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0000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omeier" userId="155abacd3a2e82ce" providerId="LiveId" clId="{52D49773-3330-45B1-8C15-3BDBA551940F}"/>
    <pc:docChg chg="undo custSel modSld modMainMaster">
      <pc:chgData name="Sam Domeier" userId="155abacd3a2e82ce" providerId="LiveId" clId="{52D49773-3330-45B1-8C15-3BDBA551940F}" dt="2021-03-12T17:00:59.981" v="64" actId="1076"/>
      <pc:docMkLst>
        <pc:docMk/>
      </pc:docMkLst>
      <pc:sldChg chg="addSp modSp mod setBg">
        <pc:chgData name="Sam Domeier" userId="155abacd3a2e82ce" providerId="LiveId" clId="{52D49773-3330-45B1-8C15-3BDBA551940F}" dt="2021-03-12T17:00:22.221" v="60"/>
        <pc:sldMkLst>
          <pc:docMk/>
          <pc:sldMk cId="4290329499" sldId="256"/>
        </pc:sldMkLst>
        <pc:cxnChg chg="mod">
          <ac:chgData name="Sam Domeier" userId="155abacd3a2e82ce" providerId="LiveId" clId="{52D49773-3330-45B1-8C15-3BDBA551940F}" dt="2021-03-12T16:59:32.735" v="30" actId="1076"/>
          <ac:cxnSpMkLst>
            <pc:docMk/>
            <pc:sldMk cId="4290329499" sldId="256"/>
            <ac:cxnSpMk id="7" creationId="{A882365A-7DC1-40EB-922A-DA97C0537037}"/>
          </ac:cxnSpMkLst>
        </pc:cxnChg>
        <pc:cxnChg chg="add mod">
          <ac:chgData name="Sam Domeier" userId="155abacd3a2e82ce" providerId="LiveId" clId="{52D49773-3330-45B1-8C15-3BDBA551940F}" dt="2021-03-12T16:59:06.926" v="28" actId="14100"/>
          <ac:cxnSpMkLst>
            <pc:docMk/>
            <pc:sldMk cId="4290329499" sldId="256"/>
            <ac:cxnSpMk id="19" creationId="{BEEBD485-11E4-45BA-AA59-A0FDEB317720}"/>
          </ac:cxnSpMkLst>
        </pc:cxnChg>
      </pc:sldChg>
      <pc:sldChg chg="addSp delSp modSp mod">
        <pc:chgData name="Sam Domeier" userId="155abacd3a2e82ce" providerId="LiveId" clId="{52D49773-3330-45B1-8C15-3BDBA551940F}" dt="2021-03-12T17:00:59.981" v="64" actId="1076"/>
        <pc:sldMkLst>
          <pc:docMk/>
          <pc:sldMk cId="2435557583" sldId="257"/>
        </pc:sldMkLst>
        <pc:cxnChg chg="del">
          <ac:chgData name="Sam Domeier" userId="155abacd3a2e82ce" providerId="LiveId" clId="{52D49773-3330-45B1-8C15-3BDBA551940F}" dt="2021-03-12T17:00:36.071" v="61" actId="478"/>
          <ac:cxnSpMkLst>
            <pc:docMk/>
            <pc:sldMk cId="2435557583" sldId="257"/>
            <ac:cxnSpMk id="4" creationId="{60C12E1A-E4CE-4B47-A418-34F1885C5639}"/>
          </ac:cxnSpMkLst>
        </pc:cxnChg>
        <pc:cxnChg chg="add mod">
          <ac:chgData name="Sam Domeier" userId="155abacd3a2e82ce" providerId="LiveId" clId="{52D49773-3330-45B1-8C15-3BDBA551940F}" dt="2021-03-12T17:00:51.614" v="63" actId="1076"/>
          <ac:cxnSpMkLst>
            <pc:docMk/>
            <pc:sldMk cId="2435557583" sldId="257"/>
            <ac:cxnSpMk id="6" creationId="{2A23E1C2-D9D2-4301-8CE2-1B50D6F327D4}"/>
          </ac:cxnSpMkLst>
        </pc:cxnChg>
        <pc:cxnChg chg="add mod">
          <ac:chgData name="Sam Domeier" userId="155abacd3a2e82ce" providerId="LiveId" clId="{52D49773-3330-45B1-8C15-3BDBA551940F}" dt="2021-03-12T17:00:59.981" v="64" actId="1076"/>
          <ac:cxnSpMkLst>
            <pc:docMk/>
            <pc:sldMk cId="2435557583" sldId="257"/>
            <ac:cxnSpMk id="7" creationId="{AF82BC78-AC21-4DD8-9769-DAC4DAB99FA6}"/>
          </ac:cxnSpMkLst>
        </pc:cxnChg>
      </pc:sldChg>
      <pc:sldMasterChg chg="setBg modSldLayout">
        <pc:chgData name="Sam Domeier" userId="155abacd3a2e82ce" providerId="LiveId" clId="{52D49773-3330-45B1-8C15-3BDBA551940F}" dt="2021-03-12T17:00:22.221" v="60"/>
        <pc:sldMasterMkLst>
          <pc:docMk/>
          <pc:sldMasterMk cId="2329000182" sldId="2147483744"/>
        </pc:sldMasterMkLst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4042720450" sldId="2147483745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025990511" sldId="2147483746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60342954" sldId="2147483747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119226383" sldId="2147483748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351972035" sldId="2147483749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2252898264" sldId="2147483750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1111999692" sldId="2147483751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658393516" sldId="2147483752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253945405" sldId="2147483753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136097065" sldId="2147483754"/>
          </pc:sldLayoutMkLst>
        </pc:sldLayoutChg>
        <pc:sldLayoutChg chg="setBg">
          <pc:chgData name="Sam Domeier" userId="155abacd3a2e82ce" providerId="LiveId" clId="{52D49773-3330-45B1-8C15-3BDBA551940F}" dt="2021-03-12T17:00:22.221" v="60"/>
          <pc:sldLayoutMkLst>
            <pc:docMk/>
            <pc:sldMasterMk cId="2329000182" sldId="2147483744"/>
            <pc:sldLayoutMk cId="3841187423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D5FB-9DE0-40A8-8551-15319563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B0623-6A17-4C33-B9A5-F815F898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252F-D180-4CAD-B427-5233305C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66F-218F-4989-93C0-4E0BFBB3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242E6-FC32-45BD-A9F0-F77C9632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FCF4-A931-4CB0-86D1-1EB25789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0146-EECD-45D4-B7C0-AFEDD7C43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97B-A174-4320-BAB2-B20302F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3C9-5BE5-4431-9B0C-9C2EC29E9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34FC-2C59-4028-AD02-5BAACED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0B3E0-91C7-417A-9254-F020FBB9C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B31F-B069-4F73-BD0C-8F04BDE1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49B1-D89F-48A9-9FCF-567781A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9206-1134-4FAF-A674-4335111C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9C2E-F493-41E8-A090-EEE68DEF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22B-FEC7-4F15-B59E-7ABC886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4F3A-4005-4EFA-8518-00D2D7DB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A07F-795D-4EC4-B528-CCAE604B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8167-0D39-4C6C-83C5-0180AD03E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B4588-2127-4158-BDB2-D72F718D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169-6CAB-435E-AE29-C542E667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F2C83-FAF3-4778-BA11-24A45C7FE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B712-6FEC-4F49-836D-D6B90F1A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1F93-D5ED-4684-A15A-57ED5E7B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89EF-276C-45A2-95AC-0ED91472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61D-543B-44C9-8C36-2EEA6384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2F3F-01D5-4B44-9FF4-3002CD020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2457F-8182-4743-8C95-C1CCC45C9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59EF2-69FD-4F62-BC63-8EB5FB10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2C3C6-706A-4ABC-B763-9F7E433F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39C7-588B-4D92-B1C2-A4D75C0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F7F3-59A9-4C5B-B69F-6408C220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CFAAB-1197-45FB-BFC6-E31BBB18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BA55A-6AA5-4AC5-BB14-ABD926343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5E06-15A2-439E-9C99-86448BE6B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4EFC3-8386-4088-96A7-0F2D466FA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C10C4-F29E-4ED1-B07D-0A22CB69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4A7C-A7B5-4F49-AB9E-C0DDBA19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18DF-B3F0-4438-BEC9-332CD646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383-983F-4A75-8F2F-21F86B82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A7903-BC58-45C1-8E97-BCC64BC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125A7-A4AD-4E30-B123-B10B32FA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645A9-71AF-40AF-8EA8-F620B19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9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2DF2E-45EA-496B-A476-338C9894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CD6EF-83D8-4CC4-99E1-89B13996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40FBA-DD77-4AE5-88FD-CB11AD3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41AA-E1C6-4841-8427-7AB8BADE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CDC7-1C47-49B1-BE5F-8EEBF9C3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7878-9C6C-46A5-A03E-FFB2609A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8323-3D68-46A8-A74B-72457EB7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186-28D4-4DB4-BBCE-DF9D4E4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49D6-EC67-456B-80E0-D92E1AA3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DE60-2DC2-4748-B895-8414334E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01654-0B2B-43EA-8480-5E0D8D432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95C2B-CA8B-4870-AB4E-417D8BDF1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D51E0-389D-4DCF-B944-1CEDAB6F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A0E2-70B3-4E1F-8860-8007FFC7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445C4-7280-48EE-A45C-02D66B30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6000"/>
                    </a14:imgEffect>
                  </a14:imgLayer>
                </a14:imgProps>
              </a:ext>
            </a:extLst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2798F-B129-4D5A-8FC7-9897D638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D2F9-E965-4652-81C9-9CEBE98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D3E3-CC8D-420C-9651-168CD905C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9887-65D3-459D-BD1C-A5307A933A6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92F3-DDEB-4075-BC82-DBB11780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489DE-C2DE-4DC9-BE64-D72048C8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6F40-0702-42A8-BB2B-53F95C337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FDE3-E55E-4926-B5E7-A7A8F02B6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4653"/>
            <a:ext cx="9144000" cy="72058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Foreign Exchange Binary Trading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0F7F2-BE23-48DF-B7B7-E58F78A3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806" y="3602038"/>
            <a:ext cx="8630194" cy="1655762"/>
          </a:xfrm>
          <a:noFill/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Career Track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Domeier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2021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82365A-7DC1-40EB-922A-DA97C0537037}"/>
              </a:ext>
            </a:extLst>
          </p:cNvPr>
          <p:cNvCxnSpPr>
            <a:cxnSpLocks/>
          </p:cNvCxnSpPr>
          <p:nvPr/>
        </p:nvCxnSpPr>
        <p:spPr>
          <a:xfrm>
            <a:off x="2037806" y="2572324"/>
            <a:ext cx="4830619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EBD485-11E4-45BA-AA59-A0FDEB317720}"/>
              </a:ext>
            </a:extLst>
          </p:cNvPr>
          <p:cNvCxnSpPr>
            <a:cxnSpLocks/>
          </p:cNvCxnSpPr>
          <p:nvPr/>
        </p:nvCxnSpPr>
        <p:spPr>
          <a:xfrm>
            <a:off x="5432169" y="5077689"/>
            <a:ext cx="4830619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2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F815-5759-47F9-9869-6369B4C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897E-E6AE-422C-9ACD-46565D3C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23E1C2-D9D2-4301-8CE2-1B50D6F327D4}"/>
              </a:ext>
            </a:extLst>
          </p:cNvPr>
          <p:cNvCxnSpPr>
            <a:cxnSpLocks/>
          </p:cNvCxnSpPr>
          <p:nvPr/>
        </p:nvCxnSpPr>
        <p:spPr>
          <a:xfrm>
            <a:off x="838200" y="342031"/>
            <a:ext cx="4830619" cy="0"/>
          </a:xfrm>
          <a:prstGeom prst="line">
            <a:avLst/>
          </a:prstGeom>
          <a:ln w="19050">
            <a:solidFill>
              <a:srgbClr val="FF0000">
                <a:alpha val="50196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82BC78-AC21-4DD8-9769-DAC4DAB99FA6}"/>
              </a:ext>
            </a:extLst>
          </p:cNvPr>
          <p:cNvCxnSpPr>
            <a:cxnSpLocks/>
          </p:cNvCxnSpPr>
          <p:nvPr/>
        </p:nvCxnSpPr>
        <p:spPr>
          <a:xfrm>
            <a:off x="6523181" y="6176963"/>
            <a:ext cx="4830619" cy="0"/>
          </a:xfrm>
          <a:prstGeom prst="line">
            <a:avLst/>
          </a:prstGeom>
          <a:ln w="19050">
            <a:solidFill>
              <a:srgbClr val="A9D18E">
                <a:alpha val="74902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5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Foreign Exchange Binary Trading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Domeier</dc:creator>
  <cp:lastModifiedBy>Sam Domeier</cp:lastModifiedBy>
  <cp:revision>6</cp:revision>
  <dcterms:created xsi:type="dcterms:W3CDTF">2021-03-12T15:08:41Z</dcterms:created>
  <dcterms:modified xsi:type="dcterms:W3CDTF">2021-03-12T17:06:15Z</dcterms:modified>
</cp:coreProperties>
</file>