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E7409B-6587-4E01-82C3-F9C43A443E92}">
  <a:tblStyle styleId="{71E7409B-6587-4E01-82C3-F9C43A443E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e87f6e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e87f6e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e87f6e6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e87f6e6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e87f6e6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e87f6e6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e87f6e6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e87f6e6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차 빌드 발표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02-14 삼돌이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시스</a:t>
            </a:r>
            <a:r>
              <a:rPr lang="ko"/>
              <a:t>템 개요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</a:t>
            </a:r>
            <a:r>
              <a:rPr lang="ko"/>
              <a:t>체 시스템명 : Field Geo Log</a:t>
            </a:r>
            <a:br>
              <a:rPr lang="ko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간단한 설명 : </a:t>
            </a:r>
            <a:r>
              <a:rPr lang="ko">
                <a:solidFill>
                  <a:schemeClr val="dk1"/>
                </a:solidFill>
              </a:rPr>
              <a:t>지질학의 기초 토대가 되는 야외 조사에서의 기재 사항을 효과적으로 정리하고, 사용자 간의 정보를 공유할 수 있도록 하는 안드로이드 기반 스마트폰용 어플리케이션</a:t>
            </a:r>
            <a:br>
              <a:rPr lang="ko">
                <a:solidFill>
                  <a:schemeClr val="dk1"/>
                </a:solidFill>
              </a:rPr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사용자 유형 : 비회원/회원, 관리자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운영 개념 : 별도의 서버가 구축되어 있고, 유저들은 안드로이드 앱을 설치해서 서버와 통신하는 방식으로 운영됨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줄간격 ㅈ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1차빌</a:t>
            </a:r>
            <a:r>
              <a:rPr lang="ko"/>
              <a:t>드 개요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29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전</a:t>
            </a:r>
            <a:r>
              <a:rPr lang="ko"/>
              <a:t>체 Use Case diagram과 선정된 Use Case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552" y="-75050"/>
            <a:ext cx="42331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태스크 목록과 개발 환경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{71E7409B-6587-4E01-82C3-F9C43A443E92}</a:tableStyleId>
              </a:tblPr>
              <a:tblGrid>
                <a:gridCol w="449625"/>
                <a:gridCol w="2390575"/>
                <a:gridCol w="1420100"/>
                <a:gridCol w="1420100"/>
                <a:gridCol w="1420100"/>
                <a:gridCol w="1420100"/>
              </a:tblGrid>
              <a:tr h="5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태스크 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담당자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소요기간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완료 여부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android에서 GPS를 통해 현재 위치 정보를 받아와서 경로를 기록하는 기능 구현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풍혜림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 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경로 기록들을 저장해서 목록을 관리하는 기능 구현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풍혜림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개발 중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Spring, MySQL을 활용한 서버 구축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이진영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개발 중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서버 통신 기능 구현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안치산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개발 중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위치 정보를 바탕으로 날씨 정보 받아오는 기능 구현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안치산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개발 중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기타 사항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해</a:t>
            </a:r>
            <a:r>
              <a:rPr lang="ko"/>
              <a:t>당 없음.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