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4/29/2017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CSCi</a:t>
            </a:r>
            <a:r>
              <a:rPr lang="en-US" dirty="0"/>
              <a:t> 3308</a:t>
            </a:r>
            <a:br>
              <a:rPr lang="en-US" dirty="0"/>
            </a:br>
            <a:br>
              <a:rPr lang="en-US" dirty="0"/>
            </a:br>
            <a:r>
              <a:rPr lang="en-US" dirty="0"/>
              <a:t>Alice and </a:t>
            </a:r>
            <a:r>
              <a:rPr lang="en-US" dirty="0" err="1"/>
              <a:t>dataland</a:t>
            </a:r>
            <a:endParaRPr lang="en-US" sz="3000" dirty="0"/>
          </a:p>
        </p:txBody>
      </p:sp>
      <p:sp>
        <p:nvSpPr>
          <p:cNvPr id="3" name="Subtitle 2"/>
          <p:cNvSpPr>
            <a:spLocks noGrp="1"/>
          </p:cNvSpPr>
          <p:nvPr>
            <p:ph type="subTitle" idx="1"/>
          </p:nvPr>
        </p:nvSpPr>
        <p:spPr/>
        <p:txBody>
          <a:bodyPr>
            <a:normAutofit fontScale="25000" lnSpcReduction="20000"/>
          </a:bodyPr>
          <a:lstStyle/>
          <a:p>
            <a:r>
              <a:rPr lang="en-US" sz="12000" b="1" u="sng" dirty="0"/>
              <a:t>Team Name</a:t>
            </a:r>
          </a:p>
          <a:p>
            <a:r>
              <a:rPr lang="en-US" sz="8000" b="1" dirty="0"/>
              <a:t>007</a:t>
            </a:r>
          </a:p>
          <a:p>
            <a:r>
              <a:rPr lang="en-US" sz="9200" b="1" u="sng" dirty="0"/>
              <a:t>Team Members</a:t>
            </a:r>
          </a:p>
          <a:p>
            <a:r>
              <a:rPr lang="en-US" sz="8000" b="1" dirty="0"/>
              <a:t>Haris Khan, Catherine Diaz, Samuel Reed, </a:t>
            </a:r>
            <a:r>
              <a:rPr lang="en-US" sz="8000" b="1" dirty="0" err="1"/>
              <a:t>Menglong</a:t>
            </a:r>
            <a:r>
              <a:rPr lang="en-US" sz="8000" b="1" dirty="0"/>
              <a:t> Dai and </a:t>
            </a:r>
            <a:r>
              <a:rPr lang="en-US" sz="8000" b="1" dirty="0" err="1"/>
              <a:t>Yuhou</a:t>
            </a:r>
            <a:r>
              <a:rPr lang="en-US" sz="8000" b="1" dirty="0"/>
              <a:t> Wang</a:t>
            </a:r>
          </a:p>
          <a:p>
            <a:endParaRPr lang="en-US" dirty="0"/>
          </a:p>
        </p:txBody>
      </p:sp>
    </p:spTree>
    <p:extLst>
      <p:ext uri="{BB962C8B-B14F-4D97-AF65-F5344CB8AC3E}">
        <p14:creationId xmlns:p14="http://schemas.microsoft.com/office/powerpoint/2010/main" val="322062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overVIEW</a:t>
            </a:r>
            <a:endParaRPr lang="en-US" dirty="0"/>
          </a:p>
        </p:txBody>
      </p:sp>
      <p:sp>
        <p:nvSpPr>
          <p:cNvPr id="3" name="Content Placeholder 2"/>
          <p:cNvSpPr>
            <a:spLocks noGrp="1"/>
          </p:cNvSpPr>
          <p:nvPr>
            <p:ph idx="1"/>
          </p:nvPr>
        </p:nvSpPr>
        <p:spPr/>
        <p:txBody>
          <a:bodyPr>
            <a:normAutofit/>
          </a:bodyPr>
          <a:lstStyle/>
          <a:p>
            <a:r>
              <a:rPr lang="en-US" u="sng" dirty="0"/>
              <a:t>Purpose of our software product</a:t>
            </a:r>
          </a:p>
          <a:p>
            <a:pPr marL="457200" indent="-457200">
              <a:buAutoNum type="arabicPeriod"/>
            </a:pPr>
            <a:r>
              <a:rPr lang="en-US" dirty="0"/>
              <a:t>For students and professors to easily visualize GPA, hours per week, and various other data (creating a dropdown menu) from different classes and departments.</a:t>
            </a:r>
          </a:p>
          <a:p>
            <a:pPr marL="457200" indent="-457200">
              <a:buAutoNum type="arabicPeriod"/>
            </a:pPr>
            <a:r>
              <a:rPr lang="en-US" dirty="0"/>
              <a:t>Making it user friendly by using a leap motion controller to make our visualization interactive and a HTC </a:t>
            </a:r>
            <a:r>
              <a:rPr lang="en-US" dirty="0" err="1"/>
              <a:t>Vive</a:t>
            </a:r>
            <a:r>
              <a:rPr lang="en-US" dirty="0"/>
              <a:t> to create an immersive experience,</a:t>
            </a:r>
          </a:p>
          <a:p>
            <a:r>
              <a:rPr lang="en-US" dirty="0"/>
              <a:t>The user will be able to freely control what they want to do like select a specific class and check that Grade Point Average or the number of students that got A’s just by moving his or her hands.</a:t>
            </a:r>
          </a:p>
        </p:txBody>
      </p:sp>
    </p:spTree>
    <p:extLst>
      <p:ext uri="{BB962C8B-B14F-4D97-AF65-F5344CB8AC3E}">
        <p14:creationId xmlns:p14="http://schemas.microsoft.com/office/powerpoint/2010/main" val="1893510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tools</a:t>
            </a:r>
          </a:p>
        </p:txBody>
      </p:sp>
      <p:sp>
        <p:nvSpPr>
          <p:cNvPr id="3" name="Content Placeholder 2"/>
          <p:cNvSpPr>
            <a:spLocks noGrp="1"/>
          </p:cNvSpPr>
          <p:nvPr>
            <p:ph idx="1"/>
          </p:nvPr>
        </p:nvSpPr>
        <p:spPr>
          <a:xfrm>
            <a:off x="850184" y="2096064"/>
            <a:ext cx="10353762" cy="3695136"/>
          </a:xfrm>
        </p:spPr>
        <p:txBody>
          <a:bodyPr>
            <a:normAutofit fontScale="77500" lnSpcReduction="20000"/>
          </a:bodyPr>
          <a:lstStyle/>
          <a:p>
            <a:r>
              <a:rPr lang="en-US" dirty="0"/>
              <a:t>MySQL Database – Used for our database (Amazing – 5)</a:t>
            </a:r>
          </a:p>
          <a:p>
            <a:r>
              <a:rPr lang="en-US" dirty="0"/>
              <a:t>Slack – Amazing tool for communicating within group members (Amazing – 5)</a:t>
            </a:r>
          </a:p>
          <a:p>
            <a:r>
              <a:rPr lang="en-US" dirty="0"/>
              <a:t>Trello – Very useful PMP tool to help keep track of the progress of our product (Good – 3)</a:t>
            </a:r>
          </a:p>
          <a:p>
            <a:r>
              <a:rPr lang="en-US" dirty="0"/>
              <a:t>Unity  – Programming language to help create 3D objects (Amazing – 5)</a:t>
            </a:r>
          </a:p>
          <a:p>
            <a:r>
              <a:rPr lang="en-US" dirty="0"/>
              <a:t>HTC </a:t>
            </a:r>
            <a:r>
              <a:rPr lang="en-US" dirty="0" err="1"/>
              <a:t>Vive</a:t>
            </a:r>
            <a:r>
              <a:rPr lang="en-US" dirty="0"/>
              <a:t> - A VR tool that creates user friendly and immersive environment for the user (Amazing – 5)</a:t>
            </a:r>
          </a:p>
          <a:p>
            <a:r>
              <a:rPr lang="en-US" dirty="0"/>
              <a:t>Leap Motion Controller – Software device that supports hand and finger movements as inputs (Amazing-5)</a:t>
            </a:r>
          </a:p>
          <a:p>
            <a:r>
              <a:rPr lang="en-US" dirty="0"/>
              <a:t>Maya – Animation and Modeling software to help create 3-Dimensional full motion effects (Crucial – 4)</a:t>
            </a:r>
          </a:p>
          <a:p>
            <a:r>
              <a:rPr lang="en-US" dirty="0"/>
              <a:t>Photoshop – To help edit our demonstration of our product (Crucial – 4)</a:t>
            </a:r>
          </a:p>
          <a:p>
            <a:r>
              <a:rPr lang="en-US" dirty="0" err="1"/>
              <a:t>Github</a:t>
            </a:r>
            <a:r>
              <a:rPr lang="en-US" dirty="0"/>
              <a:t> – Version Control Repository site to help us store crucial data to the project (Amazing – 5)</a:t>
            </a:r>
          </a:p>
          <a:p>
            <a:r>
              <a:rPr lang="en-US" dirty="0"/>
              <a:t>Google Drive – Used for documenting our milestones and sharing it with one another (Crucial – 4)</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30480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normAutofit fontScale="85000" lnSpcReduction="10000"/>
          </a:bodyPr>
          <a:lstStyle/>
          <a:p>
            <a:r>
              <a:rPr lang="en-US" dirty="0"/>
              <a:t>Scheduling and meeting up at one point was a difficulty as we all had different schedules. However we were able to quickly figure out times we could meet without having to rush our work</a:t>
            </a:r>
          </a:p>
          <a:p>
            <a:r>
              <a:rPr lang="en-US" dirty="0"/>
              <a:t>Additionally,  Catherine was the only one in our group who knew how to develop in Unity.</a:t>
            </a:r>
          </a:p>
          <a:p>
            <a:r>
              <a:rPr lang="en-US" dirty="0"/>
              <a:t>As a group we were skilled in a myriad number of ways. In a way, this software project has been a great experience for us as we learned so much about the different methodologies, programming languages and Virtual Reality as a whole.</a:t>
            </a:r>
          </a:p>
          <a:p>
            <a:r>
              <a:rPr lang="en-US" dirty="0"/>
              <a:t>Creating the connection between MySQL Database to Unity was a challenge for </a:t>
            </a:r>
            <a:r>
              <a:rPr lang="en-US" dirty="0" err="1"/>
              <a:t>Yuhou</a:t>
            </a:r>
            <a:r>
              <a:rPr lang="en-US" dirty="0"/>
              <a:t>, Haris and David</a:t>
            </a:r>
          </a:p>
          <a:p>
            <a:r>
              <a:rPr lang="en-US" dirty="0"/>
              <a:t>Our team has been on task since day one and we have never had any major setbacks or obstacles come our way mainly because we were always engaged and kept communicating.</a:t>
            </a:r>
          </a:p>
          <a:p>
            <a:pPr marL="0" indent="0">
              <a:buNone/>
            </a:pPr>
            <a:endParaRPr lang="en-US" dirty="0"/>
          </a:p>
        </p:txBody>
      </p:sp>
    </p:spTree>
    <p:extLst>
      <p:ext uri="{BB962C8B-B14F-4D97-AF65-F5344CB8AC3E}">
        <p14:creationId xmlns:p14="http://schemas.microsoft.com/office/powerpoint/2010/main" val="158565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p>
        </p:txBody>
      </p:sp>
      <p:sp>
        <p:nvSpPr>
          <p:cNvPr id="3" name="Content Placeholder 2"/>
          <p:cNvSpPr>
            <a:spLocks noGrp="1"/>
          </p:cNvSpPr>
          <p:nvPr>
            <p:ph idx="1"/>
          </p:nvPr>
        </p:nvSpPr>
        <p:spPr/>
        <p:txBody>
          <a:bodyPr>
            <a:normAutofit fontScale="92500" lnSpcReduction="10000"/>
          </a:bodyPr>
          <a:lstStyle/>
          <a:p>
            <a:r>
              <a:rPr lang="en-US" dirty="0"/>
              <a:t>The methodology we decided to implement was Agile Methodology using Trello as our Project Management Tool.</a:t>
            </a:r>
          </a:p>
          <a:p>
            <a:r>
              <a:rPr lang="en-US" dirty="0"/>
              <a:t>Because we were using Agile, whenever we decided to change something about our project we were able to do so because of </a:t>
            </a:r>
            <a:r>
              <a:rPr lang="en-US" dirty="0" err="1"/>
              <a:t>Agile’s</a:t>
            </a:r>
            <a:r>
              <a:rPr lang="en-US" dirty="0"/>
              <a:t> flexible nature.</a:t>
            </a:r>
          </a:p>
          <a:p>
            <a:r>
              <a:rPr lang="en-US" dirty="0">
                <a:effectLst/>
              </a:rPr>
              <a:t>Our project plan was to break up the project into three major phases and we tackled each one of those phases in 3 separate, 3 week sprints. The three phases include setting up the database, setting up the unity and leap motion, and creating the 3D visuals, as well as integrating the SQL database with our visuals to unity.</a:t>
            </a:r>
            <a:endParaRPr lang="en-US" dirty="0"/>
          </a:p>
          <a:p>
            <a:r>
              <a:rPr lang="en-US" dirty="0"/>
              <a:t>Throughout the course of this project, our team held multiple daily scrum meetings of about 15 minutes where each one of us was responsible for our own tasks in this project</a:t>
            </a:r>
          </a:p>
        </p:txBody>
      </p:sp>
    </p:spTree>
    <p:extLst>
      <p:ext uri="{BB962C8B-B14F-4D97-AF65-F5344CB8AC3E}">
        <p14:creationId xmlns:p14="http://schemas.microsoft.com/office/powerpoint/2010/main" val="370500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summary	</a:t>
            </a:r>
          </a:p>
        </p:txBody>
      </p:sp>
      <p:sp>
        <p:nvSpPr>
          <p:cNvPr id="3" name="Content Placeholder 2"/>
          <p:cNvSpPr>
            <a:spLocks noGrp="1"/>
          </p:cNvSpPr>
          <p:nvPr>
            <p:ph idx="1"/>
          </p:nvPr>
        </p:nvSpPr>
        <p:spPr>
          <a:xfrm>
            <a:off x="913794" y="2167625"/>
            <a:ext cx="10353762" cy="3695136"/>
          </a:xfrm>
        </p:spPr>
        <p:txBody>
          <a:bodyPr/>
          <a:lstStyle/>
          <a:p>
            <a:r>
              <a:rPr lang="en-US" dirty="0"/>
              <a:t>With so many available methodologies, Agile, was by far the best one as it’s very simple and straight to follow and apply.</a:t>
            </a:r>
          </a:p>
          <a:p>
            <a:r>
              <a:rPr lang="en-US" dirty="0"/>
              <a:t>All of the tools we used for this project were vital to the success of our product.</a:t>
            </a:r>
          </a:p>
          <a:p>
            <a:r>
              <a:rPr lang="en-US" dirty="0"/>
              <a:t>As a squad, we have learned so much about software development from what methodology to implement to the end result, it has been fantastic.</a:t>
            </a:r>
          </a:p>
          <a:p>
            <a:pPr marL="0" indent="0">
              <a:buNone/>
            </a:pPr>
            <a:endParaRPr lang="en-US" dirty="0"/>
          </a:p>
        </p:txBody>
      </p:sp>
    </p:spTree>
    <p:extLst>
      <p:ext uri="{BB962C8B-B14F-4D97-AF65-F5344CB8AC3E}">
        <p14:creationId xmlns:p14="http://schemas.microsoft.com/office/powerpoint/2010/main" val="2758448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1767</TotalTime>
  <Words>658</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CSCi 3308  Alice and dataland</vt:lpstr>
      <vt:lpstr>overVIEW</vt:lpstr>
      <vt:lpstr>List of tools</vt:lpstr>
      <vt:lpstr>Challenges</vt:lpstr>
      <vt:lpstr>Methodology </vt:lpstr>
      <vt:lpstr>Team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3308 DATA VISUALIZATION USING VIRTUAL REALITY</dc:title>
  <dc:creator>Haris Khan</dc:creator>
  <cp:lastModifiedBy>Haris Khan</cp:lastModifiedBy>
  <cp:revision>19</cp:revision>
  <dcterms:created xsi:type="dcterms:W3CDTF">2017-04-24T18:57:51Z</dcterms:created>
  <dcterms:modified xsi:type="dcterms:W3CDTF">2017-04-29T19:11:15Z</dcterms:modified>
</cp:coreProperties>
</file>