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6" r:id="rId2"/>
    <p:sldId id="256" r:id="rId3"/>
    <p:sldId id="271" r:id="rId4"/>
    <p:sldId id="262" r:id="rId5"/>
    <p:sldId id="263" r:id="rId6"/>
    <p:sldId id="264" r:id="rId7"/>
    <p:sldId id="259" r:id="rId8"/>
    <p:sldId id="260" r:id="rId9"/>
    <p:sldId id="272" r:id="rId10"/>
    <p:sldId id="273" r:id="rId11"/>
    <p:sldId id="274" r:id="rId12"/>
    <p:sldId id="267" r:id="rId13"/>
    <p:sldId id="270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DF7F97-D4AA-40B7-8189-9A8923F7DFAA}" v="1" dt="2020-05-14T10:39:36.8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2:47:44.00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15 0 10368,'-7'47'4938,"2"0"801,2 1-5739,12 140 1701,-6-152-1594,11 145 186,4 146-42,-5 46-43,-6-27-139,5-58-63,-8-217-7,5 254-111,-8-296 125,1 232 60,-8-8-180,-5-23-16,-1-12-1210,11-163-1710,-1 4-5503,-1-45 6109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2:49:11.9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0 104 13440,'0'0'5087,"4"4"-3967,2-4-224,-2 0-416,5 0-512,5 0-32,1 0-64,3-4 0,0 4 96,6 0-352,2 0-128,7 0-1664,5 0-703,9 0 1471,2 0 704</inkml:trace>
  <inkml:trace contextRef="#ctx0" brushRef="#br0" timeOffset="364.78">825 94 8064,'66'-5'3072,"-40"-1"-2400,7 2 1152,-19 1 352,1 0-993,8-3-383,0 0-512,0 0-160,-4 1-64,1 1-480,-3 2-192,0-2-2431,-2 2-1121,5-2 2144,3 2 992</inkml:trace>
  <inkml:trace contextRef="#ctx0" brushRef="#br0" timeOffset="365.78">1545 23 11520,'27'-3'4288,"-18"3"-3329,15-3-63,-18 3-192,7 0-3135,4 0-1249,2 0 1824,0-2 896</inkml:trace>
  <inkml:trace contextRef="#ctx0" brushRef="#br0" timeOffset="714.67">2017 26 10880,'27'0'4032,"-18"0"-3136,17 0-161,-16 0-351,7 0-832,2 0-223,4 0-1793,3 0-736,4 0 1664,2 0 768,1 0 608</inkml:trace>
  <inkml:trace contextRef="#ctx0" brushRef="#br0" timeOffset="715.67">2614 17 8704,'29'0'3328,"-23"-2"-2592,7-2 1152,-9 2 287,2 2-1343,4 0-544,2 0-192,6 0 32,1 0-64,4 0-1792,4 0-799,-2-4 1247,2-1 640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49:46.4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 0 12032,'-4'39'4575,"4"-39"-3583,-4 27 736,4-21 96,-3-3-1056,3 5-672,-5-2-128,5 9-2176,-4-6 1248,1 12-4991,-1-8 3327,4 12-2400,-4-8 2880</inkml:trace>
  <inkml:trace contextRef="#ctx0" brushRef="#br0" timeOffset="1">32 613 10368,'0'38'3936,"0"-38"-3040,-8 24 1503,4-14 993,0-7-1856,1 11-1088,-1-7-384,0 3-1024,0-3 544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49:47.8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0 10112,'-4'17'3776,"4"-17"-2944,-3 4 1311,3-1 1089,-5-6-1760,5 6 256,-4-3-1088,2 4-64,-3-4-384,5 6-1088,-4 1 480,4 3-5760,0-3 3393,0 7-3777,0-7 3808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49:47.5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70 689 11648,'-4'-3'4384,"4"3"-3393,0-7 897,0 7 448,0-5-1344,0 5-128,0 0-544,0 0-224,0 0-64,0 8-2304,0-4 1248,0 9-1760,0 4 1569</inkml:trace>
  <inkml:trace contextRef="#ctx0" brushRef="#br0" timeOffset="1266.73">81 1 8704,'-10'16'4225,"10"-15"-3944,-1-1-1,1 1 0,-1-1 1,0 1-1,1-1 1,-1 0-1,1 0 1,0 1-1,-1-1 0,1 1 1,-1-1-1,0 0 1,0 0-1,1 1 1,0-1-1,-1 0 0,0 0 1,1 0-1,-1 0 1,0 1-1,0-1 1,1-1-1,0 1 0,-1 0 1,0 0-1,1 0 1,-2 0-281,2 0 80,0-1 0,0 1 0,0 0 0,0 0 0,0 0 0,0 0 1,-1-1-1,1 1 0,0 0 0,0 0 0,-1 0 0,1 0 0,0 0 1,0 0-1,-1 0 0,1 0 0,0 0 0,-1 0 0,1 0 0,0 0 0,0 0 1,0 0-1,0 0 0,0 0 0,0 0 0,-1 0 0,1 0 0,0 0 0,-1 1 1,1-1-1,0 0 0,0 0 0,0 0 0,-1 0 0,1 1 0,0-1 1,0 0-1,0 0 0,-1 0 0,1 1 0,0-1 0,0 0 0,0 0 0,0 0 1,0 0-1,0 0 0,0 0 0,0 1 0,0-1 0,0 0-80,0 1 17,0-1 0,0 0 0,0 0 0,0 0 0,0 1 0,0-1 0,0 0 0,0 0 0,0 0 0,0 1 0,0-1 0,0 0 0,0 0 1,0 0-1,1 1 0,-1-1 0,0 0 0,0 0 0,0 0 0,0 0 0,1 0 0,-1 0 0,0 0 0,0 0 0,0 0 0,1 0 0,-1 0 0,0 0 0,0 0 0,0 0 0,1 0 0,-1 0 0,0 0 0,0 0 0,0 0 0,0 0 0,0 0 0,0 0 0,0 0 0,1 0 0,-1 0 0,0 0 0,0 0 0,0 0 0,1 0 0,-1 0 0,0 0 0,0 0 0,0 0 0,1 0 0,-1 0-17,2 0 8,0 0-1,0-1 1,1 1-1,-1 1 1,0-1 0,0 0-1,1 0 1,-1 1-1,0-1 1,0 1-1,0 0 1,1 0-8,26 7-249,2-1-121,-30-6 365,1 0 1,-1-1-1,1 0 0,-2 1 0,2 0 1,-1 0-1,0 0 0,0 0 0,1 0 1,-1 0-1,-1 0 0,1 0 0,0 0 1,0 1-1,0-1 0,-1 0 0,1 1 1,0-1-1,-1 0 0,1 1 0,0-1 0,-1 0 1,0 1-1,1-1 0,-1 0 0,0 1 1,0 0-1,0-1 0,0 1 0,0-1 1,0 0-1,-1 1 0,1-1 0,-1 2 5,-2 3 12,1 1-1,0-1 1,-2 1-1,1-1 0,0 1 1,-2 0-12,3-4 8,-13 18 36,9-12-79,1-1 1,0 1 0,-2 5 34,7-13-5,0 0 1,-1-1-1,1 1 0,0-1 0,0 1 1,1 0-1,-1 0 0,0-1 0,0 0 0,0 1 1,0 0-1,0 0 0,0 0 0,0-1 1,1 0-1,-1 1 0,1-1 0,-1 1 0,1 0 1,-1-1-1,1 1 0,-1 0 0,0-1 1,1 0-1,-1 0 0,1 1 0,0-1 0,-1 1 1,1-1 4,24 14 32,-14-8 5,-5-1 95,-1 0 1,1 1-1,-1-1 1,0 1-1,-1 0 1,1 0-1,-1 1 1,-1-1-1,1 0 1,-2 1 0,2 0-1,-2 0 1,2 7-133,-2-8 156,-1 0 1,-1 0 0,0 1 0,1-2-1,-1 2 1,-1-2 0,1 1 0,-1 1 0,0-2-1,-1 1 1,1 0 0,-1 0 0,0 0 0,-1-2-1,-1 5-156,0-2 162,0-1-1,0 1 0,-1-2 1,0 1-1,0 0 0,-1-1 1,0 0-1,1 0 0,-1 0 1,0-1-1,-1 0 0,-2 1-161,4-2 23,-3 2-123,2-2 1,-2 1-1,1 0 1,0-2-1,0 0 1,-1 1 0,0-1-1,-4 0 100,-15 0-1899,12-3 1190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49:50.2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0 9216,'-4'49'3424,"4"-49"-2656,-8 36 608,4-19 192,1-7-929,-1 21-2078,0-10 735,4 9-1472,0-6 1248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49:50.5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0 9216,'-2'38'3424,"2"-38"-2656,-5 44 128,1-27-64,1-7-544,3 14-224,-5-2-64,5 7-1120,-4-5 576,0 10-608,1-3 672</inkml:trace>
  <inkml:trace contextRef="#ctx0" brushRef="#br0" timeOffset="1">15 1048 12288,'-8'56'4639,"8"-56"-3583,-3 29 800,3-14 416,-4-5-1344,4 16-352,0-5-416,0 9-2336,0-1 1184,0 12-1632,0-7 1504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49:50.9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 1 13056,'-13'65'4831,"13"-65"-3775,-7 47 512,3-30-96,1-11-896,-2 16-1024,1-5 224,0 10-1600,1-3 1024,-1 10-1472,0-5 1281,1 17-769,-5-5 1024,5 10-96,-6-8 480</inkml:trace>
  <inkml:trace contextRef="#ctx0" brushRef="#br0" timeOffset="1">32 1240 9216,'5'57'3520,"-5"-57"-2752,-5 41 1216,5-27 927,-4-7-1599,1 13 32,-2-6-896,1 11-544,0-6 32,4 15-928,0-7 544,0 14-2752,-3-7 1761,-1 11-1761,0-5 1856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49:51.2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184 0 8064,'0'54'3072,"0"-54"-2400,-12 42 192,8-30-2048,-4-1 576,5 13-1760,-5-1 1344</inkml:trace>
  <inkml:trace contextRef="#ctx0" brushRef="#br0" timeOffset="1">15 1045 10368,'-4'58'3936,"4"-58"-3040,-8 37 639,8-23 801,-3-5-1344,3 13 288,0-10-768,0 10-448,0-5-64,3 7-1088,-3-7 608,8 9-2784,-8-6 1825,4 11-1409,-4-3 1664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49:51.6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1 10368,'-12'30'3936,"12"-30"-3040,-8 31 288,5-29-1,-1 13-607,4-6-64,0 12-256,0-4-96,0 6-64,0-1-224,0 7 0,0-7-2112,0-3-895,0-2 1503,0 8 800</inkml:trace>
  <inkml:trace contextRef="#ctx0" brushRef="#br0" timeOffset="1">23 691 12288,'-8'47'4575,"8"-47"-3583,-4 41 608,0-27 224,1-6-1088,3 9-192,0-5-384,0 5-2528,0-3 1312,0 8-1919,0-5 1695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49:49.9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212 388 12288,'-11'10'4575,"11"-10"-3583,-7 4 736,7-1 96,0-6-1056,0 6-544,0-3-192,0 3-2656,0 1 1408,0 3-1887,0-1 1791</inkml:trace>
  <inkml:trace contextRef="#ctx0" brushRef="#br0" timeOffset="2863.39">78 11 8832,'14'-9'8656,"-12"7"-1585,-4 8-3377,-12 13-2889,3-4-605,2-2-117,4-6-68,0 0 1,1 1-1,0 0 1,0 0-1,1 0 1,-1 0-16,-2 10 1,1-1 0,0 2-1,1-1 1,1 1 0,0-1 0,2 19-1,0-12-39,1-10-15,0 0 0,0-1-1,2 1 1,0 4 54,-1-16 28,0-1 1,-1 0-1,1 0 1,0 1-1,0-1 0,1 0 1,-2 0-1,2 0 1,-1 0-1,0 0 0,1 0 1,0 0-1,-1-1 0,2 1 1,-2 0-1,1-1 1,0 1-1,0-1 0,0 0 1,1 0-1,0 1-28,5 1 180,0-1 1,1 1-1,0-1 0,0 0 0,2-1-180,9 3 146,2-1 40,1-1 0,13 0-186,16 1 134,-33 0-78,-14-2-40,0 0-1,0 0 1,1-1-1,-1 1 1,0-2 0,4 1-16,14 1 40,-9 0-1424,5 5-14104,-17-8 12230</inkml:trace>
  <inkml:trace contextRef="#ctx0" brushRef="#br0" timeOffset="3202.38">274 330 14976,'-1'0'544,"0"1"0,0-1 0,1 1 1,-1 0-1,0 0 0,0-1 1,0 0-1,1 1 0,0 0 1,-1 0-1,1 0 0,-1-1 1,0 1-1,1 0 0,-1 0 1,1 0-1,0-1 0,-1 1 1,1 0-1,0 0 0,0 0 1,0 0-545,-2 25 2865,2-13-2725,-6 29 721,-9 38-861,9-50-1175,1-14 113,1-5 385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0:18.35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23 0 7424,'-9'6'3685,"9"-6"-3384,0 1 0,0-1 0,-1 0 0,1 1 0,0-1 0,-1 0 0,1 0 0,0 1 0,-1-1 0,1 0 0,0 0 0,-1 0 0,1 0 0,0 0 0,-1 1 0,1-1 0,-1 0 0,1 0 0,0 0 0,-1 0 0,1 0 0,0 0 0,-1 0 0,1 0 0,-1 0-301,1 0 147,0 0 0,0-1 0,0 1 1,0 0-1,0 0 0,0 0 0,0 0 0,0 0 0,-1 0 0,1 0 1,0 0-1,0 0 0,0 0 0,0 0 0,0 0 0,0 0 0,0 0 0,0 0 1,0 0-1,-1 0 0,1-1 0,0 1 0,0 0 0,0 0 0,0 0 1,0 0-1,0 0 0,0 1 0,0-1 0,0 0 0,-1 0 0,1 0 0,0 0 1,0 0-1,0 0 0,0 0 0,0 0 0,0 0 0,0 0 0,0 0 1,0 0-1,0 0 0,-1 0 0,1 0 0,0 0 0,0 0 0,0 0 0,0 1 1,0-1-1,0 0 0,0 0 0,0 0 0,0 0 0,0 0 0,0 0 0,0 0 1,0 0-1,0 0 0,0 1 0,0-1 0,0 0 0,0 0 0,0 0 1,0 0-1,0 0 0,0 0-147,0 1 81,0-1 0,0 0 0,0 0 0,0 0 0,0 1 1,0-1-1,0 0 0,0 0 0,0 0 0,0 1 0,1-1 0,-1 0 1,0 0-1,0 0 0,0 0 0,0 1 0,0-1 0,0 0 0,1 0 0,-1 0 1,0 0-1,0 0 0,0 1 0,0-1 0,1 0 0,-1 0 0,0 0 1,0 0-1,0 0-81,34-3 965,111 3-847,-81 0-5921,-59-1 2452,3-3-5783,-7 0 6457</inkml:trace>
  <inkml:trace contextRef="#ctx0" brushRef="#br0" timeOffset="347.61">43 123 10496,'-16'0'3429,"15"0"-3230,0 0 1,1 0-1,-1 0 0,1 0 0,-1 1 1,1-1-1,-1 0 0,1 0 1,-1 1-1,1-1 0,-1 0 1,1 1-1,-1-1 0,1 0 0,0 1 1,-1-1-1,1 1 0,-1-1 1,1 1-1,0-1 0,0 1 1,-1-1-1,1 1 0,0-1 0,0 1 1,-1-1-200,1 0 186,0 0 0,0 0 0,0 0 0,0 0 0,0 0 0,0 0 0,0 0 1,0 0-1,0 0 0,0 0 0,0 0 0,0 0 0,0 0 0,0 0 0,0 0 0,0 0 0,0 0 1,0 0-1,0 0 0,0 0 0,0 0 0,0 0 0,0 0 0,0 0 0,0 0-186,-8 0 5359,6 1-4474,8 2-4,1-3-626,0 1-1,0-1 1,0 0-1,0 0 1,3-1-255,8 0 119,14 2-118,-1 2 0,0 0 0,1 3-1,0-1-51,-5-5-808,-12-1-2618,-14 1 2464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2:49:15.1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383 97 3072,'-6'4'1216,"6"-10"-928,0 2-32,0 1 0,3 2-160,0-5-64</inkml:trace>
  <inkml:trace contextRef="#ctx0" brushRef="#br0" timeOffset="463.81">4 33 8320,'-3'6'3168,"3"-6"-2464,0-2 576,0 2 128,0-4-256,3 4-33,3 0-191,0-2-128,4 2-416,7 0-256,2 0-64,8 0-704,2 2-288,8 2-671,-1-4-193,2 2 896,4-2 384</inkml:trace>
  <inkml:trace contextRef="#ctx0" brushRef="#br0" timeOffset="782.39">864 28 10624,'23'-3'3936,"-15"3"-3040,8-6-128,-10 6-289,5 0-351,-2-3-96,4 3-224,0 0-32,3 0 97,7 3-2113,4 0-896,2-3 1600,4 3 768</inkml:trace>
  <inkml:trace contextRef="#ctx0" brushRef="#br0" timeOffset="1119.91">1486 39 10112,'46'-10'3493,"-14"2"405,15 1-3898,24-1-693,68 2 693,-48 10-8710,58 11 8710,-13-1 6,243-2 10233,-211-10-11081,7-6 63,-34-1 860,-109 5-28,146-5-426,-82-1-3846,-40 4-426,-3-1 1728</inkml:trace>
  <inkml:trace contextRef="#ctx0" brushRef="#br0" timeOffset="1475.62">4041 14 12800,'22'-10'4735,"-5"14"-3679,9-2-928,-16-4-640,7 4-544,2-2 1,0 0-417,4 4-96,0-4-2208,0 2-896,4-2 2432,5 3 1152</inkml:trace>
  <inkml:trace contextRef="#ctx0" brushRef="#br0" timeOffset="1476.62">4996 68 13952,'33'0'5279,"-16"-6"-4127,21 4-1088,-17 2-736,8 0-1952,8 0-703,-1 0 1727,-1 0 832</inkml:trace>
  <inkml:trace contextRef="#ctx0" brushRef="#br0" timeOffset="1477.62">6343 60 10240,'45'2'3872,"-28"-13"-3040,10 11-2816,-15 0-1440,5-3 1568,5 0 928</inkml:trace>
  <inkml:trace contextRef="#ctx0" brushRef="#br0" timeOffset="1823.07">7086 109 16000,'16'-8'5983,"-3"14"-4671,16-4-1472,-16-2-992,11 3-2368,2-3-863,1 3 2207,-2-3 1152</inkml:trace>
  <inkml:trace contextRef="#ctx0" brushRef="#br0" timeOffset="1824.07">8189 122 12032,'58'-4'4575,"-31"1"-3583,9 3-608,-22 3-544,9 1-2207,0-2-769,-1 0 1600,1 2 768</inkml:trace>
  <inkml:trace contextRef="#ctx0" brushRef="#br0" timeOffset="2188.92">9034 126 15872,'13'-14'5887,"1"14"-4575,15-3-2624,-14 3-1472,12 0 1184,0 0 800</inkml:trace>
  <inkml:trace contextRef="#ctx0" brushRef="#br0" timeOffset="2189.92">9761 136 11136,'39'0'4128,"-30"-6"-3200,5 2 767,-8 2 161,5 2-1184,1 0-384,1-2-2272,4 2-959,-2 0 1503,3 0 704,1 2 576</inkml:trace>
  <inkml:trace contextRef="#ctx0" brushRef="#br0" timeOffset="2535.77">10490 122 15360,'17'-7'5791,"-1"7"-4511,17-3-3584,-16 3-1919,6 0 1919,3 0 1152</inkml:trace>
  <inkml:trace contextRef="#ctx0" brushRef="#br0" timeOffset="2536.77">11116 109 14848,'32'-14'5535,"-14"20"-4319,17-6-1376,-18 0-896,2 0-2720,1 2-991,0-2 2495,-8 6 1152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0:16.37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8704,'0'19'11820,"0"0"-4250,0 23-1827,1 28-9360,1-40 5577,0-21-1967,-1 1-1,1-1 1,1 0-1,0 0 0,0 0 1,1 0-1,3 6 8,-5-12-4,-1 0 1,1-1-1,-1 1 0,1-1 1,0 1-1,0-1 0,0 0 1,0 0-1,1 0 0,-1 0 1,1 0-1,-1 0 0,1-1 1,-1 1-1,1-1 1,0 0-1,0 0 0,0 0 1,0 0-1,-1 0 0,1-1 1,0 1-1,1-1 0,-1 0 1,0 0-1,0 0 0,0 0 1,0 0-1,0-1 0,0 1 1,0-1-1,0 0 0,-1 0 1,1 0-1,1-1 4,2 0-1,0-1-1,0-1 0,0 1 1,0-1-1,-1 0 1,0 0-1,0-1 1,0 0-1,0 1 1,-1-2-1,1 1 1,-1 0-1,-1-1 1,1 0-1,-1 0 2,4-8-3,0 0 0,-1-1 1,-1 1-1,-1-1 0,3-14 3,-6 22 12,0 0 1,0 0-1,-1 0 1,-1 0 0,0-5-13,0-9 65,1 16-45,-2 7 22,-1 7 50,3 8-2,0-1-1,2 1 0,0-1 1,0 0-1,2 0 1,4 14-90,-6-24-11,0-1 0,0 1 0,1-1 0,0 0 1,0 0-1,0-1 0,0 1 0,1 0 0,0-1 0,0 0 1,0 0-1,0 0 0,1-1 0,-1 1 0,1-1 1,0 0-1,0 0 0,0-1 0,1 1 0,4 0 11,6 1-1052,0 0-1,0-2 0,1 0 0,-1-1 1,12-1 1052,0-2-1190</inkml:trace>
  <inkml:trace contextRef="#ctx0" brushRef="#br0" timeOffset="1133.62">743 255 5376,'4'2'475,"3"0"964,-7-2-1380,0 1 1,0-1-1,0 0 1,1 0-1,-1 0 1,0 0-1,0 0 1,0 0-1,0 0 1,0-1-1,0 1 1,1 0-1,-1 0 0,0 0 1,0 0-1,0 0 1,0 0-1,0 0 1,0 0-1,0 0 1,0 0-1,1 0 1,-1 0-1,0 0 1,0 0-1,0 0 1,0-1-1,0 1 1,0 0-1,0 0 1,0 0-1,0 0 1,0 0-1,0 0 1,0 0-1,0-1 1,0 1-1,0 0 1,0 0-1,0 0 1,0 0-1,0 0 1,0 0-1,0 0 1,0-1-1,0 1-59,0-1 2854,0 1-700,-1 0-1742,0-1 0,1 0 0,-1 1 0,0-1 0,0 0 1,0 0-1,1 0 0,-1 0 0,0 1 0,1-1 0,-1 0 0,1 0 0,-1 0 0,1 0 0,0-1 0,-1 1 0,1-1-412,-4-5 2542,3 6-2344,0-1 0,-1 1 0,1 0 1,0 0-1,-1 0 0,0 0 0,1 1 1,-1-1-1,1 0 0,-1 1 1,0-1-1,0 1 0,1-1 0,-1 1 1,0 0-1,0 0 0,0 0 0,1 0 1,-1 0-1,0 0 0,0 0 0,0 1-198,-6 0 179,0 0 0,1 1 0,-1 0 0,-3 2-179,-1 1 272,1 0 1,-1 1 0,1 0 0,0 0-1,-6 6-272,12-8 46,0 0 0,0 1 0,0-1 0,0 1 0,1 0 0,0 0 0,0 1 0,1-1 0,-1 1 0,1-1-1,0 1 1,0 1-46,3-5 3,-1-1-1,1 1 0,-1 0 0,1 0 0,0 0 1,-1 0-1,1 0 0,0 0 0,0 0 0,1 0 1,-1 0-1,0 0 0,1-1 0,-1 1 0,1 0 1,-1 0-1,1 0 0,0 0-2,1 1 1,0 0-1,0 0 1,0-1 0,0 1-1,1-1 1,-1 1 0,0-1-1,1 0 1,0 0 0,1 1-2,4 1 1,0 0 0,0 0-1,0 0 1,0-1-1,0-1 1,1 1-1,0-1 1,1 0 0,-2-1 5,1-1 1,-1 1-1,1-2 0,0 1 1,-1-1-1,0 0 0,1-1 1,-1 1-1,0-2 0,1 1 1,-1-1-1,-1-1 0,1 1 1,0-1-1,-1-1 0,0 1 1,0-1-1,0-1 0,-1 1 1,1-1-1,-1 0 0,1-2-5,-5 6 22,-1 0 0,1-1 1,-1 1-1,1-1 0,-1 1 0,1-1 0,-1 1 0,0-1 0,0 0 0,-1 0 0,1 1 0,-1-1 0,1 0 0,-1 0 0,0 0 0,0 0 0,0 0 0,0 1 0,-1-1 0,1 0 0,-1 0 0,1 0 0,-1 0 0,0 1 0,0-1 1,0 0-1,-1 1 0,1-1 0,-1 1 0,1 0 0,-1-1 0,0 1 0,0 0 0,0 0 0,0 0 0,0 0 0,-1 0 0,1 1 0,0-1 0,-1 1 0,1-1 0,-1 1 0,0 0 0,1 0 0,-4-1-22,-6-2-266,0 1 0,0 0 0,-1 1 0,1 0 0,-1 1 0,-2 0 266,1 1-1895,0 0 0,1 1 0,-1 1 0,0 0 0,-6 3 1895,5-4-2070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0:26.99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40 105 13056,'0'0'353,"-1"0"0,1-1 1,0 1-1,-1-1 0,1 1 1,0 0-1,0-1 0,-1 1 1,1-1-1,0 1 1,0-1-1,0 1 0,-1-1 1,1 1-1,0-1 0,0 1 1,0-1-1,0 1 0,0-1 1,0 1-1,0-1 0,0 1 1,0-1-1,1 1 1,-1-1-1,0 1 0,0-1 1,0 1-354,1-2 434,0 1-1,0-1 1,0 1 0,0 0 0,0 0 0,0-1 0,0 1 0,0 0 0,1-1-434,4-2 400,-1 1 1,0-1 0,1 1 0,2-1-401,7-2 170,0 0 0,0 2 0,1 0 0,-1 0 0,4 1-170,81-7-478,-33 5-742,-34 2-363,13-1-2408,-20-1-1955,-24 5 4042,-5-1 59,-13-4-512</inkml:trace>
  <inkml:trace contextRef="#ctx0" brushRef="#br0" timeOffset="971.27">84 114 10368,'-28'28'3429,"27"-28"-3298,0 1-1,0 0 1,1 0 0,-1 0-1,0 0 1,1 0 0,-1 0-1,0 0 1,1 0 0,-1 0-1,1 0 1,-1 1-131,-9 25 2547,0 1 1,2 0-1,1 3-2547,1 16 750,2 1-1,2-1 0,2 1 1,2 1-750,-1-28 36,-1-15-56,0 1-1,1 0 1,-1-1 0,1 1 0,1-1 0,-1 1 0,1-1 0,0 1-1,0-1 1,3 5 20,-4-11-8,-1 0 0,0 0 0,0 0 0,0 0 0,0 0 0,1 0 0,-1 0 0,0 0 0,0 0 0,0 0 0,0 0 0,1 0 0,-1 0 0,0 0 0,0 0 0,0 0 0,0 0 0,1 0 0,-1 0 0,0 0 0,0-1 0,0 1 0,0 0 0,1 0 0,-1 0 0,0 0 0,0 0 0,0 0 0,0 0 0,0-1 0,0 1 0,1 0 0,-1 0 0,0 0 0,0 0 0,0-1 0,0 1 0,0 0 0,0 0 0,0 0 0,0 0 0,0-1 0,0 1 0,0 0 0,0 0 0,0 0 8,1-6-48,0-1-1,-1 1 1,0 0-1,0 0 1,-1 0-1,1 0 1,-1 0 0,-1 0 48,-1-18-61,-1-12 28,0-16 184,4 49-138,0 1 1,0-1 0,0 0 0,1 1 0,-1-1 0,1 0 0,0 1 0,-1-1 0,2-1-14,-2 3 2,1 0 1,-1 1-1,1-1 0,0 0 1,-1 1-1,1-1 0,-1 0 0,1 1 1,0-1-1,0 1 0,-1-1 1,1 1-1,0-1 0,0 1 1,0 0-1,-1-1 0,1 1 1,0 0-1,0 0 0,0-1 1,0 1-1,0 0 0,0 0 1,0 0-1,-1 0 0,1 0 1,0 0-1,0 1 0,0-1 1,0 0-1,0 0-2,14 4 40,0 0 0,0 1 0,0 1 0,-1 0-1,9 5-39,7 6 565,0 2-1,1 2-564,-4 1 692,-18-14-315,0 0 1,1-1-1,9 5-377,-18-12 7,-1 1 0,1-1 0,-1 0 0,1 1 0,0-1 0,-1 0 0,1 0 0,-1 0 0,1 0-1,0 0 1,-1 0 0,1 0 0,0 0 0,-1 0 0,1 0 0,0 0 0,-1 0 0,1 0 0,0 0 0,-1 0 0,1-1 0,-1 1 0,1 0 0,0-1 0,-1 1 0,1 0 0,-1-1 0,1 1 0,-1 0 0,1-1 0,-1 1 0,0-1 0,1 1 0,-1-1 0,1 1 0,-1-1 0,0 0 0,1 1-7,0-4 7,1 1 1,-1-1 0,0 1 0,0-1 0,0 0 0,0 0-8,0-1 50,2-4-6,-1 0 0,0-1 0,0 0 0,-1 1 0,0-1 0,-1 0-1,0 1 1,-1-1 0,-1-7-44,2 16 20,0-1 0,-1 1 0,1 0 0,0 0 0,0 0 0,0 0 0,0-1 0,0 1 0,0 0 0,0 0 0,0 0 0,1 0 0,-1 0 0,0-1 0,1 1-20,-1 0 9,1 1 0,-1 0 0,0 0 0,0-1-1,1 1 1,-1 0 0,0 0 0,1 0 0,-1-1 0,0 1 0,1 0 0,-1 0 0,1 0 0,-1 0-1,0 0 1,1 0 0,-1 0 0,0 0 0,1 0 0,-1 0 0,1 0 0,-1 0 0,0 0 0,1 0-1,-1 0 1,0 0 0,1 0 0,-1 0 0,1 0-9,4 3 87,1 0 1,-1 0-1,0 0 1,0 0-1,3 3-87,5 3 173,0-2-223,1 0 0,0 0 0,0-1 0,1-1-1,0-1 1,0 0 0,0-1 0,0 0 0,1-1 0,11 0 50,-20-3-67,0 1 0,0-1 1,0 0-1,0-1 0,0 1 1,0-1-1,0-1 0,-1 1 1,7-4 66,-9 4 14,0-1 1,0 1-1,-1-1 1,1 1-1,-1-1 1,1 0-1,-1 0 1,0-1-1,0 1 1,0-1-1,-1 1 1,1-1-1,-1 0 1,0 0-1,0 0 1,0-2-15,-1 5 6,-1 1 0,0-1 1,1 0-1,-1 0 0,0 0 1,0 0-1,0 1 0,0-1 1,0 0-1,0 0 0,0 0 1,0 0-1,0 0 0,0 0 1,0 1-1,0-1 0,0 0 0,-1 0 1,1 0-1,0 0 0,-1 1 1,1-1-1,-1 0 0,1 0 1,-1 1-1,1-1 0,-1 0-6,0 1 6,0-1 0,1 1 0,-1 0 0,0-1 0,0 1 0,0 0 0,0 0 0,0 0 0,0 0 0,0-1 0,1 1 0,-1 1 0,0-1 0,0 0 0,0 0 0,0 0 0,0 0-1,0 1 1,1-1 0,-1 0 0,0 1 0,0-1 0,0 1 0,1-1 0,-1 1 0,0-1-6,-7 6 86,1-1 1,0 1-1,0 1 0,0-1 1,1 1-1,0 0 0,1 0 0,0 1 1,0 0-1,0 0 0,-3 8-86,7-12 0,0-1-1,0 1 1,1 0 0,-1 0-1,1 0 1,0 0-1,0 0 1,0-1-1,0 1 1,1 0-1,0 0 1,0 0-1,0 0 1,0-1-1,0 1 1,1-1-1,0 1 1,-1-1-1,1 1 1,2 1 0,-2-2-38,0 0 0,0 0 0,1 0 1,-1 0-1,1 0 0,0-1 0,-1 1 0,1-1 0,0 0 0,0 0 1,1 0-1,-1 0 0,0 0 0,1-1 0,-1 0 0,1 0 1,-1 0-1,1 0 0,0 0 0,-1 0 0,1-1 0,0 0 0,0 0 38,12-2-54,0-1 0,0-1 0,-1 0 0,1-1 0,-1-1 0,0 0 0,0-1 0,-1-1 0,0 0-1,0-1 1,-1 0 0,0-1 0,-1-1 0,11-10 54,-20 16 25,1 1 0,-1 0 1,0-1-1,0 0 0,0 0 0,-1 1 0,1-2 0,0-3-25,-2 7 14,-1 1-1,1-1 0,-1 0 0,1 0 0,-1 1 1,0-1-1,0 0 0,0 0 0,0 0 0,0 1 1,0-1-1,0 0 0,-1 0 0,1 1 0,-1-1 0,1 0 1,-1 0-1,1 1 0,-1-1 0,0 1 0,0-1 1,0 1-1,0-1 0,0 1 0,0-1 0,-1 1 1,1 0-1,-1-1-13,0 1 32,1 0 1,-1 1 0,0-1 0,1 0-1,-1 1 1,0-1 0,0 1 0,1-1-1,-1 1 1,0 0 0,0 0-1,0 0 1,0 0 0,0 0 0,1 0-1,-1 0 1,0 1 0,0-1 0,0 1-1,1-1 1,-1 1 0,0 0-1,1 0 1,-1 0 0,0 0 0,1 0-1,-1 0-32,-5 4 45,-1 0-1,1 1 1,0 0-1,-4 5-44,7-7 5,1 0-1,-1 0 1,1 0 0,0 1 0,1-1-1,-1 1 1,1 0 0,0 0-1,0 0-4,1-3-4,0 0-1,1 0 1,-1 0 0,1 0-1,-1 1 1,1-1-1,0 0 1,0 0-1,0 1 1,0-1 0,0 0-1,0 0 1,1 0-1,-1 1 1,1-1-1,0 0 1,-1 0 0,1 0-1,0 0 1,0 0-1,0 0 1,1 0-1,-1-1 1,0 1 4,3 2-104,0-1 0,0 0 0,0 0 0,0 0 0,0-1 0,0 1 0,1-1 0,-1 0 0,1 0 0,0-1 0,0 1 0,-1-1 0,1 0 0,0 0 0,2-1 104,10 2-664,0-2-1,0 0 0,-1-1 1,1-1 664,18-3-2739,0-1 0,0-2 1,-1-2-1,1-1 2739,0-1-1882</inkml:trace>
  <inkml:trace contextRef="#ctx0" brushRef="#br0" timeOffset="1458.26">1412 388 12416,'-13'-11'9514,"-12"0"-5189,19 10-4151,0 0-1,-1 1 1,1 0-1,0 0 1,0 0-1,0 1 1,-1 0-1,1 0 1,0 0 0,0 1-1,0 0 1,0 0-1,-4 3-173,9-5-2,0 0 1,1 1-1,-1-1 0,0 1 1,1-1-1,-1 1 0,0-1 1,1 1-1,-1-1 0,1 1 1,-1-1-1,1 1 0,-1 0 1,1-1-1,-1 1 0,1 0 1,-1 0-1,1-1 0,0 1 1,0 0-1,-1 0 0,1-1 1,0 1-1,0 0 2,0 0-3,0 0 1,0 0-1,1 0 0,-1 0 0,0 0 0,1 0 1,-1 0-1,1 0 0,-1 0 0,1-1 0,-1 1 1,1 0-1,0 0 0,-1-1 0,1 1 0,0 0 1,0-1-1,0 1 0,-1 0 0,2-1 3,13 11 39,-3-4 147,0 1 1,-1 1-1,0 0 0,0 1 1,7 9-187,-16-17 28,0 0 0,0 0 0,-1 1 0,1-1 1,-1 1-1,0-1 0,0 1 0,1-1 1,-2 1-1,1 0 0,0-1 0,0 1 0,-1 0 1,0 0-1,1-1 0,-1 1 0,0 0 1,-1 0-1,1 0 0,0-1 0,-1 1 0,1 0 1,-1 0-1,0-1 0,0 1 0,0 0 1,0-1-1,-1 1 0,1-1 0,-1 0 0,0 1-28,0 0-79,-1 0-1,0 0 0,1 0 0,-1 0 0,-1-1 1,1 1-1,0-1 0,-1 0 0,1 0 0,-1 0 1,1 0-1,-1-1 0,0 1 0,0-1 0,-1 0 80,0 0-520,0 0 0,0 0 0,0 0 0,0-1 0,0 0 0,0 0 0,0 0 0,0-1 0,0 1 0,0-1 0,-4-2 520,-13-5-1456</inkml:trace>
  <inkml:trace contextRef="#ctx0" brushRef="#br0" timeOffset="1789.22">1540 9 15232,'-9'30'5695,"9"-30"-4415,-10 63 832,6-34 320,-6-8-1440,5 21-192,1-8-544,4 16-224,-5-11-64,10 6-672,-5-6 384,9-3-2688,-4-6 1664,4 0-1472,-4-13 1632</inkml:trace>
  <inkml:trace contextRef="#ctx0" brushRef="#br0" timeOffset="3107.07">1440 308 12032,'-23'0'3978,"23"0"-3792,-1 0-1,0 0 1,1 0 0,-1 0-1,1 0 1,-1 0-1,1 0 1,-1 1 0,1-1-1,-1 0 1,1 0-1,-1 1 1,1-1-1,-1 0 1,1 0 0,-1 1-1,1-1 1,0 0-1,-1 1 1,1-1 0,-1 1-1,1-1 1,0 1-1,-1-1 1,1 0 0,0 1-1,0-1 1,0 1-1,-1-1 1,1 1 0,0 0-1,0-1 1,0 1-1,0-1 1,0 1-186,5 6 3304,10 2-3128,-13-8 120,8 7-161,0 0 0,0 0 0,-1 1-135,0-1 39,-1-1 0,1 0 1,1 0-40,15 8 169,2 0 0,-1-3 1,2 0-1,22 7-169,-47-18 71,0-1 1,0 1-1,0 0 0,0-1 1,0 1-1,0-1 0,0 0 1,0 0-1,0 0 1,0-1-1,0 1 0,0-1 1,0 1-1,2-2-71,-3 1 32,-1 1 1,1-1-1,-1 0 1,1 0-1,-1 0 0,1 0 1,-1-1-1,0 1 0,0 0 1,0-1-1,1 1 0,-1 0 1,-1-1-1,1 1 1,0-1-1,0 0 0,0 1 1,-1-1-1,1 0 0,-1 1 1,1-1-1,-1 0 0,0 1 1,0-2-33,1-3 46,0 1-50,-1-1 0,1 0 0,-1 0-1,0 0 1,-1 0 0,1-1 4,-2-21-317,1 27 340,1-1 0,0 1 0,0-1 0,1 1 0,-1-1 0,0 1 0,0 0 0,1-1-1,-1 1 1,1-1 0,-1 1 0,1-1 0,0 1 0,-1 0 0,2-2-23,-1 3 52,0-1 1,0 1-1,1 0 0,-1-1 1,0 1-1,0 0 1,0 0-1,0 0 0,1 0 1,-1 0-1,0 0 1,0 0-1,0 0 0,0 0 1,1 0-1,0 1-52,22 6 379,-17-6-386,-3 1 21,25 6-203,1 0-1,0-2 1,26 1 189,-52-6-50,15 0 99,0 0 1,0-1-1,2-1-49,-15 1-19,0-1-1,0 0 0,0-1 1,0 1-1,0-1 1,-1 0-1,1-1 0,0 0 1,-1 1-1,0-2 0,4-1 20,-6 3-28,15-14 90,-17 15-20,0 0 0,-1 1-1,1-1 1,-1 1 0,1-1-1,-1 0 1,1 0 0,-1 1 0,0-1-1,1 0 1,-1 0 0,0 1-1,0-1 1,1 0 0,-1 0-1,0 0 1,0 0 0,0 1 0,0-1-1,0 0 1,0 0 0,0 0-1,0 0 1,-1 0-42,1 1 25,0-1 0,0 1-1,-1 0 1,1 0 0,0 0-1,-1-1 1,1 1 0,0 0 0,-1 0-1,1 0 1,0 0 0,-1 0-1,1 0 1,0 0 0,-1 0 0,1-1-1,-1 1 1,1 0 0,0 0 0,-1 1-1,1-1 1,0 0 0,-1 0-1,1 0 1,0 0 0,-1 0 0,1 0-1,0 0 1,-1 1 0,1-1-25,-15 6 151,12-5-47,-8 4-72,0 0-1,0 0 1,1 1 0,-1 0-1,1 1 1,1 0-1,-1 1 1,1 0-1,1 0 1,-1 1-1,1 0 1,-2 4-32,9-11-105,0 0 1,-1 1-1,1-1 0,0 0 0,0 0 1,0 1-1,1-1 0,-1 0 0,1 1 1,-1-1-1,1 1 0,0-1 0,-1 0 1,1 1-1,1-1 0,-1 1 0,0-1 1,1 1-1,-1-1 0,1 0 0,-1 1 1,1-1-1,0 0 0,0 1 0,0-1 1,1 0-1,-1 0 0,0 0 0,1 0 1,0 0-1,-1 0 0,1-1 0,0 1 1,0 0-1,0-1 0,0 1 0,0-1 1,0 0-1,1 1 105,3 0-646,0 1 1,0-1-1,0-1 0,1 1 1,-1-1-1,1 0 0,-1-1 1,1 1-1,-1-1 0,1 0 1,-1-1-1,1 0 1,-1 0-1,4-1 646,3-2-1241,0 0 0,0 0 0,0-1 0,-1-1 0,0 0 0,9-6 1241,-3 0 232,0-1 0,-1 0 1,14-13-233,-26 20 899,1 1 0,-1-1 0,-1 1 0,1-2 0,-1 1 0,0 0 0,0-1 0,-1 1 0,0-1 0,0 0 0,-1 0 0,0-1 0,0 0-899,-1 8 126,-1-1 1,0 1 0,0-1-1,0 0 1,1 1-1,-1-1 1,0 0 0,0 1-1,0-1 1,0 0 0,0 1-1,0-1 1,-1 1 0,1-1-1,0 0 1,0 1 0,0-1-1,0 0 1,-1 1 0,1-1-1,0 1 1,-1-1-1,1 1 1,0-1 0,-1 1-1,1-1 1,-1 1 0,1-1-1,-1 0-126,0 1 102,0 0 0,0 0-1,0 0 1,0 0 0,0 0 0,0 0-1,0 0 1,0 0 0,-1 0-1,1 0 1,0 1 0,0-1-1,0 0 1,0 1 0,1-1 0,-2 1-102,-4 2 249,0 0 1,0 1 0,0 0 0,1 0 0,-1 0-250,-3 5 165,0 0 1,0 1 0,1 0-1,1 0 1,-3 5-166,6-9-26,1 0 0,0 0 0,0 0 0,0 0 1,1 0-1,0 1 0,0-1 0,1 1 0,-1-1 1,2 1-1,-1 1 26,1-7-38,0 0 1,-1 0 0,1 0 0,0 0 0,0 0-1,0 1 1,1-1 0,-1 0 0,0 0 0,0 0-1,1 0 1,-1 0 0,0 0 0,1 0-1,-1-1 1,1 1 0,-1 0 0,1 0 0,0 0-1,-1 0 1,1 0 0,0-1 0,-1 1-1,1 0 1,0-1 0,0 1 0,0 0 0,0-1-1,0 1 1,-1-1 0,1 0 0,0 1-1,0-1 1,0 0 0,0 1 0,0-1 0,0 0-1,1 0 1,-1 0 0,0 0 0,0 0-1,0 0 1,0 0 0,0 0 0,0-1 0,0 1 37,6-1-121,-1-1 1,0 0 0,1-1-1,-1 1 1,0-1-1,0 0 1,0-1 120,1-1-11,1 0 1,-1 0-1,0-1 0,0 0 1,-1-1-1,0 1 0,0-1 1,0 0-1,-1-1 0,0 0 1,0 1-1,-1-2 11,-1 0 420,-3 9-410,0 0 0,0 0-1,0 0 1,0-1-1,0 1 1,1 0 0,-1 0-1,0 0 1,0-1-1,0 1 1,0 0 0,0 0-1,0 0 1,0-1-1,-1 1 1,1 0 0,0 0-1,0 0 1,0-1-1,0 1 1,0 0 0,0 0-1,0 0 1,0 0-1,0-1 1,-1 1 0,1 0-1,0 0 1,0 0-1,0 0 1,0 0 0,0 0-1,-1-1 1,1 1-1,0 0 1,0 0 0,0 0-1,0 0 1,-1 0-1,1 0 1,0 0 0,0 0-1,0 0 1,-1 0-10,1 0 3,0 0 0,-1 0 1,1 0-1,0 1 1,-1-1-1,1 0 0,0 0 1,-1 0-1,1 1 0,0-1 1,0 0-1,-1 1 0,1-1 1,0 0-1,0 1 1,-1-1-1,1 0 0,0 1 1,0-1-1,0 0 0,0 1 1,0-1-1,-1 0 0,1 1 1,0-1-1,0 1 0,0-1 1,0 0-1,0 1 1,0-1-1,0 1 0,0-1 1,1 0-1,-1 1 0,0-1-3,4 20 0,-3-18 1,1 0-1,-1 0 0,0 0 1,1-1-1,0 1 1,-1 0-1,1 0 0,0-1 1,0 1-1,0-1 1,0 0-1,0 0 1,0 0-1,1 0 0,-1 0 1,0 0-1,1 0 1,-1-1-1,2 1 0,5 1 25,0 0-1,1-1 1,0 0 0,6-1-25,-7 0 12,1-1-1,-1 0 1,0-1 0,0 0 0,-1-1 0,6-2-12,54-23-187,-58 23 164,2-1 179,-8 4-24,-1 0 0,1 0 0,-1 1 0,1-1 0,0 1 0,-1 0 0,1 0 0,0 0 0,2 0-132,-6 1 11,0 1 0,1-1 0,-1 0 1,0 0-1,1 0 0,-1 0 0,0 0 0,0 1 0,1-1 0,-1 0 0,0 0 0,0 0 1,1 1-1,-1-1 0,0 0 0,0 0 0,1 1 0,-1-1 0,0 0 0,0 0 1,0 1-1,0-1 0,0 0 0,0 1 0,1-1 0,-1 0 0,0 1 0,0-1 0,0 0 1,0 1-1,0-1 0,0 0 0,0 1 0,0-1 0,0 0 0,0 1 0,0-1 1,-1 0-1,1 0 0,0 1 0,0-1-11,-5 18 101,5-17-77,-3 6 18,-5 20 54,7-26-101,1 1-1,0-1 1,0 0 0,-1 0-1,1 0 1,0 0 0,0 0 0,0 0-1,0 1 1,0-1 0,1 0 0,-1 0-1,0 0 1,0 0 0,1 0-1,-1 0 1,1 0 0,-1 0 0,1 0-1,0 1 6,1-3 0,0 0-1,1 0 1,-1-1-1,0 1 0,0 0 1,1-1-1,-1 1 1,0-1-1,1-1 1,10-9 0,0-1 0,10-12 0,-15 14 0,1 1 0,1 0 0,0 0 0,1 1 0,6-4 0,-16 12 2,0 0-1,1 0 1,-1 0-1,0 0 1,1 1 0,-1-1-1,1 0 1,-1 1 0,0-1-1,1 1 1,-1 0-1,1-1 1,-1 1 0,1 0-1,-1 0 1,1 0-1,-1 0 1,1 0 0,0 1-1,-1-1 1,1 0-1,-1 1 1,0-1 0,1 1-1,-1-1 1,1 1-1,-1 0 1,0-1 0,1 2-2,0-1 3,0 1 0,-1 0 0,0 0 0,1 0 0,-1 0 0,0 0 0,0 0 0,0 0 0,0 0 0,0 0 0,-1 1 0,1-1 0,-1 0 0,1 0 0,-1 1 0,0-1 0,0 0 0,0 2-3,0 11-29,1 0 0,3 14 29,-4-28-5,0-1 1,0 1-1,0 0 1,0 0-1,0-1 1,0 1-1,1 0 1,-1-1-1,0 1 1,0-1-1,1 1 1,-1 0-1,0-1 1,1 1-1,-1-1 1,1 1-1,-1-1 1,1 1-1,-1-1 1,1 1-1,-1-1 1,1 1-1,-1-1 1,1 0 0,0 1-1,-1-1 1,1 0-1,-1 0 1,1 1-1,0-1 1,-1 0-1,1 0 1,0 0-1,0 0 1,-1 0-1,1 0 1,0 0-1,-1 0 1,1 0-1,0 0 1,-1 0-1,1 0 1,0-1 4,1 1-31,1-1 0,-1 0 0,1 0 0,-1-1 1,0 1-1,0 0 0,1-1 0,-1 0 0,0 1 0,1-3 31,10-10-114,20-20-86,-31 32 217,1 0-1,0 0 0,0 0 1,0 0-1,-1 0 1,2 1-1,-1 0 1,0-1-1,0 1 1,0 0-1,3 0-16,-5 1 25,0 0 0,0 0 1,1 0-1,-1 0 0,0 1 0,0-1 0,0 0 0,0 1 0,0-1 1,0 1-1,0-1 0,0 1 0,0-1 0,0 1 0,0 0 0,0-1 1,0 1-1,0 0 0,0 0 0,-1 0 0,1 0 0,0-1 1,-1 1-1,1 0 0,-1 0 0,1 0 0,-1 1 0,1-1 0,-1 0-25,3 6 52,0 0 0,-1 0 0,0 1 0,0 0-52,-1-2 7,5 31-1408,-5-28 398,0-1 0,1 0 0,0 1 0,1 1 1003,3 8-1371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0:30.86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257 745 6912,'4'-25'3850,"-4"16"-1378,1 1 0,-1-1 0,-1 1 0,0-2-2472,1 7 253,-1 0 0,0 0 0,0 1 0,0-1 0,-1 0 0,1 1 0,-1-1 0,1 1-1,-1-1 1,0 1 0,0 0 0,0 0 0,0 0 0,0 0 0,0 0 0,0 0 0,-1 0 0,1 1 0,-1-1 0,1 1 0,-1 0 0,0 0 0,0 0-1,1 0 1,-2 0-253,-3-1 194,-1 0 0,0 1-1,1 0 1,-1 0-1,0 1 1,0 0-1,0 0 1,-7 1-194,4 1 119,-7 0 104,0 1 0,-17 6-223,32-8 0,0-1 1,0 1 0,0 0-1,1 0 1,-1 1-1,0-1 1,0 1-1,1-1 1,-1 1 0,1 0-1,-1 0 1,1 0-1,0 0 1,0 0-1,0 1 1,0-1 0,0 1-1,1-1 1,-2 4-1,2-5-2,1 0 1,0 0-1,0 1 1,0-1-1,0 0 1,1 1-1,-1-1 1,0 0-1,0 1 1,1-1-1,-1 0 1,1 0 0,-1 1-1,1-1 1,0 0-1,-1 0 1,1 0-1,0 0 1,0 0-1,0 0 1,0 0-1,0 0 1,0 0-1,0 0 1,0 0 1,27 19-6,-27-20 6,40 20 355,-30-16-99,0 1 0,-1 1 1,1 0-1,-1 0 0,0 1 1,1 2-257,-8-7 36,-1-1 1,-1 1 0,1 0 0,0 1-1,0-1 1,-1 0 0,1 1 0,-1-1 0,0 0-1,0 1 1,0 0 0,0-1 0,0 1 0,0-1-1,-1 1 1,1 0 0,-1 0 0,0-1 0,0 1-1,0 0 1,0 0 0,0-1 0,-1 1 0,1 0-1,-1 0 1,0-1 0,0 1 0,0 1-37,-1-1-50,0 1 0,0-1 0,0 0 0,0 0 0,0 0 0,-1 0 0,1 0 0,-1 0 0,0-1 0,0 1 0,0-1 0,0 0 0,0 0 0,-1 0 0,1 0 0,-2 0 50,-6 3-1541,-1-1-1,1 0 1,-1 0 0,-7 0 1541,-2-1-3024,-3-6 1098</inkml:trace>
  <inkml:trace contextRef="#ctx0" brushRef="#br0" timeOffset="383.35">194 1086 14592,'-1'4'571,"-1"5"1526,0-1 0,0 1 0,-1-1 0,-4 8-2097,0-10 2744,7-6-2681,0 0 0,0 0 0,-1 0 0,1 0-1,0 0 1,0 0 0,0 0 0,-1 0-1,1 0 1,0 1 0,0-1 0,0 0 0,0 0-1,-1 0 1,1 0 0,0 1 0,0-1-1,0 0 1,0 0 0,0 0 0,0 1 0,0-1-1,0 0 1,-1 0 0,1 0 0,0 1-1,0-1 1,0 0 0,0 0 0,0 1 0,0-1-1,0 0 1,0 0-63,0 1 677,0-13 54,1-9-775,2 0-1,-1 1 1,2 0 0,1-2 44,5-22-26,0-18 23,-1 8-127,14-50 130,-17 86-28,0 0 1,1 1 0,0 0-1,2 1 1,0-1-1,0 2 1,10-12 27,-12 18-7,0 1 0,1-1 0,-1 2 0,2-1 0,-1 1 0,1 0 1,0 1-1,1 0 0,9-5 7,-14 9 75,1 0 1,0 0 0,0 0 0,0 1-1,0-1 1,0 1 0,0 1 0,0-1 0,0 1-1,1 0 1,-1 1 0,0-1 0,0 1-1,0 1 1,0-1 0,0 1 0,0 0-1,3 1-75,-6-1 37,0-1-1,0 1 0,-1 0 1,1 0-1,0 0 0,-1 0 0,1 0 1,-1 1-1,1-1 0,-1 1 1,0-1-1,0 1 0,0 0 0,-1 0 1,1 0-1,-1 0 0,1 0 1,-1 0-1,0 0 0,0 1 1,0-1-1,-1 0 0,1 1 0,-1-1 1,0 1-1,0-1 0,0 0 1,0 1-1,-1-1 0,1 0 0,-1 1 1,0-1-1,0 0 0,0 0 1,0 0-1,-1 1 0,1-1 1,-1 0-1,0-1 0,0 1 0,-1 1-36,-8 9 45,0 0 1,-1-1-1,-1-1 0,-3 3-45,-56 39-298,24-19-1252,16-14-2388,20-14 993,12-6 2858,-1 0 1,1 0-1,0 0 1,0 1-1,-1-1 0,1 0 1,0 0-1,-1 0 0,1 0 1,0 0-1,-1 0 1,1 0-1,0 0 0,0 0 1,-1 0-1,1 0 0,0 0 1,-1 0-1,1 0 1,0 0-1,-1 0 0,1 0 1,0-1-1,0 1 0,-1 0 1,1 0-1,0 0 1,0 0-1,-1-1 0,1 1 1,0 0-1,-1 0 87,3-12-1131</inkml:trace>
  <inkml:trace contextRef="#ctx0" brushRef="#br0" timeOffset="967.81">479 718 13824,'3'0'743,"36"0"6514,-24-1-4391,0 0 0,14-4-2866,-14 2 187,0 0-1,0-1 0,0-1 0,0-1 0,-1 0 1,0-1-1,0 0 0,0-1 0,-1 0 0,0-1 0,4-5-186,-14 11 30,1-1 0,-1 0 0,0 0 0,0 0 0,0 0 0,0-1-30,-2 4 29,0-1 0,0 1 0,0 0 0,-1-1 0,1 1 0,-1 0 0,1-1 0,-1 1 1,0-1-1,1 1 0,-1-1 0,0 1 0,0-1 0,0 1 0,0-1 0,0 1 0,0-1 0,0 1 0,-1 0 0,1-1 0,-1 1 0,1-1 0,-1 1-29,1 0 7,-1 0 0,0 1 0,1-1 0,-1 1-1,0-1 1,0 1 0,1-1 0,-1 1 0,0 0-1,0-1 1,0 1 0,1 0 0,-1 0 0,0 0-1,0-1 1,0 1 0,0 0 0,0 0 0,0 0-1,1 0 1,-1 1 0,0-1 0,0 0 0,0 0-1,0 0 1,0 1 0,1-1 0,-1 0 0,0 1-1,0-1 1,1 1 0,-2-1-7,-27 18 29,28-17-25,-21 14 89,6-4 88,0 0-1,-9 9-180,22-17 14,-1 0 1,1 1 0,-1-1-1,1 1 1,1 0 0,-1 0-1,0 0 1,1 0-1,0 1 1,0-1 0,0 0-1,-1 5-14,3-7 1,0 1 0,0-1 0,-1 0 0,2 1 0,-1-1 0,0 0 0,0 1 0,1-1 0,-1 0 0,1 1 0,0-1 0,-1 0 0,1 0 0,0 1 0,1-1 0,-1 0 0,0 0 0,1 0 0,-1 0 0,1-1 0,-1 1 0,1 0 0,0-1 0,0 1 0,-1-1 0,1 1 0,2 0-1,1 1 5,1 0 0,-1 0-1,1-1 1,-1 1 0,1-1 0,0-1 0,0 1-1,0-1 1,0 0 0,2 0-5,10 0-29,1-2 0,-1 0 1,0-1-1,-1-1 0,1-1 0,10-3 29,6-4-31,-1-1 0,28-14 31,-54 23 24,9-5 35,1-1 0,10-7-59,-24 14 5,1-1-1,0 1 0,-1-1 0,0 0 1,0 0-1,0 0 0,0-1 0,0 1 1,-1-1-1,1 1 0,-1-1 0,0 0 1,2-4-5,-4 7 14,1-1 1,-1 1-1,1 0 1,-1-1-1,0 1 1,0 0-1,0-1 1,1 1-1,-1 0 1,0-1-1,-1 1 0,1-1 1,0 1-1,0 0 1,-1-1-1,1 1 1,0 0-1,-1 0 1,1-1-1,-1 1 1,0 0-1,0 0 1,1-1-1,-1 1 1,0 0-1,0 0 1,0 0-1,0 0 1,0 0-1,0 1 1,0-1-1,0 0 1,0 0-1,-1 1 1,1-1-1,0 0 1,-1 1-1,0-1-14,-3 0 73,1 0 1,-1-1-1,0 2 1,0-1-1,-1 1 0,1 0 1,0 0-1,0 0 0,-4 1-73,1 0 22,0 1-1,0 0 0,0 1 0,1-1 0,-1 2 1,1-1-1,0 1 0,0 0 0,-2 2-21,4-3-3,1 0 0,0 0 0,0 1 0,0-1 0,1 1 0,-1 0 0,1 0 0,0 1 0,0-1 1,1 0-1,-1 1 0,1 0 0,0 0 0,-1 4 3,2-7-54,1 0 0,0 1-1,-1-1 1,1 0 0,0 1 0,1-1 0,-1 1 0,0-1 0,1 0 0,-1 1 0,1-1 0,0 0 0,-1 0 0,1 1-1,0-1 1,1 0 0,-1 0 0,0 0 0,1 0 0,-1 0 0,1 0 0,-1-1 0,1 1 0,0 0 0,0-1 0,0 0 0,0 1-1,1 0 55,3 1-471,0 1 0,0-1 0,1 1 0,-1-2 0,1 1 0,0-1-1,0 0 1,0 0 0,1-1 471,15 2-2509,0-1-1,0-1 0,0-1 1,0-1-1,0-1 0,0-2 1,19-4 2509,10-11-1664</inkml:trace>
  <inkml:trace contextRef="#ctx0" brushRef="#br0" timeOffset="1412.58">1450 577 13952,'-33'-57'8453,"32"55"-8248,0 0-1,0 0 1,0 0 0,0 0 0,0 0 0,0 0 0,0 1 0,-1-1 0,1 0 0,-1 1-1,1-1 1,-1 1 0,0-1 0,0 1 0,0 0 0,1 0 0,-1 0 0,0 0-1,0 0 1,0 0 0,-1 1 0,1-1 0,0 0 0,0 1 0,0 0 0,0 0 0,-1-1-1,1 1 1,0 1 0,0-1 0,0 0 0,-1 0 0,1 1 0,0-1 0,0 1 0,0 0-1,0 0 1,0 0-205,-8 2 129,1 2 0,0-1 0,0 2 0,0-1 0,1 1 0,0 0-1,-3 3-128,3-1 23,0 0-1,1 0 1,0 1-1,0-1 0,1 2 1,0-1-1,0 1-22,3-4 7,0 0 0,0 0 0,1 0 0,0 0 0,0 0 0,0 0 0,1 0 0,0 1 0,0-1 0,1 1-1,-1-1 1,2 5-7,-1-7-3,1-1-1,-1 0 1,1 0-1,0 0 1,0-1-1,0 1 1,1 0-1,-1 0 0,1-1 1,-1 1-1,1 0 1,0-1-1,0 0 1,0 1-1,0-1 1,1 0-1,-1 0 0,1 0 1,-1 0-1,1-1 1,-1 1-1,1-1 1,0 0-1,2 1 4,0 0-14,-1-1 1,1 0-1,-1 0 0,1 0 1,0-1-1,-1 1 0,1-1 1,0 0-1,-1-1 0,1 1 1,0-1-1,-1 0 0,1 0 1,-1 0-1,1-1 0,0 0 14,4-2-57,-2-1 0,1 0 0,0 0 0,-1 0-1,0-1 1,0 0 0,-1-1 0,0 0-1,0 0 1,0 0 0,-1 0 0,0-1 0,0 0-1,-1 0 1,0 0 0,1-5 57,5-15-186,0-1 0,-2 0 1,-2 0-1,1-13 186,2-25-323,-4-1 0,-3 0 1,-3 0-1,-8-57 323,9 118-3,-6-32 34,6 37 5,-1-1-1,1 1 1,-1 1-1,0-1 1,0 0-1,0 0 0,0 0 1,0 0-1,0 0 1,0 1-1,0-1 1,-1 1-1,1-1 1,-1 1-1,-1-2-35,3 3 17,-1-1 0,0 1 0,1 0 0,-1 0 0,0 0 0,1 0 0,-1 0 1,0 0-1,1 0 0,-1 0 0,0 0 0,1 0 0,-1 0 0,0 0 0,1 0 0,-1 1 0,0-1 0,1 0 0,-1 0 0,0 1 0,1-1 0,-1 1 0,1-1 0,-1 0 0,1 1 0,-1-1 1,1 1-1,-1-1 0,1 1 0,-1-1 0,1 1 0,0 0 0,-1-1 0,1 1 0,0 0-17,-13 23 38,8-7 277,1-1 1,1 1 0,1-1-1,-1 16-315,1 70 877,2-80-766,0 33 187,3 0 0,2-1 0,3 3-298,-3-32-240,0-1 0,2 1 1,1-1-1,0-1 1,2 1-1,1-2 0,10 17 240,-15-30-411,0 0 0,1 0-1,0-1 1,0 0-1,1-1 1,0 1-1,5 3 412,24 14-597</inkml:trace>
  <inkml:trace contextRef="#ctx0" brushRef="#br0" timeOffset="3048.84">1932 790 8448,'-1'0'289,"0"0"0,0 0-1,0 0 1,0 0 0,0 0 0,0-1 0,0 1 0,0 0 0,0-1 0,1 1 0,-1 0 0,0-1-1,0 1 1,0-1 0,0 1 0,1-1 0,-1 0 0,0 0-289,-6-4 4794,7 5-2463,0 0-507,0 0-491,0 0-624,14 4 763,-12-3-1411,0 0 0,0 1 0,0-1 0,-1 1-1,1-1 1,0 1 0,-1-1 0,1 1 0,-1 0 0,1 0-1,-1-1 1,0 1 0,0 0 0,0 0 0,0 1 0,0-1 0,0 0-1,-1 0 1,1 0 0,-1 1 0,1-1 0,-1 0 0,0 0-1,0 1 1,0-1 0,0 0 0,0 0 0,-1 3-61,0-2 70,0 1 1,-1 0-1,0 0 1,1-1-1,-1 1 1,-1-1-1,1 1 1,0-1-1,-1 0 1,0 0 0,1 0-1,-1-1 1,0 1-1,-1 0 1,1-1-1,-3 2-70,-3 1 8,0-1 0,0 1 0,-1-2 0,0 1 1,-1-1-9,-22 3-2674,30-6 1586,0 0 1,0 0 0,0 0-1,0 0 1,1 0-1,-1-1 1,0 0-1,-2 0 1088,4 0-2864,4 1 1302</inkml:trace>
  <inkml:trace contextRef="#ctx0" brushRef="#br0" timeOffset="4512.65">2518 547 11776,'4'24'10623,"4"-1"-6774,-5-16-3299,-1-1 0,1 1-1,-1 0 1,0 4-550,4 41 295,-2 1 0,-2 0 0,-2-1 1,-3 1-1,-2-1 0,-9 39-295,12-80-549,-4 15-1189,1-9-3127,4-15 3015,0-1-2041,1-2 352,1-6-1277,-1-12-26</inkml:trace>
  <inkml:trace contextRef="#ctx0" brushRef="#br0" timeOffset="4861.19">2443 682 12800,'-1'-1'88,"-4"-10"2385,0 0-1,1 0 1,0 0-1,-2-11-2472,6 19 263,-1 1-1,1-1 1,-1 0-1,1 1 1,0-1 0,0 0-1,0 1 1,0-1-1,1 0 1,-1 1 0,1-1-1,0 0 1,-1 1-1,1-1 1,0 1 0,1-1-1,-1 1 1,0 0-1,1-1 1,-1 1 0,1 0-1,0 0 1,0 0 0,0 0-1,0 0-262,1 0-7,0 0 0,0 1 0,0 0 0,1 0 0,-1 0 0,0 0 0,0 0 0,1 0-1,-1 1 1,1 0 0,-1 0 0,0 0 0,1 0 0,-1 0 7,50 7-56,-51-6 56,20 3 140,0 1-1,-1 0 0,0 2 1,0 1-1,0 1 0,-1 0 1,0 2-1,14 10-139,-28-17 41,-1 0 0,0 0 0,0 1 0,0 0 0,0 0-1,-1 0 1,0 1 0,0-1 0,0 2-41,-3-5 36,0-1 1,0 1-1,0 0 0,0 0 0,0 0 0,-1 1 1,1-1-1,-1 0 0,1 0 0,-1 0 1,0 0-1,0 1 0,0-1 0,0 0 1,0 0-1,0 0 0,-1 0 0,1 1 0,-1-1 1,1 0-1,-1 0 0,0 0 0,0 0 1,0 0-1,0 0 0,0 0 0,0-1 0,-1 1 1,0 1-37,-3 2 60,-1 0 1,1 0 0,-1-1-1,0 0 1,0 0 0,-1-1-1,1 0 1,-1 0 0,0 0-1,-6 1-60,-11 3 90,-1-2 0,-13 1-90,14-3-1740,1 2 0,-12 3 1740,35-8-233,-1 0 0,1 0-1,-1 0 1,1 0-1,-1 1 1,1-1-1,-1 0 1,1 0-1,-1 1 1,1-1-1,-1 0 1,1 0 0,-1 1-1,1-1 1,-1 0-1,1 1 1,0-1-1,-1 1 1,1-1-1,0 1 1,-1-1 0,1 1 233,0-1-181,1 0 0,-1 1 1,0-1-1,0 1 0,1-1 1,-1 0-1,0 1 1,1-1-1,-1 0 0,1 1 1,-1-1-1,0 0 0,1 0 1,-1 0-1,1 1 1,-1-1-1,1 0 0,-1 0 1,1 0-1,-1 0 0,1 0 1,-1 1-1,1-1 181,12 3-1179</inkml:trace>
  <inkml:trace contextRef="#ctx0" brushRef="#br0" timeOffset="5210.26">2944 799 12288,'-1'0'683,"-1"0"0,0 0 0,0 1 0,1-1 0,-1 0 0,1 1 0,-1 0 0,0-1 0,1 1 0,-1 0 0,1 0 0,-1 0 0,1 0 1,0 0-1,-1 0 0,1 0 0,0 0 0,-1 1-683,0 1 481,-1 0-1,1 0 1,0 0 0,0 1 0,1-1-1,-1 1 1,0-1 0,0 4-481,1-3 23,0 0 1,0 0-1,0 0 0,0 1 1,1-1-1,-1 0 0,1 0 1,0 0-1,1 0 0,-1 0 1,1 1-1,0-1 0,0 0 1,0 0-1,0 0 0,1-1 1,0 2-24,-1-3 9,0-1 0,-1 1 0,1-1 0,1 1 0,-1-1 0,0 0 0,0 0 0,0 1 0,1-1 1,-1 0-1,0 0 0,1 0 0,-1 0 0,1-1 0,-1 1 0,1 0 0,0-1 0,-1 1 0,1-1 0,0 1 0,-1-1 0,1 0 0,0 0 1,0 0-1,-1 0 0,1 0-9,2 0 15,-1-1 1,0 0-1,1-1 0,-1 1 1,0 0-1,0-1 1,0 0-1,0 1 1,0-1-1,-1-1 1,1 1-1,1-2-15,3-2 78,-1 0 0,0-1 0,0 0 0,0 0 0,-1-1 0,0 0 0,0 0 1,-1 0-1,2-6-78,-4 11 52,-1 0 0,0 0 1,-1 0-1,1 0 0,0 0 0,-1 0 1,1 0-1,-1 0 0,0 0 1,0 0-1,0 0 0,-1 0 1,1 0-1,-1 0 0,0 0 1,1 0-1,-1 0 0,-1 1 1,1-1-1,0 0 0,-1 0 1,1 1-1,-1-1 0,0 1 0,0 0 1,0-1-1,0 1 0,0 0 1,0 0-1,-2-1-52,1 2-71,1-1-1,-1 1 1,0-1-1,-1 1 0,1 0 1,0 1-1,0-1 1,0 0-1,0 1 1,-1 0-1,1-1 1,0 1-1,0 1 1,-1-1-1,1 0 1,0 1-1,0 0 1,0 0-1,0 0 1,0 0-1,0 0 1,-3 2 71,5-3-149,1 0 0,-1 0-1,1 1 1,-1-1 0,1 0 0,-1 1 0,1-1 0,-1 1 0,1-1 0,-1 1 0,1-1 0,-1 1-1,1-1 1,0 1 0,-1-1 0,1 1 0,0-1 0,0 1 0,-1-1 0,1 1 0,0 0 0,0-1 0,0 1-1,0 0 1,-1-1 0,1 1 0,0-1 0,0 1 0,0 0 0,1-1 0,-1 1 0,0 0 0,0-1-1,0 1 1,0-1 0,1 1 0,-1 0 0,0-1 0,0 1 0,1-1 0,-1 1 0,1-1 0,-1 1-1,0-1 1,1 1 0,0-1 149,11 12-816</inkml:trace>
  <inkml:trace contextRef="#ctx0" brushRef="#br0" timeOffset="5573.15">3413 593 15616,'-5'8'5887,"10"-4"-4575,-5-4 736,0 0 96,3 0-992,3 0-256,2 0-608,6 0-224,6 0-32,-1 0-32,5 0 64,-1-4-672,1 4-224,-1 0-1856,2-3-704,-6-2 1728,-2 1 864</inkml:trace>
  <inkml:trace contextRef="#ctx0" brushRef="#br0" timeOffset="5927.24">3388 736 15616,'-14'9'5791,"14"-6"-4511,0-6 704,0 3 0,6-6-864,2 3-224,12-1-480,-1-1-128,4 2-160,5-3-160,5 3 0,0 3-2080,5 0-960,1 3 1536,8 3 768</inkml:trace>
  <inkml:trace contextRef="#ctx0" brushRef="#br0" timeOffset="6396.44">4107 622 13824,'1'1'441,"0"-1"0,-1 1 1,1 0-1,0-1 1,0 1-1,-1 0 1,1 0-1,0 0 0,-1 0 1,1-1-1,-1 1 1,1 0-1,-1 0 0,1 0 1,-1 0-1,0 0 1,0 0-1,1 0 1,-1 0-1,0 0 0,0 0 1,0 0-1,0 0 1,0 0-1,0 0 0,0 0 1,0 0-1,-1 1-441,-6 39 5370,4-27-5633,-7 50-70,3 1 0,3-1 0,3 1 1,2 0-1,6 25 333,-6-74-807,4 20-1957,-5-34 2065,1 1 0,-1-1 0,1 0 0,0 1 0,0-1 1,0 0-1,0 0 0,0 0 0,0 0 0,1 0 0,1 2 699,-3-4-56,0 0-1,0 0 1,0 0 0,0 0-1,0 1 1,0-1-1,0 0 1,0 0-1,0 0 1,0 0-1,1 0 1,-1 0-1,0 0 1,0 0-1,0 0 1,0 0-1,0 0 1,0 0 0,1 0-1,-1 1 1,0-1-1,0 0 1,0 0-1,0 0 1,0 0-1,0 0 1,1 0-1,-1 0 1,0 0-1,0 0 1,0 0-1,0-1 1,0 1-1,0 0 1,1 0 0,-1 0-1,0 0 1,0 0-1,0 0 1,0 0-1,0 0 1,0 0-1,0 0 1,1 0-1,-1 0 1,0-1-1,0 1 1,0 0-1,0 0 1,0 0 0,0 0 56,4-12-1504</inkml:trace>
  <inkml:trace contextRef="#ctx0" brushRef="#br0" timeOffset="6728.16">3965 690 13696,'-1'-4'920,"-1"0"1,1 0-1,0 0 1,0-1-1,1 1 1,-1 0 0,1-3-921,0 5 268,1 0 1,-1 0 0,0 1-1,1-1 1,-1 0 0,1 0 0,0 1-1,-1-1 1,1 0 0,0 1-1,0-1 1,0 1 0,0-1 0,1 1-1,-1 0 1,0-1 0,0 1-1,1 0 1,-1 0 0,1 0-269,8-6 333,-1 2 0,1-1 0,1 1 1,-1 1-1,1 0 0,0 1 0,0 0 0,0 0 1,0 1-1,1 0 0,6 1-333,8 0 72,0 1-1,0 1 1,0 1 0,16 4-72,-32-5 103,-1 2 0,1-1 0,-1 1 0,0 1 0,0 0 0,0 0 0,3 2-103,-10-5 46,0 1 0,0-1 0,0 1 0,0 0-1,0-1 1,0 1 0,0 0 0,-1 0 0,1 0 0,-1 0-1,1 0 1,-1 1 0,1 1-46,-2-3 31,1 1 1,-1 0-1,0-1 0,0 1 0,1 0 1,-1 0-1,0-1 0,-1 1 0,1 0 0,0-1 1,0 1-1,-1 0 0,1-1 0,-1 1 1,1 0-1,-1-1 0,0 1 0,0-1 1,0 1-1,0-1 0,0 2-31,-3 1 33,0 1 0,0-1 0,0 0 0,-1 0-1,0 0 1,1 0 0,-1-1 0,-4 2-33,-44 22-46,47-24 32,-20 7-221,14-6-485,0 1-1,0 0 1,-5 4 720,14-7-516,1-1 0,-1 1 0,1-1 0,0 1 0,0 0 0,0 0-1,0 0 1,0 0 0,0 0 0,1 0 0,-1 0 0,1 1 0,-1-1 0,1 1 0,0-1 0,0 1 0,0 0 0,0-1 516,1 0-255,-1 0 0,1 0 0,0 0 0,0-1 0,0 1 0,0 0 0,0 0 0,1-1 0,-1 1 0,0 0-1,2 1 256,-1 0-244,1 1-1,0-1 0,0 0 0,0 0 0,0-1 0,1 2 245,-3-4-2</inkml:trace>
  <inkml:trace contextRef="#ctx0" brushRef="#br0" timeOffset="7365.17">4600 916 14336,'-14'-13'4944,"8"7"-2868,0 1 0,0 0 1,-6-4-2077,10 8 346,-4-3 654,0 0 0,-1 0-1,1 1 1,-6-2-1000,10 5 69,0-1 0,-1 0-1,1 1 1,-1 0 0,1-1-1,0 1 1,-1 0 0,1 0 0,-1 0-1,1 1 1,0-1 0,-1 1 0,1-1-1,0 1 1,-1 0 0,1 0-69,-5 2 69,1 0 0,-1 1-1,1 0 1,0 0 0,0 0 0,1 1 0,-1 0 0,1 0 0,0 1 0,1-1 0,-1 1 0,1 0 0,-2 4-69,3-5 1,0 1 0,0 0 1,0 0-1,1 0 1,0 0-1,1 0 1,-1 0-1,1 0 0,0 1 1,1-1-1,-1 0 1,1 1-1,1-1 1,-1 1-1,1 1-1,0-6-8,-1 0 0,0-1-1,1 1 1,-1 0 0,1 0 0,-1-1 0,1 1 0,0 0-1,0-1 1,0 1 0,0-1 0,0 1 0,0-1-1,0 0 1,0 1 0,1-1 0,-1 0 0,1 0 0,-1 0-1,1 0 1,-1 0 0,1 0 0,-1 0 0,1 0-1,0-1 1,-1 1 0,1-1 0,0 1 0,0-1-1,-1 0 1,1 1 0,0-1 0,0 0 0,0 0 0,0 0-1,-1-1 1,1 1 0,0 0 0,0-1 0,-1 1-1,1-1 1,0 1 0,1-2 8,6-3-190,-1 0 1,1-1-1,-1 0 0,0-1 1,0 1-1,0-3 190,43-47-1160,-34 36 1058,-7 7 69,-1 0 0,7-13 33,1-2 2,-17 27-9,-4 6-1,-6 9 82,6-5-56,1 0 1,0-1-1,1 1 1,0 0-1,0 0 1,1 0-1,0 1 0,1-1 1,0 0-1,0 0 1,1 0-1,0 1 1,2 4-19,-3-12-4,0-1 1,1 1-1,-1-1 1,1 1-1,0-1 1,-1 1-1,1-1 1,0 1-1,0-1 1,0 0-1,0 1 1,0-1-1,0 0 1,0 0 0,1 0-1,-1 0 1,0 0-1,1 0 1,-1 0-1,0 0 1,1 0-1,-1-1 1,1 1-1,0-1 1,-1 1-1,1-1 1,-1 0-1,1 1 1,0-1-1,-1 0 1,1 0-1,0 0 1,-1 0-1,1 0 1,-1-1-1,1 1 1,0 0-1,-1-1 1,1 1-1,-1-1 1,2 0 3,7-4-133,0 0-1,0-1 1,-1 0 0,1 0 0,6-7 133,-8 7-205,-2 1 92,147-114-2216,-117 87 2242,-1-1 0,-2-1 0,0-3 87,-28 30 420,0 0 0,-1-1 1,0 1-1,0-1 1,0 0-1,-1 0-420,-26 28 2507,14-10-2331,-1 0 0,2 1 1,-1 0-1,1 0 0,1 1 1,-1 2-177,4-6 16,0 0-1,1 1 1,0-1 0,1 1 0,-1 0-1,2 0 1,-1 0 0,1 0 0,0 8-16,1-7-46,1 0 1,0 0-1,0 0 1,1 0-1,0 0 1,1 0-1,0-1 1,0 1-1,1-1 1,4 7 45,-6-13-206,0 0 0,0 1 0,1-1 0,-1 0 0,1-1 0,0 1 0,0 0 0,0-1 0,0 1 0,0-1 1,0 0-1,4 1 206,-4-1-402,1-1 1,-1 0 0,1 0 0,0 0 0,-1-1 0,1 0-1,0 1 1,-1-1 0,1 0 0,0-1 0,0 1 0,-1-1-1,1 1 1,-1-1 0,3-1 401,16-6-843</inkml:trace>
  <inkml:trace contextRef="#ctx0" brushRef="#br0" timeOffset="8033.59">4930 867 14720,'-35'-17'8949,"34"17"-6843,5-6 187,-2 5-2232,-1-1 0,1 1-1,0-1 1,-1 1-1,1 0 1,0 0-1,0-1 1,0 1 0,0 1-1,0-1 1,0 0-1,0 0 1,1 1-61,32-6 168,-13 3-142,-3 0-25,0 2 0,-1 0 0,1 1 0,0 0 0,1 2-1,-16-2 21,-1 0-1,0 1 0,0 0 1,1-1-1,-1 1 1,0 0-1,0 1 0,0-1 1,0 0-1,0 1 1,0 0-1,-1 0 1,1 0-1,-1 0 0,1 0 1,-1 0-1,1 1 1,-1-1-1,0 1 1,0-1-1,0 1 0,0 2-20,1 0 53,-1 0 0,0 0 0,-1 1 0,1-1-1,-1 1 1,0-1 0,0 1 0,-1-1-1,0 1 1,0 0 0,0-1 0,-1 6-53,-4 56 554,7-64-531,1-7-41,3-8-45,11-20-110,2 1 1,1 0-1,4-3 173,-15 21-345,-8 10 323,1 0-1,0 0 1,0 0-1,0 0 0,0 1 1,0-1-1,1 1 1,-1-1-1,1 1 0,0 0 1,0 0-1,0 0 1,0 0-1,2-1 23,-5 3 32,1 0 1,-1 0-1,1 0 0,-1 0 0,0 0 1,1 0-1,-1 0 0,1 0 0,-1 0 1,0 0-1,1 0 0,-1 0 0,1 0 1,-1 0-1,0 1 0,1-1 1,-1 0-1,1 0 0,-1 0 0,0 1 1,1-1-1,-1 0 0,0 1 0,1-1 1,-1 0-1,0 0 0,0 1 0,1-1 1,-1 0-1,0 1 0,0-1 0,0 1 1,1-1-1,-1 0 0,0 1 0,0-1 1,0 1-33,2 17 150,-2 8-128,-1-13 6,0 1 0,2 0-1,0 0 1,0 1-28,-1-15-13,0 1-1,0-1 1,0 1-1,0-1 1,1 1-1,-1 0 1,0-1-1,0 1 1,0-1-1,0 1 1,1-1-1,-1 1 1,0-1-1,1 1 0,-1-1 1,0 1-1,1-1 1,-1 0-1,0 1 1,1-1-1,-1 1 1,1-1-1,-1 0 1,1 1-1,-1-1 1,1 0-1,-1 0 1,1 1-1,-1-1 0,1 0 1,-1 0-1,1 0 1,-1 0-1,1 0 1,0 0-1,-1 0 1,1 0-1,-1 0 1,1 0-1,-1 0 1,1 0-1,-1 0 1,1 0-1,0 0 1,-1 0-1,1-1 14,3-1-207,0 0 0,0 0-1,0 0 1,-1-1 0,4-2 207,0-1-6,28-18-28,52-38 212,-83 58-177,1 1 0,0-1 0,1 1-1,-1 1 1,0-1 0,1 1-1,-1 0 1,2 0-1,-6 1 33,0 1-1,1 0 0,-1-1 0,1 1 1,-1 0-1,0 0 0,1-1 1,-1 1-1,0 0 0,1 0 0,-1 1 1,1-1-1,-1 0 0,0 0 1,1 1-1,-1-1 0,0 1 0,1-1 1,-1 1-1,0 0 0,0-1 1,1 1-1,-1 0 0,0 0 1,0 0-1,0 0 0,0 0 0,0 0 1,0 0-1,0 0 0,-1 0 1,1 0-1,0 1 0,-1-1 0,1 0-32,2 10 260,0 0 0,-1-1 0,0 1 0,-1 0 0,0 8-260,2 12 140,2 17-66,-2 20-74,-2-17-3636,-1-50 3113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0:45.14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98 106 12032,'0'0'518,"-1"0"1,1-1 0,0 1 0,-1 0-1,1-1 1,0 1 0,-1 0-1,1 0 1,0-1 0,-1 1 0,1 0-1,-1 0 1,1 0 0,0-1-1,-1 1 1,1 0 0,-1 0 0,1 0-1,-1 0 1,1 0 0,-1 0-519,-3 6 5123,3 15-3203,1-18-1564,0 297 2045,0-101-8103,0-176 4598</inkml:trace>
  <inkml:trace contextRef="#ctx0" brushRef="#br0" timeOffset="414.5">17 106 16767,'-1'-2'656,"-13"-23"7902,13 24-8342,1-1 0,0 1 0,0 0 1,-1 0-1,1 0 0,0 0 0,0 0 0,0-1 1,0 1-1,0 0 0,0 0 0,0 0 1,1 0-1,-1 0 0,0-1 0,1 1 0,-1 0 1,1 0-1,-1 0 0,1 0 0,-1 0 1,1 0-1,0 0-216,3-3 18,0 0 1,1 0-1,0 0 1,0 1-1,0 0 1,0 0-1,0 0 1,1 0-1,-1 1 0,1 0 1,0 0-1,-1 0 1,1 1-1,1 0-18,17-3 74,0 1-1,20 0-73,-24 2 48,1 1-1,-1 1 0,0 1 1,1 0-1,-1 2-47,-11-2 32,1 0 0,-1 1 0,0 1-1,0-1 1,-1 1 0,1 1 0,-1-1-1,0 2 1,0-1 0,0 1 0,4 4-32,-10-8 12,1 1 0,-1 0 0,0 0 0,0-1-1,0 1 1,0 1 0,0-1 0,-1 0 0,1 0 0,-1 1 0,0-1 0,0 0 0,0 1 0,0-1 0,-1 1 0,0 0-12,1 2 31,-1 0-1,-1 0 1,1 0-1,-1-1 1,0 1 0,-1 0-1,1 0 1,-1-1-1,-1 4-30,-3 3 45,0 1-1,-1-1 0,0-1 1,-1 1-1,-1-1 0,1 0 1,-2-1-1,0 1-44,-1 0-66,0-1-1,-1 0 1,0-1 0,0-1-1,-1 1 1,0-2-1,0 0 1,-1 0 0,-7 1 66,-6 3-2147,17-6-2958,9-4 361,4-1-1910,3-3 3118</inkml:trace>
  <inkml:trace contextRef="#ctx0" brushRef="#br0" timeOffset="803.03">657 271 16128,'-11'11'8896,"-3"2"-4086,-4 11-3493,-2 8-120,-16 21-1197,12-19 286,-3 9-286,26-42 0,0 0 0,0 1 0,0-1 1,1 0-1,-1 1 0,0-1 1,1 1-1,-1-1 0,1 0 0,0 1 1,-1-1-1,1 1 0,0 0 0,0-1 1,0 1-1,0-1 0,0 1 0,1-1 1,-1 1-1,0-1 0,1 1 0,0 1 0,0-2 0,0 0 0,0 1 0,1-1 0,-1 0 0,0 0 0,1 0 0,-1 0 0,1 0 0,0 0 0,-1 0 0,1 0 0,0 0 0,0-1 0,-1 1 0,1-1 0,0 0 0,0 1 0,0-1 0,1 0 0,17 1 0,0 0 0,18-2 0,7-1 0,-21 2-251,33 0 415,-16 0-4573,-40 0 3823,0 0 0,0 0 0,0 0 0,0 0 1,0 0-1,-1 0 0,1-1 0,0 1 0,0 0 0,0-1 0,0 1 0,-1 0 0,1-1 0,0 1 0,0-1 0,-1 1 0,1-1 1,0 0-1,-1 1 0,1-1 0,-1 0 0,1 1 586,0-4-2901</inkml:trace>
  <inkml:trace contextRef="#ctx0" brushRef="#br0" timeOffset="1150.94">755 402 14720,'-12'14'11016,"3"0"-6060,6-6-4534,-1 1-1,2 0 0,-1 0 1,0 7-422,-2 10 52,1-1 0,0 20-52,3-3-4750,0-40 4337,2-1 0,-1 1 0,0-1-1,0 1 1,0-1 0,1 1-1,-1-1 1,0 1 0,1-1-1,0 1 1,-1-1 0,1 0-1,0 1 1,0-1 0,-1 0-1,2 1 414,4 4-2432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0:46.62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19 158 13952,'-14'0'5279,"14"0"-4127,0 0 1536,0 0 992,0 0-2080,6 0 96,-6-9-1088,8 6-32,-2-6-320,8 4-96,-1-4-96,15 2-672,-8-2 320,8 4-3488,-9 2 2080,5 6-2240,-10-3 2272</inkml:trace>
  <inkml:trace contextRef="#ctx0" brushRef="#br0" timeOffset="333.34">28 296 16384,'-23'13'6047,"23"-13"-4703,-5 5 768,5-5 544,0-5-1600,5 5 288,1-4-832,8 1-160,0-11-224,8 5-928,3 2 416,17 2-3424,-4-4 2080,9 9-1920,-5-4 2112</inkml:trace>
  <inkml:trace contextRef="#ctx0" brushRef="#br0" timeOffset="334.34">895 15 16639,'-4'5'8361,"0"12"-5128,2-4-1798,-6 27-644,1-1 0,2 12-791,2-24 18,-4 53-416,4 36 398,2-33-6418,1-50 888,0-16 3247</inkml:trace>
  <inkml:trace contextRef="#ctx0" brushRef="#br0" timeOffset="699.24">795 146 13952,'-17'-25'5744,"6"2"1263,10 21-6745,1-1-1,-1 1 0,1-1 1,0 1-1,0 0 1,0-1-1,0 1 1,1 0-1,-1-1 1,1 1-1,-1 0 0,1-1 1,0 1-1,0 0 1,0 0-1,0 0 1,0 0-1,0 0 0,1 0 1,0-2-262,0 1 14,1-1 0,0 1 0,0 0 0,0 0 0,0 0 0,0 0 0,1 0 0,-1 1 0,1-1 0,0 1 0,-1 0 0,2-1-14,7 0 2,-1 0 0,0 1 0,1 0 0,-1 1-1,1 0 1,0 1 0,-1 0 0,1 1 0,-1 0 0,1 1-1,-1 0 1,1 1 0,-1 0 0,0 1 0,0 0 0,9 5-2,-10-4 10,0 0 1,-1 1-1,1 0 1,-1 0-1,0 1 1,0 0-1,-1 1 1,0-1-1,-1 2 1,1-1-1,-1 1 1,-1 0-1,0 1 1,0-1-1,-1 1 1,0 1-1,2 7-10,-6-13 13,1 1-1,-1 0 1,-1 0-1,1 0 1,-1-1-1,0 1 0,0 0 1,-1 0-1,0 0 1,0 0-1,0 0 1,0-1-1,-1 1 1,0-1-1,-1 1 1,1-1-1,-1 0 0,0 0 1,-1 2-13,-2 2-11,0-1-1,-1 0 1,0-1-1,0 1 1,-1-1 0,0-1-1,0 1 1,-1-1-1,1-1 1,-5 3 11,-6 1-642,0 0-1,0-1 1,-14 3 642,24-8-1555,-1-1 0,1 0 0,-1-1 1,0 0-1,-3 0 1555,6-2-3072,3-4 1141</inkml:trace>
  <inkml:trace contextRef="#ctx0" brushRef="#br0" timeOffset="1330.99">1348 359 14080,'3'-1'6451,"-7"-2"-3697,-10-2 2691,9 6-5173,0-1 0,0 1 0,0 0 1,0 1-1,0-1 0,0 1 0,0 0 1,0 0-1,1 0 0,-1 1 0,1-1 1,-1 1-1,1 1 0,-2 1-272,-1 1-45,0 1 1,0 0-1,1 0 0,0 0 1,1 1-1,-1-1 0,-2 8 45,6-12-29,1 0 0,0 1 0,0-1 0,0 1 0,0 0 0,0-1 0,0 1 29,1-2-35,0-1 1,0 0 0,0 1 0,0-1 0,0 0 0,0 1 0,0-1 0,0 0-1,1 1 1,-1-1 0,0 0 0,1 1 0,-1-1 0,1 0 0,0 0-1,-1 1 1,1-1 0,0 0 0,0 0 0,-1 0 0,1 0 0,1 1 34,0-1-68,0 0 0,0 0 0,0 0 0,0 0 0,0 0 1,0-1-1,0 1 0,0-1 0,1 1 0,-1-1 0,0 0 0,0 0 0,1 1 1,-1-2-1,0 1 0,0 0 0,1 0 0,-1-1 0,0 1 0,0-1 1,0 0-1,0 0 0,0 0 0,0 0 0,0 0 0,2-1 68,5-4-149,-1 0-1,1 0 1,-1-1-1,0 0 1,2-3 149,3-5 128,-1 0 0,0-1 1,-1 0-1,4-9-128,-3 5 532,-12 20-524,0 0 1,0 0-1,0 0 0,1 0 0,-1 0 0,0 1 1,0-1-1,0 0 0,0 0 0,0 0 0,0 0 1,0 0-1,0 0 0,0 0 0,0 0 1,0 0-1,0 1 0,0-1 0,0 0 0,0 0 1,1 0-1,-1 0 0,0 0 0,0 0 0,0 0 1,0 0-1,0 0 0,0 0 0,0 0 1,0 0-1,0 0 0,1 0 0,-1 0 0,0 0 1,0 0-1,0 0 0,0 0 0,0 0 0,0 0 1,0 0-1,1 0 0,-1 0 0,0 0 1,0 0-1,0 0 0,0 0 0,0 0 0,0 0 1,0 0-1,0 0 0,1 0 0,-1 0 0,0 0 1,0-1-9,0 11 105,-6 13-1,3-11-97,0 1 0,1-1 1,0 1-1,1 2-7,1-13-40,0 1 0,0 0-1,0-1 1,0 1 0,1 0 0,-1 0 0,1-1 0,0 1 0,0-1 0,0 1 0,0-1 0,0 1 0,0-1 0,0 1 0,1-1-1,0 0 1,-1 0 0,1 0 0,0 0 0,0 0 0,1 0 40,-1 0-72,0-1-1,0 0 1,1 0 0,-1 0-1,1 0 1,-1 0-1,0 0 1,1-1 0,0 1-1,-1-1 1,1 0 0,-1 0-1,1 0 1,-1 0-1,1 0 1,0 0 0,-1-1-1,1 1 1,-1-1 0,1 0-1,-1 0 1,0 0-1,1 0 1,-1 0 0,0 0-1,0-1 1,0 1 0,1-1 72,7-5-235,0-1 0,-1 0 1,0 0-1,0-1 0,0-2 235,14-17 85,-2 0-1,-1-2 1,-1-1 0,5-13-85,-7 14 307,-11 19-44,19-36 738,-23 42-799,0 0 0,0 1 0,0-1 0,-1 0 0,0 0 0,0 0-1,0 0 1,-1-2-202,-10 21 784,-3 8-495,2 2 0,0 0-1,2 0 1,-4 15-289,9-25-93,0 1 0,1 0 0,1 0 0,0 0 0,1 0 0,1 0 0,1 0 0,1 10 93,-2-22-337,1 1 1,-1-1-1,1 0 0,0 1 1,0-1-1,0 0 0,1 0 1,-1 1-1,1-1 0,0 0 1,0-1-1,0 1 1,0 0-1,0 0 0,1-1 1,-1 1-1,1-1 0,0 0 1,-1 0-1,1 0 0,0 0 1,0-1-1,1 1 0,-1 0 337,14 4-1648</inkml:trace>
  <inkml:trace contextRef="#ctx0" brushRef="#br0" timeOffset="1991.14">1586 377 14976,'-9'3'2141,"-1"1"191,0-3 2224,9-1-2370,13-5 374,-3 2-2434,0 0 1,0 1-1,0-1 0,1 1-126,24-6 114,58-13 190,-87 19-249,0 1 0,0 0 0,0 0 1,1 1-1,-1 0 0,0 0 0,0 0 1,1 0-1,-1 1 0,0 0 0,0 0 0,0 0 1,0 1-1,0 0 0,0 0 0,0 0 1,0 0-1,-1 1 0,1 0 0,-1 0 0,0 0 1,0 0-1,0 1 0,0 0 0,-1-1 1,1 1-1,-1 1 0,0-1 0,0 0 1,-1 1-1,1 1-55,8 19 133,-9-19-115,0-1 0,0 1 0,1-1 0,0 1 1,1 0-19,3-3 5,-6-3-5,0 0 0,0-1 0,0 1 0,0 0 0,0-1 0,0 1 0,0-1 0,0 1 0,0-1 0,0 1 0,0-1 0,0 1 0,-1-1 0,1 0 0,0 0 0,0 1 0,-1-1 0,1 0 0,0 0 0,12-21 0,-9 14 0,13-23 9,-11 18 68,1 0 0,1 0 0,3-4-77,-10 16 15,0-1 0,0 1-1,0 0 1,0 0 0,0 0 0,1 0 0,-1 0-1,0 0 1,0 0 0,2 0-15,-3 1 5,1 0 0,-1 0 0,0 0 0,1-1 0,-1 1 0,1 0 0,-1 0 0,1 0 0,-1 0-1,1 0 1,-1 0 0,1 0 0,-1 1 0,0-1 0,1 0 0,-1 0 0,1 0 0,-1 0 0,1 0 0,-1 1 0,0-1 0,1 0 0,-1 0-5,2 3 10,1-1 0,-1 1-1,-1 0 1,1-1 0,0 1 0,-1 0 0,1 0-1,0 2-9,7 13-63,-2-5 73,-4-7-35,1 1 1,-1-1-1,1 0 0,0 0 0,1-1 0,3 5 25,-7-9-13,0 0 0,0 0 0,0 0 0,0-1 0,1 1-1,-1 0 1,0 0 0,1-1 0,-1 1 0,0-1 0,1 1-1,-1-1 1,1 0 0,-1 1 0,0-1 0,1 0-1,-1 0 1,1 0 0,-1 0 0,1 0 0,-1-1 0,0 1-1,1 0 1,-1-1 0,1 1 0,-1-1 0,0 1-1,1-1 1,-1 1 0,0-1 0,0 0 0,1 0 0,-1 0-1,0 0 1,0 0 0,0 0 13,3-3-30,0 1-1,-1-2 1,1 1-1,2-4 31,7-10-38,-7 11 59,-2 3 35,-1 0 0,1 0-1,-1 0 1,1 1 0,0-1-1,0 1 1,1 0-56,-4 2 11,0 1 0,0 0 0,0-1 0,0 1 1,0 0-1,1-1 0,-1 1 0,0 0 0,0 0 0,0 0 0,0 0 0,0 0 1,0 0-1,0 0 0,0 0 0,0 1 0,1-1 0,-1 0 0,0 1 0,0-1 0,0 1 1,0-1-1,0 1 0,0-1 0,-1 1 0,1 0 0,0-1 0,0 1 0,0 0 0,-1 0 1,1-1-1,0 1 0,-1 0 0,1 0 0,0 0-11,2 4 48,-1 0 0,1 0 0,-1 0 0,0 0 0,0 0 0,0 1 0,0-1 0,-1 0 0,0 1 0,0 4-48,4 14 85,0 5-33,-3-17-508,0 0 0,1 0 0,0 0-1,1-1 1,3 8 456,-2-9-544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1:11.16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9 498 13696,'0'22'8095,"0"-1"-3478,0 44-1554,6-101-3074,-1-9 414,6-21-403,-3 22 77,3-18-190,4 0-1,2 2 0,14-31 114,-29 84 86,1 0 0,0 0 0,0 0 0,1 0-1,0 1 1,0 0 0,0-1 0,1 1 0,0 1 0,4-5-86,-8 9 38,1 0-1,0-1 1,-1 1 0,1 0 0,0 0 0,-1 0-1,1 0 1,0 0 0,0 0 0,0 1 0,0-1 0,0 1-1,0-1 1,0 1 0,0 0 0,0 0 0,0-1-1,0 1 1,0 1 0,0-1 0,1 0-38,1 1 45,-1 1 1,0-1-1,0 0 1,0 1-1,0 0 1,0-1 0,0 1-1,0 0 1,0 1-1,-1-1 1,1 0-1,-1 1-45,7 8 118,0 0 0,-1 1 0,0 0 0,-1 0 0,4 10-118,5 16 99,-1 2-1,-2 0 1,8 39-99,-8-27-40,1 8-978,5 58 1018,-18-113-402,1 23-1393,-2-27 1633,0 0 0,0 0 0,0 1 1,0-1-1,-1 0 0,1 0 0,0 0 0,0 0 0,-1 0 0,1 0 0,-1 0 0,1 0 0,-1 0 1,1 0-1,-1 0 0,0 0 0,1-1 0,-1 1 0,0 0 0,0 0 162,-12 1-1328</inkml:trace>
  <inkml:trace contextRef="#ctx0" brushRef="#br0" timeOffset="359.69">14 438 16128,'-10'-8'6047,"10"8"-4703,-4-9 1056,8 9 448,-4-4-1664,5 1-96,0-2-704,14 1-256,-1-1-64,15 1-2112,-3 1 1120,17 6-1536,-10-3 1408</inkml:trace>
  <inkml:trace contextRef="#ctx0" brushRef="#br0" timeOffset="691.7">600 577 15488,'-4'21'5791,"4"-21"-4511,-10 38 1216,5-21 672,1-8-1824,-1 16-96,0-1-800,5 11-512,-4-10 32,4 13-1984,0-13 1088,4 1-1376,1-14 1344</inkml:trace>
  <inkml:trace contextRef="#ctx0" brushRef="#br0" timeOffset="692.7">855 384 17023,'-9'-8'6336,"9"8"-4928,9 0 800,-4 0 256,-5-4-1472,14 4-128,-3-5-544,17 5-224,-5 0-64,10 0-1728,-4 0 928,8 0-7936,-9 0 4800,5 5-4959,-13-1 5119</inkml:trace>
  <inkml:trace contextRef="#ctx0" brushRef="#br0" timeOffset="1047.93">1074 417 17023,'-25'9'6336,"25"-9"-4928,-9 0 288,9 0 416,0-5-1312,6 5 288,-3-4-704,16 4-1760,-5 0 736,16 0-1312,-7 0 1088</inkml:trace>
  <inkml:trace contextRef="#ctx0" brushRef="#br0" timeOffset="1377.64">1595 624 13568,'-15'36'9007,"13"-32"-5351,1-6-1544,0-7-1293,3-2-742,1 0 1,0 0 0,0 1 0,1-1-1,4-6-77,30-51 982,-18 33-528,61-123 530,17-29-411,-97 186-570,8-16 29,1 1 1,0 0-1,1 1 0,1 1 1,1-1-1,8-6-32,-21 20 1,1 0-1,0 0 1,0 1-1,0-1 1,0 0-1,0 1 1,0-1-1,0 1 1,0-1-1,0 1 1,0-1-1,0 1 1,1 0-1,-1-1 1,0 1-1,0 0 1,0 0-1,0 0 1,0 0-1,1 0 1,-1 0-1,0 0 1,0 0-1,0 1 1,0-1-1,0 0 1,1 1-1,-1-1 1,0 1-1,0-1 1,0 1-1,0 0 1,0-1-1,0 1 1,0 0-1,2 3 1,1-1 0,-1 1 1,0 0-1,-1 0 0,1 0 1,-1 1-1,2 2-1,4 14 0,0 0 0,-2 1 0,0-1 0,-2 1 0,3 22 0,-4-24 0,12 108-1303,-5 13 1303,-1-23-921,-5-86-2087,-4-31 2964,0-1 0,0 0 0,0 0 0,0 1-1,0-1 1,0 0 0,0 1 0,0-1 0,-1 0 0,1 0-1,0 1 1,0-1 0,0 0 0,0 0 0,0 0 0,-1 1-1,1-1 1,0 0 0,0 0 0,0 0 0,-1 1 0,1-1 0,0 0-1,0 0 1,-1 0 44</inkml:trace>
  <inkml:trace contextRef="#ctx0" brushRef="#br0" timeOffset="1715.14">1631 421 16895,'0'0'397,"-1"-1"-1,1 1 0,0 0 0,-1 0 0,1-1 0,-1 1 0,1 0 0,0-1 0,-1 1 0,1-1 0,0 1 1,-1 0-1,1-1 0,0 1 0,0-1 0,-1 1 0,1-1 0,0 1 0,0-1 0,0 1 0,0-1 0,0 1 1,0-1-1,0 1 0,0-1 0,0 1 0,0-1 0,0 1 0,0-1 0,0 0-396,1 0 277,-1 0 0,1 0 0,0 1 0,-1-1 0,1 0 0,0 0 0,0 1-1,0-1 1,0 0 0,0 1 0,0-1 0,0 1 0,0-1 0,0 1-277,9-4-209,0 1 0,-1 1 0,7-1 209,-10 1 611,62-11-1391,23 1 780,16 4-3777,-18 7-3425,-1 7-5188,-54-3 8380</inkml:trace>
  <inkml:trace contextRef="#ctx0" brushRef="#br0" timeOffset="2063.79">2222 570 12416,'-1'-1'489,"-1"1"0,1 0 1,0 0-1,-1-1 0,1 1 0,0-1 1,-1 1-1,1-1 0,0 1 1,0-1-1,-1 0 0,1 0 1,0 1-1,0-1 0,0 0 0,0 0 1,0 0-1,0 0 0,0-1 1,0 1-1,1 0 0,-1 0 1,0 0-1,1-1 0,-1 1 0,1 0 1,-1-1-1,1 1 0,0 0 1,-1-1-1,1 0-489,0 1 117,0-1 1,0 1 0,0-1-1,0 1 1,0-1-1,0 1 1,0-1-1,1 1 1,-1-1-1,0 1 1,1-1 0,-1 1-1,1 0 1,0-1-1,0 1 1,-1 0-1,1-1 1,0 1 0,0 0-1,1-1-117,4-2 106,0-1-1,0 1 1,0 0-1,1 1 1,0 0-1,0 0 1,0 0-1,0 1 1,0 0-1,0 0 1,0 1-1,1 0 1,-1 0-1,8 1-105,-13-1 5,0 1 0,0 0 0,0 0 0,0 1 0,0-1 0,0 0-1,0 1 1,0-1 0,0 1 0,0 0 0,0-1 0,0 1 0,0 0 0,0 0-1,-1 1 1,1-1 0,0 0 0,-1 0 0,1 1 0,-1-1 0,1 1 0,-1-1-1,0 1 1,1 0 0,-1 0 0,0-1 0,0 1 0,0 0 0,-1 0 0,1 0-1,0 0 1,-1 0 0,1 0 0,-1 0 0,0 0 0,1 0 0,-1 0 0,0 1-5,0 5 2,-1-1-1,1 1 1,-1 0 0,-1 0 0,0 0 0,0-1 0,0 1 0,-1-1 0,-3 7-2,-27 50-3,20-41 92,0 1-1,2 1 1,1 0 0,-3 10-89,13-33 17,-1-1 0,1 1-1,0 0 1,-1 0 0,1 0 0,0-1-1,0 1 1,0 0 0,0 0 0,1 0 0,-1-1-1,0 1 1,1 0 0,-1 0 0,1-1-1,0 1 1,0 0 0,-1-1 0,1 1 0,0-1-1,0 1 1,0-1 0,1 1 0,-1-1-1,0 0 1,0 0 0,1 1 0,-1-1 0,1 0-1,-1 0 1,1 0 0,-1-1 0,1 1 0,0 0-1,-1-1 1,3 1-17,7 3 17,0-1 0,0-1 0,1 0 0,0-1 0,6 1-17,-5-1-17,4 0-1621,0-1 1,14-1 1637,-23 1-1922,0-1 0,0-1-1,1 1 1,-1-1 0,0-1 0,0 0 0,-1 0 1922,9-8-3877</inkml:trace>
  <inkml:trace contextRef="#ctx0" brushRef="#br0" timeOffset="2543.5">2998 355 12800,'0'-1'452,"0"1"0,0-1 0,-1 1 0,1-1 0,0 1 0,0-1 0,0 1 0,0-1 0,0 1 0,0-1 0,0 1 0,0-1 0,0 1 0,0-1 0,0 1 0,0-1 0,0 1 0,0-1 0,0 1 0,0-1 1,0 1-1,1-1 0,-1 1 0,0-1 0,0 1 0,1-1-452,11-5 5675,-6 4-6965,3-1 1302,0 1 1,1-1 0,-1 1-1,1 1 1,-1 0 0,9 0-13,15 2-2689,12 2 2689,-26-2-1718,-13 0-96,0 0 0,0 0 0,0 0 0,0 1 1,-1 0-1,1 0 0,0 0 0,3 2 1814,1 1-3152</inkml:trace>
  <inkml:trace contextRef="#ctx0" brushRef="#br0" timeOffset="2895.56">3065 459 14848,'-19'0'5535,"19"0"-4319,-4-3 1152,8 3 544,-4-5-1664,14 1-352,-4-1-608,13 1-192,1 1-64,15-2-2656,-8 1 1440,18 4-2208,-7-5 1952</inkml:trace>
  <inkml:trace contextRef="#ctx0" brushRef="#br0" timeOffset="3230.67">3803 585 14464,'-2'0'683,"1"0"0,0 0 0,0-1 0,-1 1 0,1-1 1,0 1-1,0-1 0,0 1 0,-1-1 0,1 0 0,0 1 0,0-1 1,0 0-1,0 0 0,0 0 0,1 0 0,-1 0 0,0 0 1,0 0-1,0 0 0,1 0 0,-1-1-683,-2-14-241,4 9 243,0 0 0,0 0 0,0 0 0,1 0 0,0 0-1,0 1 1,0-1 0,2-1-2,26-49-82,-27 51 80,18-33 321,-2-2 0,-2-1-319,7-13 338,-13 30-170,7-16 203,1 2 0,2 0-1,18-25-370,-38 63 7,1-2 36,0 0 1,0 0 0,0 0-1,1 0 1,-1 0 0,1 0 0,-1 1-1,1-1 1,0 1 0,0 0 0,0 0-1,1 0 1,-1 0 0,2 0-44,-4 2 13,0-1 1,0 1-1,0 0 1,0 0 0,0 0-1,0 0 1,0 0-1,0 0 1,0 0 0,0 0-1,0 0 1,0 0-1,0 0 1,0 1-1,0-1 1,0 0 0,0 1-1,0-1 1,0 1-1,0-1 1,0 1-14,1 1 21,0-1-1,0 1 1,0 0 0,0 1 0,0-1 0,0 0-1,0 0 1,0 2-21,4 6 47,-1 1 0,0-1 0,3 9-47,-6-14 16,7 21 10,-1 0 0,-1 1 0,-2 0 0,3 22-26,3 111-51,-10-124 3,2 10-172,0-13-2782,-2 1 0,-2 27 3002,-2-40-3077,-4-8 1082</inkml:trace>
  <inkml:trace contextRef="#ctx0" brushRef="#br0" timeOffset="3576.74">3727 417 17535,'-8'-8'6496,"8"8"-5056,8-9 864,1 9 384,-9-4-1600,19 1-256,-5-6-576,20 1-160,4-1-64,9 5-672,-5-1 352,11 5-4544,-11-3 2656,10 6-3168,-8-3 3072</inkml:trace>
  <inkml:trace contextRef="#ctx0" brushRef="#br0" timeOffset="3910.85">4427 510 17023,'-26'-3'5574,"25"3"-5395,0 0 1,0 0-1,0 0 1,0 0-1,0 0 1,0 0-1,1 0 1,-1-1 0,0 1-1,0 0 1,0-1-1,0 1 1,1 0-1,-1-1 1,0 1-1,0-1 1,1 1-1,-1-1 1,0 0-180,-1-1 557,1 2-373,0-1 0,0 0 1,1 0-1,-1 0 1,0 0-1,0 0 1,1 0-1,-1 0 1,0 0-1,1 0 1,-1 0-1,1 0 1,-1 0-1,1 0 1,0 0-1,-1-1 1,1 1-1,0 0 1,0 0-1,0 0 1,0-1-1,0 1 1,0 0-1,0 0 1,0 0-1,1-1 1,-1 0-185,2 0 12,-1 0-1,1 0 1,-1 0 0,1 0 0,0 1 0,0-1 0,0 0 0,0 1 0,0 0 0,0-1-1,0 1 1,0 0 0,0 0 0,1 0 0,-1 0 0,0 0 0,3 0-12,4-1-2,1 0 1,-1 1-1,8 0 2,-14 0 6,14 0 6,-1 1 0,17 1-12,-29-1-2,-1 0 0,1 1 0,-1 0 0,1-1 1,-1 1-1,0 0 0,1 1 0,-1-1 0,0 1 0,0-1 0,0 1 1,0 0-1,0 0 0,0 0 0,-1 0 0,2 2 2,-3-3 0,0 1 1,0-1-1,0 1 0,0-1 0,0 1 1,0 0-1,-1-1 0,1 1 0,-1 0 1,1 0-1,-1-1 0,0 1 0,1 0 0,-1 0 1,0 0-1,0-1 0,0 1 0,0 0 1,-1 0-1,1 0 0,0-1 0,-1 1 1,0 1-1,-2 4-11,0 0 1,-1 1 0,0-2-1,0 1 1,-1 1 10,1-3-14,1 0 1,0 0-1,0 0 0,0 1 1,1-1-1,-2 5 14,4-7-15,0 0 0,0 0-1,0-1 1,0 1 0,0 0 0,0 0 0,1-1 0,-1 1-1,1 0 1,0-1 0,0 1 0,0 0 0,0-1-1,1 2 16,4 6-5,0-1 0,0-1 0,1 2 5,-3-5 31,-2-2-24,5 6 146,0 0 1,-1 0-1,0 0 0,0 1 1,2 8-154,-7-15 24,0 0 1,0 0 0,0 0-1,0 1 1,-1-1 0,0 0 0,1 0-1,-1 0 1,-1 1 0,1-1-1,0 0 1,-1 0 0,1 1-1,-1-1 1,0 0 0,0 0 0,0 0-1,-1 0 1,1 0 0,-1-1-1,1 1 1,-2 1-25,0 0 18,-1 1 1,0-1-1,0 0 0,-1 0 1,1 0-1,-1-1 0,1 1 1,-1-1-1,0 0 0,-1-1 1,1 1-1,0-1 1,-1 0-1,1 0 0,-3 0-18,-5 1-606,0-1 0,1-1 1,-1 1-1,0-2 0,0 0 0,-6-1 606,12 1-966,0-1 0,0-1 0,1 1-1,-1-1 1,0 0 0,-4-3 966,-17-9-2267</inkml:trace>
  <inkml:trace contextRef="#ctx0" brushRef="#br0" timeOffset="4810.14">846 612 5376,'0'-1'130,"0"1"1,0 0-1,0 0 1,0 0-1,0 0 0,0 0 1,0 0-1,-1 0 1,1 0-1,0 0 0,0 0 1,0 0-1,0 0 1,0-1-1,0 1 1,0 0-1,0 0 0,0 0 1,0 0-1,0 0 1,0 0-1,0 0 1,0-1-1,0 1 0,0 0 1,-1 0-1,1 0 1,0 0-1,1 0 0,-1 0 1,0-1-1,0 1 1,0 0-1,0 0 1,0 0-1,0 0 0,0 0 1,0 0-1,0 0 1,0-1-1,0 1 0,0 0 1,0 0-1,0 0 1,0 0-1,0 0 1,0 0-1,1 0 0,-1 0 1,0 0-1,0-1 1,0 1-1,0 0 1,0 0-1,0 0-130,0 0 2032,-12-13 5849,11 10-3528,4-1-4186,1 0 1,-1 0-1,1 0 0,0 0 0,0 1 0,0 0 0,0-1 0,0 2 1,1-1-1,0 0 0,-1 1 0,1 0 0,0 0 0,0 0 1,0 1-1,0-1 0,4 1-167,5-2-14,1 1 0,0 1 1,-1 1-1,1 0 0,14 1 14,-6 1-142,23 2-2970,-42-4 2286,1 1 1,-1 0-1,1 0 0,-1 0 1,0 1-1,1-1 0,2 3 826,4 5-1995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1:24.56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362 427 4480,'2'-1'677,"1"1"0,-1-1 0,0 0 0,0 0 0,0-1 0,0 1 0,0 0 0,0-1 0,0 1 1,0-1-1,-1 1 0,1-1 0,-1 0 0,1 0 0,-1 0 0,1 0 0,-1 0 0,0 0 0,0 0 0,0 0 0,0-1 0,-1 1 0,1 0 1,-1 0-1,1-1 0,-1 1-677,0-1 613,0 0 0,0 1 0,0-1 0,-1 1 0,1-1 0,-1 1 1,0 0-1,1-1 0,-1 1 0,0-1 0,-1 1-613,0-2 276,0 0 1,-1 1-1,1-1 0,-1 1 0,0 0 0,0 0 1,-3-2-277,3 2 84,-1 0 1,1 1-1,-1-1 1,0 1-1,0 0 1,0 0-1,0 1 0,-1-1 1,1 1-1,0 0 1,-1 0-1,1 0 1,-1 0-85,-3 1 66,1 0 0,-1 0 1,1 1-1,-1-1 0,1 2 1,0-1-1,-6 3-66,-3 1 48,0 1 0,1 1 0,0 0 0,1 2 0,-1-1 0,-11 11-48,11-7 18,0 1-1,2 0 0,0 1 0,0 0 0,1 1 0,1 1 1,0-1-1,1 2 0,0 2-17,9-16 0,-1 0 0,1 0 0,0 0 0,1 0 0,-1 0 0,0 0 0,1 0 0,0 0 0,0 0 0,0 0 0,0 0 0,0 0 0,0 0 0,1 0 0,0 1 0,-1-1 0,1-1 0,0 1 0,1 0 0,-1 0 0,0 0 0,1-1 0,0 1 0,-1 0 0,1-1 0,0 0 0,0 1 0,0-1 0,1 0 0,-1 0 0,1 0 0,0 0 0,7 5 0,0-1 0,1 0 0,-1 0 0,1-1 0,0-1 0,1 0 0,-1 0 0,2-1 0,9 2 0,-1 0 0,1-2 0,0-1 0,4 0 0,-16-2 0,1 0 0,-1 0 0,1-1 0,-1-1 0,0 0 0,0 0 0,0-1 0,0 0 0,0 0 0,1-2 0,2-1 0,-1-1 0,0-1 0,8-6 0,-16 10 0,1 0 0,-1 0 0,1-1 0,-1 0 0,-1 0 0,1 0 0,-1 0 0,0 0 0,3-6 0,-2 1-16,-1 1-1,0-1 1,0 0-1,-1-1 1,0 1 0,-1 0-1,0 0 1,0-1-1,-1 1 1,-1-1-1,0 1 1,0 0 0,-3-10 16,2 13-5,0 0 0,0 1 1,-1-1-1,0 1 1,-1-1-1,1 1 1,-1 0-1,0 0 0,-1 1 1,1-1-1,-1 1 1,-5-5 4,-6-4 39,-1 1 1,0 1 0,-12-6-40,27 16 15,0 1 1,-1 0-1,1 0 1,-1 0 0,1 0-1,-1 1 1,-1-1-16,2 1 3,1 0 0,0-1 0,0 1 0,0 0 1,-1-1-1,1 1 0,0-1 0,0 1 0,0-1 0,0 1 1,-1-2-4,14 2 5,18 0-5,-1 0 0,1-1 0,-1-1 0,16-3 0,38-4 0,-43 5 0,8 0-1213,1 3 0,-1 2 1213,1-1-1467,-29 3-5178,-18-2 4095</inkml:trace>
  <inkml:trace contextRef="#ctx0" brushRef="#br0" timeOffset="1087.58">1242 411 8320,'2'8'1583,"1"4"114,-1 0-1,0 0 0,0 2-1696,-2 9 5098,-7 84 2427,3-65-6106,9-175-353,13-52-1066,-13 139 235,2 0 0,7-18-235,-11 51 40,1 0 0,0 1 0,1 0 0,0 0 0,1 0 0,1 0 0,0 1 0,0 0 0,1 1 0,8-9-40,-13 16 34,0 0 0,0 0 0,1 1 0,-1-1 0,1 1 0,-1 0 0,1 0 0,0 0 0,0 1 0,0-1 0,0 1 0,0 0 0,0 0-1,0 0 1,0 1 0,0-1 0,1 1 0,2 0-34,-3 1 32,-1-1-1,1 1 0,0 0 1,-1 0-1,1 0 0,-1 1 1,1-1-1,-1 1 1,0 0-1,1 0 0,-1 0 1,0 0-1,0 1 0,-1-1 1,1 1-1,0-1 0,-1 1 1,0 0-1,1 0 0,-1 1 1,0-1-1,0 2-31,6 12 64,0 0-1,-2 1 1,0 0 0,-1 0-1,0 0 1,1 19-64,0 28 93,-1 26-93,-3-47 16,-2 106 22,-1-68-546,-1-53-1014,2-28 1360,0 0-1,0 0 0,0 0 1,0-1-1,0 1 1,0 0-1,0 0 0,0-1 1,-1 1-1,1 0 1,0 0-1,-1-1 1,1 1-1,-1 0 0,1-1 1,0 1-1,-1 0 1,1-1-1,-1 1 1,0-1-1,1 1 0,-1-1 1,1 1-1,-1-1 1,0 1-1,1-1 0,-1 0 1,0 1 162,0-1-456,1 0-1,-1 0 1,0-1 0,1 1 0,-1 0 0,0 0-1,1 0 1,-1-1 0,1 1 0,-1 0 0,0-1-1,1 1 1,-1 0 0,1-1 0,-1 1 0,1-1 456,-12-15-5581,10 14 4995,-8-17-1254</inkml:trace>
  <inkml:trace contextRef="#ctx0" brushRef="#br0" timeOffset="1406.08">1261 478 14592,'-5'3'1962,"-14"8"2869,4-8 5058,28-12-8743,12-2-1043,0 2 0,0 0 0,9 0-103,-4 1-117,38-10-1298,34-3-5960,-50 10 3430,-13 3 2627</inkml:trace>
  <inkml:trace contextRef="#ctx0" brushRef="#br0" timeOffset="1752.35">1951 612 15232,'-20'37'12656,"17"-32"-11121,2-2-1270,0 0 0,0 1 0,0-1 0,0 0 0,0 1 0,1-1 0,0 1 0,-1-1 0,1 1 0,0-1 0,1 1 0,0 2-265,-1 13 121,0 115-908,0-43-7481,2-61 5777,5-10 1152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1:22.39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19 443 9216,'0'68'14407,"0"-24"-11428,3-39-2586,0-11-189,13-117-58,-7 50 739,14-57-885,-17 108 143,0 0 1,1 1 0,1 0 0,1 0 0,1 1 0,1 0-1,13-17-143,-21 32 17,1 0-1,0 1 0,0 0 1,1 0-1,-1 0 0,1 0 0,1 0-16,-4 3 31,0-1-1,0 1 1,-1 0-1,1 0 1,0 1-1,0-1 1,0 0-1,0 1 1,0-1-1,0 1 0,0-1 1,1 1-1,-1 0 1,0 0-1,0 0 1,0 0-1,0 0 1,0 1-1,0-1 0,0 1 1,0-1-1,2 2-30,0 0 83,0 1 0,0 0 0,0-1-1,-1 2 1,1-1 0,-1 0 0,0 1-1,0-1 1,0 1 0,-1 0 0,1 0-1,-1 0 1,0 0 0,1 2-83,5 13 204,-1 2 1,4 14-205,-7-20 64,14 60 341,3 34-405,-11-50-131,2-2-1,3 0 1,6 11 131,-21-67-6,4 9-981,0 1 1,-1-1 0,0 1-1,-1 1 987,1-5-1978,-3-10 692</inkml:trace>
  <inkml:trace contextRef="#ctx0" brushRef="#br0" timeOffset="338.46">44 430 15104,'-33'16'5695,"33"-16"-4415,-11 0 1120,11 0 640,0-3-1728,5-1 0,1-10-864,11 7-128,2-7-192,15 2-512,-1 0 192,14 3-2880,-9 0 1696,10 9-1952,-10-3 1888</inkml:trace>
  <inkml:trace contextRef="#ctx0" brushRef="#br0" timeOffset="670.55">682 488 16895,'-22'15'9799,"3"7"-6298,12-12-3184,0 0 0,1 0 0,-4 9-317,8-13 68,0 0 0,0-1 0,0 2 0,0-1 0,1 2-68,0-6 16,1 0 1,0 0-1,-1 0 0,1-1 1,0 1-1,0 0 0,0 0 1,1-1-1,-1 1 0,0 0 1,1 0-1,-1-1 0,1 1 1,0 0-1,-1-1 0,1 1 1,0 0-1,0-1 0,0 1-16,1-1 4,-1 0-1,0 0 1,1-1 0,-1 1-1,0-1 1,1 1-1,-1-1 1,0 0-1,1 1 1,-1-1 0,1 0-1,-1 0 1,1 0-1,-1 0 1,1 0-4,9 0 26,8 1 15,0 0-1,0-2 0,0 0 1,11-3-41,-3 1 62,17 1-62,-11 1-123,20 1-620,-20 5-4134,-24-2-1417,-8-5 4022</inkml:trace>
  <inkml:trace contextRef="#ctx0" brushRef="#br0" timeOffset="996.91">818 544 16256,'-19'16'6047,"19"-16"-4703,-9 14 832,9-11 512,-5 1-1600,5 10 128,0-2-800,0 4-32,0-2-224,5 10-96,1-6-32,2 6-1248,-8-6 672,11 11-5536,-8-8 3328,8 0-3391,-2-14 3551</inkml:trace>
  <inkml:trace contextRef="#ctx0" brushRef="#br0" timeOffset="1326.7">1345 329 18943,'-6'3'7040,"6"-3"-5504,6 0 32,-3 0-384,-3-3-832,11 3-128,-3 0-128,17 0-512,-6 0 224,4 3-2016,-4-3 1216,4 6-1280,-4-3 1312</inkml:trace>
  <inkml:trace contextRef="#ctx0" brushRef="#br0" timeOffset="1327.7">1386 476 18943,'-14'17'7104,"14"-17"-5504,0-5 160,6 5-256,-6 0-992,14 0-128,-6-3-256,20-1-384,-3-1 160,22 1-1888,-8-4 1088,11 4-1248,-3-1 1248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1:39.27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1 222 16384,'0'0'385,"0"-1"0,0 1 0,0 0 0,0-1 0,0 1 0,0 0 0,1-1 0,-1 1 0,0 0 0,0-1 0,0 1 0,1 0 0,-1 0 0,0-1 0,0 1 0,1 0 0,-1 0 0,0-1 0,1 1 0,-1 0 0,0 0 0,0 0 0,1 0 0,-1 0 0,0-1 0,1 1 0,-1 0-385,17-3 3942,23 4-4322,-29-1 1179,49 0-1695,-30-2-7503,27-4 8399,-42 5-854</inkml:trace>
  <inkml:trace contextRef="#ctx0" brushRef="#br0" timeOffset="327.6">53 402 16767,'-5'9'6336,"5"-9"-4928,5 0 512,-5 0-128,4 0-576,1 0 0,4-4-608,1-1-288,9 1-192,-5 1-256,14-2-64,-3 1-1408,11-5-576,-2 6-5760,4-11-2463,-1 5 5343</inkml:trace>
  <inkml:trace contextRef="#ctx0" brushRef="#br0" timeOffset="712.94">828 154 14592,'0'-1'223,"0"1"1,0 0 0,0 0 0,0-1 0,0 1 0,0 0 0,0 0 0,0-1 0,0 1 0,0 0 0,0 0 0,0-1 0,0 1-1,0 0 1,0 0 0,-1-1 0,1 1 0,0 0 0,0 0 0,0 0 0,0-1 0,0 1 0,0 0 0,-1 0 0,1 0 0,0-1-1,0 1 1,0 0 0,-1 0 0,1 0 0,0 0 0,0 0 0,0-1 0,-1 1 0,1 0 0,0 0-224,-9 5 4666,-6 11-2823,6-2-1613,0 0 0,-4 12-230,2-5 574,5-8-455,1 0 0,0 1-1,1-1 1,0 1 0,1-1-1,1 1 1,0 0 0,0 9-119,2-15-4,0 0 1,1 0 0,-1-1 0,1 1-1,1 0 1,0-1 0,0 1-1,0-1 1,1 1 0,0-1 0,0 0-1,1 0 1,0 0 3,-2-5-4,0 1 0,0-1 0,0 0 0,0 0 0,1 0 0,-1 0-1,1 0 1,-1 0 0,1-1 0,-1 1 0,1-1 0,0 0 0,0 1 0,0-2 0,0 1 0,0 0 0,0 0-1,1-1 5,3 1 3,0 0-1,0 0 0,0-1 0,0 0 0,0-1 0,0 0 0,3 0-2,-1-2 42,-1 0 0,0 0 0,0 0 0,0-1 0,0 0 0,0 0 0,3-4-42,11-8 485,15-14-485,-30 23 69,-1 1-1,1-2 1,-1 1-1,-1 0 1,1-1 0,-2 0-1,1-1 1,-1 1-1,0-1 1,0 1 0,-1-1-1,1-6-68,1-7 29,-1 1 0,-1-1 0,-1 0 0,-1-13-29,0 17 1,-2 0 1,0 0 0,-1 1-1,-3-13-1,4 24 0,0 0 0,-1 0 0,0 1 0,0-1 0,-1 0 0,0 1 0,0-1 0,0 1-1,0 0 1,-1 0 0,0 0 0,0 1 0,0-1 0,-5-3 0,7 6 2,-1 1-1,1-1 1,-1 1-1,1 0 1,-1-1-1,0 1 1,1 1-1,-1-1 1,0 0-1,0 1 1,0-1-1,1 1 1,-1 0-1,0 0 1,0 0-1,-3 0-1,-2 2-24,0-1 0,0 2 0,0-1 0,0 1 0,-1 1 24,3-2-143,0 1 0,0 1 1,1-1-1,-1 1 0,1 0 0,0 0 1,0 0-1,0 1 0,-3 4 143,-1 1-496,-12 11-2092,1 1 0,1 0 0,1 2 0,-9 16 2588,-11 23-1403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1:36.62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644 488 11392,'2'-1'625,"-1"0"1,0 0-1,1 0 1,-1 0-1,1 0 1,-1 0 0,0 0-1,0-1 1,0 1-1,0 0 1,0-1-1,0 1 1,0-1-626,0 1 317,-1 0 0,0 0 1,1 1-1,-1-1 0,0 0 0,0 0 1,0 0-1,1 0 0,-1 0 0,0 0 1,0 0-1,0 0 0,-1 1 0,1-1 1,0 0-1,0 0 0,0 0 1,-1 0-1,1 0 0,0 0 0,-1 1 1,1-1-1,-1 0 0,1 0 0,-1 0 1,1 1-1,-1-1-317,0 0 75,0 1 0,0-1 0,1 0 0,-1 1 0,0-1 1,0 1-1,0-1 0,0 1 0,0 0 0,0 0 0,0-1 0,-1 1 0,1 0 1,0 0-1,0 0 0,0 0 0,0 0 0,0 0 0,0 0 0,0 0 0,0 1 1,-1-1-76,0 1 168,-1-1 1,1 1 0,-1 0-1,0 0 1,1 0 0,0 0 0,-1 1-1,-1 0-168,-3 4 84,1 0 0,0 0 0,0 1 0,0-1 0,1 1 0,0 1 0,0-1 0,0 1 0,1-1 0,1 1 0,-1 1 0,1-1 0,1 0 0,-1 1 0,1-1 0,1 2-84,-1-2 4,1 1 0,1-1 1,0 0-1,0 1 1,0-1-1,1 0 1,0 1-1,1-1 1,0 0-1,0 0 0,1 0 1,0 0-1,0-1 1,1 1-1,0-1 1,0 0-1,1 0-4,-3-4 0,0 0 0,0 0 0,1 0 0,-1 0 0,1-1 0,0 1 0,-1-1 0,1 0 0,0 0 0,0 0 0,1 0 0,-1 0 0,0-1 0,1 1 0,-1-1 0,0 0 0,1 0 0,0 0 0,-1-1 0,1 1 0,0-1 0,3 0 0,1-1 0,-1 0 0,0 0 0,0-1 0,-1 0 0,1 0 0,0-1 0,-1 1 0,1-1 0,-1-1 0,0 1 0,0-1 0,0 0 0,0-1 0,7-6 0,-1 0 0,-1 0 0,0-1 0,0-1 0,6-11 0,-14 20 0,0-1 0,0 1 0,-1-1 0,0 0 0,0 0 0,0 0 0,-1 0 0,0-1 0,0 1 0,0 0 0,0 0 0,-1-1 0,0-3 0,0 6 0,0 0 0,-1-1 0,1 1 0,-1 0 0,0 0 0,0 0 0,0 0 0,0 0 0,0 0 0,-1 0 0,1 0 0,-1 0 0,0 1 0,0-1 0,0 1 0,0-1 0,0 1 0,0 0 0,-1-1 0,1 1 0,-1 1 0,0-1 0,0 0 0,-4-1 0,0 0 0,0 0 0,0 1 0,-1 0 0,1 0 0,0 0-1,-1 1 1,0 1 0,1-1 0,-1 1 0,-4 1 0,0 0 2,0 0-1,0 1 1,1 1 0,-1 0-1,1 0 1,0 1 0,-1 1-2,11-5 7,0 1 0,-1-1 0,1 1-1,0 0 1,0 0 0,0-1 0,0 1 0,0 0 0,0 0 0,0 0 0,0 0 0,0 0 0,0 0 0,0 1 0,0-1 0,1 0 0,-1 0 0,0 0 0,1 1 0,-1-1 0,1 0 0,0 1 0,-1-1-7,2 0-2,-1-1 1,0 1 0,0-1-1,0 1 1,0-1 0,1 0 0,-1 1-1,0-1 1,1 1 0,-1-1-1,0 0 1,1 1 0,-1-1 0,0 0-1,1 1 1,-1-1 0,0 0-1,1 1 1,-1-1 0,1 0-1,-1 0 1,1 0 0,-1 0 0,1 1-1,-1-1 2,17 4-2,-16-4 5,24 5-98,0-2 0,0-1 0,11-1 95,41-2-5319,-18 0-6677,-28 0 8012,2-3 1910</inkml:trace>
  <inkml:trace contextRef="#ctx0" brushRef="#br0" timeOffset="326.95">1093 488 15104,'-4'2'2505,"1"1"0,-1 0 1,0 0-1,1 0 1,-3 4-2506,3-3 856,0 0 0,0 0 0,0 0 0,1 0 0,-1 1-856,0 3 79,0-1 1,1 1 0,0-1-1,0 1 1,0 0-1,1 6-79,-1 9-354,1 1 0,2 4 354,0 1-1414,-2-26 818,1 0-1,0-1 1,1 1 0,-1 0 0,0 0 0,1 0 0,0-1 0,-1 1 0,1 0-1,0-1 1,0 1 0,1-1 0,-1 1 0,1-1 0,-1 1 0,1-1 0,-1 0-1,2 1 597,13 3-1456</inkml:trace>
  <inkml:trace contextRef="#ctx0" brushRef="#br0" timeOffset="662.16">1571 359 17663,'0'8'6592,"0"-8"-5120,5 4 704,-5-4-64,0 0-1024,0 0-256,9-4-448,-4-1-192,14 2-96,-5-3-160,5 3 32,-5-1-320,6 4-96,-1 0-1472,-2 0-576,2 0 1280,1 0 672</inkml:trace>
  <inkml:trace contextRef="#ctx0" brushRef="#br0" timeOffset="1008.73">1684 497 17663,'-5'5'6592,"5"-5"-5120,5 3 64,-5-3-256,6 0-768,-1 0-96,9 0-768,0 0-320,8 0 352,-2 0-2624,13-3-1088,-5-2 2048,10-8 960</inkml:trace>
  <inkml:trace contextRef="#ctx0" brushRef="#br0" timeOffset="1725.72">2688 602 15360,'-5'-3'2183,"0"1"1,0 1 0,0-1-1,0 1 1,0 0 0,-4 0-2184,-10-1 2134,18 3-2096,-1-1-1,0 0 0,1 1 1,-1-1-1,1 1 0,-1 0 1,1-1-1,-1 1 0,1 0 1,-1 0-1,1 0 0,0 0 1,-1 0-1,1 0 0,0 1 1,0-1-1,0 0 0,0 1 1,0-1-1,0 1 0,0-1 1,0 1-1,1-1-37,-4 6 51,1 0-1,0 0 1,1 0 0,-2 6-51,1 2 88,0 0 0,1 0 0,0 0 0,1 7-88,1-17 7,0 0 1,0 0-1,0 0 1,1 1-1,0-1 1,0 0-1,0 0 0,0-1 1,1 1-1,0 0 1,0 0-1,0-1 1,1 1-1,-1-1 1,2 1-8,-3-4 0,1 1 0,-1-1 0,1 0 1,-1 0-1,1 0 0,-1 0 0,1 0 1,0 0-1,0-1 0,-1 1 1,1 0-1,0-1 0,0 1 0,0-1 1,0 0-1,0 0 0,0 0 0,-1 0 1,1 0-1,0 0 0,0 0 0,0 0 1,0-1-1,0 1 0,0-1 0,1 0 0,6-3 0,0 0 0,-1 0-1,1 0 1,6-6 0,-15 10 0,34-22 1,-1 0 1,-1-3-1,6-7-1,-25 20-2,-2 0 0,1 0-1,-2-1 1,0-1 0,0 0 0,-1 0-1,-1 0 1,-1-1 0,1-2 2,-6 13-11,-1 0 0,1-1-1,-1 1 1,0-1 0,0 0 0,-1 1 0,1-1-1,-1 0 1,0-2 11,0 5-4,0 0 0,-1 0 0,1 0-1,-1 0 1,1 1 0,-1-1 0,0 0 0,1 0-1,-1 0 1,0 0 0,0 1 0,-1-1 0,1 0-1,0 1 1,0-1 0,-1 1 0,1-1 0,-1 1-1,1 0 1,-1 0 0,0 0 0,1 0 0,-2-1 4,-1 1-12,-1-1 0,1 1 0,-1 0 0,0 0 0,1 0 0,-1 0 0,0 1 0,0 0 0,0 0 0,0 1 0,1-1 0,-1 1 0,-1 0 12,-7 2-33,0 0 0,0 1 0,0 0 0,-2 2 33,1 0 18,0 1 0,1 0 0,0 1 0,-5 4-18,13-8 21,0 0 1,0 0-1,0 1 1,0 0-1,1 0 1,0 0 0,0 0-1,0 1 1,1-1-1,0 1 1,-1 2-22,4-7 10,-1 0-1,0 0 1,1 0-1,0 0 1,-1 1 0,1-1-1,0 0 1,0 0-1,-1 1 1,1-1 0,0 0-1,0 0 1,1 1-1,-1-1 1,0 0-1,0 0 1,0 1 0,1-1-1,-1 0 1,1 0-1,-1 0 1,1 1-10,0 0 12,1-1 0,-1 0 0,0 0 0,0 0 0,1 1 0,-1-1 0,1-1 0,-1 1 0,1 0 0,-1 0 1,1 0-1,0-1 0,-1 1 0,1-1 0,0 1-12,7 0-53,0 1 0,0-2 0,1 1 0,-1-1 1,0 0-1,3-1 53,36-4-1131,5-2-3325,14-2-10069,-38 4 9283</inkml:trace>
  <inkml:trace contextRef="#ctx0" brushRef="#br0" timeOffset="2282.89">3198 535 13696,'-5'1'2613,"4"-1"-1757,0-1-1,0 1 1,0 0 0,0 0 0,0-1-1,1 1 1,-1 0 0,0-1-1,0 1 1,0-1 0,1 1 0,-1-1-1,0 0 1,1 1 0,-1-1-1,0 0-855,-2-4 1103,3 4-1089,0 0 0,0 0 0,0 1-1,0-1 1,0 0 0,0 1 0,0-1 0,0 0 0,0 1 0,0-1-1,0 0 1,0 0 0,1 1 0,-1-1 0,0 1 0,1-1-1,-1 0 1,0 1 0,1-1 0,-1 1 0,1-1 0,-1 0 0,1 1-1,-1-1 1,1 1 0,-1 0 0,1-1 0,-1 1 0,1-1-1,0 1 1,-1 0 0,1-1 0,0 1 0,-1 0 0,1 0 0,0 0-1,0-1-13,2 0-2,1 0-1,-1 0 0,1 0 0,-1 1 1,1-1-1,2 1 3,-1 0-40,3-1 32,-1 1-1,1 1 1,0 0 0,-1 0-1,1 0 1,1 1 8,-8-1-2,1-1-1,-1 1 1,0-1 0,0 0-1,0 1 1,0 0-1,1-1 1,-1 1 0,0 0-1,0 0 1,0-1 0,0 1-1,-1 0 1,1 0 0,0 0-1,0 0 1,-1 0 0,1 0-1,0 0 1,-1 1-1,1-1 1,-1 0 0,1 0-1,-1 0 1,0 1 0,1-1-1,-1 0 1,0 0 0,0 1-1,0-1 1,0 0 0,0 0-1,0 1 1,0-1-1,-1 0 1,1 0 0,0 1-1,-1-1 1,1 0 0,-1 0-1,0 1 3,-25 47-357,21-42 321,0 1 1,-1-1-1,-4 5 36,3-4-52,1 0 0,0 1 0,-2 2 52,7-9-18,0 0 0,0 0 1,0 1-1,0-1 0,0 0 1,1 1-1,-1-1 0,1 0 1,-1 1-1,1-1 1,0 1-1,0-1 0,0 1 1,0-1-1,0 2 18,1-1-6,1 1 1,-1-1-1,1 0 0,-1 1 1,1-1-1,0 0 0,0 0 1,0 0-1,1-1 0,-1 1 1,1 0-1,1 1 6,0 0 3,0 0 0,0 0 0,0 1 0,-1-1 0,2 3-3,-1 0 89,-1 0 1,0 1 0,0-1 0,-1 1-1,1-1 1,-2 1 0,1 0 0,-1 0-1,0-1 1,-1 1 0,1 0 0,-2 3-90,1-7 32,-1 1 0,0-1 0,0 1 1,0-1-1,0 1 0,-1-1 0,0 0 1,1 0-1,-2 0 0,1 0 0,0 0 1,-1 0-1,0-1 0,0 1 1,0-1-1,0 0 0,0 0 0,-1 0 1,1 0-1,-1-1 0,0 1 0,-2 0-32,5-2-149,-1 0 0,1-1 0,-1 1 0,0-1 0,1 1-1,-1-1 1,1 1 0,-1-1 0,0 0 0,1 0 0,-3 0 149,3 0-291,0 0 1,0-1-1,0 1 1,-1 0-1,1-1 1,0 1-1,0-1 1,0 1-1,0-1 1,0 1-1,0-1 1,0 0-1,0 0 1,0 0-1,0 1 1,0-1-1,0 0 1,0 0-1,1 0 1,-1 0 0,0 0-1,1-1 1,-1 1-1,1 0 1,-1 0-1,1 0 1,-1 0-1,1-1 1,0 1-1,0 0 1,0 0-1,0-1 1,0 1-1,0 0 1,0-1 290,3-21-1350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2:49:19.9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 97 7808,'0'-8'4954,"1"-2"950,-1 8-5410,0 1 1,1 0-1,0-1 0,0 0 1,0 1-1,0 0 1,0 0-1,-1-1 0,1 1 1,1-1-1,-1 2 0,0-1 1,0 0-1,1-1-494,6-4 3276,-16 8-2444,1 0 0,0 0 0,-2 2-832,4-1 69,0 1 0,-1 0 0,2-1-1,-1 2 1,-3 4-69,3-5 8,2 0 7,-1-1 0,2 1 0,-2-1 0,2 1 0,-1 0 0,1 0 0,-3 4-15,4-6 2,1 1 0,-1-1 0,1 0 0,-1 1 0,1-1 0,0 0 0,-1 1 0,1-1 0,1 1 0,-1-2 0,0 2 0,0 0 0,1-2 0,0 2 0,-1-1 0,0 0 0,1 1-2,2 2-12,0 0 0,0 0 0,0 0 0,1 1 0,-1-2 0,1 1 0,1-1 0,-1 1 0,3 1 12,1 0 0,-2 0 0,2-1 0,0 0 1,0-1-1,-1 0 0,3 1 0,-3-3 0,0 1 0,1-1 0,0-1 0,0 1-1,-1 0 1,1-2 0,0 1 0,0-1 0,0 0 0,0-1 0,-1 0 0,1 0-1,0-1 1,7-2 0,-6 1 38,0 0-1,-1-1 1,1-1-1,-2 1 1,1 0-1,0-1 1,0 0-1,-2-1 1,1 0-1,0-1 1,0 1-1,2-6-37,-6 9 40,0-1-1,-1 0 1,1 0-1,-1 0 1,0 0-1,0 0 1,0 0-1,-1-1 1,1 0 0,-1 0-40,0 2 9,-1 0 1,1 0-1,-1 0 1,0 0 0,-1 0-1,1 0 1,-1-1-1,1 2 1,-1-2 0,0 2-1,0-1 1,0 0-1,0 0 1,-1 1 0,1-1-1,-1 0-9,-2-3 46,0 0 0,-1 0 1,0 1-1,1 0 0,-1 1 0,0-1 0,-1 0 0,0 1 0,1 1 0,-1-1 0,-6-2-46,0 0-883,-1 1-1,-14-4 884,-8 0-5705,13 3 1593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1:33.05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 0 13440,'-6'2'2683,"3"-1"2547,5-1 559,10-2 1567,-1 1-9466,125 5 516,-72-4-7126,-49 0 6645</inkml:trace>
  <inkml:trace contextRef="#ctx0" brushRef="#br0" timeOffset="338.09">18 156 18687,'-5'-5'7040,"5"5"-5504,5 0 384,0 0-64,-5 0-1216,9 0 0,1 0-448,13 0-32,-4-4-96,15 4-64,-10 0 32,13 0-960,-4-5 512,0 5-736,-8 0 640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1:32.66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577 420 11264,'4'-8'3899,"-2"10"3464,-2 15 4905,-1-8-14796,-4 115 3024,5-92-639,-1 1-1303,2 0 0,3 18 1446,-3-47-433,-1-3 314,0-1-1,0 1 1,0-1-1,0 1 1,0-1-1,0 1 1,0-1-1,0 1 1,0-1-1,0 1 1,0-1-1,1 1 1,-1-1 0,0 1-1,0-1 1,1 1-1,-1-1 1,0 1-1,1-1 1,-1 1-1,0-1 1,1 0-1,-1 1 1,1-1-1,-1 0 1,0 1 0,1-1-1,-1 0 1,1 0-1,-1 1 1,1-1-1,-1 0 120,6 1-1600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1:34.98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610 396 15488,'0'-1'327,"-1"1"-1,0 0 1,1-1 0,-1 1 0,1-1 0,-1 1 0,1-1 0,-1 0 0,1 1 0,-1-1 0,1 0 0,0 1 0,-1-1 0,1 0 0,0 1 0,0-1 0,-1 0 0,1 1 0,0-1 0,0 0 0,0 0 0,0 0-327,3-13 1930,-3 13-1928,4-13 3050,-4 12-2972,1 1 0,-1-1 0,1 0 0,-1 0 1,1 1-1,-1-1 0,1 0 0,0 0 0,0 1 0,0-1 1,0 1-1,0-1 0,0 1 0,1 0 0,-1-1 0,0 1 0,1 0 1,-1 0-1,1 0 0,-1 0 0,1 0 0,0 0 0,0 0-80,4-2-22,1 0-1,-1 1 0,1 0 0,0 0 0,0 0 0,0 1 0,0 0 0,0 0 0,0 1 0,0 0 1,0 0-1,0 1 0,0 0 0,0 0 0,0 1 0,0 0 0,5 2 23,-11-4 2,1 1 0,-1-1-1,0 1 1,0-1 0,1 1-1,-1 0 1,0 0 0,0 0 0,0 0-1,0 0 1,0 0 0,0 0-1,0 0 1,0 0 0,-1 0 0,1 0-1,0 0 1,-1 1 0,1-1-1,-1 0 1,1 2-2,-1-1 7,0 0 0,0 0 0,0-1 0,0 1-1,0 0 1,0 0 0,-1 0 0,1 0 0,-1 0 0,1-1-1,-1 1 1,0 0 0,0 0 0,0 0-7,-3 5 9,-1-1-1,1 0 1,-1 0-1,0 0 1,-1-1 0,1 1-1,-2 0-8,2-3 5,-8 8-15,13-11 12,0 0 0,-1 1-1,1-1 1,0 0 0,0 0-1,-1 0 1,1 1-1,0-1 1,0 0 0,0 0-1,0 1 1,-1-1 0,1 0-1,0 0 1,0 1-1,0-1 1,0 0 0,0 1-1,0-1 1,0 0 0,0 1-1,0-1 1,0 0-1,0 0 1,0 1 0,0-1-1,0 0 1,0 1 0,0-1-1,0 0 1,0 0-1,0 1 1,1-1 0,-1 0-1,0 1 1,0-1 0,0 0-1,0 0 1,1 1-2,7 4-21,0 1 1,0-1 0,0 0 0,1-1-1,0 0 1,6 2 20,-2-2 2,-1 2-1,0 0 0,5 3-1,-8-3 119,-1 0 0,0 0 0,0 1-1,0 0 1,-1 0 0,0 1-1,0-1 1,-1 2 0,0-1-1,0 2-118,-4-6 101,1 0 0,-1 0 0,-1 1-1,1-1 1,0 1 0,-1-1-1,0 1 1,0 0 0,-1-1 0,1 1-1,-1 0 1,0 0 0,0-1-1,-1 1 1,1 0 0,-1-1-1,0 1 1,0 0 0,-1-1 0,1 1-1,-1-1 1,-2 4-101,1-3 13,0 0 1,-1-1-1,1 0 1,-1 0-1,0 0 1,0 0-1,0 0 1,-1-1-1,1 0 1,-1 0-1,0 0 0,1 0 1,-2-1-1,1 0 1,0 0-1,0 0 1,-1-1-1,1 1 1,0-1-1,-5 0-13,1 0-205,-1-1 0,1 1 1,0-2-1,-1 1 0,-5-2 205,7 1-776,0-1 1,0 0 0,0 0-1,0-1 1,1 0-1,-1-1 776,-17-8-3130,-3 0 1092</inkml:trace>
  <inkml:trace contextRef="#ctx0" brushRef="#br0" timeOffset="6041.5">1546 796 12672,'-11'4'2203,"-1"-1"710,9-1 568,4-1 2284,3-1-5642,0 1 0,0 1 0,1-1 1,-1 1-1,0-1 0,-1 1 0,1 0 1,0 1-1,-1-1 0,1 1 0,-1-1 0,1 1 1,1 3-124,-4-5 33,1 1 0,-1 0 1,0-1-1,0 1 1,0 0-1,0 0 1,0 0-1,-1-1 1,1 1-1,-1 0 0,1 0 1,-1 0-1,1 0 1,-1 0-1,0 0 1,0 0-1,0 1 1,0-1-1,-1 0 0,1 0 1,0 0-1,-1 0 1,1-1-1,-1 1 1,0 0-1,0 0 1,0 0-1,0 0 0,0-1 1,0 1-1,0 0 1,-1 0-34,-9 11-282,-1-1 1,0-1-1,-1 0 0,-1 0 1,-4 1 281,-1 2-1519,-2-1 1,0-1-1,0-1 1,-7 2 1518,-15 7-1190,-38 19 187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1:55.43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109 377 16384,'5'12'4726,"-4"-9"-4275,0 0 1,0-1 0,0 1 0,0 0-1,0 0 1,0 0 0,-1-1 0,0 1 0,1 0-1,-1 0 1,0 3-452,-4 19 1799,-2 0 0,0 0-1,-4 9-1797,-1-7 232,0-1 1,-1 0-1,-2 0 1,-11 14-234,25-39 4,-1 0 1,1 0-1,-1 0 1,0 0-1,1 0 1,-1 0-1,0 0 0,1-1 1,-1 1-1,0 0 1,0-1-1,0 1 1,0 0-1,0-1 1,0 1-1,0-1 1,0 1-1,0-1 1,0 0-5,0 0 0,1 0 0,0 0 0,0 0 0,-1 0 0,1 0 1,0 0-1,0 0 0,-1 0 0,1-1 0,0 1 0,0 0 0,-1 0 0,1 0 1,0 0-1,0-1 0,0 1 0,0 0 0,-1 0 0,1-1 0,0 1 1,0 0-1,0 0 0,0-1 0,0 1 0,0 0 0,0 0 0,-1-1 0,1 1 0,0-16-72,9-37 50,2 1 1,16-46 21,-9 36 14,4 1-1,1 1-13,-14 40-3,0 1-1,2 0 1,0 1 0,0 0-1,2 1 1,0 0-1,1 1 1,1 1 3,-9 9 6,0 0 1,1 1-1,0 0 0,0 0 1,0 1-1,0 0 0,1 0 0,-1 1 1,1 0-1,0 0 0,7-1-6,-14 4 6,0-1 1,0 1-1,1 0 0,-1 0 0,0 0 0,0-1 0,0 1 0,0 0 0,1 1 0,-1-1 0,0 0 1,0 0-1,0 0 0,0 1 0,0-1 0,1 0 0,-1 1 0,0-1 0,0 1 0,0 0 0,0-1 1,0 1-1,0 0 0,-1 0 0,1-1 0,0 1 0,0 0 0,0 0 0,-1 0 0,1 0 0,0 0 1,-1 0-1,1 0 0,-1 0 0,1 0 0,-1 0 0,0 0 0,1 1-6,-1 3 6,1-1 1,-1 0-1,0 0 0,0 1 0,0-1 1,0 0-1,-1 1 0,0-1 0,-1 4-6,-9 24 8,-1-1 1,-1-1-1,-16 27-8,7-16 2,0-4-91,15-26-8,1 1 0,-5 9 97,11-21-5,-1 1-1,1-1 0,0 0 0,0 1 0,0-1 0,0 0 1,0 1-1,0-1 0,-1 0 0,1 1 0,0-1 0,0 0 0,0 1 1,0-1-1,0 0 0,1 1 0,-1-1 0,0 1 0,0-1 1,0 0-1,0 1 0,0-1 0,0 0 0,0 1 0,1-1 1,-1 0-1,0 0 0,0 1 0,1-1 0,-1 0 0,0 1 1,0-1-1,1 0 0,-1 0 0,0 0 0,0 1 0,1-1 1,-1 0-1,0 0 0,1 0 0,-1 0 0,0 0 0,1 1 1,-1-1-1,1 0 0,-1 0 0,0 0 0,1 0 6,21 0-92,-16 0 48,4 0 59,0 1 0,0 1-1,0-1 1,-1 2-1,1-1 1,-1 1-1,0 1 1,0 0 0,0 0-1,0 0 1,0 1-1,-1 1 1,0 0-1,0 0 1,1 2-15,-5-5 17,-1 0-1,1 0 1,-1 0-1,0 0 1,0 1-1,0-1 1,-1 1-1,1 0 1,1 2-17,-3-3 8,0 0 0,-1-1 0,1 1 0,0 0 0,-1-1 0,1 1 0,-1 0 0,0 0 0,0-1 0,0 1 0,-1 0 0,1 0 0,-1 0 0,1-1 0,-1 1 0,0 1-8,-2 3 9,-1 0-1,1 0 0,-1 0 1,-1 0-1,1-1 1,-1 0-1,0 0 0,0 0 1,-1 0-1,0-1 1,0 0-1,0 0 0,0-1 1,-2 1-9,-4 2 10,1 0 1,-1-1 0,0-1-1,0 0 1,-1 0 0,0-1-1,1-1 1,-2 0-11,6-1-440,-1-1 0,0 0 0,0-1 0,1 0 0,-1 0 0,0 0 0,0-1 0,1-1 0,-1 1 0,0-2 0,1 1 0,-1-1 440,7 2-465,2 1 352,-1 0 1,0 0-1,1 0 0,-1-1 1,1 1-1,-1 0 0,1 0 1,-1 0-1,1-1 0,-1 1 1,1 0-1,-1-1 0,1 1 1,-1 0-1,1-1 0,-1 1 1,1 0-1,0-1 0,-1 1 1,1-1-1,0 1 0,-1-1 1,1 1-1,0-1 0,0 1 1,0-1-1,-1 1 0,1-1 1,0 0-1,0 1 0,0-1 1,0 1-1,0-1 0,0 1 1,0-1-1,0 0 0,0 1 1,0-1 112,7-12-918</inkml:trace>
  <inkml:trace contextRef="#ctx0" brushRef="#br0" timeOffset="1251">539 660 14080,'17'-1'2033,"-9"0"-879,0 0 0,1 0 1,-1-1-1,4-1-1154,-6 1 802,-1 0-1,0 0 1,0-1-1,1 0 1,-1 0-1,-1 0 1,1 0-1,0-1 1,-1 1-1,4-5-801,0-1 586,-1 0-1,1-1 1,-1 0-1,4-8-585,-9 13 45,0 1 0,0 0 0,-1 0 1,1-1-1,-1-2-45,0 6 9,-1-1 0,1 0 0,-1 1 0,0-1 0,0 0 0,0 1 0,0-1 0,0 0 0,0 1 0,0-1 0,-1 0 0,1 1 0,0-1 0,-1 1 0,0-1 0,1 1 0,-2-2-9,1 2 13,0-1 0,0 1 1,0 0-1,-1-1 0,1 1 1,-1 0-1,1 0 0,-1 0 1,1 0-1,-1 1 0,0-1 1,1 0-1,-1 1 0,0-1 1,1 1-1,-2-1-13,-1 1 17,0-1 0,0 1 0,0 0-1,0 0 1,1 1 0,-1-1 0,-3 1-17,-5 3 35,0-1-1,0 1 1,0 1-1,-4 3-34,2-2 45,1 1 1,0 1-1,1 0 0,-1 0 1,1 1-1,1 1 0,0 0 1,-9 11-46,19-20-2,0 1 1,-1-1-1,1 1 1,0 0-1,0 0 1,0 0-1,0 0 1,0 0-1,0 0 1,1 0-1,-1 0 1,0 0-1,1 0 1,0 0-1,0 0 1,-1 1-1,1-1 1,1 0-1,-1 0 1,0 0-1,0 0 1,1 0-1,-1 0 1,1 1-1,0-1 1,-1 0-1,1 0 1,0-1-1,0 1 1,1 0-1,-1 0 1,0 0-1,0-1 1,1 1-1,-1-1 1,1 1-1,0-1 1,-1 1-1,2 0 2,3 1-15,1 1-1,-1-1 1,1 0 0,0-1 0,0 1-1,0-1 1,0-1 0,0 1-1,1-1 1,2 0 15,17 0-91,0-1 0,5-1 91,-17 0-60,59-7-240,1 0-119,-64 7 401,0 1 0,0 1-1,0 0 1,0 0 0,5 2 18,-13-2 28,0 0 0,0 0 0,0 1 0,0 0 0,-1-1 0,1 1 0,0 0 0,-1 0 0,1 0 0,-1 1 0,0-1 0,0 1-28,3 2 138,-5-5-135,0 0-1,0 0 0,1 0 0,-1 0 0,0 0 0,0 0 0,0 0 1,0 0-1,0 0 0,1 0 0,-1 0 0,0 0 0,0 0 1,0-1-1,0 1 0,1 0 0,-1 0 0,0 0 0,0 0 1,0 0-1,0 0 0,0 0 0,0 0 0,1 0 0,-1-1 0,0 1 1,0 0-1,0 0 0,0 0 0,0 0 0,0 0 0,0 0 1,0-1-1,0 1 0,0 0 0,0 0 0,0 0 0,0 0 0,0 0 1,0-1-1,0 1 0,0 0 0,0 0 0,0 0 0,0 0-2,3-9 74,5-58 373,-5 36-129,1 0 0,4-7-318,-8 37 0,0 0 0,1 0 0,-1 0 0,0 1 1,1-1-1,-1 0 0,1 0 0,-1 1 0,1-1 1,-1 0-1,1 1 0,0-1 0,-1 0 1,1 1-1,0-1 0,0 1 0,-1-1 0,1 1 1,0-1-1,0 1 0,0 0 0,-1-1 0,1 1 1,0 0-1,0 0 0,0 0 0,0 0 0,0-1 1,0 1-1,0 0 0,0 1 0,0-1 0,5 0 0,0 1 0,0 0 0,0 0-1,4 2 1,3 1 0,5-3-447,13 4-1315,-30-5 1695,1 0 0,-1 1 0,0-1 0,1 1 0,-1-1 0,0 1 0,0 0 1,1-1-1,-1 1 0,0 0 0,0 0 0,0 0 0,0 0 0,0 0 0,0 0 1,0 0-1,0 0 0,0 1 67,1 3-8,0 0-1,0-1 1,0 1 0,-1 0 0,1 0 0,-1 0 0,-1 1 0,1-1 0,-1 0-1,1 0 1,-2 0 0,1 1 0,0-1 0,-1 0 0,0 0 0,0 0-1,-1 0 1,1 0 0,-1 0 8,-6 19 1014,6-17-233,7-17-523,-2 4-231,0 0-1,0 0 1,1 1-1,0-1 1,0 1-1,1 0 1,-1 0-1,1 0 1,1 1-27,13-12 200,18-11-200,-25 18 95,-2 3-32,0-2 88,2 0 0,-1 1 0,4-1-151,-11 6 30,0 1 0,0-1 1,-1 1-1,1 0 0,0 0 1,0 0-1,1 1 0,-1 0 1,0-1-1,0 1 0,0 1 1,3-1-31,-5 1 3,-1-1 1,1 0 0,-1 1 0,1-1 0,-1 1-1,0 0 1,1-1 0,-1 1 0,0 0-1,0 0 1,1 0 0,-1 0 0,0 0 0,0 0-1,0 0 1,0 0 0,0 1 0,0-1-1,-1 0 1,1 1 0,0-1 0,-1 0 0,1 1-1,0 0-3,1 5 0,0 1 0,0 0-1,-1 0 1,0 4 0,0-5-226,0-1-1,0 1 1,1-1 0,1 5 226,-2-8-226,1 1-1,0-1 1,0 1 0,0-1 0,1 0 0,-1 0-1,1 0 1,0 1 226,0-1-648,0-1 0,0 1 0,1-1 1,-1 0-1,0 0 0,1 0 0,0 0 0,-1-1 0,1 1 0,0-1 0,3 0 648,-2 0-772,1 0 0,0 0-1,0-1 1,-1 0 0,1 0-1,0-1 1,-1 0 0,1 0 0,0 0-1,-1 0 1,1-1 0,-1 0-1,0 0 1,2-1 772,13-8-613,-13 5 2714,37-52 9413,-44 58-11443,1-1 0,-1 1-1,0 0 1,0 0 0,0 0-1,1-1 1,-1 1 0,0 0-1,0 0 1,1 0 0,-1-1-1,0 1 1,0 0 0,1 0-1,-1 0 1,0 0 0,1 0-1,-1 0 1,0 0 0,1 0-1,-1 0 1,0 0 0,1 0-1,-1 0 1,0 0 0,0 0-1,1 0 1,-1 0 0,0 0-1,1 0 1,-1 0 0,0 0-1,1 1 1,-1-1 0,0 0-1,0 0 1,1 0 0,-1 0-1,0 1 1,0-1 0,0 0-1,1 0 1,-1 1 0,0-1-1,0 0 1,0 1-71,11 16 362,-6-6-18,2-2-160,-2-3-152,-1 0-1,1-1 1,0 1 0,0-1-1,1 0 1,-1 0 0,5 1-32,-6-3 147,1 0 0,0 0-1,0-1 1,0 0 0,0 0 0,0 0 0,1 0 0,3 0-147,-5-2 55,-1 0 0,0 0 1,0 0-1,0 0 1,0 0-1,0-1 0,1 1 1,-1-1-1,0 0 0,0 0 1,0 0-1,0 0 0,-1-1 1,1 1-1,1-2-55,-1 1 39,-1 0 0,1 0 0,-1 0 0,0 0 0,0-1 0,0 1 0,0 0 0,0-1 0,0 0 0,-1 0 0,1 1 0,-1-1-1,0 0 1,0 0 0,0 0 0,0 0 0,0 0 0,-1-1 0,1 1 0,-1 0 0,0-2-39,0 2 23,0-1 0,0 1 0,-1-1 0,1 1 0,-1-1 0,0 1-1,0-1 1,0 1 0,0 0 0,0-1 0,-1 1 0,0 0 0,0 0 0,0 0 0,0 0 0,0 0 0,0 1-1,-1-1 1,1 0-23,-3 0-1,-1-1 0,1 0-1,-1 1 1,1 0-1,-1 0 1,0 1 0,0 0-1,0 0 1,-5-1 1,8 2-143,0 0 1,0 1 0,-1 0 0,1-1-1,0 1 1,0 0 0,-1 0-1,1 1 1,0-1 0,0 1-1,0-1 1,0 1 0,-1 0 0,1 0-1,0 1 1,1-1 0,-1 1-1,0-1 1,0 1 0,0 0 142,3-1-271,-1-1 0,0 1 1,0 0-1,0 0 0,1 0 0,-1 0 1,0 0-1,1 0 0,-1 0 0,1 0 1,-1 0-1,1 0 0,-1 0 0,1 0 1,0 0-1,0 0 0,-1 0 0,1 0 1,0 1-1,0-1 0,0 0 1,0 0-1,0 0 0,1 0 0,-1 0 1,0 0-1,0 0 0,1 1 0,-1-1 1,1 0-1,-1 0 0,1 0 0,-1 0 1,1 0-1,0 0 0,-1-1 0,1 1 1,0 0-1,0 0 0,-1 0 1,1-1-1,0 1 0,0 0 0,0-1 1,0 1-1,0-1 0,0 1 0,0-1 1,0 1-1,0-1 0,1 0 271,24 8-1434</inkml:trace>
  <inkml:trace contextRef="#ctx0" brushRef="#br0" timeOffset="2355.49">1911 554 16384,'-6'-1'8651,"2"5"-3521,-1 12-2186,5-9-3099,0 0 0,0-1 0,1 1 1,0 3 154,0-5 4,0 1 1,0-1-1,1 0 1,0 0-1,0 0 1,0 0 0,0 0-1,1 0 1,0 0-1,0-1-4,-1-2-10,-1 0-1,1 0 1,0 0-1,0-1 0,0 1 1,0-1-1,0 1 1,0-1-1,0 0 1,0 1-1,1-1 1,-1 0-1,1-1 0,-1 1 1,0 0-1,1-1 1,-1 1-1,1-1 1,-1 0-1,1 0 1,0 0-1,1 0 11,4-1-47,0-1 1,-1 0-1,1 0 0,-1 0 1,1-1-1,-1 0 0,0 0 1,0-1-1,0 0 0,0 0 0,-1-1 47,16-12-129,0 0-1,8-12 130,-7 8-139,-22 20 142,-1 1 0,0-1 0,1 1 0,-1-1 0,1 1 0,-1 0 0,1-1 0,-1 1 0,1-1 1,-1 1-1,1 0 0,0 0 0,-1-1 0,1 1 0,-1 0 0,1 0 0,0 0 0,-1 0 0,1-1 0,0 1 0,-1 0 0,1 0 0,0 0 0,-1 1 0,1-1 0,-1 0 0,1 0 0,0 0 0,-1 0 0,1 0 1,-1 1-1,1-1 0,0 0 0,-1 1 0,1-1 0,-1 0 0,1 1 0,-1-1 0,1 1 0,-1-1 0,1 1 0,-1-1 0,0 1 0,1-1 0,-1 1 0,0-1 0,1 1 0,-1-1 0,0 1 0,0 0 0,0-1 0,1 1 1,-1-1-1,0 1 0,0 0-3,2 5 22,0 0 0,-1 1 0,0-1 0,0 7-22,0-7-20,0 0 1,0 1-1,0-1 0,1 0 0,0 0 0,0 0 1,0 0-1,1 0 0,0 0 0,0-1 1,0 1-1,1-1 0,0 0 0,0 0 1,0 0-1,1 0 0,1 1 20,-4-5-28,-1-1 0,1 1 0,-1-1 1,1 1-1,-1-1 0,1 1 0,-1-1 0,1 0 0,-1 0 0,1 0 0,-1 0 0,1 0 1,-1 0-1,1 0 0,-1 0 0,1 0 0,0-1 0,-1 1 0,0-1 0,1 1 0,-1-1 1,1 0-1,-1 1 0,0-1 0,1 0 0,0-1 28,4-2-170,0 0 1,0-1-1,-1 0 0,1 0 1,-1-1 169,3-4-68,0 0 1,-1 0-1,-1 0 0,1-1 1,3-11 67,2-2 18,5-10 11,-2-1 0,-2-1 1,1-8-30,27-114 33,-9 34 1147,-29 113-996,0 2-26,-1 1 1,0-1-1,0 1 1,-1-1-1,0-4-158,-11 27 389,2 2-336,1-1 0,1 2 1,0-1-1,1 0 0,0 1 0,1 6-53,-7 39-24,3 5 24,8-63 4,-5 45-88,1 29 84,4-62-29,1 0 0,0 0 1,1 0-1,1 0 1,0 0-1,6 13 29,-8-24-23,1 0 0,1 0 1,-1-1-1,1 1 0,0 0 0,0-1 0,0 0 1,0 0-1,1 0 0,0 0 0,0 0 0,0-1 1,1 1 22,-1-1-29,-1-1 1,1 0 0,0 0-1,0-1 1,0 1-1,0-1 1,0 0 0,0 0-1,0 0 1,1-1 0,-1 0-1,0 1 1,0-1-1,0-1 1,1 1 0,-1-1-1,0 1 29,7-3-32,-1 1-1,0-2 1,-1 1-1,1-1 0,0-1 1,-1 0-1,0 0 1,0-1-1,-1 0 1,1 0-1,-2-1 0,1 0 1,0-1-1,-1 1 1,-1-1-1,3-4 33,9-15-12,-1 0-1,-1-1 1,-1-1 0,7-22 12,-7 11 24,-1-2 0,-1-4-24,8-27 96,-11 40-15,43-139 744,-51 157-654,-2 15-168,0 0 0,0 0 0,0 0 0,0 0 0,0 0 0,0 0 0,0 0 0,0 0 0,0 0-1,0 0 1,0 0 0,0 0 0,0 0 0,0-1 0,0 1 0,0 0 0,0 0 0,-1 0 0,1 0 0,0 0 0,0 0 0,0 0 0,0 0 0,0 0 0,0 0 0,0 0 0,0 0 0,0 0-1,0 0 1,0 0 0,0 0 0,0 0 0,0 0 0,0 0 0,0 0 0,0 0 0,0 0 0,0 0 0,0 0 0,-1 0 0,1-1 0,0 1 0,0 0 0,0 0 0,0 0 0,0 0 0,0 1-1,0-1 1,0 0 0,0 0 0,0 0 0,0 0 0,0 0 0,0 0 0,0 0 0,0 0 0,-1 0 0,1 0 0,0 0 0,0 0 0,0 0 0,0 0 0,0 0 0,0 0 0,0 0 0,0 0-1,0 0 1,0 0 0,0 0-3,-3 4 26,-2 3-1,0 0-1,1 1 1,0 0-1,0 0 1,1 0-1,0 0 1,0 2-25,-4 11 47,-17 46 45,2 0 0,-5 42-92,22-83 17,1 0 0,1 0 0,1 1 0,2-1 0,0 1 0,2-1 0,1 1 0,4 16-17,-5-36-8,0 1 0,0-1 1,1 1-1,0-1 0,0 0 0,1 0 0,4 6 8,-6-10-4,0-1-1,0 1 0,1 0 1,-1-1-1,1 1 1,0-1-1,0 1 0,0-1 1,0 0-1,0-1 0,0 1 1,0 0-1,1-1 1,-1 0-1,1 0 0,-1 0 1,1 0 4,2 0-17,1 0 1,-1-1-1,1 0 0,-1 0 1,0 0-1,1-1 1,-1 0-1,0 0 1,1-1-1,-1 1 1,0-2-1,0 1 1,0 0-1,-1-1 0,1 0 1,-1-1-1,1 1 1,-1-1-1,0 0 1,1-2 16,10-9-2,-1-2 0,0 1-1,-1-2 1,-2 0 0,3-4 2,-15 21 9,0 1 0,1 0 0,-1-1 0,0 1 0,0-1 0,1 1 0,-1-1-1,1 1 1,-1 0 0,0-1 0,1 1 0,-1 0 0,1 0 0,-1-1 0,1 1 0,-1 0 0,1 0-1,-1-1 1,1 1 0,-1 0 0,1 0 0,-1 0 0,1 0 0,-1 0 0,1 0 0,-1 0-1,1 0 1,-1 0 0,1 0 0,0 0-9,0 1 11,0-1 0,0 1 0,1 0 0,-1-1 0,0 1 1,0 0-1,0 0 0,0 0 0,0 0 0,0 0 0,0 0 0,0 1-11,4 6 21,0 0-1,0 1 1,2 5-21,-4-9 8,4 11-161,-2-5 203,1 1 0,1-1-1,2 3-49,-8-11-227,1-1-1,-1 0 1,1 0-1,0 0 1,0 0-1,0 0 0,0 0 1,1 0-1,-1-1 1,0 1-1,1-1 1,-1 0-1,1 1 0,-1-1 1,1-1-1,0 1 1,0 0 227,-2-1-412,0 1 1,0-1-1,0 0 0,0 0 1,0 0-1,0 0 1,0 0-1,0 0 1,0-1-1,0 1 0,-1 0 1,1 0-1,0-1 1,0 1-1,0 0 0,0-1 1,0 1-1,-1-1 1,1 1-1,0-1 1,0 0-1,0 0 412,7-11-2556,2-8 1053</inkml:trace>
  <inkml:trace contextRef="#ctx0" brushRef="#br0" timeOffset="2709.52">3240 361 16128,'-18'-5'6047,"13"5"-4703,0 0 1408,5 0 320,0 0-1408,0 0-512,0 0-704,0 0-320,0-3-96,0-1-32,5-1 0,0 1-1280,4-1-480,10-2 864,0-2 448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1:54.01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78 11 15104,'-16'9'7707,"14"-9"-7116,-1 1 0,1 0 0,1 0-1,-1 0 1,0 0 0,0 0 0,0 0 0,0 1-1,1-1 1,-2 2-591,-2 4 408,0 0 0,0 1 0,1 0 0,1-1 0,-1 1 0,1 0 0,-2 8-408,4-12 2,0 0 1,0 0 0,0 1-1,0-1 1,1 0 0,0 0 0,0 0-1,0 1 1,0-1 0,1 0-1,0 0 1,-1 0 0,1 0-1,1 0 1,-1 0 0,1 0-1,0 2-2,0-4-5,0 1-1,0-1 0,-1 0 1,1 0-1,1 0 0,-1 0 1,0 0-1,0-1 0,1 1 1,-1 0-1,1-1 0,-1 0 1,1 0-1,2 1 6,0 0-3,0-1 0,0 0 1,0-1-1,0 1 0,0-1 0,0 0 1,-1 0-1,4-1 3,2-1-3,0 0-1,0 0 1,0-1 0,0 0-1,-1-1 1,1 0 0,-1 0-1,1-1 4,6-6 20,1 0-1,-1-1 1,-1 0 0,0-1-1,-1-1 1,2-3-20,-15 16 2,3-4 65,1 1-1,0-1 1,0 1 0,0-1 0,2 0-67,-6 5 12,-1 0 1,0 0 0,1 0 0,-1 0-1,1 0 1,-1 0 0,0 0 0,1 0-1,-1-1 1,0 2 0,1-1-1,-1 0 1,1 0 0,-1 0 0,0 0-1,1 0 1,-1 0 0,0 0 0,1 0-1,-1 0 1,0 1 0,1-1-1,-1 0 1,0 0 0,1 0 0,-1 1-1,0-1 1,0 0 0,1 1 0,-1-1-1,0 0 1,0 0 0,1 1-1,-1-1 1,0 0 0,0 1 0,0-1-1,0 0 1,0 1 0,1-1 0,-1 1-1,0-1 1,0 0 0,0 1-13,6 23 108,-3-13-78,-1-4-81,0 1 0,1-1 0,0 0 0,0 0 0,1 0 0,0-1 0,0 1 0,1-1 0,-1 0 0,1 0 0,1 0 51,-3-3-363,0-1 0,1 1 0,-1-1 0,1 0 0,-1 1 0,1-2 0,0 1 0,0 0 0,1 0 363,-1-1-876,1 0-1,-1 0 0,1-1 1,-1 1-1,1-1 1,-1 0-1,1 0 1,-1-1-1,4 0 877,17-6-2480,2-7 1248</inkml:trace>
  <inkml:trace contextRef="#ctx0" brushRef="#br0" timeOffset="532.79">632 11 15488,'-3'2'1313,"2"-1"-790,-1 0 0,1 0 0,0 0 0,0 0 0,0 0 1,0 0-1,0 1 0,0-1 0,0 0 0,0 0 0,0 1 0,1-1 0,-1 0 0,1 1 1,-1-1-1,1 1 0,-1-1 0,1 1 0,0-1 0,-1 1-523,2-1 113,-1 1 0,1-1 0,-1 0 0,0 0 0,1 0 0,0 0 0,-1 0 0,1 0 0,0 0-1,-1 0 1,1-1 0,0 1 0,0 0-113,6 7 436,3 7-304,-6-11-15,-1 1 0,1-1 0,-1 1 0,-1 0 0,1 0 0,-1 0 0,1 0 0,-1 0 0,-1 0 0,1 1 0,-1-1 0,0 0 0,0 2-117,-1-4 0,-1-1-1,1 0 0,-1 0 0,0 0 0,1 0 0,-1 0 1,0 0-1,0 0 0,-1 0 0,1 0 0,0 0 0,-1 0 0,1-1 1,-1 1-1,1-1 0,-1 1 0,0-1 0,0 0 0,-1 1 1,1 1-222,-1-1 0,0 0 0,1 0 0,0 1-1,-1 0 1,0 1 222,2 1-1076,8-7 747,9-8 324,-15 9-73,28-17 226,1 1 1,4 0-149,-13 7 232,0-2-1,-1 0 1,0 0 0,-1-2 0,4-4-232,3-10-62,-24 26 43,-1 1 0,0-1 0,1 0 0,-1-1 0,0 1 0,0 0 0,0 0 0,0 0 0,-1-1 0,1 1 0,-1 0 0,1-1 0,-1 0 19,0 3 22,0-1 1,0 1-1,0 0 0,0 0 1,0 0-1,0-1 1,0 1-1,0 0 1,0 0-1,0 0 0,0-1 1,0 1-1,0 0 1,0 0-1,0 0 1,0-1-1,0 1 0,0 0 1,0 0-1,-1 0 1,1 0-1,0-1 1,0 1-1,0 0 0,0 0 1,0 0-1,-1 0 1,1 0-1,0 0 1,0-1-1,0 1 0,0 0 1,-1 0-1,1 0 1,0 0-1,0 0 1,0 0-1,-1 0 0,1 0 1,0 0-1,0 0 1,0 0-1,-1 0 1,1 0-1,0 0 0,0 0-22,-13 6 731,-12 15-163,13-9-270,0 1-1,1 0 0,-8 12-297,16-21 28,0 1-1,1 0 1,-1-1 0,1 1 0,0 0-1,0 0 1,1 0 0,0 0 0,0 1-1,0-1 1,0 0 0,1 1 0,-1-1-1,2 4-27,-1-8-6,0 1 0,1-1 0,-1 1 0,1-1 0,-1 1 0,1-1-1,-1 0 1,1 1 0,0-1 0,0 0 0,0 1 0,0-1 0,0 0-1,0 0 1,0 0 0,0 0 0,0 0 0,1 0 0,-1 0 0,0-1 0,0 1-1,1 0 1,-1-1 0,1 1 0,0 0 6,6 1-229,0 0 1,-1 0-1,1-1 0,5 0 229,-6 0-249,2 0-297,0 0 1,0-1-1,0-1 0,0 1 0,0-1 0,-1-1 1,1 0-1,0 0 0,7-3 546,20-6-1637,10-6 1637,36-20-811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1:51.15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15 377 16384,'-9'-12'6047,"9"12"-4703,-5-9 832,5 9 352,0-4-1472,5 1 32,-5-2-704,9 5 0,1-4-256,9 8-64,-1-4-32,12 8-672,-8-4 352,12 5-2432,-1-4 1504,-5 2-1376,-9-7 1504</inkml:trace>
  <inkml:trace contextRef="#ctx0" brushRef="#br0" timeOffset="330.83">48 508 14848,'-23'18'5535,"23"-18"-4319,-14 7 1504,14-2 768,0-10-1952,4 5-128,-4 0-928,10 0 64,-6 0-320,20 0-128,-5 0-64,15 0-832,-6 0 448,14 0-3360,-9 0 2048,5 0-2048,-10 0 2144</inkml:trace>
  <inkml:trace contextRef="#ctx0" brushRef="#br0" timeOffset="668.89">389 200 12416,'-4'-1'2376,"0"0"1,-1-1 0,1 1 0,0 1 0,-1-1 0,1 1 0,-4 0-2377,7 0 184,1 0 1,-1 0 0,0 0 0,1 0 0,-1 0 0,0 0 0,1 0-1,-1 0 1,0 1 0,1-1 0,-1 0 0,1 0 0,-1 1 0,0-1 0,1 1-1,-1-1 1,1 0 0,-1 1 0,1-1 0,-1 1 0,1 0-185,0-1-27,-1 1 1,1 0-1,0 0 1,0 0-1,0-1 0,0 1 1,0 0-1,0 0 1,0 0-1,0 0 0,0-1 1,1 1-1,-1 0 1,0 0-1,0 0 1,1-1-1,-1 1 0,1 0 1,-1 0-1,0-1 1,1 1-1,0 0 27,3 6-27,1-1 1,0 1-1,0-1 0,0 0 1,1-1-1,0 1 0,6 4 27,7 2-216,0 0 0,3 1 216,-3-3-474,-2 0-1,14 12 475,-13-8-367,-1 1-1,0 0 1,-1 1-1,4 7 368,-15-17 47,-1-1-1,-1 0 1,1 1 0,-1 0-1,0 0 1,0 0-1,-1 0 1,1 0 0,-2 1-1,1-1 1,-1 1 0,0-1-1,0 1 1,0 0-1,-1-1 1,0 1 0,-1 2-47,1-6 118,-1 1 0,0-1 0,0 0 0,0 0 0,0 0 0,-1 1 0,1-1 0,-1 0 0,0-1 0,0 1 0,0 0 0,0 0 0,0-1 0,-1 1 0,1-1 0,-1 0 0,0 0 1,1 0-1,-1 0 0,0 0 0,-3 1-118,-8 3 22,-1 0 0,1-1 0,-1 0 1,-7 0-23,-1 1 88,-147 33-1496,141-33 1061</inkml:trace>
  <inkml:trace contextRef="#ctx0" brushRef="#br0" timeOffset="1774.14">1387 146 5120,'23'-17'1669,"-14"7"-714,8-17 1327,-15 24-1205,0 0 0,0 0 0,-1 0 0,0-1-1,1 1 1,-1 0 0,-1-1 0,1 1 0,0-1-1,-1 1 1,0-1 0,1-1-1077,-2 2 658,1 0 1,0-1-1,-1 1 0,1 0 1,-1 0-1,0 1 0,0-3-658,0 4 120,0-1 0,0 1 0,0 0 0,0-1 0,0 1 0,0 0 0,0 0 0,0 0 0,0 0 0,-1 0 0,1 0 0,0 0 0,0 0 0,-1 1 0,1-1 0,-1 0 0,1 1 0,-1-1 0,1 1 0,-1-1 0,1 1 0,-1 0 0,0 0 0,1 0 0,-1 0 0,1 0 0,-2 0-120,-2 0 108,0 1-1,0 0 1,0 0 0,1 0 0,-1 0-1,0 1 1,0-1 0,0 2-108,-3 1 50,-1 2 0,1-1 0,0 1 1,0 0-1,0 1 0,1 0 0,0 0 1,1 0-1,-1 1-50,-15 21 150,-14 26-150,28-43 22,-8 12-37,2 1 1,0 1-1,1 0 1,2 1-1,1 0 1,0 0-1,0 12 15,8-32-107,1 0-1,0 1 0,0-1 0,1 1 1,0-1-1,0 1 0,1-1 1,0 0-1,0 1 0,1-1 0,1 4 108,-1-6-165,0-1 0,0 1 0,0-1-1,1 0 1,0 0 0,-1 0-1,1-1 1,1 1 0,-1-1 0,0 1-1,1-1 1,0 0 0,0 0 0,0-1-1,0 1 1,0-1 0,0 0 0,3 1 164,4 0-391,0 0-1,-1-1 1,1 0-1,0-1 1,0 0-1,0 0 1,0-1-1,0-1 1,0 0-1,5-2 393,6-1-486,0-1-1,0-2 1,-1 0 0,0-1-1,18-11 487,-19 10 241,0-2 0,-1-1 0,5-5-241,-17 13 417,-1-1-1,0 0 1,-1 0 0,1 0 0,-1-1-1,0 0 1,-1 0 0,1 0-1,-1-1 1,0 1 0,1-4-417,-5 8 103,1 1-1,-1 0 1,1 0 0,-1 0-1,0 0 1,1 0 0,-1-1 0,0 1-1,0 0 1,0 0 0,0 0-1,0-1 1,0 1 0,0 0 0,0 0-1,-1 0 1,1-1 0,0 1-1,-1 0 1,1 0 0,-1 0 0,1 0-1,-1 0 1,1 0 0,-1 0-1,0 0 1,0 0 0,1 0-1,-1 0 1,0 0 0,0 0 0,0 1-103,-1-1 62,1 0 1,-1 0-1,1 1 1,0-1-1,-1 1 1,0 0-1,1-1 1,-1 1 0,1 0-1,-1 0 1,1 0-1,-1 0 1,0 0-1,1 0 1,-1 0-1,1 1 1,-1-1-1,1 0 1,-1 1-1,1-1 1,-1 1 0,1 0-1,-1 0-62,-6 4 78,0 1-1,0 0 1,0 0-1,1 0 1,0 1-1,0 1 1,1-1 0,0 1-1,0 0 1,0 1-78,-4 8-12,1 0 1,0 1 0,1 0 0,-2 8 11,7-16-32,0 0 1,0 0 0,1 2 31,1-9-10,1-1 1,0 0 0,0 0-1,0 1 1,0-1 0,0 0-1,0 1 1,1-1-1,-1 0 1,1 0 0,-1 0-1,1 1 1,0-1-1,0 0 1,1 1 9,-2-2-9,1 0 0,-1-1 0,1 1 0,0 0 0,-1-1 0,1 1 0,0-1 0,-1 1 0,1-1 0,0 0 0,-1 1 0,1-1 0,0 0 0,0 1 0,0-1 0,-1 0 0,1 0 0,0 0 0,0 0 0,0 0 0,-1 0 0,1 0 0,1 0 9,19-4-149,-14 2 116,4-1-5,0-1 0,0-1 0,0 0 0,-1 0 0,0-1 0,0 0 1,0 0-1,-1-1 0,7-6 38,-5 2 2,0 0 1,0-1 0,-1 0-1,-1 0 1,0-1-1,7-14-2,-7 8 121,-9 18-111,1 0 0,-1 0-1,0 0 1,1 0-1,-1 0 1,0 0-1,0 0 1,0 0 0,0-1-1,0 1 1,0 0-1,0 0 1,-1 0-1,1 0 1,0 0 0,0 0-1,-1 0 1,1 0-10,0 1 2,0 0 1,-1 0-1,1 0 1,0 0-1,0 0 1,0-1-1,0 1 1,0 0-1,0 0 1,0 0-1,-1 0 1,1 0-1,0 0 1,0 0-1,0 0 1,0 0-1,0 0 1,-1 0-1,1 0 1,0 0-1,0 0 1,0 0-1,0 0 1,0 0-1,0 0 1,0 0-1,-1 0 1,1 1-1,0-1 1,0 0-1,0 0 1,0 0-1,0 0 1,0 0-1,0 0 1,-1 0-1,1 0 1,0 0-1,0 1 1,0-1-1,0 0 1,0 0-1,0 0 1,0 0-1,0 0 1,0 0-3,-7 11 66,-3 11 35,8-15-92,0 0 0,1-1 0,0 1-1,0 0 1,0 0 0,1 0 0,0 0-1,1 4-8,0-9-5,-1 1 0,1-1-1,0 1 1,0-1 0,0 0-1,0 1 1,0-1-1,0 0 1,1 0 0,-1 1-1,1-1 1,-1-1 0,1 1-1,0 0 1,0 0 0,0 0-1,0-1 1,0 1 0,0-1-1,1 0 1,-1 0-1,0 0 1,1 0 0,1 1 5,3 0-10,0 0 1,0-1-1,0 1 1,0-1-1,0-1 1,1 1-1,-1-1 1,0-1-1,0 1 1,0-1-1,0 0 1,4-2 9,0 0-577,0-1 0,0 0-1,3-1 578,30-19-6021,-31 15 3045,-3 0 1088</inkml:trace>
  <inkml:trace contextRef="#ctx0" brushRef="#br0" timeOffset="2331.17">2022 491 8448,'-1'0'623,"0"1"0,0 0-1,0-1 1,0 1 0,0 0 0,0 0 0,0 0 0,0 0 0,0 0 0,1 0 0,-1 0-1,0 0 1,1 0 0,-1 0 0,1 0 0,-1 0 0,1 0-623,-5 8 4664,-3 0-2181,-32 36 1700,25-27-3772,7-15-353,8-3-59,0-1 0,0 1-1,-1 0 1,1 0 0,0 0-1,0 0 1,0-1 0,0 1-1,0 0 1,0 0 0,0-1-1,0 1 1,0 0-1,0 0 1,0 0 0,-1-1-1,1 1 1,0 0 0,1 0-1,-1-1 1,0 1 0,0 0-1,0 0 1,0-1 0,0 1-1,0 0 1,0 0-1,0 0 1,0-1 0,0 1-1,0 0 1,1 0 0,-1 0-1,0-1 1,0 1 0,0 0-1,0 0 1,1 0 0,-1 0 1,8-14-59,-6 12 58,17-30-2,-9 15 37,0 1 0,1 0 0,1 1 1,5-6-35,-16 21 22,-1-1 1,1 0 0,0 0-1,-1 1 1,1-1-1,0 0 1,0 1 0,-1-1-1,1 1 1,0-1 0,0 1-1,0-1 1,0 1-1,0 0 1,0-1 0,-1 1-1,1 0 1,0 0 0,0 0-1,0 0 1,0 0-1,0 0 1,0 0 0,0 0-1,0 0 1,0 0-1,0 0 1,0 0 0,0 1-1,0-1 1,0 0 0,0 1-1,-1-1 1,1 1-1,0-1 1,0 1 0,0-1-1,-1 1 1,1 0 0,0-1-1,-1 1 1,1 0-1,0 0 1,-1-1 0,1 2-23,3 5 141,1 0 0,-1 0 0,-1 0 0,0 1-1,2 4-140,0 1 16,-3-8 5,-1-1-101,1 1 0,0-1 0,0 0 0,0 0 0,0 0 0,1 0 0,0 0 0,0 0 0,0-1 0,0 1 1,0-1-1,1 0 0,-1 0 0,2 1 80,5 1-656,0 0 1,0-1 0,0 0 0,1-1 0,-1 0-1,1 0 1,0-1 655,23 3-1056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1:49.45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272 300 13440,'-95'-21'12853,"81"17"-12208,0 2 0,0 0-1,0 1 1,-10 0-645,14 1 14,1 0 0,0 1 0,0 0 0,0 0 0,0 1 0,0 1 0,-6 2-14,14-5-1,0 0 0,0 1-1,0-1 1,0 0 0,0 1 0,0-1 0,1 1 0,-1-1 0,0 1 0,0-1 0,1 1 0,-1 0 0,0-1-1,1 1 1,-1 0 0,0 0 0,1 0 0,-1-1 0,1 1 0,-1 0 0,1 0 0,0 0 0,-1 0-1,1 0 1,0 0 0,0 0 0,0 0 0,-1 0 0,1-1 0,0 1 0,0 0 0,0 0 0,1 0-1,-1 0 1,0 0 0,0 0 0,0 0 0,1 0 0,-1 0 0,0 0 0,1 0 0,-1 0 0,1 0 1,2 4 20,1 1 1,0-1 0,0 0 0,0 0-1,1 0 1,0 0-21,0 0 56,4 4 204,-1 1 1,-1-1-1,1 2 0,-2-1 1,1 1-1,-2 0 0,1 0 0,1 7-260,-5-12 73,0 0-1,0 1 1,0-1-1,-1 1 1,0 0-1,-1 0 1,1-1 0,-1 1-1,-1 0 1,1 0-1,-1-1 1,0 1-1,-1 0 1,1-1-1,-1 1 1,-1 0-73,1-3 27,0 3-408,-1-1 0,0 0 1,0-1-1,-3 5 381,5-8-266,0-1-1,-1 0 0,1 1 1,0-1-1,0 0 1,0 0-1,-1 0 1,1 0-1,-1 0 1,1 0-1,-1 0 1,1-1-1,-1 1 0,1 0 1,-1-1-1,0 1 1,1-1-1,-1 0 1,0 0-1,1 1 1,-1-1 266,-8-3-1382</inkml:trace>
  <inkml:trace contextRef="#ctx0" brushRef="#br0" timeOffset="897.22">206 884 15360,'-6'68'7114,"5"-60"-6357,-1 6 258,2 2 2605,0-22-3404,0-129 3338,17-120-3554,-14 231 78,1-1 1,7-21-79,-9 40 24,0-1 0,1 1 0,0-1 1,0 1-1,0 0 0,1 0 1,-1 0-1,1 1 0,1-1 1,-1 1-1,1 0 0,5-4-24,-8 8 19,0-1-1,0 1 0,1-1 0,-1 1 1,0 0-1,1 0 0,-1 0 0,1 1 1,-1-1-1,1 1 0,1-1-18,-3 1 7,0 0 0,0 0 0,1 0 1,-1 0-1,0 0 0,0 0 0,0 0 0,0 1 0,1-1 0,-1 0 0,0 1 1,0-1-1,0 1 0,0-1 0,0 1 0,0 0 0,0-1 0,0 1 0,0 0 0,0 0 1,-1-1-1,1 1 0,0 0 0,0 0 0,-1 0 0,1 0 0,0 0 0,-1 1-7,2 2 4,-1-1-1,-1 1 0,1 0 0,0-1 0,-1 1 1,0 0-1,0-1 0,0 1 0,0 0 0,-1-1 0,0 1 1,1 0-1,-1-1 0,-1 3-3,-4 12-453,-1 0 0,-2 5 453,4-12-499,-3 8-1538,-1-1 0,-2 3 2037,8-16-1529,0-1 0,-1 1 0,1-1 0,-1 0 1,1 0-1,-2 0 1529,-4 1-4515,4-8-481,5-4 2846,2-3 6174,1 6-2870,0 0 0,-1 0 0,2 1 0,-1-1 1,0 1-1,1 0 0,-1-1 0,1 2 0,0-2-1154,5-2 1672,1 0-1,-1 1 1,4-2-1672,32-12 1898,0 3-1,2 1-1897,7-2 816,1-4-816,-39 14 114,0 0 1,0-1 0,-1-1-1,0-1 1,5-4-115,-15 10 35,-1 0 1,1-1 0,-1 0 0,4-4-36,-7 7 15,1 0 1,-1 0 0,0 0-1,1 0 1,-1-1 0,0 1-1,0 0 1,-1-1-1,1 1 1,0-1 0,-1 1-1,1-3-15,-1 5 4,0-1 0,-1 0-1,1 1 1,0-1-1,0 0 1,0 1 0,0-1-1,-1 1 1,1-1 0,0 0-1,-1 1 1,1-1-1,0 1 1,-1-1 0,1 1-1,-1-1 1,1 1 0,-1-1-1,1 1 1,-1 0-1,1-1 1,-1 1 0,1 0-1,-1-1 1,0 1 0,1 0-1,-1 0 1,1-1-1,-1 1 1,0 0 0,1 0-1,-1 0 1,0 0-1,1 0 1,-1 0 0,0 0-1,1 0 1,-1 0-4,-2 0 5,0 1 0,0-1-1,-1 0 1,1 1 0,0 0 0,0 0 0,1 0-1,-2 0-4,-7 5 5,0 0-1,1 1 1,-1 0-1,1 0 1,1 1-1,-1 1-4,8-7 0,0-1 1,0 1-1,0 0 0,0 0 1,0 0-1,1 0 0,-1 0 0,1 1 1,-1-1-1,1 0 0,0 1 1,0-1-1,0 1 0,0-1 0,1 1 1,-1 0-1,1-1 0,0 1 1,-1 0-1,1-1 0,0 1 1,0 0-1,1-1 0,-1 1 0,1 0 1,-1-1-1,1 1 0,0-1 1,0 1-1,0-1 0,0 1 1,0-1-1,0 0 0,1 0 0,0 1 1,0-1-1,3 4 7,1-1 1,0 0 0,0-1-1,0 1 1,0-1-1,1-1 1,0 1-1,0-1 1,0 0 0,0-1-1,0 1 1,0-1-1,1-1 1,-1 0 0,2 0-8,2 1 1,0-2 0,0 1 1,0-2-1,0 1 1,0-2-1,0 1 1,0-1-1,0-1 0,-1 0 1,3-1-2,20-10 89,19-10-89,-41 18 42,0 0 0,-1-1 0,1 0 0,-2-1 0,1 0 0,3-4-42,-11 10 33,-1 0 1,1 0-1,-1 0 1,1 0-1,-1 0 1,0-1-1,0 1 0,0 0 1,0-1-1,0 1 1,0-1-1,-1 1 1,1-1-1,-1 1 0,0-1-33,0 2 10,0 0 0,0 0 0,0 0 0,0 0 0,0 0 0,-1 0-1,1 1 1,0-1 0,-1 0 0,1 0 0,-1 0 0,1 0-1,-1 0 1,1 1 0,-1-1 0,1 0 0,-1 0 0,0 1-1,1-1 1,-1 0 0,0 1 0,0-1 0,0 1 0,0-1 0,1 1-1,-1 0 1,0-1 0,0 1 0,0 0 0,0-1 0,0 1-1,0 0 1,0 0 0,0 0 0,0 0 0,0 0 0,0 0-1,0 0 1,-1 0-10,-1 1 9,-1-1 0,0 0-1,0 1 1,1 0 0,-1 0 0,1 0-1,-1 1 1,1-1 0,-1 1-1,1 0 1,0 0 0,-1 0 0,1 0-1,0 0 1,0 1 0,1-1-1,-1 1 1,1 0 0,-1 0 0,1 0-1,0 0 1,0 0 0,0 0-1,0 1 1,0 1-9,1-2-165,-1 0 0,1 1 0,0-1 1,0 1-1,0-1 0,0 1 0,1-1 0,-1 1 0,1-1 0,0 1 0,0 0 0,1-1 1,-1 1-1,1-1 0,-1 1 0,1 0 0,0-1 0,0 0 0,1 1 0,-1-1 1,1 0-1,0 0 0,-1 1 0,2-1 0,-1-1 0,0 1 165,1 0-763,0-1 1,0 1-1,1-1 0,-1 0 0,1 0 0,-1 0 1,1-1-1,0 1 0,-1-1 0,1 0 0,0 0 0,0 0 1,0 0-1,2-1 763,10 1-4911,0 0-1,14-2 4912,-25 1-708,38-3-3537</inkml:trace>
  <inkml:trace contextRef="#ctx0" brushRef="#br0" timeOffset="1351.46">1450 274 13696,'-9'-3'1647,"6"3"-1237,1-1 1,0 1 0,0 0-1,-1-1 1,1 1 0,0 0 0,-1 0-1,1 0 1,0 1 0,0-1 0,-1 1-1,-1 0-410,-8 1 764,-3 0 692,0 1 1,0 0 0,0 2 0,0-1-1,1 2 1,-6 2-1457,7 0 439,-1 1 0,1 0 0,-10 10-439,18-15 30,0 1 0,1 0 0,-1 0 0,1 0 0,0 0 0,1 1-1,-1-1 1,1 1 0,0 0 0,-1 4-30,3-8-26,0 1 0,0 0 0,1-1 0,-1 1 0,1 0 0,-1 0 1,1-1-1,0 1 0,0 0 0,1 0 0,-1-1 0,0 1 0,1 0 0,0-1 0,0 1 0,0 0 0,0-1 0,0 1 0,0-1 0,0 1 1,1-1-1,-1 0 0,1 0 0,0 0 0,0 0 0,0 0 0,0 1 26,2-1-81,-1 1 0,1-1-1,0 1 1,0-1 0,0 0 0,0-1 0,0 1 0,0-1-1,0 1 1,1-1 0,-1-1 0,0 1 0,1 0 0,-1-1-1,1 0 1,-1 0 0,1-1 81,1 1-99,1-1 0,0 0 0,-1-1 0,1 0 0,-1 0 0,0 0 0,0 0 0,0-1 0,0 0 0,0-1-1,0 1 1,-1-1 0,2-2 99,0 0-151,0-1 0,-1 1-1,0-2 1,0 1 0,-1-1-1,0 0 1,0 0 0,3-8 151,3-11-150,-2-1 0,0-1 0,-2 1 0,-1-1 0,1-19 150,-2 11 731,-2-1-1,-2 0 1,-1-25-731,-4 40 581,4 23-560,0 0-1,0-1 1,0 1-1,0 0 1,0-1-1,0 1 0,0 0 1,0-1-1,0 1 1,-1 0-1,1-1 1,0 1-1,0 0 0,0 0 1,-1-1-1,1 1 1,0 0-1,0 0 1,0 0-1,-1-1 0,1 1 1,0 0-1,-1 0 1,1 0-1,0 0 1,0-1-1,-1 1 0,1 0 1,0 0-1,-1 0 1,1 0-1,0 0 1,-1 0-1,1 0 0,0 0 1,-1 0-1,1 0 1,0 0-1,-1 0 1,1 0-1,0 0 0,-1 0 1,1 0-1,0 1 1,-1-1-1,1 0 1,0 0-1,0 0 0,-1 0 1,1 1-1,0-1 1,0 0-1,-1 0 1,1 1-1,0-1 0,0 0 1,0 0-1,-1 1 1,1-1-21,-2 6 204,0 1 1,1-1-1,-1 1 1,1-1-1,1 1 0,-1 5-204,-1 42 1115,2 24-1115,2-52 101,0-1 0,2 1 0,2 6-101,-2-20-82,-1 0 0,2 0-1,-1 0 1,2-1 0,0 1 0,0-1 0,6 7 82,-5-8-541,1-1-1,0 1 1,1-2 0,4 4 541,-5-5-1399,0-1 1,0 0 0,1 0-1,0-1 1,5 2 1398,5 1-4513,2-1 0,9 2 4513,-10-3-2734,27 8-1580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1:47.92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58 181 6656,'0'-58'4644,"0"-65"15292,-2 160-19495,-2 0-1,-5 20-440,5-28 74,-13 80-13,5 0 1,3 54-62,9-155 9,1 40 25,-1-44-31,1 0 0,0 0-1,-1 0 1,1 0 0,1-1 0,-1 1 0,0 0 0,1 0 0,1 1-3,-2-4 4,0 0-1,0 0 1,0 0 0,0 0 0,0 0-1,0-1 1,0 1 0,0 0 0,0-1-1,1 1 1,-1-1 0,0 0-1,0 1 1,1-1 0,-1 0 0,0 0-1,1 0 1,-1 1 0,0-1 0,1-1-1,-1 1-3,28-4 95,-27 4-87,58-12 137,8 2-145,-4 6-1558,1 6-3620,13 5-13222,-57-6 14155</inkml:trace>
  <inkml:trace contextRef="#ctx0" brushRef="#br0" timeOffset="377.95">577 590 15616,'-2'1'1100,"-1"1"1,0-1-1,0 1 1,0-1-1,1 1 1,-1 0-1,0 0-1100,-6 7 1795,2-1 1674,6-8-3389,1 0-1,-1 1 1,1-1-1,-1 1 0,1-1 1,-1 1-1,1-1 1,0 1-1,-1-1 1,1 1-1,0-1 1,-1 1-1,1-1 0,0 1 1,0-1-1,-1 1 1,1 0-1,0-1 1,0 1-1,0 0 0,0-1 1,0 1-1,0-1 1,0 1-80,0 1 24,0-1 0,0 0 1,1 0-1,-1 1 0,0-1 0,1 0 1,-1 0-1,1 0 0,-1 0 1,1 1-1,0-1 0,-1 0 0,1 0 1,0 0-1,0 0 0,0 0 1,0-1-1,0 1 0,0 0 0,0 0 1,0-1-1,0 1 0,0 0 1,0-1-1,0 1 0,0-1 0,1 1 1,-1-1-1,0 0 0,0 0 0,1 1 1,-1-1-1,0 0 0,0 0 1,1 0-25,3 0 32,0 0 0,0 0 1,0 0-1,0-1 1,0 1-1,0-1 1,0-1-1,2 0-32,-1 0 56,0-1-1,0 0 1,-1 0-1,1 0 1,-1-1-1,0 0 1,0 0-1,0 0 1,-1-1-1,1 0 1,-1 0-1,0 0 1,0 0-1,-1 0 1,0-1-1,0 1 1,2-6-56,-4 9 9,-1 0-1,1 0 1,-1-1 0,0 1-1,0 0 1,0-1 0,0 1-1,0 0 1,0-1 0,-1 1-1,1 0 1,-1 0 0,0-1-1,1 1 1,-1 0 0,0 0-1,0 0 1,0 0 0,-1 0-1,1 0 1,0 0 0,-1 0-1,0 1 1,1-1 0,-1 0-1,0 0-8,-3-2-79,1 1-1,-1-1 1,0 1-1,0 0 0,0 0 1,0 0-1,-1 0 1,1 1-1,-1 0 0,0 0 80,-3 0-990,-1 0-1,0 1 1,0 0-1,-8 0 991,16 1-606,-1 0 0,1 0 0,-1 0 1,0 0-1,1 1 0,-1-1 0,1 1 0,-1-1 0,1 1 0,-1 0 1,1 0-1,0 0 0,-1 0 0,1 1 0,0-1 0,0 1 0,0-1 1,0 1-1,0 0 0,-1 0 606,-1 7-2901</inkml:trace>
  <inkml:trace contextRef="#ctx0" brushRef="#br0" timeOffset="756.78">833 569 17279,'-1'0'413,"-15"5"6922,3 0-3567,12-4-3662,0-1 0,0 1 0,1 0-1,-1-1 1,0 1 0,0 0-1,1-1 1,-1 1 0,0 0 0,1 0-1,-1 0 1,1 0 0,-1-1-1,1 1 1,-1 0 0,1 0-1,0 0 1,-1 0 0,1 0 0,0 0-1,0 0 1,0 0 0,0 0-1,0 1-105,0-1 7,0 0-1,0-1 0,1 1 0,-1 0 1,0 0-1,1 0 0,-1-1 0,0 1 0,1 0 1,-1 0-1,1-1 0,-1 1 0,1 0 1,0-1-1,-1 1 0,1-1 0,0 1 0,-1-1 1,1 1-1,0-1 0,-1 1 0,1-1 1,0 0-7,20 9-54,-16-8 34,1 1 6,-1 0 0,1 0 0,0-1 0,0 0 0,0-1 0,0 1 1,0-1-1,0 0 0,1-1 0,-1 1 0,3-2 14,9-2-5,0-1 0,-1 0 0,3-3 5,-11 5 8,-3 0 10,0 1 1,0 1 0,1-1-1,-1 1 1,1 0-1,5 0-18,-8 1-9,0 0 0,-1 0 0,1 1 0,-1 0 0,1 0 0,0 0 0,-1 0 0,0 0 0,1 0 0,-1 1 0,0 0 0,0 0 0,3 1 9,1 2 61,0-1 0,1 0 0,-1-1 0,1 0 0,0 0 0,0 0-1,0-1 1,0 0 0,1-1 0,-1 0 0,0 0 0,1-1 0,-1 0-1,1 0 1,-1-1 0,0 0 0,4-2-61,-9 2 25,0 0 0,0-1 1,0 0-1,-1 1 0,1-1 0,0 0 0,-1-1 1,0 1-1,1 0 0,-1-1 0,0 1 1,0-1-1,0 0 0,0 1 0,-1-1 0,1 0 1,-1 0-1,0 0 0,0 0 0,0-1 0,0 1 1,0 0-1,-1 0 0,1-1-25,0-4-120,0 0 0,-1 0 0,1 0 0,-1 0 0,-1-1 0,0 1 0,0 0 0,0 0 0,-2-2 120,3 9-368,-1-3-607,0 0-1,-1 0 1,1 1 0,-1-1 0,1 0-1,-1 1 1,0 0 0,-1-1 975,-6-5-2123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2:03.98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48 7040,'2'-4'844,"-1"0"1,0 0-1,1-1 0,-1 1 1,-1 0-1,1-3-844,0-7 7184,-1 13-4123,0 1-645,1 1-586,2 5-1444,-1 1 1,1-1 0,-1 1 0,0 0 0,0 0 0,-1 0 0,0-1 0,0 1 0,0 1-387,0 23 1510,-2 15-1510,1-18 197,-1 55-2,1 55-1287,2-98-2512,4 12 3604,-6-50-323,0 2-281,1-1 1,-1 0 0,1 1-1,0-1 1,0 0 0,0 0-1,0 0 1,0 1-1,1-1 1,-1 0 0,2 0 603,-3-2-160,0-1 1,0 0-1,1 0 1,-1 1-1,0-1 1,0 0-1,1 0 0,-1 1 1,0-1-1,1 0 1,-1 0-1,0 0 1,1 1-1,-1-1 1,0 0-1,1 0 1,-1 0-1,0 0 1,1 0-1,-1 0 1,0 0-1,1 0 0,-1 0 160,6-6-2319</inkml:trace>
  <inkml:trace contextRef="#ctx0" brushRef="#br0" timeOffset="942.61">218 548 11392,'-10'55'5343,"10"-55"-5147,-4 17 1486,4-16-1435,0 0 0,0 0 0,-1-1 0,1 1 0,0 0 1,0 0-1,-1-1 0,1 1 0,0 0 0,-1-1 0,1 1 0,-1 0 0,1-1 0,-1 1 0,1-1 0,-1 1 1,1-1-1,-1 1 0,1-1 0,-1 1 0,0-1-247,2-4 651,21-106 1147,1 1 1603,5-1-3401,-23 99 348,-2 13-94,0 9-61,1 26-116,1-2-620,7 33 543,-8-55-243,0-1-1,0 0 1,1 0-1,0 0 1,1-1-1,1 1 0,2 2 244,-8-12-64,0 0-1,0-1 0,1 1 0,-1 0 0,1-1 0,-1 1 0,1-1 1,0 0-1,-1 1 0,1-1 0,0 0 0,0 0 0,0 0 0,0 0 1,0 0-1,0-1 0,0 1 0,0-1 0,0 1 0,0-1 0,0 0 1,1 1-1,1-1 65,-1-1-77,0 0 0,0 1 0,0-1 0,0 0 0,0 0 0,0-1 0,-1 1 1,1 0-1,0-1 0,0 0 0,-1 0 0,1 0 0,-1 0 0,0 0 0,2-2 77,15-20-156,-1-1 1,-1-1-1,-1 0 0,-1-1 1,3-10 155,-2 3 477,-2 0 1,6-22-478,-15 38 508,0-1 1,-1 0 0,-1 0-1,-1 0 1,0-14-509,-5 13 453,3 19-444,0 1 0,0 0 0,0 0-1,0-1 1,0 1 0,0 0 0,0-1-1,0 1 1,0 0 0,0-1-1,0 1 1,0 0 0,-1 0 0,1-1-1,0 1 1,0 0 0,0 0 0,0-1-1,-1 1 1,1 0 0,0 0-1,0 0 1,0-1 0,-1 1 0,1 0-1,0 0 1,0 0 0,-1 0 0,1-1-1,0 1 1,0 0 0,-1 0-1,1 0 1,0 0 0,-1 0 0,1 0-1,0 0 1,-1 0 0,1 0 0,0 0-1,0 0 1,-1 0 0,1 0-1,0 0 1,-1 0 0,1 0 0,0 0-1,0 0 1,-1 0 0,1 1-1,0-1 1,0 0 0,-1 0 0,1 0-1,0 0 1,0 1 0,-1-1 0,1 0-1,0 1-8,-11 14-46,10-13 52,-6 13-31,0 0 0,1 1 0,1 0 1,0 0-1,1 0 0,1 0 0,1 1 0,0-1 0,1 2 25,-1 5 20,2 1 0,0-1-1,2 0 1,0 1 0,6 18-20,-5-29 16,1 1 0,0 0 1,1-1-1,1 0 0,0 0 1,1 0-1,0-1 0,1 0 0,7 9-16,-12-17 12,0 0-1,1-1 1,-1 0-1,1 0 0,0 0 1,0 0-1,0 0 1,0-1-1,0 1 0,1-1 1,-1-1-1,1 1 1,-1 0-1,1-1 1,-1 0-1,1 0 0,0 0-11,-1-1 4,1 0-1,-1 0 1,0 0 0,0-1-1,0 0 1,1 1-1,-1-1 1,0-1-1,0 1 1,0-1-1,0 1 1,-1-1-1,1 0 1,0 0 0,-1-1-1,1 1 1,-1-1-1,0 0 1,1 0-4,6-8 1,-1 0-1,0-1 1,-1 0 0,0 0 0,0 0 0,-1-1 0,4-12-1,-4 7-1,0-1 1,-1 0 0,-1 0 0,-1-1 0,1-10 0,-5 27 0,0-1 0,0 1 0,0 0 1,0 0-1,0 0 0,-1 0 0,1-1 0,-1 1 0,1 3-1,0-1 1,0 1-1,0 0 0,-1 0 1,1-1-1,0 1 0,0 0 1,0 0-1,0-1 0,0 1 0,-1 0 1,1 0-1,0-1 0,0 1 1,0 0-1,-1 0 0,1 0 1,0 0-1,0-1 0,-1 1 1,1 0-1,0 0 0,0 0 0,-1 0 1,1 0-1,0 0 0,0 0 1,-1-1-1,1 1 1,-1 1-4,0-1 0,1 0 0,-1 1 0,0-1 1,1 0-1,-1 1 0,0-1 0,1 1 0,-1-1 0,1 1 0,-1-1 0,1 1 0,-1 0 0,1-1 1,-1 1-1,1 0 0,-1-1 4,0 3-4,-1 0-1,0-1 1,1 1 0,0 0 0,0 0 0,0 0 0,0 0 0,0 0-1,0 0 1,1 1 4,-3 8-1,-1 6 17,1 0-1,0 0 1,2 0-1,0 1 1,1 7-16,0-17-53,1 0 0,0 0 0,0 0-1,1-1 1,0 1 0,0 0 0,1-1 0,1 0 0,-1 1 0,1-1-1,5 6 54,-8-12-49,0 0-1,1 0 0,-1 0 0,1-1 0,-1 1 0,1 0 0,0-1 0,-1 0 0,1 1 1,0-1-1,0 0 0,0 0 0,0 0 0,0 0 0,1 0 0,-1 0 0,0 0 0,0-1 0,2 1 50,-1-1-48,-1 0 0,1-1-1,0 1 1,-1-1-1,1 1 1,-1-1 0,1 0-1,-1 0 1,0 0-1,1 0 1,-1 0-1,0 0 1,0-1 0,1 1-1,-1-1 1,1-1 48,5-4-57,0-2-1,-1 1 1,1-1 0,-2 0 0,1 0-1,-1-1 1,3-6 57,10-16-47,0 0 177,-2 0 0,0-1 1,-2-1-1,-2-1 0,-1 1 1,-2-2-1,3-18-130,-11 39 504,0-1 0,-1-13-504,-4 13 333,3 16-322,0 0 0,0 0 0,-1-1 0,1 1 0,0 0 0,0 0 0,0 0 0,0-1 0,-1 1 0,1 0 0,0 0 0,0 0 0,0 0 0,0 0 0,-1-1 0,1 1 0,0 0 0,0 0 0,-1 0 0,1 0 0,0 0 0,0 0 0,-1 0 0,1 0 0,0 0 0,0 0 0,0 0 0,-1 0 0,1 0 0,0 0 0,0 0 0,-1 0 0,1 0-11,-2 1 47,1 0-1,-1 0 1,1 1-1,-1-1 1,1 0-1,0 1 1,-1-1 0,1 0-1,0 1 1,0 0-1,0-1 1,0 1-1,0 1-46,-6 11 171,1-1 0,1 2 0,0-1 0,2 0 0,-1 1-1,0 12-170,0 7 96,1 1-1,2 14-95,0-29-79,2 0 0,1 0 0,0 0 0,2 0 0,0-1 0,1 1 0,4 8 79,-7-22-312,1 0 0,0 1 1,1-1-1,-1-1 0,1 1 0,0 0 0,1-1 0,-1 0 0,1 0 0,3 2 312,-4-4-604,0 0-1,1 0 0,-1 0 0,1-1 1,0 0-1,0 0 0,0 0 0,0-1 1,0 1-1,0-1 0,0 0 0,0-1 1,0 1-1,5-1 605,16-4-2198</inkml:trace>
  <inkml:trace contextRef="#ctx0" brushRef="#br0" timeOffset="1279.94">1113 324 16639,'-28'5'6240,"28"-5"-4864,0-5 416,3 5-160,3-7-1024,13-2-672,-5 1 0,24 4-3552,-6-5 1984,25 9-2368,-9-5 2304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2:13.63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20 314 14848,'-14'12'5631,"14"-30"-4383,-6 18 640,6 0 0,0-8-640,0 4-64,11 1-512,-8-3-96,16 6-320,-5 0-160,16 6-64,-7-3-480,15 9-160,-4-3-1664,2 9-672,-2-6 1504,-5-3 800</inkml:trace>
  <inkml:trace contextRef="#ctx0" brushRef="#br0" timeOffset="332.03">81 413 16639,'-20'9'6144,"20"-9"-4768,0-9 384,0 9-128,6-3-960,-1-2-256,14 5-288,-5 0-128,19 0 32,-5 0-384,20 0-96,-6 0-4288,1-4 2592</inkml:trace>
  <inkml:trace contextRef="#ctx0" brushRef="#br0" timeOffset="648.52">413 165 13696,'-16'-1'1727,"-24"3"3111,29 0-4143,4-1 395,0 0 0,-1 0 1,1 0-1,-1-1 0,1 0 1,-6-1-1091,12 0 102,0 1 0,0 0-1,0 0 1,0-1 0,0 1 0,0 0 0,0 0 0,0 0 0,0 0 0,0 0-1,0 0 1,0 0 0,0 1 0,0-1 0,0 0 0,0 0 0,0 1-102,1-1 17,0 1 0,0-1 0,0 1 1,0-1-1,1 1 0,-1-1 1,0 1-1,0-1 0,0 1 1,1-1-1,-1 0 0,0 1 0,1-1 1,-1 1-1,0-1 0,1 0 1,-1 1-1,1-1 0,-1 0 0,0 0 1,1 1-1,-1-1 0,1 0-17,38 24-295,-34-21 461,34 19-91,0-1-113,-2 2 0,10 8 38,-38-24 124,0 0-1,-1 0 1,0 0 0,0 1-1,-1 0 1,0 1 0,0 0 0,-1 0-1,0 0 1,-1 1 0,2 4-124,-6-10 53,1-1 0,-1 0 1,0 0-1,0 1 0,-1-1 1,1 1-1,-1-1 0,1 1 0,-1-1 1,-1 1-1,1-1 0,0 1 1,-1-1-1,1 1 0,-1-1 1,0 1-1,0-1 0,-1 0 1,1 0-1,-1 0 0,1 1 0,-1-1 1,0-1-1,0 1 0,0 0 1,-1 0-1,1-1 0,-1 1 1,1-1-1,-1 0 0,0 1-53,-9 4 32,1 0 0,-2 0 1,1-1-1,0 0 0,-1-1 0,0 0 0,-5 0-32,-2 0-241,0 0 0,-1-1 0,0-1 0,-11 0 241,-6-3-3040,-1-2-3798,29 0 2107,4-2 1681</inkml:trace>
  <inkml:trace contextRef="#ctx0" brushRef="#br0" timeOffset="978.71">1287 203 14464,'7'2'4549,"-9"2"-1149,1-4-2990,0 1 1,0 0-1,1 0 1,-1 0-1,0 0 0,1 0 1,-1 0-1,1 1 1,-1-1-1,1 0 0,-1 0 1,1 1-411,-1 8 483,1 1 1,-1 0-1,2-1 1,0 1-1,1 7-483,2 29 532,-7 56-980,4-63-507,-1-4-8751,-2 24 9706,-1-45-2155</inkml:trace>
  <inkml:trace contextRef="#ctx0" brushRef="#br0" timeOffset="1312.37">1109 90 13696,'-9'-21'4511,"9"21"-4442,0 0 0,-1 0 0,1 0 0,0-1-1,0 1 1,0 0 0,0 0 0,0-1-1,0 1 1,0 0 0,0 0 0,0-1 0,0 1-1,0 0 1,0-1 0,0 1 0,0 0-1,0 0 1,0-1 0,0 1 0,0 0 0,0 0-1,0-1 1,0 1 0,0 0 0,0 0-1,1-1 1,-1 1 0,0 0-69,1-4 487,1 1 0,0 0 0,0 0 0,0 0-1,0 0 1,1 0 0,-1 0 0,1 0 0,-1 1 0,1-1 0,0 1 0,0 0 0,0 0-1,0 0 1,1 0 0,-1 0 0,2 0-487,12-2 103,0 0-1,0 1 0,0 1 1,0 1-1,1 0 1,-1 1-1,0 1 0,1 1 1,-1 0-1,9 3-102,-18-3 113,-1 0 0,1 1 0,0-1 1,-1 2-1,1-1 0,-1 1 0,0 0 0,0 0 0,0 1 0,-1 0 0,0 0 1,0 1-1,0-1 0,0 1 0,-1 1 0,4 5-113,-6-7 50,1 1 1,-1 0-1,0 0 0,-1 0 1,1 1-1,-1-1 0,0 1 0,-1-1 1,1 1-1,-1-1 0,-1 1 1,1 0-1,-1 0 0,-1-1 1,1 1-1,-1 0 0,0 0 0,0-1 1,-1 1-1,-2 4-50,-1 2-109,0 0 0,-1 0 0,-1 0-1,-3 4 110,5-10-934,0 0-1,0-1 0,-5 5 935,6-7-1506,0-1-1,0 0 0,0 1 0,-1-2 0,1 1 0,-2 0 1507,-4 4-5296,1-2 1915</inkml:trace>
  <inkml:trace contextRef="#ctx0" brushRef="#br0" timeOffset="2236.19">1680 502 11776,'0'1'548,"-1"0"0,1 0 0,-1 0 0,0 0 0,0 0 0,1-1 1,-1 1-1,0 0 0,0-1 0,0 1 0,0 0 0,0-1 0,0 1 0,0-1 1,0 0-1,0 1 0,0-1-548,-20 2 5447,-4 1-3813,20-1-1590,0 0-1,0 1 1,0 0-1,0-1 1,1 2 0,-1-1-1,1 0 1,0 1-1,0 0 1,0 0 0,1 0-1,-1 0 1,1 1-1,0 0 1,0-1-1,1 1 1,-1 0 0,1 0-1,0 0 1,0 1-1,1-1 1,0 0 0,0 1-1,0-1 1,0 1-1,1-1 1,0 1 0,0-1-1,1 3-43,-1-6-6,1 0 0,0 0 1,-1 0-1,1-1 0,0 1 0,0 0 0,0 0 1,1 0-1,-1-1 0,0 1 0,1 0 0,-1-1 0,1 1 1,-1-1-1,1 0 0,-1 0 0,1 1 0,0-1 1,0 0-1,0 0 0,0-1 0,0 1 0,0 0 0,0-1 1,0 1-1,0-1 0,0 1 0,0-1 0,0 0 1,0 0-1,0 0 0,0 0 0,1-1 6,4 1-21,0-1-1,0 0 1,0 0 0,0-1-1,0 0 1,0 0 0,0 0-1,0-1 1,0-1 21,2 0 49,-4 1 120,0 1 1,0-1-1,0 0 0,0-1 0,0 1 1,-1-1-1,1 0-169,-4 2 57,1 0 1,-1 0-1,0 0 1,0 0-1,0 0 0,0 0 1,0 0-1,0 0 1,0-1-1,-1 1 1,1 0-1,-1-1 1,0 1-1,1 0 1,-1-1-1,0 1 0,0 0 1,-1-1-1,1-1-57,-1 1 66,1 0-1,-1 0 0,0 0 1,0 0-1,0 0 0,0 0 1,0 0-1,-1 1 0,1-1 1,-1 0-1,0 1 0,0-1 0,0 1 1,0-1-1,0 1 0,0 0 1,-1 0-1,1 0 0,-1 0 1,0 1-1,1-1 0,-1 1 1,0 0-1,0-1 0,0 1 1,-1 0-66,0 0-342,-1 0 0,1 0 0,0 0 0,-1 1 0,1 0 0,-1 0 0,1 0 0,-4 0 342,4 1-1401,0 0-1,0 0 0,0 0 0,0 0 1,0 0-1,0 1 0,0 0 0,0 0 0,0 0 1402,-7 3-3135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2:49:20.7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46 8064,'3'-9'3874,"-1"5"-854,0-1-1,0 0 1,1 1-1,1-5-3019,-3 9 201,0-1 0,-1 1 1,1-1-1,0 0 0,-1 0 0,1 1 0,-1-1 0,1 0 0,0 1 0,0 0 0,-1 0 0,1-1 0,0 1 0,0-1 0,-1 1 0,1 0 0,0-1 0,0 1 0,0 0 0,0 0 0,0 0 0,0 0 0,0 0 0,0 0 0,0 0 0,0 0 0,0 0-201,0 1 70,0-1 0,0 1 0,0-1-1,-1 1 1,1-1 0,0 0-1,-1 1 1,1-1 0,-1 1-1,1 0 1,0 0 0,0-1 0,-1 1-1,1 0 1,-1-1 0,1 1-1,-1 0 1,0 0 0,0 0 0,0 0-1,1 0 1,-1-1 0,0 1-1,0 0 1,0 1-70,1 0 55,3 10 134,-2 2 0,0 1 0,0-1 0,-1 1-189,-1 60 133,0-58-84,0 81-432,-1 3-3671,1-71 1740,-4-4 820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2:10.33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1 414 10112,'24'-35'3776,"-24"35"-2944,9-21 1119,-9 17 257,0 1 32,0-3 96,0 12-512,0-3-256,0 15-864,0-3-352,-6 15-128,3-5-288,-2 4 0,-1-8-2400,1 0-992,2-3 1760,6-15 832</inkml:trace>
  <inkml:trace contextRef="#ctx0" brushRef="#br0" timeOffset="330.11">161 130 14720,'-24'-15'5535,"24"15"-4319,-14-9 448,14 9-64,-4-4-1408,-1-1-512,5 5-3232,0 0-1343,5 0 2495,-1 0 1216,10 9 896</inkml:trace>
  <inkml:trace contextRef="#ctx0" brushRef="#br0" timeOffset="1109.01">147 258 11520,'14'9'7151,"10"3"-5316,-17-8-1437,0 0-1,0 1 1,0 0-1,0 0 1,-1 0-1,3 5-397,32 36 1252,-38-43-1193,4 6 250,1 0 1,-2 0-1,0 1 1,0 0-1,0 0 0,-2 1 1,1-1-1,1 9-309,-5-15 70,0 0 1,0 0-1,0 0 0,-1 0 0,1 0 0,-1 0 0,0 1 0,0-1 1,-1 0-1,1 0 0,-1 0 0,0 0 0,0 0 0,-1 0 1,1 0-1,-1 0 0,0 0 0,0-1 0,0 1 0,0-1 1,0 1-1,-1-1 0,0 0 0,0 0 0,-1 1-70,-3 2 26,1-1-1,-1 0 0,0-1 1,-1 0-1,1 0 0,-8 2-25,11-4-3,1-1 0,-1 0-1,0 0 1,0 0-1,0-1 1,0 1 0,-3-1 3,6 0-16,-1 0 1,0 0-1,1 0 1,-1-1-1,1 1 1,-1-1 0,1 1-1,-1-1 1,1 1-1,-1-1 1,1 0-1,0 0 1,-1 1 0,1-1-1,0 0 1,-1 0-1,1-1 1,0 1 15,1 0-24,-1 1 1,1-1 0,-1 0-1,1 0 1,0 0 0,0 0-1,-1 0 1,1 0 0,0 0-1,0 0 1,0 0 0,0 0-1,0 0 1,0 0 0,0 0-1,0 1 1,0-1 0,1 0-1,-1 0 1,0 0 0,1 0-1,-1 0 1,0 0 0,1 0-1,-1 1 1,1-1 0,0 0-1,-1 0 1,1 0 0,0 0 23,3-4-144,1-1 1,0 1-1,0 0 0,1 0 144,19-16-700,29-16 700,11-10-158,-25 17 142,-4 4 13,15-16 3,-42 33 81,0-1-1,0 1 0,0-1 1,-1-1-1,-1 0 0,0 0 1,1-3-81,-7 12 43,0 0 1,0 0-1,0 0 1,-1 0-1,1 0 1,-1 0-1,1 0 1,-1 0-1,0 0 1,0-1-1,0 0-43,0 2 18,0 1 0,0-1 1,0 1-1,0-1 0,0 0 0,0 1 0,-1-1 0,1 1 0,0-1 0,-1 1 0,1-1 1,0 1-1,-1-1 0,1 1 0,0-1 0,-1 1 0,1-1 0,-1 1 0,1 0 0,-1-1 0,1 1 1,-1 0-1,1-1 0,-1 1 0,1 0 0,-1 0 0,1-1 0,-1 1 0,1 0 0,-1 0 1,0 0-1,1 0 0,-1 0 0,1 0 0,-1 0 0,0 0-18,0 0 10,1 0 0,-1 0 1,1 0-1,-1 0 0,1 0 0,-1 0 0,0 0 0,1 0 0,-1 1 0,1-1 1,-1 0-1,1 0 0,-1 1 0,1-1 0,-1 0 0,1 1 0,-1-1 1,1 0-1,-1 1 0,1-1-10,-8 9 37,0 0 1,1 0-1,0 1 0,0 0 1,1 0-1,1 0 1,0 1-1,0 0 0,1 0 1,0 0-1,1 1 1,1-1-1,-1 1 0,1 10-37,1-13-1,1 1 1,0 0-1,0-1 0,1 1 0,0-1 0,1 1 0,0-1 0,4 9 1,-4-12 8,1 0 0,-1 0 0,2 0-1,-1 0 1,1-1 0,0 1 0,0-1 0,0 0 0,1 0 0,-1 0 0,1-1 0,1 0-1,-1 1-7,-2-3 6,0 0 0,0 0 0,1 0 0,-1 0-1,0 0 1,1-1 0,-1 0 0,1 1 0,-1-1 0,1 0-1,0-1 1,-1 1 0,1-1 0,0 0 0,-1 0-1,1 0 1,0 0 0,0 0 0,-1-1 0,1 0-1,-1 0 1,1 0 0,0 0 0,-1 0 0,0-1-1,1 0 1,-1 1 0,3-3-6,1-2 7,0 0 1,0 0 0,-1-1-1,0 1 1,0-1-1,0-1 1,-1 1-1,0-1 1,-1 0-1,1 0 1,0-4-8,14-36 22,-12 29-13,0 0-1,2 0 1,9-15-9,-18 33 6,0 1 0,0 0 0,0 0 0,0-1 0,1 1 0,-1 0 0,0-1 0,0 1 0,0 0 0,1-1 0,-1 1 0,0 0 0,0 0 0,1-1 0,-1 1 0,0 0 0,0 0 0,1 0 0,-1-1 0,0 1 0,1 0 0,-1 0 0,0 0 0,1 0 0,-1 0 0,0 0 0,1 0 0,-1 0 0,0 0 0,1 0 0,-1 0 0,0 0 0,1 0 0,-1 0-6,1 0 11,-1 1-1,0 0 0,1-1 0,-1 1 1,1 0-1,-1-1 0,0 1 0,0 0 1,1-1-1,-1 1 0,0 0 0,0 0 0,0-1 1,0 1-1,0 0-10,2 34 160,-3-31-150,3 17 21,0 0 0,0 0 0,3 3-31,-1-3 8,-3-14-7,1 0 0,0 1 0,0-1 0,1 1-1,-2-6-3,0 0-1,-1 0 1,2 0-1,-1 0 1,0 0-1,0-1 1,0 1-1,1 0 1,-1-1 0,1 1-1,-1-1 1,1 1-1,0-1 1,0 0-1,1 1 4,-2-1-25,0-1 1,0 0-1,0 0 0,0 1 1,0-1-1,1 0 0,-1 0 0,0 0 1,0 0-1,0-1 0,0 1 1,0 0-1,0 0 0,0-1 1,0 1-1,0 0 0,0-1 0,0 1 1,0-1-1,0 0 0,1 0 25,22-20-526,-4-4 48,-1 0 1,-1-2 0,4-10 477,-18 31-67,11-20-229,53-90-789,-31 42 858,-10 19 1670,22-31-1443,-45 79 190,-1 2 4,-1 1 0,1 0 0,0 0 0,1 1 0,-1-1 0,3-1-194,-6 4 18,0 1-1,0 0 0,0 0 0,0-1 0,1 1 0,-1 0 0,0 0 0,0-1 1,0 1-1,1 0 0,-1 0 0,0 0 0,0 0 0,0-1 0,1 1 0,-1 0 0,0 0 1,0 0-1,1 0 0,-1 0 0,0 0 0,0 0 0,1-1 0,-1 1 0,0 0 1,1 0-1,-1 0 0,0 0 0,0 0 0,1 0 0,-1 0 0,0 1 0,0-1 0,1 0 1,-1 0-1,0 0 0,0 0 0,1 0 0,-1 0 0,0 0-17,0 13 295,-9 19-256,4-16 366,1-1-1,-2 13-404,1-4 311,-1 4-96,1 1-1,1 0 1,1 0 0,2 25-215,2-35-95,0 0 1,2 0-1,0-1 1,1 1-1,1-1 1,0 1-1,8 13 95,-11-27-250,0-1 0,1 1 0,0-1 0,0 1 0,0-1 0,3 2 250,-5-5-212,-1 0 0,1 0 1,0 0-1,0 0 0,-1-1 0,1 1 0,0 0 0,0 0 0,0-1 0,0 1 0,0-1 0,0 1 1,0-1-1,1 1 0,-1-1 0,0 0 0,0 1 0,0-1 0,0 0 0,0 0 0,1 0 0,-1 0 1,0 0-1,0 0 0,0 0 0,1 0 0,-1-1 0,0 1 0,0 0 0,0-1 0,0 1 212,1-1-523,0-1-1,-1 1 1,1 0-1,-1-1 1,1 1-1,-1-1 1,1 0-1,-1 0 0,0 1 1,0-1-1,0 0 1,1-1 523,-1-23-1205</inkml:trace>
  <inkml:trace contextRef="#ctx0" brushRef="#br0" timeOffset="1710.48">1112 178 12288,'-39'-12'8069,"36"11"-5435,3 1-548,0 0-438,0 0-587,14 8-144,-14-8-842,14 8 1,0 1 1,-1 0-1,0 0 1,-1 2-1,0-1 0,7 10-76,4 4 28,-2 2 0,9 13-28,-17-21 14,31 47-70,-27-39 126,0 0 0,2-1 0,17 17-70,-36-42 2,0 0-1,0 1 0,1-1 1,-1 0-1,0 0 0,0 1 0,1-1 1,-1 0-1,0 0 0,1 1 0,-1-1 1,0 0-1,1 0 0,-1 0 1,0 1-1,1-1 0,-1 0 0,0 0 1,1 0-1,-1 0 0,0 0 0,1 0 1,-1 0-1,1 0 0,-1 0 1,0 0-1,1 0 0,-1 0 0,0 0 1,1 0-1,-1 0 0,0 0 0,1 0 1,-1-1-1,1 1 0,-1 0 1,0 0-1,1 0 0,-1 0 0,0-1 1,0 1-1,1 0 0,-1 0 0,0-1 1,0 1-1,1 0 0,-1-1 1,0 1-1,0 0 0,0-1 0,1 1 1,-1 0-1,0-1 0,0 1 0,0 0 1,0-1-1,0 1 0,0-1 1,0 1-1,0 0 0,0-1 0,0 1-1,3-28-57,-3-20 694,-1 12-223,1 1 1,6-36-415,-5 64 4,0 1 0,1 0 0,-1 0 0,1 0 0,1 0 0,-1 1 0,1-1 0,1-2-4,-2 5-9,0 1 0,0-1 1,0 1-1,1-1 1,-1 1-1,0 0 0,1 0 1,0 0-1,-1 0 0,1 0 1,0 0-1,0 1 1,0 0-1,0-1 0,0 1 1,2 0 8,0 0-88,1 0-1,-1 0 1,1 0 0,0 1 0,-1 0 0,1 0 0,-1 1-1,1-1 1,0 1 0,-1 0 0,0 1 0,1-1 0,-1 1-1,0 0 1,1 1 88,-3-2-11,0 1 0,0-1 0,-1 1 0,1 0 0,0 0 0,-1 0 0,1 1 0,-1-1-1,0 0 1,0 1 0,0 0 0,0-1 0,0 1 0,0 0 0,-1 0 0,1 0 0,-1 0 0,0 0-1,0 0 1,0 1 0,0-1 0,-1 0 0,0 0 0,1 1 0,-1 0 11,0 17 23,1 0 1,0-1-1,2 1 1,3 11-24,-5-25-8,1-1 0,0 0 0,0 0 0,0 0 0,1-1 0,0 1 1,0-1-1,1 1 0,-1-1 0,1 0 0,0 0 0,0 0 0,1-1 1,0 0-1,-1 1 0,5 1 8,-8-5 54,1 0-1,-1 0 1,1 0 0,-1-1 0,1 1-1,0 0 1,-1-1 0,1 1 0,0-1 0,-1 1-1,1-1 1,0 0 0,0 0 0,0 0-1,-1 0 1,1 0 0,0 0 0,0 0-1,-1 0 1,1-1 0,0 1 0,0-1 0,-1 0-1,1 1 1,0-1 0,-1 0 0,1 0-1,-1 0 1,1 0 0,-1 0 0,0 0 0,1 0-1,-1-1 1,0 1 0,0 0 0,0-1-1,0 1 1,1-2-54,1-2 59,0-1-1,0 0 1,0 0 0,-1 0-1,0 0 1,0 0-1,0 0 1,-1-1-1,0 1 1,0-6-59,-1-25-188,-1 26-842,1 0 0,0 0 0,1 1 0,0-1 0,3-10 1030,-4 21-78,0 0 1,0 0 0,0 0-1,0 0 1,0 0 0,0 0-1,0 0 1,0 0 0,1 0-1,-1 1 1,0-1 0,0 0-1,0 0 1,0 0 0,0 0-1,0 0 1,0 0 0,0 0-1,1 0 1,-1 0 0,0 0-1,0 0 1,0 0 0,0 0-1,0 0 1,0 0 0,0 0-1,1 0 1,-1 0 0,0 0-1,0 0 1,0 0 0,0 0-1,0 0 1,0-1 0,0 1-1,0 0 1,0 0 0,1 0-1,-1 0 1,0 0 0,0 0 0,0 0-1,0 0 1,0 0 0,0 0-1,0 0 1,0-1 0,0 1-1,0 0 1,0 0 0,0 0-1,0 0 1,0 0 0,0 0-1,0 0 1,0 0 0,0-1-1,0 1 1,0 0 0,0 0 77,6 16-2802,-4-9 2193,6 22-389</inkml:trace>
  <inkml:trace contextRef="#ctx0" brushRef="#br0" timeOffset="2049.13">1908 770 9728,'3'57'3120,"-4"-38"-1574,0-11-871,-3 9 346,-4 2 2526,-14 43 5530,25-112-8619,21-139 1942,-19 149-2263,25-148 110,-22 150-235,2 0 0,2 1 0,2-2-12,-9 26 2,0 1 0,1-1 0,1 1-1,0 1 1,1-1 0,0 1 0,1 0-1,0 1 1,0 0 0,5-4-2,-11 12-4,0 0 0,0 0 0,0 0 0,0 0 0,0 0 0,1 1 0,-1-1 0,1 1 0,-1 0 0,1 0 4,-3 0-2,1 1 0,-1 0 0,1 0 0,-1 0 0,0 0 0,1 0 0,-1 0 0,0 1 0,1-1 0,-1 0 0,0 1 0,1-1 0,-1 1 0,0-1 0,0 1 0,1 0 0,-1-1 0,0 1 0,0 0 0,0 0 0,0 0 0,0 0 0,0 0 0,0 0 0,0 0 0,-1 0 0,1 0 0,0 1 2,2 3 1,-1 1 0,0-1 0,0 1 0,0-1 0,-1 1 0,0 0 0,0 0 0,0-1 0,-1 1 0,1 0 0,-2 0 1,1 0-1,0 0 0,-1 0 0,-1 4-1,-3 10-6,-1 0 1,0 0 0,-9 18 5,6-16-429,-2-1 0,-1 1 429,-14 17-4406,20-29 1250,6-10 3104,0 0 0,0 0-1,0 0 1,-1 0 0,1 0 0,0 1 0,0-1 0,0 0 0,0 0 0,0 0 0,0 0-1,0 0 1,0 1 0,0-1 0,0 0 0,0 0 0,0 0 0,0 0 0,0 1-1,0-1 1,0 0 0,0 0 0,0 0 0,0 0 0,0 0 0,0 1 0,0-1-1,0 0 1,0 0 0,0 0 0,0 0 0,0 0 0,0 1 0,1-1 0,-1 0 0,0 0-1,0 0 1,0 0 0,0 0 0,0 0 0,0 0 0,1 1 0,-1-1 52,8-6-1062</inkml:trace>
  <inkml:trace contextRef="#ctx0" brushRef="#br0" timeOffset="2382.23">2294 265 14592,'-3'5'5439,"3"-5"-4223,0 13 992,0-13 192,-6 8-1024,1 1-352,2 12-736,3-5-192,0 5-64,0-4-1312,0 1-480,0-3-3648,3-9-1599,2-3 3647,4-12 1696</inkml:trace>
  <inkml:trace contextRef="#ctx0" brushRef="#br0" timeOffset="2383.23">2333 102 14976,'-9'-17'5631,"9"17"-4383,-5-9 480,5 9-96,0 0-1088,0 0-256,0 0-3680,0 0-1632,8 9 2529,-2 0 1215,13 6 992</inkml:trace>
  <inkml:trace contextRef="#ctx0" brushRef="#br0" timeOffset="2712.37">2635 165 11136,'-1'-1'400,"0"1"-1,0-1 1,0 0 0,0 0 0,0 1 0,0-1 0,0 0 0,-1 1 0,1-1-1,0 1 1,0 0 0,-1-1 0,1 1 0,0 0 0,-1 0 0,1 0 0,0 0 0,-1 0-1,0 0-399,-1 0 743,0 1-1,0 0 0,0-1 0,0 1 0,0 1 0,0-1 0,0 0 1,-2 2-743,-1 1 572,1 0 0,-1 0 0,1 0 1,0 1-1,0-1 0,0 1 0,-3 5-572,3-2 137,1-1-1,0 0 0,0 1 0,1 0 0,0 0 1,1 0-1,-1 0 0,2 1 0,-1-1 0,1 0 1,0 4-137,1-6 79,-1-1 0,2 1 0,-1-1 0,0 1 0,1-1 0,0 1 1,0-1-1,1 0 0,-1 1 0,1-1 0,1 0 0,-1 0 0,1 0 0,-1 0 1,1-1-1,1 1 0,-1-1 0,1 1-79,2 0-189,0 0 0,0 0 0,0 0 0,0-1 0,1 0 0,-1 0 0,1-1 0,0 1 0,1-2 0,-1 1 0,0-1 0,1 0 0,-1-1 0,3 1 189,8-1-1990,0 0 0,0-1-1,1-1 1,-1 0 0,13-4 1990,18-3-1531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2:05.76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263 616 12416,'0'-1'189,"1"1"0,-1 0 0,1 0-1,-1-1 1,0 1 0,1 0 0,-1-1 0,1 1 0,-1 0 0,0-1 0,0 1 0,1-1 0,-1 1 0,0-1 0,0 1 0,1-1 0,-1 1 0,0 0 0,0-1 0,0 1 0,0-1 0,0 1 0,0-1 0,0 1 0,0-1 0,0 1 0,0-1 0,0 1 0,0-1-189,-11-12 4075,7 9-2372,1 1-1116,0 0 1,0 1-1,0 0 1,0-1-1,-1 1 0,1 0 1,0 1-1,-4-2-587,3 2 73,-1-1-1,1 1 0,0 1 1,0-1-1,-1 1 0,1-1 1,-1 1-1,1 1 1,0-1-1,-1 1 0,1-1 1,0 1-1,0 0 1,-1 1-1,1-1 0,0 1 1,0 0-1,0 0 0,-2 1-72,-5 5 164,0 0-1,0 0 0,0 1 0,1 0 0,1 1 1,-1 1-1,0 2-163,3-5-2,1 1 1,0 0 0,1 0 0,0 0-1,0 0 1,1 1 0,0 0-1,1 0 1,-2 10 1,4-16-79,1 0-1,-1 0 1,1-1 0,0 1-1,1 0 1,-1 0 0,0 0 0,1 0-1,1 2 80,-2-4-36,1 0-1,-1-1 0,1 1 1,0 0-1,0-1 0,0 1 1,0-1-1,0 1 0,0-1 1,0 1-1,1-1 1,-1 0-1,0 0 0,1 1 1,-1-1-1,1 0 0,-1 0 1,1-1-1,0 1 0,-1 0 1,1 0-1,1 0 37,3 0 8,1 0 0,-1 0 0,0-1 1,1 0-1,-1 0 0,1-1 0,-1 1 0,0-1 0,1 0 0,-1-1 0,0 0 0,6-2-8,0-1 18,1-1 0,-1 0 0,0 0 0,-1-2 0,10-6-18,-2-6-69,-17 17 49,0 1 0,0-1 1,0 0-1,1 1 0,-1 0 1,1-1-1,0 1 0,0 0 0,-1 1 1,1-1-1,0 0 0,1 1 0,-1-1 20,-2 2 0,-1 0-1,1 0 0,0 0 0,-1 0 0,1 0 0,0 0 0,-1 0 0,1 0 0,-1 0 1,1 0-1,0 1 0,-1-1 0,1 0 0,0 0 0,-1 1 0,1-1 0,-1 0 0,1 1 1,-1-1-1,1 0 0,-1 1 0,1-1 0,-1 1 0,1-1 0,-1 1 0,0-1 1,1 1-1,-1-1 0,0 1 0,1-1 0,-1 1 1,7 22-9,-5-13 8,-1-6 12,0 1-1,1 0 1,0-1-1,0 1 1,0-1-1,0 0 1,1 0 0,0 0-1,0 0 1,0 0-1,0-1 1,1 1-1,2 1-10,-4-3 5,0-1-1,0 1 0,0-1 0,0 0 0,0 0 1,1 0-1,-1 0 0,0 0 0,1 0 0,-1-1 1,1 1-1,-1-1 0,1 0 0,-1 1 0,1-1 1,-1 0-1,1-1 0,-1 1 0,1 0 0,-1-1 1,1 1-1,-1-1 0,0 0 0,1 0 0,-1 0 1,0 0-1,1-1-4,1 0-12,1-1 1,-1 0 0,0 0-1,0-1 1,-1 1 0,1-1-1,-1 0 1,0 0 0,0 0-1,0 0 1,2-5 11,3-8 47,0 1 0,3-14-47,2-4 127,-13 34-127,0 0 1,0 1-1,0-1 0,0 0 1,0 0-1,0 0 1,0 0-1,0 0 1,0 0-1,0 1 0,0-1 1,0 0-1,0 0 1,0 0-1,0 0 1,0 0-1,0 0 0,0 0 1,0 0-1,0 1 1,1-1-1,-1 0 1,0 0-1,0 0 0,0 0 1,0 0-1,0 0 1,0 0-1,0 0 1,0 0-1,0 0 1,1 0-1,-1 0 0,0 0 1,0 1-1,0-1 1,0 0-1,0 0 1,0 0-1,1 0 0,-1 0 1,0 0-1,0 0 1,0 0-1,0 0 1,0 0-1,0-1 0,0 1 1,1 0-1,-1 0 1,0 0-1,0 0 1,0 0-1,0 0 0,0 0 1,0 0-1,0 0 1,0 0-1,1 0 1,-1 0-1,0 0 0,0-1 1,0 1-1,0 0 1,0 0-1,0 0 1,0 0-1,0 0 0,0 0 0,3 8 8,-3-1-6,0-1-1,1 1 1,-1 0-1,2 0 0,-1-1 1,1 1-1,0-1 1,0 1-1,1 0-1,-1-3-11,0-1-1,0 1 1,0-1-1,1 1 1,-1-1-1,1 0 1,0 0-1,0 0 1,0 0-1,0-1 1,1 1-1,-1-1 1,1 0-1,-1 0 1,1 0-1,1 0 12,31 10-1296,19 3-5589,-39-13 4997</inkml:trace>
  <inkml:trace contextRef="#ctx0" brushRef="#br0" timeOffset="640.89">978 700 13312,'0'-2'622,"0"0"1,0 1 0,-1-1-1,1 0 1,-1 1 0,1-1 0,-1 0-1,1 1 1,-1-1 0,0 1-1,0-1 1,0 1-623,-16-18 4148,12 16-3763,1-1-1,-1 1 1,0 0 0,-1 0 0,1 0 0,0 1 0,-2-1-385,4 3 29,1 0 1,-1-1-1,1 1 0,-1 0 1,1 0-1,-1 0 0,1 0 1,-1 1-1,1-1 0,-1 1 1,1 0-1,-1-1 0,1 1 1,0 0-1,-1 0 0,1 1 1,0-1-1,0 0 0,0 1 1,0-1-1,0 1 0,0 0 1,0 0-30,-2 2 9,-1 1 1,1-1 0,1 1 0,-1 0-1,1 0 1,0 0 0,0 1 0,0-1-1,0 3-9,1 0 3,0-1-1,0 1 0,0-1 0,1 1 0,1-1 1,-1 1-1,1 0 0,1-1 0,0 7-2,0-8-53,0-1 1,0 1-1,0-1 0,1 1 0,0-1 0,0 0 1,1 1-1,-1-1 0,1-1 0,0 1 0,1 0 1,-1-1-1,1 1 53,-3-4-37,0 0 0,1 0 0,-1 0 0,0 0 0,0 0 0,1 0 0,-1 0 0,1-1 0,-1 1 0,1 0 0,-1-1 0,1 1 0,-1-1 0,1 0 0,-1 0 0,1 1 0,-1-1-1,1 0 1,0 0 0,-1-1 0,1 1 0,-1 0 0,1 0 0,-1-1 0,1 1 0,-1-1 0,1 1 0,0-1 37,2-1-79,0 0 0,0 0 0,-1-1 0,1 1-1,-1-1 1,1 0 0,-1 0 0,0 0 0,1-1 79,1-3-64,-1 1 1,0-1-1,0 0 0,0 0 1,-1-1-1,0 1 1,2-8 63,-3 8-30,4-14-33,0-1 1,-2 0-1,-1-1 0,0 1 1,-2-1-1,0 1 0,-2-11 63,-4-26-351,-2 1 0,-5-14 351,5 37 212,-1-1 0,-2 1 0,-2 0 1,-1 1-1,-16-29-212,26 57 148,3 4-89,-1 0-1,1 1 0,-1-1 0,0 1 0,1-1 0,-1 1 0,0-1 0,0 1 0,0 0 0,0 0 0,0-1 0,-1 1 0,1 0 0,0 0 0,-1 0 0,1 0 0,0 0 0,-1 0 1,1 1-1,-1-1 0,1 0 0,-1 1 0,1-1 0,-1 1 0,-1-1-58,2 1 48,0 0-1,0 1 1,0-1 0,0 0 0,0 0 0,0 1-1,-1-1 1,1 0 0,0 1 0,0-1 0,0 1-1,0-1 1,0 1 0,1 0 0,-1-1-1,0 1 1,0 0 0,0 0 0,0-1 0,1 1-1,-1 0 1,0 1-48,-1 1 83,1-1 0,0 1-1,-1 0 1,1 0 0,0 0 0,1 0-1,-1 0 1,0 3-83,0 5 136,0 0-1,1 0 1,1 0 0,0 6-136,2 6 67,1-1 0,2 0 0,0 0 0,8 19-67,4 0-380,20 35 380,-17-38-2313,13 15 2313,-19-31-2079,2-1 0,0 0 0,1-2 0,15 13 2079,3-1-2501</inkml:trace>
  <inkml:trace contextRef="#ctx0" brushRef="#br0" timeOffset="1721.55">1625 598 13312,'0'-1'300,"-1"0"1,1 0 0,-1 0 0,1 0 0,-1 0 0,1 0-1,-1 1 1,1-1 0,-1 0 0,0 0 0,1 0 0,-1 1-1,0-1 1,0 0 0,0 1 0,1-1 0,-1 0 0,0 1-1,0-1 1,0 1 0,0 0 0,0-1 0,0 1 0,0 0 0,0-1-1,0 1 1,-1 0-301,-10-4 2667,11 4-2411,-1 0 0,1-1 0,-1 1 0,1 0 0,-1 0 0,1 0 0,-1 0 0,1 0 0,0 0 0,-1 0 0,1 1 0,-1-1 0,0 1-256,1-1 43,1 0-1,-1 0 1,0 1-1,0-1 1,1 1 0,-1-1-1,0 0 1,1 1 0,-1-1-1,1 1 1,-1-1 0,0 1-1,1 0 1,-1-1 0,1 1-1,0-1 1,-1 1 0,1 0-1,-1-1 1,1 1 0,0 0-1,0 0 1,-1-1 0,1 1-1,0 0 1,0 0 0,0-1-1,0 1 1,0 0-43,0 0 6,-1 0 1,1 0-1,0 0 0,0 1 1,1-1-1,-1 0 0,0 0 1,0 0-1,0 0 1,1 0-1,-1 0 0,0 0 1,1 0-1,-1 0 0,1 0 1,-1 0-1,1 0 1,0-1-1,-1 1 0,1 0 1,0 0-1,0 0 0,0-1 1,-1 1-1,1 0 1,0-1-1,1 1-6,0 0-5,0-1 1,0 0-1,0 1 0,0-1 0,0 0 1,0 0-1,0 0 0,0 0 0,0 0 1,0-1-1,0 1 0,0-1 1,0 1-1,0-1 5,10-3-75,-1-1-1,0 0 1,0-1 0,4-4 75,-14 10-3,13-10-85,-1 0 0,0 0-1,0-2 1,-1 1 0,-1-2-1,0 1 1,2-6 88,-9 13-8,-1 1 0,-1-1 0,1 0 0,-1 0 1,1 0-1,-1-1 0,-1 1 0,1-1 0,0-4 8,-2 9 11,0 0-1,1 0 1,-1-1 0,0 1-1,0 0 1,0 0-1,0-1 1,0 1-1,0 0 1,-1 0 0,1-1-1,0 1 1,-1 0-1,1 0 1,-1 0-1,1-1 1,-1 1 0,1 0-1,-1 0 1,0 0-1,0 0 1,1 0 0,-1 0-1,0 0 1,0 0-1,0 1 1,0-1-1,0 0 1,0 0 0,0 1-1,0-1 1,-1 1-1,1-1 1,0 1-1,0-1 1,0 1 0,-1 0-1,1 0 1,0-1-1,0 1 1,-1 0-1,1 0 1,0 0 0,0 1-1,-1-1-10,-3 0 60,0 1-1,0 0 0,0 0 1,0 0-1,0 1 1,1-1-1,-1 1 0,0 0 1,1 1-1,0-1 1,-1 1-1,1 0 1,-3 3-61,-2 1 97,1 0-1,0 1 0,0 1 0,1-1 0,-5 8-95,6-7 2,1 0 1,0 0-1,1 0 0,0 1 0,0-1 1,1 1-1,0 0 0,1 0 1,0 0-1,1 0 0,-1 7-2,2-11 1,0 0-1,0 0 1,0-1 0,1 1-1,0 0 1,0 0-1,0-1 1,1 1 0,-1-1-1,1 1 1,1-1 0,-1 0-1,1 1 1,0-1-1,0-1 1,1 1 0,-1 0-1,1-1 1,0 0-1,2 2 0,0-1 5,0-1-1,1 1 0,-1-1 1,1-1-1,0 1 0,2 0-4,-6-3 0,1 0 0,0 0 0,0 0 1,-1 0-1,1-1 0,0 1 0,0-1 0,0 0 0,0 0 0,-1 0 0,1-1 0,4 0 0,3-3-2,1 0 1,-1 0-1,1-2 1,-2 1-1,1-1 1,0-1-1,-1 0 0,-1 0 1,1-1-1,-1 0 1,0-1-1,4-6 2,10-13 29,-1-1 1,-1-2-1,9-18-29,-11 23 651,-19 26-641,0 0-1,0-1 1,0 1-1,0 0 0,1 0 1,-1 0-1,0 0 1,0 0-1,0 0 1,0 0-1,1 0 1,-1 0-1,0 0 1,0 0-1,0 0 1,1 0-1,-1 0 1,0 0-1,0 0 1,0 0-1,1 0 1,-1 0-1,0 0 0,0 0 1,0 0-1,0 1 1,1-1-1,-1 0 1,0 0-1,0 0 1,0 0-1,0 0 1,0 0-1,1 1 1,-1-1-1,0 0 1,0 0-1,0 0 1,0 0-1,0 1 1,0-1-1,0 0 0,0 0-9,9 13 78,-7-9-46,31 60-230,-22-40-938,1 0 1,1-1-1,16 20 1136,25 32-10448,-42-61 7937</inkml:trace>
  <inkml:trace contextRef="#ctx0" brushRef="#br0" timeOffset="2051.65">2018 859 13696,'-16'17'4426,"16"-17"-4348,0 0 0,0 0-1,0 1 1,0-1 0,-1 0-1,1 0 1,0 0 0,0 0 0,0 0-1,0 0 1,0 0 0,-1 0-1,1 0 1,0 0 0,0 0-1,0 0 1,0 0 0,0 0 0,-1 0-1,1 0 1,0 0 0,0 0-1,0 0 1,0 0 0,0 0 0,-1 0-1,1 0 1,0 0 0,0-1-1,0 1 1,0 0 0,0 0 0,0 0-1,-1 0 1,1 0 0,0 0-1,0 0 1,0-1 0,0 1 0,0 0-1,0 0 1,0 0 0,0 0-1,0 0 1,0 0 0,0-1 0,0 1-1,0 0 1,0 0 0,0 0-1,0 0 1,0-1 0,0 1-1,0 0 1,0 0 0,0 0 0,0 0-78,0-11 3442,24-28-1010,11-2-2025,7-4-407,-29 30-18,31-28-73,1 1 1,2 2-1,22-12 91,-61 46 10,0 0 0,0 1 0,0 1 0,7-4-10,-13 7 16,0 1-1,0-1 1,0 0 0,0 0 0,0 1 0,0 0 0,0-1 0,0 1 0,0 0 0,1 0 0,-1 0 0,0 0-1,0 0 1,0 0 0,0 1 0,0-1 0,0 1 0,0 0 0,0-1 0,0 1 0,0 0 0,0 0 0,-1 0 0,1 0-1,0 1-15,2 1 83,-1 1-1,0 0 0,0 0 0,0 0 0,-1 1 0,1-1 1,-1 1-1,0-1 0,-1 1 0,1 0 0,0 4-82,3 12 232,-1 0 0,0 3-232,-3-19 8,0 13 459,0-1-1,-2 10-466,1 1-3375,1-16-1947,0 0-3414,-4-32 7008</inkml:trace>
  <inkml:trace contextRef="#ctx0" brushRef="#br0" timeOffset="2385.77">2478 287 13312,'0'-17'4927,"0"17"-3839,-19 5 1440,14-5 480,-1-5-1344,3 5-416,3 0-1504,0 0-544,3 0 352,3 0-3104,13-4-1248,0-1 2433,9-7 1183</inkml:trace>
  <inkml:trace contextRef="#ctx0" brushRef="#br0" timeOffset="2720.87">2747 194 13056,'-5'15'1635,"2"-9"-715,1 0 0,-1-1 0,0 1-1,0 0 1,-2 0-920,-7 13 1121,-6 8 2601,12-15-2777,0-1 1,0 1-1,1 0 1,1 0 0,-2 8-946,-14 65 407,19-77-321,-4 17 208,1 1 1,2 0-1,0 2-294,2-15-16,0-1-1,1 1 1,1-1-1,0 1 1,0-1-1,1 0 1,1 2 16,-3-11-133,1 0 1,-1 0 0,0 0 0,1 0-1,0 0 1,0 0 0,-1 0-1,2-1 1,-1 1 0,0-1 0,0 0-1,1 1 1,0-1 0,-1 0 0,2 0 132,-2-1-362,0 0 0,0 0 1,0 0-1,1 0 1,-1-1-1,0 1 0,1-1 1,-1 1-1,0-1 1,1 0-1,-1 0 1,0 0-1,1 0 0,-1-1 1,1 1-1,-1-1 1,0 1-1,0-1 1,1 0-1,0 0 362,18-8-2283,2-3 1131</inkml:trace>
  <inkml:trace contextRef="#ctx0" brushRef="#br0" timeOffset="2721.87">2648 446 15616,'-20'0'5791,"20"0"-4511,-5-9 640,5 9 0,5-3-1024,1-1-224,8-1-448,-6 2-160,22-3-32,-7 3-1376,29-1-544,-10-1-4960,19 10-2207,-3-1 4639</inkml:trace>
  <inkml:trace contextRef="#ctx0" brushRef="#br0" timeOffset="3424.24">3613 481 13056,'-21'-22'4287,"21"22"-4201,0 0 0,-1-1-1,1 1 1,0-1-1,0 1 1,-1 0-1,1 0 1,0-1 0,-1 1-1,1 0 1,-1 0-1,1-1 1,0 1-1,-1 0 1,1 0-1,-1 0 1,1 0 0,0 0-1,-1-1 1,1 1-1,-1 0 1,1 0-1,-1 0-85,-2 0 225,-43-2 6027,42 2-5944,0 0-1,0 1 0,0-1 1,0 1-1,0 0 0,0 0 1,0 0-1,1 1 0,-1-1 1,0 1-1,1 0 0,-1 1-307,-1 1 35,0 1-1,0 0 0,1 1 0,0-1 0,0 1 0,0 0 0,0 0 0,1 0 0,0 0 0,0 2-34,-7 15-66,2 1-1,0 5 67,4-18-37,2 0-1,0 1 0,-1 4 38,3-13-46,0 0-1,0 0 1,0 0-1,0 0 1,0 0-1,0-1 1,1 1-1,-1 0 1,1 0-1,0 0 1,0 0-1,0-1 1,0 1-1,1-1 1,1 3 46,-3-4-35,0-1-1,1 1 1,-1-1 0,1 1 0,-1-1-1,1 1 1,0-1 0,-1 1 0,1-1 0,-1 0-1,1 1 1,0-1 0,-1 0 0,1 0-1,0 1 1,-1-1 0,1 0 0,0 0 0,-1 0-1,1 0 1,0 0 0,0 0 0,-1 0 0,1 0-1,0 0 36,1-1-89,0 1-1,0-1 0,0 0 1,-1 0-1,1 1 0,0-1 1,-1-1-1,1 1 1,-1 0-1,1-1 90,5-5-420,0 0 0,0 0 0,4-8 420,-8 11-78,12-18-132,-1 0-1,-1 0 1,0-2 0,-2 1-1,-1-2 1,-1 1-1,-1-1 1,-1-3 210,4-23 467,-1-1 0,-3 0 0,-1-22-467,-5 45 306,2-2 329,-1 0 0,-2 0 1,-2 1-1,-2-17-635,-2 33 353,6 14-345,0 0 0,0-1 0,0 1 0,0 0 0,-1 0 0,1 0 0,0 0 0,0 0 0,-1 0 0,1 0 0,0 0 0,0 0 0,0-1 0,-1 1-1,1 0 1,0 0 0,0 0 0,-1 0 0,1 0 0,0 0 0,0 0 0,0 1 0,-1-1 0,1 0 0,0 0 0,0 0 0,-1 0 0,1 0 0,0 0 0,0 0-1,0 0 1,0 0 0,-1 1 0,1-1-8,-2 2 40,0 1 0,0-1 0,0 1 0,0 0-1,0-1 1,1 1 0,0 0 0,-1 0 0,1 2-40,-9 26 38,1 0 1,2 1-1,2 1-38,4-32 2,-6 38 97,2 1-1,1 0 1,3 0 0,1 3-99,0-5-170,2 0 1,2-1 0,2 5 169,-3-25-15,1-1 1,0 1-1,1-1 1,1-1-1,1 1 1,0-1-1,1 0 1,4 6 14,-10-17 10,1 0 0,0 0 1,0 0-1,1-1 0,-1 1 0,1-1 1,-1 0-1,1 0 0,0 0 1,0 0-1,1 0 0,-1-1 0,0 0 1,3 1-11,-4-2 8,0 0 0,0 0 0,0-1 1,-1 1-1,1 0 0,0-1 0,0 0 0,0 0 0,0 0 1,0 0-1,0 0 0,0-1 0,0 1 0,0-1 0,0 0 1,1 0-9,1-2 7,0 1 0,-1-1 0,1 1 0,-1-1 0,1 0 0,-1-1 0,0 1 0,0-1 0,0 0-7,8-10 7,-1 0 0,-1-1 0,0-1 0,0 1 0,-1-3-7,1 0-56,-1-1-1,-1 0 1,0-1-1,-2 1 0,4-20 57,-9 29 181,-3 14 239,-6 23 297,4 1-536,1 1 1,1-1 0,1 19-182,2-34-6,0 0 1,1 0-1,0 0 1,1 0-1,0 0 1,1-1 0,1 0-1,0 0 1,3 6 5,-6-15-10,0 0 0,0 0 1,0 0-1,0 0 0,0-1 0,1 1 1,-1-1-1,2 1 10,-3-2-5,0 0 1,0 0-1,0-1 1,0 1-1,0 0 1,1-1-1,-1 1 1,0-1-1,0 0 1,1 1-1,-1-1 0,0 0 1,0 0-1,1 0 1,-1 0-1,0 0 1,1 0-1,-1 0 1,0 0-1,1 0 1,-1-1-1,0 1 1,0 0-1,2-1 5,0-1-11,0-1 1,0 1-1,0-1 1,0 1-1,0-1 0,0 0 1,0 0-1,-1 0 1,0 0-1,1-1 11,20-35-74,-22 39 73,23-48 347,-3-1 1,15-47-347,-30 84 300,-6 12-296,0 0 0,0 0 1,0 0-1,0 0 1,0 0-1,1 0 0,-1 0 1,0 0-1,0 0 1,0 0-1,0 0 0,0 0 1,0 1-1,0-1 0,1 0 1,-1 0-1,0 0 1,0 0-1,0 0 0,0 0 1,0 0-1,0 0 1,0 0-1,0 0 0,0 0 1,1 1-1,-1-1 0,0 0 1,0 0-1,0 0 1,0 0-1,0 0 0,0 0 1,0 0-1,0 1 1,0-1-1,0 0 0,0 0 1,0 0-1,0 0 0,0 0 1,0 0-1,0 0 1,0 1-1,0-1 0,0 0-4,1 27 160,-1 12-271,-1-10-665,1 0 1,3 15 775,-2-36-882,1 1-1,0 0 1,0 0 0,1-1 0,0 1-1,0-1 1,1 0 0,0 0 0,0 0-1,2 2 883,-5-9-182,1 1-84,-1 1-1,1-1 0,0 0 1,-1 0-1,1 0 1,0 0-1,2 1 267,-2-2-132,0 0 0,1 0 0,-1-1 0,0 1 0,1 0 0,-1-1 0,1 1 0,1-1 132</inkml:trace>
  <inkml:trace contextRef="#ctx0" brushRef="#br0" timeOffset="3873.07">4361 556 10368,'3'-42'3365,"-3"41"-3275,0 1 0,0-1 0,0 0 0,0 1 0,0-1 0,0 0 0,0 1 0,0-1 1,0 0-1,0 1 0,0-1 0,0 1 0,0-1 0,-1 0 0,1 1 0,0-1 0,0 0 0,-1 1-90,0-2 7,-10-16 3247,10 17-2912,1 0 0,-1 0 0,0 0 0,0 0 0,0 0 0,0 0 0,0 1 0,0-1 0,0 0 0,0 0 0,0 1 1,0-1-1,0 1 0,0-1 0,0 1 0,-1 0 0,1-1 0,0 1 0,0 0-342,-1 0 108,1 0-1,-1 1 1,1-1 0,-1 0-1,1 1 1,-1-1 0,1 1-1,-1 0 1,1-1 0,0 1 0,-1 0-1,1 0 1,0 0 0,0 0-1,0 0 1,0 0 0,0 0-1,0 0 1,0 1 0,0-1-1,-1 2-107,-1 2 60,0 1 0,0-1-1,1 1 1,0 0 0,-2 5-60,-3 16 98,0 1 0,2 0 0,-1 28-98,5-42-70,0-1-1,2 0 0,0 1 1,0-1-1,1 0 0,1 1 1,0-1-1,1 0 1,3 8 69,-5-17-80,-1-1-1,1 0 0,0 0 0,-1 0 0,2 0 1,-1 0-1,0-1 0,3 3 82,-4-4-48,1 0 0,-1 0 0,0 0 0,1 0 0,0 0 0,-1 0-1,1 0 1,0-1 0,-1 1 0,1-1 0,0 1 0,-1-1 0,1 0 0,0 0 0,0 1 0,0-1 0,-1-1 0,1 1 0,1 0 48,1-1-67,0 0 0,-1 0 0,1-1 0,0 1 0,0-1 0,-1 0 0,1 0 0,-1 0 0,0 0 0,0-1 0,0 1 0,0-1 0,0 0 0,0 0 0,-1 0 0,2-1 67,6-11-151,1-1 0,-2 0 1,1-3 150,-3 7-44,19-40-55,-1 0 0,-2-4 99,8-39 1508,-2-8-1508,-9 31 748,-1-14 1332,-18 79-1706,-2 8-71,-7 15 278,6-10-404,-1 2-23,-3 5 122,1 0-1,1 0 1,-1 5-276,-27 160 853,27-148-816,2 1 0,1 0 0,3 24-37,-1-43-61,2 0 0,-1 0-1,2-1 1,-1 1 0,2 0 0,-1-1 0,2 0-1,-1 0 1,2 0 0,5 9 61,-10-18-206,1 0 0,-1 0 0,1 0 0,-1 0 0,1 0 0,0 0 0,0 0 0,0-1 0,0 1 0,0-1 0,0 0 0,1 1 0,-1-1 0,0 0 0,1 0 0,0 0 206,-1-1-387,-1 0 0,1 1 0,0-1 0,0 0 0,0 0 0,-1-1 0,1 1 0,0 0 0,0 0 0,0-1 0,-1 1 0,1-1 0,0 0 0,-1 1-1,1-1 1,0 0 0,-1 0 0,1 0 0,-1 0 0,0 0 0,2-2 387,15-16-2730,-2-9 1301</inkml:trace>
  <inkml:trace contextRef="#ctx0" brushRef="#br0" timeOffset="4226.91">4536 556 17919,'-11'30'6688,"11"-30"-5216,11 12 32,-11-12-416,14-5-416,-6 2 64,20-18-832,-3 3-320,17-15 192,-4 3-3168,18-21-1280,-7 9 2720,12-15 1312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2:19.06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 13952,'3'12'5183,"-3"-12"-4031,6-4 1024,-6 4 192,0 4-352,0-4-32,0 5-1376,0-1-640,0 8-64,0 2-96,0-2 64,0 0 96,5 1 64,-5-1-2976,3-3-1312,-3-1 2112,0 1 1056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2:19.44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 68 14848,'0'0'355,"-1"0"1,1 0 0,0 0 0,-1 0-1,1 0 1,0 0 0,-1 0 0,1 0-1,-1 0 1,1 0 0,0 0 0,-1 0-1,1 0 1,-1 0 0,1 0 0,0-1-1,-1 1 1,1 0 0,0 0 0,-1-1-1,1 1 1,0 0 0,0 0 0,-1-1-356,4-5 6003,5-1-3096,0 3-3657,10-2 1040,-1 0 0,9-4-290,21-8-815,-40 16-28,0 0 1,0 1-1,0 0 0,0 0 1,6 0 842,20 2-4811,-24 3 3835</inkml:trace>
  <inkml:trace contextRef="#ctx0" brushRef="#br0" timeOffset="341.53">114 194 15104,'-19'21'5631,"19"-21"-4383,-11 4 1184,11-4 224,0 0-1024,0 0-352,11 0-416,3 0-128,-5-4-384,15 1-64,-5-3-192,15 6-1056,-12 0 544,12 0-928,-10 0 800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3:03.14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138 192 9984,'-3'-9'-649,"1"-2"10153,2 11-9197,0 0 0,0 0 0,0 0 0,1 0 1,-1 0-1,0 0 0,0 0 0,0 0 0,0 0 1,0 0-1,0 0 0,0 0 0,0 0 0,0 0 1,0 0-1,0 0 0,0 0 0,0 0 0,0 0 1,0 0-1,0 0 0,0 0 0,0 0 0,0 0 0,0 0 1,0 0-1,0 0 0,0 0 0,0 0 0,0 0-307,4 10 2340,1 11-1917,-1-1 0,-1 1 0,0-1 0,-2 1 0,0 5-423,-3 39-660,-2 0 660,3-46-367,0-10 69,-3 58-4661,2-22-6157,2-39 8295</inkml:trace>
  <inkml:trace contextRef="#ctx0" brushRef="#br0" timeOffset="352.35">10 99 15616,'-2'-5'1260,"1"0"0,-1 0 0,1 0 0,0-1 0,0 1 1,0 0-1,1-2-1260,0 5 241,0 0 1,0 0-1,0 0 1,0 0-1,1 0 0,-1 0 1,0 0-1,1 0 1,0 0-1,-1 0 1,1 0-1,0 1 0,0-1 1,0 0-1,0 1 1,0-1-1,1 0 1,-1 1-1,0 0 1,1-1-1,-1 1 0,2-1-241,2-1 86,0 1 0,-1 0 0,1 1 0,0-1 0,0 1 0,0 0-1,0 0 1,0 0 0,0 1 0,1 0-86,5 0 59,1 0 1,0 1-1,0 1 0,-1 0 0,1 0 1,-1 1-1,1 1 0,-1 0 0,8 4-59,-10-5 54,-1 0 0,0 1 0,0 0-1,-1 1 1,1-1 0,-1 2 0,0-1 0,0 1-1,-1 0 1,1 0 0,-1 1 0,2 3-54,-1-1 60,-1 0 0,0 0 1,0 1-1,-1 0 0,-1-1 1,1 2-1,-2-1 0,1 0 1,-1 1-1,-1-1 0,0 1 0,-1 0 1,0 0-1,0 6-60,-1-10-9,-1 1 1,1-1-1,-1 0 1,-1 0-1,1 0 1,-1 0-1,-1 0 1,1 0-1,-1-1 0,0 1 1,0-1-1,-1 0 1,0 1-1,0-2 1,-1 1-1,1 0 0,-1-1 1,-1 0-1,1 0 1,-1-1-1,1 1 1,-5 1 8,-27 12-2114,13-8-2911,4 2-4390,15-10 6039</inkml:trace>
  <inkml:trace contextRef="#ctx0" brushRef="#br0" timeOffset="706.26">488 587 14464,'-5'18'4735,"5"-18"-4625,0 1-1,0-1 0,0 0 0,0 1 0,-1-1 1,1 1-1,0-1 0,0 1 0,-1-1 0,1 0 1,0 1-1,-1-1 0,1 0 0,0 1 0,-1-1 0,1 0 1,0 1-1,-1-1 0,1 0-109,-29 28 4389,29-28-4344,0 1-1,-1-1 0,1 1 1,0-1-1,0 1 1,-1-1-1,1 0 0,0 1 1,0-1-1,0 1 1,0-1-1,0 1 0,0 0 1,0-1-1,0 1 1,0-1-1,0 1 0,0-1 1,0 1-1,0-1 1,0 1-1,0-1 0,0 1 1,0-1-1,1 1 1,-1-1-1,0 1 0,0-1 1,1 0-1,-1 1 1,0-1-1,1 1 0,-1-1 1,0 0-1,1 1 1,-1-1-1,1 0 0,-1 1-44,20 13 921,-18-13-905,2 2 103,1-1 0,0 0 0,-1 0 0,1-1 0,0 1 0,0-1 0,1 0 0,-1-1 0,0 1 0,0-1 0,0 0 0,2 0-119,-3 0 89,-1-1 0,0 1 0,1 0 0,-1-1 0,0 0 0,1 0 0,-1 0 0,0 0 1,0 0-1,0-1 0,0 1 0,0-1 0,0 0 0,-1 0 0,1 0 0,0 0 0,-1 0 0,0-1 0,2-1-89,-3 3 20,-1 0 0,1 0 0,0 0 0,-1 0 0,1 1 1,-1-1-1,0 0 0,1 0 0,-1 0 0,0 0 0,1 0 0,-1 0 0,0 0 0,0 0 0,0 0 0,0 0 0,0 0 1,0 0-1,0 0 0,0 0 0,-1 0 0,1 0 0,0 0 0,-1 0 0,1 0 0,0 0 0,-1 0 0,1 0 0,-1 1 1,1-1-1,-1 0 0,0 0 0,1 0 0,-1 1 0,0-1 0,0 0-20,-4-2 102,0-1-1,0 2 1,0-1-1,0 0 1,0 1-1,-2-1-101,-1 0 28,1 1-1010,0 0 0,0 0 0,0 0 1,0 1-1,-3 0 982,9 1-305,-1-1 1,0 1-1,0 0 0,0 0 1,0 0-1,0 0 0,1 0 1,-1 0-1,0 0 1,0 1-1,0-1 0,0 1 1,1-1-1,-1 1 0,0 0 1,1 0-1,-1 0 1,0 0-1,1 0 0,-1 0 1,0 1 304,-2 4-2166</inkml:trace>
  <inkml:trace contextRef="#ctx0" brushRef="#br0" timeOffset="1132.58">787 687 12928,'-4'-1'2192,"1"-1"1,-1 1 0,1-1 0,0 1 0,-1-1 0,1-1-2193,3 3 106,-1 0 1,1 0 0,-1 0 0,1 0 0,0 0 0,-1 0 0,1 0 0,-1 0 0,1 0-1,0 0 1,-1 0 0,1 0 0,0 0 0,-1 0 0,1 0 0,-1 0 0,1 0 0,0 0 0,-1 1-1,1-1 1,0 0 0,-1 0 0,1 0 0,0 1 0,-1-1 0,1 0 0,0 1 0,-1-1-1,1 0 1,0 0 0,0 1-107,-7 8 313,7-9-326,0 1-1,0 0 1,0-1-1,0 1 1,0 0-1,0 0 1,0-1-1,0 1 1,1 0-1,-1-1 1,0 1-1,1-1 1,-1 1 0,0 0-1,1-1 1,-1 1-1,1-1 1,-1 1-1,1-1 1,-1 1-1,1-1 1,-1 1-1,1-1 1,-1 0-1,1 1 1,0-1 13,1 1 19,-1-1 0,1 1 0,0-1 0,0 1 0,0-1 0,0 0 1,0 1-1,0-1 0,0 0 0,0-1-19,4 1 146,-1-1 0,0 1 0,0-2 1,0 1-1,0 0 0,0-1 0,3-1-146,0-2 221,24-13 682,-31 17-861,0 0 0,0 0 0,1 0 1,-1 0-1,0 0 0,0 0 0,0 0 0,0-1 1,0 1-1,0 0 0,0-1 0,-1 1 1,1 0-1,-1-1 0,1 1 0,-1-1 0,1 1 1,-1-1-1,0 0 0,1 1-42,-2-1 11,1 1-1,0 0 1,-1 0 0,1 0-1,-1 0 1,0 0 0,1 0-1,-1 0 1,0 0 0,1 0-1,-1 0 1,0 0 0,0 0-1,0 0 1,0 0 0,0 1-1,0-1 1,0 0 0,0 1 0,0-1-1,0 1 1,-1-1 0,1 1-11,-2-2-44,0 1 1,0 0-1,0 0 1,-1 0-1,1 0 1,0 0-1,-2 1 44,2 0-350,1 0 0,-1 1 0,1-1-1,-1 1 1,0-1 0,1 1 0,-1 0 0,1 0-1,0 0 1,-1 0 0,1 1 0,-2 0 350,-4 3-1147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3:10.47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85 0 14208,'0'0'4655,"2"2"-2681,8 8-422,-10-10-1312,1 1 0,0-1 1,0 1-1,0-1 0,0 1 0,0-1 1,0 1-1,0-1 0,-1 0 1,1 0-1,0 0 0,0 1 0,0-1 1,1 0-241,5 1 518,-6-1-431,1 1 0,-1 0 0,0-1 0,0 1 0,0 0 0,1-1 0,-1 1 0,0 0 0,0 0 0,0 0 0,0 0 0,-1 0 0,1 0 0,0 1 0,0-1-1,-1 0 1,1 0 0,0 0 0,-1 1 0,1 0-87,-1-1 57,0 0 0,0 1 0,0-1 0,0 0-1,-1 1 1,1-1 0,0 0 0,0 1 0,-1-1-1,1 0 1,-1 0 0,1 1 0,-1-1 0,0 0 0,1 0-1,-1 0 1,-1 1-57,-1 2 27,-1 1-1,-1-1 1,1 0-1,-1-1 1,0 1-1,0-1 1,0 0 0,0 0-1,-1 0-26,-19 7-311,-8 4-1845,12-1-7782,18-9 6482,6-3 1622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3:12.93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142 197 17023,'-3'1'671,"2"1"0,-1-1-1,0 0 1,0 0 0,0 1-1,0-1 1,1 1 0,-1 0-1,1 0 1,-1-1 0,0 2-671,1 0 583,-1 0 0,1 0 1,-1 0-1,1 0 1,0 1-1,0-1 0,0 2-583,0 7 672,0 0 1,0 0-1,1 0 0,1 3-672,-1 8 554,2 39-169,4 13-385,4 18-2709,-9-90 2505,0 56-8697,-1-46 7770</inkml:trace>
  <inkml:trace contextRef="#ctx0" brushRef="#br0" timeOffset="365.75">3 117 17279,'0'-1'324,"-1"-6"1170,0 1 1,0-1 0,1 1-1,0-1 1,0 1 0,1-6-1495,0 9 208,0 1 1,0-1-1,0 1 1,0 0-1,0-1 1,0 1-1,0 0 1,1 0-1,-1 0 1,1 0-1,0 0 1,0 0-1,-1 0 1,1 1-1,0-1 1,1 1-1,-1-1 1,0 1-1,2-1-208,6-3 107,0 1 0,0 1 0,1 0 0,-1 0 0,1 1 0,-1 0 0,1 1 0,0 0 0,-1 0 0,1 1 0,1 1-107,4 0 5,0 1-1,0 0 1,0 1 0,-1 1 0,1 0 0,14 7-5,-25-9 4,0 0 0,0 1 0,-1 0 1,1 0-1,-1 0 0,1 0 0,-1 1 1,0-1-1,0 1 0,-1 0 0,1 1 0,-1-1 1,1 1-5,0 2 38,-1 0 1,1 0-1,-1 1 1,-1-1-1,0 1 0,0-1 1,0 1-1,0 3-38,-2-4 38,1-1-1,-1 1 0,0 0 0,-1 0 1,1 0-1,-1 0 0,-1 0 0,1-1 0,-1 1 1,-1-1-1,1 1 0,-1-1 0,0 0 1,0 0-1,-2 3-37,0-2-1,0-1 1,0 1 0,0-1 0,-1 0-1,1 0 1,-1-1 0,-1 0-1,1 0 1,-1 0 0,0-1-1,0 0 1,-6 3 0,-17 4-791,-6 4-5255,28-12 4211,11-3 859</inkml:trace>
  <inkml:trace contextRef="#ctx0" brushRef="#br0" timeOffset="697.75">322 647 17023,'-28'17'5574,"26"-16"-5249,1 0 1,0-1-1,-1 1 1,1 0-1,0 0 1,-1 0-1,1 0 1,0 1-1,0-1 1,0 0-1,-1 2-325,-6 5 2046,8-8-2023,0 0-1,0 0 1,-1 0 0,1 0-1,0 0 1,0 0-1,0 1 1,0-1 0,0 0-1,0 0 1,-1 0-1,1 0 1,0 0 0,0 1-1,0-1 1,0 0-1,0 0 1,0 0 0,0 1-1,0-1 1,0 0-1,0 0 1,0 0 0,0 0-1,0 1 1,0-1 0,0 0-1,0 0 1,0 0-1,0 0 1,0 1 0,0-1-1,0 0 1,0 0-1,0 0 1,1 0 0,-1 1-1,0-1 1,0 0-1,0 0 1,0 0 0,0 0-1,0 0 1,1 1-1,-1-1 1,0 0-23,10 5 747,1-3-905,1-1 0,0 0 1,0-1-1,0 0 0,0 0 0,3-2 158,-7 1 158,0 0 0,1-1 0,-1 0 0,0-1 0,-1 0 0,1 0 0,0 0 0,-1-1-1,4-3-157,-10 7 53,0-1-1,0 0 0,0 1 1,0-1-1,0 0 1,0 0-1,-1 0 0,1 1 1,0-1-1,-1 0 0,1 0 1,-1 0-1,1 0 0,-1 0 1,1-1-1,-1 1 0,0 0 1,1 0-1,-1 0 0,0 0 1,0 0-1,0 0 0,0-1 1,0 1-1,0 0 0,0 0 1,0 0-1,-1 0 1,1 0-1,0 0 0,-1 0 1,1-1-1,0 1 0,-1 0 1,0 0-1,1 0 0,-1 0 1,0 0-53,-1-2-1,-1 0 1,1 0-1,-1 0 1,0 0-1,0 0 1,0 1-1,0-1 1,0 1-1,-1 0 1,1 0-1,-1 0 1,-14-9-516,-8-3-1575,10 9-6683,16 5 8732,-1 0-1,1 0 0,0 0 1,0 0-1,0 0 0,0 0 1,0 0-1,0 0 0,0 0 1,0 0-1,0 0 0,0 0 1,0 0-1,0 0 0,0 0 1,0 0-1,0 0 0,0 0 1,-1 0-1,1 0 0,0 0 1,0 0-1,0 0 0,0 0 1,0 0-1,0 0 0,0 1 1,0-1-1,0 0 0,0 0 1,0 0-1,0 0 0,0 0 1,0 0-1,0 0 0,0 0 1,0 0-1,0 0 0,0 0 1,0 0-1,0 0 0,0 0 1,0 0-1,0 0 0,0 0 1,0 0-1,0 1 0,0-1 1,0 0-1,0 0 0,0 0 1,0 0-1,0 0 0,0 0 1,0 0-1,0 0 0,0 0 1,0 0-1,0 0 0,0 0 1,0 0-1,0 0 0,0 0 1,0 0 42,7 11-1430</inkml:trace>
  <inkml:trace contextRef="#ctx0" brushRef="#br0" timeOffset="1068.4">704 545 15744,'1'1'243,"-1"-1"0,0 0 0,0 1 1,0-1-1,1 0 0,-1 1 0,0-1 1,0 1-1,0-1 0,0 1 1,0-1-1,0 0 0,0 1 0,0-1 1,0 1-1,0-1 0,0 0 0,0 1 1,0-1-1,0 1 0,0-1 1,-1 0-1,1 1 0,0-1 0,0 1 1,0-1-1,-1 0 0,1 1 1,0-1-1,-1 0-243,-10-2 2957,9 1-2757,1 1 0,-1-1 0,0 1 0,0-1 0,1 1 0,-1-1 0,0 1 0,1 0 0,-1 0 0,0 0 0,0 0 0,1 0 0,-1 0 0,-1 1-200,-9 4 66,1 0-1,-1 0 1,1 2-1,-1 0-65,6-4 224,1 1 0,0 0 0,0 0 0,1 0 0,-1 0 0,1 1 0,0-1-1,0 1 1,-1 3-224,4-7 23,1 0 0,-1 0-1,1 0 1,-1 1-1,1-1 1,0 0 0,0 0-1,-1 1 1,1-1 0,0 0-1,0 1 1,0-1-1,0 0 1,1 1 0,-1-1-1,0 0 1,0 0-1,1 1 1,-1-1 0,1 0-1,-1 0 1,1 0 0,0 1-1,-1-1 1,1 0-1,0 0 1,0 0 0,-1 0-1,1 0 1,0-1-1,0 1 1,0 0 0,0 0-1,1 0 1,-1-1-23,5 5 37,0-2 0,1 1 0,-1-1-1,1 0 1,3 1-37,3 0 33,0-1-1,0-1 1,1 0-1,-1 0 0,1-1 1,10-1-33,38 3-8,-34-2-544,-22-2 696,0 1 0,0 0 1,1 1-1,-1-1 0,2 2-144,8 6-3827,-15-7 2878,1 0 0,-1 0 0,0 0 1,0 1-1,0-1 0,0 0 0,0 1 0,0-1 1,0 1-1,0 0 949,3 6-1206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3:10.80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233 187 17023,'0'0'5515,"1"3"-3211,1 4-1080,-1 1-1,0 0 1,0-1 0,-1 4-1224,3 20 593,6 30-1143,-3 0 1,-2 39 549,-4-89-1067,0 13-2853,0-7-3834,-1-11 4389,-3-12 1600</inkml:trace>
  <inkml:trace contextRef="#ctx0" brushRef="#br0" timeOffset="331.51">34 61 16384,'-6'-4'1584,"4"3"-1047,0 0 0,1 0 0,-1-1 0,0 1 0,0 0 0,1-1 0,-1 1 0,1-1 0,-1 0 0,1 0 0,0 1 0,-1-1 0,1 0 0,0 0 0,0 0 0,0 0 0,1 0 0,-1-1 0,0 1 0,1-1-537,0 2 25,0 1 0,0-1 0,0 1 0,0 0-1,0-1 1,0 1 0,1-1 0,-1 1-1,0 0 1,0-1 0,0 1 0,1 0 0,-1-1-1,0 1 1,1 0 0,-1-1 0,0 1-1,1 0 1,-1 0 0,0-1 0,1 1-1,-1 0 1,0 0 0,1 0 0,-1 0 0,1-1-1,-1 1-24,17-3 739,-11 1-397,10 0-229,0 0 1,0 1-1,0 0 1,0 2-1,0 0 1,0 0-1,-1 2 1,1 0-1,0 0 1,11 6-114,-16-6 33,0 2 0,0-1 1,0 2-1,0-1 0,-1 2 0,0-1 0,0 1 1,-1 1-1,0 0 0,0 0 0,-1 0 0,0 1 0,0 1 1,4 7-34,-7-8 55,0 1 0,0-1 1,-1 1-1,-1 1 0,0-1 0,0 0 1,-1 1-1,0-1 0,-1 1 0,0 0 1,-1 3-56,0-8 18,-1 1 1,0-1 0,0 1 0,-1-1 0,0 0-1,0 0 1,0 0 0,-1 0 0,0 0-1,0 0 1,0-1 0,-1 0 0,0 1 0,0-1-19,-3 3-349,0 0 0,0 0 0,-1-1 0,0 0 0,-1-1 0,1 1 1,-1-2-1,-2 2 349,10-7-2,0 0-192,1 0-1,0 0 1,-1 1 0,1-1-1,0 0 1,-1 0 0,1 0-1,0 0 1,-1 0 0,1 0-1,0 0 1,-1 1 0,1-1-1,0 0 1,0 0 0,-1 0-1,1 1 1,0-1 0,0 0-1,-1 0 1,1 1 0,0-1-1,0 0 1,0 1 0,-1-1-1,1 0 1,0 1 0,0-1-1,0 0 1,0 1 0,0-1-1,0 0 1,0 1-1,0-1 1,0 0 0,0 1-1,0-1 1,0 0 0,0 1-1,0-1 1,0 0 0,0 1-1,0-1 1,0 0 0,0 1-1,1-1 1,-1 1 194,7 2-1195</inkml:trace>
  <inkml:trace contextRef="#ctx0" brushRef="#br0" timeOffset="708.73">527 641 16511,'-3'18'7295,"5"-6"-5198,-2-12-2050,0 0 1,0 0-1,0 1 0,0-1 0,0 0 1,0 0-1,0 0 0,0 0 1,0 0-1,0 0 0,0 1 0,0-1 1,0 0-1,0 0 0,0 0 0,0 0 1,0 0-1,0 0 0,0 1 0,0-1 1,0 0-1,0 0 0,0 0 0,1 0 1,-1 0-1,0 0 0,0 0 0,0 0 1,0 1-1,0-1 0,0 0 0,0 0 1,0 0-1,1 0 0,-1 0 0,0 0 1,0 0-1,0 0 0,0 0 0,0 0 1,0 0-1,1 0 0,-1 0 0,0 0 1,0 0-1,0 0 0,0 0 1,0 0-1,0 0 0,1 0-47,1 0 954,6-1-850,-1 1 0,0-1 0,1-1 0,-1 1 0,0-1 0,0-1 0,1 1 0,-2-1 0,7-3-104,-10 4 103,0 1 1,0-1 0,0 0 0,-1 0 0,1 1-1,-1-2 1,1 1 0,-1 0 0,0 0 0,0-1-1,0 1 1,0-1 0,0 0 0,-1 0 0,1 0-1,-1 1 1,1-1 0,-1 0 0,0-1 0,0 1-1,-1 0 1,1 0 0,-1-3-104,0 5 6,0-1 0,0 1 0,-1 0 0,1-1 0,-1 1 0,1 0 0,-1-1 0,0 1 0,0 0 0,1 0 0,-1 0 0,0 0 0,0-1 0,0 1 0,0 0 0,0 1 0,0-1 0,-1 0 0,1 0 0,0 0 0,0 1 0,-1-1 0,1 1 0,0-1 0,-1 1 0,1-1 0,0 1 0,-2 0-6,-3-2 11,-1 0 0,1 1 1,-1 0-1,0 1 0,-2-1-11,6 2-299,0-1 0,0 0 0,0 1 0,0-1 0,0 1 0,1 0 0,-1 0 0,0 0 0,1 1 0,-1-1 0,1 0 0,-1 1 0,1 0 0,-1-1 0,1 1 0,0 0 1,-1 2 297,1-3-198,1 1-1,0-1 1,0 0-1,0 1 1,0-1-1,0 1 1,1 0-1,-1-1 1,0 1-1,1 0 1,-1-1-1,1 1 1,0 0-1,-1-1 0,1 1 1,0 0-1,0 0 1,0 0-1,0-1 1,0 1-1,1 0 1,-1 0-1,0-1 1,1 1-1,0 0 1,-1-1-1,1 1 1,0 0-1,0-1 200,13 15-1067</inkml:trace>
  <inkml:trace contextRef="#ctx0" brushRef="#br0" timeOffset="1125.33">805 540 18303,'-19'-10'5878,"18"10"-5677,1-1 0,-1 1 0,1 0 0,-1-1 0,0 1 0,1 0 0,-1-1 0,1 1 1,0-1-1,-1 1 0,1-1 0,-1 1 0,1-1 0,0 1 0,-1-1 0,1 1 0,0-1 0,-1 1 1,1-1-1,0 0 0,0 1 0,0-1 0,-1 0-201,1 1 54,1-1 1,-1 1-1,0-1 1,0 1-1,0-1 0,0 1 1,0-1-1,1 1 0,-1-1 1,0 1-1,0 0 1,1-1-1,-1 1 0,0-1 1,0 1-1,1 0 0,-1-1 1,1 1-1,-1 0 1,0-1-1,1 1 0,-1 0 1,1-1-1,-1 1 1,1 0-1,-1 0 0,1 0 1,-1 0-1,1-1-54,30-4 367,18-1-367,-38 5 20,0 1 1,0 0 0,0 1-1,0 0 1,-1 1 0,5 1-21,-13-3 11,0 1 0,1 0 1,-1-1-1,0 1 0,0 0 1,0 0-1,0 0 0,0 0 0,-1 1 1,1-1-1,0 0 0,-1 1 1,1 0-1,0-1 0,-1 1 1,0 0-1,1-1 0,-1 2-11,0-2 7,-1 1-1,1-1 1,-1 1 0,0-1-1,1 1 1,-1 0 0,0-1-1,0 1 1,0 0 0,0-1-1,0 1 1,0 0-1,0-1 1,-1 1 0,1-1-1,-1 1 1,1 0 0,-1-1-1,1 1 1,-1-1-1,0 0 1,0 1 0,0-1-1,0 1-6,-9 10 29,-9 11-107,18-22 63,1-1 0,-1 1 0,1-1 0,-1 1 1,1 0-1,0-1 0,-1 1 0,1-1 0,0 1 0,-1 0 1,1-1-1,0 1 0,0 0 0,0-1 0,0 1 0,0 0 0,-1 0 1,1-1-1,1 1 0,-1 0 0,0-1 0,0 1 0,0 0 1,0-1-1,0 1 0,1 0 0,-1-1 0,0 1 0,1 0 15,1 0-134,1 0 0,-1 0 0,1 0-1,-1 0 1,1 0 0,0-1 0,-1 1-1,1-1 1,0 0 0,1 0 134,7 2-23,-4 0 137,0 0-1,-1 0 0,1 1 1,-1 0-1,1 0 1,-1 1-1,0-1 1,-1 1-1,1 1 1,-1-1-1,2 2-113,-5-4 62,0 0 0,-1 0 0,1 0 0,-1 0 0,0 0 0,1 0 0,-1 0 0,0 0 0,0 1 0,0-1 0,0 0 0,-1 1 0,1-1 0,-1 1 0,0-1 0,1 1 0,-1-1 0,0 0 0,0 1 0,0-1 0,-1 1 0,1-1 0,-1 1 0,1-1 0,-1 0 0,0 1 0,0-1 0,0 0 0,0 0 0,0 1 0,-1-1 0,1 0-62,-3 3 17,1-1 0,0 0 0,-1-1 1,0 1-1,0 0 0,0-1 0,0 0 0,-1 0 0,1 0 0,-1-1 1,0 0-1,1 0 0,-1 0 0,-5 1-17,6-1-161,0-1-1,0 0 1,0-1-1,-1 1 1,1-1-1,0 0 1,0 0-1,-1 0 1,1 0-1,0-1 1,0 1-1,-1-1 1,1 0-1,0-1 1,0 1-1,0-1 1,0 0-1,0 0 162,3 1-409,-1 0 0,1 0 0,-1 0 0,1 0 0,0 0 0,-1-1 0,1 1 0,0 0 0,0-1 409,0 1-183,1 1 0,0-1-1,-1 0 1,1 1-1,0-1 1,0 0-1,0 1 1,-1-1 0,1 0-1,0 1 1,0-1-1,0 0 1,0 0 0,0 1-1,0-1 1,1 0-1,-1 1 1,0-1-1,0 0 1,0 1 0,1-1-1,-1 0 1,0 1-1,0-1 1,1 0 183,8-8-1019</inkml:trace>
  <inkml:trace contextRef="#ctx0" brushRef="#br0" timeOffset="1464.76">1506 423 18687,'-7'6'6661,"12"-9"-1185,10-5-4226,-2 4-1233,-1 1 0,1 0 1,0 1-1,0 1 0,0 0 1,7 1-18,26-3-1032,-18 0-6221,20 2 7253,-25 1-822</inkml:trace>
  <inkml:trace contextRef="#ctx0" brushRef="#br0" timeOffset="1795.82">1558 573 18175,'-24'30'6752,"24"-30"-5248,-14 5 512,14-5-128,0 0-992,0 0-224,14 4-416,0-1-128,10 2-64,-1-5-480,10-5-128,-5 5-1344,11-7-512,-6 2 1216,19-7 608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3:17.30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86 8320,'1'-2'1038,"1"-1"1,-1 1-1,-1-1 0,1 0 1,0 1-1,-1-1 1,1 0-1,-1 1 0,0-2-1038,1 1 803,-1 0-1,0 0 1,1 0-1,0 0 0,0 0 1,0 1-1,0-1 1,0-1-803,2-1 822,-1 1-44,0 0 1,1 0-1,-1 0 1,1 1-1,2-3-778,-5 6 39,0 0 0,0 0 0,0 0 1,0 0-1,1-1 0,-1 1 0,0 0 0,0 0 0,0 0 0,1 0 0,-1 0 0,0 0 1,0 0-1,0 0 0,1 0 0,-1 0 0,0 0 0,0 0 0,0 0 0,1 0 0,-1 0 1,0 0-1,0 0 0,0 0 0,1 0 0,-1 0 0,0 0 0,0 0 0,0 0 0,1 0 1,-1 1-1,0-1 0,0 0 0,0 0 0,0 0 0,0 0 0,1 0 0,-1 1-39,7 9 861,-5-6-725,0 1-1,-1-1 0,1 0 1,-1 1-1,0 1-135,1 24 100,-1 0 0,-2 0 0,-2 12-100,1-13-145,0-2-234,1-3-4992,-4 21 5371,3-36-4307,0 0 0,0 0-1,-4 8 4308,-3 5-5786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23:57.00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57 74 8192,'-3'-9'2390,"1"0"0,0-1 1,1 1-1,0-1 0,0-2-2390,1 11 308,0 1 0,0-1-1,0 0 1,0 0-1,0 0 1,0 0 0,0 1-1,0-1 1,0 0 0,-1 0-1,1 0 1,0 1-1,0-1 1,-1 0 0,1 0-1,-1 1 1,1-1-308,0 1 116,-1 0 0,1 0 0,0 0 0,-1 0 1,1 0-1,0 0 0,0 0 0,-1 0 0,1 0 0,0 0 0,-1 0 1,1 0-1,0 0 0,0 0 0,-1 0 0,1 0 0,0 0 0,0 0 1,-1 1-1,1-1 0,0 0 0,0 0 0,0 0 0,-1 0 0,1 1 0,0-1 1,0 0-1,0 0 0,-1 1 0,1-1-116,-2 3 283,-1 0 0,1 1-1,0-1 1,0 1 0,0 0 0,0 1-283,-3 12 105,0 1 0,2 0 1,0 0-1,1 0 0,0 1 1,2-1-1,0 0 0,2 8-105,-2-22-8,0 0 0,1 1-1,-1-1 1,1 0 0,0 0 0,0 0-1,1 0 1,-1 0 0,1 0-1,0-1 1,0 1 0,0 0 0,0-1-1,1 1 1,-1-1 0,1 0-1,0 0 1,0 0 0,0 0-1,0-1 1,1 1 0,-1-1 0,1 0-1,0 0 1,-1 0 0,1 0-1,0-1 1,0 1 0,0-1-1,0 0 1,0 0 0,0-1 0,1 1-1,-1-1 1,0 0 0,3 0 8,1 0-23,0 0-1,1-1 1,-1 0 0,0 0 0,0-1-1,0 0 1,0-1 0,1 0 23,-3 0-5,-1 1-1,0-1 1,0 0-1,0 0 1,-1-1 0,1 0-1,-1 1 1,0-2-1,0 1 1,0 0-1,0-1 1,2-4 5,10-17 44,-2 0 0,0-1 0,-2-1 0,1-7-44,3-4 491,-12 32-176,-2 12 13,-2 19 96,0-19-419,1 15 1,0 1 1,1-1 0,1 0-1,1 0 1,0-1 0,2 1-1,0-1 1,3 4-7,-6-16-190,0-1 1,1 0-1,-1 0 0,1 0 0,0-1 1,1 0-1,-1 1 0,1-1 1,0-1-1,1 1 0,4 3 190,-5-6-645,-1 1 0,1-1-1,0 0 1,0 0 0,0 0 0,0-1 0,0 1-1,0-1 1,1-1 0,-1 1 0,0-1 0,0 0-1,1 0 1,-1 0 0,2-1 645,24-6-2699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2:49:21.7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62 12416,'-1'0'307,"1"0"0,0-1 0,0 1 1,-1 0-1,0 0 0,1 0 0,-1-1 1,1 1-1,-1 0 0,1-1 0,-1 1 1,1-1-1,-1 1 0,1 0 0,0-1 1,0 1-1,-1 0 0,1 0 0,0-1 1,-1 1-1,1-1 0,0 0 0,-1 1 0,1-1 1,0 1-1,0-2-307,0 2 410,0-2 0,1 1 1,-1 0-1,0-1 0,1 2 0,0-2 1,-1 1-1,0 0 0,1 0 0,0 0 1,0-1-411,2-1 160,0 1 0,0-2 0,0 2 0,0 0 0,0-1 0,0 2 0,1-2 0,-1 1 0,1 1 0,-1 0 0,1-1 0,0 1 0,2 0-160,4-2 38,0 0 0,0 3 0,0-2 0,1 1 0,-2 1 0,1 0 0,1 1 0,4 1-38,-12-2-11,2 0 0,-2 1 0,1 1 0,0-1 0,-1 1 0,1-2 1,0 2-1,-1 0 0,1 0 0,-2 0 0,4 2 11,-5-4-2,0 2 0,1 0 0,-1-1 0,1 0 0,-2 1 0,2 0 0,-1 0 0,0-1 0,0 1 0,0 0 0,-1-1 0,1 1 0,0 0 0,0 0 0,-1 0 0,1 0 0,-1 0 0,0 0 0,0 0 0,0 0 0,0 0 0,0 0 0,0 1 2,-4 10 24,0 1-1,0-1 1,-1 0-1,-1 0 1,-7 10-24,-6 9 243,-2-1 0,-2 2-243,7-12 334,0 2 1,2 1-1,1 0 0,-2 3-334,14-25 26,1-1-1,0 0 0,-1 0 0,1 1 0,0-1 0,-1 1 0,1-1 0,0 0 0,0 1 0,-1-1 0,1 0 0,1 1 0,-1-1 0,0 1 0,0-1 1,1 0-1,-1 1 0,0-1 0,1 1 0,-1-1-25,1 1 30,1 0 0,-1-1 0,1 1 0,-1-1 0,1 1-1,0-1 1,-1 0 0,1 1 0,0-1 0,0 0 0,0 0 0,0 0 0,1 0-30,10 4 233,1-1-1,-1-1 1,1 1 0,-1-3-1,1 1 1,6 0-233,3 0-1167,15 3 1167,-30-3-714,1 0-1,-1 0 0,5-2 715,2-1-853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23:58.03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89 6784,'17'-37'5269,"-16"36"-4763,-1-1 0,1 1 1,-1-1-1,1 1 0,-1-1 0,0 1 0,0-1 0,0 1 1,0-1-1,0 1 0,0-1 0,-1 1 0,1-1-506,0-14 4273,5 1-579,-5 15-3645,0 0 1,0 0 0,0 0 0,0 0 0,0 0 0,1 0 0,-1 0 0,0 0 0,0 0 0,0 0 0,0 0 0,0 0 0,0 0 0,0 0 0,0 0 0,1 0 0,-1 0 0,0 0 0,0 0 0,0 0 0,0 0 0,0 0 0,0 0 0,0 0 0,0 0 0,0 0 0,0 0 0,1 1 0,-1-1 0,0 0-1,0 0 1,0 0 0,0 0 0,0 0 0,0 0 0,0 0 0,0 0 0,0 0 0,0 0 0,0 0 0,0 0 0,0 1 0,0-1 0,0 0 0,0 0 0,0 0 0,0 0 0,0 0 0,0 0 0,0 0 0,0 0 0,0 1 0,0-1 0,0 0 0,0 0 0,0 0 0,0 0 0,0 0 0,0 0-50,3 28 2503,-3-21-2848,3 27 477,0 0-1,2-1 1,2 0 0,3 8-132,-6-28-9,1 1 0,0-1 0,1-1 0,1 1-1,0-1 1,0 0 0,1 0 0,1-1 0,0 0 0,0-1-1,7 5 10,-14-12-3,0-1-1,1 0 1,-1 0-1,1 0 1,0-1-1,0 1 1,0 0-1,0-1 1,0 0-1,0 0 1,0 0-1,0 0 0,0 0 1,0-1-1,1 1 1,-1-1-1,0 0 1,0 0-1,1 0 1,1-1 3,-1 0-4,0 0-1,0-1 1,0 1 0,0-1 0,0 0 0,0 0-1,0 0 1,0-1 0,-1 0 0,1 1 0,-1-1 0,0 0-1,0-1 1,0 1 0,0-1 4,4-6 7,1 0 0,-2-1 0,0 0 0,0 0-1,-1 0 1,1-4-7,5-17 50,4-23-50,9-40 490,-27 120-452,1-1-1,1 1 0,1 0 1,1-1-1,4 22-37,-4-41-334,0 1-1,0-1 1,0 0 0,1 1 0,0-1-1,0 0 1,0 0 0,1 0-1,0 0 1,0-1 0,0 1 0,0-1-1,1 1 1,0-1 0,-1 0-1,2 0 1,-1-1 0,3 2 334,-1-1-661,1 0 0,0 0 1,0-1-1,0 0 0,0-1 0,0 1 1,1-1-1,0-1 0,-1 1 0,1-1 1,-1-1-1,9 0 661,20-3-2789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23:59.26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50 17 8320,'0'-1'325,"0"1"-1,0-1 1,0 0 0,0 1 0,0-1 0,0 1 0,0-1 0,0 0 0,0 1-1,0-1 1,0 1 0,0-1 0,-1 1 0,1-1 0,0 1 0,0-1-1,-1 1 1,1-1 0,0 1 0,-1-1 0,1 1 0,0-1 0,-1 1 0,1-1-1,-1 1 1,1 0 0,-1-1 0,1 1 0,-1 0 0,1-1 0,-1 1-1,1 0 1,-1 0 0,1 0 0,-1-1 0,0 1 0,1 0 0,-1 0 0,0 0-325,0 0 382,1 0 0,-1 0 0,0 1 0,0-1 0,1 0 0,-1 1 0,0-1 0,1 0 0,-1 1 0,0-1 0,1 1 0,-1-1 0,0 1 0,1-1 0,-1 1 0,1-1 0,-1 1-382,-5 11 888,1 10-483,0 0 0,1 1-1,2-1 1,0 1 0,1 0-1,2 0 1,0 0 0,5 22-405,-6-40-8,1 0 1,1 0-1,-1 0 0,1 0 1,0 0-1,0-1 1,0 1-1,0-1 1,1 1-1,0-1 0,0 0 1,0 0-1,0 0 1,1 0-1,0 0 0,-1-1 1,1 0-1,1 0 1,-1 0 7,1 0-29,0 0 1,0-1 0,0 0-1,1 0 1,-1-1 0,0 1-1,1-1 1,0 0-1,-1 0 1,1-1 0,-1 0-1,1 0 1,0 0 28,0-1-23,1 0 1,-1-1-1,1 0 0,-1 0 0,0 0 1,0-1-1,0 0 0,0 0 1,0 0-1,-1-1 0,4-2 23,0-2-15,0 0 1,-1 0-1,0-1 0,-1 0 0,1 0 1,-2-1-1,1 0 0,-1 0 0,-1-1 15,14-27 37,10-35-37,-29 72 0,13-38 141,-10 27 14,0 1 1,1 0-1,1 0 1,4-7-156,-9 18 3,0-1 0,0 1 0,0 0 1,0 0-1,0 0 0,0 0 0,0 0 1,0 0-1,0 0 0,0 0 0,0 0 1,0 0-1,0 0 0,0 0 0,0 0 0,0 0 1,0 0-1,0 0 0,0 0 0,0 0 1,0-1-1,0 1 0,0 0 0,0 0 1,0 0-1,0 0 0,0 0 0,0 0 1,0 0-1,0 0 0,1 0 0,-1 0 0,0 0 1,0 0-1,0 0 0,0 0 0,0 0 1,0 0-1,0 0 0,0 0 0,0 0 1,0 0-1,0 0 0,0 0 0,0 0 0,0 0 1,0 0-1,0 0 0,1 0 0,-1 0 1,0 0-1,0 0 0,0 1 0,0-1 1,0 0-1,0 0 0,0 0 0,0 0 1,0 0-1,0 0 0,0 0 0,0 0 0,0 0 1,0 0-1,0 0 0,0 0 0,0 0 1,0 0-4,2 7 161,-2-6-142,2 13 95,-1-1 0,-1 0 1,0 2-115,0 3 92,0 0 1,3 7-93,0-4-104,1 0 0,1-1 0,0 1 0,4 4 104,-6-16-420,0-1-1,1 0 1,1 0-1,-1 0 1,1-1 0,0 1-1,1-1 1,0 0 0,0-1-1,1 1 1,2 1 420,10 5-1099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24:00.35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26 6 13440,'-8'-6'8681,"2"6"-3473,6 1-5019,-1-1 0,0 1-1,1-1 1,-1 1 0,1-1 0,-1 1-1,1 0 1,-1-1 0,1 1 0,-1 0-1,1-1 1,0 1 0,-1 0 0,1 0-1,0-1 1,0 1 0,0 0-189,-2 5 20,1-1 0,0 1 1,1 0-1,-1-1 0,1 2-20,0 25 195,1-1 0,2 1 1,1-1-1,1 0 0,4 6-195,-7-28 1,1-1 0,0 1 0,1-1 0,0 0 0,0 0 0,1-1 0,0 1 0,0-1-1,5 4 0,-6-7-13,-1 0-1,1-1 0,0 0 0,0 0 0,0 0 1,0 0-1,0-1 0,1 0 0,-1 0 0,1 0 1,0 0-1,-1-1 0,1 1 0,0-1 0,0 0 1,0-1-1,0 1 0,0-1 14,2-1-23,0 1 1,0-1-1,-1-1 1,1 1-1,0-1 0,-1 0 1,0-1-1,1 1 0,-1-1 1,0 0-1,0-1 1,-1 0-1,1 0 0,-1 0 1,0 0-1,0-1 0,3-3 23,9-12-2,0-1 0,-2 0-1,13-23 3,-21 33 3,3-7 146,0 0 0,-1-1 1,6-18-150,-13 34 475,0 7-320,0 7-7,-3 19 123,0 9-142,3-11 27,2-1 0,6 23-156,-7-35-452,2-1 0,0 0 0,1 0 0,0 0 0,1-1 0,1 1 452,-7-11-322,1 0 0,0-1-1,0 1 1,0-1-1,0 1 1,0-1-1,0 0 1,1 1-1,-1-1 1,1 0-1,-1-1 1,1 1 0,0 0 322,14 3-1606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4:36.63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 5 11136,'-3'-1'770,"-1"0"7375,3-1-448,5 2-4502,28 1-1414,8 2-1781,-21-1 18,-1-2 1,4-1-19,13 0-261,-17 0-544,-15 0 174,0 0-1,-1 1 1,2 0-1,-1 0 1,1 0-1,-2 0 1,1 0-1,0 1 1,1 0 0,0-1 631,0 1-1222</inkml:trace>
  <inkml:trace contextRef="#ctx0" brushRef="#br0" timeOffset="329.61">66 149 15232,'-4'0'1173,"-2"0"6497,5 0-1057,5 0-4838,3 0-1728,-2-1 0,1 1 0,1-2 0,-2 2 0,2-3-47,23-4 69,2 4-1349,2 2 1,19 2 1279,-12-1-870,-37 0 11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4:35.70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226 80 13312,'12'-19'8527,"-10"18"-5099,-3 6 707,2 1-3890,0 0 0,1 1 0,-1-1 0,0 2-1,-1-2 1,0 1 0,0-1 0,0 1 0,-2 1-245,1 19 153,0 32 490,-2 5-643,-6-3-1781,5-40-6291,-6 15 8072,10-29-3483,0-3 1280</inkml:trace>
  <inkml:trace contextRef="#ctx0" brushRef="#br0" timeOffset="401.7">63 94 11776,'-13'-8'4523,"5"4"-118,2 0 0,-1-1 0,-4-4-4405,10 8 189,-13-14 2475,14 14-2655,-1 1 0,1 0-1,0-1 1,-1 1 0,1-1 0,0 1 0,0-1-1,0 1 1,0 0 0,-1-1 0,1 1-1,0-1 1,0 1 0,0-1 0,0 1-1,0 0 1,0 0 0,0-1 0,0 1 0,0-1-1,0 1 1,1 0 0,-1 0 0,0-1-1,0 1 1,0 0 0,1-1 0,-1 1-1,0-1 1,0 1 0,1 0 0,-1 0-1,0 0 1,0-1 0,0 1 0,0 0 0,1 0-1,-1-1 1,1 1 0,-1 0 0,0 0-1,1-1 1,-1 1 0,1 0 0,0 0-9,9-5 1,2 1 0,-1 1 1,2 0-1,-1 1 0,5-1-1,64-4-1,-54 5 1,249-2-202,-167 6-321,-80-2-5440,-23 0 4395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4:37.71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2 724 18303,'7'0'6752,"-7"0"-5248</inkml:trace>
  <inkml:trace contextRef="#ctx0" brushRef="#br0" timeOffset="771.58">6 753 5888,'0'2'11854,"1"2"-5964,1 6-5335,-2-6 836,1 3-1065,0-3-46,0 1-1,0 0 1,0 0-1,-1 1 1,1-1-1,-2-1 0,1 5-279,-5 41 998,5-47-877,-2 10 91,2-13-205,0 0-1,0 0 1,0 0 0,0 0-1,0 0 1,0 1 0,0-1 0,0 0-1,0 0 1,0 0 0,0 0-1,0 1 1,0-1 0,0 0-1,0 0 1,0 0 0,0 0 0,-1 0-1,1 0 1,0 0 0,0 0-1,0 0 1,0 0 0,0 1-1,-1-1 1,1 0 0,0 0 0,0 0-1,0 0 1,0 0 0,-1 0-1,1 0 1,0 0 0,0 0-1,0 0 1,0 0 0,0 0 0,0 0-1,0 0 1,0 0 0,0 0-1,-1 0 1,1 0 0,0 0-1,0 0-6,-1 0 4,1-1 1,0 1-1,0-1 0,-1 1 0,1-1 0,0 1 0,0-1 0,0 1 0,0-1 0,0 0 0,0 0 0,0 0 0,0 1 0,0-1 0,1 0-4,-1-2 9,0-16-9,1 0 1,0-1-1,2 0 1,0 2-1,2-2 1,0 1-1,0 0 1,2 1 0,1 1-1,3-8 0,-8 22 0,-2 0 0,1 0 0,1-1 1,-1 1-1,2 0 0,-1 1 0,-1-1 0,1 1 0,0-1 0,1 0 0,0 1 1,0-1-1,-2 3-1,0-1 0,-1 0 1,1 1-1,0 0 1,0-1-1,-1 1 0,0-1 1,1 1-1,1 0 1,-2 0-1,1 0 0,0 0 1,-1 0-1,1 0 1,0 1-1,0-1 0,-1 1 1,1-1-1,0 0 1,0 1-1,-1 0 0,1-1 1,0 1-1,-1 0 1,0 1-1,0-2 0,1 1 1,-1 1-1,1 0 1,2 3-17,-1-2 0,1 3 0,-2-1 0,2-1 0,-2 1 0,1 1 0,0-1 0,-2 1 0,1 0 0,0-1 0,-1 1 0,0 1 17,4 15 352,-3 2 1,0 9-353,-1-14 374,-1-13-311,2 18 119,-2-22-184,-1-1-1,1 0 0,0 1 1,0 0-1,-1-1 0,1 0 0,0 0 1,-1 0-1,0 1 0,1 0 1,0-2-1,-1 2 0,1-1 1,-2 2 2,2-3-1,0 0 1,0 0-1,0 0 0,0 0 1,0 0-1,0 0 1,0 0-1,0 0 1,0 0-1,0 0 0,0 0 1,0 0-1,0 0 1,0 0-1,0 0 1,0 0-1,0 0 0,-1 0 1,1 1-1,0-1 1,0 0-1,0 0 1,0 0-1,0 0 0,0 0 1,0 0-1,0 0 1,0 0-1,0 0 0,0 0 1,0 0-1,0 0 1,0 0-1,-1 0 1,1 0-1,0 0 0,0 0 1,0 0-1,0 0 1,0 0-1,0-1 1,0 1-1,0 0 0,0 0 1,0 0-1,0 0 1,0 0-1,0 0 1,0 0-1,0 0 0,0 0 1,0 0-1,0 0 1,-1 0-1,1 0 0,0 0 1,0 0-1,0 0 1,0-6-20,3-8-26,-3 11 18,2-9-163,0 1 0,1-1-1,0 0 1,1 0 0,4-8 191,-4 14-50,0-1 0,0 0-1,0 0 1,1 1 0,0 0 0,-1 0-1,3 0 1,-1 0 0,1-1 50,-5 7-4,1-2 1,-1 0-1,-1 0 1,2 2-1,-2-1 0,2-1 1,0 1-1,-1 0 1,1 1-1,-1-1 1,0 0-1,3 1 4,-1 0 0,-1-1 56,1 0 0,0 1 0,0 0 0,0 0 0,-1 0 0,1 1 0,0-1 0,0 1 0,-1-1 0,1 2 0,0-1 0,-1 1 0,0 0 0,0-1 0,1 1 0,-1 0 0,1-1 0,-2 2 0,2-1 0,-2 0 0,1 2 0,1-2 0,-3 1 0,2 0 0,-2 0 0,2 1 0,-1-1 0,0 0 0,0 0 0,0 0 0,-2 1 0,2 1-56,4 18 568,2 22-568,3 10 163,-10-54-215,-1 1 0,0 0-1,1 1 1,-1-1 0,1 0 0,0 0 0,0 0 0,0-1 0,0 1 0,0 0 0,0-1 0,1 1 0,0 0 0,-1 0-1,0-1 1,1 0 0,0 0 0,-1 0 0,1 1 0,0-1 0,0-1 0,0 2 0,0-1 0,0-1 0,0 1 0,-1 0-1,2 0 1,-2-1 0,2 0 0,0 1 0,-2-1 0,2 0 0,-1 0 0,-1 0 52,5-1-885,-1 0 0,-1 0 0,0-1 0,2 1 0,-1 0 0,-2-2 0,3 2 1,-2-1-1,-1 0 0,2-2 0,-1 2 0,0-1 0,-1 1 0,4-5 885,5-6-2634</inkml:trace>
  <inkml:trace contextRef="#ctx0" brushRef="#br0" timeOffset="1242.83">292 432 13440,'0'-1'389,"-1"0"1,1 0-1,-1 0 1,0 0-1,0 1 0,1 0 1,-1-1-1,1 0 1,0 0-1,-1 1 1,0-1-1,0 0 1,0 1-1,-1-1 1,1 1-1,1 0 1,-1 0-1,0-1 1,-1 1-1,1 0 1,0-1-1,0 1 1,0 0-1,1 0 1,-1 0-1,0 0 1,-1 0-1,1 0 0,1 1 1,-1-1-1,-1 0 1,1 1-1,0-1 1,0 0-390,0 1 41,0 0 0,0 0 0,0 0 1,0 0-1,0 0 0,1-1 0,-1 0 0,0 1 1,0 1-1,1-1 0,-1 0 0,0 1 0,1-2 1,-1 2-1,0-1 0,1 1 0,0-1 0,0 0 1,0 0-1,0 0 0,0 0 0,0 1 0,0-2 1,0 2-1,0 0 0,0-1 0,0 1 0,0-2 0,1 3-41,-1-1 14,1-2 0,-1 1 0,1 0 0,0 0 0,-1 0 0,1 0 0,0 1-1,0-1 1,-1-1 0,1 1 0,-1 0 0,1 0 0,0 0 0,0 0 0,0 0-1,0 0 1,0-1 0,1 0 0,-1 0 0,0 0 0,0 1 0,0-1 0,1 0-1,-1 1 1,0-1 0,0 0 0,0 0 0,0 0-14,0 1 44,0-1 0,0 0-1,0 0 1,0 0 0,-1 0 0,1 0 0,0 0-1,0 0 1,0 0 0,0 0 0,0 0 0,0-1 0,-1 1-1,0 0 1,1-1 0,0 1 0,0 0 0,0-1-1,-1 1 1,1 0 0,-1 0 0,1 0 0,0-1-1,-1 0 1,1 1 0,0-1 0,-1 0 0,1 0-1,-1 0 1,1 0 0,-1 1 0,1 0 0,-1-1 0,0 0-1,0 0 1,0 0 0,0 0 0,0-1-44,0 2 26,0-1 0,0 1 1,0-1-1,0 0 0,0 0 1,0 0-1,0 0 1,0 1-1,0 0 0,-1-1 1,1 0-1,-1 0 0,1 0 1,-1 0-1,1 1 0,-1-1 1,1 0-1,-1 1 0,0 0 1,1-1-1,-1 0 0,1 1 1,-1-1-1,0 1 0,0-1 1,1 1-1,-1 0 0,0 0-26,1-1-506,-2 1-1,0-1 0,0 1 0,1 0 1,0 0-1,-1 0 0,0 0 0,0 0 0,1 0 1,1 0-1,-2 0 0,0 1 0,1-1 1,-1 1 506,-3-1-1846</inkml:trace>
  <inkml:trace contextRef="#ctx0" brushRef="#br0" timeOffset="4438.7">2382 611 7296,'0'1'301,"0"-1"0,-1 1 0,1-1 1,-1 0-1,1 0 0,-1 0 0,1 0 0,0 0 0,-1 0 1,1 0-1,0 0 0,0 0 0,-1 1 0,0-1 1,1 0-1,0 0 0,0 0 0,-1 0 0,1 0 0,-1 0 1,1 0-1,-1 0 0,1 0 0,-1 0 0,0 0 1,1-1-1,-1 1 0,1 0 0,-1 0-301,-2-2 8289,3 2-6305,0 0-197,0 0-662,0 0-176,9 0 481,17 1-984,13-1-298,-1-1 0,1-3 0,11-2-148,-42 5 467,-2 3-5851,-6-2 4889,1 0 0,-1 0-1,1 0 1,-1 0 0,1 0 0,-1 1-1,1-1 1,-1 0 0,0 0-1,1 1 1,-1-1 0,1 0 0,-1 1-1,0-1 1,0 0 0,0 1 0,0-1-1,1 1 1,-1-1 0,0 0-1,1 0 1,-1 0 0,0 1 0,0-1-1,0 1 1,1-1 0,-1 1 0,0-1-1,0 1 1,0-1 495,-3 7-4389</inkml:trace>
  <inkml:trace contextRef="#ctx0" brushRef="#br0" timeOffset="2075.63">1145 1031 15104,'-38'-11'4959,"36"10"-4739,0 1-1,1-1 0,-1 0 0,1 1 0,-1 0 1,1-1-1,-1 0 0,1 1 0,1-2 0,-2 1-219,-5-3 181,1 0 353,1 0-1,-1 1 0,1-2 1,-1 1-1,1 0 0,0-1 1,2-1-1,-3 1 0,2 0 1,1-1-1,-1 0 0,-1-4-533,-5-16 249,-1 0-1,3 0 1,0-1-1,3 0 1,0 0-1,1-1 1,2 0-1,1 0 0,1 1 1,1-1-1,1 0 1,2-2-249,6-38-566,18-53 566,-19 90-426,1 1-1,2 0 0,0 2 1,1-1-1,9-9 427,-5 12-2121,0 1 0,1 0 1,2 3-1,1-2 0,-1 4 0,9-7 2121,19-13-3050</inkml:trace>
  <inkml:trace contextRef="#ctx0" brushRef="#br0" timeOffset="3396.73">1804 696 12032,'0'0'354,"0"0"0,0-1 1,0 1-1,0-1 1,0 0-1,0 1 1,0-1-1,0 0 0,0 0 1,1 1-1,-1 0 1,0 0-1,0 0 0,0-1 1,0 1-1,0-1 1,0 1-1,0-1 0,1 0 1,-1 1-1,1-1 1,-1 1-355,-1 2 7363,-2 2-6889,-1 1-1,1 0 1,-1 0 0,0 4-474,-3 7 150,4-11-130,0 0 1,2 0-1,-1 0 0,0-1 1,0 2-1,1 0 1,0-1-1,0 0 1,0 1-1,1-1 0,0 1 1,0 3-21,1-7 13,-1-1 0,1 2 0,-1-1-1,1-1 1,-1 1 0,1-1 0,0 1 0,0-1 0,1 1 0,-1 0 0,0 0 0,-1-1 0,1 0 0,1 1 0,-1-1 0,1-1 0,-1 2 0,1-2-1,0 1 1,-1 0 0,1 1 0,-1-2 0,1 1 0,-1 0 0,1-1-13,4 2 171,-1 0 0,2-1 0,-1 1 0,0-2 0,0 0 0,5 0-171,24-2 261,-22 1-261,-1-1 0,0 0 0,11-4 0,-12 6-2276,1 0-3917,-11-2 4593</inkml:trace>
  <inkml:trace contextRef="#ctx0" brushRef="#br0" timeOffset="3716.18">1901 741 13568,'0'0'559,"-1"0"0,1 0 1,0 0-1,-1 0 1,1 0-1,0 0 0,-1 0 1,1 0-1,0 0 1,0 0-1,0 1 0,0-1 1,0 0-1,-1 0 1,1 0-1,0 0 0,0 1 1,-1-1-1,1 0 1,0 0-1,0 1 0,0-1 1,-1 0-560,0 8 4815,1 12-5613,0-12 1941,0 18-811,1 12-302,-6 32-30,4-49-1506,1-10-2464,0-11 3685,0 0 0,0 0 0,1 0 0,-1 1 1,0-1-1,0 0 0,0 1 0,0-1 1,0 0-1,0 0 0,0 0 0,0 1 1,0-1-1,1 0 0,-1 0 0,0 1 1,0-1-1,0 0 0,0 0 0,1 0 0,-1 0 1,0 1-1,0-1 0,0 0 0,1 0 1,-1 0-1,0 0 0,0 0 285,1-2-2666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4:44.75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447 875 12288,'-11'-5'4811,"-10"-2"2144,20 7-6791,-1 0 1,2 0-1,-1 0 0,-1 0 1,1 0-1,0 1 0,-1-1 1,2 0-1,0 1 1,-1-1-1,0 1 0,-1-1 1,1 1-1,0-1 0,1 1 1,-1 0-1,0-1 0,-1 1-164,-1 2 196,3-2-163,-1-1 0,0 1 1,1-1-1,-1 0 0,0 0 1,1 1-1,-1-1 0,1 1 1,0 0-1,-1 0 0,0 0 0,1 0 1,-1-1-1,1 1 0,0 0 1,-1 0-1,1 0 0,0 0 1,-1 0-1,1 0 0,0-1 1,0 1-35,0 2 49,0-1 0,0 1 0,1 0 0,-1-1 0,1 1 0,0-1 0,0 0 0,0 0 0,-1 0-1,2 1 1,-1 0 0,0-2 0,0 1 0,0 0 0,1 0 0,0 0 0,0 0 0,-1 0 0,4 1-48,-3-1 25,1 0 1,0 0-1,1 0 1,-1 0 0,1-1-1,-1 1 1,1 0 0,0-1-1,-2 0 1,3-1-1,-2 0 1,2 0 0,-2 0-26,1 1 45,0-1 0,-1 0 1,0-1-1,1 1 0,0 0 0,0 0 1,0-1-1,-2 0 0,2-1 1,-1 1-1,1-1 0,-2 1 0,4-3-45,-4 3 89,0 0-1,0 0 0,1-2 1,-2 2-1,0-1 0,1-1 0,0 1 1,0 0-1,-1 0 0,0 0 0,1 0 1,-1-1-1,0 1 0,0-1 1,-1 0-1,1 2 0,-1-2 0,0 1 1,1-4-89,0 2 25,-1 1-1,0-1 1,0 1 0,0-2 0,-1 2 0,0-1-1,1 1 1,-1-1 0,1 1 0,-1-1 0,-1 0 0,0 1-1,0-1 1,0 0-25,0 2-137,1 0 0,-1 1 0,2-1 0,-2 0 1,0 1-1,0-1 0,1 2 0,-1-2 0,0 1 0,0 0 0,0 0 0,1 0 0,-1 0 0,0 0 0,-1 0 0,1 0 1,0 1-1,-1-1 0,2 1 0,-1 0 0,-1 0 0,1 0 0,0 0 0,-3 0 137,-11 5-1664,-1 0 576</inkml:trace>
  <inkml:trace contextRef="#ctx0" brushRef="#br0" timeOffset="1312.96">788 9 8320,'-1'0'352,"1"0"1,-1-1-1,1 1 0,-1-1 1,1 1-1,-1-1 0,1 0 1,0 0-1,-1 1 1,1-1-1,-1 1 0,0 0 1,0 0-1,0-1 1,1 1-1,-1-1-352,-6 0 11455,9 2-11294,-1 0 0,0 0 0,0-1 0,0 2 0,-1-1 0,0 0 0,1 0 0,0 0 0,-1-1 0,1 2 0,0-1 0,-1 1 1,1-1-162,0 1 135,38 84 318,45 92-288,-60-129-156,-4 1 0,-1 1 0,1 9-9,-10-17 25,-1 0 0,-2 0 0,0 19-25,-4-27 26,-3-1 1,0 0 0,-2 1-1,-5 20-26,2-31-232,0-1 0,-2 0 0,-1 1-1,-1-1 1,-1-1 0,0 0-1,-2 0 1,-1-2 0,-1 2 232,9-15-840,0-1 0,-1 1 0,0-2 0,-3 5 840,-3-2-1259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5:15.52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2234 1343 16639,'-39'-4'6240,"39"4"-4864,-53-22 544,32 0 640,3-2-1536,-2-24 352,1-7-832,10-14-96,6 0-288,15-22-96,-1 3-32,17-10-480,-5 9 256,11 6-1888,-3 12 1152,12 5-1152,-4 15 1184</inkml:trace>
  <inkml:trace contextRef="#ctx0" brushRef="#br0" timeOffset="500.9">2521 731 13184,'1'4'2818,"0"1"0,1 1 0,-1-1 0,0 5-2818,-2 21 5292,-3-9-3725,-4 20-1567,4-29 103,0 8-1114,1-1 0,0 19 1011,1 13-8266,5-22-976,-3-24 6090</inkml:trace>
  <inkml:trace contextRef="#ctx0" brushRef="#br0" timeOffset="847.14">2462 699 15232,'-9'-14'4959,"7"7"-2783,0 1-1162,1 0 55,0 0 0,1 1 0,-1-1 0,1 0-1069,0 4 106,0-1 1,1 2-1,-1-1 0,1-1 1,-1 2-1,1-2 0,0 2 1,0-1-1,0 0 0,-1 0 1,1 0-1,0 1 0,0-1 1,2-2-107,1 1 73,0-1 1,0 0-1,2 1 0,-1 0 1,-1 0-1,1-1 1,1 2-1,-1-1 0,1 1 1,-1 1-1,0-1 0,1 0 1,0 1-1,0 0 1,1 1-1,-2-1 0,3 1-73,4 0 28,0 1-1,0-1 1,-1 2-1,0 0 0,1 1 1,0-1-1,-2 1 0,9 5-27,-14-6 44,0 1-1,1-1 0,-1 2 0,-1-1 0,1 1 1,1-1-1,-3 1 0,2 1 0,0-1 0,-3 0 1,2 2-1,0-1 0,0 0-43,-2-2 49,0 1 1,-2-1-1,2 0 0,0 1 1,-1 0-1,1-1 1,-2 1-1,1-1 0,-1 1 1,1 0-1,-1-1 1,0 1-1,0 0 0,0 0 1,-1-1-1,1 1 0,-1 0 1,1 0-1,-2-1 1,1 0-1,-1 1 0,0 1-49,1-2 15,-2 1 1,1 0-1,-1 0 0,0-1 0,0 0 0,0 0 0,1 1 0,-2-2 0,0 2 1,1-3-1,-3 3-15,-7 4-587,0-2 0,-9 6 587,8-7-705,-39 18-5449,39-19 4895</inkml:trace>
  <inkml:trace contextRef="#ctx0" brushRef="#br0" timeOffset="1239.33">2827 898 16767,'-10'2'7419,"-3"0"-3829,10 0-3429,-1-1 0,2 0 0,-1 0 0,0 1 0,0 0 1,0 0-1,0 0 0,2 0 0,-5 2-161,-2 3 131,-1 4 421,0 1-1,-11 11-551,18-19 61,-1 0 0,2-1-1,-2 2 1,2-2 0,-1 1-1,1 0 1,0 1 0,-1-1-1,1 0 1,0 0 0,1 1-1,-1 2-60,1-6 15,0 0-1,0 1 0,1-1 0,-1-1 0,0 2 1,1-1-1,-1 1 0,1-1 0,0 0 1,-1 0-1,1 0 0,0 0 0,0-1 0,-1 2 1,0-1-1,1-1 0,0 1 0,0 0 1,0 0-1,0 0 0,0 0 0,-1-1 0,2 1 1,-1-1-1,0 0 0,1 1 0,-2-1 1,1 1-1,1-1 0,-1 1 0,1-1 0,-2 0 1,1 0-1,0 0-14,7 1 46,-1 0 0,0-1 0,0 0 0,1-1 0,-1 0-46,-3 1 22,8-2 8,-2 0-1,10-3-29,21-4 109,-38 9-608,0 0 1,-1 0-1,2 0 0,-1 0 1,1 0-1,-1 1 1,-1-1-1,2 1 0,-1 0 1,0 0-1,0 0 499,8 7-4593,-10-7 3736,1 0-1037</inkml:trace>
  <inkml:trace contextRef="#ctx0" brushRef="#br0" timeOffset="1609.47">2877 1013 13952,'-6'3'5279,"6"-3"-4127,-9 6 1600,9-2 960,-5 0-2080,3 6 0,-3 0-1056,5 12-96,-4-9-288,4 10-160,0-6-64,0 9-1440,0-9 768,4 4-6080,-4-11 3712,5 0-3743,-3-7 3935</inkml:trace>
  <inkml:trace contextRef="#ctx0" brushRef="#br0" timeOffset="1932.37">3130 878 13312,'-9'1'9198,"8"-3"-3032,3 0-3248,11 1-2722,-1-1 1,0 0 0,0 1 0,1 1-1,11 1-196,1 0-397,2 0-4837,3 1-1,6 2 5235,-16-1-2320</inkml:trace>
  <inkml:trace contextRef="#ctx0" brushRef="#br0" timeOffset="2265.52">3652 716 16000,'5'24'12186,"-7"2"-7855,-1-11-4654,0 0 0,-2 1 323,2-2 859,-5 17-1218,2 0 0,1 6 359,2-11-4765,2 13 4765,5 0-5829,-4-28 3706</inkml:trace>
  <inkml:trace contextRef="#ctx0" brushRef="#br0" timeOffset="2596.06">3571 689 17279,'-12'-8'5654,"8"3"-3238,3 2-1763,1 0 0,0-2 0,0 2 1,0-1-1,0 1 0,0-1 0,0 1 1,0-1-1,0 1 0,2-4-653,-1 5 57,0 0 0,0 0-1,0 0 1,-1 1 0,2-2 0,-1 1-1,1 0 1,0 0-57,1-2 36,1 1 1,2-1-1,-1 0 0,-1 1 1,1 0-1,0 1 1,0-1-1,1 0 0,0 1 1,-2 0-1,4 0-36,4-1 2,0 0 0,0 1 0,1 0 0,0 0-1,-1 2 1,0-1 0,1 2 0,0 0 0,0 1 0,-1 0 0,0 1 0,0 0-1,0 0 1,0 1 0,-1 2 0,1-2 0,7 6-2,-13-5 0,-1-3 0,0 3 0,1 0 0,-2-1 0,2 1 0,-1 1 0,-2-1 0,2 1 0,-1 0 0,0-1 0,-1 2 0,1 1 0,-2-6 0,-1 2 0,0-1 0,0 0 0,-1-1 0,1 2 0,0-1 0,-1 1 0,1-1 0,-1 0 0,0 0 0,0 0 0,-1 0 0,1 1 0,-1-2 0,0 2 0,1-1 0,-1 0 0,-1 0 0,1 0 0,-1-1 0,1 2 0,-1-1 0,1-1 0,-1 0 0,0 1 0,0 0 0,-1-1 0,1 0 0,-3 3-304,-1 0 0,0-1 0,1 0 0,-1-1-1,-1 1 1,1-1 0,0 0 0,0 0 0,-8 1 304,-11 3-2284,0-1 0,-4-1 2284,-6 2-1185,8-4-181</inkml:trace>
  <inkml:trace contextRef="#ctx0" brushRef="#br0" timeOffset="3026.09">3966 947 17791,'-1'-2'1016,"0"0"-1,-1-1 1,1 2-1,-1-1 1,1 1-1,-1-1 1,1 1-1,-1-1 0,-1-1-1015,1 2 222,0 0-1,1 1 0,0-1 0,-1 0 0,1 0 0,0 1 0,0-1 0,-1 1 1,0 0-1,0-1 0,1 1 0,-1 0 0,0 0 0,0 0 0,1 0 0,0 0-221,-2 1 69,1 0 0,-1 0 0,1 0-1,0 0 1,0 0 0,-1 0-1,2 1 1,-2-1 0,1 1 0,-1 0-69,-20 19 158,17-16-145,0 1-10,2 0 0,-2 1 0,1-1 0,1 1 0,0 0-1,0 0 1,0 0 0,1 1 0,0 0 0,0-1 0,-1 9-3,3-13-23,0 1 0,1-1 1,0 1-1,0-1 0,0 1 0,0-1 0,0 0 0,0 4 23,0-7-9,0 2-1,0-1 0,1 0 1,-1 0-1,1-1 0,-1 1 1,1 0-1,-1 0 0,1 0 1,0 0-1,-1 0 0,1 0 1,-1-1-1,1 1 0,0 0 1,0 0-1,0 0 0,0-1 1,0 1-1,0 0 0,-1-1 1,1 1-1,0-1 0,0 0 1,0 0-1,0 1 0,0-1 1,1 0 9,1 0-23,-1 0 0,1 0 0,-1 0 0,0-1 0,0 1 0,1 0 0,-1-1 0,1 0 0,-1 0 0,0 0 0,0 0 0,0-1 0,2 1 23,4-5-40,1 1 1,-2-2-1,2 1 0,-2-1 0,4-3 40,31-38-948,-31 33 902,-10 14 213,-2 3-32,-4 7-129,3-1-51,0-1 0,0 0-1,1 0 1,0 2 0,0-3 0,1 2 0,0-1 0,1 1 0,-1-1 0,1 1 0,1 3 45,-1-10-33,-1 0 0,0 0 0,1 0 0,-1 1-1,0-1 1,1 0 0,0 0 0,-1 0 0,1-1 0,-1 1 0,1 0 0,-1 1 0,0-1 0,1-1 0,0 1 0,0-1 0,0 1 0,0 0 0,0 0-1,0 0 1,0-1 0,1 1 33,0 0-57,-2-1-1,2 0 1,-1 0-1,1 0 1,-1 0-1,0 0 1,1 0-1,0 0 1,-1 0-1,0 0 1,1 0-1,0-1 1,0 1-1,-2-1 1,1 0 57,5-2-144,0 1 0,-1-2 0,0 3 0,-1-3 0,0 0 0,2 0 1,1-2 143,11-13 216,-3-1 1,1 0 0,-1-1 0,-1-1 0,-1 1 0,-1-3 0,-2 2 0,1-3-1,-2 1-216,-7 11 607,-2 13-601,0 0 0,0 0 0,0 0 1,-1 0-1,1 0 0,0 0 0,-1 0 0,1 0 0,0 1 0,0-1 0,-1 0 0,1 0 0,0 0 0,0 0 0,-1 0 0,1 0 0,0 1 0,0-1 0,0 0 0,-1 0 0,1 0 0,0 0 1,0 0-1,0 0 0,0 0 0,-1 0 0,1 1 0,0-1 0,0 0-6,-15 21 204,10-12-89,-1 0 0,2-1 0,0 3 0,0-3 0,1 3-1,-1 3-114,4-13 4,-3 7-263,2 0-1,-1 1 0,2-2 0,-1 1 0,1 0 1,0 1-1,1-2 0,-1 2 0,1-1 0,0 0 1,1-1-1,0 2 0,0-2 0,2 3 260,-3-9-230,0 1-1,0 0 1,0-1 0,0 1-1,0 0 1,0 0-1,0-1 1,1 0 0,0 1-1,-1 0 1,1-2-1,0 1 1,0 0 0,-1 0-1,1 1 231,8 0-1280</inkml:trace>
  <inkml:trace contextRef="#ctx0" brushRef="#br0" timeOffset="3605.09">4129 957 11776,'-9'-3'2118,"-5"1"1852,6 2 4416,9-5-5389,6 0-2799,1 0 1,0 1-1,0-1 0,0 2 0,-1-1 0,3 2 1,-2-1-1,0 0 0,1 1 0,4 0-198,-1 0 53,2 1 0,-2 0 0,1 1 0,0 0-1,-1 1 1,1 0 0,2 1-53,-12-1 14,0 0 1,-1 1-1,0-2 0,1 2 0,-1-1 1,-1 1-1,2 0 0,-2-1 0,1 0 1,0 2-1,0-2 0,-1 1 1,1 1-1,0-1 0,-1 0 0,-1 0 1,2 0-1,-1 0 0,1 2-14,1 5 26,1 1-1,-2-2 1,1 2-1,0 3-25,-3-8 10,3 9-47,0-1 0,0-1 0,3 9 37,-5-20 0,-1-1-1,0 0 1,0 0 0,1 0 0,-1 0-1,0 0 1,0 0 0,1 1 0,-1-1-1,0 0 1,1 1 0,-1-1-1,0 0 1,0 0 0,0 1 0,1-1-1,-1 0 1,1 0 0,-1 0 0,1 0-1,-1 1 1,1-1 0,-1 0-1,0 0 1,1 0 0,-1 0 0,1 0-1,-1 0 1,0 0 0,0 0-1,0-1 1,0 1 0,1 0 0,-1 0-1,1 0 1,-1 0 0,0-1 0,1 1-1,-1 0 1,1 0 0,-1-1-1,0 1 1,1 0 0,-1-1 0,1 1 0,11-12-73,-8 8 59,8-12 4,1-1 1,2 2-1,2-4 10,-16 19 0,-1 0 0,1-1 0,0 0 0,0 0 0,0 1 0,-1-1 0,1 1 0,0-1 0,0 1 0,0-1 0,0 1 0,0 0 0,0-1 0,-1 1 0,2 0 0,-2 0 0,1 0 0,0 0 0,0 0 0,0 0 0,0 0 0,0 1 0,-1-1 0,1 1 0,0-1 0,0 1 0,-1-1 0,1 1 0,-1-1 0,0 1 0,1 0 0,0-1 0,-1 1 0,1-1 0,-1 0 0,1 1 0,-1 0 0,0 0 0,1 0 0,-1-1 0,0 1 0,1-1 0,-1 0 0,0 1 0,0 0 0,0 0 0,0 8-11,1-5-12,0 0-1,0 1 1,1-1-1,0 0 1,-1 1 0,1 0 23,-1-4-4,-1 0 1,1 0 0,0-1 0,-1 1 0,1-1 0,-1 1 0,0-1 0,1 1 0,-1 0 0,1-1 0,0 1 0,0 0 0,0-1 0,-1 0-1,1 0 1,-1 1 0,1-1 0,0 0 0,1 1 0,-1-1 0,0 0 0,-1 0 0,1 0 0,0 0 0,0 0 0,0 0 0,0 0-1,-1 0 1,1 0 0,-1 0 0,1 0 0,0-1 0,0 1 0,0-1 3,9-2-32,2 0 0,-3-3 0,1 1 0,1 0 32,-9 4 10,-1 0 1,1 0-1,-1 0 0,1 0 1,-1 0-1,1 1 0,0-1 0,0 0 1,0 1-1,0-1 0,-1 1 1,1 0-1,0 0 0,0 0 0,0 0 1,0 0-1,0 0 0,2 1-10,-3 0-8,2 0 1,-2 1-1,2-1 0,-1-1 0,-1 2 0,1 0 0,0-2 0,0 2 0,-1-1 0,0 1 0,1 0 0,0-1 0,-1 2 1,0-1-1,0 0 0,1 0 8,1 2 171,15 28-5874,-15-28 4137,0 0 0,0-1-1,0 0 1,-1 1 0,2-2 0,-1 2-1,3-1 1567,2 2-3338</inkml:trace>
  <inkml:trace contextRef="#ctx0" brushRef="#br0" timeOffset="3981.66">4661 410 14848,'-23'-18'4815,"23"18"-4595,-1-1-1,0 1 0,0-1 0,0 0 0,0 1 0,1-1 0,-1 1 0,0-1 1,1 0-1,-1 0 0,1 0 0,-1 0 0,1 0 0,-1 0 0,0 1-219,-2-6 3615,3 2-1339,5 4-1628,-3 1-580,2 1 0,-1-1 0,-2 0 1,2 0-1,-1 1 0,3 0-68,45 38 842,-15-6-634,-1 1 0,22 31-208,-35-41 14,-1 1 0,-2 0 0,0 2 0,-3 0 0,8 19-14,-12-17 20,-1-2 1,-2 2-1,-1 0 0,-2-1 1,-1 1-1,1 18-20,-4-29 55,0-1 0,-2 0 0,1 1 0,-2 0 0,-1-1 0,-1 0 0,0-1 0,-1 1 0,-1 0 0,-3 7-55,-1-6-64,1 1 1,-2-1-1,0-1 1,-2 0-1,0-2 1,-1 1-1,-13 12 64,14-16-986,0-2 0,0-1 0,-1 1 0,0-3 1,-1 1-1,1-1 0,-2-1 0,0 0 0,1-1 0,-7 1 986,-24 4-2395</inkml:trace>
  <inkml:trace contextRef="#ctx0" brushRef="#br0" timeOffset="-1442.89">1064 934 10752,'1'5'2040,"0"1"0,0 1 0,-1-1 0,0 0 0,0-1 0,-2 6-2040,-7 37 5496,1-11-4806,8-35-655,-1 7 60,-1-2-1,1 2 1,-1-2-1,0 0 1,-1 0-1,0 2-94,3-18 523,11-62-477,1-18 244,23-79-290,-32 162 24,5-22 263,5-8-287,-10 28 84,1 0-1,-1-1 0,2 2 0,0 0 0,-1 0 1,4-4-84,-7 11 23,0-1 0,0 0 0,0 0 0,0 0 0,0-1 0,0 1 0,0 1 1,0 0-1,0-1 0,1 0 0,0 0 0,-1 0 0,0 1 0,1-1 0,0 1 0,-1 0 1,-1-1-1,2 1 0,0 0 0,-1 0 0,1 0 0,-1 0 0,1 0 0,0 1 0,-1-1 0,0 0 1,1 1-1,-2-1 0,2 1 0,0 0 0,-1 0-23,3 0 29,-1 1 0,0 1 1,-1-2-1,1 1 0,0 1 0,-1-1 0,1 1 1,-1 0-1,0-1 0,0 1 0,0-1 1,0 2-1,0-1 0,0 1-29,2 5 24,-1 2-1,1-1 1,-1 0-1,0 1 1,-1 0 0,-2-1-1,2 4-23,-2-8 2,2 40 23,-2 16-25,-2 32-261,0 23-449,1-106-914,0 1 0,-2-2 1,1 2-1,-3 4 1624,5-15-235,0 0 0,0 0 1,0-1-1,-1 1 0,1 0 1,0-1-1,-1 1 0,1 0 1,-1 0-1,1 0 0,0-1 1,-1 0-1,0 0 235,-9 2-1931</inkml:trace>
  <inkml:trace contextRef="#ctx0" brushRef="#br0" timeOffset="-1107.01">1040 947 15872,'-7'-10'5887,"7"10"-4575,0-15 1024,4 13 576,-4-1-1696,8-5-96,-2 2-736,10 1-736,-4 2 160,12 3-2400,-5-3 1440,15 6-1504,-7-3 1536</inkml:trace>
  <inkml:trace contextRef="#ctx0" brushRef="#br0" timeOffset="-744.05">1537 982 12160,'3'-8'8984,"-4"5"-3295,-8 9-1491,-13 19-5581,19-22 2571,-11 13-917,-25 28 930,-18 30-1201,56-72 5,1 0 0,-1-1 0,0 0 0,0 1 0,0 0 0,0 0 0,1-1-1,-1 1 1,1-1 0,-1 1 0,1 1-5,0-2 5,0 0 0,0 0 0,0-1 0,0 1 0,0 0 0,1 0 0,-1-1 0,0 1 0,0 0 0,1 0-1,-1-1 1,1 0 0,-1 1 0,1 0 0,-1-1 0,1 1 0,0 0 0,0 0-5,0 0 10,1 0 0,1 0 0,-2 1 0,0-1 0,2 0 0,-1 0 0,0 0 0,1-1 0,-1 1 0,0-1 1,0 1-1,0-1 0,1 0 0,0 0 0,1 0-10,9-1 9,1 0 0,-1-2 0,0 0 0,0 0 1,1-2-10,4 0-94,20-2 94,-2 4-1165,-25 3-2309,1 0-4436,-12-1 1089,0-1 2622,0 2 4099,-4-3-3825</inkml:trace>
  <inkml:trace contextRef="#ctx0" brushRef="#br0" timeOffset="-405.96">1591 1072 12288,'0'0'4639,"0"0"-3583,-4 2 1920,4 3 1696,0-5-2528,0 10 288,0-3-1536,0 13-32,-4 1-512,0 10-64,0-7-192,1 11-960,-2-4 448,2 3-8480,-1-7 4864,4 5-6143,0-9 5823</inkml:trace>
  <inkml:trace contextRef="#ctx0" brushRef="#br0" timeOffset="-2371.44">13 1026 11904,'-2'-1'575,"-7"-8"10047,9 9-10436,-1 0 0,1 0-1,0 0 1,0 0 0,0 0 0,0-1 0,0 1-1,0 0 1,-1 0 0,1 0 0,0-1-1,0 1 1,0 0 0,0 0 0,0 0-1,0 0 1,0 0 0,0-1 0,0 1-1,0 0 1,0 0 0,0-1 0,0 1-1,0 0 1,1 0 0,-1 0 0,0-1-1,0 1 1,0 0 0,0 0 0,0-1 0,0 1-1,1 0 1,-1 0 0,0 0 0,0 0-1,0 0 1,0 0 0,1 0 0,-1 0-1,0 0 1,0 0 0,0-1 0,0 1-1,0 0-185,9-5 135,1 1-1,-2 1 0,2 0 1,-1-1-1,1 3 0,0-2 0,7 0-134,13-1 74,-1-1-649,1 2 1,0 1 0,9 1 574,-35 1-271,0 0-705,-1 0-1,0 0 1,0 0 0,2 0 0,-2 1 0,0-1 0,0 1 0,1 0 0,-1 0 0,2 1 976,0 2-1936</inkml:trace>
  <inkml:trace contextRef="#ctx0" brushRef="#br0" timeOffset="-2047.36">168 903 9984,'-7'-13'6035,"2"11"4185,4 2-10029,0 1-1,0-1 0,0 1 1,1-1-1,-1 0 0,0 0 1,1 1-1,-1 0 0,1-1 1,-1 1-1,0 0 1,1-1-1,0 1 0,-1-1 1,1 1-1,-1 0 0,1 0 1,0 0-1,0 0 0,0 0 1,-1-1-1,1 1 0,0 0 1,0 0-1,0 0 1,-1 0-1,1-1 0,0 1-190,-3 25 627,3-9-516,3 84 410,-1-79-1199,0-3 0,1 3 0,4 14 678,-6-33-419,0-1 0,0 0 1,0 2-1,0-2 0,0 1 1,-1 0-1,2-2 1,0 2-1,0 0 0,-1-2 1,1 2-1,0-1 0,1 0 1,-2-1-1,1 1 0,0 0 1,0-1-1,1 1 0,-1 0 1,1 0-1,-1-2 0,2 2 419,8-1-2160</inkml:trace>
  <inkml:trace contextRef="#ctx0" brushRef="#br0" timeOffset="4900.81">781 1812 9216,'-44'17'3061,"29"-11"-1326,27-11-627,12-8 758,8-9-1866,-17 12 352,65-40 967,3 5-1,19-6-1318,10-4 360,133-71 280,62-21 16,23 5-285,-298 130-347,376-160 200,38 1-107,-75 46-43,-295 99-62,334-112 41,-54 11-5,-66 15-144,-59 22-592,-53 25-1829,-29 7 298,-32 17-933,-30 9 1110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5:35.42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26 14 11136,'0'1'561,"-1"4"2453,1-5-2844,0 0 1,0 0 0,-1 0 0,1 0 0,0 0 0,0 0 0,0 0-1,0 0 1,0 0 0,0 0 0,0 0 0,0 0 0,0 0 0,0 0-1,0 0 1,0 0 0,0 0 0,0 0 0,0 0 0,0 0 0,0 0-1,0 0 1,0 0 0,0 0 0,0 0 0,0 0 0,0 0 0,0 0 0,-1 0-1,1 0 1,0 0 0,0-1 0,0 1 0,0 0 0,0 0 0,0 0-1,0 0 1,0 0 0,0 0 0,0 0 0,-1 0 0,1-1 0,0 1-1,0 0 1,0 0-171,0 0 2454,0 0 42,0 0-966,0 0-255,20-10 543,13 5-2631,0 3-1,-1 1 0,4 2 814,-9-1-3644,-7 2-1374,-15-1 3316</inkml:trace>
  <inkml:trace contextRef="#ctx0" brushRef="#br0" timeOffset="336.2">33 117 10752,'-3'1'1146,"-10"5"1664,5-5 678,3-5 3409,2 3-1233,10 2-4603,92-7-184,-42 2-832,77-1 279,-79 5-2986,-35 0 520,-19 0 1807,5 1-1565,-6-1 1813,0 0 0,1 0 0,-1 0 0,0 0-1,0 0 1,0 0 0,0 0 0,0 0 0,0 0 0,0 0-1,1 0 1,-1 0 0,0 1 0,0-1 0,0 0 0,0 0-1,0 0 1,0 0 0,0 0 0,0 0 0,0 0 0,0 0-1,0 0 1,0 0 0,0 1 0,0-1 0,0 0 0,0 0 0,0 0-1,0 0 1,0 0 0,0 0 0,0 0 0,0 1 0,0-1-1,0 0 1,0 0 0,0 0 0,0 0 0,0 0 0,0 0-1,0 0 1,0 1 0,0-1 0,0 0 0,0 0 0,0 0-1,0 0 1,0 0 0,0 0 0,0 0 0,0 0 87,-3 3-2582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5:36.83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209 1045 10880,'-6'13'3509,"6"-13"-3464,0 0 0,0 1 0,0-1 1,0 0-1,0 0 0,0 0 0,0 0 0,0 1 1,-1-1-1,1 0 0,0 0 0,0 0 0,0 0 1,0 0-1,0 0 0,0 1 0,0-1 0,0 0 1,0 0-1,0 0 0,0 0 0,0 0 0,-1 0 1,1 0-1,0 0 0,0 0 0,0 0 0,0 0 0,-1 0 1,1 0-1,0 0 0,0 0 0,0 0 0,-1 0 1,1 0-1,0 0 0,0 0 0,0 0-45,-3 0-77,1 0 778,1 0 0,-2 0-1,1 0 1,0 0 0,-1-1 0,1 1 0,0-1 0,0 0 0,1 1 0,-2-1 0,1 0 0,0-1 0,-2 1-701,-1-4 973,-2 0 0,1-1 0,1 0 1,-1 1-1,-4-7-973,2 1 499,2-1 1,-2 1 0,0-5-500,-6-17 102,1 0 1,-2-7-103,15 35 107,-15-41 36,1-1 0,-5-43-143,16 72 16,2 0 1,-1-1-1,2 1 0,1 1 0,0-2 0,1 1 0,1 0 1,0 0-1,4-7-16,-4 15-10,0-1 0,1 2 0,0-1 0,1 1 0,0 0 0,1-1 0,0 2 0,2-3 10,-5 8-3,1-1-1,-1 0 1,1 1 0,0 1 0,0-1 0,0 1 0,1-1 0,-1 0 0,1 2 0,-1-2-1,1 3 1,3-3 3,5 1-1,-2-1 0,0 3-1,1-2 1,8 2 1,0 0 0,0 2 0,-1-1 0,1 3 0,-1-1 0,15 6 0,-22-6 22,-2 0 0,0 2 0,2-1-1,-3 2 1,9 4-22,-13-7 11,-3-1 1,2 0-1,-1 0 0,0 1 0,0 0 0,-1 0 0,1 1 0,0-2 1,0 2-1,-1-1 0,0 1 0,1-2 0,-3 2 0,2 0 0,0 0 1,-1 0-1,1 2-11,-2-4 12,0 2 1,0-1 0,0-2-1,0 2 1,0-1 0,-1 2-1,0-2 1,1 1 0,-1-1-1,-1 0 1,1 1 0,0 0-1,1-1 1,-1 0 0,-1 0-1,0 0 1,1 0 0,-1 0-1,0 0 1,-1 0 0,2 0-1,-1-1 1,-1 2-13,-4 1 7,1 2 1,-1-1-1,-1-2 1,1 1-1,-1 0 1,-4 1-8,0-1 7,1-1 0,-1 0 0,-1-1 0,0 0 0,1-1 0,-1 0 0,1-1 0,-4-1-7,-3 0-126,0-2-1,0 0 1,1-1-1,0 0 1,-2-3 126,17 6 115,-6-2-2030,0 0-1,1 0 0,-4-3 1916,10 4-2827,5-1 1019</inkml:trace>
  <inkml:trace contextRef="#ctx0" brushRef="#br0" timeOffset="763.27">600 484 9216,'5'8'2702,"3"5"7428,-2-3-5437,-3-6-1905,-3-5-1551,-1-14-836,12-71-102,0 2-151,-2 0-56,-8 80-91,5-39 11,4 2 0,-1-2 0,10-17-12,-16 54 0,-1-1 0,1 1-1,1-1 1,0 1 0,0 0 0,-3 4 1,0 0-1,0 2 1,0-2-1,-1 1 1,2-1-1,-1 1 0,1 0 1,-1 0-1,0 1 1,1-1-1,-1 0 1,1 0-1,-1 0 1,1 0-1,-1 1 1,1 0-1,-1-1 1,1 1-1,0-1 1,0 1-1,-1 0 1,1 0-1,0-1 1,0 2-1,0-1 13,1 1 1,0 0-1,0-1 1,-1 1 0,0 0-1,1 1 1,-1-1-1,1 0 1,0 0 0,-2 1-1,1 0 1,1 0-1,-2-1 1,2 3-14,0-2 29,1 4 0,-2-2 0,2 0 0,-2 0 0,1 2-1,0-2 1,-1 3-29,3 8 86,0 0 0,-1 1 0,-1 0 0,1 7-86,-1 4 22,0 1 0,-1 0 0,-2 1 0,-2-1 0,0 0 0,-2 0 0,-3 11-22,-6 28-5,12-57-145,-1-1-1,1 0 1,-1 7 150,2 4-6253,0-19 3720,0-2 922</inkml:trace>
  <inkml:trace contextRef="#ctx0" brushRef="#br0" timeOffset="1110.05">675 388 10880,'-22'0'5133,"12"0"7189,10 0-12266,0 0 0,0 0 0,0 0 0,0 0 0,0 0 0,0 0 0,0 0 0,0 0 0,0 0-1,0 0 1,0 0 0,0 0 0,0 0 0,0 0 0,0 0 0,0 0 0,0 0 0,0-1 0,0 1 0,0 0 0,0 0 0,0 0 0,0 0-1,0 0 1,0 0 0,0 0 0,0-1 0,0 1 0,0 0 0,0 0 0,0 0 0,0 0 0,0 0 0,0 0 0,0 0 0,0 0 0,0-1-1,0 1 1,0 0 0,0 0 0,0 0 0,0 0 0,0 0 0,0 0 0,0 0 0,0 0 0,0 0 0,0 0 0,0 0 0,0 0 0,1 0-1,-1-1 1,0 1-56,3-4 606,-3 4-533,5-2-24,0-1 0,1 1 0,-1 0 0,1 0 0,-2 1 0,2-1 0,2 1-49,43-3 334,-11 0-222,-17 1-169,-12 3-323,0-2 1,-1 0-1,1 1 0,-1-1 0,0-2 0,9-3 380,-19 7-711,2 0-1,-2-1 1,2 0-1,-1 0 1,0 1-1,0-1 1,0 0-1,0 0 1,0 1-1,1-2 712,0-4-6021,-1 0 2806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2:49:22.7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54 10368,'0'0'3365,"0"-2"-1776,2-14 6166,3 1-4304,-4 14-3378,0 0-1,-1-1 1,2 0 0,-1 2 0,0-2 0,1 1 0,-2 0 0,2 0-1,0 0 1,-1 0 0,0 0 0,1 0 0,0 1 0,0-1 0,-2 0-1,2 0 1,0 1 0,1 0-73,2-1-16,1 0 1,0 1-1,0-1 0,-1 1 0,1 0 0,-1 1 1,1 0-1,-1 0 0,1-1 0,-1 2 1,0 0-1,6 1 16,-10-2-7,2 0-1,-1 0 1,-1 0 0,2 0 0,-1 0 0,-1 1-1,1-1 1,0 1 0,0-1 0,-1 0 0,1 1 0,0 0-1,-1 0 1,0 0 0,0 0 0,1-1 0,-1 2-1,0-1 1,-1-1 0,1 2 0,0-1 0,-1 0-1,1 1 1,-1-2 0,1 2 0,-1-1 0,0 0-1,0 1 1,0-1 0,0 0 0,-1 1 0,1-1 0,-1 1 6,-2 6-7,-1 0-1,1 0 0,-1-1 0,-1 1 0,0-2 0,0 1 0,-1 0 0,-3 3 9,-9 14-35,18-24 22,-1 0 0,0-1 0,1 1 0,-1 0 0,0 1 0,1-1 0,-1 0 1,1-1-1,-1 2 0,1-1 0,0 0 0,0 1 0,0-2 0,0 2 0,0-1 0,0 0 0,0 1 1,0-1-1,0 0 13,0 1-32,1 0 0,0-1 1,0 0-1,0 1 0,0-1 1,0 1-1,0-2 0,0 2 1,1-1-1,-1 0 0,0 0 1,0 0-1,1 0 1,-1 0-1,1 0 32,6 3-70,0 1 0,0-2 0,6 2 70,-4-1 8,0 0 0,0 1-1,6 4-7,-3-2 258,0 3 0,0-2 0,0 3 0,9 9-258,-19-17 118,-1-1 0,1 1 0,0 0 0,-2 1 0,2-2 0,-1 2-1,-1-1 1,1 1 0,0-1 0,-1 1 0,0-1 0,0 1 0,0 0 0,0-1 0,0 1 0,-1 0 0,0 0 0,1 0-1,-2 0 1,1-1 0,0 2 0,-1-2 0,0 1-118,0 0 108,-1 0 0,2-1 0,-2 1 0,0-1 1,0 1-1,1-1 0,-1 1 0,-1-1 0,1 0 0,0 0 0,0 0 0,-2-1 0,2 1 0,-1-1 1,0 1-1,-1-1 0,2 0 0,-2 1 0,1-1 0,-1-1 0,1 0 0,-1 1 0,0-1-108,-4 1-61,0 0 1,0-1-1,-1 1 0,2-2 0,-2 0 0,1 0 0,0 0 0,0-1 0,0 0 0,-3-2 61,-1 2-1637,1-2 0,0 0 0,-10-4 1637,7 1-1254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5:54.72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1074 10752,'0'0'401,"0"0"1,0 0-1,0 0 0,0-1 1,0 1-1,0 0 1,0-1-1,0 1 1,0-1-1,0 1 0,1 0 1,-1-1-1,0 1 1,0 0-1,0-1 1,0 1-1,1-1 1,-1 1-1,0 0 0,0 0 1,1-1-1,-1 1-401,1-3 3024,-1 2-2819,0 1 0,0-1-1,1 0 1,-1 1-1,0 0 1,0 0-1,0-1 1,1 0 0,-1 1-1,0-1 1,1 0-1,-1 1 1,1-1 0,-1 1-1,0-1 1,0 0-1,1 1 1,-1 0 0,0 0-1,0-1 1,1 1-1,0-1 1,-1 1 0,1 0-1,0-1 1,-1 1-1,1 0 1,0 0 0,0-1-1,-1 1 1,0 0-1,1 0-204,0 0 114,0 0 0,1-1-1,-1 1 1,0 0-1,-1 0 1,0 1-1,1-1 1,0 0-1,1 0 1,-1 1-1,0-1 1,-1 0-1,1 1 1,0-1 0,0 1-1,0-1 1,0 1-1,0-1 1,0 0-1,-1 1 1,0 0-1,2 0-113,0 3 80,-1-1-1,2 1 1,-1 1-1,0-2 1,-1 1-1,0 0 1,0 0-1,1 0 1,-2 0-1,1 0 1,-1 2-80,0 12 125,1 15-125,-1-26 40,-1 79-184,1-78-35,-2 26-1160,2-32 680,0 1 0,-1-2 0,1 2 0,-1-1 1,0 0-1,0 0 0,1 0 0,-1-1 659,-1 0-3434,-2-3 1204</inkml:trace>
  <inkml:trace contextRef="#ctx0" brushRef="#br0" timeOffset="1607.37">776 1040 11392,'1'-3'5226,"2"3"-1627,-2 2-696,-3-4 3587,2 3-6245,0 1 0,-1-1 1,1 0-1,0 0 0,0 0 1,0 0-1,0 0 0,0 0 1,0 0-1,1 1-245,-1 3 203,0 94 442,0-27-4944,0-37-10169</inkml:trace>
  <inkml:trace contextRef="#ctx0" brushRef="#br0" timeOffset="2559.9">1310 1512 15360,'-57'-31'5791,"57"31"-4511,-59-82 992,39 47 160,5 1-1408,0-21 192,-5-8-768,17-41 288,-1 2-416,26-26-160,2 8-96,28-49-416,-3 14 192,12 18-2976,-10 22 1728,10 15-2080,-9 18 1984</inkml:trace>
  <inkml:trace contextRef="#ctx0" brushRef="#br0" timeOffset="4796.11">2171 915 8448,'0'0'85,"0"0"0,0 0-1,0 0 1,0 0 0,1 0 0,-1 0 0,0 0 0,0 0 0,0 0 0,0 0 0,0-1-1,0 1 1,1 0 0,-1 0 0,0 0 0,0 0 0,0 0 0,0 0 0,0-1 0,0 1 0,0 0-1,0 0 1,0 0 0,0 0 0,0 0 0,1 0 0,-1 0 0,0 0 0,0 0 0,0 0-1,0-1 1,0 1 0,0 0 0,0 0 0,-1 0 0,1 0 0,0 0 0,0-1 0,0 1-85,-2 0 5661,2 2 6011,0 25-10263,-1-2-4753,2 11 3344,0-28-3100,0-1 0,0-1 0,1 2 0,0 1 3100,3-1-3141</inkml:trace>
  <inkml:trace contextRef="#ctx0" brushRef="#br0" timeOffset="5225.36">1756 1298 14208,'-13'2'1798,"-18"4"3134,12-1-2697,16-4-1434,0 0 1,0-1-1,1 1 1,-1-1-1,1 0 0,-2 0 1,1 0-802,-1-2 1365,13 2-837,25-2-7,1 0 0,0-2-1,13-6-520,-12 4 102,220-29-59,-107 23-342,-125 11 27,17 0-2143,-29 1-567,-1 1 1,9 0 2981,-7 4-3840,-7 2 1397</inkml:trace>
  <inkml:trace contextRef="#ctx0" brushRef="#br0" timeOffset="6321.55">2139 1653 6912,'0'0'59,"0"0"0,0 0 1,0 0-1,0 0 0,0 0 1,0 0-1,0 1 1,1-1-1,-1 0 0,0 0 1,0 0-1,0 0 0,0 0 1,0 0-1,0 0 0,0 0 1,0 0-1,0 0 0,0 0 1,0 0-1,1 0 0,-1 1 1,0-1-1,0 0 0,0 0 1,0 0-1,0 0 0,0 0 1,0 0-1,1 0 0,-1 0 1,0 0-1,0 0 0,0 0 1,0 0-1,0 0 0,0 0 1,0 0-1,0 0 0,1-1 1,-1 1-1,0 0 0,0 0 1,0 0-1,0 0 0,0 0 1,0 0-1,0 0 0,0 0 1,0 0-1,0 0 0,1 0 1,-1 0-60,0-7 3035,-1 4-1626,0 2 0,1-2-1,-1 0 1,0 2 0,0-1 0,0 0 0,-1-1-1409,-1-1 617,1 1 0,0-1 0,-1 3 0,0-2 0,0 0 0,0 0 0,0 1-1,0 0 1,-1 0 0,1 0 0,-3 0-617,2 0 67,0 0 1,0 1-1,1 1 0,-1-1 0,-1 0 0,1 1 0,1-1 0,-2 1 0,2 0 0,-1 1 1,0-1-1,0 1 0,-1 0 0,2-1 0,0 2 0,-2-1 0,2 1 0,-2-1-67,-1 3 18,-2-1-1,2 2 1,-1-1-1,1-1 1,-1 3-1,1-1 1,1 0-1,-2 0 1,-1 6-18,5-8-1,1 1 0,-1-1 0,0 1 0,2-1 0,0 1 0,-2 1 0,2-2 0,0 0 0,0 2 0,-1-1 0,1 1 0,1-1 0,-1 0 0,1 0 0,0 0 0,0 0 0,0 1 0,1 0 0,0-2 1,0 3-17,1 0 1,-1-1-1,1 2 0,0-3 1,0 2-1,1-1 1,1 0-1,-1 0 0,1 0 1,-2 0-1,2-2 0,0 2 1,4 3 16,-6-6 3,1 0 0,0 1 1,0-2-1,-1 1 0,1 0 1,1-1-1,-2 1 0,2-2 1,-2 2-1,2-1 0,-1 0 1,1-1-1,-1 0 0,0 1 0,0-1 1,1 0-1,-1 0 0,0 0 1,0 0-1,1-1 0,0 1 1,-1 0-1,0-1 0,-1-1 1,3 1-4,3-1-10,-2-3 0,1 2 1,0-2-1,0 1 1,-1-1-1,0 0 0,1 0 1,-2-1-1,1 0 0,-1 1 1,0-2-1,2-1 10,-4 4 1,-2 1-1,1-1 0,1 1 1,-2-2-1,1 2 0,-1-1 1,1 0-1,-1 0 0,-1-1 1,1 2-1,0 0 0,-1-2 1,0 1-1,0 1 1,0-2-1,0 1 0,-1-1 1,0 2-1,1-1 0,-1-1 1,-1 1-1,1 1 0,-1-1 1,1 0-1,-3-1 0,0-4 15,-2 0 1,-1 1-1,-4-7-15,8 12 18,1 0-1,-1 1 1,0 0-1,0-1 1,0 0-1,0 2 1,0-2-1,0 1 1,-1 2-1,0-2 1,1 0-1,0 1-17,-4-1 272,3 0 210,6 4-233,1-1-227,-2 0 1,2 0 0,0-1-1,-2 1 1,2-1 0,-1 0 0,0 0-1,1 0 1,-1 0 0,0 0-1,1-1 1,-1 1 0,-1-1-1,2 0 1,1 0-23,6-2 44,23-2 45,1 2 1,0 1-1,11 2-89,25-2-7,18 1-44,-49 1-778,-38 0 580,0 0 0,0 0-1,0 0 1,0 0 0,-1 0 0,1 0 0,-1 0-1,1-1 1,0 1 0,0 0 0,0-1 0,-1 1-1,0-1 1,0 1 0,1 0 0,0 0 0,-1-1-1,1 1 1,0-1 0,-1 0 0,1 0 0,0 0 249,0-2-1366</inkml:trace>
  <inkml:trace contextRef="#ctx0" brushRef="#br0" timeOffset="8034.86">2798 1067 6528,'0'0'325,"0"0"1,0 0 0,0 0-1,0 0 1,0 0-1,-1 1 1,1-1-1,0 0 1,0 0 0,0 0-1,0 0 1,0 0-1,-1 0 1,1 0-1,0 0 1,0 0 0,0 0-1,0 0 1,0 0-1,0 0 1,0 0-1,0 0 1,0 0 0,0 0-1,-1 0 1,1 0-1,0 0 1,0 0-1,0 0 1,0 0 0,-1 0-1,1 0 1,0 0-1,0 0 1,0 0-1,0 0 1,-1 0-1,1-1 1,0 1 0,0 0-1,0 0 1,0 0-1,0 0 1,0 0-1,0 0-325,-6-2 6123,2 1-6529,3 1 1569,1 0-443,0 0-43,0 0-208,0 0 123,11 0 294,194 0 63,-181 3-873,-22-3-83,1 1-1,-1 0 1,1-1-1,0 0 0,-1 0 1,2 0-1,-2 0 0,0 0 1,2-1-1,-2 1 8,-1-1-168,-1 1-1,1 0 1,-1 0 0,1 0-1,-1 0 1,1 0-1,-1 0 1,0 0 0,0 0-1,1 0 1,-1 0 0,1 0-1,-1 0 1,1 1-1,0-1 1,-1 0 0,0 0 168,0 0-224,0 0 1,0 1 0,0-1 0,0 0-1,1 0 1,-1 0 0,0 0 0,0 0-1,0 0 1,0 0 0,0 1 0,0-1-1,0 0 1,0 0 0,0 0 0,0 0-1,1 0 1,-1 1 0,0-1 0,0 0-1,0 0 1,0 0 0,0 0-1,0 0 1,0 1 0,0-1 0,0 0-1,0 0 1,0 0 0,0 0 0,-1 1-1,1-1 1,0 0 0,0 0 0,0 0-1,0 0 1,0 0 0,0 0 0,0 1-1,0-1 1,0 0 0,0 0 0,-1 0-1,1 0 1,0 0 0,0 0 0,0 0-1,0 0 1,0 0 0,0 0-1,0 0 1,0 0 0,0 0 0,0 0-1,0 0 1,0 0 223,-4 0-3258</inkml:trace>
  <inkml:trace contextRef="#ctx0" brushRef="#br0" timeOffset="9176.99">3873 1125 12800,'-2'1'911,"0"0"285,1 1 0,-2-1 0,2 0 0,0-1 0,-2 0 0,1 1 0,0-1 0,-3 1-1196,5 0 189,-1-1 0,1 0 0,-1 1 0,1-1-1,-1 1 1,1 0 0,-1-1 0,0 1 0,1-1 0,-1 0 0,0 0-1,1 1 1,0 0 0,0-1 0,-1 1 0,1 0 0,0 0-1,-1 0 1,1-1 0,0 1 0,-1 0 0,1 0-189,-1 1 159,1 0 0,-1 0 0,1-1 0,-1 1-1,1-1 1,0 1 0,0 1 0,0-2 0,0 1 0,0 2-159,0-4 15,1 0-1,-1 1 1,0-1 0,1 1-1,-1 0 1,1 0 0,-1 0-1,1-1 1,0 1 0,-1 0-1,1-1 1,-1 0 0,0 1-1,1-1 1,0 1 0,-1-1-1,1 1 1,0-1 0,0 0-1,-1 1 1,1-1-15,1 1-10,0 0-1,0-1 1,1 1-1,-1-1 1,0 0 0,0 0-1,0 0 1,1 0 10,6-1 63,-1-1 1,0 0-1,6-2-63,-12 4 60,9-4 415,1 1 0,0-2 0,3-3-475,-10 6 130,1 0 0,-3-1-1,2 0 1,0-1 0,-1 2 0,0-3 0,0 2 0,3-4-130,-7 7 17,0-1 0,1 0 0,-1 0 1,1 0-1,0 1 0,-1-1 0,1-1 0,0 1 1,-1 0-1,1 0 0,-1 0 0,0 0 0,0 0 1,0 0-1,0-1 0,0 2 0,0-1 0,0 1 1,0-2-1,0 1 0,0 0 0,0-1 0,0 1 1,0 1-1,0-1 0,-1-1 0,1 1 0,-1 0 1,1 0-1,-1 0 0,0 1 0,0-1 1,1 0-1,-1 0 0,1 0 0,0 0 0,-1 1 1,0 0-1,0-1 0,0 0 0,0 0 0,-1 0-17,-4-2 13,1 0 0,-1 0 0,0 1 0,1-1 0,-2 1 0,0 0-13,-4-1-614,1 2 1,0-1 0,-1 0-1,-9 0 614,19 2-425,0 0 0,-1 0-1,1 0 1,1 0 0,-1 1-1,-1-1 1,1 0-1,0 0 1,0 1 0,1-1-1,-1 1 1,0-1-1,0 1 426,1 0-209,-1-1 0,1 0 0,0 0-1,-1 1 1,1-1 0,0 0-1,0 0 1,0 0 0,-1 0-1,1 0 1,0 0 0,0 0 0,0 1-1,0-1 1,0 0 0,0 1-1,0-1 1,0 1 0,0-1-1,0 0 1,0 1 0,0-1 0,0 1-1,0-1 1,0 0 0,0 1-1,0-1 1,0 0 0,0 0 209,1 7-2709</inkml:trace>
  <inkml:trace contextRef="#ctx0" brushRef="#br0" timeOffset="9944.99">4101 89 12800,'0'-1'408,"-1"0"0,1 1 1,0-1-1,-1 1 1,1 0-1,-1 0 1,0 0-1,1-1 0,0 1 1,-1 0-1,0 0 1,0 0-1,1 0 0,0 0 1,-1-1-1,0 1 1,0 0-1,1 0 0,-1 0 1,0 0-409,1 0 189,-1 0 0,1 1 0,0-1 0,0 0 0,0 0 1,0 0-1,-1 0 0,1 0 0,0 0 0,0 0 0,0 0 0,0 0 0,0 1 0,0-1 0,0 0 1,0 0-1,0 0 0,0 0 0,0 0 0,0 0 0,0 0 0,0 1 0,0-1 0,0 0 1,0 0-1,0 1 0,0-1 0,0 0 0,0 0-189,2 8 881,-1-5-703,1-1 0,0 2 0,-1-2 0,1 1 0,-1 0 0,1 0 0,2 0-178,4 9 273,87 145 822,-85-141-1000,8 14 7,-3 1 1,-1 0-1,-1 0 0,-1 2 1,-2 3-103,13 52 501,7 67-501,-21-98 172,-3 0 1,-2 0-1,-3 37-172,-3-43 272,-1 1 0,-4-2 0,-9 43-272,9-66 21,-1-2 0,-3-1-1,1 1 1,-1-1-1,-2 0 1,-1-2 0,-1 1-1,0-3 1,-18 22-21,11-20-2512,-1 1 1,-22 16 2511,10-11-5850,23-23 3764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6:11.63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279 115 10240,'0'0'284,"0"0"0,0 0 0,1 0 0,-1 0 0,0 0 0,0 0 0,0 0 0,0 0 0,0 0 0,0 0 0,1 0 0,-1 1 0,0-1 0,0 0 0,0 0 0,0 0 0,0 0 0,0 0 1,0 0-1,0 0 0,1 0 0,-1 0 0,0 0 0,0 0 0,0 1 0,0-1 0,0 0 0,0 0 0,0 0 0,0 0 0,0 0 0,0 0 0,0 0 0,0 0 0,0 0 0,0 0 0,0 0 0,0 0 0,0 0 0,0 0 0,0 0 0,0 1 1,0-1-1,0 0 0,0 0 0,0 0 0,0 0 0,0 0 0,0 0 0,0 1 0,0-1-284,2 14 4291,-2 17-4435,0-27 1046,-2 80 309,-4 4-1211,3-46-1672,6-13-3088,-1-26 786,0-3-1015,1-7-2730,-7-3 3943</inkml:trace>
  <inkml:trace contextRef="#ctx0" brushRef="#br0" timeOffset="421.9">43 91 9088,'-10'-4'2675,"3"3"1902,1-2 1,0 1 0,0-1 0,-1-1-4578,6 4 928,18 1 417,-11 0-1234,42 3-34,2-3-1,41-4-76,97-15 133,-90 7-110,-43 4-23,50-11 0,-11-1-6058,-88 18 2863,-4-2 1120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6:13.82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250 102 10368,'16'-13'3365,"-16"13"-3283,0 0-1,0 0 1,0-1 0,1 1-1,-1 0 1,0-1 0,1 1-1,-1 0 1,0 0 0,0 0-1,1-1 1,-1 1 0,0 0-1,0 0 1,1-1 0,-1 1 0,0 0-1,0-1 1,0 1-82,5-18 2138,-5 16-1592,1 0 0,-1 2 0,0-2-1,0 0 1,0 0 0,0 1 0,0 0-1,0-1 1,-1 0 0,1 0-546,-1 0 301,0-1-1,0 2 1,1-1-1,-1 0 1,1 1 0,-1-2-1,-1 1 1,1 0 0,0 1-1,-1-2-300,-2 1 105,1-1 1,0 0-1,-1 1 0,0-1 0,-1 1 0,2 1 0,-1-1 0,-1 1 1,1-1-1,0 1 0,-1 0 0,1 0 0,0 1 0,-1-1 1,1 1-1,-1 0 0,1 0 0,-1 1 0,1-1 0,0 1 0,-5 1-105,1 0 5,-2 0-1,3 1 0,-2 0 0,1 1 1,0 0-1,1-1 0,-1 2 0,1 1 1,-1-2-1,-5 7-4,6-3-28,-2 1 1,2 0 0,-1 0-1,1 1 1,0 0-1,1 0 1,0 2 27,4-7 1,-2 1 0,1 1 1,2-2-1,-1 2 0,0-1 0,1 1 1,0-1-1,0 0 0,0 1 0,1-1 0,0 1 1,1-1-1,0 5-1,0-7 6,0 0 1,1 2-1,0-2 1,-1-1-1,2 2 1,0-1-1,-1 0 1,2 0-1,-2 0 1,1 0-1,0 0 1,1-2-1,2 4-6,9 6 126,1 0-1,12 6-125,-14-8 155,13 8 51,-16-11-121,2 1 1,-3-1 0,0 2 0,1 0 0,5 8-86,-11-12 154,1 2 0,-1 0 0,-1-1 0,1 2 0,0-1 0,-3 0 0,2 0 0,0 4-154,-2-9 88,-1 3 1,0-1-1,0 0 1,-1 0-1,0 0 1,1 0-1,-1 2 1,0-3-1,0 1 1,-1 1-1,1-1 1,0-1-1,-1 2 1,0-1-1,0 0 1,-1 0-1,0 0-88,-1 2 29,-1-1 0,2 1-1,-2-1 1,0-1 0,0 1 0,0 1 0,-1-3-1,1 1 1,-1 1 0,0-1 0,0-1-1,0 0-28,-4 1-533,2 2-1,-1-4 0,-1 2 0,0-1 0,2 0 0,-3-1 0,-7 1 534,12-2-505,1 0-1,-1-1 1,1 0 0,-1-1 0,0 1-1,1-1 1,0 0 0,-3 0 505,-9-5-1414</inkml:trace>
  <inkml:trace contextRef="#ctx0" brushRef="#br0" timeOffset="328.66">373 381 12160,'10'8'3978,"-10"-8"-3919,0 0 0,1 1-1,-1-1 1,0 0 0,0 0-1,0 0 1,1 0-1,-1 1 1,0-1 0,0 0-1,0 0 1,0 0 0,0 1-1,1-1 1,-1 0 0,0 0-1,0 1 1,0-1 0,0 0-1,0 0 1,0 1 0,0-1-1,0 0 1,0 0 0,0 1-1,0-1 1,0 0 0,0 0-1,0 1 1,0-1-59,2 60 7109,-2-55-6963,1 1-1,0 0 0,1-1 0,0 1 1,-1-1-1,0 0 0,2 1 0,-1-2 1,1 2-1,0-1 0,0 0 0,0-2 1,0 3-1,1-2 0,0-1 0,1 4-145,-2-6 38,-1 2-1,1-1 1,-1-1-1,0 1 0,2-1 1,-2 1-1,1-1 0,0 0 1,1 1-1,-3-1 0,3 0 1,-1 0-1,1-1 1,-1 0-1,-1 0 0,1 0 1,1 0-1,-1 0 0,1 0 1,-2 0-1,1 0 1,1-1-1,-1 0 0,0 0 1,-1-1-1,2 1 0,-2 0 1,3-2-38,-2 2 61,0-1-1,1-1 1,-1 0 0,0 0 0,0 0 0,-1 1-1,2-1 1,-2 0 0,1-1 0,-1 1 0,0-2-61,2-2 128,-2 1 1,2 0-1,-3 0 1,2 0-1,-2-1 1,1-1-129,-2 4 42,1 1 0,-1-1-1,0 2 1,0-2 0,0 1 0,0-1 0,0 1 0,-1 0 0,1 0-1,-1-2-41,0 3-22,1 0 0,-1 0 0,0 1 0,0-1 0,0 0 0,0 1 0,0-1-1,-1 0 1,0 0 0,1 1 0,0 0 0,-1-1 0,1 2 0,-1-2 0,1 1 0,-1 1-1,-1-2 23,-4-1-192,1 1-1,-1-1 0,1 1 1,0 2-1,-1-1 0,1 0 0,-1 1 1,1-1-1,-1 1 0,2 1 0,-2-1 1,-3 2 192,-4-1-876,0 3 0,1-1-1,-1 1 1,2 1 0,-7 3 876,-16 6-1408</inkml:trace>
  <inkml:trace contextRef="#ctx0" brushRef="#br0" timeOffset="1371.84">652 85 13696,'-1'0'411,"1"-1"1,0 1-1,0 0 0,-1-1 1,1 1-1,-1 0 1,1 0-1,-1 0 1,1-1-1,-1 1 1,0 0-1,1 0 1,-1 0-1,1 0 1,-1 0-1,1 0 1,0 0-1,-1 0 1,1 0-1,0 0 1,-1 0-1,1 1-411,-1-1 219,0 1 0,1-1-1,-1 0 1,1 1 0,-1-1 0,1 1 0,0-1-1,0 0 1,0 1 0,-1-1 0,1 0 0,0 0-1,0 1 1,-1 0 0,1-1 0,0 1-1,0 0-217,-1 3 234,0 2 0,0-2 1,1 0-1,0 5-235,0-6 265,-4 129 1185,5-35-1356,5 1-1,6 21-93,-10-105 3,-2-11-12,1 1 1,-1 1 0,0-2-1,1 1 1,0 0 0,0 0-1,1 0 1,-1-1 0,0 1-1,1 0 1,0-1 0,0 0-1,1 0 1,0 1-1,1 2 9,-2-4 5,0 0 0,1 0-1,-1 1 1,1-2-1,0 1 1,-2 0-1,3 0 1,1-1-5,-3 0 16,-1-1 1,0 1-1,1-1 1,-1 0 0,1 0-1,-2 1 1,2-1-1,0 0 1,0-1-1,-1 1 1,0 0-1,1 0 1,0-1 0,-1 1-1,-1-1 1,2 1-1,0 0 1,-1-1-1,0 1 1,0-1-1,1 0-16,2-2 2,-1 1-1,0-2 0,1 2 1,-1-1-1,0 0 0,0-1 1,-1 1-1,1-1 0,-1 1 0,1-1 1,-1 0-1,0-2-1,3-7-119,1 0 0,-3 0 0,1-4 119,0 3-578,-1 0-1,5-9 579,-7 23-311,1-2 1,-1 1 0,0-1-1,0 1 1,1 0 0,0-1-1,-1 1 1,1 0 0,0-1 310,4-1-1495,-4 1 1316,-1 1 0,1 0 0,0-1 1,-2 0-1,2 1 0,-1 0 0,0-1 0,0 0 1,0 1-1,1-1 0,-2 0 0,1 0 0,-1 1 0,1-2 1,0 1-1,-1 0 0,1 1 179,2-11 1100,-3 12-987,0 0 0,0-1-1,0 1 1,0-1 0,1 0 0,-1 0 0,0 1 0,0 0-1,0-1 1,0 0 0,0 1 0,0 0 0,0-1-1,0 0 1,0 0 0,0 1 0,0-1 0,-1-1-113,1 0 357,0-2 1,-1 2-1,1-2 1,0 1-1,0-1 1,0 1-1,1-1-357,-1-6 1055,0 10-693,1 0-254,-1 0 0,1 0 0,1 0 0,-1 0 0,0 0 0,0 1 0,0-1 0,0 0 0,1 1 0,-1-1 0,0 1 0,-1-1 0,1 0 0,1 1 0,-2 0 0,1-1 0,0 1 0,0 1-108,1 0-64,0 1-1,0-1 0,-1 0 0,0 1 1,1 0-1,0 1 65,-1-3 34,11 30-219,2 8 185,-9-21 88,2 0 1,0-1 0,0 0-1,2-1 1,0 1-1,5 5-88,-13-21 29,-1 0 0,1 1-1,0-1 1,0-1 0,0 1-1,0 0 1,-1-1 0,1 1 0,1 0-1,-2 0 1,1 0 0,0-1-1,0 0 1,0 1 0,0-1-1,1 1 1,-1-1 0,1 1-1,-2-1 1,2 0 0,-1 1-1,1-1 1,-2 0 0,1 0-1,0 0 1,1 0 0,-1 0-1,1-1 1,-2 1 0,2 0-1,-1-1 1,0 1 0,1-1-1,-1 0 1,0 1 0,0 0 0,-1-1-29,4-1 14,-2 0 0,1 0 0,0-1 1,0 0-1,-1 0 0,-1 0 0,2 1 0,-1-2 1,0 2-1,0-2 0,0 1 0,-1-1-14,12-33 227,-2 1-1,3-17-226,11-37-127,-25 89 57,0 0 0,0 1 0,0-1 1,0 0-1,0 1 0,1-1 0,0 0 1,-1 0-1,1 0 0,0 1 0,-1-1 1,1 1-1,0 0 0,0-1 0,-1 1 1,1-1-1,0 1 0,-1-1 0,1 1 1,0-1-1,0 1 0,0 0 0,0 0 1,-1 0-1,1 0 0,-1 0 0,1 0 1,1 0 69,4 0-300,-1 0 0,0 1 1,0 0-1,4 1 300,14 1-773,-13-4 629,-8 0 185,-1 1 1,0 0-1,0-1 1,1 1-1,-1 0 0,1 0 1,-2 0-1,2 0 0,-1 0 1,0 0-1,1 0 0,-2 1 1,2-1-1,-1 0 1,0 1-1,1-1 0,-1 1 1,0 0-1,0-1 0,0 1 1,0 0-1,0 0 0,-1-1 1,1 1-1,0 0-41,2 1 79,-1 0 0,-1 1 0,1 0 1,-1-1-1,1 2 0,-1-2 0,0 0 0,-1 1 0,1 0 0,0 1 0,-1-2 0,1 1 0,-1 1-79,1 8-31,-1 1-1,-1 10 32,0-14-725,0 2 0,1 0 0,1 1 725,3 6-4131,-4-18 3820,0 1 1,0 0-1,0 0 0,1-1 0,-1 1 0,0-1 0,1 0 0,-1 1 0,0 0 0,1-1 0,-1 1 0,1 0 0,-1-1 0,1 1 0,-1-1 0,1 0 0,-1 0 0,0 1 1,1-1-1,-1 0 0,1 0 0,-1 0 0,1 0 0,-1 1 0,1-1 311,1-1-2821</inkml:trace>
  <inkml:trace contextRef="#ctx0" brushRef="#br0" timeOffset="1711.87">1211 222 13056,'-23'-7'4927,"23"7"-3839,-9 7 128,9-4-1600,0-3 96,4 4-1280,-4-1 896</inkml:trace>
  <inkml:trace contextRef="#ctx0" brushRef="#br0" timeOffset="2028.53">1381 587 15104,'-12'12'4959,"12"-12"-4911,0 0-1,0 1 1,-1-1-1,1 0 0,0 0 1,0 0-1,0 0 1,0 0-1,0 0 0,0 0 1,0 0-1,0 0 1,0 0-1,-1 0 0,1 0 1,0 0-1,0 0 1,0 0-1,0 0 1,0 0-1,-1 0 0,1 0 1,0 0-1,0 1 1,0-1-1,0 0 0,0 0 1,-1 0-1,1 0 1,0 0-1,0 0 0,0 0 1,0 0-1,0-1 1,-1 1-1,1 0 0,0 0 1,0 0-1,0 0 1,0 0-1,0 0 0,0 0 1,-1 0-1,1 0 1,0 0-48,-1 0 324,0-2 1,0 1 0,0 1-1,-1-1 1,1-1 0,0 2-1,1-2 1,0 1 0,-1-1-1,0 1 1,0 0 0,1-1 0,-1 1-1,0-1 1,1 2 0,-1-2-325,1-3 367,-1 0 1,0 1-1,1-1 0,0-1 1,0 0-368,1-11 212,0 2-1,5-14-211,-5 17 3,2 1 0,0-1 0,1 1 0,0-1 0,1 2 0,0-1 0,1 0 0,-1 1 0,2 0 0,0 0-1,5-4-2,-12 13 46,0 0 0,1 0 0,0 0 0,-1 1-1,1-1 1,0 1 0,0 0 0,0-1 0,0 1-1,0-1 1,0 1 0,-1-1 0,1 1 0,0 0-1,0-1 1,1 1 0,-1 0-46,-1 0-1,0 0 0,1 0-1,0 0 1,0 0 0,0 1 0,0-1-1,0 0 1,-1 1 0,1-1 0,-1 1-1,1-1 1,-1 1 0,1-1 0,0 0-1,-1 0 1,1 1 0,0-1 0,0 1 1,1 3-219,0 0 1,1 1 0,-1-2 0,0 1 0,0 1-1,0 1 219,0-1-231,7 18-2551,1 0-1,6 10 2783,-11-26-855,-2-2-1,2 2 0,-1-2 1,0 0-1,1 1 0,0-2 0,1 1 1,0 1-1,-2-2 0,7 3 856,8 2-1690</inkml:trace>
  <inkml:trace contextRef="#ctx0" brushRef="#br0" timeOffset="2365.71">1734 415 8192,'-3'-18'2672,"3"18"-2641,0 0 1,0 0 0,0-1 0,0 1-1,0 0 1,0 0 0,0 0 0,0 0-1,0 0 1,0 0 0,0 0 0,0 0 0,0 0-1,0 0 1,0 0 0,0 0 0,0 0-1,0 0 1,0 0 0,-1 0 0,1 0-1,0-1 1,0 1 0,0 0 0,0 0-1,0 0 1,0 0 0,0 0 0,-1 0-1,1 0 1,0 0 0,0-1 0,0 1-1,0 0 1,0 0 0,-1 0 0,1 0-1,0 0 1,0 0 0,0 0 0,0 0-1,-1 0 1,1 0 0,0 0-32,-1 0 15,1-1 321,-1 1 0,0 0-1,0 0 1,0 0 0,0-1 0,1 1 0,-1 0 0,0 0-1,0 0 1,1 1 0,-1-1 0,0 0 0,0 0 0,0 0-1,1 1 1,-1-1 0,0 0 0,0 1 0,1-1 0,0 1-1,-1-1 1,0 0 0,0 0 0,1 0 0,0 1 0,-1 0-1,0 0-335,-1 1 482,-13 19 3066,12-17-3435,0-1 0,2 1 0,-1-1 0,1 1-1,-1 0 1,1-1 0,0 2 0,0-1 0,0 0-113,1-2 1,-2 6-78,1 0-1,1-1 1,0 4 77,0-9-237,0 1-1,0-1 1,0-1 0,0 2 0,1 0 0,0-2-1,0 2 1,0-1 0,0 0 0,0 0-1,-1 0 1,1-1 0,1 2 0,-1-1 237,0-1-230,0 0 1,-1-1 0,0 0-1,1 1 1,0-1-1,0 1 1,0-1 0,0 1-1,0-1 1,0 1 0,-1-1-1,1 0 1,0 0-1,0 1 1,0-1 0,0 0-1,0 0 1,0 0 0,-1 0-1,1 0 1,0 0 0,0-1-1,0 1 1,0 0-1,0 0 1,-1-1 0,1 1-1,0-1 1,0 1 0,0-1-1,0 1 230,1-1-351,0-1 1,1 0-1,-1 0 0,1 0 0,-1 0 0,1 0 1,-1 0-1,-1 0 0,1-1 0,0 0 351,13-20 70,-15 23-24,0 0 1,0 0 0,0 0-1,0 0 1,0 0 0,0-1 0,1 1-1,-1 0 1,0 0 0,0 0-1,0-1 1,0 1 0,0 0-1,0 0 1,1 0 0,-1 0 0,0-1-1,0 1 1,0 0 0,0 0-1,1 0 1,-1 0 0,0 0-1,0 0 1,0 0 0,1-1 0,-1 1-1,0 0 1,0 0 0,1 0-1,-1 0 1,0 0 0,0 0-1,0 0 1,1 0 0,-1 0 0,0 0-1,0 0 1,1 0 0,-1 0-1,0 1 1,0-1 0,0 0-1,0 0 1,0 0 0,0 0 0,0 0-1,0 0 1,1 0 0,-1 1-1,0-1-46,3 7 1768,-3-6-1219,2 11 1105,1-2 0,0 1 0,0 9-1654,0 15 2943,-2 13-2943,-1-20 1044,1-9-598,-1 169 3081,0-130-2729,-1-9-175,-1 1 0,-3-1 0,-7 33-623,7-60 36,-1 1 0,0-1 0,-3-1 0,0 4-36,5-17 3,1-1 0,0-1 1,-1 0-1,0 0 0,0 0 0,-2 0 0,1-1 1,0 1-1,0 0 0,-1-2 0,1 0 0,-2 1 1,0-1-1,1-1 0,-1 2-3,1-2-74,-1 0 1,1-2-1,-1 1 0,-1 0 0,2 0 1,-2-2-1,2 1 0,-2-1 0,2 0 1,-2 0-1,2 0 0,-1-1 0,0 0 1,0 0-1,0-1 0,1-1 0,-2 2 1,2-2-1,0 1 0,-1-2 0,1 1 1,0-1-1,1 1 0,-1-2 0,-1 0 1,3 1-1,-1-1 0,0-1 0,0 1 74,-3-5-785,3 1-1,-2 0 1,1-1-1,1 1 0,1-2 1,0 1-1,-1 1 0,3-3 1,-2 2-1,2 0 1,0-1-1,0-1 0,1-4 786,-1-37-2400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6:19.10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 1 17535,'0'6'6592,"0"-6"-5120,0 6 832,0-1 320,0-10-1600,0 5-256,-4 0-544,4 0-736,0 0 288,0 0-3744,0 0 2208,0 5-2880,0-5 2656</inkml:trace>
  <inkml:trace contextRef="#ctx0" brushRef="#br0" timeOffset="365.46">37 196 18431,'0'4'6848,"0"-4"-5312,-9 0 672,9 0 0,-4 0-1344,4 0-384,-7 0-320,2 0-1216,-2 0 608,7 0-896,-4 0 768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6:16.74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256 216 9728,'-9'-65'4560,"1"12"-2603,6 44-1024,0 1 0,0 0 1,-1 1-1,0-2 0,1 2 1,-2-1-1,0 2 0,-3-6-933,6 10 137,1 1-1,0-1 1,-2 0 0,1 1-1,0 0 1,-1-1-1,1 1 1,0-1-1,0 2 1,-1-1 0,0 0-1,1 0 1,0 0-1,0 0 1,-1 0-1,0 1 1,1 0 0,-1-1-1,0 0 1,0 1-1,1 0 1,-1-1-1,1 1 1,-1 0-1,0 0 1,0 0 0,0 0-1,-1 1-136,1 0 69,0 0-1,1-1 0,-2 2 1,1-1-1,1 1 0,-2-1 1,1 0-1,1 1 0,-1 0 1,1 0-1,-1-1 0,2 1 1,-2 1-1,0-2 0,1 1-68,-3 5 121,0 0-1,2 2 1,-3 2-121,-1 3 168,3 3 0,-1-1 0,-1 8-168,3-11 98,-3 26 238,0 3-1,3-2 0,2 28-335,13 122 324,-7-117-331,10 168-441,-14-215 273,0-15-253,-2 0 0,0-1-1,0 2 1,-2 5 428,2-17-82,0 1 0,0-1 0,0 1 0,0-1 0,0 1 0,0-1 0,0 0 1,0 0-1,0 1 0,0-1 0,0 1 0,-1-1 0,1 1 0,0-1 0,0 1 0,-1-1 0,1 0 0,0 1 0,-1-1 0,1 1 0,0-1 0,-1 0 0,1 1 0,0-1 0,-1 0 82,-6-7-2057,5 4 1886,-8-12-764,0-1 0,0-1-1,-4-9 936,1 1 33,-2-2 786,2-1 0,-2-10-819,11 29 304,1 2 0,1-3 0,0 2 0,0 0 0,1-2-1,0 1 1,0 0 0,1 1 0,0-1 0,2-4-304,-1 9 113,-1-1 0,1 0 0,1 0 0,0 1 1,-1-1-1,1 1 0,0-1 0,1 1 0,-1 0 0,2-1 0,-3 2 1,3-1-1,-1 0 0,4-2-113,1-2 136,0 1 0,0 0 0,1 0 0,0 1 0,0 0 0,10-4-136,-16 9 25,0-1 0,0 1 0,-1 0 0,1 0 0,1 0 0,-1 1 0,1-1 0,-3 1 0,3-1 0,-1 1 0,1 0 0,-1 1 0,-1-1 0,1 1 0,1-1 0,-1 1 0,0 0 0,-1 0 0,1 0 0,0 0 0,0 1 0,1 0 0,-3-1 0,2 1 0,-1-1 0,4 3-25,-1 2 74,-1 0 0,1 0-1,0 0 1,-2 0 0,1 1-1,1 1-73,0 2-65,-1-2 0,1 0 0,1 0 0,5 5 65,-9-11-10,0 0 1,-1 1 0,2-1-1,-1-1 1,1 1 0,-1-1-1,1 1 1,-1-1 9,-1 0 39,1-1 0,0 1 0,0-1 0,-1 1 1,0-1-1,1 0 0,0 0 0,0 0 0,-2 0 0,2 0 0,0 0 0,-1 0 0,1-1 1,0 1-1,-1-1 0,1 1 0,-1-1 0,2 1-39,3-4 116,2 0-1,-1-1 1,0 0-1,-1 1 0,0-1 1,0-1-1,0 1 1,0-2-1,-2 2 1,1-2-1,1 0 1,-2 1-1,0-1 1,0 0-1,0-1 1,-1 1-1,-1-2 1,1 2-1,-1-1 1,0 0-1,0 0 1,-1 0-1,0-4-115,-1 11 4,0-3-1,0 1 1,-1-1 0,1 2-1,-1-1 1,0 0 0,0 0-1,-1-1 1,1 2 0,0-1-1,0 1 1,-1-2 0,1 2-1,-1-1 1,0 0-1,-1 0-3,-2 0 10,2-1 0,-1 1 0,1 0 0,-2 1 0,1 0 0,1-1 0,-2 0 0,0 2 0,2-1 0,-5 0-10,0 0-218,0 0 0,-1 0 0,0 1 0,1 0 0,-1 1 0,1 0 0,-1 0 0,1 1 0,-1-1 0,1 2-1,0 0 1,-2 1 218,6-3-579,-1 2 0,0 0-1,0 0 1,1 1-1,0 0 1,-1-1-1,1 1 1,0 0 0,-3 2 579,6-2-495,-2 0 0,2-2 0,-1 2 0,-1 0 0,1 0 0,1 0 0,-1-1 0,0 2 0,1-1 0,0 1 1,1-1-1,-1 0 0,0 0 0,0 1 495,-3 19-2213</inkml:trace>
  <inkml:trace contextRef="#ctx0" brushRef="#br0" timeOffset="347.77">519 601 11776,'3'5'1527,"4"5"1889,-7-9-3236,0-1 1,0 0 0,0 0-1,0 0 1,0 0 0,0 1-1,0-1 1,0 0 0,1 0-1,-1 0 1,0 0 0,0 0-1,0 0 1,1 0 0,-1 0-1,0 0 1,0 0 0,0 0-1,1 1 1,-1-1 0,0 0-1,0 0 1,0-1 0,1 1-1,-1 0 1,0 0 0,0 0-1,1 0 1,-1 0 0,0 0-1,0 0 1,0 0 0,0 0-1,0 0 1,0 0 0,0-1-1,0 1 1,0 0 0,1 0-1,-1 0 1,0 0 0,0-1-1,0 1 1,0 0 0,0 0-1,0 0 1,0-1 0,0 1-1,0 0 1,0 0 0,0 0-1,0-1 1,0 1 0,0 0-1,0 0-180,3-6 366,-1 0 0,0 1-1,-1-2 1,1 0 0,-1 2-1,0-2 1,0 1 0,-1-5-366,-1-7 684,0 1-1,-3-11-683,2 17 292,-1-1 0,0 1 0,-2-1 0,-3-8-292,4 11 81,0 1-1,0-1 1,2 0 0,-1 1-1,2-1 1,-1 0 0,0-1 0,1 0-81,1 10 0,0-1 0,0 0 0,1 0 1,-1-1-1,0 1 0,0 0 0,1 1 0,-1-1 1,1 0-1,-1 0 0,1 1 0,-1-1 0,1 0 1,-1 0-1,0 1 0,0-1 0,1 0 1,0 0-1,0 0 0,0 1 0,0-1 0,0 0 1,-1 1-1,1 0 0,0-1 0,0 1 0,0 0 1,0-1-1,0 1 0,0 0 0,0-1 0,4 0 0,0 0 0,0 0 0,-2 1-1,3-1 1,1 2 0,-5-1 0,36 0-1996,-12 1-3443,2-1-1,-1-2 1,17-2 5439,-12-5-4341</inkml:trace>
  <inkml:trace contextRef="#ctx0" brushRef="#br0" timeOffset="1930.81">1605 457 15360,'0'0'514,"1"0"1,-1 0 0,1 0 0,-1 0 0,1 0-1,0 0 1,-1 0 0,1-1 0,-1 1 0,1 0 0,-1 0-1,1-1 1,-1 1 0,0 0 0,0-1 0,0 1 0,1 0-1,-1-1 1,1 1 0,-1 0 0,0 0 0,1-1-515,2 0 3261,-1 9-1214,2 6-1948,-2 0 0,1 0 0,-1-1 0,-1 1 1,-1 0-1,0-1 0,-2 7-99,1 21 79,2-5-144,0-17-505,-1 0-1,-1-2 1,0 2-1,-2 2 571,2-16-4968,1-8-4772,0-3 6060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6:28.91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475 629 10624,'0'-5'4706,"0"-12"6370,0 17-10985,0 0 0,0 0 0,0-1-1,0 1 1,0 0 0,0-1 0,0 1-1,0 0 1,0-1 0,0 1 0,0 0-1,0-1 1,0 1 0,0 0 0,0-1-1,1 1 1,-1 0 0,0-1 0,0 1-1,1 0 1,-1 0 0,0-1 0,0 1-1,1 0 1,-1 0 0,0 0 0,1 0-1,-1 0 1,0 0 0,1 0 0,-1 0-1,0 0 1,1 0 0,-1 0 0,1 0-1,-1 0 1,0 0 0,0 0 0,0 0-1,0 0 1,1 0-91,-1 0 79,1 0-1,0 1 1,0 0-1,0-1 1,0 1-1,-1 0 0,0 0 1,1 0-1,0 0 1,0-1-1,-1 1 1,1 0-1,-1 0 1,1 0-1,-1 0 1,1 0-1,-1-1 1,0 0-1,1 1 1,-1 0-1,0 1 1,0 0-79,3 27 410,-3-27-392,3 43 148,0 0-1842,3 9 1676,-2-42-2280,-4-12 2163,0 1 0,0-1 0,0 0-1,0 1 1,0-1 0,0 0 0,1 1-1,-1-1 1,0 0 0,0 1 0,1-1-1,-1 0 1,0 0 0,1 1 0,-1-1-1,1 0 1,-1 0 0,0 0 0,1 1-1,-1-1 1,0 0 0,1 0 0,-1 0-1,0 0 1,0 0 0,0 0 0,1 0-1,-1 0 1,1 0 0,-1 0 0,1 0-1,-1 0 1,0 0 0,1 0 117,1-3-1339</inkml:trace>
  <inkml:trace contextRef="#ctx0" brushRef="#br0" timeOffset="788.6">734 144 9984,'0'-18'9661,"1"-1"-3488,-1 14-4959,1-1 1,1 0 0,-2 0-1,3-3-1214,-2 6 38,1 0 0,-1-1-1,0 1 1,2-2 0,-1 3-1,0-2 1,1 2 0,-1-2-1,1 1 1,-1 1 0,1-1-1,0 1 1,0-1-1,1 1 1,-2-1 0,2 1-1,0 1-37,4-4 31,1 0 1,0 1-1,5-1-31,-12 4 4,0 1 0,1-1 0,-1 0 0,0 1 0,0-1 0,-1 1 0,2 0 0,0 0 0,-2 0 0,2 0 0,0 0 1,-2 0-1,1 1 0,1-1 0,-2 1 0,2 0 0,-1-1 0,0 1 0,0 0-4,-1 0 3,1 1 0,-2-1 0,2-1 0,0 2 1,-1 0-1,0 0 0,0-1 0,0 1 0,0 0 0,0 0 0,0-1 0,0 1 0,0 0 1,-1 0-1,0 0-3,2 25 54,-3-12-49,0-1-1,-1 1 0,-2 0 1,1 0-1,-1-1 1,-5 10-5,-7 27 0,10-36-40,5-11 22,0-1 0,0 1 1,0 0-1,0-1 0,0 1 0,0 4 18,1-8 19,0 1 0,0 0 0,1 1 0,-1-1 0,0-1 0,0 1 0,1-1-1,-1 2 1,1-1 0,-1 0 0,1 0 0,0 0 0,-1 0 0,0-1-1,1 1 1,-1 0 0,1 0 0,-1 0 0,1 0 0,0-1 0,0 1-1,0 0 1,1-1 0,-2 0 0,1 0 0,0 0 0,1 1-19,6 3 129,-5-2-44,1 0 0,-1 0 0,0-1 0,1 0 0,0 0-85,5 1 71,-8-2-69,0 0 0,0 0 0,-1 0 0,1 1 0,-1-1 0,1 0 0,0 0-1,0 0 1,0-1 0,0 1 0,0 0 0,-1 0 0,1 0 0,0 0 0,-1 0 0,1 0-2,2-1 11,1 1 1,-1 0-1,1 0 0,-1 0 1,1 1-1,0-1 1,0 0-12,16 2-507,-19-2 338,0 0-1,-1 0 1,1 0-1,-1 0 1,1 0-1,0 0 1,-1 0-1,0 0 1,1 0-1,-1 0 1,1-1-1,-1 1 1,1 0-1,-1-1 1,1 1-1,-1 0 1,1 0-1,-1-1 170,4-2-1850,1 0 559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6:51.68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34 49 10624,'0'0'123,"0"0"0,0 1 0,0-1 0,-1 1 1,1-1-1,0 0 0,-1 1 0,1-1 0,0 0 1,-1 1-1,1-1 0,0 0 0,-1 1 0,1-1 1,0 0-1,-1 0 0,1 0 0,0 0 0,0 0 1,-1 0-1,1 0 0,-1 0 0,1 0 0,0 0 1,-1 0-1,1 0 0,-1 0 0,1 0 0,-1 0 1,1 0-1,-1 0 0,1 0 0,0 0 0,0 0-123,-12-11 3874,6 4 5050,5 6-7399,1 1-533,-1 0-827,1-1-1,0 1 1,0 0 0,0-1-1,-1 1 1,1-1 0,0 1-1,0 0 1,-1-1 0,1 1-1,0-1 1,0 1 0,0-1-1,0 1 1,-1 0 0,1-1-165,2 1 0,-1-1 1,0 1-1,1-1 1,-1 1-1,0 0 1,0 0-1,0 0 1,1 0-1,-1 0 1,1 0-1,-1 0 1,2 1-1,7-1-1,150-4 1,-77-1 0,-39 1 0,276-10-117,-304 14-414,1 1 0,-1 1 1,1-1-1,1 3 531,-16-3-1429,-4-2 490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6:52.87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143 152 10240,'8'0'2390,"-3"1"6,-1-1 0,0 0 0,1 0 1,-1 0-1,1-1 0,0 0-2396,-4 1 99,-1-1 0,1 1 0,-1 0 0,1 0 0,-1 0 0,1 0 0,-1-1 0,1 1 0,-1 0 0,0-1 0,1 1 0,-1-1 0,1 1 0,-1 0 0,0 0 0,0-1 0,0 1 0,0-1-1,0 1 1,0 0 0,0 0 0,0-1 0,1 1 0,-1-1 0,0 1 0,0-1 0,0 0 0,0 1-99,-1-2 128,1 1 1,0 0-1,0 0 0,0 0 1,-1-1-1,1 1 0,-1 1 1,0-1-1,1 0 0,-1 0 1,-1-1-129,1 0 116,-2-2 0,1 1 1,0 1-1,-1 0 1,0 0-1,0 0 0,-1-2-116,-2 2 46,0-1-1,1 2 1,-2-2-1,1 1 1,0 1-1,0 0 1,1 0-1,-2 0 1,1 1-1,-7 0-45,10 0 8,0 0-1,-1 1 1,0-1-1,1 1 1,0-1-1,-1 1 1,0 1-1,1-1 1,-1 1-1,2-1 1,-1 0-1,0 2 1,-1-1-1,2 0 1,-1 0-1,1 0 1,-1 1-1,0 0 1,0 1-8,0-1 3,1 2-1,-2-3 1,2 3 0,-1-1 0,1 0 0,0 0 0,1 1 0,-1-1 0,0 1-1,2-1 1,-1 0 0,0 2 0,0 0-3,1-1 0,0 0 0,0-2 0,1 2 0,-1-1 0,2 0 0,-2 1 0,1-1 0,1 0 0,0-1 0,-1 3 0,1-3 0,-1-1 0,1 0 0,0 0 0,0 0 0,0 0 0,1 1 0,-3-2 0,3 1 0,0 0 0,-2 0 0,2-1 0,0 0 0,-1 0 0,1 1 0,-1-2 0,1 1 0,1 1 0,6 1 0,-1-2 0,1 0 0,-1 1 1,2-2-1,-3 0 0,2 0 0,0-1 0,-1 0 0,1 0 0,5-3 0,1 0-3,1 0-1,-2-3 1,1 0-1,-1 1 1,11-7 3,-21 10-9,-2 0-1,2 0 1,-1 0-1,-1 1 1,1-3-1,-1 2 1,1-1-1,-1 1 1,0-1-1,0-1 1,2-1 9,-5 4-4,1 0 1,0-1-1,0 2 1,0-2-1,0 1 1,-1 1-1,1-1 1,-1-1 0,0 1-1,0 0 1,0-1-1,0 1 1,0 0-1,0 0 1,0 0 0,-1 0-1,0-1 1,1 1-1,-1 0 1,0 0-1,0 1 1,0-2-1,0 1 1,0 1 0,-1-1-1,1-1 1,-2 0 3,0-1-5,-1 1 0,-1-1 1,1 0-1,1 1 1,-2 0-1,0 0 1,1-1-1,-1 1 0,-1 2 1,2-1 4,-11-4 2,0 1 0,-13-1-2,-21-8 58,38 10-11,1 2 138,23 1-97,19-1-85,1-1 0,3-1-3,33-4-1,30-4-26,-43 4-39,1 3-1,5 2 67,-44 3-567,-7 0-6567,-10 0 5331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6:59.25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 13 6272,'-1'9'5253,"1"-9"-5155,0 0 0,0 0 0,0 0 0,0 0 1,0-1-1,0 1 0,0 0 0,0 0 0,0 0 1,0 0-1,0 0 0,0 0 0,-1 0 0,1 0 1,0 0-1,0 0 0,0 0 0,0 0 0,0 0 1,0 0-1,0 0 0,0 0 0,0 0 0,0 0 1,0 0-1,0 0 0,0 0 0,0 0 0,-1 0 1,1 0-1,0 0 0,0 0 0,0 0 0,0 0 1,0 0-1,0 0 0,0 0 0,0 0 0,0 0 1,0 0-1,0 0 0,0 0 0,0 0 0,0 0 1,0 0-1,0 0 0,0 1 0,0-1 0,-1 0 1,1 0-1,0 0-98,-4-1 6162,3 1-4284,4 0 2796,40 0-3693,-1-2 1,44-8-982,-53 7 645,0 0 0,8 2-645,-14 1-1874,14-2-8545,-42 2 8067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7:02.42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452 411 12032,'-10'15'3450,"7"-12"-2277,0 2-1,0-1 1,1 0 0,-1 1-1,2-1 1,0 1 0,-1-1-1,-1 3-1172,3-5 175,-1 1 5,1-2 0,0 3 1,0-1-1,0 0 0,0 0 1,0-1-1,0 3-180,0-5 36,1 2 0,-1-1-1,1 0 1,-1 1 0,1-2-1,0 1 1,0 0 0,-1 0 0,1 1-1,-1-2 1,1 1 0,0-1-1,-1 1 1,1 0 0,1 0-1,-1-1 1,-1 1 0,1 0-1,1-1 1,-1 1 0,1 0-36,3 0 95,-2 1 0,3-1 0,-2 0 0,0 0 0,1 0 0,1-1-1,-3 0 1,2 0 0,0 0 0,1-1 0,1-1-95,1 0 170,1 0 0,-1 0 0,-1-1 0,1 1 0,0-1 0,1-2-170,-5 2 71,-1 2 1,1-2 0,-2 1-1,1 0 1,0-1 0,0 0-1,0 0 1,-1-1 0,0 3-1,0-3 1,0 1-1,0-1 1,0 0 0,0 2-1,-1-2 1,1 0 0,-1 0-1,0 1 1,-1-1 0,1 0-1,-1 0 1,0 1 0,0-1-1,0-1 1,0 2-1,0 0 1,-1-2 0,1 2-1,0-2 1,-3-1-72,1 3 11,2 0-1,-2 0 1,0 1-1,-1 0 1,2-1-1,-1 0 1,0 1-1,0-1 1,-1 1-1,0 1 1,1-1-1,-1-1 1,2 2-1,-3-1 1,2 1-1,-1-1 1,-1 0-1,2 2 1,-2-1-11,-1-1-499,-1 0-1,1 1 1,-1 0 0,1 0 0,-2 0-1,1 0 1,1 1 0,-1 0 0,-4 1 499,9-1-180,-1 0-285,0 0 0,0 1 0,-1-1-1,2 1 1,-1-1 0,0 1 0,1 0-1,-1-1 1,0 1 0,-1 1 465,-5 1-1691</inkml:trace>
  <inkml:trace contextRef="#ctx0" brushRef="#br0" timeOffset="1022.22">1332 456 8320,'0'0'50,"0"0"1,0 0 0,0 0 0,0 0 0,0 0-1,0 0 1,0 0 0,0 0 0,0 0-1,0 0 1,0 0 0,0 1 0,0-1-1,0 0 1,0 0 0,0 0 0,0 0-1,0 0 1,1 0 0,-1 0 0,0 0-1,0 0 1,0 0 0,0 0 0,0 0-1,0 0 1,0 0 0,0 0 0,0 0-1,0 0 1,0 0 0,1 0 0,-1 0-1,0 0 1,0 0 0,0 0 0,0 0-1,0 0 1,0 0 0,0 0 0,0 0-1,0 0 1,1 0 0,-1 0 0,0 0-1,0 0 1,0 0 0,0 0 0,0 0-1,0 0 1,0 0 0,0 0 0,0 0-1,0 0 1,0 0 0,0 0 0,0 0-1,0-1 1,1 1 0,-1 0 0,0 0-1,0 0 1,0 0 0,0 0 0,0 0-1,0 0 1,0 0 0,0 0 0,0-1-51,0 1 3827,-1 2 9552,1 105-11949,0-72-5073,0-32 2680,0 1-1,1-1 1,-1 0-1,0 0 1,1 0-1,1 2 964,-1-1-2123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2:49:23.5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 3 14848,'-1'-1'344,"1"1"1,0 0-1,0 0 1,-1 0-1,1-1 1,0 1-1,-1 0 1,1 0-1,0 0 1,-1 0-1,1-1 1,-1 1-1,1 0 1,0 0-1,-1 0 1,1 0-1,0 0 1,-1 0-1,1 0 1,0 0-1,0 0 1,0 0 0,-1 0-1,1 0 1,0 1-1,-1-1 1,1 0-1,-1 0 1,1 0-1,0 0 1,-1 1-1,1-1-344,-4 10 2816,2-6-3169,-2 16 680,-5 6-3,6-17-165,-31 80-212,34-87 60,-1 1 0,1-1 0,-1 1 0,1-1-1,-1 1 1,1-1 0,0 0 0,0 1 0,1-1-1,-1 1 1,1 0 0,-1-1 0,1 0 0,-1 1-1,1-1 1,0 1 0,0-2 0,1 2 0,-1-1-1,0 0 1,0 0 0,1 0 0,0-1 0,-1 2 0,1-1-1,1-1-6,3 5 130,0-2 0,0 0 0,0 0 0,1 1 0,0-2 0,0 0 0,1 0-1,0 0-129,7 2 52,1 0-1,1-1 0,-1 0 1,0-2-1,1 0 0,0-1 1,0 0-1,10-2-51,3-1-3352,26 2 3352,-18 1-1986,-37-1 1778,-1 0 0,0 0 0,1 0 0,-1 0 1,0 0-1,0 0 0,0 0 0,0 0 0,0 0 1,1 1-1,-1-1 0,0 0 0,0 0 1,1 0-1,-1 0 0,0 0 0,1 1 0,-1-1 1,0 0-1,0 0 0,0 0 0,1 1 0,-1-1 1,0 0-1,0 0 0,0 0 208,1 0-2027</inkml:trace>
  <inkml:trace contextRef="#ctx0" brushRef="#br0" timeOffset="331.46">180 165 11776,'-2'-1'1053,"0"-1"2405,4 2-316,-2 0-2698,1 0 0,-1 0 0,1 0 0,0 1 1,-1-1-1,1 0 0,-1 0 0,1 1 0,-1-1 0,1 0 0,-1 1 1,0-1-1,0 1 0,1-1 0,-1 0 0,1 0 0,-1 0 1,1 1-1,-1-1 0,0 1 0,1 0 0,-1-1 0,0 1 1,0-1-1,1 1-444,0 2 478,-1 1 0,2-1 0,-2 0 0,1 0 0,0 2-478,1 8-171,-1 1-1,-1 1 172,-2 28 137,1-17-92,2 8-45,7 80-536,-2-67-3595,-1-10-2226,-4-26 4010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7:04.80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23 8 6528,'0'0'2144,"-6"-2"1271,-1-1 5271,1 1-5830,3 1-655,6 3 2261,4-1-4112,3 2 0,-2-2 0,1 0 0,8 0-350,16 1 243,10 0-41,-30-3-156,0 2-1,6 1-45,-12-1-833,0-1 0,0 0 0,6 0 833,0-1-7004,-12 1 5270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7:06.61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17 29 14976,'-9'-6'4901,"9"6"-4671,0 0 0,-1 0 0,1 0 0,0 0 0,-1 0 0,1 0 0,0 0 0,-1 0 0,1 1 0,0-1 0,-1 0 0,1 0 0,0 0 0,0 0 0,-1 0 0,1 0 0,0 0 0,0 0 0,0 0 0,0 0 0,0 0 0,-1 0 0,1 0 0,0 0-230,-2 2 1547,5-4-193,-2 2-1076,1 0-1,0 0 1,-1 0 0,0 0 0,1 0 0,0 0 0,0 0-1,-1 0 1,1 0 0,0 0-278,0 0 267,374-14 1110,-321 12-1330,151-5-47,-35 9 0,-153-1 0,170-1-7568,-109 0 4272,-73 0 944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7:05.66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234 12 9472,'0'3'13498,"-1"1"-8448,-1 9-4068,-6 137 2876,3-76-6459,3-37-2411,2 1-3457,0-38 5995</inkml:trace>
  <inkml:trace contextRef="#ctx0" brushRef="#br0" timeOffset="414.58">59 15 11008,'-6'0'2030,"-2"1"1,1-1-1,0 0 1,-4 3-2031,-4-2 8890,11-1-5927,7-1-1840,157-7-462,2 1-661,-74 5 0,66 0-2121,-90 3 695,-61-1 510,1 0-1,0 0 0,-2 1 0,1 0 0,4 0 917,-6-1-274,3 1-1529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7:07.71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206 579 8704,'13'12'2896,"-13"-12"-2844,0 0 0,0 0 1,1 1-1,-1-1 1,0 0-1,0 0 0,0 0 1,1 1-1,-1-1 0,0 0 1,0 0-1,0 0 1,0 1-1,0-1 0,0 0 1,0 0-1,0 0 0,0 0 1,0 0-1,0 1 1,0-1-1,0 0 0,0 0 1,0 1-1,0-1 1,0 0-1,0 1 0,0-1-52,0 3-151,-1 14 6326,1-16-5860,-1 0 0,1-1 0,-1 0 0,1 1 0,-1 0 0,1 0 0,-1-1 0,1 1 0,-1 0 0,1-1 0,0 1 0,-1-1 0,0 1 0,0-1 0,1 0 0,-1 0 0,0 1 0,0-1 0,1 0 0,0 1 0,-1-1 0,1 0 0,-1 0 0,-1 0-315,0 0 262,0 0 0,-1 0 1,1 1-1,0-1 0,0-1 1,-1 1-1,2 0 0,-2 0 0,0 0 1,2-1-1,-2 0 0,2 1 1,-1-1-1,-2 0-262,-1-3 237,0 1-1,0-1 1,-1 1-1,-1-6-236,-15-10 204,2-2 0,0-2 0,2 2 0,-9-17-204,22 32 3,0-3 0,2 1-1,-2-1 1,2 2 0,-1-3-1,2 2 1,0-1 0,-1 0-1,2 1 1,0-2 0,0 1-1,0 0 1,1 0 0,0 0-1,1 0 1,1-4-3,1 3-7,0-1 1,0 2-1,1-1 1,2 1-1,-2 0 1,1-1-1,1 3 1,-1-3-1,2 2 0,-1 1 1,2-1-1,-1 1 1,3-2 6,-5 6-3,-2-2 1,2 3-1,1-2 1,-2 1-1,1 0 0,1 0 1,-2 1-1,3 1 1,-1-1-1,-1 0 1,1 0-1,-1 1 1,1 0-1,0 0 1,-1 1-1,6 0 3,-8 0 11,1 0-1,2 1 1,-2 0-1,-1-1 1,2 2-1,-1-1 1,1 1 0,-3 0-1,2-1 1,1 1-1,-2 0 1,1 0 0,-1 1-1,1-1 1,-1 2-1,0-2 1,0 1-1,0 1 1,-1-1 0,2 1-1,-2-2 1,-1 2-1,3 2-10,-2-2 18,1 1 0,-1 0 0,-1 0 0,1 0 0,0 1-1,-2-2 1,1 1 0,-1 1 0,1-1 0,-1 1 0,0-1-1,0-1 1,-1 2 0,1 0 0,-1-1 0,0 2-18,0-3 10,-1-1 0,1 0 1,0 1-1,-1-1 0,0 0 1,0 0-1,0 0 0,0 1 1,1-1-1,-2 0 0,0-1 1,0 0-1,0 1 0,1 0 0,-1-1 1,0 0-1,0 1 0,-1-2 1,2 0-1,-2 1 0,0-1 1,1 0-1,-2 1-10,-12 2-352,0-2-1,-1 0 1,1-2 0,-8 0 352,-30 2-1828,45-1-2201,10-2 3569,0 1 0,0 0 0,0 0 0,0 0 0,0 0-1,0 0 1,0 0 0,0 0 0,0 0 0,0 0 0,0 0 0,0 0-1,0 0 461,1 0-2240</inkml:trace>
  <inkml:trace contextRef="#ctx0" brushRef="#br0" timeOffset="525.73">441 282 14208,'0'31'11482,"0"17"-7760,0-47-3796,0-8-81,2-20 298,0 0-1,2-1 1,1 2 0,0-1-1,2 1 1,1-1 0,2 1-1,2-1-142,-6 14 152,0-1-1,2 1 1,-2 1-1,3 0 1,7-8-152,-14 17 29,0 0 1,1 2-1,0-2 1,1 0-1,-2 1 1,1 0-1,0 0 1,1 1-1,-1 0 1,1-1-1,-2 1 1,2-1-1,-1 2 1,1-1-1,2 0-29,-4 1 27,0-1 0,0 1-1,0 0 1,0 0 0,1 0-1,-3 0 1,2 0 0,1 0-1,-2 1 1,1-1 0,1 1-1,-1 0 1,-1-1 0,0 1-1,3 0-26,-1 2 42,1-2 0,-2 1-1,1 0 1,-1 1-1,1-1 1,0 2-1,-1-3 1,2 4-42,2 5 71,1 0 0,-3-1 0,2 2 0,-1 0 0,-1 3-71,7 16 45,-3-1 0,-1 1 0,-1 11-45,4 8 20,-7-40-779,-2 0-1,0-1 1,0 0 0,0 2-1,-1-2 1,0 0 0,0 1 0,-3 7 759,3-15-583,0 1 0,0-1 0,-1 1 0,1-1 0,-1-1 0,0 1 0,0 1 0,0-1 0,0 0 0,0 0 583,-3 1-2048</inkml:trace>
  <inkml:trace contextRef="#ctx0" brushRef="#br0" timeOffset="897.02">488 272 13440,'-8'1'5757,"5"-2"2384,29-6-3805,9 2-4183,2 2 1,5 2-154,36 0-7704,-46 1 3965,1-4 1344</inkml:trace>
  <inkml:trace contextRef="#ctx0" brushRef="#br0" timeOffset="1273.81">958 272 13056,'0'40'15081,"0"-2"-9532,0-2-5999,0 46-6920,0-72 5951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7:09.91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20 113 8064,'1'-1'4476,"-5"-2"-412,-6-2 3314,3 2 196,11 2-7503,0 0 0,-1 0-1,2 0 1,-2 1-1,1-1 1,0 1-1,-1 0 1,2 1 0,1-1-71,12 1-28,9-5-418,14 1-2948,-35 2 1941,0 2 1,0-1-1,0 1 0,0 0 1,3 1 1452,3 1-2086</inkml:trace>
  <inkml:trace contextRef="#ctx0" brushRef="#br0" timeOffset="354.71">33 270 15232,'-5'2'10872,"7"-3"-5516,2 0-5393,16 0 967,10-1-729,-8 4-491,34 2-699,-20-4-4969,9 3-3605,-23-6 6033</inkml:trace>
  <inkml:trace contextRef="#ctx0" brushRef="#br0" timeOffset="817.29">826 19 14464,'-29'-5'8550,"0"5"-3668,26 0-4684,-1 1 0,0 0 0,0 0-1,1 0 1,-1 0 0,0 1 0,0 0 0,1-1 0,0 1 0,-1 0 0,1 0 0,-1 1-1,1 0-197,-3 2 113,1 2-1,0-1 0,-1 0 0,2 1 1,0-1-1,-1 2 0,2-2 0,-1 1 0,2 1 1,-1 0-1,1-1 0,-2 6-112,2-1 52,-1 0 0,1 1 1,2-1-1,-1 1 0,1-1 0,1 1 0,0 8-52,1-12 9,0 0 0,0-1 0,1 1 0,-1-1 0,2 0 0,-1 1 0,1-2 0,1 3-9,-2-6 8,1 2 1,0 0-1,1-2 1,-2 1 0,1 0-1,2-1 1,-1 0-1,-1 0 1,2 1-1,-1-2 1,5 2-9,6 2 7,1-1 1,0 0-1,0 0 1,0-3-1,17 3-7,-21-4 15,1 0-1,-1-2 1,0 0 0,0 0-1,0-1 1,-1-1 0,2-1-1,11-3-14,-18 5 19,2-3 0,-2 1 0,0-1 0,0 0 0,1 0 0,-1 0 0,-1-1 0,1 1 0,-1-2 0,0 0 0,0 0 0,-1 0 0,2-2-19,2-4 1,0 0 0,-3 0-1,2 0 1,-2-1-1,1-1 1,3-14-1,-7 21-11,0-3 0,-1 2 0,0-1-1,-1-1 1,-1 1 0,1-1 0,-1 2 0,0-1 0,-1-1-1,-1-8 12,1 14 5,0-2 0,-1 1 0,0 1-1,0-2 1,0 0 0,0 2 0,0 0-1,-1-2 1,-1 2 0,2 0 0,-2-1-1,1 1 1,0 1 0,-2-2 0,1 2-1,0-1 1,0 1 0,-1 0 0,0 0-5,-7-3-101,-1 2 0,0-2 1,0 2-1,0 0 0,-1 2 1,0-1-1,1 2 0,-11-1 101,10 1-1340,0 1 0,-1 0 0,1 1-1,-13 3 1341,19-2-1425,0-1 0,1 1 0,-2 1 0,2 0 0,-1 0-1,1 1 1,-1 0 0,-5 4 1425,-11 10-3802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7:16.62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16 24 13440,'-11'0'4346,"11"0"-4127,0 0 0,0 0 0,-1 0 0,1 0 0,0 0 0,0 0 0,0 0 0,0 0 0,0 0 1,0 0-1,0 0 0,0 0 0,-1 0 0,1-1 0,0 1 0,0 0 0,0 0 0,-1 0 0,1 0 0,0 0 0,0 0 0,0 0 0,0 0 0,0 0 0,0 0 0,-1 0 0,1 0 0,0 0 0,0 0 0,0 0 0,0-1 0,0 1 0,0 0 0,0 0 1,0-1-1,0 1 0,0 0 0,0 0 0,0-1 0,0 1 0,0 0 0,0 0 0,0 0 0,0-1 0,0 1 0,0 0 0,1 0 0,-1-1-219,2-3 3945,-2 1-4964,2 2 1064,0 0 1,-1 0 0,0 1 0,-1-1-1,2 0 1,0 0 0,0 0 0,-1 1-1,1-1 1,-1 1 0,1 0 0,0-1-1,-2 1 1,2 0 0,1 0-46,27-1 124,-21 1-81,9-1 49,19 2-2583,-33-1 1550,1 0-1,-2 1 1,1 0-1,0 0 1,0 0-1,-1 1 1,1-1 0,0 0 941,4 3-1702</inkml:trace>
  <inkml:trace contextRef="#ctx0" brushRef="#br0" timeOffset="350.55">62 163 13312,'-5'2'10424,"10"-3"-2644,1 0-5183,-1 1-4124,105 2-1023,-97-3 1158,-4 0 491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7:16.04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446 518 8064,'3'-2'872,"-2"-4"6785,0-1 2847,5 5-7591,-4 2-2815,-1 0 1,0 0 0,1 0 0,0 1-1,-1-1 1,0 0 0,1 0-1,-1 1 1,0-1 0,0 1-1,0 0 1,1 0 0,0 0 0,-1 0-1,0-1 1,0 1 0,0-1-1,0 1 1,1 1 0,-1-1-1,-1 0 1,0 0 0,1 0 0,0 1-1,0 0 1,-1-1 0,2 1-99,0 4-12,0 1 1,0-1 0,-1 1 0,1-1-1,-2 6 12,1 2 144,0-4 11,0 1 0,-1 0 0,-1 9-155,0-5-4346,1-1-6194,0-13 7559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7:13.78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10 196 14208,'-9'-2'8178,"9"2"-8031,0 0 0,0 0-1,0 0 1,0 0 0,0 0 0,0 0-1,0 0 1,0 0 0,0 0-1,0 0 1,0-1 0,0 1-1,0 0 1,0 0 0,0 0-1,0 0 1,0-1 0,0 1 0,0 0-1,0 0 1,0 0 0,0 0-1,1 0 1,-1-1 0,0 1-1,0 0 1,0 0 0,0 0 0,0 0-1,0 0 1,0 0 0,1 0-1,-1-1 1,0 1 0,0 0-1,0 0-146,1-1 252,1 1-1,0-1 1,-1 0-1,0 0 0,0 0 1,2 0-1,-1 0 0,-1 1 1,2-1-252,12 0 245,0 0 1,0 0-1,1 2 1,-2 0-1,7 1-245,21 2-294,21 3-3191,-3 4-6395,-48-9 7518</inkml:trace>
  <inkml:trace contextRef="#ctx0" brushRef="#br0" timeOffset="332.94">73 310 12800,'-20'3'6786,"8"-2"2571,93 3-5627,-39 0-5252,41-2 1522,-51-4-6114,0-2-1,4 0 6115,-19 0-2538</inkml:trace>
  <inkml:trace contextRef="#ctx0" brushRef="#br0" timeOffset="884.53">485 17 14336,'-11'-5'2954,"9"3"-1494,-2 1 1,1 0-1,-2-1 0,3 0 0,-3 1 0,2 1 0,-1-1 0,0 0 0,-2 0-1460,-23 1 2027,29 0-2023,0 0 0,0 0 0,0 0 1,-1 0-1,1 0 0,0 0 1,0 0-1,0 0 0,0 0 0,0 0 1,-1 0-1,1 0 0,0 0 0,0 0 1,0 0-1,0 1 0,0-1 1,0 0-1,-1 0 0,1 0 0,0 0 1,0 0-1,0 0 0,0 0 0,0 0 1,0 0-1,0 1 0,0-1 1,0 0-1,-1 0 0,1 0 0,0 0 1,0 0-1,0 1 0,0-1 0,0 0 1,0 0-1,0 0 0,0 0-4,3 6 29,5 5-43,5-4-19,-2 0 0,1-1 1,1 0-1,3 1 33,3 0-7,-1 1 1,1 2 6,-8-3-47,-1-1 0,0 2-1,1-1 1,-2 2 0,1 0 0,-2-1 0,1 2 0,-1-1-1,-1 3 1,1-3 0,-1 2 0,-2 0 0,2 3 47,-3-5 0,1 1 0,-1 1 0,-1-1 0,1 1 0,-2-1 0,0 1 0,-1 0 0,1 2 0,-2-10 21,-1 1 0,0-1 0,0 0 1,0 0-1,0 1 0,0-2 0,0 2 1,0-1-1,-1-1 0,1 1 0,-2 0 0,1-1 1,0 1-1,0-1 0,-1 0 0,2 1 1,-2 0-1,0-2 0,1 2 0,-2-1 1,2-1-22,-13 8 136,0-1 1,1 0 0,-11 3-137,18-9-3,-28 15-553,-2-2 0,-1-3 0,0 0 0,-10 0 556,37-10-1499,2-4 518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7:19.89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446 384 14464,'-1'2'921,"0"0"1,0 0 0,0 0-1,1 0 1,0 1 0,-1 0-1,1-1 1,0 0 0,0 0-1,0 0 1,1 1-1,-1-1-921,1 0 158,-1 0 0,1-1-1,0 0 1,0 0-1,0 1 1,0 0-1,-1-1 1,1 0-1,0 0 1,0 1 0,1-1-1,-1 1 1,0-2-1,0 1 1,1 0-1,0 1 1,-1-2-158,5 3 155,1 2 0,-1-2 0,2 0 1,-1-2-1,0 2 0,1 0 0,-1-2 1,1 0-156,-3 0 86,1 0 0,-1 0 0,0-1 1,0 0-1,1-1 0,-1 1 1,0-1-1,1-1 0,-2 1 1,1 0-1,1-1 0,-1 0-86,1 1 88,-1-3 0,0 2 0,0-2 0,1 1 0,-1-1 0,0 1 0,3-5-88,-6 5 34,0 2-1,0-2 1,0 0-1,-1 1 0,1-2 1,-1 2-1,0 0 0,0-1 1,0 0-1,0-1 1,0 1-1,0 1 0,0-1 1,-1-1-1,0 2 1,0-2-1,0 2-33,1-2 27,-1 1 0,-1-1 0,1 1 0,-1 0-1,1 1 1,-1-2 0,0 1 0,0-1 0,0 3 0,0-3 0,0 2-1,-2-4-26,2 4 4,-1 0-1,-1 0 1,2 1-1,-1-1 0,-1 0 1,2 0-1,-1 1 1,-1-1-1,1 0 0,-1 2 1,0-1-1,1 0 1,0 0-1,-1 0 0,0 0-3,-2 0-273,1 0-1,-2 0 0,2 1 1,0 0-1,-2 0 0,1 0 0,1 0 1,0 0-1,-2 1 0,1 0 1,-1 1 273,0 0-1274,1 0 0,-1 0 1,0 0-1,2 1 0,-3 1 0,2-1 1,1 0-1,-1 0 0,-1 2 1274,-8 7-2714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7:20.47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16 121 14208,'-3'3'1861,"2"-2"-1178,1 0 1,-1-1 0,0 0 0,1 1 0,-1 0 0,1-1 0,-1 1 0,1-1 0,0 1 0,-1-1 0,0 1 0,0-1-1,0 1 1,0-1 0,1 0 0,-1 1 0,-1-1-684,2-1 1408,6 1 821,166-3-3002,-137 5-5483,-27-1 4832</inkml:trace>
  <inkml:trace contextRef="#ctx0" brushRef="#br0" timeOffset="354.46">176 9 15104,'-10'-8'5695,"10"8"-4415,-6 0 1120,6 0 736,0 0-1824,0 3 160,0 2-928,0 7-64,0 3-288,0 9-32,0-4-96,3 21-64,-3-10 32,3 4-1376,-3-8 736,5 13-1088,0-11 960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2:50:33.24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515 448 9216,'0'0'3061,"-17"-9"12277,15 10-15214,1-1 0,0 0 0,-1 1 0,1-1 1,0 0-1,-1 1 0,1 0 0,0-1 0,-1 1 0,1 0 0,0-1 0,0 1 0,0 0 0,0 0 0,0 0 0,0 0 0,0 0 1,0 0-1,0 0 0,1 1 0,-1-1 0,0 0 0,1 0 0,-1 1 0,1-1 0,-1 0 0,1 1 0,0-1 0,-1 1-124,0 3-15,0 0-1,0 0 0,1 0 0,-1 0 1,1-1-1,0 1 0,1 3 16,-1-6 0,0 0 0,0 0 0,0 0 0,0 0 0,0-1 0,1 1 0,-1 0 0,1 0 0,0-1 0,-1 1 0,1 0 0,0-1 0,0 1 0,0-1 0,0 1 0,0-1 0,0 1 0,1-1 0,-1 0 0,0 0 0,1 1 0,-1-1 0,1 0 0,-1 0 0,1 0 0,0-1 0,-1 1 0,1 0 0,0-1 0,-1 1 0,1-1 0,0 1 0,1-1 0,5 2 2,-1-1 1,1 0-1,-1 0 1,1-1-1,0 0 1,-1-1-1,1 1 1,-1-1-1,2-1-2,-5 1 41,0 0 1,0 0-1,1-1 0,-1 0 0,0 0 1,0 0-1,0 0 0,-1 0 1,1-1-1,-1 1 0,1-1 1,-1 0-1,0 0 0,0-1 0,0 1 1,1-2-42,-3 3 13,0 0 0,0 0 0,0 0 1,0-1-1,0 1 0,0-1 0,-1 1 0,1-1 1,-1 1-1,0-1 0,0 1 0,1-1 1,-2 1-1,1-1 0,0 1 0,0-1 0,-1 1 1,1 0-1,-1-1 0,0 1 0,0-1 1,0 1-1,0 0 0,0 0 0,-1-1 0,1 1 1,0 0-1,-1 0 0,0 0 0,1 1 1,-1-1-1,0 0 0,0 1 0,0-1 0,0 1 1,0 0-1,-1-1 0,1 1 0,0 0 1,-1 0-1,1 0 0,0 1 0,-1-1 0,1 1 1,-1-1-1,1 1 0,-1 0 0,0 0-13,-3 0-413,0 1-1,0-1 1,1 1-1,-1 1 1,0-1-1,0 1 1,0 0-1,1 0 1,-1 1-1,1-1 1,0 1-1,0 1 1,-1 0 413,-11 5-1190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7:23.19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9 960 7552,'0'1'356,"0"-1"-1,0 0 1,0 1 0,0-1 0,0 1 0,0-1-1,0 1 1,0-1 0,0 0 0,-1 1 0,1-1-1,0 1 1,0-1 0,0 0 0,0 0 0,0 0-1,0 0 1,-1 1 0,1-1 0,0 0 0,0 1-1,-1-1 1,1 0 0,-1 0 0,1 1 0,-1-1-356,1 0 344,0 0 0,-1 0-1,1 0 1,0 0 0,0 0 0,0 1 0,0-1 0,-1 0 0,1 0 0,0 1 0,0-1 0,-1 0 0,1 1 0,0-1-1,0 0 1,0 0 0,0 0 0,-1 1 0,1-1 0,0 1-344,2 9 1737,-1-3-800,-1-5-740,1 2 0,0-2 0,0 0 0,0 1 0,0-1-1,-1 1 1,1-1 0,1 1 0,1 0-197,30 46 1163,-33-48-1159,0 0-1,0-1 1,1 0 0,-1 0 0,0 1-1,0-1 1,0 1 0,0-1 0,1 1 0,-1-1-1,1 1 1,-1-1 0,1 0 0,-1 1 0,1-1-1,-1 0 1,1 1 0,-1-1 0,1 0-1,-1 0 1,0 1 0,0-1 0,0 0 0,1 0-1,-1 0 1,1 0 0,0 0 0,-1 0 0,1 0-1,0 0 1,-1 0 0,1 0 0,-1 0-1,1 0 1,-1-1 0,0 1 0,1 0 0,-1 0-1,1-1 1,0 1-4,0-1 4,0 0-1,0 0 1,0 0-1,-1 0 1,1 1-1,0-1 1,-1 0-1,0 0 1,1 0 0,0 0-1,-1 0 1,1 1-1,-1-1 1,0 0-1,0-1 1,1 0-4,1-18 14,-1 1 0,0-1-1,-2 0 1,-1 0 0,-1-3-14,1 6 0,-32-335 0,27 208-123,6-31 123,1 102-74,-2 39 727,-1 1 0,-3-18-653,5 44 15,1 0 0,0 0 0,0-4-15,0-2 9,0 12 39,8-2 202,-7 2-224,1 0 0,-1 1 0,0 0 0,1-1-1,-1 1 1,1-1 0,0 1 0,-1-1 0,0 1-1,0 0 1,1 0 0,-1 0 0,1 0-26,27 1 209,-16 0-114,47 4 188,7-1-361,-25 0 135,-11-1 44,21 5-101,-33-4 46,0-1 0,0 0 0,-1-2-1,2-1 1,6-1-46,14 0 122,38 1-122,-27 1 60,80 4 6,-72 1-63,47-5-3,13-2 42,30-3 44,-64 2-86,1 2 0,-8 1 0,50 6 0,-80-3 0,58 0 0,-41-2 0,14 0 0,168 15 0,-212-15 0,29-3 0,-9-1 0,355-1-128,-375 4 128,-1 2 0,1 1 0,0 1 0,-19-3-1,-1-1 0,0 0 0,1-1 1,0-2 0,15 1-82,213 7 39,-174 1-63,-38-3-44,20-1 150,-35-3 34,-2 0 0,1 2-1,15 3-33,-19-4 6,1 1 0,0-2-1,-1 0 1,11-1-6,9 0 4,185 1-5614,-216 0 3028</inkml:trace>
  <inkml:trace contextRef="#ctx0" brushRef="#br0" timeOffset="2261.15">823 982 12800,'-9'4'1668,"8"-3"-731,-1 0 0,2 0-1,-2 0 1,0 0 0,0-1 0,1 2 0,0-1-1,0 1 1,-1-1 0,0 1-937,2-2 148,0 1 0,0-1 0,0 1 0,0 0 0,0 0 0,0 0 0,0-1 0,0 0 0,0 1 0,0 0 0,0 0 0,0 0-1,0 0 1,0-1 0,0 1 0,1 0 0,-1-1 0,0 1 0,1-1 0,-1 1 0,1 0 0,-1 0 0,1-1 0,-1 0 0,1 1 0,0-1 0,-1 1 0,0-1 0,1 0-148,4 5 94,-2-2 0,1 1-1,2-2 1,-2 1 0,0-1 0,1 1-1,1 0 1,-2-1 0,1 0 0,0-1 0,1 1-1,-1-2 1,3 2-94,-2-1 102,0 0 1,0-1-1,0 1 1,1-1-1,-1-1 1,0 1-1,0-1 0,0-1 1,0 1-1,0 0 1,0-1-1,0 0-102,-2 0 55,0-1 1,0 0-1,-1 0 0,1 1 0,0-1 1,-1-1-1,0 1 0,-1-1 1,1 2-1,0-2 0,0 0 0,-1 0 1,0 0-1,-1 0 0,2 0 0,-2-1 1,0 2-1,1-2 0,-1 0 1,0 1-1,0 0 0,-1-3-55,1 2 34,-1 3-1,-1-2 0,1 0 1,-1 1-1,0 0 1,0-1-1,0 0 1,0 1-1,0-1 1,0 2-1,-2-5-33,1 6-2,2-1 0,-1 0 0,-1 2 0,1-1 0,-1 0-1,1 0 1,0-1 0,-1 1 0,0 1 0,1-1 0,0 0 0,0 0-1,-1 0 1,0 1 0,1-1 0,-1 1 0,0-1 0,0 1 0,1 0-1,-1-1 1,0 1 0,1 0 0,-1 0 0,0 1 0,-1-1 2,0 1-235,0-1 1,-1 1 0,1 0-1,-1 1 1,1-1-1,0 0 1,0 0 0,-1 1-1,1 0 1,-1-1 0,3 1-1,-4 2 235,-3 3-1697,1-1 0,-1 3 0,-3 3 1697,0-1-1451</inkml:trace>
  <inkml:trace contextRef="#ctx0" brushRef="#br0" timeOffset="2918.51">1172 458 15104,'-8'-7'8997,"7"7"-7045,7-4 378,-5 3-2288,1 0 0,0 0 1,0 0-1,-1 0 0,1 1 0,0 0 0,0-1 1,0 0-1,-1 1 0,1 0 0,0 0 0,0 0 1,0 0-1,0 0 0,0 0 0,0 0 0,1 0-42,1 0 40,0 1 0,0 0-1,-2-1 1,2 1 0,0 1-1,-1-1 1,0 0 0,2 2-40,-4-3 13,-1 1 1,1-1-1,0 1 0,-1-1 1,1 1-1,-1-1 0,0 0 1,1 1-1,-1 0 1,0-1-1,1 1 0,-1 0 1,1-1-1,-1 1 0,0-1 1,0 1-1,1-1 1,-1 0-1,0 1 0,0 0 1,0 0-1,0 0-13,0 1 0,0-1 1,0 1-1,-1 0 0,1 0 0,-1-1 1,1 0-1,-1 1 0,0 0 0,1-1 0,-3 6-36,0-2 0,0 1 0,-1 0 0,-2-1 36,6-4 2,-9 10 57,-14 20-226,22-31 204,0 1 0,0 0 1,0 0-1,1 0 1,0 0-1,-1 0 1,1 0-1,-1 1 0,1-1 1,0 0-1,0 0 1,0 0-1,-1 1 1,1-2-1,0 2 0,0-2 1,0 2-1,0-1 1,1 1-1,-1-1 1,0 0-1,0 1-37,2-1 89,-1 0 0,1 0 0,-1 0 0,0 0 0,2-1 0,-1 0 0,-1 0 0,1 0 0,0 1 0,-1-1 0,0 0 0,1 0 0,1 0-89,41-1 587,-12-1-536,0-1-1,8-3-50,-14 6-2702,-20 0 162,-6 0 2363,0-1 0,0 1 0,1 0-1,-1 0 1,0 0 0,1 0 0,-1 0 0,1 1 0,-1-1 0,0 0 0,1 0 0,-1 0 0,0 0 0,1 0 0,-1 0-1,0 1 1,1-1 0,-1 0 0,0 0 0,0 0 0,1 1 0,-1-1 0,0 0 0,0 0 0,0 1 0,0-1-1,0 0 1,0 1 0,1-1 0,-1 0 0,0 0 0,0 0 0,0 0 0,0 1 0,0-1 0,0 0 0,0 1-1,0-1 1,0 0 177,-2 5-2544</inkml:trace>
  <inkml:trace contextRef="#ctx0" brushRef="#br0" timeOffset="8128.79">1952 857 7296,'-8'0'2942,"2"-5"6389,0 1-3157,5 3-4835,1 1-502,0 0-160,6 3-31,-2-1-513,0 0 1,-1-1 0,1 0-1,1 0 1,-2-1-1,1 1 1,1-1-1,-1 0 1,0 0 0,3-1-134,3 1 162,30-1 479,26-6-641,-25 2-1227,27 1 1227,-55 4-4444,-7 0-1592,-5 0 4025</inkml:trace>
  <inkml:trace contextRef="#ctx0" brushRef="#br0" timeOffset="8460.2">2070 708 11264,'0'-7'3287,"0"2"4252,3 8-2592,3 4-3516,-3-1-1210,-1 1 0,0-1-1,1 1 1,-1 0 0,-1 0-1,0 0 1,0 0-1,0 0 1,-1-1 0,-1 7-221,2 7 289,0 86-1620,-2-49-3087,1-44 3394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7:41.40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93 1 13824,'-17'13'11114,"15"-14"-10380,1 1-651,1 0 1,0 0 0,0 0 0,0 0-1,-1 0 1,1 0 0,0 0 0,-1 0-1,1 1 1,-1-1 0,1 0 0,0 0-1,0 0 1,0 0 0,-1 0 0,1 1-1,0-1 1,-1 0 0,1 0 0,0 1-1,0-1 1,0 0 0,0 0 0,-1 1-1,1-1 1,0 0 0,0 0 0,0 0-1,-1 1 1,1-1 0,0 0 0,0 1-1,0-1 1,0 0 0,0 1 0,-1-1-1,1 1 1,0-1 0,0 1-84,-3 5 284,0 3 143,0 0-1,1 0 1,1 1-427,0-7 52,1-2 0,-1 1 0,1 0 1,0 0-1,0 0 0,0 1 0,0-2 1,1 2-1,-1-1 0,1-1 0,-1 1 1,1 1-1,-1-1 0,0-1 0,1 2 1,1 0-53,0-2 43,-1 0 0,0 1 0,1 0 0,0-1 0,0 0 1,-1 1-1,1-1 0,0 0 0,-1 0 0,1 0 0,1 0 0,-1 0 0,0-1 1,0 0-1,0 1 0,-1-1 0,4 1-43,4-1 117,1 0 1,-2 0-1,8 0-117,5-1 67,89 1 126,-63 0-7570,-46 0 6198</inkml:trace>
  <inkml:trace contextRef="#ctx0" brushRef="#br0" timeOffset="365.65">240 21 12928,'-1'0'803,"0"0"1,0 0 0,0 0 0,1 0-1,-1 0 1,0 0 0,1 0-1,-1 0 1,1 1 0,-1-1 0,0 0-1,0 0 1,0 1 0,1-1 0,-1 1-804,0 6 6697,1 1-7558,3 20 2003,-1-24-1061,-1 1 0,-1 0-1,1 0 1,-1 0 0,0 0 0,-1 2-81,-4 42-85,4 40 85,1-69-688,0-19 392,0 0 0,0 0 0,0 0 0,0 0 0,0 0 0,0-1 0,0 1 0,0 0 0,0 0 0,0 0 0,1 0 0,-1-1 0,0 1 0,1-1 0,-1 0 0,1 1 0,-1 0 0,1 0 0,0 0 0,-1-1 0,1 1 0,0 0 0,-1-1 0,0 1 0,1-1 0,0 0 0,0 1 0,-1-1 0,1 1 0,0-1 296,3-2-1803</inkml:trace>
  <inkml:trace contextRef="#ctx0" brushRef="#br0" timeOffset="789.49">724 36 13952,'0'0'4511,"-3"6"-693,2-2 652,1 21 629,-5 21-5099,1-16-310,-2-1 1,-6 18 309,11-42-534,-1-1-1,1 0 1,1 1-1,0-1 1,0 1 534,0 1-6295,0-2-5826,0-3 9924,0-6-1877</inkml:trace>
  <inkml:trace contextRef="#ctx0" brushRef="#br0" timeOffset="1154.59">557 36 14592,'-2'0'435,"1"0"179,1 0 1,-1 0-1,0 0 1,0 0 0,0 0-1,1 0 1,-1-1 0,0 1-1,1 0 1,-1 0-1,0-1 1,0 1 0,0-1-1,0 1-614,0-1 2550,1 1-956,0 0-197,6-3 811,-1 1-2002,0 1-1,1-1 1,-2 2-1,2 0 1,0 0-1,4 0-205,38 2 76,-36-1-25,98 5-24,-11-6-444,-45-1-601,-11-4-7861,-35 3 6649</inkml:trace>
  <inkml:trace contextRef="#ctx0" brushRef="#br0" timeOffset="1720.96">16 501 11776,'-11'8'3898,"11"-8"-3681,0 0 0,0 0 0,-1 1 0,1-1 1,0 0-1,0 0 0,0 0 0,0 0 0,0 0 0,0 0 0,-1 0 0,1 0 0,0 0 0,0 0 0,0 0 0,0 0 0,0 0 0,0 0 1,0 0-1,0 0 0,0 0 0,0 0 0,0 0 0,0 0 0,-1 0 0,1 0 0,0 0 0,0 0 0,0 0 0,0 0 0,0 0 0,0 0 0,-1 0 1,1-1-1,0 1 0,0 0 0,0 0 0,0 0 0,0 0 0,0 0 0,0 0 0,0 0 0,-1-1 0,1 1 0,0 0 0,0 0 0,0 0 1,0 0-1,0 0 0,0-1 0,0 1 0,0 0 0,0 0 0,0 0 0,0 0 0,0 0 0,0-1 0,0 1 0,0 0-217,1-2-247,5 1 735,-1-1 0,0 0 0,1 1 0,0 1 0,0-1 0,-1 1 0,1-1 0,2 2-488,96-7 368,80-12-368,-15 0 185,-115 15-147,1 2 0,4 3-38,36 5 0,13 8 0,-57-9-88,0-2 0,26-3 88,-76-1 10,29-1-1906,-27 1 1294,-1 0 0,0-1 0,-1 1 0,2-1 0,-1 1 0,-1-1 0,0 0 0,1 0 0,0 0 0,-1 0 0,1 0 0,0 0 0,-1 0 0,1-1 602,1-5-4864,-5-2 1755</inkml:trace>
  <inkml:trace contextRef="#ctx0" brushRef="#br0" timeOffset="3605.04">266 1393 10240,'0'15'3365,"0"-15"-3128,0 0-1,0 0 1,0 0 0,0 0-1,0 0 1,0 0 0,0 0 0,0 0-1,0 1 1,0-1 0,0 0-1,0 0 1,0 0 0,0 1-1,0-1 1,0 0 0,0 0 0,0 0-1,0 0 1,0 1 0,0-1-1,0 0 1,0 0 0,0 0-1,-1 0 1,1 1 0,0-1 0,0 0-1,0 0 1,0 0 0,-1 0-1,1 0 1,0 0 0,0 0-237,-7-2 3396,-3-6-1438,-7-12-938,1-4 1,0 3-1,2-4 0,-5-9-1020,13 21 175,-4-4-141,2 1-1,-1 0 1,2-2-1,1 0 1,1 0 0,0 0-1,1-1 1,0 1-1,3-1 1,-1-16-34,2 28-21,1 0 0,0 0 0,0 1 0,0-1 0,1 1 1,0-1-1,0 1 0,2 0 0,-2-1 0,1 2 0,0-1 0,2 0 0,-2 2 0,1-3 0,5-2 21,-6 6-6,-1 1-1,1-2 1,-1 2-1,2 1 1,-2-2-1,2 1 1,-2 0-1,2 0 1,-1 0-1,1 1 1,-1-1-1,1 1 1,-1 0-1,2 1 1,-2-1-1,0 1 1,1 0-1,0-1 1,0 1-1,-1 0 1,1 1-1,0-1 1,-1 0-1,1 1 1,-1-1-1,1 1 1,0 1-1,2 0 7,-3 0 16,0 0 1,0 0-1,0 0 1,-1 0-1,1 0 0,-1 0 1,1 1-1,-1-1 0,1 1 1,-1 0-1,-1-1 0,1 1 1,0 0-1,0 0 1,-1 0-1,0 0 0,1 0 1,-1 1-1,0-1 0,0 1 1,-1-2-1,1 4-16,-1-1 55,0-1 1,0 1-1,0 0 0,0 0 1,0-1-1,-1 0 0,0 2 0,0-3 1,-1 2-1,0 0 0,1-1 0,-1 0 1,-1 1-1,2-1 0,-4 2-55,-1 3 76,0-2-1,-1 1 0,-6 4-75,11-9-170,-1 0 1,0-2 0,0 1-1,0 1 1,0-2 0,0 1-1,-1 0 1,2 0 0,-2-2-1,0 2 1,-3 0 169,7-2-219,-1 0-1,0 0 1,0 0 0,-1 0 0,2 0-1,-1 0 1,0 0 0,0 0-1,0 0 1,0 0 0,0 0-1,0-1 1,1 1 0,-1 0 0,0-1-1,0 1 1,0-1 0,1 1-1,-1-1 1,1 1 0,0 0-1,-1-1 1,0 0 0,1 0 0,-1 0 219,-3-4-1110</inkml:trace>
  <inkml:trace contextRef="#ctx0" brushRef="#br0" timeOffset="4147.39">413 945 11648,'3'3'1227,"0"2"1,-1-3 0,0 2 0,1 0-1,-3 0 1,2 1-1228,-1-4 127,7 33 6406,-5-23-5456,0 1 0,-1 0 1,1 8-1078,-3-20 9,0 0 0,0 0 0,0 0 0,0 0 0,0 0 0,0 0 0,0 0 0,0 0 1,0 0-1,0 0 0,0 0 0,0 0 0,0 0 0,0 0 0,0 0 0,-1 1 0,1-1 0,0 0 0,0 0 1,0 0-1,0 0 0,0 0 0,0 0 0,0 0 0,0 0 0,-1 0 0,1 1 0,0-1 0,0 0 0,0 0 1,0 0-1,0 0 0,0 0 0,-1 0 0,1 0 0,0 0-9,-4-3 259,2-2-249,1 1 0,0 0-1,0 0 1,-1 0-1,2-1 1,-1 1-1,1 0 1,0-4-10,2-38-35,-1 26-17,0 5 28,0 1 1,0 1-1,1 0 1,1-1-1,1 1 1,0 0 0,1 0-1,-1 0 1,2 1-1,6-10 24,-9 17 104,0 1 0,0 1 0,1-1 0,0 1 0,0-1 0,-1 1 0,1-1 1,0 2-1,1-1 0,-1 1 0,5-3-104,-7 4 44,0 0 0,0 0 1,-1 1-1,2-1 1,-1 1-1,0 0 0,0-1 1,1 1-1,-1 0 1,-1 0-1,2 0 0,-1 0 1,0 0-1,1 0 1,-2 1-1,2-1 0,-2 0 1,1 1-1,0 0 1,1-1-1,-2 1 0,2 0 1,-1 1-1,0-1 0,-2 0 1,2 0-1,0 1 1,-1 0-1,2 0-44,2 4 76,0 2-1,0-2 0,-1 2 1,0-1-1,-1 2 1,0-2-1,1 1 1,-1 0-1,-2 1 1,1 2-76,4 21 101,-2 0-1,-1 3-100,0-2 84,-3-11-703,0 18 619,-1-7-4304,0-23-945,1-10 5058,0 0 0,0 1 0,-1-1 1,1 0-1,0 0 0,0 0 0,0 1 0,-1-1 0,1 0 0,0 0 0,0 0 0,0 0 0,-1 0 0,1 0 0,0 0 0,0 0 0,-1 0 0,1 0 0,0 0 0,0 0 0,0 0 0,0 0 1,0 0-1,-1 0 0,1 0 0,0 0 0,0 0 0,-1 0 0,1 0 0,0 0 0,-1 0 0,1 0 0,0 0 0,0 0 0,-1 0 0,1 0 0,0 0 191,-7-4-2714</inkml:trace>
  <inkml:trace contextRef="#ctx0" brushRef="#br0" timeOffset="4506.89">441 976 17151,'-4'-4'6400,"4"4"-4960,0-3 352,4 3 288,-4-3-1280,9-1 320,-2-5-672,8 5-128,-8-4-192,14 5-384,-10 0 160,8 3-1952,-3 0 1120,6 3-7200,-6 0 4480,5 5-4351,-6-3 4639</inkml:trace>
  <inkml:trace contextRef="#ctx0" brushRef="#br0" timeOffset="4860.6">782 1082 13440,'0'7'8710,"-1"1"-3284,-1 8-2368,2 46-2335,0-41-3591,0-1-4176,0-19 5750,0 1 0,0 0 1,0 0-1,1 0 1,-1 0-1,0 0 1,1-1-1,0 1 0,-1-1 1294,4 7-4170</inkml:trace>
  <inkml:trace contextRef="#ctx0" brushRef="#br0" timeOffset="5591.17">1138 910 9216,'0'-1'242,"1"1"0,0-1 0,-1 1 0,1 0 0,-1 0 1,1-1-1,-1 1 0,1 0 0,-1-1 0,0 0 0,1 1 1,-1-1-1,0 0 0,0 0 0,0 1 0,0 0 0,0-1 0,0 0 1,1 1-1,-1-1 0,0-1-242,-1 0 936,1 2 1,0-2 0,0 0-1,-1 1 1,1 0-1,-1 0 1,0-1-1,0 1 1,0-2-937,-13-16 5378,-1 4-3320,13 13-1985,0 1-1,1 1 0,-1-1 1,-1 1-1,2-1 1,-1 0-1,-1 0 1,1 1-1,1-1 1,-2 1-1,2 0 0,-2 0 1,1 0-1,0 0 1,-1 0-1,2 0 1,-1 1-1,0-1 1,-1 1-1,0 0-72,-2 0 38,0 1 1,1 0-1,-1 0 0,1 1 1,0 0-1,0 0 0,-1-1 1,2 1-1,-1 1 0,0-1 1,1 2-1,-2 0-38,-3 6 111,0 2 1,-1-1 0,-1 9-112,7-17 8,1 1-1,0 1 1,1 0 0,-1 0 0,1-2 0,0 2 0,0 0-1,1-1 1,-1 1 0,1 0 0,1 0 0,-1 0 0,1-1-1,0 3-7,0-4-6,0 0 0,0 0 0,0-1-1,0 2 1,0-2 0,1 0 0,1 2-1,-1-2 1,0 1 0,1-2 0,-2 2 0,2-1-1,0 1 1,0-2 0,0 1 0,0-1-1,0 1 1,0 0 0,2-2 0,-2 2-1,0-1 7,4 0-5,0 0 0,1 1-1,-1-2 1,1 0 0,0 0-1,-2 0 1,2-1 0,-1 0-1,1 0 1,-1-1 0,1 0-1,-1-1 1,0 1 0,0-1-1,0-1 1,0 2 0,0-2-1,0 0 1,-1-1 0,1 0-1,-1 0 1,0 0 0,0-1-1,-1 1 1,1-2 0,3-3 5,-6 7-14,5-8-32,-1 0 0,4-5 46,-8 10-11,0 1-1,-1 1 1,0-2 0,0 1-1,-2-1 1,1 2-1,1-2 1,-1 1 0,0-2 11,0-1-24,-1 2 1,0 0-1,0-1 1,0 1-1,-1 0 1,0-1-1,0 0 1,-1 1-1,1-1 1,1 2-1,-5-7 24,3 7-10,0 1-1,-1-1 1,1 1-1,0-1 1,-1 2-1,0-2 1,0 2-1,-1-2 1,2 2-1,-2-1 1,1 1-1,-1 0 1,0-1-1,1 1 1,-1 1-1,0-1 11,-54-22 491,58 24-483,0 0 0,0 0 0,0 0 0,0 0 0,0 0 0,0 0 0,-1 0 0,1 0 0,0 0 0,0 0 0,0 0 0,0 0 0,-1 0 0,1 0 1,0 0-1,0 0 0,0 0 0,0-1 0,-1 1 0,1 0 0,0 0 0,0 0 0,0 0 0,0 0 0,0-1 0,0 1 0,0 0 0,-1 0 0,1 0 0,0 0 0,0-1 0,0 1 1,0 0-1,0 0 0,0 0 0,0 0 0,0-1 0,0 1 0,0 0 0,0 0-8,6-4 172,12-1-42,-6 4-123,-2 0 1,2 0 0,8 2-8,-7 0 5,0-2-1,2 1 1,-1-2-5,40-7-241,-29 4-215,0 0-1,0 2 0,11 1 457,-27 3-2028,-6 0 1374,1 0-397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7:51.80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 75 6528,'-1'-1'2554,"-1"-3"-2106,3 3-353,-1 1 0,1 0 0,0 0 0,-1 0 0,1 0 0,1 0 0,-1 0 0,0 0-1,-1 0 1,1 0 0,-1 0 0,1 0 0,0 0-95,10 0 30,-6-3 274,-3 2-111,-2 0 0,2 0 0,0 1 0,0-1 1,-1 1-1,1 0 0,-1 0 0,1 0 0,-1 0 0,2-1-193,0 1 291,20 1 718,0-2-1,0-1 1,6-2-1009,-3 1 512,-1 1 0,2 1-1,20 2-511,-2 0 193,0-3 309,0-3 0,31-6-502,38-5 559,-66 11-485,6 0 182,0 2 0,1 2 0,31 5-256,-36-2 67,0-1-1,37-4-66,22-1 86,-46 3 25,0 0 258,54 7-369,-67-2 203,1-1-1,0-2 1,47-6-203,-37 1 117,0 3 1,14 4-118,24 2 23,37 2-41,22-14 228,-1 1-84,22 11-6,-154-4-96,225-2 446,-93-1-316,3 7-85,8 0 134,-5-8-137,107 3 17,88-2 51,-347 1-134,96 3 80,27 6-80,-29-2-96,99-3 3,-47-2 538,-16 7-403,36 1 49,203 2-278,-248-6 369,78-10-182,-125 5-57,71 10 57,-22 0-18,0-11 115,-46-2-77,44 8-46,81 14 26,-161-14 94,14-2-94,-13-3-4937,-35-2 3305,-2-4 741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7:58.99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23 89 11648,'-2'-1'766,"0"0"1,1 0-1,0 1 1,-1-1-1,1 1 1,-1-2 0,1 1-1,0-1 1,0 2-1,1-2 1,-1 1-1,0-1 1,0 0 0,-1 0-767,2 1 433,0-1 0,-1 1 0,0-1 0,1-1 1,-1 2-1,1-1 0,0-1 0,0 1 0,0 2 1,0-3-1,0 0-433,0 0 80,1 1-1,0 0 1,-1 0 0,1 0 0,-1 0 0,1 0-1,0-1 1,1 2 0,-1-2 0,0 1 0,-1 1-1,2 0 1,0-1 0,0 0 0,-1 0 0,1 1-1,0-1 1,0 1 0,-1-1 0,0 1 0,2 1-1,0-2-79,3 0 18,-3 1 0,2 0-1,0 0 1,0 0 0,-1 1-1,1-1 1,0 1 0,0 0-1,-1 1 1,1-1 0,-1 1-1,2 0-17,3 0 11,-1 2 0,0-1 0,1 1 0,-1 1 0,1-1 0,1 2-11,-7-3 0,0 1 0,1-2 1,-3 2-1,3 0 0,-2-1 0,1 0 1,0 0-1,-1 2 0,0-2 0,0 2 0,0-2 1,0 1-1,0 1 0,-1-1 0,1 1 1,0-1-1,-1 0 0,-1 1 0,1-1 1,-1 1-1,1-1 0,-1 2 0,0-2 1,0 1-1,0-1 0,0 0 0,-1 5 0,0 2 0,-1 0 0,-1 1 0,0-2 0,-1 0 0,0 2 0,0-2-1,-1 1 1,-1-1 0,0 2 0,-13 16 121,-12 15-121,24-33 22,-1-1 0,0 0-1,-2 1 1,2-2-1,-2 0 1,-1 0-22,-3 6 9,-1 0-98,15-13 94,0 0 1,0 0 0,0 0-1,0 0 1,0 0-1,0 0 1,-1 0 0,1 1-1,0-1 1,0 0 0,0 0-1,0 0 1,-1 0-1,1 0 1,0 0 0,0 0-1,0 0 1,0 0-1,-1 0 1,1 0 0,0 0-1,0 0 1,0 0 0,0 0-1,0 0 1,0 1-1,0-1 1,-1 0 0,1 0-1,0 0 1,0 0 0,0 1-1,0-1 1,0 0-1,0 0 1,0 0 0,0 0-1,0 1 1,0-1-1,0 0 1,0 0 0,0 0-1,0 1 1,0-1-6,11 2 668,-11-1-650,38 6 294,-1-3-1,-1 0 1,25-2-312,107-9 318,-159 6-602,0 0 0,1 0-1,6-3 285,13-6-7178,-23 7 3439,-4-3 1344</inkml:trace>
  <inkml:trace contextRef="#ctx0" brushRef="#br0" timeOffset="411.18">506 503 13440,'-13'17'4346,"12"-16"-4134,1 0-1,-1-1 1,1 1 0,0-1-1,-1 1 1,0 0-1,1 0 1,-1 0-1,0 0 1,0-1 0,0 1-1,1-1 1,-1 0-1,0 1 1,0-1 0,-1 1-212,-1 1 811,-6 0 3835,9-2-4599,0 0 0,0 0 0,0 0 0,0 0 0,0 0 0,0 0 0,-1 0 0,1 0 0,0 0 0,0 0 0,0 0 0,0 0 0,0 0 0,0 0 0,0 0 0,0 0 0,0 0 0,0 0 0,0 0 0,0-1 0,0 1 0,0 0 0,-1 0 0,1 0 0,0 0 0,0 0 0,0 0 0,0 0 0,0 0 0,0 0 0,0 0 0,0 0 0,0 0 0,0 0 0,0 0 1,0 0-1,0 0 0,0 0 0,0 0 0,0 0 0,0 0 0,0 0 0,0 0 0,0 0 0,0 0 0,1-1 0,-1 1 0,0 0 0,0 0 0,0 0 0,0 0 0,0 0 0,0 0 0,0 0 0,0 0 0,0 0 0,0 0 0,0 0 0,0 0 0,0 0-47,38-40 1569,2 0-685,29-24-884,-29 34 109,0 1 0,25-11-109,91-47-100,-90 53-199,12-6-1337,-28 18-4733,-45 21 5167,0-1 1,0 0-1,-1 1 1,1 1-1,1-1 1,-3 1-1,3 0 1202,3 0-3018</inkml:trace>
  <inkml:trace contextRef="#ctx0" brushRef="#br0" timeOffset="1195.83">1211 416 14336,'-5'-6'6138,"3"-2"-4138,2 7-1752,0 0 0,0 0 1,0 0-1,0 0 0,-1-1 0,1 2 0,-1 0 1,1-1-1,0 0 0,0 0 0,-1 0 0,1-1 1,-1 1-249,-5-8 1879,4 7-1549,1 0-1,0-1 0,-1 1 1,0 0-1,0 0 0,1 0 1,-2 0-330,2 2 45,-1-1 0,2 0 0,-1 1 0,0-1 0,-1 1 1,1-1-1,0 1 0,0-1 0,1 1 0,-1 0 0,-1 0 0,1 0 0,0 0 1,0 0-1,0 0 0,-1 0 0,1 0 0,0 1 0,0-1 0,-1 1-45,-4 1 54,0 0-1,0 1 0,0-1 0,-1 2 0,2-1 0,-2 1 0,2 0 0,0 1 0,0 0 1,0-2-1,0 4-53,-2 0 17,1 0 0,-1 2 0,2-2 0,0 1 0,0 0 0,1 0 0,-2 7-17,4-12 3,1-1 0,0 2 0,0-1 0,0 0 0,0 0 0,1-1 0,0 2 0,0-1 0,0 1 0,0-3-1,0 3 1,0-1 0,1 0 0,0 0 0,0-1 0,0 1 0,0 0 0,0 1 0,0-2 0,1 1 0,-1-1 0,0 1 0,1 0-1,0-1 1,0 1 0,0-2 0,0 1 0,1 1 0,-1-2 0,0 1 0,1 0 0,-1 0 0,1-1 0,0 1 0,-1 0-1,1-2 1,0 1 0,0 0 0,0-1 0,0 1 0,-1 0 0,2-1-3,6 2-1,0-2 0,0 1 1,1-2-1,-2 1 0,1-2 0,0 0 0,-1 1 0,1-1 0,0-1 1,-1 0-1,1-1 0,-2 0 0,1 0 0,0-1 0,-1-1 1,1 1-1,-1-1 0,-1 0 0,7-7 1,-11 11-10,-1-1-1,-1 0 1,1-1 0,0 1-1,-1 0 1,0 0 0,1-1 0,-1 1-1,0-2 1,0 3 0,0-2-1,-1 0 1,0 0 0,0 1-1,0 0 1,0-1 0,0 0-1,0 1 1,-1-2 10,0-1-16,-1 0 1,0 0-1,1 0 1,-2 1-1,1-1 0,1 0 1,-3 2-1,1-1 0,0 0 1,-1 0-1,-2-3 16,1 3 36,0-1 0,1 0 0,-2 2 0,0-1 1,0 0-1,0 1 0,0 1 0,0-2 0,0 2 0,-2-1 0,1 3 0,2-2 0,-6 0-36,1 0 165,9 2 80,14-1 230,-1 1-400,177-34 32,-65 22-276,-103 12 29,19 0-2559,-35 1 1995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58:05.16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121 1 4480,'18'3'1760,"-18"-3"-1376,24 0-96</inkml:trace>
  <inkml:trace contextRef="#ctx0" brushRef="#br0" timeOffset="1209.02">1 38 8064,'0'0'2672,"0"-2"5789,0-10-6091,1 12-2234,0 0-1,-1-2 0,1 1 0,-1 0 0,1 0 1,0 0-1,0 0 0,0 1 0,0-1 0,-1 0 1,1 0-1,-1 1 0,2-1 0,-1 0 1,0 1-1,0-1 0,1 1 0,-2-1 0,1 1 1,1 0-1,-1 0 0,1 0 0,-1 0-135,6-1 491,0 1 0,0 0 0,6 1-491,3-1 756,-7 0-485,13 0 212,0 1 0,10 2-483,2 0 215,-26-3-158,0 1 0,-1 0 0,2 0 0,-2 1 0,2 0 0,-2-1-1,2 3-56,0-2 52,-2 0-1,3 0 0,-2 0 0,1-2 0,0 0 0,0 1 1,-1-2-1,7 1-51,12-1 198,-7 1-25,-10 1-164,1-2 0,-1 1 0,0-1-1,1-1-8,4 0-1,0 1 0,0 1 0,6 1 1,7 0-87,140-1 695,-164 0-299</inkml:trace>
  <inkml:trace contextRef="#ctx0" brushRef="#br0" timeOffset="1557.14">780 55 20095,'10'0'8716,"-2"-2"-6765,-3 2-1807,22 0-75,-20 0-69,1 0 0,7-1-954,-7 1-2272,-4 3-2295,-3-3 3478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13:40.49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164 701 11392,'-8'8'3733,"7"-8"-3667,1 0 1,0 0-1,0 0 1,0 1-1,-1-1 1,1 0-1,0 0 1,0 0-1,-1 0 0,1 0 1,0 0-1,0 0 1,-1 0-1,1 0 1,0 0-1,0 0 1,-1 0-1,1 0 1,0 0-1,0 0 1,-1 0-1,1 0 0,0 0 1,0 0-1,-1 0 1,1 0-67,-4-1 794,-2 1 0,1-1 0,1-1 1,-1 1-1,0 0 0,1 0 0,0-2 0,-1 1 1,0 0-1,2-1 0,-2 0 0,0 0-794,-3-6 350,0 1-1,1-2 0,0 1 0,1-1 1,-1-1-1,1 1 0,2 0 1,-3-6-350,1 1 47,1-1 1,0 1 0,1-1 0,1 0-1,1 0 1,0-1 0,1 1-1,0 0 1,2-1 0,0 1-1,2-10-47,1 0-481,1 2 0,2-1 0,0 1 0,2 0 0,0 0 0,1 1 0,3 0 481,11-15-1797,-1 4 650</inkml:trace>
  <inkml:trace contextRef="#ctx0" brushRef="#br0" timeOffset="834.18">381 304 10368,'-2'0'1645,"-2"0"0,1 0 1,0-1-1,0 1 0,0-1 0,0 1 1,0-1-1,-2-1-1645,4 2 357,1-1 0,-1 1 0,0-1 0,0 1 0,1-1 0,0 1 0,-1-1 0,0 0 0,1 1 0,-1-1 0,1 0-1,-1 0 1,0 0-357,1 1 28,0-1-1,-1 0 0,1 1 0,0-1 0,0 0 1,0 1-1,0 0 0,0-1 0,0 0 0,0 1 1,0-1-1,0 0 0,0 1 0,0-1 0,0 0 1,0 1-1,1-1 0,-1 0 0,0 0-27,3-4 32,-1 1-1,1-1 0,0 1 1,0 0-1,1 0 0,-1 0 1,0 0-1,1 1 1,0-1-1,0 0 0,0 1 1,1 0-1,0 1 0,-1-1 1,1 1-1,3-2-31,-5 3 4,0 0 0,0 0 0,0 0 0,0 0 0,-1 0-1,1 1 1,0 0 0,1 0 0,-1 0 0,-1 0 0,1 0 0,0 0 0,1 0 0,-1 1-1,-1 0 1,1 0 0,0 0 0,0 0 0,0 0 0,0 1 0,-2-1 0,2 1 0,0 0-1,-1 0 1,1-1 0,-1 1 0,0 0 0,0 0 0,0 1 0,0-1-4,1 2 0,0 0 0,-1 0 1,0 1-1,0-2 0,0 2 0,0 0 1,-1-1-1,1 0 0,-1 1 1,0 0-1,0-1 0,-1 1 0,0 0 1,0-1-1,0 1 0,0 0 1,-1 0-1,0-1 0,0 1 0,-2 13 0,2-10 0,-1 0 0,0-1 0,0 1 0,1 0 0,-2 0 0,0-2 0,-1 2 0,0-2 0,1 2 0,-4 2 0,-2 2 17,-2-1 0,1 0-1,-1-1 1,0 0 0,-1-1 0,0 0-1,-8 4-16,18-12 31,0 0 0,0 0 0,0 0 0,-1 0 0,1-1 0,0 0 0,-1 1-31,18-2 306,193 1 1472,-121 0-8164,-86 0 5362</inkml:trace>
  <inkml:trace contextRef="#ctx0" brushRef="#br0" timeOffset="1319.96">735 39 14336,'-4'-3'2098,"1"2"-1284,1 0 0,0 0-1,-1-1 1,2 0 0,-1 1-1,0-1 1,0 0 0,0 1 0,0-1-1,0 0 1,0 0 0,1-1-1,-1-1-812,0 0 1320,1 1-605,8 1-359,-4 1-294,1 1-1,0 0 1,-2 0 0,2 1-1,0-1 1,-1 1 0,1 0 0,-2 0-1,2 0 1,-1 0 0,0 1-1,1-2 1,-2 2 0,1 0-1,1 0-62,5 6 147,2-2 0,-2 3 0,5 4-147,1 2 76,0 2 0,0 0 0,4 8-76,5 7 71,14 20 160,-4 1 0,-2 2 0,5 17-231,-28-55 94,-2 0-1,0 1 0,-1-1 0,-2 1 0,0 1 0,2 9-93,-5-16 39,-1 0-1,1-1 1,-1 0-1,-1 2 1,1-2-1,-1 0 1,-1 1-1,-1 0 1,0-1-1,-3 9-38,0-6-20,-1-1-1,1 0 1,-2-1-1,0 0 1,-1 1-1,-5 5 21,7-10-148,0-2 0,0 2 0,-1-1 0,0-2 0,-1 1 0,1-1 0,-1 1-1,0-1 1,-9 2 148,-11 2-357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14:15.71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66 67 9728,'-4'-10'13154,"1"4"-2712,5 2-8954,4 0-4221,1 1 2785,2-1 0,-1 1 0,1 0 1,-1 0-1,1 1 0,0 1 0,-1 0 0,2 0-52,0 0 20,49-9-150,2 4-1,11 2 131,-52 4-517,6 0-3982,-2 3-5877,-19-2 7593</inkml:trace>
  <inkml:trace contextRef="#ctx0" brushRef="#br0" timeOffset="355.9">54 51 10368,'-8'4'3536,"6"-4"-2673,1 1 0,0-1 1,0 1-1,-1 0 0,2 0 1,-1 0-1,0 0 0,0-1 0,0 2 1,0-1-1,0 1-863,0 0 495,0 1 1,0-1-1,0 0 1,1 1-1,-1 0 1,1 0 0,0 1-496,-3 63 2396,4 27-2396,0-19-141,-1-47-278,0 131 1367,0-105-4157,0-3-4366,0-36 5601</inkml:trace>
  <inkml:trace contextRef="#ctx0" brushRef="#br0" timeOffset="725.47">15 444 15744,'-14'0'9663,"13"0"-6986,1 0-1039,0 0-348,10 1-20,3 2-1908,1-1 0,0 0 0,-1-1 0,0-1 0,5 0 638,11-2-5181,0-2-3306,-4-1 817,-3-6 2732</inkml:trace>
  <inkml:trace contextRef="#ctx0" brushRef="#br0" timeOffset="1066.53">334 458 13440,'-4'9'1620,"3"-7"-1151,0 0-1,0 0 0,0-1 1,-1 1-1,1-1 0,-1 1 0,1 0 1,-1-1-1,1 1 0,-1 0-468,-1-1 51,-14 15 4570,16-15-4372,-1 0 0,1 0 0,0 0 0,0 1 0,0-1-1,1 1 1,-1-1 0,0 1 0,1 0 0,0-1 0,-1 1 0,1-1 0,-1 0 0,1 1-1,0 0-248,0 2 56,1 1 0,-1-2 0,1 2 0,-1-1 0,1 0 0,1 0 0,-1 0 0,1 0-1,0-1 1,0 1 0,1 0 0,-1 0 0,0 0 0,1-1 0,0 0 0,0 0 0,0 0-1,1 1-55,0-1 41,0 1-1,1-1 0,-2 0 1,2-1-1,0 0 0,-1 1 1,1-1-1,0 0 0,0 0 1,-1-1-1,2 0 0,-1 0 0,0 0 1,0-1-1,1 0-40,-3 0 83,0 0-1,0 0 1,0-1 0,-1 0-1,0 0 1,1 0-1,-1 0 1,1 0 0,0 0-1,-1-1 1,0 1-1,0-1 1,0 0 0,0 1-1,0-1 1,0 0-1,0 0 1,0 0 0,-1 0-1,1-1 1,-1 1-83,1 1 43,-1-1 0,0 0 0,0 0 0,0-1 0,0 1 0,0 0 0,-1 0 0,1 1 0,0-2 0,-1 1 0,0 0 0,0-1 0,1 1 0,-1 0 0,-1 1 0,1-2 0,0 1 0,0 0 0,-1-1 0,0 1 0,1 0 0,-1 1 0,0-1 0,0-1 0,0 1 0,0 0 0,-1 0-43,-2-3-22,0 0-1,-1 0 1,-1 0-1,2 1 1,-2-1 0,0 1-1,1 1 1,-6-4 22,-29-11-3058,30 17-1988,9 1 4890,1 0 0,0 0 1,0 0-1,0 0 0,-1 0 1,1 0-1,0 0 1,0 0-1,0 0 0,-1 1 1,1-1-1,0 0 0,0 0 1,0 0-1,0 0 1,0 0-1,-1 1 0,1-1 1,0 0-1,0 0 0,0 0 1,0 1-1,0-1 0,0 0 1,0 0-1,0 0 1,0 1-1,0-1 0,0 0 1,0 0-1,0 0 0,0 1 156,0 2-2240</inkml:trace>
  <inkml:trace contextRef="#ctx0" brushRef="#br0" timeOffset="1380.31">568 594 11776,'-2'13'8709,"1"-11"-3234,0-11-3713,1-120 2899,0 127-4649,1 0 0,-1 1 1,0-1-1,0 1 0,0-1 0,1 1 0,-1-1 0,1 2 1,0-2-1,0 1 0,0 0 0,0 0 0,0-1 0,0 1 1,0 0-1,0 0 0,0 0 0,0 0 0,1 0 1,-1 0-1,0 0 0,0 0 0,0 1 0,1 0 0,-1-1 1,1 1-1,-1 0 0,1-1-12,8-2-553,1 0-1,-1 1 1,11-1 553,-15 2-430,21-2-925,0-1 459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14:26.86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614 383 11264,'0'-6'122,"0"0"8822,0 8 452,0 4-8472,5 55 121,-2 27-1274,-3-78-778,0 1 0,1-2-1,0 1 1,1 0 0,0 0 0,1-1 1007,-2-4-1328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14:25.06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25 113 10496,'-17'1'12292,"10"2"-6524,6-3-5719,1 0 0,0 0 0,0 0 0,0 0 0,0 0 0,0 0-1,0 0 1,0 0 0,0 0 0,0 0 0,0 1 0,0-1 0,0 0 0,0 0 0,0 0 0,0 0 0,0 1 0,0-1 0,1 0 0,-1 0 0,0 0 0,0 0 0,0 0-1,0 1 1,0-1 0,0 0 0,0 0 0,0 0 0,1 0 0,-1 0 0,0 0 0,0 0 0,0 1 0,0-1 0,0 0 0,1 0 0,-1 0 0,0 0 0,0 0-49,16 8 713,-9-5-672,1-2 1,-1 1-1,1-1 0,0 1 1,0-2-1,-1 1 1,2-1-1,-2-1 1,8 0-42,22-1-176,12-1-1257,1-6-3989,-8 2-3141,-34 4 6366</inkml:trace>
  <inkml:trace contextRef="#ctx0" brushRef="#br0" timeOffset="348.06">91 225 10880,'-2'0'573,"-3"0"2147,-2 0 1,1 0-1,1-1 1,-1 1-1,-6-3-2720,7 1 2235,-1-1 642,13 0-1930,7 0-776,1 2-1,-1 0 1,1 0 0,-1 1 0,8 1-171,7 0-54,-8 0-1550,-1 0 0,20 6 1604,-2 0-6781,-1-5-5214,-23-4 8145</inkml:trace>
  <inkml:trace contextRef="#ctx0" brushRef="#br0" timeOffset="816.82">376 12 12544,'-1'0'672,"0"0"0,0 1 0,-1-1 0,1 0 0,0 0 0,0 1 0,-1-1 0,1 0 0,0-1 0,1 1 0,-1 0 0,-1 0 0,1 0 1,0-1-1,0 1 0,0 0 0,-1-1 0,1 1 0,0-1 0,0 0 0,0 1 0,-1-1-672,1 0 483,-1 0 0,0 0-1,0 0 1,0 0 0,0 1-1,0-1 1,0 1 0,1-1 0,-3 1-483,4 0 9,-1 0 0,1 0 0,-1 0 0,1 0 1,-1 0-1,1 0 0,-1 0 0,1 0 0,-1 0 0,1 0 1,-1 0-1,1 0 0,-1 1 0,1-1 0,-1 0 0,1 0 1,-1 1-1,1-1 0,0 0 0,-1 1 0,1-1 0,0 0 1,-1 1-1,1-1 0,0 1 0,-1-1 0,1 0 1,0 1-1,0-1 0,0 1 0,0-1 0,0 1 0,0-1-9,0 1 12,0 1 0,0-1-1,0 1 1,0 0-1,0-1 1,0 1-1,0-1 1,0 1 0,1-1-1,0 0 1,-1 1-1,1-1 1,0 1-12,2 4-10,1-2 1,0 1-1,-1 0 1,1 0-1,0-1 0,1 0 1,-1 0-1,1 0 1,0-1-1,0 1 10,17 10-141,19 9 141,-17-10-19,-2-1 19,-12-7 0,-2-1 0,1 1 0,-1 1 0,0-1 0,0 2 0,-1 0 0,4 2 0,-10-8 2,-1-1 0,1 1 0,0 0 0,-1-1 0,1 1 0,-1-1 0,1 1 0,-1 0 0,0-1 0,0 1 0,0-1 0,1 1 0,-1-1 0,0 1 0,0 0 0,1 0 0,-1-1 0,0 1 0,0 0 0,0 0 0,0 0 0,0 0 0,0-1 0,0 1 0,0 0 0,0 0 0,-1 0 0,1-1 0,0 1 0,0 0 0,-1-1 0,1 0 0,0 1 0,0 0 0,0-1 0,-1 1 0,1 0 0,-1 0-2,-3 1 41,1 1-1,-1-1 1,1 1 0,0-2-1,-1 1 1,0-1-1,0 1-40,-9 4 109,-5 1-20,1 1-1,-2-3 1,0 0-1,0 0 1,-18 0-89,-23 8-597,22-7-5142,35-4 2838,3-1 1050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14:27.51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42 10880,'0'0'3594,"0"0"-1860,0 0 857,0 0 1089,0 0-1200,0 0-282,12-6 1135,-8 4-3235,1-1 1,-2 1 0,2 1-1,-1-1 1,1 1 0,-1 0-1,0 1 1,1-1 0,3 0-99,44 1-70,-25 2 36,-4-2-349,27 0-878,-26-5-2892,-21 4 2701,-1-1-1,1 1 1,0 0-1,-1-1 1,1 1-1,1-2 1453,2-4-2394</inkml:trace>
  <inkml:trace contextRef="#ctx0" brushRef="#br0" timeOffset="328.12">54 121 13440,'-2'3'1728,"-4"4"390,1-6 2713,5-1-2010,0 0-1061,0 0-422,5 0 572,80 0 297,3 0-4292,-81 0-287,-1-1 1,1 0-1,-1-1 0,3 0 2372,-3 0-1830,4-1-985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2:50:33.66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44 230 13952,'-18'3'3782,"8"-3"23,10 0-3687,0 0 0,0 0 1,0 0-1,0 0 1,0 0-1,0 0 0,0 0 1,0 0-1,0 0 0,0 1 1,0-1-1,0 0 0,0 0 1,0 0-1,-1 0 1,1 0-1,0 0 0,0 0 1,0 0-1,0-1 0,0 1 1,0 0-1,0 0 0,0 0 1,0 0-1,0 0 1,0 0-1,0 0 0,0 0 1,0 0-1,0 0 0,-1 0 1,1 0-1,0 0 0,0 0 1,0 0-1,0 0 0,0 0 1,0 0-1,0 0 1,0 0-1,0 0 0,0 0 1,0-1-1,0 1 0,0 0 1,0 0-1,0 0 0,0 0 1,0 0-1,0 0 1,0 0-1,0 0 0,0 0 1,0 0-1,0 0 0,0 0 1,0 0-1,0-1 0,0 1 1,0 0-1,0 0 1,0 0-1,0 0 0,0 0 1,0 0-1,0 0 0,0 0 1,0 0-119,2-1 102,-1 1 0,0-1-1,0 0 1,0 1 0,1-1 0,-1 1 0,0 0 0,0-1 0,1 1 0,-1 0 0,0 0 0,1 0 0,-1 0-1,0 0 1,1 0 0,-1 0-102,28 3 73,-17-1-16,60 10-1174,-23-2-3690,-36-7 2368,0 1-857,-4-3 1184</inkml:trace>
  <inkml:trace contextRef="#ctx0" brushRef="#br0" timeOffset="334.08">36 449 16128,'-22'11'6047,"22"-11"-4703,-13 8 832,13-4 640,0-8-1664,0 4 320,0 0-928,5 0-96,-2-4-288,10 4-32,-3-4-64,11 4-416,-4 0 224,14 0-2592,-8 0 1504,11 0-1728,-6 0 1664</inkml:trace>
  <inkml:trace contextRef="#ctx0" brushRef="#br0" timeOffset="812.12">913 66 15360,'-41'3'7876,"32"-2"-6817,1 0 0,0 1-1,-1 1 1,0 0-1059,2-1 225,1 1 1,0 1-1,0-1 0,0 1 0,0 0 0,0 1 0,1-1 1,0 1-1,0 0 0,0 1 0,0 0-225,-5 7 302,0 0 0,2 2 0,-1-1 0,1 3-302,3-7 52,0 1 1,2 0-1,-1 0 0,1 0 0,1 0 0,0 1 0,0-1 0,1 1 0,1-1 0,0 6-52,1-9 4,-1-1 0,1 1 1,0-1-1,1 1 0,0-1 0,0 0 0,1 0 0,-1 0 0,1 0 0,1 0 0,0 0 1,0-1-1,0 0 0,0 0 0,1 0 0,1 1-4,5 2 0,-1 0 0,2 0 0,-1-1 0,1-1 0,0 0 0,1 0 0,-1-1 0,1-1 0,14 4 0,-17-6 0,0-1 0,0 0 0,1 0 0,-1-1 0,1 0 0,0-1 0,-1 0 0,1-1 0,-1 0 0,1-1 0,-1 0 0,1 0 0,4-3 0,-5 0 1,0 0 1,0 0-1,-1-1 0,1 0 1,-1-1-1,-1 0 0,1 0 1,6-8-2,-6 5 38,0-1 0,0 0-1,-1-1 1,-1 0 0,0 0 0,-1 0 0,0-1 0,3-10-38,-1-1 123,-1 0 0,-1-1 0,-1 1-1,0-11-122,-3 21 28,-1-1-1,-1 0 1,0 1-1,0-1 1,-3-11-28,2 21 4,0 0 1,0 0 0,-1 0 0,0 0 0,0 0-1,0 0 1,0 1 0,-1-1 0,0 1 0,0-1-1,0 1 1,0 0 0,-1 0 0,1 0-1,-1 1 1,0-1 0,-2 0-5,-1-1-117,1 1-1,-1 1 1,0-1 0,0 1-1,0 1 1,0-1 0,-1 1-1,1 0 1,0 1 0,-1 0-1,0 0 118,-5 0-367,-1 1 1,1 1-1,-1 0 0,1 0 0,-9 3 367,-27 5-811</inkml:trace>
  <inkml:trace contextRef="#ctx0" brushRef="#br0" timeOffset="1785.14">1769 549 9600,'2'4'1366,"3"3"101,0-5 3342,-3-1-4423,0 0 0,-1 0 0,1 0 0,-1 0 0,1 0 0,-1 0 0,0 0 0,0 0 0,1 0 0,-1 1 0,0-1 0,0 0 0,0 1-386,3 3 982,-2-3-609,0 1-1,0-1 1,-1 1-1,1 0 1,-1-1-1,1 1 1,0 2-373,-2-4 80,0 0 0,1 0 0,-1-1 1,0 1-1,0 0 0,1 0 0,-1 0 0,0 0 0,0 0 1,0-1-1,0 1 0,0 0 0,0 0 0,-1 0 0,1 0 1,0 0-1,0-1 0,-1 1 0,1 0 0,0 0 0,-1 0 1,1-1-1,-1 1 0,1 0 0,-1-1 0,1 1 0,-1 0 1,1-1-1,-1 1 0,0 0 0,0-1-80,-7 5-119,-1 0-1,1-1 1,-1-1 0,0 1-1,-1-1 1,0-1 119,-24 6-5404,-1-2-3609,21-4 3907,-5-1 562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14:38.31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167 229 11136,'13'0'7162,"-13"-3"-2567,1-5 177,-3-5-3291,2 12-1478,0 0 0,-1 0 0,1 0 0,0 1 0,0-1 0,-1 0 0,1 0 0,-1 1 1,1-1-1,-1 0 0,0 1 0,1-1 0,-1 0 0,0 1 0,0 0 0,1 0 0,-1-1 0,0 1 0,0 0 0,0-1 1,0 1-1,1 0 0,-1-1 0,0 1 0,0 0 0,1 0 0,-1 0 0,0 0 0,0 0 0,0 0 0,0 0 0,0 0 1,1 0-1,-1 1 0,0-1 0,0 0 0,0 0 0,0 1-3,-2 0 176,-2-1-61,-1 2-1,1-1 0,0 1 1,0 1-1,0-1 0,0 1 1,0-1-1,1 1 1,0 1-1,-1-1 0,1 1 1,-1-1-1,1 2-114,-7 6 58,2 1-1,0 0 1,-1 0-1,0 4-57,5-8 13,1-1 0,0 1 1,0 1-1,1-1 0,-1 1 0,3-1 0,-2 1 0,1 0 0,0 3-13,2-8 3,-1 0 1,1 0 0,0-1 0,1 2-1,-1-1 1,1 0 0,-1-1-1,1 1 1,0 0 0,1 0 0,-1-1-1,0 1 1,0-1 0,1 1-1,0-1 1,1 0 0,-1 0 0,1 1-1,-1-1 1,0 0 0,1-1-1,0 0 1,1 1-4,1 2 5,2-1 1,0 0-1,0 0 0,0-1 1,0 0-1,1-1 0,-1 1 1,1-1-1,-1-1 0,1 1 1,-1-1-1,1 0 0,0-1 1,5 0-6,-1-1 12,-1 0-1,0-1 1,0 0 0,1-1 0,-1 1 0,0-2 0,0 0 0,0-1-1,6-3-11,-13 4-4,2 1 0,-1 0 0,-1-1 0,1-1-1,-1 1 1,1 0 0,-2-1 0,1 0 0,0 0 0,2-4 4,6-9-12,-8 12 6,-1-1-1,1 1 1,-1-1 0,0-1-1,-1 2 1,0-2-1,0 2 1,0-2 0,0-3 6,-1 2-10,0-1 1,0 1 0,-1-1-1,0 1 1,-1 0 0,0-1-1,-2-5 10,2 11-1,0 0 0,0 0 0,-1 0-1,1 1 1,-1-1 0,0 0 0,0 0 0,0 0-1,-1 2 1,0-2 0,2 1 0,-2 0-1,-1 0 1,1 1 0,0-1 0,0 0-1,0 1 1,-2-1 1,-1 0 30,0 1-1,0-1 1,0 1 0,-1 0-1,0 0 1,1 0 0,-1 1-1,1 0 1,-1 1 0,1 0-1,-1 0-29,-2 1 158,9-1-155,0 0 1,0 0-1,0 0 0,0 0 0,1 0 1,-1 0-1,0 0 0,0 0 1,0 0-1,0 0 0,0 0 0,1 0 1,-1 0-1,0 1 0,0-1 1,0 0-1,0 0 0,0 0 0,0 0 1,0 0-1,0 0 0,0 0 1,0 0-1,0 0 0,0 1 0,0-1 1,0 0-1,0 0 0,0 0 0,0 0 1,0 0-1,0 0 0,0 1 1,0-1-1,0 0 0,1 0 0,-1 0 1,0 0-1,0 0 0,0 1 1,0-1-1,-1 0 0,1 0 0,0 0 1,0 0-1,0 0 0,0 0 0,0 1 1,0-1-1,0 0 0,0 0 1,0 0-1,0 0 0,0 0 0,0 0 1,0 1-1,0-1 0,0 0 1,0 0-1,0 0 0,0 0 0,0 0 1,0 0-1,0 0 0,0 0 1,0 0-1,-1 0 0,1 0 0,0 0-3,1 1 13,2 0 0,-1 0 1,0-1-1,1 1 0,-1-1 0,0 0 0,0 0 0,0 0 0,1 0 0,-1 0 0,1 0 0,-1 0 0,0-1-13,16-1 38,3 1 29,1-2 0,-2-1 0,2 1-1,5-5-66,5 1 203,14-2-203,2 3-64,0-3 0,3-2 64,-34 10-3759,-9 5-8098,-7-3 8599</inkml:trace>
  <inkml:trace contextRef="#ctx0" brushRef="#br0" timeOffset="901.1">1263 82 3968,'12'-7'3339,"-9"3"177,-4 3 1415,1 1-1230,0 0-1237,4 10 4266,-1 5-4278,1 20-2931,-3-22 1179,1 5-574,-1 0 0,-1 0 0,-2 15-126,0 24-241,3 14 241,-1-14-2852,3-36-2611,-3-20 5064,0 0 1,0-1 0,0 1-1,0-1 1,1 1-1,-1-1 1,0 1 0,0-1-1,0 0 1,0 0-1,0 1 1,0-1 0,1 1-1,-1-1 1,0 0 0,1 1-1,-1-1 1,1 0-1,-1 1 1,1-1 0,-1 0-1,0 1 1,1-1-1,-1 0 1,1 0 0,-1 1-1,1-1 1,0 0 398,0-2-3189</inkml:trace>
  <inkml:trace contextRef="#ctx0" brushRef="#br0" timeOffset="1314.01">1020 86 10496,'-6'-1'1053,"-14"-7"8608,19 7-9309,0 1 0,1 0 0,-1-1 0,0 1 0,0 0 0,1-1 0,-1 1 0,0-1 0,1 0 0,-1 1 0,1-1 0,-1 1 0,1-1 0,-1 1 0,1 0 0,-1-1 0,1 0 0,0 0 0,0 1 0,0-1 0,0 0 0,0 0 0,-1 0-352,1 0 130,1 0 0,-1 0 0,0 0 0,0 0 0,0 0 0,0 0 0,0 0 1,1 0-1,-1 1 0,1-1 0,-1 0 0,1 1 0,-1-1 0,1 0 0,0 0 0,-1 1 0,1-1 0,0 0 0,0 1 1,0-1-131,18-10 426,-14 8-302,6-1-84,0-1-1,-1 3 1,2-1 0,-1 0 0,0 1 0,0 1 0,11-1-40,-1 0 3,57-3 11,0 2-1,28 5-13,-88-1 0,14 0 0,0 1 0,29 6 0,33 6-2571,-84-13 1910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14:42.01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78 30463,'208'-26'843,"-69"11"-639,54-5-46,119 5 24,-10 14-60,-8 15 50,-106-4-2024,-182-9 1290,17-1-4127,-2 2-1,7 2 4690,-18-3-2432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14:43.29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156 753 12928,'-1'2'713,"0"0"1,0-1-1,-1 1 1,1-1-1,0 0 1,-1 1-1,2-1 1,-2 0-1,0 0 1,1-1-1,-1 2-713,1-2 277,0 0-1,0 0 1,0 1-1,0-1 1,0 0-1,0 0 1,0 0-1,1 0 1,-2 0-1,1 0 1,0 0-1,0-1 1,0 1-1,0 0 1,1-1-1,-1 1 1,0 0-1,0-1 1,0 1-1,0 0 1,0-1-1,0 1 1,0-1 0,0 0-277,-5-5 414,-1 0 1,2 0 0,-2-1 0,2 1-1,0-2 1,0 1 0,-4-8-415,-1-2 271,2-2 0,-6-18-271,4 7 14,3 0 1,1-1 0,1 1-1,2-1 1,0-1 0,2 1-1,2 0 1,2-15-15,-1 32-14,-1-1 0,1 1-1,1 0 1,1 0 0,1 0 0,-1 1 0,2-1-1,0 0 1,4-5 14,-9 16 0,1 1 0,-1-1 0,1 1 0,-1-1 0,0 2 0,1-1 0,0-1 0,0 1 0,0 0 0,1 1 0,-1-1 0,0 0 0,0 1 0,0 0 0,1 0 0,-1-1 0,1 1 0,0 0 0,-1 0 0,1 1 0,-1-1 0,3 0 0,-1 1 19,-1 0-1,1 0 0,0 0 1,0 0-1,0 1 1,0-1-1,0 1 1,0 0-1,-2 1 1,2-1-1,0 1 0,0-1 1,-1 0-1,0 1 1,1 0-1,-1 1 1,0-1-1,-1 1 1,1-1-1,0 1 1,0 0-1,0 0 0,-1 0 1,0 0-1,0 0 1,0 0-1,0 1 1,0 0-1,-1-1 1,1 0-1,-1 1 0,0 0 1,0 0-1,-1-1 1,0 1-1,0 0 1,1 1-19,-1 6 90,0-1-1,0 0 1,-1 1 0,0-1 0,-1-1 0,0 2-1,-1-2 1,0 2 0,-1-2 0,1 0 0,-2 1 0,0-1-90,2-4-30,2-1 0,-2 1 1,0-1-1,-1 1 0,1-2 0,0 1 1,-1 0-1,0 0 0,0-2 1,0 2-1,0-1 0,-1 0 0,0 0 1,2-1-1,-2 0 0,-1 0 1,2 0-1,-1-1 0,0 1 0,0-1 1,0 0-1,-1 0 0,-3 0 30,6-1-272,0-1 1,1 1-1,0 0 0,-1-1 0,0 1 0,1-1 0,-1 0 0,0 0 0,2 0 0,-2 0 0,1 0 0,-2-2 272,2 2-378,1 1 0,0-1 0,0 0 1,0 0-1,1 0 0,-1 0 0,0-1 0,0 1 0,0 0 0,0-1 0,0 1 0,1-1 0,-1 1 0,0 0 0,1 0 0,-1-1 0,1 1 1,0-1-1,0 1 0,-1-1 0,1-1 378,0-9-2038</inkml:trace>
  <inkml:trace contextRef="#ctx0" brushRef="#br0" timeOffset="447.46">460 296 12288,'2'21'5279,"-1"-1"1,-1 6-5280,0-25 91,0 26 4002,0 11-2901,1-30-965,2-9 34,2-14-24,-2-18-114,4-13-32,6-32 56,-8 48-61,-1 0 0,4 0 0,6-18-86,-13 45 7,6-18 190,1 2-1,3-5-196,-8 20 82,0-2 0,1 0-1,-1 2 1,1-2-1,0 1 1,0 1-1,0-1 1,1 1 0,0 0-1,-1 0-81,-2 3 35,0 0 0,0 1 0,0-1 0,0 0 0,0 0 0,0 1 0,0-1 0,-1 1 0,1 0 0,0 0 0,1 0 0,-1 0 0,0 0 0,0 0 0,-1 0 0,1 1 0,0-1 0,0 1 0,0-1 0,0 1 0,0 0 0,0 0 0,0 0 0,-1 0 0,0 0-1,1-1 1,0 1 0,-1 1 0,2 0-35,2 3 78,0 0-1,0-1 0,-1 1 0,0 1 0,0-2 1,0 2-1,0 0 0,2 6-77,3 7 72,-1 2 1,-1 0-1,-1-1 0,-1 2-72,16 89 12,-20-108-14,15 100-2564,-14-95 1156,-2-7 632,1 2-1,-1-1 1,0 0-1,0 1 1,1-1 0,-1 1-1,-1-2 1,1 1 0,0 2 778,-3-3-1926</inkml:trace>
  <inkml:trace contextRef="#ctx0" brushRef="#br0" timeOffset="779.52">463 187 13824,'9'-3'5183,"-9"3"-4031,9-4 1024,-4 4 896,-5-4-1728,7 1 192,3-2-960,6 5-352,1-4-128,11 4-96,-12 0 0,11 4-1504,-6 1 832,9 2-1280,-4 0 1120</inkml:trace>
  <inkml:trace contextRef="#ctx0" brushRef="#br0" timeOffset="1113.58">1049 280 15232,'0'7'5695,"0"-7"-4415,0 23 960,0-10 352,0-6-1536,3 12 256,-3 0-800,5 9 480,3-5-576,-3 8-928,-5-5 288,5 8-2656,-10-7 1600,5 12-1344,0-15 1504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14:55.39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1937 9984,'5'7'3003,"-1"0"1,2 0-1,4 4-3003,15 18 2883,26 47-819,-4 3 0,-1 5-2064,-45-83 35,-1-1 0,1 1 1,0 0-1,-1 0 0,1 0 1,0-1-1,0 1 1,0 0-1,-1 0 0,1-1 1,0 1-1,1 0-35,-2-1 9,0 0 0,1 0-1,-1 0 1,0 0 0,0 0 0,1 0-1,-1 0 1,0 0 0,0 0 0,0 0-1,1 0 1,-1 0 0,0 0 0,0 0 0,1 0-1,-1 0 1,0 0 0,0 0 0,0 0-1,0 0 1,0 0 0,0 0 0,0-1-1,0 1 1,1 0 0,-1 0 0,0 0-1,0 0 1,0-1 0,0 1 0,1 0 0,-1 0-1,0 0 1,0-1 0,0 1 0,0 0-1,0 0 1,0 0 0,0-1 0,0 1-1,0 0 1,0 0 0,0-1 0,0 1-1,0 0 1,0 0 0,0-1 0,0 1 0,0 0-1,0 0 1,0 0 0,0-1 0,0 1-1,0 0 1,0 0-9,-1-15 100,0 0 1,-1 1-1,-2-5-100,-4-25 25,-24-189 233,3 29-53,-4-177-39,23-109-118,7 32 858,8 344-666,-5 111-217,1-1-1,-1 0 0,1 1 1,0-1-1,0 1 1,1-1-1,-1 2 0,0-2 1,1 1-1,0-1 0,0 1 1,0 1-1,0-1 0,1 0 1,-1 0-1,0 0 0,1 1 1,0 0-1,0 0 0,0 0 1,2-2-23,11-6 29,-13 7-28,1 0 1,-1 1-1,0-1 0,1 2 1,-1-1-1,2 0-1,18-9-1,-10 6-4,1-1 0,0 1 0,13-3 5,18-2-90,24-6-17,42-4 107,24 10-298,87 6 298,-46 1-129,110-11 1058,-143 6-727,-103 5-903,15-5 701,-25 4-174,76-5 95,-73 6 339,2 0 46,37-3 360,0 3 0,13 3-666,-41 2 83,-20-1-21,-1 1 1,10 1-63,-25-2 14,29 6 11,1-2 0,23-2-25,-56-3-447,1 1 0,0-1-1,-1 1 1,1 0 0,0 0 0,1 2 447,-1-2-784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24:18.04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 47 4480,'10'-7'2783,"-10"7"-2758,0 0-1,0 0 0,0 0 0,0 0 1,0 0-1,0 0 0,0 0 1,1 0-1,-1 0 0,0 0 0,0 0 1,0 0-1,0 0 0,0 0 1,0 0-1,0 0 0,0 0 0,0 0 1,0-1-1,0 1 0,0 0 1,0 0-1,0 0 0,0 0 0,0 0 1,0 0-1,1 0 0,-1 0 1,0 0-1,0 0 0,0 0 0,0-1 1,0 1-1,0 0 0,0 0 0,0 0 1,0 0-1,0 0 0,0 0 1,0 0-1,0 0 0,0 0 0,-1 0 1,1 0-1,0-1 0,0 1 1,0 0-1,0 0 0,0 0 0,0 0 1,0 0-1,0 0 0,0 0 1,0 0-1,0 0 0,0 0 0,0 0 1,0 0-25,-1-16 9455,1 16-9016,0-15 6484,2 10-3961,1 8-1499,-3 2-1289,0-2 0,0 2 1,0-1-1,0-1 1,0 2-1,-1-1 0,0 0 1,0 0-1,0 0 0,-1 0-174,-2 12 107,-1 11-36,2 1 0,-1 16-71,3-31 13,2-1 0,-1 0 1,2 0-1,-1 1 0,2-1 1,-1 0-1,1 0-13,-1-8-3,-1 0 0,1-2 0,0 2 0,0-1 0,0 1 0,-1-1 0,1-1 0,1 1 0,0 0 0,-1 0 0,1 0-1,-1 0 1,2-2 0,-1 1 0,0 1 0,1-1 0,-2-1 0,2 1 0,-1 0 0,1-1 0,2 0 3,-3 0-2,0 0-1,0-1 1,0 0 0,-1 1-1,1-1 1,1 0-1,-1 0 1,0-1 0,-1 1-1,1-1 1,0 0 0,0 1-1,0 0 1,0-2-1,-1 1 1,1 0 0,-1-1-1,1 1 1,0-1 0,-1 0-1,0 0 1,0 0-1,0 1 1,1-1 0,-1-1-1,0 1 1,0-1 2,6-10-1,1 0 0,-2-1-1,0 1 1,-2-1 0,5-12 1,4-19 54,-1-7-54,-7 32 43,-5 13 10,1 10 46,-2 16 109,0-14-168,0 2-28,2 80 222,-1-73-202,1-1 0,0 0-1,1 0 1,0 0 0,3 5-32,-5-16-177,0 1-1,0-1 1,0-1-1,0 2 1,0-1-1,0 0 1,0 0-1,0 0 1,1 0-1,0 0 1,-1-1-1,1 1 1,0-1-1,0 1 1,0-1-1,0 1 1,0-1-1,0 0 1,0 0-1,0 0 1,1 0 0,-1 0-1,0-1 1,0 0-1,1 1 1,-1-1-1,1 1 1,-1-1-1,1 0 1,-2 0-1,2-1 1,-1 1-1,1 0 1,-1-1-1,1 1 1,-1 0 177,15-7-1419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24:19.11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39 49 9856,'0'-5'1517,"0"1"0,0 1 0,-1-2 0,0 1 0,0 0 0,0 1 0,0-1 0,0 0 0,-1 0 0,0 1 0,0-2-1517,2 5 58,0 0-1,0 0 1,0 0-1,-1 0 1,1 0-1,0 0 1,0 0-1,0 0 0,0 0 1,0 0-1,0 0 1,0 0-1,-1-1 1,1 1-1,0 0 1,0 0-1,0 0 1,0 0-1,0 0 1,0 0-1,-1 1 1,1-1-1,0 0 1,0 0-1,0 0 1,0 0-1,0 0 1,0 0-1,0 0 0,0 0 1,0 0-1,0 0 1,0 0-1,0 0 1,0 0-1,0 0 1,0 1-1,0-1 1,-1 0-1,1 0 1,0 0-1,0 0 1,0 0-1,0 0 1,0 0-1,0 1 1,0-1-1,0 0 1,0 0-1,0 0 1,0 0-1,0 0 0,0 0 1,0 1-1,0-1 1,0 0-1,0 0-57,-6 14 861,-2 16-694,5-5-82,0 0 1,1 0-1,2 0 0,0 1 1,2-2-1,1 3-85,-2-20-102,0 0 0,0-2 1,1 2-1,0-1 0,1 0 0,0 1 0,0-2 1,-1 1-1,2-1 0,0 1 0,1 2 102,-3-6-37,-1-1-1,1 1 1,0 0 0,0 0-1,0 0 1,0-1 0,0 1-1,0-1 1,0 1 0,0-2-1,1 1 1,-1 0 0,1 0-1,-1 0 1,1 0 0,-1-1-1,0 1 1,1-1 0,0 0-1,-1 0 1,1 0 0,-1 0-1,1 0 1,-1-1 0,1 1-1,0-1 1,-1 1 0,0-1-1,0 0 1,1 0 37,3-1 14,-1-2-1,1 1 1,0-1 0,-2 1-1,1-2 1,1 1 0,-3-1 0,2 1-1,0-1 1,-1-1 0,-1 2-1,0-2 1,1 0 0,0-1-14,7-17 68,-1 2 1,0-3 0,-2 1-69,0 2 173,-3 2 158,-5 16-178,1 0 1,0 0-1,1 1 1,-1 0-1,1-1 0,-1 0 1,1 2-1,0-2 1,0 0-154,-2 4 8,0 0 1,0 0 0,0 0-1,0 0 1,1 0 0,-1 0-1,0 0 1,0 0 0,0 0-1,1 0 1,-1 0 0,0 0-1,0 0 1,0 0 0,0 0-1,1 0 1,-1 0 0,0 0-1,0 1 1,0-1 0,0 0-1,0 0 1,1 0 0,-1 0-1,0 0 1,0 0 0,0 0-1,0 1 1,0-1 0,0 0-1,0 0 1,1 0-1,-1 0 1,0 0 0,0 1-1,0-1 1,0 0 0,0 0-1,0 0 1,0 0 0,0 1-1,0-1 1,0 0 0,0 0-9,5 15 207,1 13-49,-3-12-82,0-1-1,1 0 0,0 0 1,2 0-1,2 6-75,-5-14-175,1 0 1,1 0 0,-1 0-1,1 0 1,1 0 174,-2-2-593,0-1 0,1 1 0,1 0 1,-2-1-1,2-1 0,0 1 0,-2 0 593,14 2-2442,-5-5 868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24:20.28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17 17 7296,'2'-6'-1476,"-3"-1"10866,-3 3 1997,-2 6-9313,6-2-2001,-1 1 1,1 0-1,-1 0 0,0 0 0,1 0 1,-1 0-1,1-1 0,-1 1 0,1 0 1,0 0-1,-1 0 0,1 0 0,0 0 1,0 0-1,0 0 0,0 0 0,0 0-73,-2 19 670,3 12-180,0 0 0,3 6-490,-2-25-35,0 0 1,1 0-1,1 1 1,1-1 0,-1-1-1,4 6 35,-7-17-6,-1 1-1,1-1 1,0-1-1,-1 1 1,1 0 0,0 0-1,-1 0 1,1 0 0,0 0-1,0 0 1,0-1-1,0 1 1,0 0 0,0 0-1,0-1 1,1 1 0,-1-1-1,0 1 1,0-1-1,0 0 1,0 1 0,0-1-1,0 0 1,1 0-1,0 0 7,0 0-9,0 0 0,-1 0-1,1-1 1,0 1-1,-1-1 1,1 1-1,0-1 1,-1 0 0,1 1-1,0-1 1,-1 0-1,1 0 1,0-1-1,-1 1 1,0 0 0,0 0-1,1 0 10,5-7-31,-2 1 1,2-2-1,-2 1 0,0-1 0,0 1 1,1-4 30,5-14 12,3-13-12,-5 14 668,9-20-668,-18 45 7,0 0 0,0 0 0,0 0 0,0 0-1,0 0 1,0 0 0,0 0 0,0-1 0,0 1 0,0 0 0,0 0 0,0 0 0,0 0-1,0 0 1,0 0 0,1 0 0,-1-1 0,0 1 0,0 0 0,0 0 0,0 0 0,0 0-1,0 0 1,0 0 0,0 0 0,0 0 0,0 0 0,1 0 0,-1 0 0,0 0 0,0-1-1,0 1 1,0 0 0,0 0 0,0 0 0,0 0 0,1 0 0,-1 0 0,0 0-1,0 0 1,0 0 0,0 0 0,0 0 0,0 0 0,0 0 0,1 0 0,-1 0 0,0 1-7,1 6 210,-1 14 41,0-17-163,0 11-21,2 49 184,-1-55-502,0-1 0,1 0-1,0 1 1,-1-2 0,2 2 0,2 3 251,-3-9-534,-1 0 0,1-1 0,-1 0 0,1 0 0,0 1 0,1-1 0,-1 0 0,0 1 1,1-1-1,-1-1 0,0 0 0,1 1 0,0 0 0,0-1 0,0 0 0,-1 0 0,1 0 0,3 1 534,13 2-2352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24:21.28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 14 8960,'2'-13'7168,"-2"12"-3323,0 6 3141,-4 95-2702,1-55-4101,2-1 1,3 18-184,-1-47 3,-2-10-5,1 1 1,1-1 0,-1 0 0,1 1 0,0-1 0,0 0 0,1 1 0,-1-2-1,1 2 1,0-1 0,1-1 0,0 3 1,-2-6-5,-1-1-1,1 1 1,0 0-1,0 0 1,-1 0 0,1-1-1,0 1 1,0 0-1,0-1 1,0 1-1,0-1 1,0 0 0,0 0-1,0 1 1,0-1-1,0 0 1,1 0 0,-1 1-1,0-1 1,0 0-1,-1 0 1,1 0-1,1 0 1,0-1 5,1 1-20,0-1 1,0 1-1,-1-1 0,1-1 0,0 1 0,0-1 1,0 1-1,0-1 0,0-1 20,8-5-76,-2-1-1,0 1 1,0-1 0,-1-1 76,0 1-22,-2-1 0,1 1 1,0 0-1,-2-2 0,0 1 0,0 0 1,1-8 21,1-2 125,-2 0 0,0 0 1,1-16-126,-4 22 309,-3 20-78,-4 40 183,5-27-312,1-1-1,1 1 0,1 0-101,-2-13-61,-1 1 0,2-2 0,0 2 0,0-1 0,1 0 0,-1 0 0,2-1 0,-2 1 0,5 5 61,-4-8-356,1 0 1,-2 1-1,1-1 1,1-1-1,0 0 1,-2 1-1,2-1 1,0 1-1,0-1 1,0 0-1,4 0 356,-1 0-1063,2 0 0,-2 0 0,1 0 0,0-1 0,6 0 1063,16-1-2118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24:22.40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59 10 11264,'0'-1'389,"0"1"0,0 0 0,0 0 0,0 0 0,0 0 1,0-1-1,0 1 0,0 0 0,0-1 0,0 1 0,0 0 0,0-1 1,0 1-1,0 0 0,0-1 0,0 1 0,0 0 0,0 0 1,0-1-1,0 1 0,-1 0 0,1-1 0,0 1 0,0 0 0,0 0 1,-1-1-1,1 1 0,0 0 0,0 0 0,0 0 0,-1-1 1,1 1-1,0 0 0,-1 0 0,1 0-389,-8 7 4092,-6 17-3496,7-10-436,2 0 0,0 1-1,1-1 1,1 1-1,0 0 1,1 0-1,0 0 1,1 1-1,1-1 1,0 0-1,1 0 1,3 13-160,-2-21-27,-1 0 0,1 0 0,1 1 0,0-2 0,1 1 0,-1 0 0,0-1 0,5 5 27,-6-9-9,-1 0 0,0 0 0,0 0 0,0-1 0,1 1 0,-1 0 0,1-1 0,0 0 0,0 0 0,0 0 0,0 1 0,-1-1 0,1 0 0,0 0 1,0-1-1,0 1 0,1 0 0,-1-1 0,0 1 0,-1-1 0,2 0 0,-1 0 0,0 1 0,1-2 0,-1 1 0,0 0 0,-1 0 0,2-1 0,-1 1 0,0-1 0,0 0 0,1 0 0,0 0 9,1-3-71,1 2 1,0-2-1,-1 0 0,1 0 1,-1 1-1,0-2 1,-1 1-1,1-1 0,0 1 1,-1-1-1,-1-1 0,1 2 1,1-5 70,5-10-160,-2 0 0,1-1 1,-3-1 159,4-13 19,-3-1 0,2-27-19,-4 22 388,-3 37 273,-2 5-223,-1 15-36,-5 25-132,4-12-430,1 1 0,2 0 0,1-1 0,1 1 0,5 16 160,-6-42-320,0 1 0,0 0 0,0-1 0,1 0 0,1 1 0,0 1 320,6 6-768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24:40.65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21 68 5760,'13'-16'2926,"-12"15"-2543,-1 0-1,1 1 1,-1-1 0,1 0 0,-1 0-1,1 0 1,-1 0 0,0 1 0,0-1-1,1 0 1,-1 0 0,0 0 0,0 0-1,0 0 1,0 1 0,0-1 0,0 1-1,0-1 1,0 0 0,-1 0-383,-1-16 5959,0 0 147,2 17-6069,-1 0-1,1 0 0,0 0 0,0 0 0,0 0 0,0 0 0,0 0 0,0 0 0,0 0 0,0 0 1,0 0-1,0-1 0,0 1 0,0 0 0,0 0 0,0 0 0,-1 0 0,1 0 0,0 0 0,0 0 1,0 0-1,0 0 0,0 0 0,0 0 0,0 0 0,0 0 0,0 0 0,0 0 0,0 0 0,-1 0 1,1 0-1,0 0 0,0 0 0,0 0 0,0 0 0,0 1 0,0-1 0,0 0 0,0 0 1,0 0-1,0 0 0,0 0 0,0 0 0,0 0 0,0 0 0,-1 0 0,1 0 0,0 0 0,0 0 1,0 0-1,0 0 0,0 0 0,0 1-36,-6 9 559,4 0-401,-1 0 0,0-1 0,1 2 0,0-1-1,1 2-157,-1 11 96,-2-2-60,2 1-1,0 14-35,2-27-16,0 0 1,1 1 0,0-1 0,1 1-1,0-1 1,3 9 15,-5-16-6,1 0 1,0-1-1,0 1 1,0 0-1,0 0 1,0 0-1,0 0 1,0 0-1,1-1 0,-1 1 1,0-1-1,0 0 1,1 1-1,0-1 1,-1 0-1,1 1 0,0-1 1,0 0-1,0 0 1,0 0-1,-1 0 1,1-1-1,0 1 0,0 0 1,1-1-1,-1 0 1,0 1-1,-1-1 1,1 0-1,1 0 1,-1 0-1,0-1 0,0 1 1,0 0-1,1-1 1,-2 1-1,1-1 1,0 0-1,0 0 0,0 0 1,0 0-1,0 0 1,0 0-1,-1 0 1,0-1-1,2 0 6,3-3-6,-1-1 0,0 0 0,0 0 1,-1 0-1,0 0 0,0-1 0,0 1 0,1-7 6,5-11-70,5-24 70,-6 17-11,3-16 59,-10 32 0,2 0 0,2-6-48,-6 21 8,0-1 1,0 1-1,0-1 0,0 1 0,1 0 1,-1 0-1,0-1 0,0 1 0,0-1 1,1 1-1,-1-1 0,0 1 0,0 0 1,1-1-1,-1 1 0,0 0 0,1-1 1,-1 1-1,0 0 0,0-1 0,0 1 1,1 0-1,-1-1 0,1 1-8,-1 0 14,1 1 0,-1-1 0,1 0 0,-1 1 0,0-1 0,0 0 1,1 1-1,-1-1 0,0 1 0,0-1 0,1 1 0,-1-1 0,0 1 0,0-1 0,0 1 0,0-1 0,1 0 0,-1 0 0,0 1-14,3 25 378,-3 18 51,4 23-429,-3-54-39,1 0 1,1 0-1,0 0 1,1 0 0,0 1-1,0-2 1,4 4 38,-7-14-344,1 1 0,-2-1 1,2 1-1,0 0 0,-1-1 1,1 1-1,0-2 1,1 1-1,-1 0 0,0 0 1,0 0-1,0 0 0,1 0 1,-1-1-1,1 0 0,0 0 1,-1 0-1,0 0 0,1 0 1,0 0-1,0 0 1,-1-1-1,3 1 344,11-3-1851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2:50:38.33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5 192 10112,'-1'-3'268,"0"-2"5199,-2-4 4838,4 4-8218,-1 3-1950,1 0 0,0 0 0,0 1 0,0-1 0,0 0 0,0 1 0,0-1 1,0 1-1,0-1 0,1 1 0,-1-1 0,1 1 0,-1 0 0,1 0 0,-1 0 0,2 0-137,1-2 0,1 1-1,0 0 1,-1 0 0,1 1 0,0-1-1,3 1 1,10-2-2556,-1 1 0,0 1 0,8 1 2556,39 4-8986,-40-3 5802</inkml:trace>
  <inkml:trace contextRef="#ctx0" brushRef="#br0" timeOffset="329.9">52 294 14336,'-8'0'5343,"8"0"-4127,0 0 1184,0 0 672,0 0-1760,4 0 288,0 0-1024,10 0 160,-6 0-416,13 0-192,-3 0-64,13 0-1760,-5 0 928,15 0-1376,-11 0 1216</inkml:trace>
  <inkml:trace contextRef="#ctx0" brushRef="#br0" timeOffset="664.74">789 103 14592,'0'0'4735,"0"10"5217,0 11-8688,0 76 1186,-2-49-2872,-2 0-1,-3 2 423,-2 38-4421,5-67 3285</inkml:trace>
  <inkml:trace contextRef="#ctx0" brushRef="#br0" timeOffset="1013.51">676 92 18559,'-15'-14'6043,"14"14"-5862,1-1 0,-1 1 1,1-1-1,-1 1 0,1-1 1,-1 1-1,1-1 0,-1 1 1,1-1-1,0 0 0,-1 1 0,1-1 1,0 0-1,0 1 0,-1-1 1,1 0-1,0 0 0,0 1 0,0-1 1,0 0-1,0 1 0,0-1 1,0 0-1,0 0 0,0 1 0,0-1 1,1 0-1,-1 0 0,0 1 1,0-1-1,1 0-181,12-14 1384,-12 14-1311,4-3-42,0 0 0,-1 1 0,2 0 0,-1 0 0,0 1 0,0-1 0,1 1 0,5-1-31,2-1 24,0 1 0,1 1 0,4-1-24,3 2-4,-1 0 0,0 1-1,0 2 1,0 0 0,0 0 0,0 2 0,13 4 4,-21-4 1,0 0 1,-1 0-1,0 1 0,0 0 1,0 1-1,-1 0 1,1 1-1,-2 0 1,1 1-1,-1 0 0,0 0 1,0 1-1,0 3-1,-5-8 31,-1 1 0,-1 0-1,1 0 1,-1 1 0,1-1 0,-2 0-1,1 1 1,0 0 0,-1-1-1,0 1 1,-1 0 0,1-1-1,-1 1 1,0 0 0,0 0 0,-1-1-1,0 1 1,0 0 0,0-1-1,-1 2-30,0 0 5,0-1 0,-1 1 0,1 0 0,-1-1 0,-1 0 0,1 0 0,-1 0 0,0 0 0,-1 0 0,1-1 0,-1 0 0,0 0 0,-1 0 0,1 0 0,-1-1 0,0 0-5,-14 7-743,-1-1 0,0-2 0,-8 3 743,4-2-4579,1 1 0,-2 2 4579,13-6-2160</inkml:trace>
  <inkml:trace contextRef="#ctx0" brushRef="#br0" timeOffset="1516.62">1290 436 17407,'-8'-5'4888,"-8"-3"1739,0 4-3544,15 3-3047,-1 1-1,0 0 1,0 0 0,0 0 0,1 0-1,-1 1 1,0-1 0,0 0 0,1 1-1,-1-1 1,0 1 0,0 0-1,1 0 1,-1-1 0,1 1 0,-1 0-1,-1 1-35,-3 4 2,-1-1 0,1 1 0,0 0-1,0 1 1,0-1 0,1 1-1,-1 3-1,3-7-49,1 1 0,1 0 0,-1-1 0,0 1 0,1 0 0,0 0 0,-1 3 49,2-5-69,-1 0 1,1-1 0,0 1 0,0 0-1,0 0 1,0-1 0,1 1 0,-1 0-1,0 0 1,1 0 0,-1-1-1,1 1 1,-1 0 0,1-1 0,0 1-1,1 1 69,-2-2-64,1 0 0,0 0 0,0-1 0,0 1 0,0 0 0,0 0 0,0 0 0,0-1 0,0 1 0,0 0 0,1-1 0,-1 1 0,0-1 0,0 0 0,0 1 0,1-1 0,-1 0 0,0 0 0,1 1 0,-1-1-1,0 0 1,0 0 0,1-1 0,-1 1 0,0 0 0,0 0 0,1-1 0,-1 1 0,0 0 0,0-1 0,1 0 64,5-2-253,0 0 1,1-1-1,-1 0 1,4-3 252,-5 3-50,0-1 132,1 0 0,0 0-1,-1-1 1,0 0 0,0 0 0,0-2-82,3 1 405,-9 7-395,0 0 0,0 0 0,0 0 1,1 0-1,-1 0 0,0 0 0,0 0 0,0 0 1,1 0-1,-1 0 0,0 0 0,0 0 1,0 0-1,1 0 0,-1 0 0,0 0 1,0 0-1,0 0 0,0 0 0,1 0 1,-1 1-1,0-1 0,0 0 0,0 0 1,0 0-1,1 0 0,-1 1 0,0-1 0,0 0-10,6 20 163,-2-4-537,-3-14 149,0 0-1,0 0 0,0 0 1,0 0-1,1 0 0,-1 0 1,1-1-1,-1 1 0,1 0 1,0-1-1,0 1 0,-1-1 1,1 0-1,0 0 0,0 0 1,0 0-1,1 0 0,-1 0 1,0 0-1,0-1 0,0 1 1,1-1-1,-1 1 0,0-1 1,1 0-1,-1 0 0,0 0 1,0 0-1,1-1 0,-1 1 1,1-1 225,5 0-514,-1-1 1,0 0 0,1 0-1,-1-1 1,0 0 0,-1 0-1,1-1 1,-1 0 0,5-3 513,3-4-164,0-2 0,-1 1 0,0-1 0,-1-1 0,0-1 0,2-5 164,19-30 2612,5-16-2612,-14 25 1609,-21 35-1265,1 1 182,-1-1 0,0 1-1,0-1 1,-1 0 0,0 0 0,0 0-526,-2-1 2416,-4 9-1526,-5 9-234,-9 19 189,1 1 1,1 0-1,2 2 0,-4 14-845,16-40-12,0-1-1,1 0 0,0 0 1,0 1-1,0-1 1,1 1-1,0-1 0,0 1 1,1-1-1,-1 1 0,2 2 13,-1-6-244,0 0 0,0 0 0,1 1 0,-1-1-1,1 0 1,-1 0 0,1 0 0,0-1 0,2 3 244,-2-2-666,1-1 1,0 1-1,0-1 1,0 1 0,0-1-1,0 0 1,0 0 0,1-1-1,2 2 666,14 4-3632,-6-6 1312</inkml:trace>
  <inkml:trace contextRef="#ctx0" brushRef="#br0" timeOffset="2203.35">1496 427 16384,'-26'10'5263,"26"-10"-5083,0 0-1,-1 0 0,1 0 0,-1 1 1,1-1-1,-1 0 0,1 0 1,-1 0-1,1 0 0,0 0 0,-1 0 1,1 0-1,-1-1 0,1 1 0,-1 0 1,1 0-1,0 0 0,-1 0 1,1 0-1,-1-1 0,1 1 0,0 0 1,-1 0-1,1-1 0,0 1 1,-1 0-1,1-1 0,0 1 0,-1 0 1,1-1-1,0 1 0,0 0 0,-1-1 1,1 1-1,0-1 0,0 1 1,0-1-1,0 1 0,-1-1-179,3-1 263,0 0 0,0 0 0,0 0 0,0 0 0,0 0 0,0 0 0,0 0 0,1 1 0,-1-1 0,1 1 0,-1 0 0,1 0 0,0 0-263,36-11-144,-33 10 314,17-4-343,0 2-1,1 1 0,-1 1 0,1 0 1,6 2 173,-3 1-1200,0 2-1,-1 0 1,1 2 0,10 3 1200,-35-7-59,5 0-31,0 1 0,0 1 0,0-1 0,2 3 90,-8-5 115,0 1 0,0-1 0,1 1 0,-1 0 0,0 0 0,0-1 0,0 1 0,0 0 0,0 0 0,0 0 0,0 0 0,-1 0 0,1 1 0,0-1 0,-1 0 0,1 0 0,0 0 0,-1 1 0,1-1 0,-1 0 0,0 1 0,0-1 0,1 0 0,-1 2-115,-1 6 435,1 19-191,0-27-238,0 0 1,0-1 0,1 1-1,-1 0 1,0-1 0,0 1 0,0 0-1,0-1 1,0 1 0,1-1 0,-1 1-1,0-1 1,1 1 0,-1 0-1,0-1 1,1 1 0,-1-1 0,1 1-1,-1-1 1,1 0 0,-1 1-1,1-1 1,-1 1 0,1-1 0,-1 0-1,1 1 1,-1-1 0,1 0 0,0 0-1,-1 1 1,1-1 0,0 0-1,-1 0 1,1 0-7,0 0 26,0 0 0,0-1 1,0 1-1,1 0 0,-1-1 0,0 1 0,0-1 1,0 1-1,0-1 0,0 1 0,0-1 0,0 0 0,0 1 1,0-1-1,-1 0 0,1 0 0,0 0 0,0 0 1,-1 0-27,14-21 171,-11 17-163,3-7 61,-4 8-3,-1 1 0,1-1 0,0 1 0,0 0 0,0-1 1,1 1-1,-1 0 0,1 0-66,-2 2 8,-1 1 0,0 0 1,1 0-1,-1 0 1,0 0-1,0-1 0,1 1 1,-1 0-1,0 0 1,1 0-1,-1 0 0,0 0 1,1 0-1,-1 0 0,0 0 1,1 0-1,-1 0 1,0 0-1,1 0 0,-1 0 1,0 0-1,1 0 0,-1 0 1,0 0-1,1 0 1,-1 1-1,0-1 0,0 0 1,1 0-1,-1 0 1,0 1-1,1-1 0,-1 0 1,0 0-1,0 0 0,0 1 1,1-1-1,-1 0 1,0 1-1,0-1 0,0 0 1,0 0-1,1 1 0,-1-1 1,0 0-1,0 1 1,0-1-1,0 0 0,0 1-8,7 21 37,-5-14-68,-1-5 18,-1-1 0,1 1 0,0-1 0,0 1 0,1-1 0,-1 1 0,1-1 0,0 1 13,-2-2-1,1 0 0,0-1 0,-1 1 0,1-1 0,-1 1-1,1-1 1,0 1 0,-1-1 0,1 0 0,0 1 0,0-1 0,-1 0 0,1 0 0,0 1 0,0-1 0,0 0-1,-1 0 1,1 0 0,0 0 0,0 0 0,0 0 0,-1 0 0,1 0 0,0 0 0,0-1 0,-1 1 0,1 0-1,0 0 1,0-1 0,-1 1 0,1 0 0,0-1 1,35-22-97,-30 17 93,1 1-1,1 1 1,-1-1-1,1 1 1,3-1 4,-8 4 25,-1 0 0,1 1 1,-1-1-1,1 1 1,0 0-1,-1-1 1,1 1-1,-1 0 0,1 0 1,-1 1-1,1-1 1,0 0-1,-1 1 1,1 0-1,-1-1 1,1 1-1,-1 0 0,0 0 1,1 1-1,-1-1-25,14 10 323,0 1 0,-1 0 0,5 6-323,-5-5-1442,0 0 1,14 8 1441,-23-19-411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24:45.26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55 63 12672,'-2'0'1620,"-7"-10"2166,7 7-3182,-26-37 1673,28 39-2135,0 1 1,-1-1-1,1 1 0,0 0 0,-1-1 0,1 0 0,-1 1 0,0-1 0,1 1 0,-1-1 0,1 1 0,0-1 0,-1 1 0,1-1 0,-1 1 1,0 0-1,1-1 0,-1 1 0,0 0 0,0-1-142,-1 7 1569,12 53 1679,-10-31-2057,2 1 1,4 27-1192,-4-47 8,0 0 0,0 1 0,1-1 0,0 1 0,1-2 0,0 1 0,0 0 1,1-1-1,0 1 0,4 3-8,-6-8-24,0-1 0,0 0 1,0 0-1,1 0 0,0 0 0,0 0 1,-1-2-1,1 2 0,0-1 1,1 0-1,-2 0 0,2-1 1,-1 1-1,0-1 0,1 0 0,0-1 1,-1 0-1,0 1 0,1-1 1,0 0-1,-1 0 0,2-1 24,2 1-83,-2-2 0,2 1 0,-2-1 0,2-1 0,-2 1 0,1-2 1,-1 2-1,1-1 0,0-1 0,-1-1 0,0 2 0,-1-2 0,4-3 83,0-1-72,0 0 0,-1-2 1,1 1-1,-2 0 0,3-6 72,9-19 28,1-5-28,-20 39 0,12-31 524,-10 24-233,1 1 0,0 0 0,0-1 0,-1 2 0,2-1-291,-4 7 15,1-1 0,-1 1 0,0 0 0,0-1 0,0 1 0,0 0 0,0-1 0,1 1 0,-1 0 0,0 0 0,0 0 0,1 0 0,-1 0 0,0-1 0,0 1 0,1 0 0,-1 0 0,0 0 0,1-1 0,-1 1 0,0 0 0,1 0 0,-1 0 0,0 0 0,1 0 0,-1 0 0,1 0 0,-1 0 0,0 0 0,1 0 0,-1 0 0,0 0 0,0 0 0,0 0 0,0 0 0,1 0 0,-1 0 0,0 0 0,1 0 0,-1 1 0,0-1 0,1 0 0,-1 0 0,0 0 0,1 1 0,-1-1 0,0 0 0,0 0 0,1 0 0,-1 0 1,0 0-1,0 0 0,0 1 0,1-1 0,-1 0 0,0 1 0,0-1 0,0 0 0,0 1 0,0-1 0,1 0 0,-1 1 0,0-1 0,0 1-15,7 24 303,-1 23-45,-4-31-300,0 0 1,1 1 0,1-1-1,0 0 1,2-1-1,0 1 1,3 5 41,-7-19-327,-1 0 1,1 0 0,0 0-1,0-1 1,0 1-1,1 0 1,-1-1 0,1 1-1,0-1 1,1 1 326,11 5-1835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24:46.35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 76 9472,'5'-4'1341,"-4"1"7002,-3 3-810,-1 5-4543,1 2-2661,2 0 0,-1 1 0,0-1 0,0 2-329,-1 11 172,0-3-113,1-1 0,1 0 0,1 12-59,-1-23-26,1 1 0,0-1-1,0 1 1,1 0 0,-1-1-1,0 0 1,1 1 0,1-2-1,-1 2 1,1-1 0,1-1-1,0 4 27,-2-5-46,0-1-1,0-1 1,0 1-1,0-1 0,0 1 1,-1 0-1,2-1 0,-1 1 1,0-1-1,1 0 0,0 0 1,-1 0-1,0 0 1,0 0-1,1-1 0,0 0 1,2 1 46,-2-1-48,2 0 1,-1-1-1,0 1 1,-1 0-1,1-1 1,1 0-1,-1 0 1,-1 0-1,1-1 1,-1 0-1,2 0 48,3-4-21,1 2-1,0-3 1,-1 1-1,1-1 0,-2 0 1,1 0-1,-1-1 0,2-2 22,3-6 0,-1-1-1,0 0 0,-2 0 1,6-14 0,3-14 477,3-15-477,-14 42 421,-6 17-401,-1 1 0,0 0 0,0 0 0,0-1 0,0 1 0,1-1 0,-1 1 0,0 0-1,1-1 1,-1 1 0,0-1 0,1 1 0,-1 0 0,0-1 0,1 1 0,-1 0 0,1-1 0,-1 1 0,0 0 0,1 0-1,-1-1 1,1 1 0,-1 0 0,0 0 0,0 0 0,1 0 0,-1 0 0,1-1 0,-1 1 0,1 0-20,1 6 218,3 18 474,0 19-692,-5-27-247,2 0 0,0 0 0,2 0 1,0 0-1,0-1 0,4 8 247,-6-18-749,1 0 1,-1 1-1,1-2 0,0 1 0,1 1 0,0-3 1,-1 2-1,1 0 0,1-1 0,0 1 749,10 6-1728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24:47.21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34 5 11136,'0'0'169,"0"-1"0,0 1 1,0 0-1,0 0 1,0 0-1,0 0 0,0 0 1,0-1-1,0 1 1,0 0-1,0 0 0,0 0 1,0 0-1,0 0 1,0-1-1,0 1 0,0 0 1,0 0-1,0 0 0,0 0 1,-1 0-1,1 0 1,0-1-1,0 1 0,0 0 1,0 0-1,0 0 1,0 0-1,-1 0 0,1 0 1,0 0-1,0 0 1,0 0-1,0 0 0,0-1 1,-1 1-1,1 0-169,-6 3 4900,4-2-4353,2 0 0,-2 0-1,1 1 1,0-2 0,0 1-1,0 1 1,0-1 0,0 1-1,0-1 1,0 1-547,-3 11 449,2-1 0,-1 1-1,1 0 1,1 0 0,0 0 0,1 6-449,1 0 53,0 0 1,1 0-1,2 1 0,-1-1 1,1-1-1,5 10-53,-9-25-22,1-1 0,0 0 0,0 1 1,0-1-1,0 0 0,0 0 0,1-1 0,-1 1 0,0 0 0,1 0 1,0 0-1,-1 0 0,0-1 0,1 1 0,0-1 0,0 0 0,0 0 0,0 0 1,0 1-1,0-1 0,0 0 0,0-1 0,1 1 22,0 0-43,0-1-1,-1 0 1,0 0 0,1 0-1,0 0 1,0-1-1,-1 1 1,1-1 0,-1 1-1,0-1 1,1 0-1,0 0 1,-1 0 0,1-1-1,-2 1 1,2 0 0,-1 0-1,0-1 1,0 0-1,1 0 44,3-5-67,0 1-1,1-1 0,-2 0 0,1-1 0,-2 1 0,1-1 0,0 0 1,0 0-1,-1-5 68,8-18 130,8-31-130,-14 43 80,1-17 912,-8 40-840,0 0-1,1 1 0,0 0 0,0-2 1,0 2-1,0 0 0,0-2 1,0 3-152,1 5 187,-2 11-418,2-1 1,0 0 0,1 1 0,2-1 0,0 0-1,2 5 231,-4-21-325,0 0-1,0 0 0,1-1 0,-1 1 0,0 0 0,1-2 0,1 2 0,-1-1 0,3 1 326,11 12-1136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25:11.76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59 29 12672,'-3'-3'1645,"0"0"1,0-1 0,-1 1 0,1-2 0,0 2-1646,3 3 264,0-1 0,0 1 0,-1-1 1,1 1-1,0 0 0,0-1 0,0 1 1,0-1-1,0 1 0,-1 0 0,1-1 0,0 1 1,-1 0-1,1-1 0,0 1 0,-1 0 1,1 0-1,-1 0 0,1-1 0,-1 1 0,1 0 1,-1 0-1,1 0 0,0 0 0,-1 0 1,1 0-1,-1-1 0,1 1 0,-1 1-264,0-1 121,1 0-1,-1 1 1,0-1-1,1 0 0,-1 1 1,1-1-1,-1 1 1,0-1-1,1 1 1,-1 0-1,1-1 0,0 1 1,0-1-1,0 1 1,-1-1-1,1 1-120,-11 26-454,11-26 790,-3 16-114,0 1 0,0 1 0,2-1 0,0 1 0,1 0-222,0-6 25,1 1 1,1 0 0,0-1 0,1 1 0,-1-1-1,2 0 1,1 1 0,-1-1 0,2-1-1,1 1 1,-1-1 0,4 4-26,-8-14-4,-1 0-1,0 0 1,1 0 0,0 0 0,0 0-1,0-1 1,0 0 0,1 1 0,-2-1-1,1 1 1,1-1 0,-1 0 0,1 0-1,-1 0 1,1 0 0,-1-1-1,0 1 1,1-1 0,0 1 0,-1-1-1,1 0 1,-1 0 0,1 0 0,-1 0-1,1-1 1,0 1 0,-1-1 0,0 0-1,0 0 1,1 1 0,0-2-1,-1 1 1,0 0 0,1 0 0,-2-1-1,1 1 1,0-1 0,0 1 0,0-1-1,0 0 5,7-8-3,0 1 0,-1-1-1,0-1 1,-2 1-1,2-1 1,-3 0 0,1-2-1,0 2 1,-2-1 0,2-6 3,0 0 95,-2-1 0,1 1 0,-2 0 1,0-1-1,-2-17-95,-1 67 248,0-6-111,0-1 0,1 0 1,2 3-138,-2-21-3,0 1-1,1 0 1,0-1 0,0 1 0,0-1 0,0 0 0,1 0-1,1 0 1,-1 0 0,1-1 0,-1 1 0,2 0 0,2 1 3,-3-3-320,2 0 0,-1-1 0,0 1-1,1-1 1,0 0 0,-1-1 0,2 0 0,-2 0 0,2 0 0,-1-1 0,5 1 320,-5 0-415,20 3-865,-2-6 629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25:12.89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18 10880,'3'-5'1594,"-1"-1"107,-2 0 2513,0 5-1121,0 15 2475,0 49-3595,-1 40-176,10 63-1797,-9-160 2,1 1 0,1-2 0,-1 2 0,1-1 0,1 0 0,-2 0 0,2 0 0,0 0 0,0 0 0,1-2 0,-1 2 0,1 0 0,0-2 0,0 1 0,1 1-2,-1-3-6,-1-1 0,1 1 0,-1 0 0,2 0 0,-1-1 0,0 0 0,0-1 0,0 1 0,1 0 0,-1-1 0,0 0 0,1 1 0,0-2 0,-1 1 0,1-1 0,0 1 0,-1-1 0,0-1 0,1 1 0,0-1 0,0 0 6,4-1 0,0-1 0,0 1-1,0-1 1,0-1-1,0 0 1,-1-1 0,1 1-1,-2-2 1,2 1-1,-2-1 1,0 0 0,0 0-1,0-1 1,-1 0 0,0 0-1,0-1 1,-1 0 0,7-10 0,-1-1 0,-2 1 0,1-1 0,-3-1 1,1 0-1,-2 0 0,1-6 0,17-71 421,-22 93-227,-1 10-44,-2 11 29,0 6-65,0-1 1,2-1-1,1 3-114,1 21 94,-1-18 105,5 25-199,-5-40-229,1 0-1,0 0 0,1 0 1,-1 0-1,5 4 230,-7-13-112,0-2-1,1 1 1,-1 0 0,0 0 0,1 0-1,-1 0 1,1 0 0,0 0-1,0-1 1,0 0 0,0 1 0,0-1-1,0 0 1,0 1 0,1-1-1,-1 0 1,1 0 0,0 0 112,18 4-811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25:14.10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12 1 15744,'0'0'574,"-1"0"0,0-1 0,0 1 0,1 0 0,-1 0 0,1 1 0,0-1 0,-1 0 0,0 0 1,1 0-1,-1 0 0,1 1 0,-1-1 0,0 0 0,1 0 0,-1 1 0,0-1-574,0 10 2981,1-2-2511,0 12-336,0 26 1143,4 16-1277,-3-48 144,1 0 0,0-1 1,1 1-1,1-1 1,0 0-1,5 10-144,-7-20-14,0 1 1,0 0-1,0-1 0,0 1 1,1-1-1,-1 0 0,1 0 1,1 1-1,-1-2 0,-1 1 1,2-1-1,-1 1 0,1-1 1,-1 1-1,1-1 0,4 0 14,-5 0-12,0-1-1,1-1 1,0 1-1,-1 0 1,0-1-1,1 0 1,0 0-1,-1 0 1,0-1-1,1 1 1,0-1-1,-1 0 0,1 0 1,-1 0-1,0 0 1,1 1-1,-1-2 1,0 0-1,0 0 1,2-1 12,3-3-4,1 1 1,0-2-1,-1 1 1,0-1-1,0 0 0,-1-1 1,0 0-1,-1 0 1,1 0-1,-1-2 1,-1 2-1,1-3 4,19-45 102,-1-1-1,-3-3-101,-18 53 10,0 1 238,-1 10-134,-2 16 47,-1 0-75,1-2 0,1 1 1,1 1-1,1-1 0,0 0 0,1-1-86,2 2-35,-1 0-1,2-1 0,0-1 0,1 1 0,1 0 1,1-1-1,2 1 36,-7-12-1099,-1-1 0,1-1 0,0 1 1,0 0-1,4 1 1099,-7-5-622,0 0-1,-1-1 1,2 1-1,-1-1 1,0 0 0,1 0-1,-1-1 1,1 1 0,-2 0-1,2 0 1,0 0-1,-1-1 1,1 0 0,0 1-1,-2-1 1,2 0 0,0 0 622,19-5-3872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14:18.19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 13 14336,'0'-1'480,"0"0"1,0 0-1,0 1 1,-1-1 0,1 1-1,0 0 1,-1-1-1,1 0 1,0 1-1,-1-1 1,1 0 0,-1 1-1,1-1 1,-1 1-1,1-1 1,0 1 0,0-1-1,-1 1 1,0-1-1,1 1-480,-1 0 213,1 1 1,-1-1-1,1 0 0,0 1 0,-1-1 0,1 1 0,0-1 0,0 1 0,-1-1 0,1 1 0,0-1 0,0 1 1,0-1-1,0 1 0,0-1 0,-1 1 0,1-1 0,0 0 0,0 0 0,0 1-213,-1 41 1300,2-36-858,-1 458 1350,0-460-1789,-1 4-22,1-1 0,1 1 0,-1-1 0,1 1-1,1-1 1,0 4 19,-1-11 1,-1 0 1,0 0-1,0 0 1,0 0-1,0 0 0,0 0 1,0 0-1,0 0 0,1 0 1,-1 1-1,0-1 1,0 0-1,0 0 0,0 0 1,0 0-1,0 0 0,0 0 1,0 1-1,0-1 1,0 0-1,1 0 0,-1 0 1,0 0-1,0 0 0,0 0 1,1 0-1,-1 0 0,0 0 1,0 0-1,1 0 1,-1 0-1,0 0 0,0 0 1,0 0-1,1 0 0,-1 0 1,0 0-1,0 0 1,0-1-1,1 1 0,-1 0 1,0 0-1,0 0 0,0 0 1,0 0-1,1 0 1,-1-1-1,0 1 0,0 0 1,0 0-1,0 0 0,0 0-1,9-9 14,2-8-44,-2 0 0,1-1 0,4-13 30,4-7 96,-17 35-80,0 1 1,1-1 0,-1 1-1,1 1 1,0-2 0,0 1 0,0 0-1,0 0 1,-1 0 0,3-1-17,-4 3 11,1 0 0,0 0 1,-1-1-1,1 1 1,0 0-1,-1 0 1,1-1-1,0 1 1,0 0-1,0 0 0,-1 0 1,1 0-1,0 0 1,0 0-1,-1 0 1,0 0-1,1 0 1,0 0-1,-1 1 1,1-1-1,0 0 0,0 0 1,-1 1-1,1-1 1,0 0-1,-1 0 1,1 0-1,0 1 1,-1-1-1,1 1 0,-1-1 1,1 1-1,-1-1 1,1 1-1,-1 0 1,1-1-1,-1 1 1,0 0-1,1 0-11,2 6 3,0-1 0,1 2 1,-2-2-1,1 2 0,-1-1 0,-1 1 0,1-1 0,-1 1 1,0-1-1,-1 2-3,1 1-413,1 0 0,-1 1 1,2-1-1,0-1 0,1 8 413,-2-13-632,0 1 0,0-1 0,1-1 0,-1 1 0,0 0 0,1 0 0,0-1 0,0 0 0,0 1 0,0-1 0,1 0 0,1 0 632,5 2-1728</inkml:trace>
  <inkml:trace contextRef="#ctx0" brushRef="#br0" timeOffset="370.9">379 462 12160,'-30'37'8021,"27"-32"-6207,1-3-1455,1 0-1,0 0 1,0-1 0,0 1 0,0 0 0,0 0-1,1 0 1,-1-1 0,0 1 0,1 0-1,0 0 1,-1 0 0,1 1 0,0-1-359,0 3 78,-1 0 0,1 1 0,0-2 0,1 2 0,-1-1 0,1 0 0,0 0 0,1 1 0,-1-2 0,1 1-1,0 0 1,0 0 0,0 0 0,0-1 0,1 1 0,0-1 0,1 0 0,-1 0 0,0 0 0,1 0 0,4 3-78,-7-6 17,-1 0 0,2 1 0,-1-2 0,0 1 0,1 0 0,-1 0 0,1 0 0,0 0 0,-1-1 0,1 1 0,0 0 0,-2-1 0,2 0 0,0 1 0,0-1 0,-1 0 0,1 0 0,0 1 0,0-1 0,0-1 0,-2 1 0,2 0 0,0 0 0,0-1 0,0 1 0,-1-1 0,1 1 0,0-1 0,-1 0 0,1 0 0,-2 0 0,2 0 0,-1 0 1,1 1-1,-1-1 0,0 0 0,1-1 0,-1 1 0,0 0 0,1-1-17,0-3 89,2 2 0,-1-2 0,0 0 0,0 0 0,-1 1 0,0-2 0,0 1 0,0 1 0,0-2 0,-1 0 0,0 2 0,0-4-89,0 4 89,-1-1 0,0-1 0,0 2 0,-1-2 0,0 1 0,0 0 0,0 1 0,0-2 0,-1 1 0,0 1 0,0-1 0,1 1 0,-2 0 0,-1-2-89,3 4-59,-1-1-1,1 1 1,-1 1-1,0-1 0,1 0 1,-1 0-1,0 1 1,0-1-1,-1 1 1,1-1-1,0 1 1,0 0-1,0-1 1,-1 2-1,1-1 1,-1 1-1,0-1 1,1 0-1,0 1 1,-1 0-1,1 0 1,-1-1-1,0 1 1,1 1-1,0-1 1,-1 0-1,0 1 1,1-1-1,-1 1 60,0 0-628,1-1-1,-1 2 1,0-1-1,1 1 1,-1-1 0,1 1-1,0 0 1,-1 0-1,1 0 1,-1 0 628,-1 1-1545,-3 3-295</inkml:trace>
  <inkml:trace contextRef="#ctx0" brushRef="#br0" timeOffset="1284.33">538 412 11904,'-1'2'784,"-1"-1"0,1 1 0,1-1 0,-1 1 0,0 0 0,0-1 0,1 1 0,-1 0 0,0-1 0,1 1 0,-1-1 0,1 1 0,0 0 0,-1 0 0,1 0 0,0 0 0,0-1-1,0 1-782,3 37 2734,-2-28-2425,2 1 1,2 11-311,-4-19-7,0-1 0,1 1 0,0 0 0,-1-1 1,1 1-1,0-2 0,0 1 0,0 1 0,1-1 0,-1 0 1,1-1-1,0 1 7,-2-2 52,1 0 0,-1 0 0,1 0 0,-1-1 0,1 1 0,0 0 0,-1-1 0,1 1 0,0-1 0,-1 1 0,0-1 0,1 0 0,0 0 0,0 0 0,-1 0 1,1 0-1,0 0 0,0-1 0,-1 1 0,0 0 0,1-1 0,0 0 0,-1 1 0,1-1 0,0 0 0,-1 0 0,1 0 0,-1 0 0,1-1-52,6-3 208,0-2 0,0 1 0,-2-1 0,7-6-208,-8 7 32,43-47 98,-20 18-5006,-26 34 4195,-1 0 0,1 0 0,-1 0 1,1 0-1,-1 0 0,1 0 1,0 0-1,-1 0 0,0 1 1,1-1-1,0 1 0,0 0 1,0 0 680,21-3-3359,-1 6 3716,8 6 4446,-2-1 709,-21-8-4932,-2 1 1,1-1-1,0 0 1,-1 0-1,1-1 1,3 0-581,25-2 1002,-30 3-926,-1 0 0,0 0 1,0-1-1,0 0 0,0 0 0,1 0 1,-1 0-1,-1 0 0,1-1 0,0 1 1,0-1-1,0 0 0,-1 1 1,0-1-1,1 0 0,2-2-76,-4 2 9,0 1-1,1-1 0,-1 0 1,0 2-1,-1-2 1,1 0-1,0 0 0,0 0 1,0 0-1,0 0 1,-1 0-1,1 1 1,-1-1-1,1 0 0,-1 0 1,0 0-1,0 0 1,0 0-1,0 0 0,0 0 1,0 1-1,-1-1 1,1 0-1,-1 0 0,1 0 1,-1 0-1,0 0 1,0 0-9,0 1 1,0 0 0,1 0 0,0 1 1,-1-1-1,0 0 0,1 1 1,-1-1-1,0 1 0,0-1 0,0 1 1,0-1-1,0 1 0,0-1 0,0 1 1,0 0-1,0 0 0,0-1 0,0 1 1,0 0-1,0 0 0,1 0 0,-1 0 1,0 0-1,0 0 0,0 0 0,0 1 1,0-1-2,-4 1 3,1 0-1,0 0 1,-1 1 0,0-1 0,1 2-3,-5 0 0,2 2 0,-1-1 1,1 1-1,0 0 0,0 1 0,0-1 1,0 2-1,2-1 0,-1 1 0,0 1 0,4-6 0,0 1-1,0 0 0,0 0 0,1 1 1,-1-2-1,1 1 0,0 1 1,0-1-1,0 1 0,1-1 0,0 0 1,-1 3 0,1-3-1,0-2 1,1 2 0,-1 0 0,0-1-1,0 1 1,1 0 0,0-1 0,0 0-1,0 1 1,0-1 0,0 0 0,1 1-1,-1-1 1,1-1 0,0 2 0,-1-1-1,1 0 1,0 0 0,3 3 0,0-2 0,0 1 0,0 0 0,1-1 0,-1 0 0,1 0 0,0 0 0,3 1 0,13 2 0,18 6 0,-21-8 0,-16-3 0,8 2 5,-1-1-1,1 1 1,1-2-1,5 1-4,-15-2 2,-1 0-1,1 0 0,1 0 1,-1 0-1,0 0 1,0 0-1,0-1 0,0 1 1,-2-1-1,2 1 1,0-1-1,0 0 0,0 0 1,0 1-1,0-2 1,-1 1-1,1 0 0,-1 0 1,0 0-1,1-1 1,-1 2-1,0-2 0,1 1 1,-1-1-1,0 1 1,0-1-1,0 0 0,0 0 1,0-1-2,1-7 93,0 0 1,0-1-1,0 0 1,-2 1-1,1-10-93,-1 7 193,0-1-1,2 1 1,1-5-193,4-7 225,-7 25-221,1-1 1,0-1-1,-1 1 0,1 0 1,0 0-1,0-1 0,0 1 1,0 0-1,0 0 0,0 0 1,1 0-1,-1 0 0,-1 0 1,1 0-1,1 1 0,-1 0 1,1-1-5,3 0-158,0-1 1,1 1 0,0 1 0,-1-1 0,1 1-1,0 0 1,-2 0 0,4 0 157,41 8-5115,-34-4 3749</inkml:trace>
  <inkml:trace contextRef="#ctx0" brushRef="#br0" timeOffset="1620.47">1382 635 11008,'0'1'575,"1"-1"1,0 1 0,-1-1-1,1 1 1,-1-1 0,1 0-1,-1 1 1,0-1 0,1 0 0,0 1-1,0-1 1,-1 0 0,1 0-1,0 0 1,0 0 0,-1 0-1,1 0 1,0 0-576,4 10 6551,-4-7-6305,0 0-1,1 0 1,-1 0 0,0 0-1,0 1 1,0-1 0,0 0 0,-1 0-1,1 3-245,-2 4 146,1 0 0,-1 0 0,-1-1 0,0 1 0,0 0 0,-1-1 0,0 1-1,-1-2 1,-1 2 0,2-1 0,-2 0 0,-1-1 0,1 0 0,-1 0 0,0-1-1,-1 1 1,-7 6-146,6-7-506,1 0 0,-2-1 0,1 0 0,-1 0 0,-1-1 0,2 0 0,-3-1-1,2 1 1,0-1 0,-3-2 506,-13 4-1280</inkml:trace>
  <inkml:trace contextRef="#ctx0" brushRef="#br0" timeOffset="2814.51">2201 489 8960,'2'-8'1833,"-2"7"-818,0-1 0,0 1 0,-1-1 0,1 1 0,0 0 0,-1 0 0,1-1 0,-1 1 0,1 0 0,-1-1 0,0 1 0,0 0 0,0-1 0,0 0-1015,-6-5 2826,7 6-2758,-1 1 1,1 0 0,-1 0-1,1-1 1,-1 1 0,0 0-1,1 0 1,-1 0 0,1-1-1,-1 1 1,0 0 0,1 0-1,-1 0 1,0 0 0,1 0-1,-1 0 1,1 0 0,-1 1-1,0-1 1,1 0 0,0 0-1,0 0 1,-1 0 0,1 1-1,-1-1 1,1 0 0,-1 1-1,0-1 1,1 0 0,-1 1-69,0 0 55,0 0 0,-1 0 1,1 0-1,0-1 1,0 1-1,0 0 1,0 0-1,0 0 0,1 1 1,-1-1-1,1 0 1,-1 2-56,0 0 11,0-1 0,1 2-1,-1-1 1,1 0 0,0 1 0,0-2 0,0 2 0,0-1 0,1 1 0,-1-1 0,1-1 0,0 2 0,0-1-1,-1 0 1,2 0 0,-1 0 0,1 0 0,-1 0 0,1-1 0,0 1 0,0-1 0,1 1 0,-2-1 0,1 1-1,1-1 1,0 0 0,-1 0 0,1 0 0,-1-1 0,1 1 0,0-1 0,0 1 0,0-1 0,0 0 0,0 0-1,0 0 1,1 0 0,-1-1 0,0 1 0,0-1 0,0 0 0,1 0 0,-1 0 0,0 0-11,1-1 46,0 0 0,0 0 0,-1 0 0,0-1 0,1 1 1,0-1-1,-1 0 0,0 1 0,0-1 0,0 0 0,0-1 0,0 1 0,-1-1 1,1 0-1,0 1 0,1-3-46,-3 3 23,1 0 0,-1 0 1,0-1-1,-1 2 0,1-1 0,0 0 0,0 0 1,0-1-1,-1 1 0,1-1 0,-1 2 1,0-1-1,0-1 0,1 1 0,-2-1 0,1 1 1,0 0-1,0 0 0,-1 0 0,1-1 1,-1 1-1,0 0 0,0 0 0,0-1 1,1 2-1,-1-1 0,-1-1-23,0-1-350,-1 0 0,1 2 0,-1-2 0,1 1 0,-1 0 0,0 0 0,0 0 0,-1 2 0,1-2 0,0 1 0,-1-1 0,0 1 0,0 0 0,1 1 0,-1 0 0,-3-1 350,-6-2-1136</inkml:trace>
  <inkml:trace contextRef="#ctx0" brushRef="#br0" timeOffset="3154.6">2508 232 14848,'-6'-3'6841,"5"2"-3711,5 0 3405,8 1-6052,36 1-3412,-39-1 672,-1 1 1,1 1-1,-1 0 1,3 1 2256,-1 1-2315</inkml:trace>
  <inkml:trace contextRef="#ctx0" brushRef="#br0" timeOffset="3500.77">2531 359 15872,'-5'5'5983,"5"-5"-4671,0-5 992,0 5 480,0 0-1600,5 0 128,-3 0-832,9 0-96,-4 0-224,11 0-96,0 0-32,3 5-1536,-4-5 832,9 2-1056,-4-4 992</inkml:trace>
  <inkml:trace contextRef="#ctx0" brushRef="#br0" timeOffset="3865.49">3092 136 14848,'-6'3'2370,"-1"0"1,1-1 0,-1 0-1,-3 0-2370,3 0 1259,5-2-1073,0 1 1,0 0 0,1 0-1,-1 0 1,0 1 0,1-1-1,-1 0 1,1 1 0,-1-1-1,1 1 1,-1-1-1,1 0 1,0 1 0,1-1-1,-1 1 1,0 0 0,0 0-1,0 0-186,-14 38 384,9-25 0,2-5-293,1 2-1,0-1 0,0 1 0,0-1 0,1 1 0,1 0 0,0 0 0,1-1 1,1 2-1,0 1-90,0-8 43,0 2 1,1-2 0,0 1-1,0 0 1,1-1-1,-1 1 1,1-1 0,0 1-1,1-1 1,0-1-1,0 2 1,0-3 0,1 2-1,-1 0 1,1-2-1,1 1 1,0 0-44,-1-1 0,0-2 0,0 1 0,1 0 0,0-1 0,-2 0 0,2 0 0,1 0 0,-2-2 0,1 1 0,-1 0 0,2 0 0,-1-1 0,5 0 0,-2 0 0,6 1 34,-1-2 0,1 1 0,-1-2 0,0 1 0,0-2-1,0 0 1,10-5-34,-16 6 27,-1-1 0,1 0 0,-1-1 0,1 0 0,-1 0 0,0-1-1,0 0 1,-1 0 0,0 0 0,0-2 0,0 2 0,0-2 0,3-5-27,-5 6 47,-1 0 1,-1 0-1,0 0 1,0 0 0,0 0-1,0 0 1,-1-1-1,0 1 1,0 0 0,0-1-1,-1 1 1,0-1-1,-1-1-47,0-5 35,-1-2-1,-1 2 0,0 0 0,0 0 0,-5-10-34,2 8 69,1 0 0,-3 0-1,1 1 1,-2 0 0,1 0 0,-2 1 0,0 1-1,0 0 1,-6-5-69,10 11-132,0 1 0,-1 0 0,0 1-1,1-1 1,-1 1 0,0 1 0,-1-1 0,-6-2 132,8 4-589,-1 1 0,0 0 0,1 0 0,-1 0 0,1 1 0,-1-1 0,1 2 0,-1-1 0,0 1 0,1 0 0,-5 1 589,4-1-1413,0 2 1,1-1-1,-1 1 0,1 0 1,-1 0-1,1 1 1,0 0-1,-4 4 1413,-24 14-4373</inkml:trace>
  <inkml:trace contextRef="#ctx0" brushRef="#br0" timeOffset="-190265.41">1734 198 8064,'0'-21'2672,"0"20"-2072,0 0 1,0 0 0,-1 0-1,1 0 1,0 0 0,-1 0 0,1 0-1,0 0 1,-1 0 0,1 0-1,-1 0 1,0 0 0,1 1-1,-1-1 1,0 1 0,0-1-1,1 0 1,-1 0-601,-7-10 3523,2-1-1404,1 12-932,0 10-600,3-5-478,0 2-1,1-1 0,1 1 0,0 0 0,-1-1 0,1 1 0,1-1 0,-1 6-108,1 12 250,-1 15 157,6 40-407,-4-66-50,0-2-1,1 1 1,-1 0 0,2-1 0,0 2 0,1-2 0,-1 0-1,6 7 51,-9-16-24,0-1-1,-1 0 0,1 0 0,-1 0 0,1 1 0,-1-1 1,1-1-1,0 1 0,0 0 0,0 0 0,0-1 0,1 1 1,-1 0-1,0 0 0,0-1 0,0 1 0,1 0 1,-1-1-1,-1 1 0,2-1 0,-1 0 0,0 1 0,1-1 1,-1 0-1,0 0 0,1 0 0,-1 0 0,1 0 0,-1 0 1,0 0-1,0-1 0,0 1 0,1-1 25,1 0 6,0-1-1,0 0 1,0 1-1,-2-1 1,2 1 0,-1-2-1,1 1 1,-1 0-1,0-1 1,0 1 0,-1 0-1,1-1 1,0 0-6,8-15 34,-1-1 1,-1 0 0,0 0-1,-1 0 1,-1-2 0,-1 2-1,0-2 1,-1-10-35,5-40-43,-9 102 1094,2 0-1,2 15-1050,-2-34 14,0 0 0,1-1 0,1 1 0,-1 0 0,2-1 1,0 0-1,-1 1 0,3-1-14,-6-8-149,1-1 0,0 1-1,0 0 1,-1-1 0,1 1 0,0 0 0,1-2 0,-1 2 0,1-1 0,0 0 0,-2 0 0,2 0-1,0 0 1,0-1 0,1 0 0,-2 0 0,1 0 0,0 0 0,1 0 0,-1 0 0,-1 0 0,2-1-1,0 1 150,3-2-698,-2 0-1,2 0 1,-2 0-1,2-1 0,-1 1 1,-1-1-1,7-3 699,17-12-1003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25:28.12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54 32 10240,'-1'-10'2414,"-5"-5"5867,6 14-7975,0 1 1,0 0-1,-1-1 1,1 1-1,0-1 1,-1 1 0,1 0-1,0-1 1,-1 1-1,1 0 1,-1-1 0,1 1-1,0 0 1,-1 0-1,1-1 1,-1 1-1,1 0 1,-1 0 0,1 0-1,0 0 1,0 0-1,-1 0 1,1-1 0,-1 1-307,-9 6 773,7-4-591,2 0 0,-1 0 0,1 1 0,-1 0 0,0 0 0,1-1 0,-1 1 0,1 0 0,0 0 0,0 0 0,0 1-182,-6 35 451,6-22-440,0 1-1,1 0 1,0-2 0,2 2-1,0-1 1,1 0 0,0 1-1,2-1 1,1-1 0,-1 1-1,2-1 1,0 0 0,4 4-11,-10-18-16,1 0 1,-2 1 0,2-1 0,-1 0-1,1 0 1,0-1 0,0 1 0,-1-1-1,1 1 1,1 0 0,-2-1 0,1 1-1,0-1 1,3 1 15,-4-2-13,1 1 0,-1-1 1,1 0-1,-2 0 0,2 0 0,-1 0 0,1 0 0,-1-1 0,1 1 0,-1 0 0,1-1 1,-1 1-1,1-1 0,-1 1 0,0-1 0,0 0 0,0 0 0,0 1 0,1-1 1,-1 0-1,0 0 0,0 0 0,0 0 0,1-1 13,2-2-19,0-2 1,0 1-1,0 0 0,0-1 0,-2 0 1,2 0-1,-2 0 0,1 0 1,1-5 17,4-16 29,2-20-28,-7 34 2,14-67 537,-17 80-533,0 0 0,0 0 0,0 0 0,0 0 0,1 0 0,-1 1 0,0-1 0,0 0 0,0 0 0,0 0 0,0 0 0,0 0 0,0 0-1,0 0 1,0 0 0,0 0 0,0 0 0,0 0 0,0 0 0,0 0 0,0 0 0,0 0 0,0-1 0,0 1 0,0 0 0,1 0 0,-1 0 0,0 0 0,0 0 0,0 0 0,0 0 0,0 0 0,0 0 0,0 0 0,0 0 0,0 0 0,0 0-1,0 0 1,0 0 0,0 0 0,0 0 0,0 0 0,0 0 0,0 0 0,0 0 0,0 0 0,0 0 0,0 0 0,0 0 0,0-1 0,0 1 0,0 0-6,3 9 119,1 13-15,0 1-22,1-1-1,1 0 1,1 0-1,2-1-81,-5-10-342,1 0 0,1-1 0,-1 0 0,1 0 0,0-1 0,2 1 0,-1-1 0,9 8 342,-15-16-112,15 10-1127,-15-10 1189,0-1 0,0 1 0,-1-1 0,1 0 0,0 1 1,0-1-1,0 0 0,0 0 0,0 0 0,0 0 0,0 1 0,0-2 1,-1 1-1,1 0 0,0 0 0,0 0 0,0 0 0,0 0 0,0-1 1,0 1-1,0 0 0,0-1 50,4-2-92,-2-1 0,1 2 1,0-2-1,0 0 0,-1 0 92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6:01:20.73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24 27 10496,'-1'1'195,"1"-1"0,0 0 1,-1 0-1,1 1 0,-1-1 0,1 0 1,0 0-1,-1 1 0,1-1 1,-1 0-1,1 0 0,0 0 1,-1 0-1,1 0 0,-1 0 1,1 0-1,-1 0 0,1 0 0,-1 0 1,1 0-1,-1 0 0,1 0 1,0 0-1,-1 0 0,1 0 1,-1-1-1,1 1 0,0 0 0,-1 0 1,1-1-1,-1 1 0,1 0 1,0 0-1,-1-1 0,1 1 1,0 0-1,-1-1 0,1 1-195,-6-5 5293,5 4-3016,1 1-842,0 0-118,0 0-464,0 0-79,190-5 1087,-179 5-1964,7 1-663,1-2 0,-1 0-1,1-1 1,13-3 766,-12 0-3504,-18 5 2170,1-1 0,0 1 0,-1 0 0,1 0 0,0 0 0,-1 0 0,1 0 1,2 1 1333,-3 0-2672</inkml:trace>
  <inkml:trace contextRef="#ctx0" brushRef="#br0" timeOffset="363.31">120 171 12928,'-16'-2'8267,"16"1"-8102,0 1 0,0 0 0,0 0 0,0 0 0,0 0 0,0 0 0,0-1 0,0 1 0,0 0 0,0 0 0,0 0 0,0 0 0,0-1 0,0 1 0,0 0 1,0 0-1,0 0 0,0 0 0,0 0 0,0-1 0,0 1 0,1 0 0,-1 0 0,0 0 0,0 0 0,0 0 0,0 0 0,0-1 0,0 1 0,0 0 0,0 0 0,1 0 0,-1 0 0,0 0 0,0 0 0,0 0 0,0 0 0,0 0 0,1 0 0,-1 0 0,0 0 0,0 0 1,0 0-1,0-1-165,13-4 4298,1 1-4921,13 1 799,0 0-1,0 2 1,25 3-176,-1-1-47,-35-1 140,-5-1-1552,1 1 0,-1 1 0,1 0 0,10 2 1459,-16-2-1334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6:01:23.30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20 2 9216,'3'-1'12459,"-1"6"-7266,-2 15-4809,0-8 955,-4 122 1277,2-104-5654,-2-1-1,-2 1 3039,2 8-7157,-1-24 4576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2:47:48.77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275 0 8448,'-3'4'3733,"-1"4"1815,3 3-4136,-20 589 518,-1-373-1759,-1 10-251,-6-1 0,26-203 9,-17 139-578,9 32-172,5 14 362,-2-21 203,-6-1 245,-6-21-5,6-35-97,-15 113 370,11-155 346,2 23 174,5 4-777,10-118-126,1 1-1273,-1 0 0,2 0 1,-1 0-1,2 6 1399,-2-6-1418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2:50:35.98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205 131 12800,'-1'0'1022,"-1"0"0,0 0 0,0 0 0,1 1 0,-1-1 0,0 0 0,1 1 0,-1-1 0,0 1 0,1-1 1,-1 1-1,0 0-1022,1 0 310,0 0 0,0 0 0,-1 0 0,1 0 0,1 1 0,-1-1 0,0 0 0,0 0 0,0 1 0,1-1 0,-1 1 0,1-1 1,-1 1-1,1-1 0,-1 1 0,1-1-310,-10 48 2641,-4 48-2641,3-17 73,-7 38-1121,5-3-3957,9-90 3789</inkml:trace>
  <inkml:trace contextRef="#ctx0" brushRef="#br0" timeOffset="398.11">34 128 16256,'-4'-4'1078,"-1"-3"968,0 1 0,1 0 0,0-1 1,-3-6-2047,6 11 165,1 1 0,-1 0 1,0-1-1,1 0 0,-1 1 1,1-1-1,0 1 0,0-1 1,-1 1-1,1-1 1,0 0-1,0 1 0,0-1 1,1 0-1,-1 1 0,0-1 1,1 1-1,-1-1 0,1 1 1,-1-1-1,1 1 0,0-1 1,-1 1-1,1-1 0,0 1 1,1-1-166,2-2 37,-1 1 1,1 0-1,0 0 1,0 0-1,1 1 1,-1 0-1,0-1 1,1 1-1,-1 1 1,1-1-1,0 1 1,3-1-38,9-1 159,1 0 0,14 1-159,-25 1 5,23-1 18,0 2-1,0 0 1,0 2 0,15 3-23,-24-1 15,-1 0 0,0 1 0,10 4-15,-19-5 34,-1 1 0,0 0 0,0 0 0,-1 0 0,1 2-1,-1-1 1,5 5-34,-8-5 92,0 0-1,0 0 0,-1 0 1,1 1-1,-1 0 0,-1 0 1,1 0-1,-1 0 0,-1 1 1,1 2-92,-2-5 49,0 0 0,-1 0 0,0 1-1,0-1 1,0 1 0,-1-1 0,0 1 0,0-1 0,0 1 0,0-1 0,-1 1 0,0-1 0,-1 1 0,1-1-1,-1 0 1,-1 4-49,-2 0 12,1-1-1,-2 1 0,1-1 1,-1 0-1,0 0 1,-1-1-1,0 1 0,0-1 1,0-1-1,-1 0 0,0 0 1,-1 0-1,1-1 1,-2 0-12,-15 8-144,-1-1 0,0-2 0,-1 0 0,-11 1 144,18-5-2251,-1-1 0,-1-1 2251,16-3-1573,0-1 0,0 1 0,-1-1-1,1 0 1,0 0 0,0-1 0,-1 0 0,1 0 0,-1-1 1573,-11-5-4432</inkml:trace>
  <inkml:trace contextRef="#ctx0" brushRef="#br0" timeOffset="1352.25">776 378 6656,'0'0'2144,"-2"-1"-976,-13-8 9762,12 7-9658,-1 0 1,1 0-1,0 0 0,-1 1 0,1-1 1,-2 1-1273,3 0 106,0 1 1,1 0-1,-1 0 0,0 0 1,1 0-1,-1 0 1,0 0-1,0 0 0,1 1 1,-1-1-1,1 1 0,-1-1 1,0 1-1,1 0 1,-1-1-1,1 1 0,-1 0-106,-2 2 51,-1 0 0,1 0-1,0 0 1,0 0-1,0 1 1,1-1 0,-1 1-1,1 0 1,0 0-1,-2 4-50,4-6-4,-1 0 0,1 1 0,0-1 0,0 0 0,0 1 0,1-1 0,-1 1 0,1-1 0,-1 1 0,1-1 0,0 1 0,0-1 0,0 1 0,0 0 0,0-1 0,0 1 0,1-1 0,0 1 0,-1-1 0,1 1 0,1 1 4,-1-2-2,1 0 0,0 0 0,0 0 0,0 0 0,0 0 1,0 0-1,0-1 0,0 1 0,1-1 0,-1 1 0,1-1 0,-1 0 0,1 0 1,-1 0-1,1 0 0,0-1 0,-1 1 0,1-1 0,0 1 0,2-1 2,5 1-1,0-1 0,1 1 0,-1-2 0,0 0 0,1 0 1,-4 0 113,1-1 0,-1 0 0,0 0 1,0 0-1,0-1 0,0 0 0,5-4-113,-10 6 47,0 0 1,0-1-1,0 1 0,-1-1 0,1 1 1,-1-1-1,1 1 0,-1-1 0,1 0 1,-1 0-1,0 0 0,1-2-47,-2 3 15,1 0 1,-1-1-1,1 1 0,-1-1 0,0 1 1,0-1-1,0 1 0,0-1 0,0 1 1,0-1-1,0 1 0,-1-1 0,1 1 1,-1 0-1,1-1 0,-1 1 0,1-1 1,-1 1-1,0 0 0,0-2-15,-1 1-78,0-1-1,0 0 1,0 1-1,-1-1 1,1 1-1,-1-1 1,0 1-1,1 0 1,-1 0-1,0 0 1,0 1-1,0-1 1,0 1-1,-1 0 1,1 0-1,0 0 1,-1 0-1,1 0 1,0 1-1,-1-1 1,1 1-1,-1 0 79,-3 0-835,1 0 0,-1 0-1,0 1 1,0 0 0,0 0 0,1 1-1,-1 0 1,1 0 0,-1 0-1,-2 3 836,-8 3-1888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6:01:25.35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31 31 12544,'-2'0'1003,"0"0"-1,0 0 1,0 0 0,0-1 0,1 1 0,-1-1 0,0 1 0,-2-2-1003,-4-2 5875,4 4-1365,5 5-3618,-1-4-897,0-1-1,0 1 1,0-1-1,0 1 0,1 0 1,-1-1-1,0 1 1,0-1-1,1 1 0,-1-1 1,1 0-1,-1 1 1,0-1-1,1 1 1,-1-1-1,1 0 0,-1 1 1,1-1-1,-1 0 1,1 1-1,-1-1 6,1 0-3,0 0 0,0 0 0,0 0 1,0 0-1,0 0 0,-1 0 0,1 0 0,0 0 0,0 0 0,0-1 0,0 1 0,-1 0 1,1-1-1,0 1 0,0 0 0,0-1 0,-1 1 0,1-1 0,0 1 0,-1-1 0,1 1 1,0-1-1,-1 0 0,1 1 0,-1-1 0,1 0 0,-1 0 0,1 1 0,-1-1 1,0 0-1,1 0 0,-1 0 0,0 1 0,0-1 0,1 0 0,-1 0 0,0 0 0,0 0 1,0 0-1,0 1 0,0-1 0,0 0 0,0 0 0,-1 0 0,1 0 0,0 0 0,0 1 1,-1-1-1,1 0 0,0 0 0,-1 0 0,1 1 0,-1-1 0,1 0 0,-1 1 1,1-1-1,-1 0 0,0 1 0,1-1 0,-1 1 0,0-1 3,-2-1-4183,-4 3 2902,2-1-2887,0 0 1704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6:01:23.64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26 63 14848,'-16'4'4901,"16"-3"-4745,0-1-1,0 0 1,-1 0 0,1 0 0,0 0 0,-1 0-1,1 0 1,0 0 0,0 0 0,-1 1 0,1-1-1,0 0 1,-1 0 0,1 0 0,0 0 0,0 0-1,-1-1 1,1 1 0,0 0 0,-1 0 0,1 0-1,0 0 1,0 0 0,-1 0 0,1 0 0,0-1-1,0 1 1,-1 0 0,1 0 0,0 0 0,0 0 0,-1-1-1,1 1 1,0 0-156,0-1 197,0 1 1,0 0-1,0 0 0,0-1 0,0 1 1,0 0-1,0 0 0,0-1 1,0 1-1,0 0 0,0 0 0,0-1 1,0 1-1,1 0 0,-1 0 0,0-1 1,0 1-1,0 0 0,0 0 0,0 0 1,1-1-1,-1 1 0,0 0 1,0 0-1,1 0-197,3-3 253,1 0 1,0 0-1,0 1 1,0 0-1,0 0 1,1 1 0,-1-1-1,3 1-253,46-4-8,-44 5 110,61-6 388,22-6-490,-23 1-5021,-33 5-1509,-20 5 1821,-1 1 1691</inkml:trace>
  <inkml:trace contextRef="#ctx0" brushRef="#br0" timeOffset="487.9">140 353 13056,'-1'1'318,"1"-1"1,-1 0 0,0 0 0,1 1 0,-1-1 0,0 0-1,0 0 1,1 0 0,-1 0 0,0 0 0,1 0 0,-1 0-1,0 0 1,0 0 0,1 0 0,-1 0 0,0-1 0,1 1-1,-1 0 1,0 0 0,1-1 0,-1 1 0,0 0 0,1-1-1,-1 1 1,1-1 0,-1 1 0,1-1 0,-1 1 0,1-1-1,-1 1 1,1-1 0,-1 1 0,1-1 0,0 0 0,-1 1-1,1-1 1,0 0 0,0 1 0,-1-1 0,1 0-319,0-1 128,-1 1 1,1-1 0,0 1-1,-1-1 1,1 1 0,0-1-1,0 1 1,0 0 0,0-1-1,1 1 1,-1-1-1,0 1 1,1-1 0,-1 1-1,1-1 1,-1 1 0,1 0-1,-1-1 1,1 1 0,0 0-1,0 0 1,0-1-1,0 1 1,0 0-129,7-7 0,1 1 0,0 0 0,0 1 0,1-1 0,0 2 0,0 0 0,6-3 0,-10 6-3,1-1 1,0 1-1,-1 0 0,1 0 1,0 0-1,1 1 0,-1 1 1,0-1-1,0 1 0,0 0 1,0 1-1,6 0 3,-10 0 7,1 0 0,-1 0-1,0 0 1,1 1 0,-1-1-1,0 1 1,0 0 0,0 0 0,0 0-1,-1 0 1,1 1 0,0-1-1,-1 1 1,0-1 0,1 1 0,-1 0-1,0 0 1,0 0 0,-1 0-1,1 1 1,-1-1 0,1 0 0,-1 0-1,0 1 1,-1-1 0,2 4-7,-1-1 13,-1 1 0,1-1 0,-1 1 0,0-1 0,-1 0 0,0 1 0,0-1 0,0 0 0,0 1 0,-1-1 0,0 0 0,-1 0 0,1 0 0,-4 4-13,0 0 5,-1-1 0,0 0 0,-1-1 0,0 1 0,0-1 0,-1-1 0,-3 3-5,-20 13-53,-15 7 53,34-22-30,14-8 37,-1 0 0,0 0-1,0 0 1,0 0-1,0 0 1,0 0-1,0 0 1,0 0-1,0 0 1,0 0 0,0 0-1,0 0 1,1 0-1,-1 1 1,0-1-1,0 0 1,0 0-1,0 0 1,0 0 0,0 0-1,0 0 1,0 0-1,0 0 1,0 0-1,0 0 1,0 1-1,0-1 1,0 0 0,0 0-1,0 0 1,0 0-1,0 0 1,0 0-1,0 0 1,0 0-1,0 0 1,0 1 0,0-1-1,0 0 1,0 0-1,0 0 1,0 0-1,0 0 1,0 0-1,0 0 1,-1 0-1,1 0 1,0 0 0,0 0-1,0 0 1,0 1-1,0-1 1,0 0-1,0 0 1,0 0-1,0 0 1,0 0 0,0 0-1,-1 0 1,1 0-1,0 0 1,0 0-1,0 0 1,0 0-7,7 0 375,9-5-297,0 1 1,0 1-1,0 1 0,0 0 0,0 1 0,1 0 1,-1 2-1,0 0 0,0 0 0,1 2 1,-1 0-1,5 2-78,-7-1-2830,0-1 1,13 1 2829,-12-3-1408</inkml:trace>
  <inkml:trace contextRef="#ctx0" brushRef="#br0" timeOffset="1257.58">855 135 10496,'15'-2'6018,"-14"3"-5802,-1-1-1,0 0 1,0 0-1,1 1 1,-1-1-1,0 0 1,1 0 0,-1 1-1,0-1 1,0 0-1,0 1 1,1-1-1,-1 0 1,0 1-1,0-1 1,0 0-1,0 1 1,0-1-1,1 1 1,-1-1-1,0 0 1,0 1 0,0-1-1,0 0 1,0 1-1,0-1 1,0 1-1,-1-1 1,1 0-1,0 1 1,0-1-1,0 0 1,0 1-1,0-1 1,-1 1-216,0 7 1005,0 0 0,1 0 0,-1 0 0,2 4-1005,-3 30 924,1-38-855,-7 39 2059,-7 22-2128,46-182 277,-23 88-211,-4 14-16,0 0 1,1 0-1,0 0 1,2 0-1,-1 1 0,8-11-50,-9 19 5,0 0-1,0 1 1,0-1-1,0 1 1,1 0-1,2-1-4,-7 5 1,0 1 0,0 0 1,0-1-1,0 1 0,0-1 0,0 1 1,0 0-1,0 0 0,0 0 0,0-1 0,0 1 1,0 0-1,0 0 0,0 0 0,0 1 0,0-1 1,0 0-1,0 0 0,0 1 0,0-1 1,0 0-1,0 1 0,-1-1 0,1 1 0,0-1 1,0 1-1,0-1 0,0 1 0,-1 0 0,1-1 1,0 1-1,0 0 0,-1 0 0,1 0 1,0 0-2,3 4 32,0 1 0,0 0 0,0 0 0,1 4-32,-4-8 10,2 4 0,0 0-1,-1 0 1,0 0-1,0 0 1,1 6-10,3 14 22,0-5-16,-5-16-25,0 0 0,0-1 0,0 1-1,1 0 1,0-1 0,0 1 0,2 3 19,-3-7-5,-1-1 1,0 0 0,0 0-1,0 1 1,1-1-1,-1 0 1,0 0 0,0 1-1,0-1 1,1 0 0,-1 0-1,0 0 1,1 1-1,-1-1 1,0 0 0,0 0-1,1 0 1,-1 0-1,0 0 1,1 0 0,-1 0-1,0 0 1,1 0 0,-1 0-1,0 0 1,1 0-1,-1 0 1,0 0 0,1 0-1,-1 0 1,0 0 0,1 0 4,8-8-76,3-16 41,-7 12 33,1 0 1,0 0-1,1 1 0,1 0 0,-1 0 1,7-6 1,-10 12 9,1 0 0,-1 1 0,1 0 0,0 0 0,0 0 0,0 1 1,1 0-1,-1 0 0,1 0 0,-1 0 0,1 1 0,0 0 0,0 0 0,5 0-9,-10 2 11,0 0 0,0-1-1,1 1 1,-1 0-1,0 0 1,0 0 0,1 0-1,-1 0 1,0 0-1,0 0 1,0 1 0,1-1-1,-1 0 1,0 1 0,0-1-1,1 1-10,0 1 17,-1-1-1,1 1 1,-1 0-1,0-1 1,0 1 0,1 0-1,-1 0 1,-1 0-1,1 0 1,0 0-1,0 2-16,6 17 104,-2 0 0,0 1-1,0 13-103,-1-11 37,0 0 0,2-1 0,5 17-37,-9-36-9,0 1 1,1 0 0,-1-1-1,1 1 1,0-1 0,0 1 0,0-1-1,0 0 1,1-1 0,-1 1-1,1-1 1,0 1 0,0-1 0,1 0-1,-1 0 1,1-1 0,-1 0-1,1 1 1,0-1 0,0-1-1,0 1 1,0-1 0,0 0 0,0 0-1,0 0 1,0-1 0,5 0 8,6-1-488,0-2 0,-1 1 0,1-2 1,1-1 487,-7 2-823,0 0 0,0-1 0,-1 0 0,0-1 0,1 0 0,-2-1 0,2 0 823,5-10-1531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6:01:27.70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281 1389 17407,'-43'-22'5654,"22"9"-3260,-31-22-367,42 27-1344,0 1 0,1-2-1,0 1 1,0-1 0,-3-5-683,3 2 155,1 0 1,0-1-1,1 0 1,0 0-1,1-1 0,0-4-155,-6-12 91,2-1 0,1 0-1,2 0 1,0-6-91,2-3 28,2-1-1,2 0 1,2 0-1,1 1 1,2-1-1,8-33-27,2 15-246,1 1-1,3 0 0,3 2 1,23-45 246,-21 55-1115,2 2 0,1 1 1,2 1-1,3 1 1,26-27 1114,16-7-1382</inkml:trace>
  <inkml:trace contextRef="#ctx0" brushRef="#br0" timeOffset="1225.6">1161 812 11904,'9'-39'7653,"-9"39"-7318,0-1 0,1 0 1,-1 0-1,0 0 0,0 0 1,0 0-1,0 0 0,0 0 1,0 0-1,0 0 0,0 0 0,0 0 1,0 0-1,0-1-335,-2-8 4015,1 14-3587,-1-1-1,0 1 1,0 0 0,0-1 0,0 0-1,-1 1-427,-11 18 447,7-6-138,0 1 1,-2 7-310,8-19 31,-1 0 1,1 1-1,0-1 0,0 0 1,1 1-1,-1-1 1,1 1-1,1-1 0,0 4-31,-1-7 3,1 0 0,-1 0 0,1 0 0,0-1 0,0 1 0,0 0-1,0 0 1,0-1 0,1 1 0,-1 0 0,0-1 0,1 1 0,0-1-1,-1 0 1,1 1 0,-1-1 0,1 0 0,0 0 0,0 0 0,0 0-1,0 0 1,0-1 0,0 1 0,0-1 0,0 1 0,0-1-3,11 3 13,-1-1 0,1-1 0,0 0 0,1-1-13,6 1 39,47 1 38,11-3-77,-3 0-995,-63 1 490,10 0-2246,-3-5-4872,-15 4 4353,-8-2 1223</inkml:trace>
  <inkml:trace contextRef="#ctx0" brushRef="#br0" timeOffset="1555.98">1321 799 17663,'-8'13'6592,"8"-13"-5120,-6 21 0,6-7 384,-5-7-1184,5 19 448,0-5-640,5 16-128,-5-3-224,6 0-384,-6-10 160,3 15-1888,-3-15 1088,5 2-1248,-10-8 1248</inkml:trace>
  <inkml:trace contextRef="#ctx0" brushRef="#br0" timeOffset="2261.59">1629 81 8192,'-9'-8'5642,"8"8"-4866,0-1 0,0 1-1,1-1 1,-1 1 0,0-1 0,0 0-1,1 1 1,-1-1 0,0 0 0,1 0-1,-1 1 1,1-1 0,-1 0 0,1 0-1,-1 0-775,1 0 188,0 0-1,0-1 0,0 1 0,0 0 0,0 0 0,0 0 1,0 0-1,0 0 0,1 0 0,-1 0 0,0 0 0,1-1-187,0 0 53,0-1 0,0 0 0,1 0 0,-1 1 0,1-1 0,0 1 0,-1-1-1,1 1 1,0 0 0,0 0 0,1 0 0,-1 0 0,0 0 0,1 0 0,-1 1-1,1-1 1,0 1 0,-1 0 0,1-1 0,0 1 0,0 0 0,0 1 0,0-1-1,0 1 1,0-1 0,0 1 0,0 0 0,0 0 0,0 0 0,0 0 0,0 1-1,0-1 1,0 1 0,0 0 0,0 0-53,-2-1 0,0 1 0,0-1 0,0 0 0,0 1 0,0-1 0,0 1 0,0-1 0,0 1 0,0 0 0,-1-1 0,1 1 0,0 0 0,0 0 0,-1 0 0,1-1 0,0 1 0,-1 0 0,1 0 0,-1 0 0,0 0 0,1 1 0,0 1 0,0-1 0,-1 1 0,1 0 0,-1 0 0,0 0 0,1 0 0,-2 0 0,1 1 0,-1 6 15,0 0-1,-1 0 1,-1 0 0,0 2-15,-16 40 41,10-30-200,-5 24 159,13-45 22,1 0 0,0 1 0,-1-1 0,1 0 0,0 1 0,0-1 0,0 1 0,0-1 0,0 1 0,1-1 0,-1 0 0,0 1 0,1-1 0,-1 0 0,1 1 0,-1-1 0,1 0 0,0 0 0,-1 1 0,1-1 0,0 0-22,1 1 77,0 0-1,0 0 1,-1-1 0,1 0 0,1 1-1,-1-1 1,0 0 0,0 0 0,0 0 0,0 0-1,1 0 1,-1 0-77,5 1 164,0-1 0,0 0 0,0 0-1,1 0 1,-1-1 0,0 0 0,0-1 0,3 0-164,45 1-3744,-49 0 2805</inkml:trace>
  <inkml:trace contextRef="#ctx0" brushRef="#br0" timeOffset="2816.56">2206 661 16639,'-4'-2'2867,"-2"-3"7884,9 2-7698,6 0-3857,27-4 1084,-1 2 1,24 0-281,-38 4-719,1 1 0,-1 1-1,0 1 1,0 1 0,4 1 719,-22-3-731,1 0 1,-1 0-1,1 0 1,-1 0-1,0 1 0,1 0 1,1 1 730,0 1-1958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6:01:31.80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678 1359 4352,'0'0'474,"1"-1"1,-1 0 0,1 0-1,-1 0 1,1 1-1,-1-1 1,0 0-1,0 0 1,1 0 0,-1 0-1,0 0 1,0 0-1,0 1 1,0-1-1,0 0 1,0 0 0,0 0-1,0 0 1,0 0-1,0 0-474,-4-22 8892,3 23-8709,1 0-1,-1 0 0,0-1 0,0 1 1,0 0-1,0 0 0,1 0 0,-1 0 1,0 0-1,0 0 0,0 1 1,0-1-1,1 0 0,-1 0 0,0 1 1,0-1-1,0 0 0,1 1 0,-1-1 1,0 0-1,0 1 0,1 0-182,-2-1 497,-1 2-343,0 0 0,0 0 0,1 0 1,-1 1-1,1-1 0,-1 1 0,1-1 0,0 1 1,0 0-1,0 0 0,0 0 0,0 0 0,1 0 1,-1 0-1,1 0-154,-4 9 70,1-1 0,1 1-1,-2 7-69,4-15 20,1 0 0,-1 0 0,1 0 0,0 0 0,0 0 0,0-1 0,1 1 0,-1 0 0,1 0 0,0 0 0,0 0 0,1 0 0,-1-1 0,1 1 0,-1-1 1,1 1-1,3 2-20,-4-4 31,0 0 0,1 0 0,0 0 1,-1 0-1,1-1 0,0 1 1,0-1-1,0 1 0,0-1 1,0 0-1,0 0 0,0 0 0,1 0 1,-1 0-1,0 0 0,0-1 1,1 1-1,-1-1 0,1 0 1,-1 1-1,0-1 0,1 0 1,-1 0-1,1-1 0,-1 1 0,0 0 1,1-1-1,-1 0 0,1 1-31,1-2 40,0 0 0,0 1-1,0-2 1,0 1-1,-1 0 1,1-1-1,-1 1 1,1-1 0,-1 0-1,0 0 1,0 0-1,0-1 1,0 0-40,1-3 63,1 1 1,-1-1 0,-1 0-1,0 0 1,0 0-1,2-7-63,-3 8-29,-1-1 0,1 0 0,-1 0-1,-1 0 1,1 0 0,-1 0 0,-1 0-1,1 0 1,-2-6 29,2 11-209,-1 0 0,1-1 0,-1 1 0,1 0 0,-1 0 0,0-1 0,0 1 0,0 0 0,0 0 0,0 0 0,-1 0 0,1 0 0,0 1 0,-1-1 0,0 0 0,1 0 0,-1 1 0,0-1 0,0 1 0,0 0 0,0 0 0,0-1 0,0 1 0,0 0 0,0 1 0,0-1 0,-1 0 0,1 1 0,0-1 0,-1 1 209,-20-3-1376</inkml:trace>
  <inkml:trace contextRef="#ctx0" brushRef="#br0" timeOffset="1843.44">966 510 12416,'0'-1'509,"0"0"1,0 0-1,1 0 0,-1 1 1,0-1-1,0 0 1,1 0-1,-1 0 1,0 1-1,1-1 1,-1 0-1,1 0 1,-1 1-1,1-1-509,10-9 3784,18-5-754,-21 13-2830,0 0 0,0 0 0,0 0 0,0 1 0,3 0-200,-7 1 12,0 0-1,0 0 1,-1 0 0,1 0-1,0 1 1,0-1 0,0 1-1,-1 0 1,1 0 0,0 0-1,-1 1 1,1-1 0,1 2-12,-4-2 0,0 0 0,-1-1 1,1 1-1,0 0 0,0 0 0,-1 0 1,1-1-1,0 1 0,-1 0 0,1 0 1,-1 0-1,1 0 0,-1 0 1,0 0-1,1 0 0,-1 0 0,0 0 1,0 1-1,0-1 0,0 0 0,0 2 0,0-1 0,0 1 1,0 0-1,-1 0 0,1-1 0,-1 1 0,0 0 0,0 1 0,-3 3 0,1 1 0,-1-1 0,-1 0-1,1 0 1,-2 1 0,-6 7 296,-1-2-1,0 1 1,-8 4-296,-22 23 644,42-41-622,1 1 0,-1-1-1,1 1 1,-1-1 0,1 1 0,-1 0 0,1-1 0,-1 1 0,1-1 0,0 1 0,-1 0 0,1 0 0,0-1-1,0 1 1,0 0 0,-1-1 0,1 1 0,0 0 0,0 0 0,0-1 0,0 1 0,0 0 0,0 0 0,0-1-1,1 1 1,-1 0 0,0 0 0,0 0-22,1-1 49,0 1 1,-1 0-1,1 0 0,0-1 1,0 1-1,-1 0 0,1-1 1,0 1-1,0-1 0,0 1 1,0-1-1,0 1 0,0-1 1,-1 0-1,1 1 0,0-1 1,0 0-1,0 0 0,0 0 1,1 0-50,99 8 1619,32 3-4470,-121-9 1384,-7-4 523</inkml:trace>
  <inkml:trace contextRef="#ctx0" brushRef="#br0" timeOffset="2415.48">1307 1 15104,'0'0'278,"-1"0"0,1 0 0,-1 0 0,0 0 0,1-1 0,-1 1 0,1 0 0,-1 1 0,1-1 1,-1 0-1,1 0 0,-1 0 0,1 0 0,-1 0 0,1 0 0,-1 1 0,1-1 0,0 0 0,-1 0 1,1 1-1,-1-1 0,1 0 0,-1 1 0,1-1 0,0 0 0,-1 1 0,1-1 0,0 1 0,-1-1 1,1 1-1,0-1 0,0 0 0,0 1 0,-1-1 0,1 1 0,0-1 0,0 1 0,0-1 0,0 1 1,0-1-1,0 1-278,0 2 373,1-1 0,-1 1 0,1-1 0,0 1 1,0-1-1,0 1 0,1 1-373,0 1 236,33 67 2287,18 26-2523,1 0 149,38 103-69,-69-149-64,-17-37-14,17 37 0,-2 1-1,3 22-1,-8-16 0,-3 0 0,-2 1 0,-3 0 0,-3 1 0,-2 42 0,-6-54 52,-1 0-1,-3 0 1,-2-1 0,-6 14-52,3-24 49,0-1 0,-3-1 1,-1 0-1,-1-1 0,-14 18-49,14-28-27,0-1 0,-2-1 0,-15 15 27,-67 57-1945,90-84 795,0-1 0,-1-1 1,-1 0-1,0 0 0,0-1 1,0-1-1,-5 1 1150,-7-2-1771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6:01:37.74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33 40 9728,'-1'-1'713,"-1"0"1,1 0-1,0 0 1,0 0-1,-1 0 1,1 0-1,-1 1 1,1-1 0,0 0-1,-2 0-713,-6-2 4095,3-2 1597,6 5-5626,0 0 0,0 0 0,0-1 0,0 1 0,0 0 0,-1 0 0,1 0 0,0 0 0,0 0 0,0 0 0,0-1 0,0 1 0,0 0 0,0 0 0,0 0 0,0 0 0,0-1 0,0 1 0,0 0 0,0 0 0,0 0 0,0 0 0,0-1 0,0 1 0,0 0 0,0 0 0,0 0 0,0 0 0,0 0 0,0-1 0,0 1 0,0 0 0,0 0 0,0 0-1,0 0 1,0 0 0,0-1 0,1 1 0,-1 0 0,0 0 0,0 0 0,0 0 0,0 0 0,0 0-66,11-5 1173,18 0-887,-25 5-35,34-4-1363,-1 3 1,17 1 1111,-19 0-4379,23 5-3355,-35-4 5015</inkml:trace>
  <inkml:trace contextRef="#ctx0" brushRef="#br0" timeOffset="332.4">155 199 15104,'-5'-4'5695,"5"4"-4415,0 0 1248,5 0 672,-5-5-1824,9 5-32,1-3-896,9 3-64,-10 0-224,14 0-672,-4 0 288,14 3-5408,-5-3 3072,21 9-3871,-7-4 3711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6:01:38.73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151 9 11904,'4'-9'4480,"-4"9"-3489,0 0 1409,0 0 1376,0 0-2112,0 9 576,0-5-1408,0 13-32,0 0-480,0 8-576,0-8 160,5 11-2624,-5-7 1504,5 14-1728,-1-5 1664</inkml:trace>
  <inkml:trace contextRef="#ctx0" brushRef="#br0" timeOffset="331.94">8 631 12416,'0'1'389,"0"0"0,0 0 1,0 0-1,0-1 0,0 1 1,0 0-1,0 0 0,-1 0 1,1 0-1,0-1 0,-1 1 0,1 0 1,0 0-1,-1-1 0,1 1 1,-1 0-1,1-1 0,-1 1 1,1 0-1,-1-1 0,1 1 1,-1 0-390,11-11 9163,34-24-7857,-20 18-1754,1 1 0,22-10 448,-33 19-1996,1 0 0,7-1 1996,-9 4-2721,-1 0 0,0 1 0,6 0 2721,17 4-4687,-1 2 1727</inkml:trace>
  <inkml:trace contextRef="#ctx0" brushRef="#br0" timeOffset="885.74">212 934 9728,'0'-1'824,"0"0"0,0 0 1,0 1-1,-1-1 1,1 0-1,0 1 0,-1-1 1,1 0-1,-1 0 0,1 1 1,-1-1-1,1 1 1,-1-1-1,1 0 0,-1 1-824,-3-5 4040,1 0-3310,2 0-191,0-1-1,0 1 0,1 0 0,-1-1 1,1 1-1,1-3-538,-1 7 24,0-1 1,1 1-1,-1-1 0,0 0 1,1 1-1,-1-1 0,1 1 1,0-1-1,0 1 0,-1 0 0,1-1 1,0 1-1,0 0 0,0-1 1,1 1-1,-1 0 0,0 0 1,0 0-1,1 0 0,-1 0 0,0 0 1,1 1-1,-1-1 0,1 0-24,2-1 5,1 0-1,0 0 0,0 1 1,0 0-1,0 0 0,0 0 0,0 0 1,0 1-1,0-1 0,0 2 1,4-1-5,-6 1-28,-1-1 1,0 1 0,0-1 0,0 1-1,0 0 1,0 0 0,1 0 0,-2 0 0,1 1-1,0-1 1,0 1 0,0-1 0,-1 1 0,1-1-1,0 1 1,-1 0 0,0 0 0,1-1 0,-1 1-1,0 0 1,0 0 0,0 1 0,0-1 0,0 0-1,-1 0 1,1 0 0,-1 0 0,1 2 27,0 2-22,-1 0 0,1 0 1,-1 0-1,0 0 1,0 0-1,-1 0 0,0 0 1,0 0-1,0-1 0,-1 1 1,0 1 21,-5 12-98,-1-1 0,-8 13 98,-8 17-217,21-41 212,2-4-5,0 0 0,0 0 0,0 0 0,-1 0 0,0 0 0,1-1 0,-1 1 0,0 0 10,14-5 595,0 0 1,0-1-1,9-2-595,-16 3-2,0 1 0,0 0 1,0 0-1,0 1 0,1 0 0,-1 0 0,0 0 0,3 1 2,41 6-3222,-44-6 2508,39 9-4817,-24-8 3488</inkml:trace>
  <inkml:trace contextRef="#ctx0" brushRef="#br0" timeOffset="1547.06">1111 1574 11008,'0'0'296,"-1"1"1,0-1 0,1 1-1,-1-1 1,1 1-1,-1-1 1,0 0 0,1 1-1,-1-1 1,1 0-1,-1 0 1,0 1 0,0-1-1,1 0 1,-1 0-1,0 0 1,1 0 0,-1 0-1,0 0 1,0 0 0,1 0-1,-1 0 1,0 0-1,0 0 1,1 0 0,-1-1-297,-1 0 628,0 1-1,0-1 1,0-1 0,1 1 0,-1 0 0,0 0 0,1-1 0,-1 1 0,1-1-1,-1 1-626,-5-9 1886,-1 1 0,2-1 0,-4-6-1887,6 9-309,-12-23 802,1-2 1,1 0-1,2-1 0,0-3-493,0-2 45,2-1-1,2-1 0,1 1 0,2-1 1,2 0-1,2 0 0,1 0 0,2 0 1,2 0-1,2-5-44,-3 28 0,0-1 0,2 1 0,0 0 0,0 0 0,2 1 0,0-1 0,3-3 0,-3 10 0,0 0 0,0 0 0,1 0 0,0 1 0,3-3 0,-7 8 0,1 0 0,0 0 0,0 1 0,0 0 0,0-1 0,0 1 0,1 1 0,-1-1 0,1 1 0,0 0 0,0 1 0,1-1 0,5 0 0,0 0 0,0 1 0,1 1 0,-1 0 0,0 0 0,0 2 0,0-1 0,8 3 0,-13-2 0,0 0 0,-1 0 0,1 0 0,-1 1 0,0 0 0,0 1 0,0-1 0,0 1 0,0 0 0,-1 0 0,0 1 0,0 0 0,0 0 0,0 0 0,-1 0 0,1 2 0,-3-4 0,0 0 0,-1 0 0,1 0 0,-1 0 0,1 1 0,-1-1 0,0 1 0,0-1 0,0 1 0,-1-1 0,1 1 0,-1-1 0,0 1 0,0-1 0,0 1 0,-1 0 0,1-1 0,-1 1 0,0-1 0,0 1 0,0-1 0,0 1 0,0-1 0,-1 0 0,0 0 0,0 0 0,0 0 0,0 1 0,-4 3 0,1 0 0,-2 0 0,1-1 0,-1 0 0,0 0 0,0-1 0,0 0 0,-1 0 0,0 0 0,-6 2 0,-11 3-600,0-1 0,-1-1 0,0-2 0,-18 3 600,32-8-630,3-2-5484,9 1 5831,0 0 0,-1 0-1,1 0 1,0 0 0,0-1 0,0 1-1,-1 0 1,1 0 0,0 0-1,0 0 1,0 0 0,0-1 0,0 1-1,-1 0 1,1 0 0,0 0-1,0 0 1,0-1 0,0 1 0,0 0-1,0 0 1,0-1 0,0 1-1,0 0 1,0 0 0,0 0 0,0-1-1,0 1 1,0 0 283,5-11-6934,4-2 2300</inkml:trace>
  <inkml:trace contextRef="#ctx0" brushRef="#br0" timeOffset="2088.63">1555 694 13312,'4'7'9914,"3"3"-6121,5 7-2514,-11-12-1138,1 0 0,-1 0 0,0 0 0,0 0 0,-1 0 0,0 1 0,0-1 0,0 4-141,-1-4 157,1 0 0,0 0 0,1-1 0,-1 1 0,1 0 0,0 0 0,0 0 0,1 3-157,-2-31 170,1 0 1,1 1 0,1-4-171,25-154 37,-22 150-1,1 0 1,1 1-1,1 0 0,2 0 0,11-21-36,-18 43 37,0 1-1,0-1 1,0 1-1,0-1 1,1 1-1,0 0 0,0 1 1,1-1-1,0 1 1,0 1-1,0-1 1,3-1-37,-7 5 20,1 0 1,-1 0-1,1 0 0,0 0 1,0 0-1,-1 1 1,1-1-1,0 1 1,0 0-1,0-1 0,0 1 1,-1 1-1,1-1 1,0 0-1,0 1 1,0-1-1,-1 1 0,1 0 1,0 0-1,0 0 1,-1 0-1,1 1 1,-1-1-1,1 1 0,-1-1 1,0 1-1,0 0 1,1 1-21,2 2 27,0 0 1,0 0-1,-1 1 1,0-1-1,0 1 1,0 0-1,-1 1 1,0-1-1,0 1 1,0-1-1,0 5-27,1 6-1,0-1-1,-2 1 1,0 0 0,0 11 1,-4 72-88,0-29 107,2 65-170,0-78-6919,0-58 5960</inkml:trace>
  <inkml:trace contextRef="#ctx0" brushRef="#br0" timeOffset="2431.07">1618 670 16767,'-10'-5'6240,"10"5"-4864,0-9 896,0 5 448,0 1-1600,10-6 96,-6-8-800,9 4-32,1-4-224,16 5-160,-11-1-32,18 5-256,-9-1 160,19 5-3552,-8-4 2016,8 4-2688,-9-1 2496</inkml:trace>
  <inkml:trace contextRef="#ctx0" brushRef="#br0" timeOffset="3780.25">2786 832 14848,'5'6'5535,"-5"-6"-4319,4 3 1024,1 2 608,-10-5-1664,10 4 288,-5-1-928,9 11 256,-9-1-480,5 2-32,-10-1-160,5 7-1216,0-5 576,0 10-8288,0-10 4800,0 5-5759,-4-4 5567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6:01:49.86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42 1254 10624,'-15'-3'4326,"13"2"-3249,0 1 0,0 0 0,0-1-1,0 1 1,0-1 0,0 1-1,0-1 1,0 0 0,0 0 0,1 0-1,-1 0 1,-1-1-1077,2 1 1317,10-1 198,-6 0-1394,0 0 0,0 0-1,0 0 1,0 0 0,1 1 0,-1 0-1,0-1 1,1 1 0,-1 0 0,1 1-1,2-1-120,47-3 411,-32 3-310,78 0-120,-1 4 1,27 6 18,-123-8-426,1-1 1,-1 0-1,0 1 1,0 0-1,0-1 1,0 1-1,0 0 1,0 0-1,0 0 1,0 0 0,0 0-1,0 1 426,1 0-1577,-2-2 9</inkml:trace>
  <inkml:trace contextRef="#ctx0" brushRef="#br0" timeOffset="795.32">1476 1413 17023,'-8'5'2035,"7"-4"-1508,-1 0 0,0 0 0,1 0-1,-1 0 1,1 1 0,-1-1 0,1 1-1,0-1 1,-1 1 0,1-1 0,0 1-527,-3 2 600,1-1-20,1 0 0,-1 0 0,0 1-1,1-1 1,0 0 0,0 1-580,1-2 83,0 0-1,1 0 1,0 0-1,-1 0 1,1 0-1,0-1 1,0 1-1,0 0 1,0 0-1,0 0 1,0 0-1,1 0 1,-1 0-1,1 0 1,-1 0-1,1 0 1,0-1-1,0 1 1,0 1-83,1-1 46,-1 1-1,1-1 1,0 0 0,0 0 0,0 0 0,0 0 0,0 0 0,1-1 0,-1 1 0,0-1 0,1 1 0,-1-1 0,1 0-1,-1 0 1,3 1-46,1 0 55,1-1-1,-1 1 1,1-1 0,0 0-1,0 0 1,0-1-1,-1 0 1,1 0-1,0-1 1,0 1 0,0-2-1,2 0-54,-1 0 56,0-1-1,0 0 1,0-1-1,0 0 1,-1 0 0,1-1-1,-1 1 1,0-2-1,-1 1 1,1-1-56,0 0 30,-1-1 0,0 0 0,0 0 0,0 0 0,-1 0 0,0-1 0,-1 0 0,0 0 0,0 0 0,0-1 0,-1 1 0,0-2-30,-2 6-2,0 0 1,0 0 0,-1 0 0,1-1 0,-1 1 0,0 0 0,-1 0 0,1-1 0,0 1-1,-1 0 1,0 0 0,0 0 0,0 0 0,-1 0 0,0 0 0,1 0 0,-1 0 0,0 1-1,-1-1 1,1 1 0,-1-1 0,1 1 0,-1 0 0,0 0 0,0 0 0,-4-2 1,3 2-122,0 0 1,0 0 0,-1 0-1,0 1 1,1 0 0,-1 0-1,0 0 1,0 0 0,0 1-1,0 0 1,-3 0 121,5 0-260,-1 1 0,1 0 0,0 0 0,-1 0 1,1 0-1,-1 1 0,1-1 0,-1 1 0,1 0 0,0 0 0,0 0 0,-1 1 0,1-1 0,0 1 0,0 0 0,-3 1 260,-11 10-1253</inkml:trace>
  <inkml:trace contextRef="#ctx0" brushRef="#br0" timeOffset="1832.94">1855 606 10368,'0'-1'373,"-1"1"0,0 0 0,0 0 1,1-1-1,-1 1 0,0-1 0,0 1 0,1-1 1,-1 1-1,0-1 0,1 1 0,-1-1 0,1 1 1,-1-1-1,1 0 0,-1 1 0,1-1 0,-1 0 1,1 0-1,0 1 0,-1-1 0,1 0 0,0 0 1,0 0-1,0 1 0,-1-1 0,1 0 0,0 0 1,0 0-1,0 0 0,0 1 0,0-1 0,0 0 1,1 0-1,-1 0 0,0 1 0,0-1 0,1-1-373,8-13 4222,5 3-4045,-9 10-119,1 0-1,-1 0 1,1 0 0,-1 1-1,1 0 1,0 0-1,-1 0 1,1 1-1,0-1 1,0 1-1,-1 1 1,1-1-1,0 1 1,1 1-58,-6-2-1,1 1 0,-1-1 0,0 1 0,1 0 0,-1-1-1,0 1 1,0 0 0,0 0 0,0 0 0,0 0 0,0 0 0,0 0 0,0 0 0,0 0 0,0 1 0,0-1 0,-1 0 0,1 0 0,0 1 0,-1-1 0,1 0 0,-1 1 0,0 0 1,1 1 2,0 0 1,0 1 0,-1-1-1,0 0 1,0 1 0,0-1-1,0 0 1,0 1 0,-1-1-3,-2 11 142,-2 0 0,0-1 1,0 0-1,-1 0 0,-1-1 1,0 1-1,-6 6-142,3-4 230,1 0-1,1 1 1,-7 16-230,15-31 12,0 1 0,-1-1 1,1 0-1,0 1 0,0-1 0,0 0 0,0 1 0,0-1 1,0 0-1,0 0 0,0 1 0,0-1 0,1 0 0,-1 1 1,0-1-1,1 0 0,-1 0 0,1 1 0,0-1 0,-1 0 1,1 0-1,0 0 0,0 0 0,0 0 0,0 0 0,0 0 1,0 0-1,0 0 0,0-1 0,0 1 0,0 0 0,0-1 1,0 1-1,0 0 0,1-1 0,-1 0 0,1 1-12,6 2 40,0-1 0,0 0 1,0 0-1,0 0 0,6-1-40,12 3 7,-18-2-308,0-1 0,0 1 1,0-2-1,0 1 0,0-1 0,3-1 301,10 0-8234,-19 1 6271</inkml:trace>
  <inkml:trace contextRef="#ctx0" brushRef="#br0" timeOffset="2482.13">2177 10 16128,'-4'-2'1406,"-14"-5"8411,17 7-9656,1 0 1,0 0 0,0 0-1,-1 0 1,1 0 0,0 0-1,0 0 1,-1 0 0,1 0-1,0 0 1,0 0 0,-1 0 0,1 0-1,0 0 1,0 0 0,-1 0-1,1 0 1,0 1 0,0-1-1,0 0 1,-1 0 0,1 0 0,0 0-1,0 0 1,0 1 0,-1-1-1,1 0 1,0 0 0,0 1-162,0 6 338,5 7-292,1 1 1,1-1 0,0-1 0,8 14-47,41 52 172,-30-43-142,-4-3-30,-2 2 0,0 0 0,1 10 0,16 40 0,11 46 0,-41-113 0,33 102-61,-5 2-1,9 76 62,-21-67-2,-5 0-1,-3 59 3,-14-148 13,-1 1 0,-2-1 0,-2 0 0,-1 0 0,-3 0 0,-1 0 0,-4 4-13,-1-1 7,-2-1 1,-2-1-1,-10 16-7,13-32 3,-1 0 0,-1-2 0,-1 0 0,-1-1 0,-21 21-3,12-18-475,-2-1 1,-1-1-1,-31 18 475,39-28-381,0-2-1,-1-1 1,0-1 0,-1-1-1,0-1 1,-8 1 381,22-8-2000,5-4 704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6:01:43.27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316 1873 16000,'-47'-15'5205,"45"15"-4980,0-1 1,0 0-1,0 0 1,0 1 0,0-1-1,0-1 1,1 1-1,-1 0 1,0 0 0,-1-2-226,-5-4 208,-9-5 812,1-1 0,0-1 1,1 0-1,0-1 1,2-1-1,-3-4-1020,6 6 426,-2-2-61,0-2 1,2 1 0,0-2-1,0-2-365,-4-16 91,1 0-1,2-1 1,2 0 0,2-1-1,1 0 1,0-37-91,5 37 2,3 1 0,1 0-1,2-3-1,22-103-52,-23 125 46,21-100-698,6 1 0,4 2 0,30-60 704,-30 98-2675,2 2 1,4 2-1,3 2 0,11-9 2675,18-15-2624</inkml:trace>
  <inkml:trace contextRef="#ctx0" brushRef="#br0" timeOffset="1097.4">1183 800 18047,'-5'0'6752,"5"0"-5248,-6 5 288,6-2 0,0-3-1152,0 13 0,0 1-448,0 10-256,0-6 32,0 11-1344,0-8 768,0 4-4960,0-8 3072,6 4-2943,-1-12 3135</inkml:trace>
  <inkml:trace contextRef="#ctx0" brushRef="#br0" timeOffset="1704.02">1485 170 10368,'1'0'320,"-1"-1"0,0 1 0,1 0 0,-1-1 1,0 1-1,0-1 0,0 1 0,0-1 0,1 1 1,-1-1-1,0 1 0,0-1 0,0 1 0,0-1 1,0 1-1,0-1 0,0 1 0,0-1 0,0 1 0,-1-1 1,1 1-1,0-1 0,0 1 0,0-1 0,0 1 1,-1-1-1,1 1 0,0-1 0,-1 1 0,1 0 1,0-1-1,-1 1 0,1 0-320,0-1 285,-1 1 0,1-1 0,0 1 0,-1-1 0,1 1 0,0-1 0,-1 1 1,1-1-1,0 1 0,0-1 0,-1 0 0,1 1 0,0-1 0,0 1 0,0-1 0,0 1 0,0-1 0,0 0 0,0 1 0,0-1 0,0 1 1,0-1-1,0 1 0,1-1 0,-1 0 0,0 1-285,1-3 171,1 0 1,-1 0 0,1 1-1,0-1 1,0 1-1,0-1 1,0 1 0,0 0-1,0 0 1,1 0-1,-1 0 1,1 0 0,-1 0-1,1 1 1,0-1-1,-1 1 1,2-1-172,3 0 30,0-1 0,0 1 0,0 0 0,0 1 0,0 0 0,1 0 0,-1 0 0,6 1-30,-9 0 6,1 0 0,-1 0 0,1 0 0,-1 1 0,1 0 0,-1 0 1,1 0-1,-1 0 0,0 1 0,1 0 0,-1 0 0,0 0 0,0 0 0,3 3-6,-5-3 1,0-1 0,-1 1 0,1 0 0,-1 0 0,0 0 1,1 0-1,-1 0 0,0 0 0,0 0 0,0 0 0,-1 0 0,1 1 0,0-1 0,-1 0 0,0 0 0,1 1 0,-1-1 0,0 0 0,0 1 0,0-1 0,0 1 0,-1-1 0,1 0 0,-1 0 0,0 3-1,-3 4-20,0 1-1,0-1 1,-1 1-1,0-1 1,-2 3 20,3-7-20,-16 32 28,1 0 0,-2 10-8,21-46 11,-1 1 1,1-1-1,0 0 0,-1 1 0,1-1 0,0 0 0,0 1 0,0-1 0,0 1 1,0-1-1,0 0 0,0 1 0,0-1 0,1 1 0,-1-1 0,1 0 0,-1 1 0,1-1 1,-1 0-1,1 0 0,0 1 0,-1-1 0,1 0 0,0 0 0,0 0 0,0 0 1,0 0-1,0 0 0,0 0 0,0 0 0,0 0 0,1-1 0,-1 1-11,4 2 45,-1-1 0,0 0 0,1 0-1,0 0 1,-1 0 0,1-1 0,0 1 0,2-1-45,24 5 231,-22-4-189,0 0 1,1 0-1,-1-1 0,0 0 1,0-1-1,1 0 1,0 0-43,-7-1-96,0 1 0,-1 0 1,1 0-1,-1 0 1,1 1-1,-1-1 0,1 0 1,-1 1-1,1 0 0,-1-1 1,0 1-1,1 0 1,-1 0-1,1 1 96,-1-1-344,-1-1-1,0 0 1,0 1 0,0-1 0,0 0-1,1 0 1,-1 0 0,0 0-1,0 0 1,1 0 0,-1 0 0,1-1 344,7 1-3309,-3 0 1501</inkml:trace>
  <inkml:trace contextRef="#ctx0" brushRef="#br0" timeOffset="3283.25">557 1347 10880,'0'0'148,"0"0"0,-1 0 1,1 1-1,0-1 0,0 0 0,0 0 1,-1 0-1,1 0 0,0 1 1,-1-1-1,1 0 0,0 0 1,0 0-1,-1 0 0,1 0 1,0 0-1,-1 0 0,1 0 0,0 0 1,0 0-1,-1 0 0,1 0 1,0 0-1,-1 0 0,1 0 1,0 0-1,0 0 0,-1 0 0,1 0 1,0-1-149,-6 0 6153,6 1-4004,0 0 97,0 0-780,0 0 11,0 0-495,0 0 15,0 0-352,0 0-85,1 0-491,1 0 0,-1-1 0,0 1 0,1 0 0,-1 0-1,0-1 1,1 1 0,-1-1 0,0 1 0,0-1-1,1 0-68,0 0 0,0 0 1,0 0-1,0 0 0,0 0 0,0 1 0,0-1 0,0 1 0,0-1 0,0 1 0,34-2 6,28 3-6,4-1-1,171-4 1,17-4 0,287 2-69,-468 13 118,-53-4-162,1-2-1,-1 0 0,0-1 0,6-1 114,14 0-5039,-41 1 3705</inkml:trace>
  <inkml:trace contextRef="#ctx0" brushRef="#br0" timeOffset="4213.14">1211 1932 12544,'0'-2'902,"0"-1"-1,1 0 1,-1 0 0,-1 0 0,1 0 0,0 1 0,-1-1 0,0 0 0,1 0 0,-1 0 0,0 1 0,0-1 0,-1 1-1,1-1 1,0 1 0,-1-1-902,0 0 306,0 0-1,0 0 0,0 0 0,-1 0 1,1 1-1,-1-1 0,1 1 1,-1-1-1,0 1 0,0 0 0,0 0 1,0 1-1,-1-1-305,1 1 83,-1 0 0,1 1 0,-1-1 0,1 1 0,0 0 0,-1 0 0,1 0-1,-1 0 1,1 1 0,0-1 0,-1 1 0,1 0 0,0 0 0,0 0 0,-2 1-83,-2 1 57,0 0 1,-1 1 0,1 0-1,1 0 1,-1 1-1,-1 1-57,0 1 18,-1 1 0,1 0-1,1 0 1,-1 1 0,1 0-1,1 0 1,0 0 0,-4 7-18,9-12 3,-1 0 1,0-1-1,1 1 1,0 0 0,0 0-1,0 0 1,0 0-1,1 0 1,-1 0 0,1 0-1,0 0 1,1 0-1,-1 0 1,0 0 0,1-1-1,0 1 1,0 0-1,0 0 1,1 0-1,-1-1 1,1 1 0,0 0-1,0-1 1,0 0-1,0 1 1,1 0-4,1 0 0,0 0 0,1 0 0,-1 0 0,1 0 0,0-1 0,0 0 0,0 0 0,0 0 0,0 0 0,1-1 0,-1 0 0,1 0 0,-1-1 0,1 1 0,0-1 0,5 0 0,11 1 0,1-2 0,-1 0 0,19-3 0,-26 2 0,-1 0 0,0-1 0,0-1 0,0 0 0,0-1 0,0 0 0,-1-1 0,11-5 0,-12 4-2,-1 2-10,1-2 0,-1 0 1,-1 0-1,1-1 1,-1 0-1,2-2 12,-10 8-2,0-1 1,0 0-1,-1 0 0,1 0 0,0 0 1,-1 0-1,1 0 0,-1 0 0,0-1 1,0 1-1,0 0 0,0-1 0,0 1 1,0-1-1,-1 1 0,1-1 0,-1 0 1,0 1-1,1-1 0,-1 1 0,0-1 1,-1 0-1,1 1 0,0-1 0,-1 1 1,0-1-1,1 1 0,-1-1 0,0 1 1,0 0-1,0-1 0,-2-1 2,-1-3-6,-1 1 0,0-1 0,0 1-1,-1-1 1,1 1 0,-1 1 0,-1-1 0,1 1 0,-1 1-1,-5-4 7,-6-3 14,-1 2-1,-1 0 1,-10-3-14,17 7 60,-1 1 0,-10-1-60,-2-1 29,21 4-42,9 1-18,14 1-36,-11 0 55,74-3 36,18-6-24,-13 1 62,23 4-62,46 4 37,-128 5-2658,-21-4 1935,-1 0-167</inkml:trace>
  <inkml:trace contextRef="#ctx0" brushRef="#br0" timeOffset="5658.15">1755 1578 9856,'-2'-1'727,"1"0"1,0 0-1,0 0 1,-1 0-1,1 0 1,0 0-1,0-1 1,0 1-1,0 0 1,1 0 0,-1-1-1,0 1 1,0-1-1,1 1 1,-1 0-1,1-1 1,-1 1-1,1-2-727,0 2 352,0 0-1,0 0 0,0 0 1,0 0-1,1 1 1,-1-1-1,0 0 0,0 0 1,1 1-1,-1-1 1,1 0-1,-1 0 0,1 1 1,-1-1-352,14-11 432,-3 5-155,0 1 0,0 1 0,0 0 0,1 0-277,-6 3 16,-1 0-1,0 1 1,0-1-1,1 1 1,-1 1 0,1-1-1,-1 1 1,1 0 0,-1 0-1,5 1-15,-10-1 2,1 0 0,-1 0-1,1 1 1,0-1 0,-1 0 0,1 0 0,-1 0-1,1 1 1,0-1 0,-1 0 0,1 1 0,-1-1-1,1 0 1,-1 1 0,1-1 0,-1 1 0,0-1-1,1 1 1,-1-1 0,1 1 0,-1-1 0,0 1-1,0-1 1,1 1 0,-1 0 0,0-1 0,0 1-1,0-1 1,1 1 0,-1 0 0,0-1 0,0 1-1,0 0 1,0-1 0,0 1 0,0-1 0,0 1-1,-1 0 1,1-1 0,0 1 0,0 0-1,0-1 1,-1 1 0,1-1 0,0 1-2,-2 4 29,-1 0 1,1 0 0,-1 0-1,0-1 1,0 1-30,0 0-5,-25 36-240,21-33 238,1 0 0,0 1 0,1 0-1,0 0 1,0 0 0,0 2 7,5-10 35,0 0 0,-1-1 0,1 1 0,0 0 0,0 0-1,0 0 1,0-1 0,0 1 0,0 0 0,0 0 0,1-1 0,-1 1 0,0 0 0,0 0-1,0 0 1,1-1 0,-1 1 0,1 0 0,-1-1 0,0 1 0,1 0 0,-1-1-1,1 1 1,-1-1 0,1 1 0,0 0 0,-1-1 0,1 1 0,-1-1 0,1 0 0,0 1-1,0-1 1,-1 0 0,1 1 0,0-1 0,0 0 0,-1 0 0,2 1-35,1 0 76,0 0 0,0-1 0,1 1 0,-1-1 0,1 1 0,-1-1 0,0 0 1,1-1-1,2 1-76,137-22 922,-121 19-849,-1 0 0,20 1-73,-6 1-2732,-35 1 2622,0 0 0,1 0-1,-1 0 1,0 0 0,0 0 0,1 0 0,-1 0 0,0 0 0,1 0 0,-1 0 0,0 0 0,1 1-1,-1-1 1,0 0 0,0 0 0,1 0 0,-1 0 0,0 0 0,0 1 0,1-1 0,-1 0-1,0 0 1,0 0 0,1 1 0,-1-1 0,0 0 0,0 0 0,0 1 0,0-1 0,1 0 0,-1 1 110,-4-1-1222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16:28.21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188 69 13696,'0'30'12556,"0"2"-6376,0 128-5850,2-73-325,8 49-5,-7-87-2030,-2-34 257,0 1 0,1 0 0,2 8 1773,0-17-3099,1-6 1131</inkml:trace>
  <inkml:trace contextRef="#ctx0" brushRef="#br0" timeOffset="460.35">21 200 16256,'-3'-5'1353,"1"0"0,-1 0 0,1 0 0,0 0 0,0-1 0,1 1 1,-1-1-1,1-1-1353,0 1 743,0 0 1,1 0 0,0 0-1,0 0 1,1-2-744,0 3 41,0 1 0,0-1 0,1 1 0,0-1 0,0 1 0,0 0 0,0 0 0,1 0 1,0 0-1,0 0 0,0 1 0,0-1 0,0 1 0,1 0 0,-1 0 0,1 0 0,0 0 0,0 1 0,1-1-41,4-3 60,1 1 0,0 0 0,0 1 0,1 0 0,-1 0 0,1 1 0,9-1-60,-1 2 0,0 1 0,1 0 0,-1 2 0,0 0 0,0 1 0,1 1 0,-1 1 0,-1 0 0,1 2 0,12 5 0,-23-8 24,0 0-1,-1 1 1,1 0-1,-1 0 1,0 0 0,0 1-1,0 1 1,-1-1-1,0 1 1,0 0-1,-1 0 1,1 0 0,-1 1-1,0 0 1,-1 0-1,1 3-23,-2-4 22,0 1-1,0 0 1,-1 0-1,0 1 0,0-1 1,-1 0-1,0 1 1,0-1-1,-1 1 0,0-1 1,0 1-1,-1-1 1,0 0-1,0 1 0,-1-1 1,0 0-1,0 1 1,-2 3-22,1-4 2,-1 1-1,0-1 1,0 0 0,-1 0 0,1 0 0,-2-1 0,1 1 0,-1-1 0,0-1 0,0 1-1,0-1 1,-2 1-2,-6 3-42,-1 0 1,0 0-1,-1-2 0,0 0 0,-6 2 42,9-3-621,1 1-839,4-5-3371,6-3 687,7-1 741,-4 2 2161,5-5-1936</inkml:trace>
  <inkml:trace contextRef="#ctx0" brushRef="#br0" timeOffset="834.54">583 577 16128,'0'12'6047,"0"-12"-4703,5 17 832,1-14 512,-12-3-1600,6 9 256,0-6-832,0 11-32,0-7-288,0 10-320,-5-5 64,5 5-2944,-3-9 1632,3-1-2016,-5-2 1920</inkml:trace>
  <inkml:trace contextRef="#ctx0" brushRef="#br0" timeOffset="1166.58">612 393 17151,'-15'3'6400,"15"-3"-4960,-3 0 224,3 0-1120,0 0-480,3 0-7936,-3 0 4257,10 0-5505,-5-3 5248</inkml:trace>
  <inkml:trace contextRef="#ctx0" brushRef="#br0" timeOffset="1636.32">897 531 14720,'-5'0'1970,"0"1"1,0-1 0,0 1 0,0 0 0,0 0 0,-4 2-1971,3 0 642,-1 0 0,1 0 0,0 0 1,0 1-1,0 0-642,1-1-10,1 0 0,0 0 1,1 0-1,-1 1 0,0-1 1,1 1-1,0 0 0,0 0 1,0 0-1,1 1 0,-1-1 1,1 1-1,0-1 0,-1 5 10,2-6-8,0 1 0,1-1 0,0 1 0,0-1 0,0 0 0,0 1-1,0-1 1,1 1 0,-1-1 0,1 0 0,0 1 0,1 2 8,-2-5-25,1 0 1,-1 0 0,1 0-1,-1 0 1,1 0-1,-1 0 1,1 0 0,0-1-1,0 1 1,-1 0 0,1 0-1,0 0 1,0-1-1,0 1 1,0 0 0,0-1-1,0 1 1,0-1 0,0 1-1,0-1 1,0 1-1,0-1 1,0 0 0,0 0-1,0 1 1,0-1 0,1 0-1,-1 0 1,0 0-1,0 0 1,0 0 0,0-1-1,0 1 1,0 0 0,0 0-1,1-1 1,-1 1-1,0-1 25,5-2-110,0 0-1,0 0 1,-1 0-1,1-1 1,-1 0-1,0-1 1,0 1-1,0-1 1,0 0-1,-1 0 1,0 0-1,0-1 1,0 1-1,-1-1 1,0 0-1,1-1 111,4-13-17,0 0 1,0 0-1,-2-1 1,1-11 16,-2 6 254,-1 0 0,-2-1-1,-1-5-253,2-15 519,-2 27-100,-1 0 1,-1 0-1,-1-3-419,-2 10 124,0 10-128,-1 10-9,-2 26 341,2-1 0,0 2 0,2-1 0,2 0 0,1 1 0,2 4-328,-2-24 14,1 0 0,1 1 0,0-1 0,1 0 0,0 0 0,1 0 0,1-1 0,4 9-14,-7-18-12,0-1 0,0 1-1,0-1 1,1 0 0,0 0-1,0 0 1,0 0 0,0 0 0,0 0-1,0-1 1,1 1 0,-1-1 0,1 0-1,0 0 1,-1-1 0,1 1 0,0-1-1,0 0 1,0 0 0,0 0-1,0 0 1,0-1 0,1 1 0,-1-1-1,4-1 13,1 1-29,1-1 0,-1 0-1,0-1 1,0 0 0,0-1-1,0 0 1,-1 0 0,1-1-1,-1 0 1,0 0 0,1-1 29,-4 2 21,-1 0 0,0-1 1,0 1-1,0-1 0,0 0 1,0 0-1,-1-1 0,0 1 1,0 0-1,0-1 0,2-4-21,-5 8 21,1 1-1,-1-1 0,0 1 0,1-1 1,-1 1-1,0-1 0,0 1 1,1-1-1,-1 0 0,0 1 0,0-1 1,0 1-1,0-1 0,0 1 0,0-1 1,0 0-1,0 1 0,0-1 0,0 1 1,0-1-1,0 1 0,0-1 0,0 0 1,-1 1-1,1-1 0,0 1 1,0-1-1,-1 1 0,1-1 0,0 1 1,-1-1-1,1 1 0,0 0 0,-1-1 1,1 1-1,-1-1 0,1 1 0,-1 0 1,1-1-1,-1 1 0,1 0 1,-1 0-1,1-1 0,-1 1 0,1 0 1,-1 0-1,1 0 0,-1 0 0,0 0 1,1-1-21,-3 1 47,0 0 0,0 0-1,0 0 1,1 0 0,-1 0 0,0 0 0,0 1 0,1-1 0,-1 1 0,0 0-47,0 0-12,0 0 0,0 1 0,1 0 1,-1-1-1,0 1 0,1 0 0,0 0 0,-1 0 0,1 0 0,0 1 1,0-1-1,0 1 0,1-1 0,-1 1 0,0-1 0,1 1 1,0 0-1,0 0 0,0 0 0,0 0 0,0 0 0,0 0 0,1 0 1,-1 0-1,1 0 0,0 0 0,0 0 0,0 0 0,1 1 0,-1-1 1,1 0-1,-1 0 0,1 0 0,0 0 0,0 0 0,0-1 1,1 1-1,-1 0 0,1 0 0,-1-1 0,1 1 0,0-1 0,0 1 1,0-1-1,3 2 12,-1-1-470,0-1 1,0 1-1,0-1 1,1 0-1,-1 0 1,1-1-1,0 1 1,-1-1-1,1 0 1,0 0 469,7 1-1672,1-1-1,-1 0 1,2-1 1672,16-2-2075</inkml:trace>
  <inkml:trace contextRef="#ctx0" brushRef="#br0" timeOffset="2267.1">1553 519 15232,'-43'9'9413,"21"-5"-4780,19-4-4494,0 0-1,0 0 0,0 1 1,1 0-1,-1-1 0,0 1 1,1 0-1,-1 0 0,0 1 1,1-1-1,-1 1 1,1-1-1,0 1 0,0 0 1,-1 0-139,-1 2 41,0 0 0,0 1 0,0 0 0,1 0 0,-3 4-41,5-7-27,0 0 0,0 0 0,0 0 1,0 1-1,0-1 0,0 0 0,1 0 0,-1 0 0,1 0 1,-1 1-1,1-1 0,0 0 0,0 1 0,0-1 0,0 1 27,1-2-14,-1-1-1,0 1 0,0-1 0,0 1 0,1-1 0,-1 1 1,0-1-1,1 1 0,-1-1 0,0 1 0,1-1 0,-1 1 1,1-1-1,-1 1 0,0-1 0,1 0 0,-1 1 1,1-1-1,0 0 0,-1 1 0,1-1 0,-1 0 0,1 0 1,-1 0-1,1 1 0,-1-1 0,1 0 0,0 0 0,-1 0 1,1 0-1,-1 0 0,1 0 0,0 0 0,-1 0 1,1 0-1,-1-1 0,1 1 0,0 0 0,-1 0 0,1 0 1,-1-1-1,1 1 0,0 0 15,2-2-172,0 1 0,0-1 0,0 0 0,-1 0 0,1 0 0,0-1 172,-2 3-20,0-1 66,1-1 0,-1 1 0,1 0 0,-1-1 0,1 1 0,-1 0 0,1 0 0,0 0 0,0 1-1,0-1 1,1 0-46,-2 1 32,0 0 0,0 0 0,0 1 0,0-1 0,0 0 0,1 1 0,-1-1 0,0 1 0,0-1 0,0 1 0,0-1 0,0 1 0,-1 0 0,1 0 0,0-1 0,0 1 0,0 0 0,-1 0 0,1 0 0,0 0 0,-1 0 0,1 1-32,2 2 10,1 1-21,0 0 0,0 0 0,1 0-1,-1 0 1,3 1 11,-5-4-14,1-1-1,-1 1 1,1-1-1,0 0 0,-1 0 1,1 0-1,0 0 0,0 0 1,-1 0-1,1-1 1,0 1-1,0-1 0,0 0 1,2 0 14,0 0-37,1-1 1,0 0-1,-1 0 1,1 0-1,-1-1 0,1 0 1,-1 0-1,0 0 1,0-1-1,0 0 1,0 0-1,0 0 0,-1-1 1,1 1-1,-1-1 1,0 0-1,0 0 1,0 0-1,0-2 37,5-6 30,0 0-1,-1-1 1,0 0-1,-1 0 1,-1-1-1,4-11-29,-3 3-132,0-1-1,-2 0 0,-1 0 1,-1-1-1,0-5 133,0-22-41,-5-44 41,2 85 29,-1-5-9,1 0 0,-2 0 0,0 0 0,-1 0 1,0 0-1,-5-13-20,8 28 6,-1-1 1,1 1-1,0-1 1,0 1 0,0-1-1,-1 1 1,1-1-1,0 1 1,-1-1-1,1 1 1,0-1-1,-1 1 1,1-1-1,-1 1 1,1 0 0,0-1-1,-1 1 1,1 0-1,-1-1 1,1 1-1,-1 0-6,0 0 23,0 0 0,1 1-1,-1-1 1,1 0 0,-1 1 0,1-1-1,-1 0 1,1 1 0,-1-1-1,1 1 1,-1-1 0,1 1 0,-1-1-1,1 1 1,0 0 0,-1-1-1,1 1 1,0-1 0,-1 1 0,1 0-1,0-1 1,0 1 0,0 0-1,0 0-22,-3 9 243,1 1 0,0 0 0,1-1 0,0 1 0,0 0 0,1 0-243,0 12 281,-2 24 111,2 0-1,2 5-391,0-29 37,1-1-1,1 1 1,0-1-1,2 0 0,3 5-36,-5-16-337,1 0-1,0-1 1,1 1-1,0-1 1,0 0 0,1-1-1,2 2 338,-3-4-1333,-1-1 0,2-1 1,-1 1-1,4 2 1333,-4-4-1796,0-1 1,1 1-1,-1-1 0,0 0 1,4 1 1795,13 2-3493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16:32.23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148 173 7040,'-7'-7'1078,"3"4"253,0-1 0,1 0 0,-1 1 1,1-1-1,0-1 0,0 1 0,0 0 0,0-1-1331,1 0 1412,-1 0 0,0 0-1,0 1 1,-4-5-1412,6 8 308,0 0 1,0 0-1,0 0 1,0 0-1,0 0 1,0 0-1,0 0 1,0 1-1,-1-1 1,0 0-309,2 1 72,-1 0 0,1 0 1,0 0-1,-1 0 1,1 0-1,0 0 0,-1 0 1,1 0-1,-1 0 0,1 0 1,0 0-1,-1 0 0,1 0 1,0 0-1,-1 0 0,1 0 1,-1 1-1,1-1 0,0 0 1,0 0-1,-1 0 0,1 1 1,0-1-1,-1 0 1,1 1-1,0-1 0,0 0 1,-1 0-1,1 1 0,0-1 1,0 0-1,0 1 0,-1-1 1,1 0-1,0 1-72,-3 7 300,1 0-1,0 1 1,0-1-1,1 1 1,0-1-1,1 1 1,0 7-300,-2 11 250,1 83 86,2-69-315,8 263-906,-8-286-396,1 1 1,4 12 1280,1-3-5860,-3-23 1273,-4-5 4430,0 0 0,1 0 0,-1 0-1,0 0 1,0 0 0,1 0 0,-1 0 0,0 0 0,0 0 0,1 0 0,-1 0 0,0-1 0,0 1 0,1 0 0,-1 0 0,0 0 0,0 0 0,0 0 0,1-1 0,-1 1-1,0 0 1,0 0 0,0 0 0,1-1 0,-1 1 0,0 0 0,0 0 0,0-1 0,0 1 0,0 0 0,0 0 157,2-15-3381</inkml:trace>
  <inkml:trace contextRef="#ctx0" brushRef="#br0" timeOffset="361.17">10 94 16128,'-2'-1'718,"1"-1"0,0 0 0,0 0 0,0 0 1,0 0-1,1 0 0,-1 0 0,1 0 1,-1-1-1,1 1 0,0 0 0,-1 0 0,1 0 1,0 0-1,1-1 0,-1 1 0,0 0-718,1-1 166,-1 0 0,1 0 0,0 0-1,0 1 1,0-1 0,1 0 0,-1 1-1,1-1 1,-1 1 0,1-1 0,0 1 0,0 0-1,0 0 1,0 0 0,0 0 0,0 0-1,1 0 1,-1 1 0,2-2-166,0 2 21,1-1 0,-1 1 0,0 0 0,1 0 0,-1 0 0,0 0 0,1 1 0,-1 0 0,1 0 0,-1 0 0,0 0 0,1 1 0,-1 0-1,0 0 1,5 1-21,8 4 14,0 0 0,0 1-1,3 2-13,-16-6 2,17 7 81,-1 1 0,-1 1 0,0 0 0,-1 2 0,0 0 0,-1 1 0,-1 1 0,0 1 0,12 17-83,-25-31 10,0 1-1,0 0 1,-1 0-1,1 0 1,-1 0-1,0 0 1,0 0-1,-1 1 1,1-1-1,-1 1 1,0-1-1,0 1 1,-1 3-10,0-5 2,0-1 1,-1 1-1,1 0 0,-1-1 0,0 1 1,0 0-1,0-1 0,0 1 0,0-1 1,0 1-1,-1-1 0,1 0 0,-1 0 1,0 0-1,0 0 0,0 0 0,0 0 1,0 0-1,0 0 0,0-1 0,0 1 1,-1-1-1,1 1-2,-8 3 4,1 0-1,-1-1 1,0 0-1,0 0 1,0-1-1,-4 0-3,-15 3-106,-20 1 106,17-3-467,-18 1-5055,43-1 2572,-1 0 1062</inkml:trace>
  <inkml:trace contextRef="#ctx0" brushRef="#br0" timeOffset="698.38">599 573 15872,'0'5'5983,"0"-5"-4671,-3 4 992,3-1 640,0-3-1728,0 14 128,0-7-832,0 10-128,0 0-224,0 12-320,0-6 96,0-2-1824,0-4 1024,3-2-7072,-3-3 4352,5-7-4223,-5-10 4511</inkml:trace>
  <inkml:trace contextRef="#ctx0" brushRef="#br0" timeOffset="1031.49">613 406 14080,'-9'-8'5279,"9"8"-4127,-5-12 768,5 15-96,0-3-1088,5 4-3392,-5 1 1376,9 7-2496,-4-4 2145</inkml:trace>
  <inkml:trace contextRef="#ctx0" brushRef="#br0" timeOffset="1496.03">844 599 14848,'-7'0'1623,"1"-1"-64,1 1 0,0 1 1,-1-1-1,1 1 0,0 0 1,-1 0-1560,4 0 168,0-1 0,0 1 0,1 0 0,-1 0 0,1-1 0,-1 1 0,1 1-1,-1-1 1,1 0 0,-1 0 0,1 0 0,0 1 0,0-1 0,0 0 0,0 1 0,0-1 0,0 1 0,0 0 0,0-1 0,0 1 0,1 0-168,-5 11 53,2-1 1,0 1-1,0 0 1,1 0-1,0 5-53,2-10-50,0 0 0,0 0 0,0 0 1,1 0-1,0 0 0,1 0 0,0 0 0,0-1 0,2 4 50,-4-10-32,0 0-1,1 0 1,-1-1-1,0 1 1,0 0-1,1 0 0,-1-1 1,1 1-1,-1 0 1,1-1-1,-1 1 1,1 0-1,-1-1 0,1 1 1,0-1-1,-1 1 1,1-1-1,0 1 1,-1-1-1,1 1 0,0-1 1,0 0-1,0 1 1,-1-1-1,1 0 1,0 0-1,0 0 1,0 0-1,-1 1 0,1-1 1,0 0-1,0 0 1,0-1-1,0 1 1,-1 0-1,1 0 0,0 0 1,0 0-1,0-1 1,-1 1 32,4-2-109,-1 1 1,0-1 0,-1 0 0,1 0-1,0-1 1,0 1 0,-1 0-1,0-1 1,1 0 108,5-7-189,0-1 0,0 0 0,-1 0 0,-1-1-1,0 0 1,3-10 189,5-17-123,4-21 123,-9 28 21,-4 13 189,-2 0 0,0 1 0,0-1 0,-2 0 0,0-1 0,-2 1 0,0 0 0,-3-11-210,4 27 93,0 0 1,0 0 0,-1 1-1,0-1 1,0 1 0,1-1-1,-1 0 1,-1 1-1,1-1 1,0 1 0,-1 0-1,1-1 1,-1 1 0,1 0-1,-1 0 1,0 0-1,0 0 1,-1 0-94,3 2 16,0-1 0,-1 1-1,1 0 1,-1 0 0,1 0 0,0-1 0,-1 1-1,1 0 1,-1 0 0,1 0 0,0 0-1,-1 0 1,1 0 0,-1 0 0,1 0-1,-1 0 1,1 0 0,0 0 0,-1 0 0,1 0-1,-1 0 1,1 0 0,-1 0 0,1 0-1,0 0 1,-1 1 0,1-1 0,0 0 0,-1 0-16,-8 12 200,-3 20-260,12-31 49,-3 13-50,1 1 1,0 0-1,1 0 1,1-1 0,0 1-1,1 0 1,1 0-1,0-1 1,2 3 60,-1-3 0,1 0 1,1 0-1,0-1 1,1 1 0,0-1-1,1-1 1,1 1-1,0-1 1,0-1-1,1 1 1,9 7-1,-11-12 7,0-1-1,0 0 1,1 0-1,0 0 1,0-1 0,0-1-1,1 1 1,5 1-7,-8-3 4,1-1 1,-1-1-1,1 1 1,-1-1-1,1 0 0,0-1 1,-1 1-1,1-1 1,0-1-1,-1 1 0,1-1 1,5-1-5,-5-1 27,1 1-1,-1-1 1,0-1 0,0 1 0,0-1 0,-1 0-1,1-1 1,-1 0 0,0 0 0,0 0 0,0 0-1,-1-1 1,0 0 0,4-6-27,-3 3 149,0 0 0,0-1 0,-1 1 1,0-1-1,-1-1 0,0 1 0,0 0 0,-1-1 0,-1 0 0,1-4-149,-3 14 60,0-1 0,0 0 0,0 1 0,0-1 0,0 0 0,0 0 0,-1 1 0,1-1 0,0 0 0,-1 1 0,0-1 0,1 0 0,-1 1 0,0-1 0,0 1-1,1-1 1,-1 1 0,-1 0 0,1-1 0,-1 0-60,1 1 16,0 1 0,1-1 0,-1 0 0,0 1 0,0-1 0,-1 1 0,1-1 1,0 1-1,0-1 0,0 1 0,0 0 0,0 0 0,0-1 0,-1 1 0,1 0 0,0 0 0,0 0 0,0 0 0,0 1 0,0-1 0,-1 0 0,1 0 0,0 1 0,0-1 0,0 1 0,0-1 0,0 1 0,0-1 0,0 1 0,0 0-16,-3 1 3,1 1 0,1 0-1,-1 0 1,0 0 0,1 1-1,0-1 1,-1 1 0,1-1-1,1 1 1,-1 0 0,0-1-1,1 1 1,0 0 0,0 0-1,0 0 1,0 3-3,-1 2-624,1 0 0,0 0 0,0 0 0,1 1 0,0-1 0,0 0 0,1 0 0,1 0 0,-1 0 0,1 0 0,1 0 0,2 5 624,-4-9-427,1 0-1,1 0 0,-1 0 1,1-1-1,0 1 0,0-1 1,0 1-1,1-1 1,-1 0-1,1 0 0,0-1 1,0 1-1,1-1 0,-1 0 1,1 0-1,-1 0 1,1-1-1,0 1 0,0-1 1,0 0-1,0-1 1,1 1 427,17 0-2816</inkml:trace>
  <inkml:trace contextRef="#ctx0" brushRef="#br0" timeOffset="2047.7">1591 602 13696,'-8'-14'4426,"8"14"-4351,0-1 0,0 1 0,0 0 0,0 0 0,0 0 0,0-1 1,0 1-1,-1 0 0,1 0 0,0 0 0,0-1 0,0 1 0,0 0 0,-1 0 0,1 0 0,0 0 0,0 0 0,-1 0 0,1-1 0,0 1 0,0 0 0,0 0 1,-1 0-1,1 0 0,0 0 0,0 0 0,-1 0-75,-10-4 1821,7 1-224,-1 1-1,0 1 1,0-1-1,-5-1-1596,8 3 115,1 0 1,0 0-1,-1 0 0,1 0 1,-1 0-1,1 0 0,-1 0 0,1 0 1,0 1-1,-1-1 0,1 1 1,-1-1-1,1 1-115,-4 2 133,0 1 0,1 0 0,0 0 0,-1 1 0,1-1 0,1 1 0,-1 0-1,1 0 1,0 0 0,0 0 0,0 0 0,1 1 0,-2 4-133,2-5-55,0-1 0,1 0 0,-1 0 0,1 1-1,0-1 1,1 1 0,-1-1 0,1 1 0,0-1 0,0 1 0,0-1 0,1 5 55,-1-9-14,0 0 0,0 0 0,0 0 0,0 0 1,1 1-1,-1-1 0,0 0 0,0 0 0,0 0 0,0 0 1,0 0-1,1 0 0,-1 0 0,0 0 0,0 0 0,0 1 0,0-1 1,1 0-1,-1 0 0,0 0 0,0 0 0,0 0 0,0 0 1,1 0-1,-1 0 0,0 0 0,0 0 0,0 0 0,0 0 1,1-1-1,-1 1 0,0 0 0,0 0 0,0 0 0,0 0 1,0 0-1,1 0 0,-1 0 0,0 0 0,0 0 0,0-1 14,11-7-363,9-13 14,-9 5 280,-8 11 74,0 0-1,1 1 1,-1-1-1,1 1 1,0-1-1,0 1 0,1 0-4,-5 4-3,1 0 0,-1-1 0,1 1-1,-1 0 1,0 0 0,1 0-1,-1 0 1,1 0 0,-1 0 0,0 0-1,1 0 1,-1 0 0,1 0-1,-1 0 1,1 0 0,-1 0 0,0 0-1,1 1 1,-1-1 0,1 0-1,-1 0 1,0 0 0,1 1 0,-1-1-1,0 0 1,1 0 0,-1 1-1,0-1 1,1 0 0,-1 1 0,0-1-1,0 0 1,1 1 0,-1-1-1,0 0 1,0 1 0,0 0 3,9 17-55,-7-14 66,-1-1-4,9 17 27,1-1 1,5 7-35,-14-22 13,1 0 0,0 0 0,0 0 0,1-1 0,-1 1 0,1-1 0,0 0 0,-1 0 0,1 0 0,1 0 0,-1-1 0,0 0 0,2 1-13,-4-3 0,1 1 0,0-1 0,0 1 0,-1-1 0,1 0 0,0 0 0,-1 0-1,1 0 1,0-1 0,0 1 0,-1-1 0,1 1 0,0-1 0,2-1-15,-1 1-29,1-1-1,-1 0 1,1 0-1,-1 0 1,0 0-1,0-1 1,0 0-1,0 0 1,0 0-1,-1 0 1,1-1-1,-1 0 1,0 1-1,0-1 1,1-2 44,7-11-138,-2 1 0,0-1 0,1-5 138,-9 20-1,8-16 9,-2 0 1,0 0-1,-1-1 1,-1 0-1,-1 0 1,0-1 0,-2 1-1,0-1 1,-1 1-1,-2-19-8,0 18 147,1 10-100,-1-1-1,0 1 1,-1-5-47,1 12 51,0 0 0,0 0 0,0 0 0,0 1 0,0-1 1,0 0-1,-1 1 0,1-1 0,-1 1 0,0 0 0,1-1 0,-1 1 1,0 0-1,-2-1-51,4 3 17,0 0 0,0 0-1,0-1 1,-1 1 0,1 0 0,0 0 0,0 0 0,0 0 0,0 0 0,-1 0 0,1-1-1,0 1 1,0 0 0,0 0 0,0 0 0,-1 0 0,1 0 0,0 0 0,0 0 0,0 0-1,-1 0 1,1 0 0,0 0 0,0 0 0,0 0 0,-1 0 0,1 0 0,0 0 0,0 0-1,0 0 1,-1 0 0,1 0 0,0 1 0,0-1 0,0 0 0,-1 0 0,1 0 0,0 0-1,0 0 1,0 0 0,0 1 0,0-1 0,-1 0 0,1 0 0,0 0 0,0 0 0,0 1-1,0-1-16,-3 15 657,5 17-39,4-4-559,1 0 1,1-1-1,1 0 1,1 0-1,12 19-59,-3-8-1303,3-2 0,1 1 1303,7-1-1846,-7-13 609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2:50:52.80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14 469 13312,'-1'5'2005,"1"0"0,-1 0 0,0 0 1,0 0-1,0 0 0,-1 0-2005,0 0 628,1 0-1,0 0 1,0 0-1,0 0 1,1 0-1,0 0-627,1 11-164,-1-16 166,0 0 1,0 0-1,0 0 1,0 1-1,0-1 1,0 0-1,0 0 1,0 0-1,0 0 1,0 0 0,0 1-1,1-1 1,-1 0-1,0 0 1,0 0-1,0 0 1,0 0-1,0 0 1,0 0-1,0 1 1,0-1-1,1 0 1,-1 0-1,0 0 1,0 0-1,0 0 1,0 0-1,0 0 1,1 0-1,-1 0 1,0 0-1,0 0 1,0 0-1,0 0 1,0 0-1,1 0 1,-1 0-1,0 0 1,0 0-1,0 0 1,0 0-3,3-2 82,-1 0-1,0 0 1,0 0 0,0 0-1,0 0 1,0-1 0,-1 1-1,1-1-81,8-13 124,0-1 0,-2 0-1,0 0 1,3-11-124,8-18-201,6-11 54,45-93 659,-57 125-308,1 1-1,2 1 0,0 0 0,18-18-203,-30 36 61,1 0-1,0 0 0,0 0 1,0 1-1,1 0 0,0 0 1,0 0-1,0 1 0,0 0 0,0 0 1,1 0-1,-1 1 0,2 0-60,-7 1 16,1 1 0,-1 0 0,0 0-1,1 0 1,-1 0 0,1 0 0,-1 0-1,0 1 1,1-1 0,-1 0 0,0 1 0,0-1-1,1 1 1,-1-1 0,0 1 0,0-1-1,0 1 1,1 0 0,-1 0-16,1 1 23,0 0 0,0 0 1,0 1-1,0-1 0,0 0 1,0 1-1,-1 0 0,1-1 0,-1 1-23,3 6 39,-1 0 0,0 1 0,0 0 0,-1-1 0,0 3-39,10 83 56,-4 1-1,-4 24-55,1 21-100,-5-57-1743,-1-37-4698,1-45 4781</inkml:trace>
  <inkml:trace contextRef="#ctx0" brushRef="#br0" timeOffset="346.05">88 477 16384,'-21'-3'6143,"21"3"-4767,-10-9 1152,15 6 672,-5-5-1856,13 0-160,-5-3-768,23-1-288,-3-1-64,11 7-64,-4-7 0,9 10-160,-10-1 96,7 8-3008,-11-1 1696,9 5-2400,-3 0 2144</inkml:trace>
  <inkml:trace contextRef="#ctx0" brushRef="#br0" timeOffset="797.93">690 559 16639,'-7'-15'8801,"6"0"-4211,1 14-4509,0-1-1,0 1 1,1 0 0,-1 0-1,0 0 1,1 0 0,-1 0-1,1 0 1,-1 0 0,1 0 0,0 0-1,-1 0 1,1 0 0,0 0-1,0 0 1,0 0 0,-1 0-1,1 1 1,0-1 0,0 0-1,0 1 1,0-1 0,0 1-1,1-1 1,-1 1-81,7-2-4,0 1 1,-1 0-1,1 1 1,0-1-1,0 2 1,0-1-1,0 1 1,0 0-1,-1 1 0,1-1 1,0 2-1,2 0 4,-8-2 0,0 0 0,0-1 0,0 1-1,0 0 1,0 0 0,0 1-1,-1-1 1,1 0 0,0 0 0,-1 1-1,1-1 1,-1 1 0,1 0 0,-1-1-1,0 1 1,1 2 0,-1-3-1,-1 1 1,1-1-1,-1 1 0,0-1 0,0 1 1,0 0-1,1-1 0,-2 1 1,1-1-1,0 1 0,0 0 1,0-1-1,-1 1 0,1-1 0,-1 1 1,1-1-1,-1 1 0,0-1 1,0 1-1,1-1 0,-1 0 0,0 1 1,0-1-1,-1 1 1,-3 3-21,1-1-1,-1 1 1,0-1-1,0 0 1,-1 0 21,2-2-1,0 0 1,1 1 0,-1 0-1,1-1 1,0 1 0,0 0-1,0 0 1,1 1-1,-1-1 1,0 1 0,1-1-1,0 1 1,0 1 0,2-5-7,0 1 0,-1 0 1,1 0-1,0-1 0,0 1 0,1 0 0,-1 0 1,0 0-1,0-1 0,0 1 0,0 0 0,1 0 1,-1-1-1,0 1 0,1 0 0,-1 0 0,0-1 1,1 1-1,-1 0 0,1-1 0,-1 1 0,1-1 1,-1 1-1,2 0 7,18 13-165,-14-10 136,13 8-15,-1 1 1,0 1-1,13 13 44,-25-21 81,0 0 1,0 0-1,-1 1 0,0 0 0,0 0 0,-1 0 1,0 1-1,0-1 0,-1 1 0,1 0 0,0 7-81,-3-12 10,0-1-1,-1 1 0,0 0 0,0-1 1,1 1-1,-2 0 0,1-1 0,0 1 1,0 0-1,-1-1 0,1 1 0,-1-1 1,0 1-1,0-1 0,0 1 0,0-1 1,-1 0-1,1 1-9,-2 0 16,1 1 0,-1-1 0,0 0-1,0 0 1,-1 0 0,1-1 0,0 1 0,-1-1 0,0 0 0,-2 2-16,-8 2 33,-1-1 0,0 0 0,0 0 0,0-2 0,-10 2-33,2-2-739,1 0 1,0-1-1,-1-2 0,-14-1 739,29 1-323,-1-1 0,0 0 0,1-1-1,-1 0 1,1 0 0,-1-1 0,1 0-1,0 0 1,0-1 0,0 0-1,1-1 1,-1 0 0,-2-2 323,-8-12-1835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17:38.92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193 57 12672,'0'-1'410,"0"1"1,1-1-1,-1 1 1,0-1-1,0 1 1,1-1-1,-1 1 1,0 0 0,1-1-1,-1 1 1,0-1-1,1 1 1,-1 0-1,1-1 1,-1 1-1,0 0 1,1 0-1,-1-1 1,1 1 0,-1 0-1,1 0 1,0 0-411,2 3 5948,-2 1-4780,9 41-223,-1 0-1,-3 0 1,-2 1 0,-1 17-945,-1-19 168,0 33-2340,-3 39-5492,-1-12 2178,2-102 2505</inkml:trace>
  <inkml:trace contextRef="#ctx0" brushRef="#br0" timeOffset="439.4">18 188 16639,'-3'-3'1211,"1"-1"-1,0 1 0,0-1 0,1 1 1,-1-1-1,1 0 0,-1-3-1210,1 4 631,0 0 0,1-1 0,0 1 0,0 0 0,-1-1 0,2 1 0,-1 0 0,0-1-631,1-1 269,1 0 0,-1 1 0,1-1 0,0 0 0,0 1 0,0 0 0,0-1-1,1 1 1,0 0 0,0 0 0,3-3-269,0 1-56,0-1-1,1 2 1,0-1-1,0 1 1,1 0-1,-1 0 1,1 1-1,0 0 1,0 0-1,0 1 1,1 0-1,-1 0 1,6 0 56,4 0 11,1 1 1,0 1-1,-1 1 1,1 0-1,-1 2 0,1 0 1,-1 1-1,18 5-11,-27-6 13,-1 1 0,0 0-1,0 0 1,0 1 0,0 0 0,0 1 0,-1-1-1,0 2 1,0-1 0,0 1 0,-1 0-1,0 0 1,0 0 0,0 1 0,-1 0 0,0 0-1,0 1 1,-1-1 0,0 1 0,0 0-13,-1 1 4,-1-1 1,1 0-1,-1 1 0,-1-1 1,1 1-1,-1-1 1,-1 1-1,0 0 1,0-1-1,0 1 0,-1-1 1,-1 1-1,0 0 1,0-1-1,0 0 1,-1 0-1,0 0 1,-1 0-1,-2 4-4,1-3-37,-1 0 1,0 0-1,0 0 1,-1-1-1,-1 0 1,1 0-1,-1-1 1,-1 0-1,1 0 0,-1-1 1,0 0-1,0-1 1,-1 0-1,0 0 1,-5 1 36,11-4-572,-14 5-1179,7-1-5729,8-5 5517,1 1-2864,7-1-558,0-4 985</inkml:trace>
  <inkml:trace contextRef="#ctx0" brushRef="#br0" timeOffset="793.13">571 602 14464,'0'3'5439,"0"-3"-4223,5 9 1056,1-6 672,-12-6-1696,12 6 384,-6 2-1024,3 4 384,-6-2-576,3 10-800,0 0 192,0 7-2016,0-4 1248,0 1-6496,0-10 4128,3 1-4255,2-7 4351</inkml:trace>
  <inkml:trace contextRef="#ctx0" brushRef="#br0" timeOffset="1134.08">622 466 12928,'-8'5'4831,"8"-5"-3775,-10 0 1280,10 0 544,0 0-1632,0 0-2208,0 0 384,5 3-1696,0-3 1280</inkml:trace>
  <inkml:trace contextRef="#ctx0" brushRef="#br0" timeOffset="2096.48">817 556 16256,'-30'16'7163,"3"-1"-3575,25-13-3498,0-1-1,0 1 1,0-1-1,0 1 1,1 0-1,-1 0 1,1 0 0,-1 0-1,1 0 1,0 0-1,0 0 1,0 0-1,0 1 1,0-1-1,0 0 1,0 1 0,1-1-1,-1 1 1,1-1-1,0 0 1,0 3-90,-1-1-14,1 0 1,0-1 0,0 1-1,1 0 1,-1 0-1,1 0 1,0 0 0,0-1-1,0 1 1,0 0 0,1-1-1,-1 1 1,3 3 13,-3-6-15,1 1 0,0 0 1,-1 0-1,1-1 0,0 1 0,0 0 1,0-1-1,0 0 0,0 0 0,0 1 1,0-1-1,1 0 0,-1-1 0,0 1 1,1 0-1,-1-1 0,0 1 0,1-1 1,-1 0-1,1 0 0,-1 0 1,1 0-1,-1 0 0,0 0 0,1-1 1,-1 1-1,1-1 0,1-1 15,4 0-66,0-1 0,-1 0 0,0-1 0,0 0 0,0 0 0,0-1 0,6-4 66,-5 2-25,-1 0-1,0-1 1,0 0 0,-1 0-1,0 0 1,0-1 0,-1 1-1,1-3 26,2-7 8,0 1 0,-1-1 0,-1-1 1,-1 1-9,0-7 219,-1 1 1,-1-1 0,-2 0 0,0-13-220,-1 31 131,0 5-91,1-1 1,-1 1-1,0-1 1,0 0-1,0 1 1,-1-1-1,1 1 1,-1-1-1,1 1 1,-1-1-1,0 1 1,0-1 0,0 1-1,0-1 1,0 1-1,-2-2-40,3 4 0,0 0 0,-1 0 0,1-1-1,0 1 1,-1 0 0,1 0 0,0 0 0,-1 0 0,1 0-1,0-1 1,-1 1 0,1 0 0,0 0 0,-1 0-1,1 0 1,0 0 0,-1 0 0,1 0 0,0 0 0,-1 0-1,1 0 1,-1 0 0,1 0 0,0 1 0,-1-1 0,1 0-1,0 0 1,-1 0 0,1 0 0,0 1 0,-1-1 0,1 0-1,0 0 1,-11 14-24,-3 16 283,14-29-248,-5 12 74,1 0 0,0 0 0,1 0 0,1 1 0,0 0 0,0-1 0,2 1 0,0 0 0,0 0 0,1-1 0,1 1 1,0 0-1,1-1 0,0 0 0,2 1 0,-1-1 0,1-1 0,7 13-85,-10-22-7,0 1-1,0-1 1,0 0 0,0 0 0,1 0-1,-1 0 1,1 0 0,0-1 0,-1 1 0,1-1-1,0 0 1,1 0 0,-1 0 0,0 0 0,1 0-1,-1-1 1,1 0 0,-1 1 0,1-1-1,0-1 1,-1 1 0,1 0 0,0-1 0,0 0-1,-1 0 1,1 0 0,0 0 0,0-1-1,-1 1 1,1-1 0,0 0 0,-1 0 0,1 0-1,2-2 8,6-2 2,-1 0 0,1-1 0,7-5-2,-16 9 57,0 0-1,0-1 0,-1 1 0,1-1 0,0 1 0,-1-1 0,1 0 0,-1 0 1,0 0-1,0 0 0,0 0 0,0 0 0,-1-1 0,1 1 0,0-2-56,-2 4 8,1-15 650,-5 13-318,-7 7-306,9-3-33,0 0 0,0 1 0,0-1 0,0 1-1,1 0 1,-1-1 0,1 1 0,-1 0 0,1 0 0,0 0-1,0 0 1,0 0 0,0 0 0,0 0 0,0 0 0,0 0-1,1 1 1,-1-1 0,1 0 0,-1 0 0,1 1-1,0-1 1,0 0 0,0 2-1,0 3-181,1-1 0,0 1 0,0 0 0,0-1-1,0 1 1,1-1 0,1 1 0,-1-1 181,0-3-356,-1-1 0,1 1 1,0-1-1,0 0 0,0 0 0,0 0 0,0 0 0,0 0 1,1 0-1,-1-1 0,0 1 0,1-1 0,0 1 0,-1-1 1,1 0-1,0 0 0,0 0 0,-1-1 0,1 1 0,0-1 1,0 1-1,2-1 356,7 1-2222,0 0 1,0-1-1,0-1 1,11-1 2221,-10-1-741,0 1 0,-1-1-1,1-1 1,-1-1 0,0 1 0,2-3 741,-4 2 906,0-1 1,0 0-1,1-2-906,-5 3 1773,0 0 0,0-1 1,0 1-1,2-5-1773,-6 8 635,-1 0 1,1 0-1,-1 0 1,1-1-1,-1 1 0,0 0 1,0-1-1,0 0 0,0 1 1,0-1-1,0 1 1,-1-1-1,1-1-635,-1 2 101,0 1 0,-1 0 0,1 0 0,0 0 0,0 0 0,-1 0 0,1 0 0,0 1 1,-1-1-1,1 0 0,-1 0 0,1 0 0,-1 0 0,1 0 0,-1 0 0,0 1 0,0-1 0,1 0 0,-1 1 0,0-1 0,0 0 0,0 1 0,1-1 0,-1 1 0,0-1 1,0 1-1,0 0 0,0-1 0,0 1 0,0 0 0,0 0 0,0-1 0,0 1 0,0 0 0,-1 0-101,0 0 11,-1 0 0,0 0 0,0 0-1,1 1 1,-1-1 0,0 1 0,1 0 0,-1-1 0,0 1-1,1 0 1,-1 0 0,1 1 0,-1-1 0,1 0 0,0 1-1,0 0 1,-1-1 0,1 1 0,0 0 0,1 0 0,-1 0-1,0 1 1,0-1 0,1 0 0,0 0 0,-1 1 0,1-1-1,0 1 1,0 0 0,0-1 0,0 1 0,1 0-11,0-2-11,-1 0 0,1 0 0,0 0 0,0 0 0,0 0 0,1 0-1,-1 0 1,0 0 0,0 0 0,0 0 0,1 0 0,-1 0 0,1 0 0,-1 0 0,1 0 0,-1 0 0,1 0 0,-1 0 0,1 0 0,0-1 0,-1 1 0,1 0 0,0-1 0,0 1 0,0 0 0,-1-1 0,1 1 0,0-1 0,0 1 0,0-1 0,0 1 0,0-1 0,0 0 0,0 1 0,0-1 0,0 0 0,0 0 0,0 0-1,0 0 1,0 0 0,1 0 0,-1 0 0,0 0 0,0-1 11,6-1-2,0 0 0,-1 0-1,1-1 1,5-3 2,8-4 63,-19 10-67,0 0 1,0 0 0,0 0-1,0 0 1,0 0 0,0 0-1,0 0 1,0 1 0,0-1-1,0 0 1,-1 1 0,1-1-1,0 0 1,0 1 0,0-1-1,0 1 1,0 0 0,0-1 3,19 16-127,-18-14 111,8 7-58,-5-5 11,-1-1 1,1 1 0,-1 0 0,1-1-1,0 0 1,0 0 0,1-1 0,-1 1-1,1-1 63,-2-1-68,0 1 1,0-1-1,0 0 0,-1-1 0,1 1 0,0-1 0,0 0 0,0 0 0,0 0 0,0 0 0,0 0 0,0-1 0,0 0 0,0 0 0,0 0 1,0 0-1,-1-1 0,1 0 0,1 0 68,2-3-16,1 0 0,-1-1 0,0 1-1,-1-1 1,1-1 0,-1 0 0,-1 0 0,1 0 0,-1 0 0,0-1 0,-1 0 0,0 0 0,0 0 0,0 0 0,0-6 16,5-14 1,-1-2 1,-2 1-1,0 0 1,-2-4-2,2-18 349,-3-1-1,-1 1 0,-5-34-348,3 81 87,0 3-65,0 0 0,0 0 1,0 0-1,0 0 0,0 0 1,0 0-1,-1 0 0,1 0 0,0 0 1,0 0-1,-1 0 0,1 0 1,-1 0-1,1 1 0,-1-1 1,1 0-1,-1 0 0,0 0 0,1 1 1,-1-1-1,0 0-22,1 1 8,0 0 0,0 0 0,0 0 0,0 0 0,0 0 0,-1 0 0,1 0 0,0 0 0,0 0 0,0 0 0,0 0 0,0 0 0,0 0 0,-1 0 0,1 0 0,0 0 0,0 0 0,0 0 0,0 0 0,0 0 0,0 0 0,-1 0 0,1 0 0,0 0 0,0 0 0,0 0 0,0 0 0,0 0 0,0 0 0,0 0 0,0 0 0,-1 1 0,1-1 0,0 0 0,0 0 0,0 0 0,0 0 0,0 0 0,0 0 0,0 0 0,0 1 0,0-1 0,0 0 0,0 0 0,0 0-8,-4 11 256,-1 20 65,5-30-303,-7 54 121,3 0 1,3 1 0,1-1 0,4 0-1,3 15-139,-5-57-265,0-1-1,2 0 0,-1 1 0,1-1 1,2 2 265,-4-9-236,1 0 1,-1 0-1,1 0 0,1 0 1,-1 0-1,1-1 1,-1 0-1,1 0 1,1 0-1,-1 0 0,3 2 236,21 8-901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17:38.07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17 30 14720,'-16'7'9458,"15"-6"-2384,4-1-6985,100-2 1417,-77 0-2925,0-1 1,23-6 1418,18-7-8709,-57 11 6735</inkml:trace>
  <inkml:trace contextRef="#ctx0" brushRef="#br0" timeOffset="326.66">87 100 13568,'-30'28'9365,"36"-28"-598,17 0-7276,7 1-1920,102-1-1619,-109 0 1413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17:34.82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152 241 14208,'0'-12'8965,"0"12"-6203,0 6 1313,11 35-3524,-2 2 1,-2-1-1,-2 1 1,-2 1-1,-2 41-551,-2 48-259,1-79 54,0-54 194,2 31-540,1-16-1736,-2-15 2007,-1 1-1,0-1 1,0 0 0,0 1 0,0-1 0,1 0 0,-1 1 0,0-1-1,0 0 1,0 1 0,1-1 0,-1 0 0,0 0 0,0 1 0,1-1-1,-1 0 1,0 0 0,1 0 0,-1 1 0,0-1 0,1 0 0,-1 0-1,0 0 1,1 0 0,-1 0 0,1 0 280,-1 0-782,1-1 0,-1 0 0,1 1 0,-1-1 0,0 0 0,1 0-1,-1 1 1,0-1 0,1 0 0,-1 0 0,0 1 0,0-1 0,0 0 0,0 0 782,-3-12-3925</inkml:trace>
  <inkml:trace contextRef="#ctx0" brushRef="#br0" timeOffset="448.71">54 147 17279,'-8'-6'2110,"6"5"-1449,0 0 0,0-1 0,0 0 0,1 1 0,-1-1 0,0 0 0,1 0 0,-1 0 0,-1-2-661,1 1 339,-2-2 663,1 0 0,-1 0 0,1 0 0,0-1 1,-1-4-1003,3 9 75,0-1 1,1 0-1,-1 1 1,1-1-1,0 0 1,0 1-1,-1-1 1,1 0-1,0 0 1,0 1-1,0-1 1,1 0-1,-1 1 1,0-1-1,1 0 1,-1 1-1,1-1 1,-1 0-1,1 1 1,0-1-1,0 1 1,0-1-1,0 1 1,0-1-1,1 0-75,1-1 9,1 0 0,0 0 0,-1 0-1,1 1 1,1-1 0,-1 1 0,0 0 0,0 0 0,1 1 0,-1-1-1,1 1 1,3-1-9,11-1 41,-1 1-1,12 0-40,-15 1 5,14-1-5,-1 2 0,1 1 0,0 1 0,26 5 0,-44-5-2,0 1 0,0-1 0,0 2 0,0 0 0,0 0 0,-1 1 0,0 0 0,8 6 2,-8-4 0,0 1-1,-1-1 1,0 2 0,0-1 0,-1 1-1,0 1 1,0 0 0,-1 0 0,-1 0-1,1 1 1,-2-1 0,0 1 0,0 1-1,-1-1 1,1 4 0,-3-7 1,0 0 0,0 0 0,0 0 0,-1 0 0,-1 1-1,1-1 1,-1 1 0,-1-1 0,0 0 0,0 1 0,0-1 0,-1 0 0,0 0 0,-1 0 0,0 0 0,0 0-1,-1-1 1,0 1 0,0-1 0,0 0 0,-1 0 0,-5 5-1,3-5-41,0-1 0,0 0 0,-1 0-1,0 0 1,0-1 0,0 0 0,-6 2 41,-11 4-336,0-1 0,-2-1 336,22-8-1137,0 0 0,0 0 0,0 0 0,-5 0 1137,-3-4-6284,13 3 6013,-1 0 0,1-1 0,0 1 0,0 0 0,-1 0 0,1-1 0,0 1 0,0 0 0,0-1 0,-1 1 0,1 0 0,0-1 0,0 1 0,0 0 0,0-1 0,0 1 0,0 0 0,0-1 0,0 1 0,0 0 0,0-1 0,0 1 0,0 0 0,0-1 0,0 1 0,0 0 0,0-1 0,0 1 0,0 0 0,0-1 0,1 1 0,-1 0 0,0-1 271,5-10-4512</inkml:trace>
  <inkml:trace contextRef="#ctx0" brushRef="#br0" timeOffset="1384.08">717 651 10240,'0'0'240,"1"0"0,-1 0 0,0 0 0,0-1-1,0 1 1,1 0 0,-1 0 0,0 0 0,0-1 0,0 1 0,0 0 0,0 0 0,1-1 0,-1 1 0,0 0 0,0 0 0,0-1 0,0 1 0,0 0 0,0-1 0,0 1 0,0 0 0,0 0 0,0-1 0,0 1 0,0 0 0,0-1-1,0 1 1,-1 0 0,1 0 0,0-1 0,0 1-240,-9-6 6395,-4 1-2515,2 4-3743,-5 1 563,0 1-1,-1 1 1,-13 3-700,25-4 33,0 0-1,0 0 1,0 1-1,0 0 1,0 0-1,0 0 1,1 0 0,-1 1-1,1 0 1,0 0-1,0 0 1,0 0-1,-2 3-32,5-5-9,1-1 0,0 1 0,-1-1 0,1 1 0,0 0 0,0-1 0,-1 1 0,1 0 1,0-1-1,0 1 0,0 0 0,0-1 0,0 1 0,0 0 0,0-1 0,0 1 0,0 0 0,0-1 0,0 1 0,1 0 0,-1-1 0,0 1 0,0 0 0,1-1 0,-1 1 0,0-1 0,1 1 0,-1 0 9,2 1-71,-1 0-1,1 0 1,0 0 0,0-1 0,-1 1-1,1 0 1,0-1 0,2 2 71,32 17-107,-22-12 401,-1 0 1,1 0-1,-1 2 1,-1-1-1,3 4-294,-10-8 114,1 1 0,-1 0 0,0 0-1,-1 0 1,0 1 0,0 0-1,0-1 1,0 2 0,1 5-114,-4-11 12,0 1 0,-1 0 0,1 0 0,-1 0 0,0-1 0,1 1 0,-1 0 0,-1 0 1,1 0-1,0 0 0,-1 0 0,1-1 0,-1 1 0,0 0 0,0-1 0,0 1 0,0 0 0,0-1 0,-1 1 0,1-1 0,-1 1 0,0-1 0,1 0 0,-1 0 1,0 0-1,-1 0 0,-1 2-12,2-2-129,-1 0 0,0 0 1,0 0-1,0 0 0,0 0 1,-1-1-1,1 1 0,0-1 1,-1 0-1,1 0 0,0 0 1,-1-1-1,0 1 0,1-1 1,-1 1-1,1-1 0,-1-1 1,1 1-1,-1 0 0,1-1 1,-1 0-1,1 1 0,-1-1 1,1-1-1,-1 1 0,1 0 1,0-1-1,0 0 0,0 0 1,0 0-1,0 0 0,0 0 1,1 0-1,-1-1 0,1 0 1,-1 1-1,1-1 0,0 0 1,0 0-1,-1-2 129,-1-4-591,0-1 0,0 0 0,1 0 0,0 0 1,1-1-1,0 1 0,0-1 0,1 1 0,1-1 0,0 1 0,0-1 0,1 1 0,1-1 0,-1 1 0,2-3 591,8-28-691,1 1 0,11-22 691,-12 35 1343,1 2 0,2 0 0,0 0 0,7-8-1343,-18 29 498,1 0 0,-1 0 0,0 0 1,1 1-1,0-1 0,0 1 0,0 0 1,0 0-1,1 0 0,1 0-498,-4 2 109,0 0 0,-1 1 0,1-1 0,0 1 0,-1-1 0,1 1 0,0 0 0,0-1-1,-1 1 1,1 0 0,0 0 0,0 0 0,0 1 0,-1-1 0,1 0 0,0 1 0,-1-1 0,1 1 0,0-1 0,-1 1 0,1 0 0,0 0 0,-1 0-1,1 0 1,-1 0 0,0 0 0,1 0 0,-1 0 0,0 1 0,1 0-109,1 2 118,0 0 1,0 0-1,0 1 0,0 0 1,-1-1-1,0 1 0,0 0 0,1 4-118,8 41 336,-8-36-263,2 23 90,1 34-163,-3-29 19,4 18-19,-5-48-21,1 0-1,0 0 1,0-1-1,1 0 1,1 0-1,0 0 1,1 2 21,-5-12-10,0 1 0,-1-1 1,1 0-1,0 0 0,0 0 1,0 1-1,0-1 1,0 0-1,0 0 0,0-1 1,0 1-1,0 0 0,0 0 1,1 0-1,-1-1 0,0 1 1,0-1-1,1 1 0,-1-1 1,0 1-1,1-1 0,-1 0 10,1 0-8,0 0 0,0 0 0,0-1 0,0 1-1,-1-1 1,1 1 0,0-1 0,0 0-1,-1 1 1,1-1 0,0 0 0,-1 0 0,1 0-1,-1-1 1,1 1 0,-1 0 0,0 0 8,10-10 4,-1-1 0,-1 0 0,0 0 1,0 0-1,-1-1 0,4-11-4,17-26 396,-23 44-189,-3 8-108,-3 18-134,0 0-140,0-19 182,1 7-572,0 0-1,0 0 1,1-1 0,0 1 0,1 0 0,1 3 565,-3-9-334,0 0 0,0-1-1,0 1 1,0-1 0,1 1 0,-1-1-1,0 1 1,1-1 0,-1 0 0,1 1-1,-1-1 1,1 0 0,-1 0 0,1 0-1,0 0 1,0 0 0,-1-1 0,1 1-1,0-1 1,0 1 0,0-1 0,0 1 0,0-1-1,0 0 1,0 0 0,0 0 0,-1 0-1,1 0 1,1-1 334,11-2-1883</inkml:trace>
  <inkml:trace contextRef="#ctx0" brushRef="#br0" timeOffset="1748.65">1290 667 13952,'-1'-1'624,"0"0"0,1 0 0,-1 0 0,0 0 0,0 1 1,0-1-1,0 0 0,1 1 0,-1-1 0,0 1 0,0-1 1,0 1-1,0-1 0,0 1 0,-1-1 0,1 1 0,0 0 0,0 0 1,0 0-625,-1 0 383,0 0 1,1 0 0,-1 0-1,1 0 1,-1 1 0,0-1-1,1 0 1,-1 1 0,1 0-1,-1-1 1,1 1-1,-1 0-382,-2 1 112,1 0 1,0 1-1,0-1 1,1 1-1,-1-1 1,0 1-1,1 0 1,0 0-1,0 0 1,0 0-1,-2 4-113,3-5 19,-12 30-2,12-30-25,0-1 0,1 1 0,-1-1-1,1 1 1,0-1 0,0 1 0,-1 0-1,1-1 1,0 1 0,0-1 0,0 1-1,1 0 1,-1-1 0,0 1 0,1-1-1,-1 1 1,1-1 0,-1 1 8,1-1-7,-1-1-1,1 1 1,-1-1-1,1 0 1,0 1 0,-1-1-1,1 0 1,-1 1 0,1-1-1,0 0 1,-1 0-1,1 1 1,0-1 0,-1 0-1,1 0 1,0 0-1,-1 0 1,1 0 0,0 0-1,-1 0 1,1 0-1,0 0 1,-1-1 0,1 1-1,0 0 1,-1 0-1,1 0 1,-1-1 0,1 1-1,0 0 1,-1-1-1,1 1 1,0-1 7,18-14-71,-6 1 69,-6 8 103,-1 0 0,0-1 0,0 0 0,0 0 0,-1 0 0,0-1 0,-1 0 0,0 0 0,0 0-101,-3 5 53,0-1 216,-4 7-49,-1 1-191,2-1-135,1-1 1,-1 1 0,1 0-1,0-1 1,0 1 0,0 0-1,0 0 1,0 0 0,1 0-1,-1 0 1,1 0 0,0 0-1,0 1 106,0 4-544,0 0 0,0 1-1,1-1 1,0 2 544,0-8-405,-1 0-1,0 0 1,1 1-1,0-1 1,-1 0-1,1 0 1,0 0-1,0 0 1,0 0-1,1 0 1,-1 0-1,0 0 1,1 0-1,-1 0 1,1-1-1,-1 1 1,1 0-1,0-1 1,0 0-1,0 1 1,0-1-1,0 0 1,0 0-1,0 0 1,0 0-1,0-1 1,0 1-1,1 0 1,-1-1-1,0 0 1,1 1 405,13-5-2357</inkml:trace>
  <inkml:trace contextRef="#ctx0" brushRef="#br0" timeOffset="2431.49">1627 348 16384,'-20'-7'5263,"20"7"-5165,0 0 1,-1 0-1,1-1 0,0 1 0,-1 0 0,1 0 0,0 0 0,-1 0 0,1 0 0,0 0 0,-1 0 0,1 0 0,0 0 1,-1 0-1,1 0 0,0 0 0,-1 0 0,1 0 0,0 0 0,0 0 0,-1 1 0,1-1 0,-1 0-98,-2 1 453,-1 1-1,0-1 0,1 1 0,-1 0 1,1 0-1,0 0 0,-1 0 0,1 1 1,0-1-1,0 1 0,1 0 0,-1 0 1,1 0-1,-1 0 0,0 2-452,-3 12 293,1 0 1,0 1-1,2 0 0,0 0 0,-1 18-293,1 93 421,3-125-404,1 118 111,0 24-528,-8 24 400,1-136-600,6-32 523,-1 0 1,1-1-1,-1 1 0,0 0 0,0-1 0,0 1 1,0-1-1,0 1 0,0-1 0,0 1 1,0-1-1,-1 0 0,1 1 0,-2 0 77,3-2-40,-1 0 0,1 1 0,-1-1 1,1 0-1,-1 0 0,1 0 0,-1 1 0,1-1 0,-1 0 0,1 0 0,-1 0 0,0 0 0,1 0 0,-1 0 0,1 0 0,-1-1 0,1 1 0,-1 0 0,1 0 0,-1 0 0,1 0 0,-1-1 0,1 1 0,-1 0 0,1 0 0,-1-1 0,1 1 0,0 0 0,-1-1 0,1 1 0,-1-1 0,1 1 0,0 0 0,-1-1 0,1 1 40,-10-19-648,9 18 546,-4-14-9,0-1-1,1 1 1,1 0 0,1-1-1,0 0 1,1 1-1,1-1 1,0 0-1,3-15 112,-3 27-3,0 0 0,1-1-1,0 1 1,0-1 0,0 1-1,1 0 1,-1 0 0,1 0-1,0 0 1,0 0-1,0 0 1,1 0 0,0 0-1,-1 1 1,1 0 0,0-1-1,1 1 1,-1 0-1,4-2 4,50-38-2953,-7 6-2664,7-9 5617,-46 36 130,-1-1-1,0 0 0,-1-1 1,0 0-1,-1-1 1,0 0-1,4-9-129,6-18 7675,13-40-7675,-27 63 1814,-4 14-806,-4 11-11,-5 11-850,1 0 1,1 1 0,1 0 0,1 0 0,0 0-1,0 16-147,2-8 156,1 1 0,2-1-1,1 1 1,3 17-156,-3-40-71,-1 0-1,1 0 1,1 0-1,-1 0 1,1-1-1,0 1 1,1 0-1,-1-1 1,1 1-1,0-1 1,1 0-1,-1 0 1,1 0-1,0 0 1,1 1 71,-3-5-331,-1 0 0,0-1-1,1 1 1,-1 0 0,1 0 0,-1-1 0,1 1-1,-1 0 1,1-1 0,0 0 0,-1 1-1,1-1 1,0 0 0,-1 0 0,1 0 0,0 0-1,-1 0 1,1 0 0,-1-1 0,1 1-1,0 0 1,-1-1 331,2 1-714,-1-1-1,0 0 1,0 0-1,0 0 1,0 0-1,0 0 0,0 0 1,0-1-1,0 1 1,0-1-1,-1 1 1,1-1-1,-1 1 1,1-1-1,-1 0 1,1 0 714,3-14-3344</inkml:trace>
  <inkml:trace contextRef="#ctx0" brushRef="#br0" timeOffset="2765.67">1635 614 17151,'-8'8'6400,"8"-8"-4960,8-5 768,-2 5 448,-6-3-1600,13 3-96,-4-4-608,15-1-160,-11 2-128,14 3-896,-3-5 448,12 1-5344,-7 1 3168,12 3-3648,-4-5 3553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17:43.69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19 50 11776,'5'9'4384,"-5"-9"-3393,-5-21 1473,5 21 1536,-5-5-2208,5 5 480,-4-3-1408,-1-1-288,0-1-352,5 2-2912,0-2 1472,5 1-2368,0-4 2080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17:45.28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9 289 9984,'0'11'5999,"0"-7"-2564,0-6-1408,0 1 21,0 1-710,0 0 97,0 0-491,-4-7 405,2-1-1253,1 0 0,0 0 0,0 0 0,1 0 0,0 0 0,1 1 0,-1-1 0,2 0 0,0-5-96,1-11 16,-1 10-29,0-1 1,1 1-1,1 0 0,0 0 0,1 0 0,0 1 1,1 0-1,1 0 0,0 0 0,8-9 13,-14 19 7,2 1 1,-1 0-1,0 0 0,0 0 1,1 0-1,-1 0 1,1 1-1,-1-1 0,1 1 1,0 0-1,0-1 0,0 1 1,-1 0-1,1 1 0,0-1 1,0 1-1,0-1 0,0 1 1,0 0-1,2 0-7,-2 0-21,-1 0 0,1 1 0,-1-1 0,0 1 0,1 0 0,-1-1 0,0 1 0,1 0 0,-1 0 0,0 1 0,0-1 0,0 0 0,0 1 0,0-1 0,0 1-1,0 0 1,0 0 0,-1-1 0,1 1 0,-1 0 0,1 0 0,-1 1 0,0-1 0,0 0 0,0 0 0,1 3 21,4 12-16,0 1 0,-2 0 0,0 0 0,-1 0 0,0 0 0,-2 1 0,0-1 0,-2 14 16,0 28-112,2-36 1019,-2 0-1,-3 20-906,3-21 256,-3 11-144,4 9 102,34-138-180,-25 71-31,49-115-3,-53 127 0,2 0 0,-1 0 0,3-1 0,7-14 0,-9 17 0,-1 1 0,2-1 0,-1 1 0,1 0 0,1 1 0,0 0 0,0 0 0,3-1 0,-8 7 2,-1 0 0,0 0 0,1 1 0,-1-1 0,1 1-1,-1 0 1,1 0 0,-1 0 0,1 0 0,0 1 0,2-1-2,-5 1 13,1 0 1,0 0-1,0 0 0,0 0 1,0 0-1,0 1 0,-1-1 1,1 1-1,0-1 1,0 1-1,0 0 0,-1-1 1,1 1-1,0 0 0,-1 0 1,1 0-1,-1 0 0,1 1 1,-1-1-1,0 0 0,0 1 1,1-1-1,-1 1 0,1 1-13,1 2 41,1 1 1,-1 1-1,-1-1 0,1 0 0,-1 1 0,0-1 0,0 1 0,-1 0 0,0 0 0,0 0-41,1 28 106,-2 1 0,-1 0-1,-1 0 1,-3-1 0,0 1 0,-4 5-106,-13 56 69,4 1 0,4 1 1,5 0-1,3 67-69,5-131 0,0-12 0,1 0 0,1 0 0,1 0 0,1 0 0,3 10 0,-1-16 0,-3-8 0,0 1 0,1 0 0,0-1 0,1 1 0,0-1 0,5 7 0,-8-15 0,0 1 0,0-1 0,0 1 0,0-1 0,1 0 0,-1 1 0,0-1 0,1 0 0,-1 0 0,1 0 0,0 0 0,-1 0 0,1-1 0,0 1 0,-1 0 0,2-1 0,0 1 0,-1-1 0,0 0 0,1 0 0,-1 0 0,0-1 0,1 1 0,-1-1 0,0 1 0,1-1 0,-1 0 0,0 0 0,0 1 0,0-2 0,0 1 0,0 0 0,1-1 0,4-3-295,-1 0 0,0 0 0,0 0 0,-1-1-1,1 0 1,-1 0 0,0-1 0,-1 0 0,2-2 295,4-9-1365,-1 0-1,-1 0 1,1-6 1365,4-9-3258,-8-4 1172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17:48.60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164 82 9472,'1'-1'348,"-1"1"-1,0-1 1,1 0 0,-1 1 0,0-1 0,0 0 0,1 1 0,-1-1 0,0 0 0,0 1-1,0-1 1,0 0 0,0 1 0,0-1 0,0 0 0,0 1 0,0-1 0,0 0-1,0 1 1,0-1 0,-1 0-348,-8-19 5849,9 18-5545,-1 0 0,-1 1 0,1-1 0,0 0-1,0 1 1,-1-1 0,1 0 0,-1 1 0,1 0-1,-1-1 1,0 1 0,1 0 0,-1 0 0,0 0 0,0 0-1,0 0 1,0 0 0,-1 0-304,-2 2 104,1 1 0,-1-1 0,1 1 0,0 0 0,-1 0 0,1 0 0,0 0 0,0 1 0,0-1 0,1 1 0,-1 0 0,0 1-104,-1 1 67,1 0 0,0 0 0,0 1 0,1-1 0,-1 1 0,1 0 0,0 0 0,0 2-67,-6 11 280,4-10-277,1 0 0,0 0 0,0 1 0,1 0 0,0 0 0,1 0 0,0 0 0,1 0 0,0 0-3,0-6-25,1-1 1,0 1-1,0-1 1,0 1-1,1-1 1,-1 1-1,1-1 1,0 1 0,0-1-1,0 0 1,0 0-1,0 1 1,1-1-1,-1 0 1,1 0-1,0 0 1,2 1 24,-3-2-11,1 0 0,0-1 1,0 1-1,1-1 0,-1 1 1,0-1-1,0 0 0,1 0 1,-1 0-1,0 0 0,1 0 1,-1-1-1,1 1 0,-1-1 1,1 1-1,-1-1 0,1 0 1,0 0-1,-1 0 0,1 0 1,-1-1-1,1 1 0,-1-1 1,1 0 10,3 0-1,0-1 1,-1-1 0,1 1 0,-1-1-1,0 0 1,0 0 0,0 0-1,0-1 1,0 1 0,-1-1 0,0-1-1,1 1 1,-2 0 0,1-1-1,0 0 1,-1 0 0,0 0-1,1-2 1,-1 1 9,0 0-1,0-1 0,-1 1 0,0-1 0,0 1 0,0-1 1,-1 0-1,0 0 0,0 0 0,-1 0 0,0 0 1,0 0-1,0 0 0,-1 0 0,-1-4-8,2 11 9,0 0-1,0-1 0,0 1 1,0 0-1,0 0 1,0-1-1,0 1 0,0 0 1,0 0-1,0-1 1,-1 1-1,1 0 0,0 0 1,0 0-1,0-1 1,0 1-1,0 0 0,-1 0 1,1 0-1,0-1 1,0 1-1,0 0 0,0 0 1,-1 0-1,1 0 1,0-1-1,0 1 0,-1 0 1,1 0-1,0 0-8,-5 5 256,-3 16 37,7-18-305,0 2-68,1-1-1,-1 1 1,1 0-1,0 0 0,0 0 1,0 0-1,1 0 1,0 0-1,0 0 0,0 0 1,1 2 80,-1-4-74,0 0 53,0 0-1,0-1 0,0 1 1,1-1-1,-1 1 0,1-1 1,-1 1-1,1-1 0,0 0 1,0 0-1,0 0 0,0 0 1,1 0-1,-1 0 0,0-1 1,1 1-1,-1-1 0,3 1 22,6 3 50,0 0 1,1-1-1,10 2-50,-6-1 21,-14-4-299,1 0 1,-1-1-1,0 1 1,1-1-1,-1 0 1,0 1-1,1-1 1,-1 0-1,0-1 0,1 1 1,-1 0-1,0-1 1,1 1-1,0-1 278,-1 0-1107,0 0 0,0 0-1,1-1 1,-1 1 0,0 0 0,-1-1-1,1 0 1,0 1 0,0-1 0,-1 0-1,1 0 1,0 0 1107,4-10-3333</inkml:trace>
  <inkml:trace contextRef="#ctx0" brushRef="#br0" timeOffset="1129.09">432 208 12928,'-6'12'8197,"19"-20"-1689,3-3-6472,1 0 1,6-8-37,-16 11 101,1-1 0,-1 0-1,0 0 1,-1-1 0,0 0 0,-1 0 0,0 0 0,-1-1-1,0 0 1,0 0 0,0-3-101,-4 13 33,0-1 1,0 1-1,0-1 1,0 0-1,0 1 0,0-1 1,0 1-1,0-1 0,-1 1 1,1-2-34,-1 3 13,1-1 0,0 1-1,0-1 1,0 1 0,-1-1 0,1 1 0,0 0 0,-1-1 0,1 1 0,0 0 0,-1-1 0,1 1 0,0 0 0,-1-1 0,1 1 0,-1 0 0,1 0 0,0 0 0,-1-1-1,1 1 1,-1 0 0,0 0-13,0 0 28,-1 0-1,0 0 0,1 0 1,-1 1-1,0-1 0,1 0 1,-1 1-1,1-1 0,-1 1 1,0 0-1,1 0 0,0-1 0,-1 1 1,1 0-1,-1 0 0,1 0 1,-1 1-28,-6 6 111,0 0 0,0 1 0,1 0-1,0 1 1,1-1 0,0 1 0,0 1 0,1-1 0,0 1 0,1 0-111,3-8 0,0 0 0,0 0 1,1 0-1,-1 0 0,1 0 0,0 0 0,-1 0 1,2 0-1,-1 0 0,0 0 0,0 0 0,1 0 0,0 0 1,-1 0-1,1 0 0,0 0 0,1-1 0,-1 1 1,0 0-1,2 2 0,0-2 6,-1 0-1,1 0 1,0 0 0,0 0 0,0 0 0,0-1-1,1 1 1,-1-1 0,0 0 0,1 0 0,0 0-1,0 0 1,-1-1 0,1 0 0,3 1-6,15 3 1,1 0 0,0-2 1,0-1-1,17 0-1,-16 0 0,-19-1 0,0 0 0,0-1 0,0 0 0,1 1 0,-1-2 0,0 1 0,8 0 2,6-1 172,-19 1-167,1 0 0,0-1 0,-1 1 0,1 0 0,0-1 0,-1 1 0,1 0 0,-1-1 0,1 1 0,-1-1 0,1 1 0,-1-1 0,1 1 0,-1-1 0,0 0 0,1 1 0,-1-1 0,0 1 0,1-1 0,-1 0 0,0 1-1,0-1 1,0 0 0,1 1 0,-1-1 0,0 0-7,1-5 26,0 0 66,0 0 1,0-1 0,-1 1-1,0-1 1,0 1 0,-1-6-93,0 1 103,0-1 1,0 1 0,1-1-1,1 0 1,0 1-1,0 0 1,3-7-104,-4 16 0,1 1-1,0 0 1,-1 0-1,1 0 1,0-1-1,0 1 1,0 0-1,-1 0 1,1 0-1,0 0 1,0 1-1,1-1 1,-1 0-1,0 0 1,0 1-1,0-1 1,0 0-1,1 1 1,-1-1-1,0 1 1,1 0-1,-1-1 1,0 1-1,1 0 1,-1 0 0,0 0-1,1 0 1,0 0 0,7 0-4,0 0 0,0 1 0,0 1 1,1 0 3,4 0 1,17 0-162,-1-1-1,17-2 162,1 0-34,-46 0 34,-1 1 0,1 0 0,0 1 0,-1-1 0,1 0 0,-1 0 1,1 0-1,-1 1 0,1-1 0,0 1 0,-1 0 0,1-1 0,-1 1 0,0 0 0,1 0 0,-1 0 0,0 0 0,1 0 0,-1 0 0,0 1-1,0-1 1,0 0-1,-1 1 0,1-1 0,0 1 0,-1-1 0,0 1 0,1-1 0,-1 1 0,0-1 0,0 1 0,0-1 1,0 1-1,0-1 0,0 1 0,0-1 0,0 1 0,-1-1 0,1 2 1,-1-1 3,0 1 0,1 0-1,-1 0 1,1 0 0,0 0 0,0-1 0,0 1-1,0 0 1,1 0 0,-1 0 0,1 0-1,0 0 1,-1-1 0,1 1 0,1 0 0,-1-1-1,0 1 1,1-1 0,-1 1 0,1-1-1,-1 0 1,1 1 0,0-1 0,0 0 0,0 0-1,1 0 1,-1-1 0,0 1 0,1 0 0,-1-1-1,1 0 1,1 1-3,3 1 14,-1-1-1,1 0 1,0 0-1,0 0 0,1-1 1,-1 0-1,0-1 1,0 1-1,0-1 1,1-1-1,-1 0 1,5 0-14,-6-1 5,0 0 0,0 0 1,0 0-1,0-1 0,0 1 1,-1-1-1,1-1 0,-1 1 1,0-1-1,0 0 0,0 0 1,0-1-1,-1 1 0,1-1 1,-1 0-1,-1 0 0,1-1-5,-1 2 3,-1 0-1,0 0 1,0 0-1,0 0 1,0 0-1,-1-1 0,1 1 1,-1 0-1,0-1 1,-1 1-1,1-1 1,-1 1-1,0-1 1,0 0-1,0 1 0,-1-1 1,1 1-1,-1-1 1,0 1-1,-1-1 1,1 1-1,-1 0 1,1 0-1,-3-4-2,2 5-64,0 1 1,0-1-1,0 1 0,0-1 0,0 1 1,-1 0-1,1 0 0,-1 0 0,1 0 1,-1 0-1,0 1 0,0-1 0,1 1 1,-1-1-1,0 1 0,0 0 0,0 1 1,-1-1-1,1 0 0,0 1 0,-1-1 64,-1 1-176,0 0-1,0 0 0,1 0 0,-1 1 0,0 0 0,0 0 1,0 0-1,1 0 0,-1 1 0,0 0 0,1 0 1,-1 0-1,-1 2 177,-14 10-2267,-2-4 779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18:23.13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146 153 12160,'-1'-9'1410,"1"-4"9190,2 13-5702,1 9-2991,0 5-1693,0 1 0,-1 0 0,-1 1 0,0-1 0,-1 0 0,-1 0 0,0 2-214,-1 11 102,1 41-705,2 0 1,7 38 602,0-72-1822,-7-30 882,1 0-1,-1 1 1,0-1-1,0 0 1,-1 1-1,1-1 1,-1 0-1,-1 1 1,1-1-1,-1 1 941,-3 0-2320</inkml:trace>
  <inkml:trace contextRef="#ctx0" brushRef="#br0" timeOffset="415.3">3 75 15104,'-1'-1'394,"1"1"1,0-1 0,0 1 0,-1 0-1,1-1 1,0 1 0,0-1 0,0 1-1,0-1 1,0 1 0,0-1 0,0 1-1,0 0 1,0-1 0,0 1 0,0-1-1,0 1 1,0-1 0,0 1-1,0-1 1,0 1 0,0-1-395,8-8 3604,-5 7-3316,0 0 0,1 0 0,-1 0-1,0 0 1,4-1-288,24-7 221,0 1 0,0 1 0,2 2-221,-13 2 82,1 2 0,-1 0 0,1 1-1,0 2 1,8 0-82,-21 1 136,1 0 1,-1 0-1,1 1 1,-1 0-1,0 1 0,0-1 1,0 1-1,-1 1 0,1 0 1,-1 0-1,0 0 0,0 1 1,3 4-137,-6-6 73,0 0 1,-1 0 0,0 1 0,0-1-1,0 1 1,0-1 0,-1 1 0,0 0-1,0 0 1,1 4-74,-2-5 19,0-1 1,-1 1-1,1 0 1,-1-1-1,0 1 1,0 0-1,0-1 1,-1 1-1,1 0 1,-1-1-1,0 1 1,0-1-1,0 1 0,-1-1 1,1 1-1,-2 0-19,-1 3 11,0 0 0,-1-1 0,0 0 0,0 0 0,-1 0-1,1-1 1,-1 0 0,-1 0 0,1 0 0,-1-1 0,1 0-1,-1 0 1,0-1 0,-1 0 0,1 0-11,-7 2-327,0 0-1,-1-1 1,1-1 0,-1-1 0,0 0 0,0-1-1,-7 0 328,21-1-229,-20-2-2636,20 2 2632,1 0-1,-1 0 1,0 0-1,0 0 1,1-1-1,-1 1 1,0 0-1,0-1 1,1 1-1,-1 0 1,0-1-1,1 1 1,-1-1-1,1 1 1,-1-1-1,0 1 1,1-1-1,-1 0 1,1 1-1,0-1 1,-1 0-1,1 1 1,-1-1-1,1 0 234,0-6-1963</inkml:trace>
  <inkml:trace contextRef="#ctx0" brushRef="#br0" timeOffset="1186.47">548 587 12928,'-18'43'8607,"16"-37"-4173,-1 2-1915,3-7-2510,0-1 1,0 0-1,1 0 1,-1 0-1,0 0 1,0 1-1,1-1 1,-1 0-1,0 0 1,0 0-1,1 0 1,-1 0-1,0 0 1,0 0-1,1 0 1,-1 0-1,0 0 1,0 0-1,1 0 1,-1 0-1,0 0 1,1 0-1,-1 0 0,0 0 1,0 0-1,1 0 1,-1 0-1,0 0 1,0 0-1,1 0 1,-1-1-1,0 1 1,0 0-1,0 0 1,1 0-1,-1 0 1,0-1-1,0 1 1,0 0-10,7-4 70,-1 1 0,1-1 0,-1-1 0,0 1 0,-1-1 1,1 0-1,-1-1 0,0 1 0,0-1 0,-1 0 0,0 0 0,0 0 0,0-1 1,0-1-71,1-2-56,-1 0 1,0 0 0,0 0 0,-1-1 0,-1 0 0,0 0-1,0 1 1,-1-1 0,0-7 55,-2 15 52,1-1 1,-1 1-1,1 0 1,-1-1-1,0 1 0,0 0 1,-2-3-53,3 5 23,0 0 0,-1 1 0,1-1 0,0 0 0,0 0 0,-1 1 0,1-1 0,-1 1 0,1-1 0,0 0 0,-1 1 0,1-1 0,-1 1 0,0-1 0,1 1 0,-1-1 0,1 1 1,-1-1-1,0 1 0,1 0 0,-1-1 0,0 1 0,1 0 0,-1 0 0,0-1 0,0 1 0,1 0 0,-1 0 0,0 0 0,0 0 0,1 0 0,-1 0 0,0 0 0,0 0 0,0 0-23,-2 2 26,1 0 0,-1-1 0,1 1 0,-1 0 0,1 0 0,0 1 0,0-1 0,-1 0 0,2 1-1,-1-1 1,0 1 0,0 0 0,1-1 0,0 1 0,-1 2-26,-3 8-3,1-1 0,0 1 0,1 1 3,1-6-12,-2 8 4,1 0-1,1 0 1,0 0-1,1 15 9,1-26-32,0 1 1,1 0-1,0 0 0,0-1 0,0 1 1,1 0-1,1 1 32,-2-4-57,0 0 0,0-1 1,1 1-1,0 0 0,-1-1 1,1 0-1,0 1 0,0-1 0,0 0 1,1 0-1,-1 0 0,0 0 0,1 0 1,0-1 56,1 2-42,1 0 1,-1-1 0,1 1 0,0-1-1,0-1 1,0 1 0,0-1 0,0 0-1,0 0 1,0 0 0,1-1 0,-1 1-1,0-1 1,0-1 0,0 1 0,1-1-1,-1 0 1,0 0 0,2-1 41,3-2 34,-1 0 0,1-1 1,-1 0-1,0-1 0,-1 0 1,1-1-1,-1 0 0,0 0 0,-1 0 1,0-1-1,2-2-34,11-16 40,-1-1-1,-1-1 1,0-2-40,-5 6 24,-1 1 0,-1-2 0,-1 0 0,-1 0 0,-2-1 0,3-13-24,-7 6 436,-3 31-388,0 1 1,0-1 0,0 1-1,0-1 1,-1 1-1,1-1 1,0 1 0,-1-1-1,1 1 1,-1-1-1,1 1 1,-1-1 0,0 1-1,0 0 1,0 0-1,1-1 1,-1 1 0,0 0-1,-1 0 1,1-1-49,0 2 10,1 0 0,-1 0 0,1 0 0,-1 0 0,1 0 0,-1-1 1,1 1-1,-1 0 0,1 1 0,-1-1 0,1 0 0,-1 0 0,1 0 1,-1 0-1,1 0 0,-1 0 0,1 0 0,-1 1 0,1-1 0,0 0 0,-1 0 1,1 1-1,-1-1 0,1 0 0,-1 1 0,1-1 0,0 1 0,-1-1 0,1 0 1,0 1-1,0-1 0,-1 1 0,1-1 0,0 1 0,0-1 0,-1 1-10,-10 24 201,4 1-128,2-1 1,1 1-1,0 0 0,2 0 1,2 1-1,0-1 0,1 0 1,3 9-74,-3-27-10,0 0 0,1 0 0,1 0-1,-1 0 1,1 0 0,0-1 0,1 1 0,0-1 0,0 0 0,0 0 0,1 0 0,0-1 0,6 7 10,-7-10-268,0 1 0,0 0 0,1-1 1,-1 0-1,1 0 0,0 0 0,0-1 0,0 0 1,4 2 267,-5-3-581,1 0-1,-1 0 1,1 0 0,-1-1 0,1 1 0,0-1 0,-1 0 0,1 0 0,0-1 0,-1 0-1,1 1 1,0-2 581,15-5-1840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18:28.83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 46 15232,'0'0'319,"-1"0"0,1 0 1,0 0-1,-1 0 1,1 0-1,-1 0 1,1 0-1,0 0 1,-1 0-1,1 0 1,0 0-1,-1-1 0,1 1 1,0 0-1,-1 0 1,1 0-1,0 0 1,-1 0-1,1-1 1,0 1-1,0 0 1,-1 0-1,1-1-319,-1-3 2162,1 3-2173,0 0 2720,0 1-1088,1-1-1475,-1 0-1,0 0 0,1 1 1,-1-1-1,0 0 0,1 0 1,-1 1-1,1-1 0,0 0 1,-1 0-1,1 1 0,-1-1 1,1 1-1,0-1 0,-1 0 1,1 1-146,6-4-271,-1 1 0,1 0 1,0 0-1,0 1 0,0 0 0,0 0 1,0 1-1,4-1 271,26 0-5502,-3 3-3779,-19 0 6332</inkml:trace>
  <inkml:trace contextRef="#ctx0" brushRef="#br0" timeOffset="356.76">28 127 15104,'-11'7'5631,"11"-7"-4383,0 0 1056,0 0 416,0 0-1568,6 0 96,-1 0-832,3 0 192,2 0-352,7 0-512,-1-3 160,11 3-4384,-8 0 2464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18:27.94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9 222 13568,'0'3'8465,"4"-2"-3572,11-2-2456,12-6-3358,-22 6 931,0-1 0,-1 0 0,1 0 0,-1 0 0,1 0-1,-1-1 1,0 1 0,0-1 0,0 0 0,-1 0 0,1-1 0,-1 1 0,1-1 0,-1 0 0,0 0 0,-1 0 0,1 0 0,-1 0 0,0 0 0,0-1 0,0 1-1,0-2-9,0 3 26,-1 0 0,-1 0 0,1-1 0,0 1 0,-1 0-1,1 0 1,-1 0 0,0 0 0,0-1 0,0 1-1,-1 0 1,1 0 0,-1 0 0,0-1-26,1 3 34,-1-1 0,0 1 1,1 0-1,-1-1 0,0 1 0,0 0 1,0-1-1,0 1 0,0 0 0,-1 0 1,1 0-1,0 0 0,0 0 0,-1 0 1,1 0-1,-1 0 0,1 1 0,-1-1 1,1 0-1,-1 1 0,1 0 0,-1-1 1,1 1-1,-1 0 0,0-1 0,1 1 1,-1 0-1,1 0 0,-2 1-34,0-1 77,0 0 0,0 0 0,1 1-1,-1-1 1,0 1 0,0 0 0,1 0 0,-1 0 0,0 0 0,1 0-1,-1 1 1,1-1 0,-1 1 0,1 0 0,0 0-77,-2 1 66,0 1 1,0 0-1,0 0 1,1 1 0,0-1-1,0 1 1,0 0-1,0 0-66,-1 3 39,0 1 1,1 0-1,0 0 0,0 0 0,1 0 0,0 1 0,1-1 0,0 1 0,0 2-39,1-6 11,0-1 1,0 1-1,1-1 0,0 1 0,0-1 0,0 1 0,2 4-11,-2-8-11,0 1 0,0-1 1,1 0-1,-1 0 0,1 0 0,0 0 0,-1 0 0,1 0 1,0 0-1,0 0 0,0-1 0,0 1 0,0-1 0,0 0 1,1 1-1,-1-1 0,1 0 0,1 0 11,4 2-439,0-1 1,0-1-1,0 1 0,1-1 1,-1-1-1,0 0 0,1 0 1,-1 0-1,3-2 439,7 0-1301,-1-1 0,0-1 0,0-1 0,0 0 1301,22-12-1536</inkml:trace>
  <inkml:trace contextRef="#ctx0" brushRef="#br0" timeOffset="336.08">638 0 14848,'-20'5'7006,"4"-2"-3463,-13 2 312,21-1-3575,0 0-1,0 0 0,0 1 0,0 0 0,1 1 0,0-1 0,0 1 0,1 0 0,-2 3-279,-12 10 258,2 2 0,-4 6-258,16-20 20,1 1 0,0 1 1,0-1-1,0 0 0,1 1 0,1 0 0,-1 0 1,1 3-21,2-10-21,0 1 1,1 0-1,-1 0 0,1 0 1,0 0-1,0 0 1,0 1-1,0-1 1,1 0-1,-1 0 1,1 0-1,0-1 0,-1 1 1,1 0-1,1 0 1,-1 0-1,0 0 1,1-1-1,-1 1 1,1-1-1,0 1 1,0-1-1,0 0 0,0 0 1,0 1-1,0-1 1,1-1-1,-1 1 1,1 0-1,0-1 1,-1 1-1,1-1 0,0 0 1,0 0-1,-1 0 1,1 0-1,0 0 1,0-1-1,0 1 1,0-1-1,3 0 21,10 0-986,0-1 0,-1-1 0,1-1 0,-1 0 0,0-1 0,0 0 0,0-1 0,1-2 986,18-12-1568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18:30.33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165 129 12160,'0'-14'3978,"0"14"-3916,0-1-1,1 1 0,-1 0 1,0 0-1,0 0 0,0 0 1,0 0-1,0 0 1,-1 0-1,1-1 0,0 1 1,0 0-1,0 0 0,0 0 1,0 0-1,0 0 1,0 0-1,0 0 0,0 0 1,0-1-1,0 1 0,0 0 1,0 0-1,0 0 1,0 0-1,0 0 0,-1 0 1,1 0-1,0 0 0,0 0 1,0 0-1,0 0 0,0 0 1,0 0-1,0 0 1,0 0-1,-1-1 0,1 1 1,0 0-1,0 0 0,0 0 1,0 0-1,0 0 1,0 0-1,0 0 0,-1 1 1,1-1-1,0 0 0,0 0 1,0 0-1,0 0 1,0 0-1,0 0 0,0 0 1,-1 0-62,0 1 6485,5 53-1081,0-3-5037,-7 53-165,0-54-2404,3 0-1,3 28 2203,-3-76-118,0 2-320,1 0 0,-1 0 0,1 0 1,0 0-1,0 0 0,0 0 0,0 0 1,1 0-1,-1 0 0,3 3 438,2-1-1568</inkml:trace>
  <inkml:trace contextRef="#ctx0" brushRef="#br0" timeOffset="391.2">55 42 12672,'-20'7'4122,"20"-7"-4057,-1 0-1,1 0 1,0 1-1,0-1 1,0 0-1,0 0 1,-1 0-1,1 0 1,0 0-1,0 0 1,-1 0 0,1 0-1,0 0 1,0 0-1,0 0 1,-1 0-1,1 0 1,0 0-1,0 0 1,0 0-1,-1 0 1,1 0-1,0 0 1,0 0-1,0 0 1,-1 0 0,1 0-1,0-1 1,0 1-1,0 0-64,-1 0 360,-21-17 8673,21 16-8872,1 1 1,-1-1-1,1 1 0,-1-1 1,1 1-1,0-1 1,-1 1-1,1-1 0,0 1 1,0-1-1,-1 1 1,1-1-1,0 1 0,0-1 1,0 0-1,0 1 1,-1-1-1,1 1 0,0-1 1,0 0-1,0 1 1,0-1-1,1 0 0,-1 1-161,0-1-64,0 0 0,1 1-1,-1-1 1,1 1-1,-1-1 1,1 1-1,-1-1 1,1 1-1,-1-1 1,1 1-1,0 0 1,-1-1-1,1 1 1,-1 0-1,1 0 1,0-1-1,0 1 65,10-3 9,0 1 0,0 0 0,0 1-1,0 0 1,0 1 0,0 0 0,1 1-1,6 1-8,4-1 5,16 2 2,-1 2 1,0 1-1,0 2-7,-15-3 70,-1 1 1,-1 1-1,1 2 0,-1 0 0,15 9-70,-30-15 80,1 1 0,-1-1-1,0 1 1,0 0-1,-1 1 1,1-1 0,-1 1-1,0 0 1,4 5-80,-7-8 19,0-1 0,0 1 0,-1 0 0,1 0 0,0 0 0,-1 0 0,1 0 0,-1 0 0,1 0 0,-1 0 0,0 0 0,0 0 0,0 0 0,0 0 0,0 0 0,0 0 0,-1 0 0,1-1 0,-1 1 0,1 0 0,-1 0 0,0 0 0,0 0 0,0 0 0,0-1 0,0 1 0,0 0 0,0-1 0,0 1 0,-1-1 0,1 1 0,-1-1 0,0 1-19,-5 4 13,0-1-1,-1-1 1,1 1 0,-1-1-1,0 0 1,0-1-1,0 0 1,-9 2-13,-15 3-549,-22 2 549,35-7-1704,0-2 0,0 0 0,-6-1 1704,5 0-2599,6 0 945</inkml:trace>
  <inkml:trace contextRef="#ctx0" brushRef="#br0" timeOffset="942.17">682 538 8704,'3'3'5805,"-6"-8"677,-5-3-1439,1 2-3553,4 5-1382,0-1-1,0 1 0,0 0 0,0 0 0,0 0 0,0 1 0,0-1 1,0 1-1,0-1 0,-1 1 0,1 0 0,0 0 0,0 1 0,0-1 0,0 1 1,-1-1-1,1 1 0,0 0 0,0 0 0,0 1 0,-1 0-107,-2 1-54,-1 0-1,1 1 1,0-1 0,0 2-1,1-1 1,-1 1-1,1-1 1,0 1-1,-1 2 55,3-3-12,0 0 0,0 0 0,0 0 0,1 0 0,-1 1-1,1-1 1,0 1 0,0 0 0,0 4 12,1-7 4,1 0 0,-1 0 0,1 1 0,0-1 1,0 0-1,0 0 0,0 0 0,1 0 0,-1 1 0,1-1 0,-1 0 0,1 0 0,-1 0 1,1 0-1,0 0 0,0 0 0,0 0 0,0-1 0,1 1 0,-1 0 0,0 0 1,1-1-1,-1 1 0,2 0-4,12 10-1,-1-2 1,9 5 0,-13-10 332,0 2 1,-1-1 0,1 2-1,-1-1 1,-1 1-1,2 2-332,-10-10 21,1 1 0,-1-1 0,1 1-1,-1 0 1,1-1 0,-1 1-1,1 0 1,-1-1 0,0 1 0,1 0-1,-1 0 1,0-1 0,0 1-1,0 0 1,1 0 0,-1 0 0,0-1-1,0 1 1,0 0 0,0 0-1,0 0 1,0-1 0,-1 1 0,1 0-1,0 0 1,0-1 0,-1 1-1,1 1-20,-1-1 3,0 0 0,-1 0 0,1 1-1,0-1 1,0 0 0,-1 0 0,1 0-1,-1 0 1,1-1 0,0 1-1,-1 0 1,0-1 0,0 1-3,-6 2-652,1-1 0,-1-1 0,1 1 0,-1-1 0,0-1 0,0 1 652,-1-1-1484,1-1 0,0 0-1,-7-1 1485,-4-5-1600</inkml:trace>
  <inkml:trace contextRef="#ctx0" brushRef="#br0" timeOffset="1315.04">774 281 12416,'-1'-1'336,"1"1"1,-1 0 0,1-1 0,-1 1-1,1 0 1,-1 0 0,1 0 0,-1 0 0,1-1-1,-1 1 1,1 0 0,-1 0 0,1 0-1,-1 0 1,1 0 0,-1 0 0,1 0 0,-1 1-1,0-1 1,1 0 0,-1 0 0,1 0-1,-1 0 1,1 1 0,-1-1 0,1 0-1,0 0 1,-1 1 0,1-1 0,-1 0 0,1 1-1,0-1 1,-1 1 0,1-1 0,0 0-1,-1 1 1,1-1 0,0 1 0,-1-1 0,1 1-337,-1 1 340,0 1 0,0-1 0,0 0 0,0 1 1,0-1-1,0 1 0,1 0 0,-1-1 0,1 2-340,-11 344 763,11-331-884,1 0-1,1 0 1,0-1 0,3 7 121,-5-22 0,0-1 1,0 1-1,0-1 1,0 1-1,0-1 1,0 0-1,1 1 1,-1-1-1,0 1 1,0-1-1,1 1 1,-1-1-1,0 0 1,1 1-1,-1-1 1,0 0-1,1 1 1,-1-1-1,0 0 1,1 1-1,-1-1 1,1 0-1,-1 0 1,1 1-1,-1-1 1,0 0-1,1 0 1,-1 0-1,1 0 1,-1 0-1,1 0 1,-1 0-1,1 0 1,-1 0-1,1 0 1,-1 0-1,1 0 1,-1 0-1,1 0 1,-1 0-1,1 0 1,-1-1-1,1 1 1,-1 0-1,18-12-60,-18 12 60,28-22-72,-12 16 2,-16 6 68,1 0 0,-1 0 0,1 0 1,-1 0-1,1 0 0,-1 0 0,1 0 0,-1 0 0,1 0 0,-1 1 0,0-1 0,1 0 0,-1 0 0,1 0 1,-1 1-1,1-1 0,-1 0 0,0 0 0,1 1 0,-1-1 0,0 0 0,1 1 0,-1-1 0,0 1 0,1-1 0,-1 1 2,7 10-1865,1 1-1,0-1 1,1-1-1,0 1 1,3 1 1865,-2-4-1686</inkml:trace>
  <inkml:trace contextRef="#ctx0" brushRef="#br0" timeOffset="2294.81">1152 695 14720,'-33'8'7413,"18"-2"-5627,-8 3 1936,21-8-3654,-1-1 0,0 1 0,1 0 0,-1 0 0,1 1 0,-1-1 0,1 1 0,-1-1 0,1 1 0,0 0 0,0-1 0,0 1 0,0 0 0,0 1 0,0-1 0,0 0 0,1 0 0,-1 1-1,0 1-67,1-1 18,-1 0 0,1 0-1,0 1 1,1-1 0,-1 1-1,0-1 1,1 1-1,0-1 1,0 3-18,0-4 5,0-1 1,0 0-1,0 0 1,0 0-1,0 1 0,1-1 1,-1 0-1,0 0 1,1 0-1,-1 0 0,1 0 1,0 0-1,-1 0 0,1 0 1,0 0-1,-1 0 1,1 0-1,0 0 0,0 0 1,0 0-1,0-1 0,0 1 1,0 0-1,0-1 1,0 1-1,0-1 0,0 1 1,0-1-1,0 1 0,1-1 1,-1 0-6,3 1-9,-1-1 0,1 1 0,-1-1 0,1 0 0,-1 0 0,1 0 0,-1-1 0,1 1 0,-1-1 0,0 0 1,1 0-1,-1 0 0,3-1 9,3-3-48,-1 1 1,0-1-1,-1-1 1,3-2 47,18-12-52,-27 19 54,2-2 10,10 8-15,-10-3-36,-1 0 1,0 0-1,1 0 0,-1 0 1,0 1-1,0-1 0,0 1 1,1 1 38,-2-1-164,1-1 0,-1 0 0,1 1 0,0-1 0,0 0 0,-1 0 0,2 0 0,-1 0 1,0-1-1,0 1 0,0-1 0,1 1 0,-1-1 0,1 0 0,2 1 164,-2-1-288,1 0 0,-1-1 0,1 1 0,-1-1 0,1 0-1,0 0 1,-1 0 0,1-1 0,-1 1 0,1-1 0,-1 0 0,1 0 0,-1 0-1,1 0 1,-1 0 0,0-1 0,0 0 0,0 0 0,0 0 0,0 0 0,0 0-1,0 0 1,0-2 288,4-3-239,-1 0-1,-1 0 0,1-1 1,-1 0-1,-1 0 1,1 0-1,-1 0 0,2-8 240,2-11 684,-1 0 0,-1 0 0,-1-1 0,0-21-684,-3 34 928,-1 0 0,0-1 0,-2 1 0,0 0 0,0-1 0,-4-13-928,4 28 132,1 0 0,0 0 0,0 0 0,-1 0 0,1 0 0,-1 0 0,1 0 0,-1 0 0,1 0 0,-1 0 0,0 0 0,0-1-132,1 2 24,0 0-1,-1 0 0,1 0 1,0 0-1,0 0 1,0 0-1,-1 0 1,1 1-1,0-1 1,0 0-1,0 0 0,0 0 1,-1 0-1,1 0 1,0 0-1,0 0 1,0 0-1,0 0 0,-1 1 1,1-1-1,0 0 1,0 0-1,0 0 1,0 0-1,0 1 1,0-1-1,-1 0 0,1 0 1,0 0-1,0 0 1,0 1-1,0-1 1,0 0-1,0 0 0,0 0 1,0 1-1,0-1 1,0 0-24,-6 31 583,5-23-494,-2 16 8,0 1 1,2 0-1,1 0 1,1 0-1,2 6-97,1 22 25,11 104-63,-3-43-1119,-11-91-224,1 13-2886,-10-74-3360,0-8 6189,6 30 2547,0 0 0,2 0 0,0 1 0,0-1 0,2-2-1109,-1 15 104,-1 0 0,1 0 0,0 0 1,0 0-1,1 0 0,-1 1 0,1-1 0,-1 0 0,1 1 0,0-1 0,0 1 0,0 0 0,1-1-104,34-28-299,-7 6-29,-15 9 552,-1-1 0,-1 0 0,0-1 0,-1 0 0,-1-1 0,-1 0 0,-1-1 0,0 0 0,1-9-224,27-67 4688,-34 83-3251,-3 13-1424,0 0 1,0 0-1,0-1 1,0 1-1,0 0 0,-1 0 1,1 0-1,0 0 1,0 0-1,0 0 0,0 0 1,0 0-1,0 0 1,0 0-1,0 0 1,0 0-1,0 0 0,0 0 1,0 0-1,0 0 1,0-1-1,0 1 1,-1 0-1,1 0 0,0 0 1,0 0-1,0 0 1,0 0-1,0 0 0,0 0 1,0 0-1,0 0 1,0 0-1,0 0 1,-1 0-1,1 0 0,0 0 1,0 1-1,0-1 1,0 0-1,0 0 0,0 0 1,0 0-1,0 0 1,0 0-1,0 0 1,0 0-1,0 0 0,0 0 1,0 0-1,-1 0 1,1 0-1,0 0 1,0 0-1,0 0 0,0 0 1,0 1-1,0-1 1,0 0-1,0 0 0,0 0-13,-2 2 84,1 0 0,-1 0 0,1 0 0,-1 1 0,1-1 0,0 0 0,0 1 0,0 0-84,-7 24 314,1 0 0,1 0-1,2 1 1,0-1-1,1 28-313,4-47 17,-1 0 0,1 0 0,0 0 0,0 0 0,3 7-17,-3-11-19,1 0 0,0 0 0,-1 0 1,1 0-1,1 0 0,-1-1 0,0 1 0,1 0 0,0-1 1,0 0-1,2 3 19,3 0-435,-1 0 0,1-1 0,0 0 0,2 1 435,-5-3-615,0-1 0,1 0 0,-1 0 0,1 0 0,-1-1 0,1 1 0,-1-1 0,1-1 0,0 1 0,-1-1 0,1 0 0,0 0 615,18-3-1851</inkml:trace>
  <inkml:trace contextRef="#ctx0" brushRef="#br0" timeOffset="2639.58">1552 587 17279,'-13'14'6400,"13"-14"-4960,0 0 288,5 0-160,-5-5-1024,13 5-288,1-9-160,13 6-960,-3-1 480,14 4-608,-6 0 544</inkml:trace>
  <inkml:trace contextRef="#ctx0" brushRef="#br0" timeOffset="3004.23">2203 735 17791,'-19'17'6592,"19"-17"-5120,0 0 64,0 0-1312,0 0-320,5 0-992,-5-5 608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2:50:52.05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9 12032,'2'-4'9722,"2"1"-3507,11 1-1539,18 6-6963,-27-3 3635,47 4-3420,-26-5-9995,20-2 12067,-28 0-2815</inkml:trace>
  <inkml:trace contextRef="#ctx0" brushRef="#br0" timeOffset="319.24">58 131 18047,'-8'0'6688,"8"0"-5216,0-5 384,3 5 96,-3-4-1216,10 1 64,-2-2-512,9 2-192,1-2-32,13 5-1056,-10 0 544,20 5-7712,-10-5 4480,16 3-5439,-7 2 5247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18:34.44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29 256 8064,'-1'6'2606,"0"-5"-1963,1-1 0,0 0-1,-1 1 1,1-1 0,-1 0 0,1 0 0,-1 1-1,1-1 1,-1 0 0,1 0 0,-1 0 0,1 0-1,-1 0 1,1 0 0,-1 0 0,1 0 0,-1 0-1,1 0 1,-1 0 0,1 0 0,-1 0 0,1 0-643,-4 0 1347,2-2-1120,1 0 0,0 0-1,0 0 1,0 0 0,0 0-1,0 0 1,1 0-1,-1-1 1,0 1 0,1-1-227,-2-12 116,2 1 1,0-1 0,0 1-1,1-1 1,1 1-1,1-1 1,2-7-117,-3 12 13,1 0 1,0 0-1,1 0 0,0 0 1,0 1-1,2-2-13,-4 7 11,0 1 0,0 0 0,0-1 0,1 1 0,-1 0 0,1 0 0,0 1 0,-1-1 0,1 1 0,1-1 0,-1 1 0,0 0 0,0 0 0,1 0 0,-1 1 0,4-2-11,-5 3-2,-1-1 0,0 1 0,1 0 0,-1-1 0,1 1-1,-1 0 1,0 0 0,1 0 0,-1 1 0,0-1 0,1 0 0,-1 0 0,1 1 0,-1-1 0,0 0 0,0 1 0,1 0 0,-1-1 0,0 1 0,0 0 0,0-1 0,1 1 0,-1 0 0,0 0 0,0 0 0,0 0-1,-1 0 1,1 0 0,0 0 0,0 1 0,0-1 0,-1 0 0,1 0 0,-1 1 0,1-1 0,-1 0 0,1 1 2,1 7-27,0 0 0,0 0 0,-1 1-1,0-1 1,0 6 27,0 2 25,0 8-25,-1 0 0,-1 3 0,0 20 0,-8 171 0,9-172-123,4-53 123,-1-1 0,0 1 0,-1-1 0,1-1 0,0-16-6,-1 13 7,-1 0-1,1 0 0,4-10 0,14-47-40,-15 46 18,2 0 0,0 0 0,1 1 0,4-6 22,-3 11 98,1 1-1,0 0 1,1 0 0,1 1-1,0 1 1,1 0-1,0 1 1,1 0-1,0 1 1,6-3-98,-14 10-105,1 0 0,0 0 0,0 0 0,1 1 0,-1 0 0,6-1 105,-9 3 10,1 0-1,0 0 0,-1 0 0,1 1 1,0-1-1,0 1 0,-1 0 0,1 1 1,0-1-1,0 1 0,2 0-9,-5 0 54,0 0 0,0 0 1,0 0-1,0 0 0,0 1 0,0-1 0,0 0 0,0 1 1,0 0-1,-1-1 0,1 1 0,-1 0 0,1 0 0,-1 0 1,0 0-1,1 0 0,-1 0 0,0 0 0,0 0 0,-1 0 1,1 1-1,0 1-54,2 7 91,-2-1-1,1 1 1,-1 0 0,-1 5-91,1-2 82,0 20 84,-1 1 0,-2 0-1,-1 0 1,-3 1-166,-29 135 559,11-63-437,-45 252 134,56-286-229,-1 36-27,11-64 0,1 18 0,3-45 0,0 0 0,1 0 0,1 0 0,4 14 0,-6-28 0,1 0 0,0 0 0,0-1 0,1 1 0,-1 0 0,1-1 0,0 0 0,0 1 0,1-1 0,1 1 0,-3-3 0,0 0 0,0 0 0,0 0 0,1 0 0,-1-1 0,0 1 0,1-1 0,-1 0 0,1 0 0,0 1 0,-1-2 0,1 1 0,0 0 0,-1 0 0,1-1 0,0 0 0,0 1 0,0-1 0,0 0 0,5-2-38,-1 1 1,1-1-1,-1-1 1,1 1-1,-1-1 1,0 0-1,0-1 1,-1 0-1,1 0 1,-1 0-1,0-1 1,0 0-1,1-1 38,6-6-197,-1-1 0,0 0 1,-1-1-1,0 0 0,0-2 197,4-8-1107,-1-1 1,2-7 1106,-1-9-859</inkml:trace>
  <inkml:trace contextRef="#ctx0" brushRef="#br0" timeOffset="1981.58">859 699 11264,'-16'13'4772,"10"-8"1954,6-6-5078,0 1-613,0 0-33,0 0-330,4-9 800,0 1-1350,1 0 0,0 0 0,0 1 0,1-1 0,4-4-122,-1 3 10,-2-1 1,7-11-11,-11 18 18,-2 0-1,1-1 1,0 0 0,-1 1 0,0-1 0,0 0 0,0 0-1,0 0 1,0 0 0,-1 0 0,0-1-18,0 3 6,0 1 1,0 0 0,0-1-1,0 1 1,-1-1 0,1 1-1,0 0 1,-1 0 0,1-1-1,-1 1 1,1 0-1,-1 0 1,0-1 0,0 1-1,1 0 1,-1 0 0,0 0-1,0 0 1,0 0 0,-1 0-7,1 0 0,1 1 1,-1 0-1,0-1 0,0 1 1,1 0-1,-1 0 1,0-1-1,0 1 1,1 0-1,-1 0 1,0 0-1,0 0 1,0 0-1,1 0 1,-1 0-1,0 0 1,0 0-1,0 1 1,1-1-1,-1 0 0,0 0 1,1 1-1,-1-1 1,0 1-1,0-1 1,1 0-1,-1 1 1,1-1-1,-1 1 1,0 0-1,1-1 1,-1 1-1,1-1 1,-1 1-1,1 0 0,-5 4 15,1 0-1,0 0 1,0 1 0,1-1-1,-1 1 1,1 0 0,1 0-1,-1 0 1,1 0 0,0 1-1,0-1 1,0 3-15,0 7-47,1 0 0,0 1 1,1-1-1,1 0 0,0 1 0,1-1 0,1 0 1,1 0-1,4 14 47,-6-26 0,-1-1 0,0 1 0,1-1 0,0 0 0,0 0 0,0 0 0,0 0 0,0 0 0,1-1 0,-1 1 0,1-1 0,0 1 0,0-1 0,0 0-1,0 0 1,0 0 0,0 0 0,0-1 0,1 1 0,-1-1 0,2 0 0,1 1 7,-1-2 0,1 1 0,-1-1 0,1 0 0,-1 0 0,1 0 0,-1-1-1,1 0 1,-1 0 0,0 0 0,1-1 0,-1 0 0,0 0 0,1 0-7,17-10 2,-1 0 1,0-2-1,-1 0 0,0-2 1,-1 0-1,-1-1 1,-1-1-1,0-1 1,-2 0-1,0-1 0,0-1-2,-1-3-14,-2-1-1,0 0 0,-1-1 1,7-25 14,-15 39 260,0 0 1,1-11-261,-5 20 72,1 0 0,-1 0 0,1-1 0,-1 1 0,0 0 0,0-1 1,-1 1-1,1 0 0,-1 0 0,1-1 0,-1 1 0,0 0-72,1 3 7,-1-1-1,1 1 1,0 0-1,0 0 1,0 0-1,-1-1 1,1 1-1,0 0 1,0 0-1,0 0 0,-1 0 1,1 0-1,0-1 1,-1 1-1,1 0 1,0 0-1,0 0 1,-1 0-1,1 0 1,0 0-1,0 0 0,-1 0 1,1 0-1,0 0 1,-1 0-1,1 0 1,0 0-1,0 0 1,-1 0-1,1 0 1,0 1-1,0-1 0,-1 0 1,1 0-1,0 0 1,0 0-1,-1 1-6,-8 5 60,3 2-17,-1 0 1,1 0-1,1 1 0,-1 0 0,0 5-43,0-4 56,0 3-43,0 0-1,1 1 1,0-1-1,1 1 1,1 0-1,0 0 1,0 0-1,1 8-12,1-4 7,1 0 1,0 0-1,2 0 0,0 0 1,0 0-1,4 8-7,-5-21 0,1-1 0,0 1 0,-1-1 0,2 0 0,-1 1 0,0-1 0,1 0 0,-1-1 0,1 1 0,0 0 0,1-1 0,-1 0 0,1 1 0,-2-2 0,1 0 0,0 0 0,-1 0 0,1-1 0,0 1 0,0-1 0,0 0 0,0 0 0,0 0 0,0 0 0,0 0 0,0 0 0,1-1 0,-1 0 0,0 0 0,0 0 0,1 0 0,-1 0 0,0 0 0,7-3 3,-1 1 0,1-1 0,-1-1 1,0 0-1,0 0 0,0 0 0,-1-1 0,0-1 0,0 1 1,0-2-1,6-4-3,-4 1 12,0 0-1,-1-1 1,0 0 0,0 0 0,-1-1 0,-1 0-1,6-11-11,-12 20 31,0 1-1,0-1 1,0 1-1,0-1 1,0 0-1,0 0 0,-1 1 1,1-1-1,-1-1-30,0 3 18,0 0-1,0 0 1,-1 0 0,1-1-1,0 1 1,-1 0-1,1 0 1,-1 0-1,1 0 1,-1 0 0,0 1-1,1-1 1,-1 0-1,0 0 1,1 0-1,-1 0 1,0 1-1,0-1 1,0 0 0,0 1-1,0-1 1,0 1-1,0-1 1,0 1-1,0-1 1,0 1-18,0 0 10,-1-1-1,1 1 1,0 0-1,0 0 1,0 0 0,0 0-1,-1 0 1,1 1-1,0-1 1,0 0-1,0 0 1,0 1 0,-1-1-1,1 1 1,0-1-1,0 1 1,0-1 0,0 1-1,0 0 1,0 0-1,1-1 1,-1 1-1,0 0 1,0 0 0,0 0-1,1 0 1,-1 0-10,-3 4 8,1-1 0,-1 1 0,1 0 0,0 0 0,-1 2-8,1 1-2,1-1 1,-1 1-1,1 0 1,0 0-1,1 0 1,0 0-1,0 0 1,1 0-1,0 0 1,1 7 1,-1-12-9,0 0-1,1 0 1,-1 0 0,1 0 0,0 0 0,-1 0 0,1 0 0,1-1 0,-1 1 0,0 0 0,1 0 0,-1-1 0,1 1 0,0-1 0,0 1 0,0-1 0,0 0 0,0 0 0,1 0 0,-1 0 0,1 0 0,-1-1 0,1 1 0,0-1-1,-1 1 1,1-1 0,0 0 0,0 0 0,3 0 9,1 0-85,-1-1 0,1 1 0,0-2 0,0 1-1,0-1 1,-1 0 0,1 0 0,5-2 85,15-5-2159,13-7 2159,-20 7-1448,44-16-2439,-38 11 2521</inkml:trace>
  <inkml:trace contextRef="#ctx0" brushRef="#br0" timeOffset="2416.42">1920 635 9984,'1'-1'332,"-1"1"1,1 0-1,-1 0 1,1-1 0,-1 1-1,1 0 1,-1 0-1,0-1 1,1 1 0,-1 0-1,0-1 1,1 1-1,-1-1 1,0 1-1,1-1 1,-1 1 0,0-1-1,0 1 1,1 0-1,-1-1 1,0 1 0,0-1-1,0 1 1,0-1-1,0 0 1,0 1 0,0-1-1,0 1 1,0-1-1,0 1 1,0-1-1,0 1 1,0-1 0,0 1-1,0-1 1,-1 1-1,1-1 1,0 1 0,0-1-1,-1 1-332,1-1 528,-1 0 0,0 0-1,1 1 1,-1-1 0,0 0 0,1 1-1,-1-1 1,0 1 0,0-1 0,0 1-1,0-1 1,0 1-528,-9-2 384,2 2-313,1 0-1,0 1 0,0 0 1,-1 0-1,1 1 0,0-1 1,0 2-1,0-1 0,0 1 1,1 0-1,-1 0 0,1 1 1,0 0-1,0 0 0,0 1 1,0-1-1,1 1 0,0 1 1,0-1-1,0 1 0,0-1 1,1 1-1,0 1 0,1-1 1,-1 0-1,1 1 0,0 0 1,1 0-1,0 0 0,0 0 1,0 0-1,0 3-70,2-6 5,-1 0 0,1 1-1,0-1 1,0 0 0,1 4-5,-1-6-6,1-1 0,-1 0 0,0 1 0,1-1 0,0 1 0,-1-1 0,1 0 0,0 0 0,-1 1 0,1-1 0,0 0 0,0 0 0,0 0 0,0 0 0,0 0 0,0 0 0,1 0 0,-1 0 0,0 0 0,1 0 6,3 1-195,0 0 1,0 0-1,0-1 1,0 1-1,1-1 1,-1 0-1,0-1 1,1 1-1,-1-1 1,1 0-1,0 0 195,15-2-2315,0-1 0,5-1 2315,-10 1-1059,17-5-552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18:58.94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943 758 31871,'0'0'0,"-24"0"-192,15 0-1792,-4-5 1024,3 2-1408,-4-2 1344</inkml:trace>
  <inkml:trace contextRef="#ctx0" brushRef="#br0" timeOffset="1129.33">614 435 14464,'-3'-1'1697,"-5"-2"660,5-1 2602,3 3-2298,0 1-981,0-1-1518,0 1-1,0-1 1,0 0 0,1 0 0,-1 1-1,0-1 1,0 0 0,0 0 0,1 1-1,-1-1 1,0 0 0,1 1 0,-1-1 0,0 0-1,1 0-161,0 0 288,0-2-260,1 0-1,0 0 1,0 0-1,1 0 1,-1 0-1,0 1 0,1-1 1,0 1-1,0-1 1,-1 1-1,2 0 1,-1 0-1,0 0 1,0 1-1,0-1 0,1 1 1,-1-1-1,1 1 1,0 0-28,1 0 25,1 0 1,-1 0-1,1 0 1,0 0-1,0 1 0,-1 0 1,1 0-1,0 1 1,0-1-1,-1 1 1,1 1-1,1 0-25,4 2 6,0 0 1,-1 1-1,0 0 1,0 0-1,-1 2 0,1-1 1,-1 1-1,0 0 1,-1 1-1,6 6-6,-9-8 4,0 1 1,0-1-1,0 1 0,-1 0 0,0 0 1,0 0-1,-1 1 0,0-1 0,0 1 1,-1 0-1,0-1 0,0 1 1,-1 0-1,0 1 0,0 5-4,-2-7 23,0 0 0,0 0 0,-1 0 0,1 0 0,-2-1 0,1 1 0,-1-1 0,0 0-1,0 1 1,-2 0-23,1 1 38,-1 0-1,-1 0 0,0-1 1,0 1-1,0-2 0,-1 1 1,-2 1-38,6-6 20,1 0 0,-1 0 0,1 0 0,-1-1 0,1 1 0,-1-1 0,0 0 0,0 0 0,0 0 0,0 0 0,0-1 0,0 1 0,0-1 0,0 0 0,0 1 0,0-1-20,17-1-16,0 2 0,0 0 0,9 3 16,-18-4 1,-1 1 1,1 1-1,-1-1 0,1 1 0,-1 0 0,0 0 0,0 0 0,0 0 0,0 1 0,0-1 0,0 1 0,-1 0 1,1 0-1,-1 1-1,1 0 21,0 1 1,0 0-1,-1 0 0,1 0 1,-1 1-1,0-1 1,-1 1-1,0 0 1,1 2-22,-2-4 15,0 1 1,0-1-1,-1 0 1,0 0-1,0 0 1,0 0 0,0 0-1,-1 0 1,0 0-1,1 1 1,-2-1 0,1-1-1,0 1 1,-1 0-1,0 1-15,-2 2 4,0 0-1,0-1 0,0 1 1,-1-1-1,0 0 0,0 0 1,-1-1-1,0 0 0,0 0 1,0 0-1,0 0 0,-1-1 1,1 0-1,-1-1 0,-1 1 1,-4 0-4,1 1 2,-1-2 0,0 0 0,0 0 0,0-1 0,0 0 0,0-1 1,-1-1-1,1 0 0,0-1 0,-4 0-2,0-2-688,-1 0 1,1-1-1,-7-3 688,0-2-1814,0-1-1,1-1 1,0 0 0,1-2-1,0 0 1,0-2 1814,10 8-6672,-2 4 2358</inkml:trace>
  <inkml:trace contextRef="#ctx0" brushRef="#br0" timeOffset="1827.46">1205 155 11392,'-12'-13'8406,"12"12"-8246,0 1 0,-1 0-1,1 0 1,0-1-1,0 1 1,-1 0 0,1 0-1,0-1 1,0 1-1,-1 0 1,1 0-1,0 0 1,-1 0 0,1-1-1,0 1 1,-1 0-1,1 0 1,0 0 0,-1 0-1,1 0 1,0 0-1,-1 0 1,1 0-1,0 0 1,-1 0 0,1 0-1,0 0 1,-1 0-1,1 0 1,0 1 0,-1-1-1,1 0 1,0 0-1,-1 0 1,1 0-1,0 0 1,-1 1 0,1-1-1,0 0 1,0 0-1,-1 1 1,1-1 0,0 0-1,0 0 1,0 1-1,-1-1 1,1 0-1,0 1 1,0-1 0,0 0-1,0 1 1,0-1-1,0 0 1,0 1 0,-1-1-1,1 0-159,-1 5 156,1 0 0,-1 0-1,1-1 1,0 1 0,0 0-1,0 0 1,1 0 0,-1-1 0,1 1-1,1 4-155,4 9 33,0 0 1,2 2-34,-4-10 67,49 112 63,-26-63 64,-2 2-1,15 59-193,-24-59 317,-3 1 1,-2 6-318,-9-40 125,0-1 1,-2 1 0,-1-1 0,-1 1-1,-2-1 1,0 0 0,-3 5-126,3-18-10,-1-1 1,0 0 0,-1 0 0,0 0 0,-1-1-1,-1 0 1,0-1 0,0 1 0,-1-2 0,0 1-1,-3 1 10,5-6-421,0 0-1,-1 0 0,1-1 0,-1 0 1,-1-1-1,1 1 0,-1-1 0,0-1 1,1 0-1,-2 0 0,1-1 1,0 0-1,-8 1 422,-11-2-1179</inkml:trace>
  <inkml:trace contextRef="#ctx0" brushRef="#br0" timeOffset="2376.99">186 1307 16128,'-47'-31'5205,"30"16"-2960,6 2-1206,-1 0 0,2-1 0,0 0 0,0-1 0,2 0 0,-1-2-1039,-1-7 465,2-1-1,0 1 1,2-1-1,0 0 1,1-12-465,0-2 118,3-1 0,1 1 1,2-10-119,2 11 19,2 1 1,2 0 0,1 0 0,1 1 0,3 0 0,0 1-1,3 0 1,1 1 0,1 1 0,2 0 0,1 2-1,1 0 1,2 1 0,10-8-20,3-2-194,3 1 0,1 2 1,45-31 193,-14 18-3787,16-4 3787,-53 30-912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19:02.64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757 304 9984,'1'-4'1292,"0"1"0,0-1 0,0 0 1,-1 1-1,1-1 0,-1-2-1292,0-7 8220,0 12-8144,0 1 0,0 0-1,0 0 1,0-1 0,0 1 0,0 0 0,-1 0 0,1 0 0,0-1 0,0 1 0,0 0 0,0 0 0,0 0 0,0-1 0,-1 1 0,1 0 0,0 0 0,0 0 0,0 0 0,0-1 0,-1 1 0,1 0 0,0 0 0,0 0 0,-1 0 0,1 0 0,0 0 0,0 0 0,0 0 0,-1 0 0,1 0 0,0 0 0,0 0 0,-1 0 0,1 0 0,0 0 0,0 0 0,-1 0 0,1 0 0,0 0 0,0 0 0,-1 0 0,1 0 0,0 0 0,0 0 0,0 0 0,-1 0 0,1 1 0,0-1 0,0 0 0,0 0 0,-1 0-76,-13 10 827,7-4-730,1 0 0,1 1 0,-1 0 0,1 0-1,0 0 1,1 0 0,0 1 0,0 0 0,-2 5-97,-4 17 220,0 0 0,2 0-220,4-18 65,2 0 0,-1 0 0,2 0 0,-1 0 1,1 8-66,1-16 11,1 0 1,-1 0 0,0-1-1,1 1 1,0 0 0,0-1-1,0 1 1,0 0 0,1-1-1,-1 0 1,1 1 0,0-1-1,0 0 1,0 0 0,0 0-1,1 0 1,-1 0 0,1 0-1,0-1 1,0 1 0,0-1-12,3 2 7,1 0 1,-1-1-1,1 0 1,0 0-1,1 0 1,-1-1 0,0 0-1,0-1 1,1 1-1,-1-1 1,6-1-8,15 1 32,0-2 0,16-2-32,-27 1 2,21-2 9,0-3-1,9-3-10,-4 0-106,34-2 106,-51 7-213,-14 2-2836,-12 3 2872,1 0-1,-1 0 1,0 0 0,0 0 0,0 0-1,0 0 1,0 0 0,0 0 0,0 0-1,0 0 1,0 0 0,0 0 0,0 0 0,1 0-1,-1 0 1,0 0 0,0 0 0,0 0-1,0 0 1,0 0 0,0 0 0,0 0-1,0 0 1,0 0 0,0 0 0,0 0 0,1 0-1,-1 0 1,0 0 0,0 0 0,0 0-1,0 0 1,0 0 0,0-1 0,0 1-1,0 0 1,0 0 0,0 0 0,0 0 0,0 0-1,0 0 1,0 0 0,0 0 0,0 0-1,0 0 1,0-1 0,0 1 0,0 0-1,0 0 1,0 0 0,0 0 0,0 0 0,0 0-1,0 0 1,0 0 0,0 0 0,0 0-1,0 0 1,0-1 0,0 1 0,0 0-1,0 0 178,-10-7-2207</inkml:trace>
  <inkml:trace contextRef="#ctx0" brushRef="#br0" timeOffset="328.21">997 372 14720,'0'0'4815,"-1"1"-3866,0 0 0,0 1 0,0-1-1,1 0 1,-1 1 0,0-1 0,1 1 0,-1-1-1,1 1 1,-1 0-949,0 16 1547,0 0 0,2 12-1547,0 6 373,-1 11-480,-1 89 198,-4-45-5830,-5-41-1621,7-32 4720</inkml:trace>
  <inkml:trace contextRef="#ctx0" brushRef="#br0" timeOffset="659.4">241 984 16128,'-39'-32'5263,"22"21"-3007,8 6-2031,-2 0 626,1-1 0,-1 0 0,1-1 0,0 0 0,0 0 0,1-1-1,-7-8-850,6 3 325,1-1-1,0 0 1,1 0-1,1-1 1,0 0-1,1 0 1,0 0-1,-1-10-324,1-1 46,1 1 0,1-1-1,1 0 1,1-26-46,2 32-6,1 0-1,1 1 1,1-1-1,1 0 1,0 1 0,1 0-1,1 0 1,1 0-1,1 1 1,4-8 6,8-6-787,0 1 0,2 1-1,2 1 1,0 1 0,21-17 787,-21 21-1325,2 2 0,1 1-1,0 1 1,3 0 1325,37-22-1931</inkml:trace>
  <inkml:trace contextRef="#ctx0" brushRef="#br0" timeOffset="993.81">1500 1 15872,'-12'0'7827,"7"0"-6257,3 0 398,9 9-123,8 9-1322,0 1-1,1-2 1,1 0 0,14 10-523,-13-11 101,0 0 0,-1 1 1,-1 1-1,-1 1 0,13 19-101,-11-9 101,-3 1 1,0 0-1,-2 1 0,-1 0 1,-2 1-1,-1 0 0,-1 1 1,-2 0-1,-1 0 0,-1 22-101,-3-39-14,-1 0 0,-1 0 0,0-1 0,-1 1-1,-1-1 1,0 0 0,-5 11 14,4-15-430,1-1 0,-2 0 0,0 1 0,0-2 0,-1 1 0,0-1 0,0 0 0,-1 0 0,0-1-1,-8 6 431,-12 4-1093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19:05.56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230 1023 13440,'-23'-3'4346,"12"-2"-2389,-2-3-566,1-1 1,0 0-1,0-1 0,1-1 0,0 1 0,-4-8-1391,1-1 80,1 0 1,1-1-1,1-1 1,0 0-1,2-1 0,0 0 1,2 0-1,0-1 1,1 1-1,2-2 1,0 1-1,2-1-80,1 4-22,2-1 0,1 1 0,0-1 0,5-18 22,5-7-328,9-22 328,-8 32-2676,8-15 2676,-6 20-2872,1 2 1,1 0 0,2-1 2871,5-4-2501</inkml:trace>
  <inkml:trace contextRef="#ctx0" brushRef="#br0" timeOffset="347.16">618 314 15616,'0'9'5887,"0"-9"-4575,4 3 672,1 2 416,-10-10-1440,10 5 160,0 0-704,8 0 64,1-3-320,10-1-352,-10-4 96,13-1-1472,-8-3 864,8 4-3424,-5-4 2304,7 3-1792,-10-8 2080</inkml:trace>
  <inkml:trace contextRef="#ctx0" brushRef="#br0" timeOffset="743.08">645 261 11392,'-54'28'5546,"18"-9"-2879,7-5 2443,21-10-4275,1-1 0,-1 2 0,1-1 0,0 1 0,-7 6-835,12-9 56,-1 0 0,1 0-1,0 0 1,0 1 0,0-1 0,0 1 0,0 0 0,1-1 0,-1 2-56,1-3-3,1 0 0,0 0 1,-1 1-1,1-1 0,0 0 1,0 0-1,0 0 1,0 0-1,0 0 0,0 0 1,0 1-1,0-1 0,0 0 1,1 0-1,-1 0 1,0 0-1,1 0 0,-1 0 1,1 0-1,-1 0 0,1 0 1,0 0-1,-1 0 1,1 0-1,0 0 0,0 0 1,-1-1-1,1 1 0,0 0 3,9 6 5,0 0-1,1 0 1,-1-1 0,1-1-1,0 0 1,1 0-1,-1-1 1,5 0-5,15 7 49,10 4-31,-10-4-96,0 1-1,21 12 79,-49-23 18,4 3 195,-1-1-1,1 1 0,-1 1 0,0-1 1,0 1-1,-1 0-212,-3-4 68,-1 1 0,0-1 0,1 1 0,-1 0 0,0 0 0,0-1 0,0 1 0,0 0 0,0 0 0,-1 0-1,1 0 1,-1 0 0,1 0 0,-1 0 0,0 0 0,1 0 0,-1 0 0,0 0 0,0 0 0,-1 0 0,1 1 0,0-1 0,-1 0 0,0 1-68,0 0 25,0 0-1,-1 1 1,1-1 0,-1 0 0,0-1 0,0 1 0,0 0 0,0 0-1,0-1 1,-1 1 0,1-1 0,-1 0 0,1 0 0,-1 0 0,0 0 0,0 0-1,0-1 1,0 1 0,0-1 0,-1 0 0,1 0 0,0 0 0,0 0-1,-1 0 1,-1-1-25,-10 2-87,0-1 0,0 0 0,0-1 0,0-1 0,-1-1 87,10 2-37,-26-4-2587,29 3 1933,1 1 0,0-1-1,-1 0 1,1 1-1,0-1 1,0 0 0,0 0-1,0-1 1,0 1-1,0 0 1,-1-2 691,-2-1-1851</inkml:trace>
  <inkml:trace contextRef="#ctx0" brushRef="#br0" timeOffset="1244.29">1037 2 12416,'0'0'449,"-1"0"0,0-1 0,0 1 0,1 0 1,-1 0-1,0 0 0,1 0 0,-1 0 0,0 0 1,0 0-1,1 0 0,-1 0 0,0 0 0,0 0 0,1 0 1,-1 0-1,0 1 0,1-1 0,-1 0 0,0 1 1,1-1-1,-1 0 0,0 1 0,1-1 0,-1 1-449,-8 4 4839,8-4-4746,1 0-1,-1-1 0,1 1 0,-1 0 0,1-1 0,-1 1 0,1 0 0,0 0 0,-1-1 0,1 1 0,0 0 0,0 0 0,-1 0 0,1 0 0,0 0 0,0-1 1,0 1-1,0 0 0,0 0 0,0 0 0,0 0 0,1-1 0,-1 1 0,0 0 0,0 0 0,1 0-92,9 29 364,8 3-242,1-2 0,2 0 0,8 8-122,13 18 7,46 61-7,-73-96 56,-2 0 0,-1 2 1,-1-1-1,0 2 0,-2-1 0,-1 1 0,-1 1 0,-2-1 1,0 1-1,-1 0 0,-2 1 0,-1-1 0,-1 0 1,-1 0-1,-3 22-56,0-31-10,0-1 0,-2 0 1,1-1-1,-2 1 0,0-1 0,-1 0 1,0-1-1,-1 0 0,-1 0 1,0-1-1,-8 8 10,11-14-738,0 0 0,-1 0 0,1 0 0,-6 2 738,8-5-1755,-1-1-1,1 0 0,-1 0 0,0 0 0,0 0 1,0-1-1,-2 0 1756,-7-1-8080,6-4 2859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26:00.44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88 1 14720,'-2'1'778,"0"0"1,0 0 0,0 1 0,0-1-1,0 0 1,1 1 0,-1 0 0,0-1 0,1 1-1,0 0 1,-1 0 0,1 0 0,0 0-779,-17 30 3105,14-24-2063,-3 7-785,0 1 0,1-1 1,1 1-1,0 0 0,1 1 0,1-1 0,0 1 1,2 0-1,0 2-257,0-13-59,2-1 0,-1 0-1,1 0 1,-1 0 0,2 0 0,-1 0 0,0 0 0,1-1 0,0 1 0,0 0 0,0-1 0,1 1 0,-1-1 0,1 0 0,0 0-1,2 2 60,-1-3-52,-1 0-1,0 0 0,1 0 1,0-1-1,-1 1 0,1-1 1,0 0-1,0 0 0,0-1 0,1 1 1,-1-1-1,0 0 0,1 0 1,-1 0-1,0-1 0,1 0 0,-1 0 1,1 0-1,0 0 53,4 0 12,-1-1 0,1 0 0,-1 0-1,1-1 1,-1 0 0,0-1 0,1 1 0,-1-2-1,-1 1 1,1-1 0,0 0 0,-1-1 0,0 0-1,1 0-11,8-11-12,-1 0 0,-1-1 0,0-1 0,-1 0 0,-1-1 0,-1 0 0,-1-1 0,8-19 12,-13 24 456,-1 0 0,0 0 0,2-14-456,-4 15 883,-5 30-702,1 1 1,0-1-1,1 1 0,1-1 1,1 15-182,0-20-46,0 0 0,1 1 1,0-1-1,1 0 1,1 0-1,-1-1 0,2 1 1,-1-1-1,4 5 46,-4-10-649,0 1 0,0-1 0,0 0 0,1 0-1,0 0 1,0-1 0,3 3 649,14 7-2544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26:01.39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30 4 16639,'-2'0'1606,"-1"0"0,1 0 0,-1 0 0,1-1 0,0 1 0,-1-1 0,1 1 0,-1-1-1606,-3 30 1856,5-12-1753,0 0 0,2-1-1,-1 1 1,2 0 0,0-1 0,2 1-1,-1-1 1,7 16-103,-8-25-8,1 0-1,0 0 0,1-1 1,-1 1-1,1-1 0,1 1 1,-1-1-1,1-1 0,0 1 0,0-1 1,1 1-1,-1-2 0,1 1 1,0-1-1,1 1 0,-1-2 1,1 1-1,0-1 0,0 0 1,0 0-1,2 0 9,4 0-17,-1-1 0,1 0 0,0-1 0,-1 0 0,1-1-1,0 0 1,0-1 0,-1-1 0,1 0 0,-1 0 0,1-2 0,-1 1 0,0-1 0,0-1-1,0 0 1,-1-1 0,0 0 0,0-1 0,0 0 0,-1-1 0,0 0 0,-1 0 0,0-1 0,0-1-1,-1 1 1,0-1 0,0-1 0,-1 1 0,2-6 17,7-14 928,10-29-928,-25 59 151,0 6-76,-1 13 8,-2-3-172,2 1-1,0-1 0,1 0 1,0 0-1,1 0 0,1 0 0,1-1 1,0 1-1,1-1 0,1 1 1,4 8 89,-7-19-780,0 0-1,0 0 1,0 0 0,0-1 0,1 1 0,0-1 0,0 0-1,0 0 1,5 3 780,1 0-3876,1 0 0,0 0 0,9 3 3876,7 3-4224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26:02.46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30 10368,'4'-20'3429,"-3"15"-3353,-3 1 6676,0 6 932,1 4-5951,1 38-575,0 38-737,3-1 0,4 1-421,-7-76-20,1 1 1,0-1-1,0 0 0,1 0 1,-1 0-1,2 0 1,-1 0-1,0 0 1,1-1-1,0 1 1,1-1-1,3 5 20,-7-9-6,1 0 0,-1-1 1,1 1-1,-1-1 0,1 1 0,0-1 1,-1 1-1,1-1 0,0 0 0,-1 1 1,1-1-1,0 0 0,0 1 0,-1-1 1,1 0-1,0 0 0,0 0 0,0 0 0,-1 0 1,1 0-1,0 0 0,0 0 0,0 0 1,-1 0-1,1 0 0,0 0 0,0 0 1,-1-1-1,1 1 0,0 0 0,0-1 1,-1 1-1,1 0 0,0-1 0,-1 1 0,1-1 1,-1 1-1,1-1 0,0 0 6,2-2-27,0-1 1,0 0-1,0 0 0,0 0 0,2-5 27,-1 3-20,27-50-52,17-44 72,-9 16 62,-29 62-14,-7 15 26,1-1-1,-1 1 1,1 0 0,0 0 0,1 0-1,1 0-73,-6 7 5,0 0 0,0 0 0,0 0 0,0-1 0,0 1 0,0 0 0,0 0 0,0 0 0,0 0 0,1 0 0,-1 0 0,0 0 0,0 0 0,0 0 0,0 0 0,0 0 0,0 0 0,0 0 0,1 0 0,-1 0 0,0 0 0,0 0 0,0 0 0,0 0 0,0 0 0,0 0 0,0 0 0,0 0 0,1 0 0,-1 0 0,0 0 0,0 0 0,0 0 0,0 0 0,0 1 0,0-1 0,0 0 0,0 0 0,0 0 0,0 0 0,1 0 0,-1 0 0,0 0 0,0 0 0,0 0-5,3 8 134,1 14 19,0 26-167,-1-14 67,0 0 0,6 18-53,-7-42-621,1-1 1,0 0-1,0 1 0,1-1 1,0 0-1,0-1 0,1 1 1,0-1-1,1 0 0,0 0 1,1 0 620,16 11-3707,-4-9 1312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26:03.46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38 9 13696,'-1'-8'8505,"-3"11"-2850,-4 14-3261,4 2-1958,0 0 1,0 1-1,2 6-436,-1-1 131,-1-1-109,2 0 1,1 0 0,0 0-1,2 0 1,1 1 0,1-1-1,1 0 1,2 4-23,-5-23-8,0-1 1,1 0-1,-1 0 1,1-1-1,0 1 1,0 0-1,1 0 1,-1-1-1,1 0 1,-1 1-1,1-1 0,0 0 1,0 0-1,1 0 1,2 1 7,-4-3-8,0 0 1,0 0 0,0 0-1,1 0 1,-1 0 0,0-1-1,0 1 1,1-1-1,-1 0 1,0 1 0,1-1-1,-1 0 1,0-1-1,1 1 1,-1 0 0,0-1-1,1 1 1,-1-1 0,0 1-1,0-1 1,1 0-1,-1 0 1,0 0 0,0-1-1,0 1 1,0 0-1,0-1 1,1 0 7,6-7-16,0 1 0,-1-1 0,1-1 0,-2 0 0,1 0 0,-2 0 0,4-7 16,2-5-27,-1-1 1,-1 0-1,0-4 27,2-13 81,6-30-81,-12 43 36,-5 20-27,1 1 78,-1-1-1,1 1 1,0-1 0,1 1 0,1-3-87,-4 9 3,0 0-1,0 0 1,0 0-1,0 0 1,0 0 0,0 0-1,0 0 1,0 0-1,0 0 1,0 0 0,1 0-1,-1 0 1,0-1 0,0 1-1,0 0 1,0 0-1,0 0 1,0 0 0,0 0-1,0 0 1,0 0-1,0 0 1,0 0 0,1 0-1,-1 0 1,0 1-1,0-1 1,0 0 0,0 0-1,0 0 1,0 0-1,0 0 1,0 0 0,0 0-1,0 0 1,0 0-1,0 0 1,0 0 0,0 0-1,1 0 1,-1 0 0,0 0-1,0 0 1,0 0-1,0 0 1,0 1 0,0-1-1,0 0 1,0 0-1,0 0 1,0 0 0,0 0-1,0 0 1,0 0-1,0 0 1,0 0 0,0 0-1,0 0 1,0 1-1,0-1 1,0 0 0,0 0-1,0 0 1,0 0 0,0 0-1,0 0 1,0 0-3,1 10 124,1 9 53,1 14 152,5 19-329,-2-14 14,-4-26-136,-1 0 1,2 0 0,0 0-1,0 0 1,1 0 0,1 2 121,-2-8-499,-1 0 0,2 0 0,-1 0 0,1-1 0,-1 1 1,1-1-1,1 0 0,-1 0 0,1 0 0,0-1 0,0 0 0,0 1 1,2-1 498,15 6-1718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26:04.44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24 34 10624,'1'-8'495,"2"-10"7508,-3 11-297,-3 18-4503,-7 42-2624,3 0-1,2 0 1,3 0 0,3 35-579,-1-76 5,7 70-2,-6-70-23,1-1 0,1 0 0,-1 0 0,2 0 0,0 0 0,1 1 20,-4-10-13,0 0 0,0 0 0,0 0 1,1 0-1,-1 0 0,1 0 0,0 0 1,-1 0-1,1 0 0,0-1 0,0 1 1,0-1-1,0 1 13,0-2-9,-1 1-1,0 0 1,1-1 0,-1 1-1,1-1 1,-1 0 0,1 0-1,0 1 1,-1-1 0,1 0 0,-1 0-1,1 0 1,-1 0 0,1-1-1,0 1 1,-1 0 0,1-1-1,-1 1 1,1-1 0,0 0 9,4-2-25,0-1 0,0 0 1,-1 0-1,1 0 1,-1-1-1,0 0 0,0 0 1,2-3 24,-7 8-1,20-25-10,-1 0-1,-1-2 1,-1 0-1,-1-1 1,-1 0-1,0-6 12,56-146 421,-70 178-200,0 7-129,-3 14 27,-4 10-99,3 0-1,0 0 0,2 0 1,0 0-1,3 0 0,0 0 1,2 0-1,2 4-19,-5-24-201,2 0 1,-1 0-1,1-1 0,1 1 1,-1-1-1,2 1 201,-4-6-158,0-1 0,1 0 0,0 0 0,-1 0 0,1 0 0,0 0 0,0 0 0,0 0 0,0 0 0,0-1 0,0 1 0,1-1 0,-1 0 0,0 1 0,1-1 0,-1 0 0,1-1 0,0 1 0,-1 0-1,1-1 1,1 1 158,18-2-1061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04:31.97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120 404 11392,'-2'-1'945,"-1"-1"0,1 0 0,-1 0 1,1 1-1,-1 0 0,1 0 0,-1 0 0,-1 0 1,2 0-1,-1 0 0,0 0 0,0 1 0,0-1 1,1 1-1,-1 0 0,-3 0-945,3 0 137,1 1 1,-1-1-1,1 1 1,-1 0-1,1 0 0,0 0 1,-1 0-1,1 0 1,0 0-1,0 0 1,0 1-1,-1 0 0,1-1 1,1 0-1,-1 1 1,0 0-1,0 1 0,1-2 1,0 1-1,-2 2-137,-1 4 193,0 1 0,0 0 0,2 0 0,-1 0 0,-1 7-193,3-7 50,-1 1-1,1 0 1,1 0-1,0 0 1,0 0-1,1-1 1,1 1-1,-1 0 0,1 0 1,1 0-1,1 3-49,-1-6 6,1 0 0,-1 0 0,1 1 0,0-1 0,1-1-1,-1 0 1,2 0 0,-1 1 0,0-1 0,1-1 0,1 1-1,-1-2 1,0 1 0,0-1 0,2 0 0,-1 0 0,0 0-1,0-1 1,1 0 0,-1 0 0,7 0-6,0 0 23,0 0 1,0-1-1,2 0 0,-2-1 0,0-1 1,1 0-1,0-2 0,-1 1 0,0-2 1,0 1-1,7-4-23,-9 3 87,-1-2-1,1 0 1,-2 0-1,2-1 1,-1 0 0,-1-1-1,-1 0 1,4-2-87,-6 3 74,-1-1 0,1 0 0,0 1 1,-1-2-1,-1 1 0,1-1 0,-1 0 0,-1 0 1,1 0-1,2-8-74,-6 12 5,0 0 0,1-1 0,-2 1 0,0 0 0,1 0 0,-1-1 0,0 1 0,0-1 0,-1 1 0,1 0 0,0 0 0,-1-1 0,0 1 0,0 0 0,-1 0 0,0 0 0,1 0 0,-1 0 0,0 1 0,-1-2 0,1 2 0,-1 0 0,0-1 0,1 1 0,-1 0 0,-1 0-5,-5-6 7,0 1-1,-1 0 0,0 1 1,-1 1-1,1 0 0,-1 0 1,0 0-1,-8-1-6,-1 0-2525,-18-5 2525,4 5-4374,-1 2 0,0 0-1,-2 3 4375,19 2-7722,4 0 2741</inkml:trace>
  <inkml:trace contextRef="#ctx0" brushRef="#br0" timeOffset="340.78">260 1 17535,'-8'3'7705,"5"3"-4246,5 12-2817,0-10-187,1 41 751,-2 0 0,-4 37-1206,-14 98 388,1-39-350,0 273-2156,20-370-1700,-3-32 2335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2:50:50.75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7 425 14720,'7'18'4815,"-7"-8"-2687,0-4-1568,0-1 47,0-1 1,-1 1-1,0-1 0,0 1 0,0-1 1,0 1-1,-1 0-607,1 0 220,-1-1-1,1 0 1,0 0 0,1 1-1,-1-1 1,1 0 0,0 1 0,0-1-1,0 0 1,1 1 0,-1-1 0,1 0-1,0 1 1,0-1 0,2 2-220,-3-6 22,0 0 0,1 0 1,-1 0-1,0 0 0,0 0 1,1 0-1,-1 0 1,0 0-1,0 0 0,0 0 1,1 0-1,-1 0 0,0 0 1,0-1-1,1 1 0,-1 0 1,0 0-1,0 0 0,0 0 1,1-1-1,-1 1 0,0 0 1,0 0-1,0-1 0,0 1 1,0 0-1,0 0 0,1 0 1,-1-1-1,0 1 1,0 0-1,0 0 0,0-1 1,0 1-1,0 0 0,0 0 1,0-1-23,5-12 186,9-35 161,-3 1-1,4-43-346,4-21 235,-12 79-131,17-73 201,-20 91-247,1 0 0,0 0 0,1 0 0,1 1 0,7-13-58,-13 25 6,0 0 1,0-1 0,0 1 0,0 0-1,0-1 1,0 1 0,0 0 0,1 0-1,-1 0 1,0 0 0,1 0-1,-1 0 1,1 1 0,-1-1 0,0 0-1,1 1 1,0-1 0,-1 1 0,1-1-1,-1 1 1,1 0 0,0 0-7,0 0 7,0 0 0,0 1 0,-1-1 0,1 1 0,0-1 0,0 1 0,-1 0 0,1 0 0,-1-1 1,1 1-1,0 0 0,-1 1 0,0-1 0,1 0 0,-1 0 0,0 1 0,1-1 0,-1 0 0,0 1-7,7 10 10,-1 1 1,0-1-1,-1 1 0,-1 0 0,0 1 0,0-1 0,0 9-10,3 4 4,2 10-14,-1-1 0,-2 1 0,-1 6 10,7 109-42,-5-51 45,-5-68-738,-3 30 735,-1-25-6273,-1-37 2790,-6-6 1243</inkml:trace>
  <inkml:trace contextRef="#ctx0" brushRef="#br0" timeOffset="341.1">25 444 18431,'-5'-8'6848,"5"8"-5312,18-16 320,-5 9 64,-5-1-1248,15 0-32,-2-3-416,9 3-704,-7-1 256,8 9-4800,-10 0 2784,15 9-3232,-10-1 3137</inkml:trace>
  <inkml:trace contextRef="#ctx0" brushRef="#br0" timeOffset="686.09">493 544 16384,'-1'-1'398,"1"0"0,-1 0 1,0 0-1,0 0 0,1 0 1,-1-1-1,1 1 0,-1 0 1,1 0-1,0-1 1,-1 1-1,1 0 0,0-1 1,0 1-1,0 0 0,0-1 1,0 1-1,0 0 1,0-1-1,0 1 0,1 0 1,-1-1-1,1 1 0,-1 0 1,1-1-1,-1 1 1,1 0-1,-1 0 0,1 0 1,0 0-1,0 0 0,0 0 1,0-1-399,3-1 85,1-1 1,0 1-1,0-1 0,0 1 1,0 1-1,1-1 1,-1 1-1,1 0 1,0 0-1,-1 1 1,1-1-1,0 1 0,5 0-85,-4 0 50,0 1-1,0 0 0,0 0 0,0 0 0,0 1 1,0 0-1,0 1 0,0-1 0,0 1 1,-1 0-1,1 1 0,-1 0-49,-5-3-10,1 1 0,-1 0 0,0 0 1,0-1-1,0 1 0,0 0 0,0 0 0,0 0 0,0 0 0,0 0 1,-1 0-1,1 0 0,0 0 0,-1 0 0,1 0 0,0 1 0,-1-1 1,0 0-1,1 0 0,-1 1 0,1 0 10,-1 0-49,0 1 0,0 0 1,0-1-1,-1 1 0,1-1 0,-1 1 0,1 0 1,-1-1-1,0 1 0,0 1 49,-5 7-255,1 0 1,-1-1-1,-1 0 1,-4 5 254,7-10-74,-24 30 547,-1-1-1,-14 10-472,9-9 677,32-33-635,0-1 0,1 1 0,-1 0 1,1 0-1,-1 0 0,1-1 0,0 2 1,0-1-1,0 0 0,0 0 0,0 0 1,0 2-43,1-3 18,0-1 1,0 1 0,0 0-1,0-1 1,0 1 0,0 0 0,0-1-1,0 1 1,1 0 0,-1-1 0,0 1-1,0-1 1,1 1 0,-1-1-1,0 1 1,1-1 0,-1 1 0,1-1-1,-1 1-18,2 0 35,-1 1-1,1-1 0,-1 0 0,1 0 1,0 0-1,-1-1 0,1 1 0,0 0 1,0-1-1,-1 1-34,18 3 71,-1-1 0,0-1 0,0 0 1,1-2-1,-1 0 0,14-2-71,20 0 69,-11 3-1230,-19 0-1080,0-1 1,16-2 2240,-29-1-1334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04:36.02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623 414 12800,'-1'1'368,"1"-1"0,-1 0 0,0 0 0,1 0 0,-1 0 0,1 0 0,-1 0 0,1-1 0,0 1-1,-1 0 1,1 0 0,-1 0 0,1 0 0,-1-1 0,1 1 0,-1 0 0,1 0 0,-1-1 0,1 1 0,-1 0 0,1-1 0,-1 1-368,1 0 2539,0 0-918,0-1-1358,0 0 0,0 0 0,0 0 0,1 1 0,-1-1 0,0 0 0,0 0 0,1 1 0,-1-1 0,1 1 0,-1-1 0,1 1 0,0-1-263,0 1 53,0-1-1,0 1 1,0 0 0,1 0 0,-1 0 0,1 1 0,-1-1 0,0 0-1,0 0 1,1 1 0,-1-1 0,0 1 0,1-1 0,-2 0-1,1 1 1,1 0 0,-1-1 0,0 1-53,21 17-7,-18-15 1,2 3 161,0 0 0,0 0-1,-1 1 1,0-1 0,0 1-1,-1 0 1,0 0 0,0 0-1,-1 1 1,1 0 0,-1 2-155,-2-7 37,-1-1 1,1 0-1,0 0 0,-1 1 1,0 0-1,0-2 1,1 2-1,-2 0 0,1-1 1,0 0-1,0 1 1,-1-1-1,0 0 0,1 1 1,-1-1-1,0 0 1,0 0-1,0 1 0,0-1 1,0-1-1,-1 1 1,1 1-1,-1-1 1,1 0-38,-3 1-160,-1 2 0,1-2 1,0 1-1,-1-2 0,1 2 1,-1-1-1,0-1 1,0 0-1,-5 3 160,-8-5-4366,9-1-1252,9 1 5252,-1-1 0,1 1 0,0 0 0,0 0 0,-1 0-1,1 0 1,0-1 0,0 1 0,-1 0 0,1 0 0,0-1 0,0 1 0,0 0 0,-1 0 0,1-1 0,0 1 0,0 0 0,0-1 0,0 1 0,0 0 0,0 0 0,0-1 0,0 1 0,0 0 0,0-1 366,0-5-3344</inkml:trace>
  <inkml:trace contextRef="#ctx0" brushRef="#br0" timeOffset="1310.83">20 842 15360,'-14'0'4959,"14"0"-4851,-1 0 0,1 0 0,0 0 0,0 0 0,0 0 0,-1 0 0,1 0 0,0 0 0,0 0-1,0 0 1,0 0 0,0 0 0,0 0 0,0 0 0,0 0 0,0 0 0,-1 0 0,1 0 0,0 0 0,0 0-1,0 0 1,-1-1 0,1 1 0,0 0 0,0 0 0,0 0 0,0 0 0,0 0 0,-1 0 0,1-1-1,0 1 1,0 0 0,0 0 0,0 0 0,0 0 0,0-1 0,0 1 0,-1 0 0,1 0 0,0 0 0,0 0-1,0-1 1,0 1 0,0 0 0,0 0 0,0 0 0,0-1 0,0 1 0,0 0 0,0 0 0,0 0 0,0-1-1,0 1 1,0 0 0,1 0 0,-1 0 0,0-1 0,0 1 0,0 0 0,0 0 0,0 0 0,0 0 0,0 0-1,1-1-107,4-5 2246,-2 4-2070,0 2 1,0-2-1,1 1 1,-2 0-1,2 0 0,-1 0 1,0 1-1,1-1 0,-2 1 1,2 0-1,0 0-176,12-2 316,151-6 643,-37 2-905,-112 4-51,185-9 21,-163 10-33,117-2-312,-118 4-69,-2 3 1,1 0-1,3 2 390,-25-2-2068,0 0 1,-1 2-1,1-1 0,0 2 2068,-1 1-2006</inkml:trace>
  <inkml:trace contextRef="#ctx0" brushRef="#br0" timeOffset="2024.65">309 1096 11776,'0'-1'209,"2"-1"819,-2 1-1,2 0 1,-1-1 0,1 1 0,0-1 0,-1 1 0,0 0-1,3 0-1027,-3 1 445,-1 0 0,0 0-1,1 0 1,-1 0-1,0 0 1,0 0-1,1 0 1,-1 0 0,0 1-1,0-1 1,0 0-1,0 1 1,0-1 0,0 0-1,1 1 1,-1-1-1,0 0 1,0 1-1,0-1 1,0 0 0,0 1-1,1-1 1,-1 1-445,6 16 2243,3 18-2461,-8-24 296,1 2 0,-1-1 1,0 1-79,2 24 47,0-16-44,2-2 0,0 2-1,1-2 1,1 0 0,0 1-1,2-1 1,1-2 0,0 1-1,1 0 1,7 8-3,-15-23 0,1 2 0,0-1 0,0-1 0,0 1 0,0-1 0,0 0 0,1 0 0,0 0 0,0-1 0,-1 1 0,1-2 0,0 1 0,3 1 0,-1-1 0,0-1 0,0 0 0,1-1 0,-1 1 0,1-1 0,-1 0 0,1-1 0,-1 0 0,1 0 0,12-4 0,-2 0 0,1-1 0,0-2 0,-1 0 0,-1 0 0,15-9 0,-24 12 0,0 0 0,0-1 0,-1 1 0,0-1 0,0 0 0,6-6 0,-11 7 0,2 1 0,-1 0 0,-1-1 0,1 1 0,0-2 0,-2 2 0,2-2 0,-1 2 0,-1-1 0,1-1 0,-2 1 0,2-5 0,-1-4 7,-1 0 0,0-2 0,-1 2 0,0 0 1,-1-1-8,-16-74-116,4 27-268,2 23-4485,9 24 3578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04:33.35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 1 11904,'-5'10'7521,"5"-10"-7339,0 0 0,0 0 1,0 0-1,0 0 0,0 0 1,0 0-1,0 0 0,0 0 1,1 0-1,-1 0 1,0 0-1,0 0 0,0 0 1,0 0-1,0 0 0,0 0 1,0 0-1,0 0 0,0 0 1,0 0-1,0 0 1,0 0-1,0 0 0,0 1 1,0-1-1,0 0 0,0 0 1,0 0-1,0 0 1,0 0-1,0 0 0,0 0 1,0 0-1,0 0 0,0 0 1,0 0-1,0 0 0,0 0 1,0 0-1,0 0 1,0 0-1,0 0 0,0 0 1,0 1-1,0-1 0,0 0-182,14-2 2794,98 2-1976,-76 0-6972,2 0-9021,-30 0 11319</inkml:trace>
  <inkml:trace contextRef="#ctx0" brushRef="#br0" timeOffset="334.96">60 113 11776,'-1'0'160,"-6"0"2585,0 1-1,-1 0 1,-6 3-2745,9-2 8266,13-3-6074,49-6-362,46 3-1526,-48 2-1263,-2-4-3522,-40 2 3110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04:41.80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134 48 6784,'16'7'4317,"-13"-7"-1682,-10-7-1225,-10-11 4003,13 15-4375,1-1 0,0 1 0,0-1 0,0 1-1,-1 1 1,0-1 0,-1 0-1038,3 2 154,1 1 0,0-1-1,0 0 1,-1 1 0,1 0 0,-1-1 0,1 1-1,0 0 1,-1 0 0,1 0 0,-1 0 0,1 0 0,-1 0-1,1 1 1,0-1 0,-1 0 0,1 1 0,-1-1-1,1 1 1,0 0 0,0-1 0,-1 0 0,1 1-1,0 0 1,-1 0 0,1 0-154,-5 3 61,1 2-1,0-1 1,0 1 0,0-1 0,0 1-1,1 0 1,0 0 0,1 1-1,-1-1 1,0 1 0,2 0 0,-1 0-1,0 2-60,2-5-5,0 1 0,0-1 0,1 0 0,-1 0 1,1 0-1,0 1 0,0-1 0,0 1 0,1-2 0,0 2 0,-1-1 0,2 1 0,-2-2 0,2 2 0,-1-2 0,1 2 0,1-2 0,-2 1 0,1 0 0,1-1 0,0 1 0,-1-1 0,1 0 0,0 1 0,0-2 0,1 1 0,-1 0 0,0-1 0,1 1 5,4 0-229,0 2 0,0-2 0,1 0-1,-1 0 1,1 0 0,0-2 0,5 1 229,20 3-3779,9-3 3779,-41-1-88,31-1-1086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04:44.57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71 127 12160,'-35'6'3978,"34"-6"-3756,0 0 0,-1 1 0,1-1 0,0 0 0,0 1 0,0-1 0,-1 0 0,1 0 0,-1 0 0,1 0 0,0-1 0,0 1 0,0 0 0,0-1-1,-2 1-221,0-2 927,-8-1 6590,11 3-7442,0 0 0,0 0 0,-1 0 0,1 0 0,0 0 0,0 0 0,0 0 0,0-1 0,0 1 0,0 0 0,0 0 0,0 0 0,0 0 0,0 0 1,0-1-1,0 1 0,0 0 0,0 0 0,0 0 0,0 0 0,0-1 0,0 1 0,0 0 0,0 0 0,1 0 0,-1 0 0,0 0 0,0 0 0,0-1 0,0 1 1,0 0-1,0 0 0,0 0 0,0 0 0,1 0 0,-1 0 0,0 0 0,0 0 0,0-1-75,17-8 763,-15 8-482,7-2-139,2-2 0,0 3 0,-1-1 0,1 0 0,7 1-142,13-4 95,133-21-19,-123 21-72,-8 2-4,151-20 0,128 8 0,-182 7-4607,-111 8 3577,-16 0 304,1 1-1,-1-1 1,0 1 0,1 0-1,-2 0 1,2 1 0,0-1 0,-2 1-1,2 0 1,-1 0 0,0-1 726,8 6-2981</inkml:trace>
  <inkml:trace contextRef="#ctx0" brushRef="#br0" timeOffset="647.72">389 381 12160,'1'-1'760,"1"1"1,-1-1-1,0 0 1,-1 0 0,1 1-1,0 0 1,0-1 0,0 0-1,-1-1 1,1 1-1,0 0 1,0 0 0,0 0-761,5-7 6244,-6 8-6136,0 0 0,1 0 1,-1 0-1,1 0 0,-1 0 1,0 0-1,0 0 0,0 0 1,0 0-1,1 0 0,-1 0 1,1 0-1,-1 0 0,0 0 1,1 1-1,-1-1 1,0 0-1,1 0 0,-1 0 1,0 0-1,1 1 0,-1-1 1,0 0-1,0 0 0,1 1 1,-1-1-1,0 0 0,0 1 1,1-1-109,0 2 71,0 0 0,-1 0 1,1 0-1,-1 1 0,1-2 1,-1 2-1,1-1 0,-1 1 1,0-2-1,0 2 0,0 0 1,0-1-1,0 0 0,-1 0 1,1 1-1,-1-1-71,-2 41 64,1 0 0,2 1 0,2 1-64,-2-43 0,1 15 0,0 1 0,4 11 0,-4-22 0,1-1 0,-1 1 0,2-1 0,0 0 0,-1 1 0,1-1 0,1-1 0,2 6 0,-3-6 0,1 0 0,0-1 0,0 2 0,0-2 0,1 0 0,-1 0 0,2 0 0,-2-1 0,2 1 0,-1-2 0,0 1 0,1 0 0,0-1 0,-1 1 0,1-1 0,0-1 0,0 1 0,0-1 0,0-1 0,0 1 0,0-1 0,0 0 0,1 0 0,-1 0 0,4-1 0,2-2 0,0 0 0,0-1 0,0 0 0,0-1 0,0 0 0,-1-1 0,0 0 0,0 0 0,0-2 0,-1 0 0,-1 0 0,0-1 0,1 1 0,-2-1 0,1-1 0,-2 0 0,1-1 0,-2 1 0,2-1 0,1-8 0,2-6-17,-1 0 0,-1 0 0,-1-1 0,-2 0 0,0 0 17,23-106-630,-27 124 156,-5 1 159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04:44.10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531 446 14720,'-5'-5'6929,"4"4"-6255,1 0-1,-1 0 1,1 0-1,-1 0 1,1 0-1,0 0 0,0 0 1,-1 0-1,1 0 1,0-1-1,0 1 1,0 1-1,0-2-673,3 8 590,-2-1-1,1 2 0,0-1 1,0 4-590,2 32-68,2 17-989,-5-20-5455,2-26 2448,1-1 1434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04:42.76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 14 15488,'-7'-2'9722,"7"1"-4217,4 1-3970,63-1-1985,36-5-6657,-82 2 5837</inkml:trace>
  <inkml:trace contextRef="#ctx0" brushRef="#br0" timeOffset="347.32">71 74 15744,'-19'13'5887,"19"-13"-4575,-9 8 1088,9-5 672,0-6-1760,0 3 128,0 0-896,9 0-128,-6 0-256,17 0-32,-1-4-64,16 0-544,-4 1 256,13 0-3424,-5-8 2016,20 1-2496,-8-4 2368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05:19.21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6 526 10880,'-6'1'11488,"6"3"-4829,12 5-3282,13 6-6165,-16-11 4360,-2-2-1567,-1 0 0,1 0 1,-1 0-1,1-1 0,0 0 0,-1 0 0,1-1 0,-1 0 0,6 0-5,16-2 2,20-5-2,-27 4 16,-12 2 49,1-1-1,0-1 0,0 1 0,-2-2 0,1 1 0,0-1 0,7-4-64,-13 6 28,0 1-1,-1-1 0,1 1 0,-1-1 0,1 0 1,-2 0-1,2 0 0,-1 0 0,0-1 0,-1 1 1,1 0-1,0-1 0,0 0 0,-1 1 0,0 0 1,0-2-1,0 2 0,0-1 0,0 0 0,0 1 1,-1-2-1,1 1 0,-1 1 0,0-1 0,0-1 1,0 2-1,0-1 0,0-1-27,-3-4 41,1 0-1,0 0 1,-2 0-1,0 1 1,0-2-41,-8-18 58,-32-72-33,23 57-16,3-2 0,-6-21-9,23 59 0,0 2 0,0-1 0,0 0 0,0 0 0,1 0 0,-1-1 0,1-2 0,1 5 0,-1 1 0,1-1 0,-1 1 0,1 0 0,0-1 0,0 1 0,-1-1 0,2 1 0,-1 0 0,0 0 0,1 0 0,0 0 0,-1 0 0,0 0 0,1 0 0,2-1 0,1-1 0,0 1 0,1-1 0,-1 1 0,0 0 0,2 0 0,-2 1 0,1 0 0,5-2 0,11-1 0,17-3 0,-14 3 0,-1 3 0,1 0 0,-1 1 0,0 1 0,1 2 0,2 0 0,-23-1 0,0-1 0,-1 1 0,1 1 0,-1-1 0,1 0 0,-1 1 0,1-1 0,0 1 0,-1 0 0,0 0 0,0 0 0,0 0 0,0 1 0,0 0 0,0-1 0,-1 1 0,0 0 0,1 0 0,-1 1 0,1-2 0,-2 2 0,1 0 0,0-1 0,1 5 0,-1 0 0,0 0 0,0 0 0,0 0 0,-1 0 0,-1 0 0,1 0 0,-1 1 0,-1 7 0,-9 78 0,-18 69 0,25-147 0,1 0 0,0 1 0,1 8 0,1-23 0,0 1 0,0 0 0,1-2 0,-1 2 0,0 0 0,1-1 0,0 1 0,0 0 0,0-2 0,-1 2 0,1 0 0,0 0 0,1-3 0,-1 2 0,0-1 0,0 0 0,0 0 0,0 1 0,1-1 0,-1-1 0,1 1 0,-1 0 0,0-1 0,1 1 0,-1 0 0,1-1 0,0 1 0,0-1 0,-1 1 0,0-1 0,1 0 0,0 0 0,0 0 0,6 2 0,3-2 0,0 1 0,0 0 0,-1-1 0,4-1 0,15-1-34,1 1 1,15 3 33,2-2-2,101 0-1977,-148 0 1873,0 0-1,0 0 0,1 0 1,-1 0-1,0 0 1,0 0-1,0 0 1,0 0-1,0 0 1,0 0-1,0 0 0,1 0 1,-1 0-1,0 0 1,0 0-1,0 0 1,1 0-1,-1 0 1,0 0-1,0-1 1,0 1-1,0 0 0,0 0 1,1 0-1,-1-1 1,0 1-1,0 0 1,0 0-1,0 0 1,0-1 106,0 1-270,1-6-1064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05:19.80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 25 15104,'-1'0'8052,"0"1"-4578,3-5 1052,0 3-4366,-1 1-1,1 0 1,-1 0-1,1 0 1,0 0-1,-1 0 1,1 0-1,-1 0 1,3 0-160,5 0 74,30-9 15,10 1-89,-29 6-4233,19 0 4233,-20 6-3952,-12-4 2581</inkml:trace>
  <inkml:trace contextRef="#ctx0" brushRef="#br0" timeOffset="341.34">60 133 16128,'-4'4'2196,"-2"1"456,1-3 2233,4-2-2416,1 0-987,0 0-324,12-1 458,56-16-1435,-66 17-181,20-4-675,0 1-1,1 1 1,-1 1 0,1 1 0,17 2 675,-32-1-816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05:24.66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 1 7552,'0'4'2322,"0"-4"924,0-1-276,0 1-773,0 0 331,0 0-826,0 0 84,0 12 1473,-7 89-241,7-64-2836,2 112 132,-1-141-308,0 0-1,0 0 0,0 0 1,2 0-1,-1 0 0,0 0 1,1-1-1,1 1 0,-1-1 0,2 0 1,-1 0-1,2 4-5,-2-7 5,0 0 0,-1 0 0,1-1 0,-1 1 0,2-1 1,-2 0-1,2 0 0,-1-1 0,1 1 0,-1 0 0,1-1 0,0-1 0,-1 1 0,2 0 0,-2 0 0,2-1 0,-1 0 1,-1-1-1,2 0 0,3 0-5,8 0 48,0-3 1,0 0-1,0 0 1,0-2-1,0 0 1,0-1-1,-1-1 1,0-1 0,0 0-1,0-1-48,-9 5 42,0-2 0,0 1 0,-1 0 1,0-1-1,1-1 0,-2 1 0,1 0 0,-1-1 0,0 0 1,0-1-1,-1 0 0,0 0 0,-1 0-42,5-10 123,-1-2 0,-1 1 0,-1 0 0,3-20-123,-7 28 0,0-2 0,0-7 0,1-13 0,-2 21 14,0-1 1,0 0-1,0-1-14,-1-15-294,1 28 114,0 0-1,0 0 1,0-1-1,0 1 1,0 0-1,0-1 1,0 1-1,-1 1 1,1-2-1,0 1 1,-1 0-1,1 0 0,-1-1 1,0 1-1,1 0 1,-1 1-1,0-1 1,0 0-1,1 0 1,-2-1 180,-8-5-1003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05:26.53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16 85 4992,'0'0'1589,"-11"-5"9056,6 5-3572,7-2-3045,16-5-2186,25-4-2567,-35 10 897,76-10 1294,6 3-1466,114-10 174,-96 6 57,67 3-231,-170 9 0,75 0 59,77 10-59,-102-2 49,47 5-29,142-2 199,-200-10-106,-18-2-7682,-21 1 3670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2:50:49.17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0 504 8448,'3'0'1232,"-3"-1"-646,0 1 0,1 0 0,-1 0 1,0 0-1,1 0 0,-1 0 0,0 0 0,1 0 0,-1 0 0,0 0 0,0 1 0,1-1 0,-1 0 0,0 0 0,1 0 0,-1 0 0,0 0 0,0 0 1,1 1-1,-1-1 0,0 0 0,0 0 0,1 0 0,-1 1 0,0-1 0,0 0 0,1 0 0,-1 1 0,0-1-586,4 7 267,-1-1 73,-1 1 0,1 0-1,-1 0 1,0 0 0,-1 0 0,0 0-1,1 4-339,-2 52 963,0-34-192,-5-117-723,8 20-38,8-51-10,-3 50 49,0-6 127,8-24-176,-13 86 22,1 0 1,0 1 0,0-1-1,1 1 1,1 0 0,1-1-23,-5 9 11,0 0 1,1 0-1,0 0 0,-1 0 1,2 0-1,-1 0 1,0 1-1,1 0 1,0-1-1,-1 1 1,1 1-1,0-1 1,1 1-1,-1-1 0,0 1 1,1 0-1,2 0-11,-5 1 11,1 1 0,-1 0 0,1-1 0,-1 1 1,1 0-1,-1 0 0,1 1 0,0-1 0,-1 0 0,1 1 0,-1 0 0,0 0 0,1-1 0,-1 1 0,0 0 0,1 1-11,1 0 30,0 1 0,0 0 0,0 0 0,-1 0 1,1 0-1,-1 1 0,0 0 0,1 0-30,5 9 94,0 1 0,-1-1 0,-1 1 1,3 8-95,-10-22 0,8 21 51,0 0 0,-1 1 0,0 2-51,-1 1 28,1 1 4,-2 0 0,-1 1-1,-1 8-31,2 85 23,-2-38-66,-3-44-168,0-12-3119,1-25-3345,1-6 1291,-2-3 2601</inkml:trace>
  <inkml:trace contextRef="#ctx0" brushRef="#br0" timeOffset="355.96">105 500 12928,'-13'-8'4831,"13"8"-3775,-8-11 1856,8 8 1408,0-2-2368,4-3 352,0 1-1472,9-1 0,0 0-480,5 0-64,0 0-192,18 0-192,-10 1 32,8 7-1440,-12-5 800,4 10-1024,-3-5 992</inkml:trace>
  <inkml:trace contextRef="#ctx0" brushRef="#br0" timeOffset="706.69">579 520 17279,'2'-4'8286,"4"7"-5100,-2 51 868,0 5-4188,-6-11 123,-1 0 1,-8 29 10,0-36-1268,2-16-4771,8-22 2178,1-5 1354</inkml:trace>
  <inkml:trace contextRef="#ctx0" brushRef="#br0" timeOffset="1089.83">1145 379 16767,'-10'0'4852,"4"0"259,5 0-2733,11-3 540,-2 2-2765,0 0 1,1 1 0,-1 0 0,3 1-154,15 0 51,-6-2-296,44 2-1145,-32 5-2056,-27-5 2052,-1 0-1,1 1 1,-1 0 0,0 0-1,2 1 1395,5 7-5093,-6-2 1835</inkml:trace>
  <inkml:trace contextRef="#ctx0" brushRef="#br0" timeOffset="1090.83">1180 512 14976,'-21'0'5631,"21"0"-4383,-14-4 1408,14 4 864,0 0-1984,4 0 192,1-8-1120,8 5-64,0-2-352,13 2-160,2-2-64,11 5-32,-9-3 0,9 3-2336,-8 0 1312,10 0-1888,-12 0 1696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05:29.13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36 121 10112,'-10'6'3285,"9"-6"-2912,0 0 0,1-1 0,-1 1 1,0 0-1,0 0 0,1-1 0,0 1 0,-1 0 1,0-1-1,1 1 0,-1-1 0,0 1 0,1-1 0,-1 1 1,0-1-1,1 1 0,-1 0 0,1-1 0,-1 1 1,1-1-374,-1 0 1218,0-1-925,0 1-1,0-1 1,0 2 0,0-2-1,0 1 1,0-1-1,0 0 1,1 1 0,-1 0-1,1-1 1,-1 0-1,1 0 1,-1 0-1,1 1 1,0-1 0,0 1-1,-1-2-292,2 0 169,-1 0 1,0 0-1,1 0 0,0 0 0,0 0 0,-1 0 0,1 0 0,0 1 1,2-4-170,0 2 30,-1-1 1,2 1-1,-1-1 1,0 1-1,1-1 1,-1 2-1,2-1 1,-2 1-1,2-1 1,-1 1-1,2-1-30,-2 3 14,0-1 0,-1 1 0,1 0 0,0 0 0,0 0 0,-1 0 0,2 1-1,-2 0 1,2 0 0,-2 0 0,2 0 0,-2 0 0,2 1 0,-2 0 0,1 0 0,0 0-14,-1-1 6,0 1 1,-1 0-1,0 0 1,1 0 0,0 0-1,-1 1 1,0-1-1,1 0 1,-1 0-1,0 1 1,0 0-1,0 0 1,0-1-1,-1 2 1,1-1 0,0 0-1,0 0 1,-1 0-1,0 1 1,0-1-1,0 0 1,1 1-1,-1 2-6,1 2 32,-1 1-1,-1-1 0,0 0 1,0 0-1,0 0 0,-1 0 0,-1 3-31,-12 46 257,13-52-242,-5 16-48,-1-2 0,-1 1 0,0-1 1,-2 0-1,1 0 0,-4 2 33,7-13-27,0 1 1,-2-1 0,1 0-1,-3 3 27,-7 5-49,17-15 48,0 1-6,0-1 0,0 0 0,0 0 0,0 0-1,0 0 1,0 0 0,0 0 0,0 0 0,0 0 0,0 0 0,0 0 0,0 0 0,0 0 0,0 0 0,0 0 0,0 0 0,0 0 0,0 0-1,0 0 1,0 0 0,0 1 0,0-1 0,0 0 0,0 0 0,0 0 0,0 0 0,0 0 0,0 0 0,0 0 0,0 0 0,0 0-1,0 0 9,17-2-51,34 5 1210,1 3 0,14 2-1160,15 4 202,-56-8-157,-20-3-97,-1 0 1,1 0 0,0 0 0,-1-1 0,1 0 0,0 0 0,0 0 0,-1 0-1,2-1 52,-2 1-611,10-2-2708,-13-2 2268</inkml:trace>
  <inkml:trace contextRef="#ctx0" brushRef="#br0" timeOffset="369.32">520 135 11520,'2'-6'319,"-2"-1"8216,0 6-646,2 7-5705,-1-4-2103,-1-1 0,1 1 0,-1-1 0,0 1 0,0 0 0,0-1 0,0 0 0,0 1-1,0 0 1,0 0 0,0 0-81,0 17 299,3 54 184,-3 30-483,0-47-1885,1-37-366,1-11-1189,-2-8 3217,0 0 1,0 0-1,0 0 1,0 0-1,1 1 0,-1-1 1,0 0-1,0 0 1,0 0-1,0 0 1,0 0-1,0 0 0,0 1 1,1-1-1,-1 0 1,0 0-1,0 0 1,0 0-1,0 0 0,0 0 1,1 0-1,-1 0 1,0 0-1,0 0 1,0 0-1,0 0 0,0 0 1,0 0-1,0 0 1,0 0-1,0 0 1,0 0-1,1 0 0,-1 0 223,5-2-2671</inkml:trace>
  <inkml:trace contextRef="#ctx0" brushRef="#br0" timeOffset="699.91">751 86 14848,'1'5'8752,"0"2"-3329,4 13-1796,2 18-5998,-5-24 3782,0 12-1278,-1-1 0,-3 21-133,1-1-50,-2 8-1288,-2-18-2484,5-32 1486,-1 7-1744,1-10 3894,0 1 1,0-1 0,0 0 0,0 0 0,0 0 0,0 0-1,-1 1 1,1-1 0,0 0 0,0 0 0,0 0-1,0 0 1,0 1 0,0-1 0,0 0 0,-1 0-1,1 0 1,0 0 0,0 0 0,0 0 0,0 1-1,0-1 1,-1 0 0,1 0 0,0 0 0,0 0-1,0 0 1,0 0 0,-1 0 0,1 0 0,0 0-1,0 0 1,0 0 0,-1 0 0,1 0 0,0 0-1,0 0 1,0 0 0,-1 0 0,1 0 0,0 0-1,0 0 1,0 0 0,-1 0 185,-2-4-3477</inkml:trace>
  <inkml:trace contextRef="#ctx0" brushRef="#br0" timeOffset="1053.46">490 146 12928,'-13'-21'4202,"13"20"-4111,0 1-1,0 0 1,-1 0-1,1-1 0,0 1 1,0 0-1,0 0 1,-1 0-1,1-1 1,0 1-1,0 0 1,-1 0-1,1 0 1,0 0-1,-1-1 1,1 1-1,0 0 1,0 0-1,-1 0 1,1 0-1,0 0 0,-1 0 1,1 0-1,0 0 1,-1 0-1,1 0 1,0 0-1,-1 0 1,1 0-1,0 0 1,0 0-1,-1 0 1,1 1-1,0-1-90,-4 3 1180,4-3-871,0 0 0,-1 0 1,1 1-1,-1-1 0,1 0 0,-1 0 0,1 0 1,-1 0-1,1 0 0,0 0 0,0 0 0,0 1 1,-1-2-1,1 1 0,-1 0 0,1 0 0,-1 0 1,1 0-1,-1 0 0,1 0 0,-1 0 0,1 0 1,0-1-1,-1 1 0,1 0 0,-1 0 0,1-1 1,-1 1-310,1-4 2305,8-3-1962,3 3-321,2 0-1,-1 1 0,12-3-21,7-1 11,18-3-11,0 1 0,32-2 0,6 0 0,116-16-85,-194 25 13,3 0-1657,1 0-1,9 0 1730,-18 2-896</inkml:trace>
  <inkml:trace contextRef="#ctx0" brushRef="#br0" timeOffset="1913.2">1119 299 9984,'0'-1'110,"0"1"0,0 0 1,0 0-1,0 0 0,0 0 1,0 0-1,0 0 0,0-1 1,0 1-1,0 0 0,0 0 0,0 0 1,0 0-1,0 0 0,0 0 1,0-1-1,0 1 0,0 0 1,-1 0-1,1 0 0,0 0 1,0 0-1,0 0 0,0 0 1,0 0-1,0 0 0,0 0 0,0-1 1,-1 1-1,1 0 0,0 0 1,0 0-1,0 0 0,0 0 1,0 0-1,0 0 0,0 0 1,-1 0-1,1 0 0,0 0 1,0 0-1,0 0 0,0 0 0,0 0 1,-1 0-1,1 0 0,0 0 1,0 0-1,0 0 0,0 0 1,0 1-1,0-1-110,-4 8 6429,0 13 578,4 56-4831,0-76-2172,0-1-1,0 0 0,0 0 0,0 0 1,0 0-1,0 1 0,1-1 0,-1 0 1,0 1-1,0-1 0,0 1 0,0-1 1,0 0-1,1 0 0,-1 1 0,0-1 1,0 0-1,1 1 0,-1-1 0,0 0 1,0 0-1,1 1 0,-1-1-3,0 0 3,0 0-1,1 0 1,-1 0-1,0 0 1,0 0-1,0 0 0,0 0 1,0 0-1,0 0 1,0 0-1,0 0 1,1 0-1,-1 0 1,0 0-1,0 0 1,0 0-1,0 0 1,0 0-1,0 0 1,0 0-1,1 0 0,-1 0 1,0 0-1,0 0 1,0 0-1,0 0 1,0 0-1,0 0 1,0 0-1,0 0 1,1 0-1,-1 0 1,0 0-1,0 0 1,0-1-1,0 1 0,0 0 1,0 0-1,0 0 1,0 0-1,0 0 1,0 0-1,0 0 1,0 0-1,0-1 1,0 1-1,0 0 1,0 0-1,0 0 1,0 0-1,0 0 0,0 0 1,0 0-1,0-1-2,-3-34 91,3-129 1013,0 161-1101,1-2-1,-1 1 1,1 0 0,0 0-1,0 0 1,0 0 0,1 0-1,-1 0 1,1 1 0,0-1-1,0 1 1,1-2-3,-1 3 0,1 1 0,1-1 0,-2 1 0,1-1 0,1 1 0,-2 0 0,2 1 0,-1-1 0,0 0 0,0 1 0,0-1 0,1 1 0,48-5-300,-1 4-1,1 2 1,53 6 300,-98-5-1130,-7-2 778,0 0-1,1 1 1,-1-1-1,1 0 0,-1 1 1,0-1-1,0 0 1,0 1-1,0-1 1,1 0-1,-1 1 0,0-1 1,0 1-1,1-1 1,-1 1-1,0-1 1,0 0-1,0 1 0,1-1 1,-1 0-1,0 0 1,0 1-1,0-1 1,0 1-1,0-1 0,0 1 1,0-1-1,0 1 1,0-1-1,0 1 1,-1-1-1,1 1 1,0-1-1,0 0 0,0 1 1,0-1-1,-1 1 1,1-1-1,0 1 353,-6 3-3258</inkml:trace>
  <inkml:trace contextRef="#ctx0" brushRef="#br0" timeOffset="2733.86">1382 482 12800,'1'10'2193,"1"17"10563,-2-23-11157,0-18-1386,0-10 928,3-17-1141,-3 33 115,1 1 0,1 0 1,0 0-1,0 0 0,0 0 0,1 0 0,2-5-115,-5 11 8,0 1 0,1-1-1,-1 0 1,1 0-1,-1 1 1,0 0 0,1-1-1,0 0 1,-1 1 0,1-1-1,0 1 1,-1-1-1,1 1 1,0-1 0,-1 1-1,0-1 1,1 1 0,0-1-1,0 1 1,-1 0-1,1-1 1,0 1 0,0 0-1,0 0-7,1 0 13,-1 0 1,1 1-1,0-1 0,-1 1 0,1 0 0,-1-1 1,1 1-1,-1 0 0,1 0 0,0 0 0,-2 0 1,3 0-14,2 3 21,-1 0-1,1 1 1,-2-1 0,2 1 0,-2-1 0,1 2 0,0 0-21,-1-1 16,0 1 0,1-2 1,0 0-1,-1 1 1,2-1-1,-1 1 1,0-2-1,4 3-16,-7-5-5,-1-1 0,1 1 1,0-1-1,0 0 0,1 0 0,-1 0 1,0 0-1,0 0 0,-1 0 0,1 1 0,1-1 1,-1-1-1,0 1 0,0 0 0,0 0 1,0 0-1,0 0 0,0 0 0,0 0 0,0-1 1,0 1-1,0-1 0,0 1 0,0-1 1,0 0-1,-1 1 0,1-1 0,0 0 0,-1 0 1,1 0-1,0 1 5,4-5-53,0-1 0,-1 0 0,1 1 0,0-4 53,1 0-24,-2 5 14,17-23 229,-21 26-197,1 1 0,0-1 0,-1 0 0,1 0 0,0 1 0,-1 0 0,1 0 0,0-1 0,0 1 0,-1-1 0,0 1 0,1-1 0,0 1 0,0 0 0,0-1 0,0 1 0,0 0 0,0 0 0,0 0 1,-1 0-1,0 0 0,1 0 0,0 0 0,0 0 0,0 0 0,0 0 0,0 0 0,0 1 0,0-1-22,1 2 15,1-1 0,-1 1 1,0 0-1,0 1 0,0-2 0,0 2 0,0-1 1,-2 1-1,2-1 0,0 1 0,-1 0 0,0-2 1,1 5-16,1 5-62,0-2 1,1 12 61,-3-15-54,1 2 42,4 16-9597,-6-22 7865</inkml:trace>
  <inkml:trace contextRef="#ctx0" brushRef="#br0" timeOffset="3097.08">1766 413 13056,'0'4'4927,"0"-4"-3839,-5 13 1376,5-8 1408,0-5-2144,0 2 288,0 3-1248,0 1-320,0-2-288,0 6-480,0-3 192,0 3-2176,0-7 1280,0 9-1312,0-6 1344</inkml:trace>
  <inkml:trace contextRef="#ctx0" brushRef="#br0" timeOffset="3098.08">1750 271 15360,'-7'-7'5695,"7"7"-4415,-5 0 64,5 0-2208,0 0 288,5 3-1696,-5-3 1280</inkml:trace>
  <inkml:trace contextRef="#ctx0" brushRef="#br0" timeOffset="3646.33">1957 403 13568,'-13'0'11239,"4"-1"-7226,-5 2-2836,13-1-1154,0 0-1,1 1 1,-2-1 0,1 1 0,0-1 0,0 1-1,0 0 1,0 0 0,0-1 0,1 1-1,-1 0 1,0 0 0,0-1 0,0 1 0,0 0-1,1 1 1,-1-1 0,0 0 0,1 0-1,-1 0-22,-1 5 38,-1 0 0,1 1-1,0-1 1,0 1 0,1 0-1,-1-1 1,1 7-38,1-11-47,-1 0 0,1 1 1,0-1-1,1 0 0,-1 0 0,0 1 0,1-2 1,0 2-1,-1-1 0,1 1 0,0-2 0,0 1 0,0 0 1,0 1-1,0-2 0,0 1 0,1 0 0,-1 0 1,1 0-1,-1-2 0,1 2 0,0 0 0,0-1 1,0 1-1,1-1 47,-1 0-25,0 0 0,-1-1 1,0 1-1,1-1 0,0 1 1,0-1-1,-1 0 0,1 0 1,0 0-1,0 0 0,0 0 0,-1 0 1,1-1-1,0 1 0,0-1 1,0 1-1,-1-1 0,1 0 1,-1 1-1,1-1 0,0 0 0,-2 0 1,2 0-1,0 0 0,-1 0 1,1-1-1,-1 2 0,0-2 25,4-3-85,-2 1-1,2-1 1,-2 1-1,1-1 0,0-1 1,-1 1-1,1-1 86,1-8-78,0 0 0,0 1 0,-2-2 0,0 1 0,0 0 0,-1-1 0,-1 1 0,0-1 0,-1 1 0,-2-15 78,-3-19-100,-3 1-1,-8-29 101,14 70 3,-1-10 137,-1-1 0,0 1 0,-2 0 0,0 0 0,-1 1-1,0-1-139,7 16 25,-1-1-1,1 0 1,0 1-1,0-1 1,0 1-1,-1-1 0,1 1 1,0 0-1,-1 0 1,1-1-1,0 1 1,-1-1-1,1 1 0,-1 0 1,1-1-1,-1 1 1,1-1-1,0 1 0,0 0 1,-1 0-1,1-1 1,-1 1-1,1 0 1,-1 0-1,0 0 0,1-1 1,-1 1-1,0 0-24,1 1 43,-1-1 0,0 1 0,1 0 0,0-1 0,-1 1 0,1 0 0,0 0 0,0-1 0,0 0 0,0 1 0,-1 0 0,1-1 0,0 1 0,0 0 0,0 0 0,0 0 0,0 0-43,-1 6 345,1 0-1,0 0 0,1 7-344,4 7 364,0-1 0,2 1 0,8 16-364,-1-2 162,-5-10-377,8 22 556,15 29-341,-23-60-922,0 0 1,7 8 921,-9-14-1363,1-1 0,0 0 1,0 0-1,3 1 1363,8 3-3408,-3-7 1237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05:35.57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0 429 12672,'2'3'5740,"1"-5"-3372,-1 1 265,4 2 1702,4 2-4084,0 0 0,-1 1 0,0 0-1,1 1 1,-2 0 0,1 1 0,-1-1-1,1 2-250,33 20-379,-38-25-124,0 0-1,0 1 1,0 0-1,-1 0 1,1 1-1,2 2 504,8 11-6889,1 1-5920,-10-14 8681</inkml:trace>
  <inkml:trace contextRef="#ctx0" brushRef="#br0" timeOffset="383.74">67 610 15872,'0'0'261,"-1"0"0,1 0 1,-1 1-1,1-1 1,-1 0-1,1 0 0,0 0 1,-1 0-1,1 0 1,-1 0-1,1 0 0,0 0 1,0 0-1,-1 0 1,1 0-1,0 0 0,-1 0 1,1 0-1,-1 0 1,1 0-1,-1-1 0,1 1-261,1-7 3772,2-3-1402,-1 4-1862,1 1 0,0-1-1,-1 1 1,2 0 0,-1 0-1,1 0 1,0 0-1,4-3-507,0-2 265,-2 3-274,60-70 432,-50 61-1934,1 1 0,2-1 1511,19-13-3909,-20 16 2495</inkml:trace>
  <inkml:trace contextRef="#ctx0" brushRef="#br0" timeOffset="806.82">854 12 13952,'0'-1'399,"0"0"1,-1 1-1,1-1 1,0 1-1,0-1 1,-1 0 0,1 1-1,0-1 1,-1 1-1,1-1 1,-1 1 0,1-1-1,0 1 1,0 0-1,0 0 1,-1-1 0,0 1-1,1 0 1,-1-1-1,1 1 1,-1 0-1,1-1 1,-1 1 0,0 0-1,1 0 1,-1 0-1,0-1 1,1 1 0,-1 0-400,0 1 263,0-1 0,0 0 0,0 1 0,0-1 0,0 1 0,0 0 0,0-1 0,1 0 1,-1 1-1,0-1 0,0 1 0,1 0 0,-1 0 0,0 0 0,0 1-263,-2 3 191,-1 0 0,0 1 1,1 0-1,0 0 0,1 1-191,-13 34 935,3 3-935,1-7 633,-11 28-633,8-32 82,3 1 1,0 1 0,2-1-1,2 1 1,2 1 0,-2 33-83,7-58-8,0 0 1,0 1 0,2-2 0,0 2-1,0-1 1,0 0 0,2 1 7,-3-8-4,1 0 1,-1 0-1,1 0 0,0-1 1,0 2-1,1-2 1,-2 1-1,2 0 1,0-1-1,-1 0 0,2 0 1,-1 0-1,0 0 1,1-1-1,-2 1 0,2 0 1,0-1-1,0 0 1,0 0-1,1 0 4,-2 0 0,1-2 0,0 1 0,0 0 0,0 0 0,0-1 0,0 1 0,0-1 0,0 0 0,0 0 0,0-1 0,0 0 0,0 1 0,-1-1 0,2 0 0,-2 0 0,1-1 0,0 1 0,-1-1 0,1 0 0,-1 0 0,1-1 0,2 0 1,-1-1 1,1-1-1,-2 2 1,2-2-1,-2 0 1,0 1-1,1-2 1,-1 1-1,0 0 1,1-4-2,-4 6 7,1 0 1,-1 2-1,0-2 1,0 0-1,0 0 1,-1 1 0,0-1-1,1 1 1,-1 0-1,0-1 1,1 0-1,-1 1 1,-1-1-1,1 0 1,0 1 0,-1-1-1,1 0 1,0 1-1,-1-1 1,0 0-1,0 1 1,-1 0-1,1-1 1,-1 1 0,2 0-1,-2 0 1,-2-3-8,1 1-38,-1-1 0,0 2 1,0-2-1,0 2 0,-1-1 1,0 1-1,0-1 0,0 1 0,0 1 1,-1-1-1,-2 0 38,6 2-260,0 1 0,-1-1 0,0 0 1,1 1-1,-1 0 0,1 0 0,0 0 0,-1 0 0,0 0 0,1 0 0,-1 1 0,0 0 1,1-1-1,0 1 0,-1-1 0,0 1 0,2 0 0,-2 1 0,0-1 0,1 1 0,1-1 1,-2 0-1,1 1 0,0 0 0,-1 1 260,-9 8-1339</inkml:trace>
  <inkml:trace contextRef="#ctx0" brushRef="#br0" timeOffset="1206.58">1155 294 15232,'-20'14'4959,"14"-7"-2852,-27 44 3823,29-46-5760,0 2-1,0 0 0,1-1 0,-1 1 1,1-1-1,1 1 0,0 1 0,-1-1 1,2 0-1,0 1 0,0-1 0,0 0 1,1 1-1,0-1 0,0 2-169,1 5 63,0 1 0,2-1 0,1 0 0,-1 0 0,1 0 0,1-1 0,1 1 0,2 4-63,-6-14 15,1 1-1,0-1 0,0 0 0,0 0 0,0 0 0,1-1 0,0 1 0,-1-1 0,2 1 0,-2-1 0,5 2-14,-5-3 4,0-1-1,0 0 1,1 0 0,-1 0-1,1 0 1,-1 0 0,0 0 0,1-1-1,-1 0 1,1 1 0,-1-1-1,1-1 1,-1 1 0,1-1-1,0 1 1,-1-1 0,1 0-1,-1-1-3,5 0 16,0-2 0,0 1 0,-1-1 0,-1-1 0,1 1 0,0 0-1,-1-2 1,1 1 0,-2 0 0,5-6-16,-1 1 34,-2 1 0,0-2 0,0 2 0,-1-2 0,1 0 0,3-9-34,-4 2 51,0 0-1,-2 0 1,1-1 0,-2 1 0,0 0-1,0-17-50,-3 6 46,0 1-1,-2 0 0,-2 0 0,-1-5-45,2 12 7,-2 1 0,-4-10-7,7 23-109,-1 1 0,0-1 0,0 0 0,-1 0 0,0 1 0,0 0 0,0 0 0,-4-3 109,7 8-43,0-1 1,-1 0 0,1 1-1,-1-1 1,0 1-1,1 0 1,-1 0 0,0 0-1,0 0 1,0 0-1,0 0 1,0 0 0,0 0-1,0 1 1,0 0-1,0-1 1,-2 1 42,1 0-89,-1 1 0,1-1 0,-1 0 0,2 1 0,-2 0 0,0 0 0,1 0 0,0 1 0,0-1 0,-2 1 89,-38 22-624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06:51.44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 0 12160,'-4'12'3978,"6"-12"5554,4 1-4497,5 0-3221,7 1-3386,-1-1 1957,19 7-518,-3-1-1530,-11-7-2183,7 0-10922,-24 0 11430</inkml:trace>
  <inkml:trace contextRef="#ctx0" brushRef="#br0" timeOffset="384.59">36 153 13184,'-4'13'4287,"4"-13"-4097,0 0-1,0 0 1,0 0-1,0 0 0,0 0 1,0 0-1,0 0 1,0 1-1,0-1 0,0 0 1,-1 0-1,1 0 1,0 0-1,0 0 1,0 0-1,0 0 0,0 0 1,0 0-1,0 0 1,-1 1-1,1-1 0,0 0 1,0 0-1,0 0 1,0 0-1,0 0 0,0 0 1,0 0-1,0 0 1,0 0-1,0 0 0,0 0 1,0 0-1,0 0 1,0 0-1,-1 0 0,1 0 1,0 0-1,0-1 1,0 1-1,0 0 0,0 0 1,0 0-1,0 0 1,-1 0-1,1 0 0,0 0 1,0 0-1,0 0-189,0-2 3221,5 0-3163,48 1 668,-9 1 516,10 1-1242,-13-2-1592,-15 0 240,-14 1 584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07:28.71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645 41 6528,'0'-8'2344,"0"9"4261,0-1-4333,0 0-619,-8-8 3216,7 5-4628,-1 2 0,1-1 0,-1 0-1,0 0 1,-1 0 0,2 1 0,-1-1-1,-1 1 1,1-1 0,0 1 0,-1 0-1,1 0 1,0 0 0,-1 1 0,0-1 0,1 0-1,0 1 1,-1-1 0,0 1 0,1 0-1,-1 0 1,0 0 0,1 0 0,-1 0-1,0 1 1,1-1 0,-1 1 0,-1 1-241,-8 1 100,-1 2 0,1 0 0,0 1 0,1 0 0,-4 2-100,1 1 363,-16 7-180,13-8-98,1 1 0,0 1 0,0 1 0,1 0 1,0 0-1,-6 9-85,9-8 13,1 1 1,0 1-1,0 0 0,2 0 1,0 1-1,0 2-13,5-10-9,1 0 0,0 0 0,0 0 1,1 1-1,1 0 0,-1-1 0,0 1 0,1-1 0,1 1 0,-1 0 0,1-1 0,1 1 0,0 0 0,0-1 0,1 3 9,-1-6 0,0-1-1,0 2 0,1-2 0,0 1 1,0-1-1,0 0 0,0 1 1,1-2-1,-1 2 0,1-1 0,0-1 1,-1 1-1,1 0 0,1-1 0,-1 0 1,0 1-1,0-1 0,2 0 1,7 4-23,0-1 0,0-1 0,1 0 0,0 0 0,2-1 23,-6-1 0,-1-1-1,1 1 0,0-2 0,0 1 0,0-1 0,0-1 1,2 0 0,-5 0 0,-1-1 0,2 1 0,-1-1 0,-1 1 0,1-1 0,0-1 0,-1 0 0,1 1 0,-1-2 0,-1 1 0,3-1 0,-5 2 1,2-1-1,0-1 0,1 1 0,-2-1 1,1 0-1,0 0 0,3-4 0,-6 7 4,-1-1 0,0 1 0,1 0 0,-1-1 0,1 1 0,-1-1 0,1 0 0,-1 1 0,0 0 0,0-1 0,1 0 0,-1 1 0,0-1 0,-1 1 0,1 0 0,0-1 0,0 0 0,-1 0 1,1 2-1,-1-2 0,0 1 0,1-1 0,0 0 0,-1 1 0,0 0 0,-1-1-4,-1-3 39,0 2 0,-1-2 0,0 2 0,0-2 1,0 2-1,-1-1 0,1 1 0,-1 1 0,1-2 0,-2 2 0,2 0 1,-1-1-1,-1 1 0,1 1 0,0 0 0,-1-1 0,0 1-39,-4-1-308,-1 0-1,2 1 0,-1 1 1,-3 0 308,4 0-1494,0 1 0,0 0 1,0 1-1,-2 0 1494,11-2-57,0 0 0,0 0 0,0 0 0,0 0 0,0 0 0,0 0 0,0 0-1,0 0 1,-1 0 0,1 0 0,0 0 0,0 0 0,0 0 0,0 0 0,0 0 0,0 0 0,0 0 0,0 0 0,0 0 0,0 0 0,-1 0 0,1 0 0,0 0 0,0 0 0,0 0-1,0 0 1,0 0 0,0 0 0,0 0 0,0 0 0,0 0 0,0 0 0,0 0 0,0 0 0,0 0 0,0 1 0,0-1 0,-1 0 0,1 0 0,0 0 0,0 0 0,0 0 0,0 0 0,0 0-1,0 0 1,0 0 0,0 0 0,0 0 0,0 0 0,0 1 0,0-1 0,0 0 0,0 0 0,0 0 0,0 0 0,0 0 0,0 0 0,0 0 0,0 0 0,0 0 0,1 0 57,4 2-2472,4-2 397</inkml:trace>
  <inkml:trace contextRef="#ctx0" brushRef="#br0" timeOffset="489.75">806 155 13440,'-6'2'2017,"0"-1"0,1 2 1,-1-1-1,2 0 0,-1 1 1,-3 1-2018,2 1 770,1-2 1,0 2 0,0-2-1,1 3 1,-3 1-771,0 1 157,1 1 0,0 1 1,0-1-1,1 0 0,1 1 0,-4 10-157,5-14 47,1 1 0,0-1-1,1 2 1,0-1-1,0 0 1,0 0-1,1 0 1,0 4-47,1-7-37,-1 1 0,1-2 0,0 1 0,-1 0 0,1 0 1,0 0-1,1 0 0,-1 0 0,1-1 0,-1 1 0,2-1 0,-1 1 0,1-1 0,1 3 37,-2-4-28,1-1 0,-2 1 0,2 0-1,0-1 1,-2 1 0,2-2 0,0 2-1,-1-1 1,1 0 0,0 0 0,0 0-1,-1 0 1,1-1 0,0 0-1,0 1 29,2 0-24,9 0 110,0 0-1,0 0 1,1-1-1,-1-1 1,0-1-1,1 1 0,-1-2 1,0 0-1,-1 0 1,7-4-86,-4 1 29,-1 0 0,0-1 0,1-1 1,-2 0-1,-1-2 0,2 1 0,-3-2 0,10-8-29,-14 12 84,-2 0 0,0 0-1,-1 0 1,1-1-1,-1 0 1,0 0 0,-1 0-1,0 0 1,-1-1-1,3-7-83,-5 12 31,0 1 0,0-1-1,-1 1 1,1-1 0,-1 0 0,0 1-1,0-1 1,0 1 0,0-1-1,-1 1 1,1-1 0,-1 1 0,0 0-1,0-1 1,0 1 0,0-1-1,-1 1 1,0 0 0,0 0 0,1 0-1,-1 0 1,-1 0 0,1 1-1,0-1 1,-1 0 0,0 1 0,1 0-1,-4-3-30,-3 0 23,1 0 0,-1 1 1,0 0-1,1 0 0,-2 1 0,1 1 0,-1-1 0,0 1 0,-9-1-23,-2 2-141,0-1-1,-1 2 1,1 1 0,-3 1 141,-31 6-1153,48-7 106,1 1 1,-1 0-1,0 0 0,1 0 1,0 1-1,0 1 0,-1-1 1047,7-3-214,0 0 0,-1 0 0,1 1-1,-1-1 1,0 0 0,1 1-1,-1-1 1,1 1 0,-1-1 0,1 1-1,-1-1 1,1 1 0,-1-1 0,1 1-1,-1-1 1,1 0 0,0 1 0,0-1-1,0 1 1,0-1 0,0 1 0,-1 0-1,1-1 1,0 1 0,0 0 0,0 0-1,0-1 1,0 1 0,0 0-1,0-1 1,0 0 0,0 1 0,0-1-1,0 1 1,1 0 0,-1-1 0,0 1-1,0 0 1,0-1 0,0 1 214,5 8-3061</inkml:trace>
  <inkml:trace contextRef="#ctx0" brushRef="#br0" timeOffset="1483.09">1898 249 14848,'0'0'270,"0"0"1,-1 0 0,1 0 0,0 0 0,0 0-1,0 0 1,0 0 0,0 0 0,0 0 0,0 0-1,0 0 1,0 0 0,0 0 0,-1 0 0,1 0 0,0 0-1,0 0 1,0 0 0,0 0 0,0 0 0,0 0-1,0 0 1,0 0 0,0 0 0,0 0 0,-1 0-1,1 0 1,0 0 0,0 0 0,0 0 0,0 1-1,0-1 1,0 0 0,0 0 0,0 0 0,0 0 0,0 0-1,0 0 1,0 0 0,0 0 0,0 0 0,0 0-1,0 0 1,0 1 0,0-1 0,0 0 0,0 0-1,0 0-270,-1 8 4165,1 14-5855,0-14 3059,0 33-1257,-3 0 0,-2 10-112,0-13-1864,4-29 99,1 2 1,0 0-1,0-1 0,1 1 1765,0 1-2000</inkml:trace>
  <inkml:trace contextRef="#ctx0" brushRef="#br0" timeOffset="2740.21">3 775 8960,'-3'5'3791,"5"-9"2652,1-4-299,0 4-5899,1 1 109,0 1 0,1 0 1,-2 0-1,2 0 0,-1 0 0,0 2 0,1-2 0,-1 1 0,1 0 1,-1 1-1,3-1-354,12-1 461,20 2-461,-27 0 347,88 2 189,48-1-315,-56-2-64,68-5-26,10-5-104,59 8-27,-187 3 0,8-1 0,18-6 0,38-1 0,595 2 0,-449 7 0,-246-2-620,1 1 1,-1 1-1,0-1 0,1 1 0,-1 0 1,0 1-1,0-1 0,1 1 1,-1 0-1,5 3 620,-6-2-1483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07:36.13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179 369 10624,'-12'0'4502,"-13"0"-871,10 0 374,12 0-3689,0 0 1,-1 0-1,0 0 0,1-1 1,-1 0-1,2 0 0,-2 0 1,0 0-1,2-1 0,-2 1 1,2 0-1,-2-1 0,1 0 1,1 0-1,-1 0 0,-2-2-316,5 3 3,0 1 0,-1-1-1,1 1 1,0-1 0,0 1-1,0-1 1,0 1 0,0 0-1,-1-1 1,1 1 0,0-1-1,0 0 1,0 1 0,1-1 0,-1 1-1,0-1 1,0 1 0,0-1-1,0 0 1,1 1 0,-1-1-1,0 1 1,0 0 0,0 0-1,0-1 1,0 1 0,1-1 0,-1 1-1,0-1 1,1 1 0,-1 0-3,14-13-4,-9 10 8,0 0 0,2 0 0,-2 2 0,0-1 0,2 0 0,-1 0 0,-1 1-1,1 0 1,1 1 0,-1-1 0,0 1 0,0 0 0,1 0 0,-1 1 0,1 0-4,-4-1 12,-1 0 0,2 1 0,-1 0 0,-1 1 0,1-1 0,0 0 0,-1 1 0,1-1 0,0 1 0,-1 0 0,1 0 0,-1-1 0,1 2-12,-2-1 9,1 0 0,0 0 0,-1 0 0,0 0-1,0 0 1,-1 0 0,1 0 0,0 1-1,0-1 1,0 0 0,-1 0 0,1 1 0,-1-1-1,0 0 1,0 1 0,0-1 0,0 0-1,0 2-8,-2 8 41,-1 1 0,1 0 0,-2 0 0,0-2 0,-1 2 0,1-1 0,-2 0 0,0 0 0,-2 0-41,-4 9 143,-3-1-1,0 0 1,0-1-1,-9 6-142,-6 9 156,21-23-181,0 0 1,0-2-1,-1 0 0,0 0 0,-11 7 25,20-16 21,0 1 0,0 0-1,0 0 1,0 0 0,0 0 0,1 0 0,-1 0-1,0 0 1,0-1 0,0 2-21,1-2 22,0 1-1,0-1 1,0 0-1,0 1 1,0-1-1,0 0 1,0 1-1,0-1 1,0 0 0,0 1-1,0-1 1,0 0-1,0 1 1,0-1-1,0 0 1,0 0-1,0 1 1,0-1-1,1 0 1,-1 1 0,0-1-1,0 0 1,0 0-1,0 0 1,1 0-1,-1 0 1,0 0-1,0 0 1,1 1-1,-1-1 1,0 0 0,0 0-1,1 0 1,-1 0-1,0 0 1,0 1-1,0-1 1,0 0-1,0 0 1,1 0-1,-1 0 1,0 0 0,1 0-1,-1 0 1,0 0-1,1 0 1,-1 0-1,0 0 1,1 0-1,-1 0-21,10 0 168,0 1 0,-1-1 0,6-1-168,15 0 136,188 1-381,-183-2-2368,-31 1 1537,1 0-1,0-1 0,-1 0 0,1 1 1,-2 0-1,2-2 0,-1 1 0,0-1 0,3-1 1077,1-6-2239</inkml:trace>
  <inkml:trace contextRef="#ctx0" brushRef="#br0" timeOffset="331.28">512 419 14848,'0'-1'292,"-1"1"1,1 0-1,0 0 1,0 0-1,0 0 1,0 0-1,0-1 1,0 1-1,0 0 1,0 0-1,0 0 1,0 0-1,0 0 1,0 0-1,0 0 1,0 0 0,0 0-1,-1 0 1,1 0-1,0-1 1,0 1-1,0 0 1,0 0-1,-1 0 1,1 0-1,0 0 1,0 0-1,0 0 1,0 0-1,-1 1 1,1-1-1,0 0 1,0 0 0,0 0-1,0 0 1,0 0-1,-1 0 1,1 0-1,0 0-292,-3 7 4091,3 18-4914,1-16 1933,-4 101-50,2-53-2166,1-2-4379,0-51 4456,0-2 0,0 1-1,1 0 1,-1-1 0,0 1-1,2 2 1030,-1-1-2128</inkml:trace>
  <inkml:trace contextRef="#ctx0" brushRef="#br0" timeOffset="664.5">716 335 15616,'0'12'7478,"-2"0"-3697,-1 20-1516,3-21-2110,-2 132 1766,-2-112-3298,0 1 1,-1 0 1376,1-5-4814,4-2-9539,0-21 10497</inkml:trace>
  <inkml:trace contextRef="#ctx0" brushRef="#br0" timeOffset="1010.15">464 389 14592,'-4'-1'2142,"0"0"1,0 0 0,-1 0 0,2 0 0,-2-1-1,0-1-2142,4 3 134,1-1-1,-1 1 0,0-1 1,0 1-1,1 0 1,-1 0-1,0-1 0,1 0 1,0 1-1,0-1 0,-1 0 1,0 1-1,1-1 1,0 0-1,-1 0 0,1 0 1,-1 1-1,1 0 0,0-1 1,0 0-1,-1 0 1,1 0-1,0 0 0,0 0 1,0 1-1,0-1 0,0 0 1,0 1-1,0-1 0,0 0 1,1 0-1,-1 0 1,0 1-1,0-1 0,1-1-133,1 0 50,-1 1 0,1-1 0,0 0-1,0 1 1,0-1 0,0 1-1,0 0 1,1-1 0,-2 1 0,2 0-1,0 0 1,0 0-50,1 0 22,11-5-16,-1 2 1,2 0-1,-1 1 1,1 1-1,13-2-6,19 0-45,168-14-1931,-183 18-7859,13 2 9835,-28-1-2320</inkml:trace>
  <inkml:trace contextRef="#ctx0" brushRef="#br0" timeOffset="1407.01">971 713 13184,'1'4'1679,"1"1"1,-1-2-1,-1 2 1,1-1 0,0 1-1,-1-1 1,0 1 0,0 0-1680,1 13 3014,-1-14-3237,-8-14 165,5 0 265,0-1 0,0 1 0,0 0-1,2-1 1,0 0 0,0 1 0,1-1 0,0 0 0,1 0 0,0 0 0,0 1 0,1-1 0,0 1 0,2-1 0,-1 0-207,-2 8 32,0 0-18,-1 0-1,1 1 1,0-1-1,0 0 1,0 1 0,0 0-1,0-1 1,1 0-1,-1 2 1,1-2-1,-1 1 1,1 0 0,0 1-1,0-2 1,0 1-1,0 0 1,0 1 0,0 0-1,1-1 1,-1 1-14,25-13-42,1 2 0,0 1 1,3 0 41,18-4-5219,-48 14 4767,-1 1 0,1 0 0,0-1 1,0 1-1,1 0 0,-1 0 0,0 0 0,0 0 1,-1 0-1,2 0 0,-1 0 0,0 0 0,0 0 1,1 1 451,1-1-2278</inkml:trace>
  <inkml:trace contextRef="#ctx0" brushRef="#br0" timeOffset="2060.62">1189 787 15360,'-5'22'9205,"6"-19"-6291,-2 9-831,1-15-1875,1 0 0,-1 1 0,0 0 0,1-1 0,-1 1 0,1 0 1,0-1-1,0 1 0,0 0 0,0-2-208,7-17 169,-8 20-148,0-2 0,0 0 0,0 2 0,1-2 0,0 1-1,0-1 1,0 2 0,0-1 0,1-1 0,-1 1 0,-1 1-1,2-1 1,0 0 0,-1 0 0,1 0 0,-1 1 0,3-2-21,-3 2 11,1 0 1,-1 0 0,0 0 0,1 1 0,-1 0-1,1 0 1,0-1 0,-1 1 0,1-1 0,-1 1 0,1 0-1,0 0 1,-1 0 0,1 0 0,-1 0 0,1 1-1,0-1 1,-1 0 0,1 1 0,-1-1 0,1 0-1,0 1 1,-1-1 0,0 1 0,1 0 0,-1 0-12,16 10 63,-10-6-88,0-1-1,0 0 1,1 0 0,0-1 0,2 2 25,-8-5-18,1 1-1,-1-1 1,0 0 0,0 1 0,1-1-1,-1 0 1,0 0 0,0 0 0,1 0 0,-2-1-1,2 1 1,-1 0 0,1 0 0,-2-1-1,2 0 1,-1 0 0,0 0 0,-1 0-1,2 0 1,-1 0 0,0 0 0,-1 0 18,22-20 2,-17 15-4,1 0 0,0-1-1,0 2 1,6-4 2,-11 8 22,0-1 1,0 2-1,0-1 1,1 0-1,-2 0 1,2 1-1,-1-1 1,1 1-1,-2-1 1,2 1-1,0 0 1,-2 0-1,2 0 1,-1 0-1,1 0 0,-1 1 1,0-1-1,1 1 1,-1-1-1,0 1-22,1 1 17,0-2-1,-2 2 1,2-1-1,-1 1 1,0 0-1,0-1 1,0 1-1,0 0 1,0 0-1,0 1-16,18 26 78,-16-21-43,4 3-96,-2-2-884,0 1 0,0 0 0,3 1 945,-7-9-1334,-1-2 984,-1 0-1,0 0 1,0 0 0,1 0 0,-1 0 0,0 0-1,0 0 1,1 0 0,-1 0 0,0 1 0,1-1 0,-1 0-1,0 0 1,0 0 0,0 0 0,0 0 0,0 0-1,1 0 1,-1 0 0,0 0 0,0 0 0,1 0-1,-1 0 1,0-1 0,1 1 0,-1 0 0,0 0-1,0 0 1,1 0 0,-1 0 350,1-6-2826</inkml:trace>
  <inkml:trace contextRef="#ctx0" brushRef="#br0" timeOffset="2377.66">1717 724 11520,'4'10'4288,"-4"-10"-3329,-4 7 1633,4-3 1536,-3-4-2240,3 5 416,-4 0-1440,4 6 0,0-4-512,0 3-288,-5-6-64,5 6-2112,0-7 1152,0 5-1376,0-6 1344</inkml:trace>
  <inkml:trace contextRef="#ctx0" brushRef="#br0" timeOffset="2710.83">1678 512 11904,'-15'-11'4480,"15"11"-3489,-8-3 1057,8 3 512,-5 0-1472,5 3-2208,-3 1 512,6 3-1760,2-1 1344</inkml:trace>
  <inkml:trace contextRef="#ctx0" brushRef="#br0" timeOffset="3048.23">1870 758 14720,'-10'8'4404,"4"-6"-2769,2 2 0,-1-1-1,1 1 1,0 0-1,-4 4-1634,8-7 72,-2 1-1,1-1 0,0 1 0,0 0 0,0-1 1,0 1-1,0 0 0,1 1 0,-1-2 0,1 1 0,0 0 1,0 0-1,0 0 0,0 0 0,0 0 0,0 0 0,0 0 1,0 0-1,0 0-71,0 1-43,1-1 0,-1 1 0,1-1 0,0 1 0,0-1 0,0 0 0,0 1 0,1-1 0,-1 1 43,0-2-42,-1 0 0,1-1-1,0 1 1,-1 0-1,1-1 1,0 1-1,0-1 1,0 0 0,-1 0-1,1 1 1,-1-1-1,1 1 1,0-1 0,0 0-1,0 1 1,0-1-1,0 0 1,0 0-1,0 0 1,-1 0 0,1 0-1,0 0 1,0 0-1,0 0 1,0 0-1,-1 0 1,1-1 0,0 1-1,0 0 1,0-1-1,-1 1 1,2-1 42,1 1-105,0-2 1,-2 0 0,2 0-1,0 0 1,-1 1-1,0-1 1,1 0 0,-1-1-1,-1 2 1,1-2-1,0 1 1,0-1 0,0 1 104,1-4-104,0-1 0,-1 2 0,1-1 0,-1-1 0,0 1 1,-1-1 103,3-11-144,-1 1 0,-1-1 1,-2 1-1,0-4 144,-3-43 648,-3 0-1,-10-44-647,7 57 1575,2 16-162,5 31-870,1 8-318,-1 8 25,4 14 225,0 0 0,2 0 0,7 25-475,-10-49 5,3 16-258,1-2 0,1 1 0,0 0 0,2-1 0,0 1 0,0-1 0,8 9 253,-7-13-1753,0 0 1,1-2-1,0 1 1,4 2 1752,-6-5-2869,1 0 0,1-2 1,0 1-1,-1-2 0,7 4 2869,17 4-4789</inkml:trace>
  <inkml:trace contextRef="#ctx0" brushRef="#br0" timeOffset="3484.25">2563 459 12288,'-3'-2'835,"0"1"1,0 0-1,-1 0 1,1 0-1,0 0 1,0 1-1,-1 0 1,0 0-1,1 0 1,0 0-1,0 0 1,-1 0-1,1 0 1,-1 1-1,1 0 1,0 0-1,-1 0-835,0 1 276,-2 0-1,2 0 0,-1 0 0,1 1 1,-1-1-1,2 2 0,-2-1 0,2 0 1,-2 1-1,2-1 0,-1 1-275,-2 3 135,1 1 0,-2 0 0,2 0 0,1 0 0,-1 1 0,1-1 0,0 1 0,1 1 0,0-1 0,0 0 0,1 4-135,1-9 5,0-1 1,1 2 0,0-2-1,0 2 1,0-2 0,0 2-1,1-2 1,0 2-1,-1-2 1,1 1 0,0 0-1,0 0 1,1 0 0,0-1-1,-1 1 1,1-1 0,1 1-1,-1-1 1,0 0 0,1 1-1,0-2 1,-1 1-1,1 0 1,1-1 0,-2 1-1,2-1 1,-1 0 0,1 0-6,7 4 0,-1-2 0,1 1 0,0-2 0,0 1 0,0-2 0,1 0 0,-1 0 0,1 0 0,0-2 0,-1 1 0,1-2 0,-1 0 0,1 0 0,0-1 0,-6 0 33,-2 1 0,1 1 1,0-2-1,0 0 1,-1 0-1,0 0 0,1 0 1,-1-1-1,0 0 0,0 0 1,0 0-1,0 0 0,-1-1 1,1 0-1,-1 1 1,0-1-1,0 1 0,-1-2 1,2 1-34,-1-4 68,1 1 0,0-1-1,-2 0 1,1 0 0,-1 0 0,0 0 0,-1 0 0,0 0 0,0 0 0,-1 0 0,0-1-68,1-4 29,-2 0 0,0 1-1,-1-1 1,1 0 0,-5-8-29,4 14 7,0 0 1,-1 1-1,0 0 0,0 0 0,-1-1 1,0 1-1,0 1 0,0-2 0,-1 2 1,0 0-1,-1-2-7,-3-1-126,0 1 0,-1-1 0,0 2 0,0-1 0,0 2 0,-1-2 0,-1 3 0,2-2 0,-2 3 0,1-1 0,-1 1 0,0 0 0,0 1 0,0 1 0,0 0 0,-4 1 126,9 0-1113,1 0 0,0 1 0,0-1-1,-1 1 1,-3 2 1113,8-2-776,-1 0 0,1 0 0,0 0-1,0-1 1,0 1 0,0 0 0,1 0-1,-1 1 1,0-1 0,0 1 0,1-1-1,-1 0 1,0 1 0,1 0-1,-1 0 1,1-1 0,0 2 776,-4 10-3925</inkml:trace>
  <inkml:trace contextRef="#ctx0" brushRef="#br0" timeOffset="3843.71">2598 0 15872,'-2'2'1287,"0"0"1,1 0-1,-1 0 1,1 0-1,0 0 1,0 1-1,-1 0-1287,-5 19 4022,5-9-3357,0 0 0,2 7-665,0-6 814,-8 51 667,-3 11-1481,2-23 124,3-9-107,-30 211 54,27-155-47,3 57-24,6-72-1133,3 1-1,7 18 1134,-9-80-3551,-1 0-10182</inkml:trace>
  <inkml:trace contextRef="#ctx0" brushRef="#br0" timeOffset="4531.13">2614 365 9216,'1'-2'366,"-1"1"1,1 0-1,-1 0 1,0 0 0,0-1-1,0 1 1,0 0-1,0-1 1,0 1-1,0 0 1,0 0 0,0 0-1,0-1 1,0 1-1,-1-1 1,1 2-1,0-1 1,-1-1 0,0 1-1,1 0 1,-1 0-1,0 0 1,0 0-1,1 0 1,-1 0 0,0 0-1,1 0 1,-1 0-1,0 0 1,-1 0-1,1 1 1,0-1 0,0 0-1,0 1-366,-2-2 864,-1 0 1,2 1-1,-2-1 0,0 1 1,-2 0-865,-16-3 788,15 4-623,0 0 1,-1 1 0,1 0 0,0 0-1,0 1 1,0-1 0,1 2 0,-1-1-1,0 1 1,0 0 0,1 1 0,-4 1-166,1 3 77,-1 0 0,1 1 0,0 0 1,1 0-1,1 1 0,-1-1 0,-1 6-77,0 1-21,0 0-1,1 1 0,0 0 0,-2 10 22,6-19-330,2 1 1,0-1-1,-1 1 0,2 0 0,-1-1 1,1 1-1,1 0 0,0 0 0,0-1 0,1 1 1,0 0-1,3 6 330,-2-9-681,0 1 1,1-1 0,3 5 680,-4-7-242,14 26-1246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21:35.89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283 216 9728,'3'-3'934,"11"-11"1223,-14 13-1765,1 1 0,0-1-1,-1 1 1,1-1 0,-1 1 0,0-1 0,1 0-1,-1 1 1,1-1 0,-1 0 0,0 1 0,0-1-1,1 0 1,-1 1 0,0-1 0,0 0 0,0 0-1,0 0-391,-4-13 3357,4 13-3117,-1-1 1,1 1 0,0-1-1,0 1 1,-1 0 0,1-1-1,-1 1 1,0 0 0,1-1-1,-1 1 1,0 0 0,0 0-1,1 0 1,-1 0-1,0 0 1,0 0 0,0 0-1,-1 0 1,1 0 0,0 0-1,0 0 1,0 0 0,-1 1-1,1-1 1,0 1 0,-1-1-1,1 1 1,0-1-1,-1 1 1,0 0-241,-3-1 135,1 0 0,-1 1 0,1 0 0,-1 0 0,0 0-1,1 1 1,-1 0 0,1-1 0,-1 1 0,1 1 0,-1-1 0,0 1-135,-2 2 81,0-1 0,0 1 1,1 0-1,-1 1 0,1-1 1,0 1-1,-1 2-81,-5 5 17,1 0 1,0 1 0,1 1-1,1 0 1,0 0-1,-3 9-17,-3 6 4,2 1-1,1 0 0,1 1 1,2 0-1,1 1 0,1 0 1,2 0-1,0 19-3,4-42-9,1-1 0,0 1 0,1-1 0,0 1 0,1-1 0,-1 1 0,3 4 9,-2-8-24,0 0-1,0 1 1,1-1-1,0 0 1,0 0-1,0-1 0,0 1 1,1-1-1,-1 1 1,1-1-1,1 0 1,2 2 24,3 0-365,0 0 0,0-1 0,1 0 1,0-1-1,0 0 0,0-1 0,0 0 0,0 0 1,1-2-1,7 1 365,-5-2-1591,-1 0 0,1-1 1,-1-1-1,1 0 0,-1-1 0,0-1 1,0 0-1,0-1 0,0 0 0,-1-1 1,1 0 1590,16-10-3328</inkml:trace>
  <inkml:trace contextRef="#ctx0" brushRef="#br0" timeOffset="346.46">440 674 15872,'-7'21'5205,"6"-13"-2997,3 1-1029,4 16 3367,-5-24-4450,-1 0-1,1 0 0,-1 0 1,1 0-1,0 0 1,-1 0-1,1 0 0,0-1 1,0 1-1,0 0 0,0 0 1,-1-1-1,1 1 0,0 0 1,0-1-1,0 1 1,1-1-1,-1 1 0,0-1 1,0 0-1,0 1 0,0-1-95,3 1 81,-1-1 0,0 1-1,1-1 1,-1 0 0,1 0-1,-1 0 1,1 0 0,-1-1-1,0 1 1,1-1 0,-1 0-1,0 0 1,1 0-81,-2-1 22,0 1 1,0 0-1,0-1 0,0 1 0,0-1 1,-1 1-1,1-1 0,0 0 1,-1 0-1,1 0 0,-1 0 0,0 0 1,1 0-1,-1 0 0,0 0 0,0 0 1,-1-1-1,1 1 0,0-2-22,1-3 14,-1 0 0,0 0 0,0 0 0,0 0 1,-1 0-1,0-1 0,-1 1 0,0 0 0,0 0 0,0 0 0,-1 0 0,0 0 0,0 0 0,-2-3-14,1 5-3,1 0-1,-1 0 1,0 0 0,0 0 0,0 1 0,-1-1-1,0 1 1,0 0 0,0 0 0,0 1 0,0-1-1,-1 1 1,0 0 0,0 0 0,0 0-1,0 1 1,0 0 0,-3-1 3,5 2-98,0 0 0,0 0-1,0 1 1,0 0 0,0 0 0,0 0 0,0 0-1,0 0 1,-1 0 0,1 1 0,0-1-1,0 1 1,0 0 0,0 0 0,1 0 0,-1 1-1,0-1 1,0 0 0,1 1 0,-1 0 0,-1 1 98,2-2-444,0 1 0,0 0 0,1 0 0,-1 0 0,0 0 1,1 0-1,-1 0 0,1 0 0,-1 1 0,1-1 0,0 1 1,0-1-1,0 0 0,1 1 0,-1 0 0,0-1 0,1 1 1,0-1-1,0 1 0,-1 0 0,2-1 0,-1 1 1,0 0-1,1 2 444,4 12-2214</inkml:trace>
  <inkml:trace contextRef="#ctx0" brushRef="#br0" timeOffset="749.94">704 659 11776,'-4'3'-439,"-3"3"6351,5-4 442,7-6-3158,23-18-2022,-19 16-1044,0 0-1,-1-1 0,0-1 1,0 1-1,0-1 1,-1 0-1,6-10-129,-9 11 88,0 0 0,-1 0 0,0 0 0,0 0 0,-1-1 0,0 1 0,0-1 0,1-7-88,-3 11-3,0 1-1,0-1 0,0 1 0,0-1 1,0 1-1,-1-1 0,0 1 0,1-1 1,-1 1-1,0 0 0,-1-1 0,1 1 1,-1 0-1,1 0 0,-1 0 0,0 0 1,0 0-1,0 0 0,-1 0 0,-1-1 4,4 4-3,-1-1-1,0 1 0,0-1 0,1 1 0,-1-1 0,0 1 0,0-1 0,0 1 0,0 0 0,1-1 0,-1 1 0,0 0 0,0 0 0,0 0 1,0-1-1,0 1 0,0 0 0,0 0 0,0 0 0,1 1 0,-1-1 0,0 0 0,0 0 0,0 0 0,0 1 0,0-1 0,0 0 1,1 1-1,-1-1 0,0 1 0,0-1 0,1 1 0,-1-1 0,0 1 0,1 0 0,-1-1 0,0 1 0,0 0 4,-3 5-10,0-1 0,-1 0 0,2 1-1,-1 0 1,1 0 10,-1 1 3,-4 5 1,2 1 0,0-1 1,0 1-1,1 0 0,1 1 0,0-1 0,1 1 1,0 0-1,1-1 0,1 1 0,0 0 0,1 0 1,0 0-1,2 7-4,-1-16-42,0-1 0,0 1 0,1 0 1,-1-1-1,1 1 0,0-1 0,0 1 1,1-1-1,-1 0 0,1 0 0,2 2 42,-1-1-620,0-1 0,1 0-1,-1 0 1,1 0-1,0 0 1,0-1 0,0 0-1,6 3 621,-5-3-996,0-1-1,1 0 0,-1 0 0,1 0 1,-1 0-1,1-1 0,-1 0 0,1-1 0,0 0 1,0 0-1,-1 0 0,1-1 0,0 1 1,-1-2-1,1 1 0,-1-1 0,2 0 997,18-12-3386</inkml:trace>
  <inkml:trace contextRef="#ctx0" brushRef="#br0" timeOffset="1174.54">1113 158 13056,'-14'-10'4202,"14"10"-4126,-1 0-1,1-1 1,0 1-1,0 0 1,-1 0-1,1 0 1,0 0-1,0 0 1,-1-1-1,1 1 1,0 0-1,0 0 1,-1 0-1,1 0 1,0 0-1,-1 0 1,1 0-1,0 0 1,0 0-1,-1 0 1,1 0 0,0 0-1,0 0 1,-1 0-1,1 1-75,-5-1 806,0 1 1,0 0-1,0 1 0,0-1 0,0 1 1,1 0-1,-1 0 0,0 0 1,1 1-1,0 0 0,-4 3-806,4-3 114,1 1-1,1-1 1,-1 1 0,0 0-1,1 0 1,0 0-1,0 0 1,0 1 0,0-1-1,1 1 1,-1-1-1,1 1 1,0-1 0,0 3-114,0 8-27,1 0 0,0-1-1,2 14 28,7 43 318,8 26-318,-1-11 621,18 187 573,-30-219-1008,-3-1-1,-2 1 1,-3-1-1,-3 7-185,4-39 67,-1 0 0,-2-1 1,0 1-1,-4 7-67,5-16 11,-1 0 0,0 0 0,-1-1 0,0 0 0,0 0 1,-2-1-1,-7 9-11,7-10-76,0-1 0,0 0 0,-1-1 0,0 0 0,0 0 0,0-1 0,-1-1 0,0 0 0,-3 1 76,10-4-260,-1-1-1,0 1 0,1-1 1,-1 0-1,0 0 1,0-1-1,0 1 0,0-1 1,0 0-1,0-1 1,0 1-1,0-1 0,0 0 1,0 0-1,1 0 1,-1-1-1,0 0 1,1 0-1,-1 0 0,1 0 1,0-1-1,-1 0 1,-2-2 260,3 1-394,1 1 0,-1-1 0,1 0 0,0 0 1,0-1-1,0 1 394,-16-31-1467</inkml:trace>
  <inkml:trace contextRef="#ctx0" brushRef="#br0" timeOffset="1511.21">1353 6 13312,'-1'0'399,"0"-1"0,0 0 0,0 1 0,0-1 0,0 0 0,0 1 0,-1 0-1,1-1 1,0 1 0,0 0 0,-1-1 0,1 1 0,0 0 0,0 0 0,-1 0 0,1 0 0,0 0 0,0 0 0,-1 1 0,1-1 0,0 0 0,0 1 0,0-1 0,-1 1 0,1-1 0,0 1 0,0-1 0,0 1 0,0 0 0,0 0 0,0-1 0,0 1-399,-7 8 474,-1-1 0,2 2 0,-1-1 0,1 1 0,1 0 0,0 0 0,0 1 0,-1 4-474,-4 11 493,1 1 1,-6 26-494,9-23 213,0 1 0,3 0 1,0 0-1,2 0 0,1 17-213,4 55 480,6 22-480,11 87 214,-11-65-124,-9-113-70,-2 0-1,-1 0 1,-3 14-20,4-38-96,-1 0-1,1 1 1,-2-1 0,1 0 0,-1-1-1,-1 1 1,0-1 0,0 0-1,-1 1 97,4-7-58,0 0-1,-1-1 1,1 1-1,-1 0 1,0-1-1,1 1 0,-1-1 1,0 0-1,-1 0 1,1 0-1,0 0 1,-1-1-1,1 1 0,-1-1 1,1 0-1,-1 0 1,1 0-1,-1 0 1,0-1-1,0 0 1,1 1-1,-1-1 0,0-1 1,0 1-1,1 0 1,-2-1 58,-5-2-870,1 0 1,0 0 0,-1-1 0,2-1-1,-1 1 1,0-1 0,1-1-1,0 1 1,0-1 0,1-1-1,-1 1 1,1-2 0,1 1-1,-1 0 1,0-3 869,-20-25-2586</inkml:trace>
  <inkml:trace contextRef="#ctx0" brushRef="#br0" timeOffset="1907.22">924 712 17663,'19'-8'10798,"1"-8"-7540,-17 13-2919,10-8-252,1 0 0,0 0 0,1 1 0,0 1 0,1 1 0,0 0 0,12-4-87,-2 3-3187,0 1 0,21-3 3187,-9 4-6288,14-3-2953,-19-2 6562,-5-1 3598,0 1 5538,-27 11-6040,0 1 1,0-1-1,-1 1 1,1 0-1,0-1 1,0 1 0,0 0-1,0 0 1,0-1-1,0 1 1,-1 0-1,1 0 1,0 0-1,0 0 1,0 0-1,0 0 1,0 0-1,0 1 1,0-1-1,0 0 1,-1 0-1,1 1 1,0-1-1,1 1-417,-1 0 291,0 0 0,-1 0-1,1 0 1,0 0-1,0 0 1,0 0 0,0 0-1,-1 1 1,1-1-1,-1 0 1,1 1-1,-1-1 1,1 0 0,-1 0-1,0 1-290,1 5 226,0 0-1,0 0 1,-1 0 0,0 0-1,0 0 1,-1 0-226,0 33-3120,2-35 1609,-1 0-1,1 0 0,0 0 1,0 0-1,0-1 0,1 1 1,0 1 1511,3 3-2773</inkml:trace>
  <inkml:trace contextRef="#ctx0" brushRef="#br0" timeOffset="2231">1474 350 14336,'-10'-8'5343,"10"8"-4127,-5-4 768,5 4 32,0 0-1184,0 0-2560,0 0 896,5 4-1952,-5 1 1600</inkml:trace>
  <inkml:trace contextRef="#ctx0" brushRef="#br0" timeOffset="2560.12">1740 487 14976,'0'-1'426,"-1"0"0,1 0 0,0 1 0,-1-1 0,1 0 0,-1 0 0,1 1 0,-1-1 1,1 1-1,-1-1 0,0 0 0,1 1 0,-1-1 0,0 1 0,1-1 0,-1 1 0,0-1 1,1 1-1,-1 0 0,0-1 0,0 1 0,0 0 0,0 0-426,-1-1 402,0 1 0,0 0 1,1 1-1,-1-1 0,0 0 0,0 0 0,1 1 0,-1-1 0,0 1 0,1-1 1,-2 1-403,-2 2 275,-1 0 1,1 0-1,0 0 0,0 1 1,0 0-1,-1 0-275,-2 4 97,0 1-1,0-1 0,1 1 0,1 1 0,-1-1 1,2 1-1,-1 0 0,1 1 0,1-1 0,-1 1 1,2 0-1,-1 3-96,3-10-58,0 1 0,0 0 0,0 0 1,0 0-1,1 0 0,0 0 0,0 0 0,1 0 1,-1 0-1,1 0 0,0 0 0,1 0 0,-1 0 1,1-1-1,0 1 0,0 0 0,0-1 0,0 0 1,1 1-1,0-1 0,0 0 0,0 0 0,0-1 1,1 1-1,0-1 0,-1 1 0,1-1 0,4 2 58,-4-3-93,0 0-1,0-1 1,-1 1 0,1-1-1,0 0 1,0 0-1,1 0 1,-1 0-1,0-1 1,0 0-1,0 1 1,0-2-1,0 1 1,1 0-1,-1-1 1,0 0-1,0 0 1,0 0-1,0 0 1,0-1-1,0 0 94,9-4-318,-1 0-1,1-1 0,-2-1 0,1 0 0,6-6 319,-10 7 103,-2 0 0,1-1 1,-1 1-1,0-1 0,-1-1 0,0 1 0,0-1 0,-1 0 0,0 0 0,1-6-103,10-18 1662,-8 24-449,-7 9-1188,0 0 1,0 0 0,1-1-1,-1 1 1,0 0 0,0 0-1,0 0 1,1 0 0,-1 0 0,0 0-1,0 0 1,0 0 0,0 0-1,1 0 1,-1 0 0,0 0-1,0 0 1,0 0 0,1 1-1,-1-1 1,0 0 0,0 0-1,0 0 1,0 0 0,1 0 0,-1 0-1,0 0 1,0 0 0,0 1-1,0-1 1,0 0-26,9 18 639,-6-8-641,14 41-884,-14-38 743,-2-11-401,-1 1 1,1-1 0,0 0 0,-1 0-1,1 1 1,0-1 0,1 0-1,0 1 544,-2-2-371,1 0-1,0 0 0,0-1 0,0 1 1,0 0-1,0-1 0,0 1 0,0-1 1,0 1-1,0-1 0,0 1 0,1-1 1,-1 0-1,0 0 0,0 1 0,0-1 1,0 0-1,1 0 0,-1 0 0,1 0 372,11 0-1312</inkml:trace>
  <inkml:trace contextRef="#ctx0" brushRef="#br0" timeOffset="2879.86">1953 265 15232,'-14'-5'5695,"14"5"-4415,-10-3 608,10 3-224,0 0-1056,5 0-3744,-5 0 1632,5 8-2688,0-4 2401</inkml:trace>
  <inkml:trace contextRef="#ctx0" brushRef="#br0" timeOffset="3344.82">2115 674 14848,'-2'2'1082,"2"-2"-969,0 0 0,0 0 0,0 1 0,0-1 1,-1 0-1,1 0 0,0 0 0,0 0 1,0 0-1,0 0 0,0 0 0,0 0 0,0 0 1,-1 0-1,1 0 0,0 1 0,0-1 1,0 0-1,0 0 0,0 0 0,0 0 1,0 0-1,0 0 0,0 1 0,0-1 0,0 0 1,0 0-1,0 0 0,0 0 0,0 0 1,0 1-1,0-1 0,0 0 0,0 0 0,0 0 1,0 0-1,0 0 0,0 1 0,0-1 1,0 0-1,0 0 0,0 0 0,0 0 0,0 0 1,0 0-1,0 0 0,0 1 0,1-1 1,-1 0-1,0 0 0,0 0 0,0 0 0,0 0 1,0 0-1,0 0 0,0 0 0,1 0 1,-1 0-1,0 1 0,0-1 0,0 0 1,0 0-1,0 0 0,1 0 0,-1 0 0,0 0 1,0 0-1,0 0 0,0 0 0,0 0-113,2-6 4364,7-10-3535,-7 12-646,7-12-80,-1 0 0,0-1-1,4-17-102,-9 25 139,-1 1-1,0-1 0,0 0 0,-1 0 0,0 0 1,-1 0-1,0 0 0,0-1 0,-2-1-138,2 10 11,0 0 0,0 0 0,0 0 0,0 0 0,-1 0 0,1 0 0,0 0 0,-1 0 0,1 0 0,-1 0 0,1 0 0,-1 0 0,0 0 0,1 0 0,-1 0 0,0 0 0,1 1 0,-1-1 0,-1 0-11,2 1 7,-1-1 0,0 1 0,0 0 0,0-1 0,0 1 0,0 0-1,1 0 1,-1 0 0,0 0 0,0 0 0,0 0 0,0 0 0,0 0 0,1 0-1,-1 1 1,0-1 0,0 0 0,0 0 0,0 1-7,-2 0 15,0 1-1,0-1 1,1 1 0,-1 0-1,0 0 1,1 0 0,-1 1-1,1-1 1,0 0 0,0 1-1,-2 2-14,0 1 6,1 1-1,0-1 1,0 1-1,1 0 1,0 0-1,0 0 1,0 0-1,1 0 1,0 0-1,1 1 1,-1-1 0,1 0-1,1 0 1,0 7-6,0-9-4,0 0 0,0 0 0,0 0 0,0 0 0,1 0 0,0-1 0,0 1 0,0-1 0,1 1 0,-1-1 0,1 0 0,0 0 0,1 0 0,-1 0 0,0 0 0,1-1 0,0 0 0,0 0 0,0 0 0,0 0 0,0 0 0,2-1 4,-2 0-3,1 0 0,0-1 1,0 0-1,0 0 0,1 0 1,-1-1-1,0 1 0,0-1 1,0 0-1,0-1 0,1 0 1,-1 1-1,0-2 0,2 0 3,3 0 0,-1-2-1,0 1 0,0-1 0,0-1 1,0 1-1,-1-2 0,2 0 1,-10 6 0,2-1 0,-1 0 0,0-1 0,1 1 0,0 1 0,-1-1 0,1 0 0,-1 0 0,1 1 0,0-1 0,0 1 0,-1-1 0,1 1 0,2-1 0,4 4 0,-7-2 4,1 0 0,-1 0 1,0 0-1,0 0 0,1 0 0,-1 0 1,0 1-1,0-1 0,0 0 0,0 1-4,0-1 6,-1 0 0,1 1-1,0-1 1,0 0 0,0 0-1,0 0 1,0 0 0,1 0-1,-1 0 1,0 0 0,0 0 0,1-1-1,-1 1 1,0 0 0,1-1-1,0 1-5,6 1 38,-4-1-28,-1-1 0,1 1 0,0 0 0,0-1 0,0 0 0,0 0 0,0 0 0,3-1-10,-1 0-44,1 0 0,0 1-1,-1 0 1,1 0 0,0 0 0,-1 1 0,1 0 0,-1 1 0,1-1 0,-1 1 0,0 0 0,0 1 0,1-1 0,-1 1 0,-1 1 0,1-1 0,-1 1-1,1 0 1,-1 0 44,21 14-4530,-24-16 3414,1 0 1,-1-1-1,1 0 1,0 1-1,-1-1 1,1 0-1,0 0 1,0-1-1,2 1 1116,4-3-2442</inkml:trace>
  <inkml:trace contextRef="#ctx0" brushRef="#br0" timeOffset="4081.17">2806 64 7808,'0'-25'5975,"0"14"1527,0 10-4190,0 1 137,-5 7-1507,2 0-1698,1-1 0,-1 0 0,1 1-1,1-1 1,-1 1 0,1 0-1,0-1 1,0 7-244,-1 7 200,-9 56 9,5 0 1,2 0 0,7 63-210,-2-127-202,0-1-1,1 1 1,1-1 0,0 0 0,0 0-1,1 0 1,5 10 202,-7-17-159,1 0 1,-1 0-1,1 0 0,-1-1 1,1 1-1,0-1 0,1 0 1,-1 0-1,4 3 159,-5-5-94,0 1-1,1-1 1,-1 0 0,1 0-1,-1 0 1,1 0 0,-1 0-1,1-1 1,-1 1 0,1-1-1,0 0 1,-1 1 0,1-1-1,0-1 1,-1 1-1,1 0 1,0 0 94,3-1-1071,0 0-1,0-1 1,0 1 0,0-1-1,0-1 1,0 1 0,-1-1-1,1 1 1,1-3 1071,3-6-1942</inkml:trace>
  <inkml:trace contextRef="#ctx0" brushRef="#br0" timeOffset="4429.46">2677 347 16895,'-14'-12'6336,"14"12"-4928,4-17 1056,1 14 512,-5-6-1728,8 1-288,3-4-608,2 3-256,1-3-64,10 4-32,-2-1 0,20 6 0,-6-6 0,10 6-2752,-8-2 1504,8 1-2176,-5-4 1952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21:33.32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 27 12928,'-7'-5'9954,"11"6"-1280,2 1-5725,0-1-4970,7-2 2049,0 0 0,1-1-1,10-3-27,-11 2-13,0 0-1,1 1 1,11 0 13,-20 2-77,61 0-743,-20 0-2859,-44 0 2839,0 0-1,0 0 1,0 0-1,0-1 1,0 1-1,0 0 1,0-1-1,0 1 1,0-1-1,0 0 841,-1-2-1851</inkml:trace>
  <inkml:trace contextRef="#ctx0" brushRef="#br0" timeOffset="313.12">118 36 8832,'-16'7'1728,"-13"8"8958,27-14-10220,0 1-1,1-1 0,-1 0 0,1 1 0,-1-1 1,1 0-1,0 1 0,-1 0 0,1-1 0,0 1 1,0 0-1,0 0 0,0-1 0,0 2-465,-6 19 590,0 0 0,1 1 0,2 0 0,0 0-1,0 16-589,0 244 32,4-273-160,7 68-1941,-8-74 1680,-1-6-73,-3-8 119,3-2 482,1 1 0,0-1 0,0 1 0,1-3-139,0 9 186,1-1-1,-1 0 1,1 1 0,0-1 0,1 1 0,-1-1 0,1 1 0,0 0 0,2-4-186,10-9 357,32-22 139</inkml:trace>
  <inkml:trace contextRef="#ctx0" brushRef="#br0" timeOffset="655.74">182 426 20095,'0'0'7552,"0"0"-5856,14 3-1216,-9 3-3968,-5-12 1600,5 6-2144,9-3 2336</inkml:trace>
  <inkml:trace contextRef="#ctx0" brushRef="#br0" timeOffset="1017.2">431 114 9472,'2'-9'-1011,"0"-4"10314,-3 9 339,-3 13-6068,-11 47-1862,-1 15-1712,-28 197 63,33-192-136,11-74 52,-1 8-149,1-9 166,0-1 0,0 0 0,0 0 0,0 0 0,0 0 0,0 0 0,0 0 0,0 1 0,0-1 0,0 0 0,0 0 0,0 0 0,0 0 0,0 0 0,0 0 0,0 1 0,0-1 0,0 0 0,0 0 0,1 0 0,-1 0 0,0 0 0,0 0 0,0 0 0,0 0 0,0 0 0,0 0 0,0 1 0,1-1 0,-1 0 0,0 0 0,0 0 0,0 0 0,0 0 0,0 0 0,0 0 0,1 0 0,-1 0 0,0 0 0,0 0 0,0 0 0,0 0 0,0 0 0,0 0 0,1 0 0,-1 0 0,0 0 4,6-4-68,0 1 0,-1-1 0,1 0 0,4-4 68</inkml:trace>
  <inkml:trace contextRef="#ctx0" brushRef="#br0" timeOffset="1018.2">380 668 8192,'0'0'3072,"0"0"-2400,0-34-96</inkml:trace>
  <inkml:trace contextRef="#ctx0" brushRef="#br0" timeOffset="1350.05">598 441 6784,'15'-9'4114,"-15"9"-3916,1-1 0,-1 1 1,0 0-1,0 0 0,1 0 0,-1 0 1,0-1-1,0 1 0,0 0 0,1 0 1,-1 0-1,0-1 0,0 1 0,0 0 1,0 0-1,1-1 0,-1 1 0,0 0 1,0-1-1,0 1 0,0 0 0,0 0 1,0-1-1,0 1 0,0 0 0,0-1 1,0 1-1,0 0 0,0-1 0,0 1 1,0 0-1,0 0 0,0-1 0,0 1 1,0 0-1,-1 0 0,1-1 0,0 1-198,-3-5 6162,4 1-3870,-1 3-1551,-4 2 560,-1 2-1112,-1 1-1,1-1 0,0 1 1,1 0-1,-1 0 0,1 1 1,0-1-1,0 1 1,0 0-1,0 0 0,1 0 1,0 1-1,0-1 0,0 1 1,1 1-189,-1 0-9,0 1 1,1 0-1,0 0 0,0 0 1,1 0-1,0 0 0,0 0 1,1 0-1,0 0 0,1 0 1,0 5 8,0-9-7,1 0 0,-1 0 1,1 0-1,0 0 1,0-1-1,0 1 0,1 0 1,-1-1-1,1 0 0,0 0 1,0 0-1,0 0 0,0 0 1,1 0-1,-1-1 0,1 0 1,-1 0-1,1 1 7,2 0 6,0 0 0,-1 0 0,1-1 0,1 1 0,-1-1 0,0-1 0,0 1 0,1-1 0,-1 0 0,1-1 0,-1 1 0,1-1-6,-2 0 2,0-1 0,0 1 0,0-1 0,0 0 0,0 0-1,0 0 1,0-1 0,0 0 0,0 0 0,-1 0 0,1 0 0,-1-1 0,0 0 0,1 0 0,-1 0 0,0 0 0,-1-1 0,1 0 0,0 0-2,2-6 77,0 1-1,0-1 1,-1 1-1,-1-1 1,1-1 0,2-10-77,-6 16 36,0-1 0,1-1 0,-2 1 0,1 0 0,-1 0 0,0 0 0,0 0 0,-1 0 0,1-1 0,-1 1 0,-1 0 0,1 0 0,-2-2-36,-1-1 11,0-1 0,0 1-1,-1 0 1,0 0 0,-1 1 0,0 0-1,-1-1-10,4 5-168,0 1 1,0 0-1,0 0 0,-1 0 0,1 0 0,-1 1 0,0-1 0,0 1 0,0 0 1,0 0-1,0 1 0,0-1 0,-1 1 0,1 0 0,0 0 0,-1 0 0,-1 0 168,1 1-939,-1 0 0,1 0 0,-1 0 0,0 1 0,1 0 0,0 0 0,-1 0 0,1 1 0,-1 0 0,1 0 0,0 0 0,0 0 0,-2 2 939,-12 10-2901</inkml:trace>
  <inkml:trace contextRef="#ctx0" brushRef="#br0" timeOffset="1863.92">939 377 14208,'-12'13'12007,"3"4"-8464,-2 21-3879,11-34 1068,-15 71-111,14-65-609,0 0 0,1 0 0,0-1 0,0 1 0,1 0 0,1 3-12,-2-10 0,1-1 0,-1 1 0,1-1 0,0 0 0,0 1 0,0-1 0,0 0 0,0 0 0,0 1 0,1-1 0,-1 0 0,1-1 0,0 1 0,-1 0 0,1 0 0,0-1 0,0 1 0,2 0 0,-3-1 0,1 0 0,0 0 0,0-1 0,0 1 0,-1-1 0,1 1 0,0-1 0,0 0 0,0 0 0,0 0 0,0 0 0,0 0 0,0 0 0,0 0 0,-1-1 0,1 1 0,0-1 0,0 1 0,0-1 0,-1 0 0,1 0 0,0 0 0,0 0 0,4-2-9,1-1 27,1 0 1,-1-1-1,0 1 1,-1-2-1,1 1 0,3-5-18,-9 9-3,-1 1-1,1-1 0,-1 0 1,1 0-1,0 1 0,-1-1 1,1 0-1,0 1 0,0-1 1,-1 0-1,1 1 0,0-1 1,0 1-1,0 0 0,0-1 1,0 1-1,0 0 0,-1-1 1,1 1-1,0 0 0,0 0 1,0 0-1,0 0 0,0 0 4,2 1-11,-2 0-1,1 0 0,0 0 1,0 1-1,0-1 1,0 1-1,-1-1 0,1 1 1,-1 0-1,1 0 12,3 3-4,2 3 34,1-1 0,0 0 0,0 0 0,0-1 0,1 0 0,8 4-30,-12-8 19,0 1 0,-1-1 0,1 0 0,0-1 0,0 0 0,0 1 0,1-1 0,-1-1 0,0 1 0,0-1 0,0 0 0,0 0 0,1-1-1,-1 1 1,1-1-19,-3 0 51,0-1-1,0 1 0,-1 0 0,1-1 0,-1 1 0,1-1 0,-1 0 1,1 1-1,-1-1 0,0 0 0,0-1 0,0 1 0,0 0 1,-1-1-1,1 1 0,-1-1 0,1 1 0,-1-1-50,2-3 62,0 0 1,-1 1-1,0-1 0,0 0 0,-1-1 1,1 1-1,-1-4-62,0 0 38,-1 0 1,0 0-1,-1 0 1,0 1-1,-1-1 1,0 0-1,-1 1 0,-2-8-38,-2 0-642,-1-1-1,0 1 0,-11-16 643,16 28-1344,0 1 1,1-1-1,-2 1 1,1 0-1,-1 0 1,-3-2 1343,-8-4-8168,5 5 3939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21:41.19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38 11776,'0'0'4480,"0"0"-3489,0-12 2049,0 12 1856,0 0-2656,0 0 608,0 0-1760,0 0-192,0 0-544,0 0-256,0 0-32,0 0-416,0-5 192,0 1-2272,0-4 1344,5 4-1600,-1-1 1568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21:41.54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0 28927,'0'0'0,"0"9"992,0-6 480,0-6-704,0 6-320,0-3-320,0 4-128,0-8 32,0 4-480,0 0 256,0 0-416,0-3 352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26:11.96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31 79 10368,'5'-10'1285,"1"-6"4758,-4 8 210,-5 13-1371,-3 7-4404,0 0-1,1 1 1,1 0 0,0 0 0,1 0-1,-1 6-477,0 6 127,1 1 1,2-1-1,0 1-127,1-10 36,1 0 0,0 0 0,1 0 0,1 0 0,3 9-36,-4-19-5,-1-1-1,1 0 1,0 0 0,1 1 0,-1-1-1,1-1 1,0 1 0,1 0 0,-1-1-1,1 0 1,-1 1 0,1-1 0,1-1-1,-1 1 1,0-1 0,1 1 0,2 0 5,-5-3-3,0 0 0,0-1 0,0 1 0,-1-1 0,1 1 1,0-1-1,0 0 0,0 1 0,0-1 0,0 0 0,0 0 1,0-1-1,0 1 0,0 0 0,0-1 0,0 1 0,0-1 1,0 1-1,-1-1 0,1 0 0,0 0 0,0 0 0,-1 0 1,1 0-1,0 0 0,-1 0 0,2-2 3,2-2-19,1-1 0,0 0-1,-1 0 1,-1-1 0,1 1 0,1-5 19,8-15-75,-1 0 0,-1 0 1,7-27 74,-1-8-11,2-19 11,-17 69 31,-1 0-1,0-1 0,0 1 1,-1-1-1,-1 1 1,0-1-1,-1-9-30,1 21 6,0 0-1,-1 0 0,1 1 1,0-1-1,0 0 0,0 0 1,0 0-1,0 0 0,0 0 1,0 1-1,-1-1 0,1 0 1,0 0-1,0 0 0,0 0 1,0 0-1,-1 0 1,1 0-1,0 0 0,0 0 1,0 0-1,0 1 0,-1-1 1,1 0-1,0 0 0,0 0 1,0 0-1,-1 0 0,1 0 1,0 0-1,0 0 0,0-1 1,0 1-1,-1 0 0,1 0 1,0 0-1,0 0 0,0 0 1,-1 0-1,1 0 0,0 0 1,0 0-1,0 0 0,0-1 1,0 1-1,0 0 0,-1 0 1,1 0-1,0 0 0,0 0 1,0-1-1,0 1 0,0 0 1,0 0-1,0 0 0,0-1 1,0 1-1,0 0 1,0 0-1,-1 0 0,1 0 1,0-1-1,0 1 0,0 0 1,0 0-1,1 0 0,-1-1 1,0 1-1,0 0-5,-9 16 127,6-5-89,0 0 0,1-1-1,0 1 1,1 0-1,0 0 1,1 1-38,1 66 62,0-57-289,1 0 0,1 0 0,1-1 0,0 1-1,8 19 228,-10-36-214,0 0 0,0 0-1,0 1 1,1-1-1,-1-1 1,1 1 0,0 0-1,0-1 1,0 1-1,2 1 215,10 7-853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2:50:56.88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 8 16767,'-3'5'6336,"3"-5"-4928,0-5 576,3 5 320,2-3-1376,3 3 256,2-5-736,11 5 96,-11 0-320,7 0-64,-4 0-96,4 0-256,-3 0 96,2 5-1728,-1-5 1024,1 3-1248,-3 2 1184</inkml:trace>
  <inkml:trace contextRef="#ctx0" brushRef="#br0" timeOffset="354.07">27 145 18303,'-5'4'6752,"5"-4"-5248,8-4 448,-3 4 192,-5-7-1344,18 2-32,-5-3-480,9 8-128,-9-3-96,8 6-64,-3-3 32,5 5-544,-10-2 288,8 2-320,-8-2 288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26:13.29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58 71 9344,'2'-5'764,"0"2"264,0 0 0,-1-1-1,1 0 1,-1 1 0,0-1 0,0 0 0,0 1 0,-1-1-1,1 0 1,-1 0 0,0 1 0,0-3-1028,-1-4 3211,0 4 845,-6 8-2182,4 0-1810,0 1 0,0 0 1,0-1-1,1 1 0,-1 0 0,1 0 0,0 1 0,0-1 1,0 0-1,0 1 0,0-1 0,1 1 0,0-1 0,-1 1-64,-2 12 69,0 0 0,-1 11-69,2-15 47,-2 19-12,1 0 0,0 28-35,4-41 6,0 1 1,2-1-1,1 0 0,0 1 0,2 5-6,-3-17-31,0-1 0,1 0-1,-1 0 1,1 0 0,1-1 0,-1 1 0,1-1-1,-1 1 1,2-1 0,-1-1 0,0 1 0,1 0-1,0-1 1,0 0 0,2 1 31,-3-2-23,0-1-1,0 0 1,0 0-1,0 0 1,0-1-1,0 1 1,0-1-1,0 0 1,1 0-1,-1 0 1,0-1-1,1 1 1,-1-1-1,1 0 1,-1-1-1,0 1 1,1-1-1,-1 0 1,0 0-1,1 0 1,-1 0 0,0-1-1,0 0 24,2-1-29,0-1 0,0 0 0,0 0 0,0-1 0,-1 1 0,0-2 0,0 1 0,0 0-1,0-1 1,-1 0 0,0 0 0,-1 0 0,3-5 29,5-12-46,-1 0-1,-1-1 1,0-5 46,9-39 218,-2-1 1,2-41-219,-13 92 328,-5 18-325,0 0 0,0 0 0,0 0 0,0 0 0,0 0 0,0 0 0,0 0 0,0 0 0,0 0 0,0 0 0,0 0 0,0 1 0,0-1 0,0 0-1,0 0 1,0 0 0,0 0 0,0 0 0,1 0 0,-1 0 0,0 0 0,0 0 0,0 0 0,0 0 0,0 0 0,0 0 0,0 0 0,0 0 0,0 0 0,0-1 0,0 1 0,0 0 0,0 0 0,0 0 0,0 0 0,0 0 0,0 0 0,0 0 0,0 0 0,0 0 0,0 0 0,0 0 0,0 0 0,0 0 0,0 0 0,0 0 0,0 0 0,0 0-3,-1 10 89,0 9 58,0-1 0,2 10-147,0-7 85,3 75 41,-1-44-103,-1-32-1102,0 1-1,1-1 1,2 0-1,0 0 1,1 0 1079,-6-19-22,0 0-484,0 1 0,1-1 0,-1 0 0,1 1 0,-1-1 0,1 1 0,-1-1 0,1 0 0,0 1 0,0-1 0,0 0 0,0 0 0,0 1 0,0-1 0,0 0 0,0 0 0,0 0 506,7 0-3290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04:50.41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21 305 13312,'2'41'8394,"-4"-29"-3560,-7 2-2964,5-9-1273,4-5-591,0 1 1,0-1-1,0 0 0,0 1 1,0-1-1,0 0 0,-1 1 0,1-1 1,0 0-1,0 0 0,0 1 1,-1-1-1,1 0 0,0 0 1,0 1-1,-1-1 0,1 0 0,0 0 1,0 0-1,0 0 0,0 0 1,0 0-1,-1 0 0,1 0 0,0 0 1,-1 0-1,1 0 0,0 1 1,-1-1-1,1 0-6,-1-9-28,5-18-74,46-200 91,-46 211 220,0 0 0,1 0 0,1 1 0,1-1 0,7-12-209,-14 27 30,0 0-1,1 1 0,-1-1 0,0 0 0,1 0 1,-1 0-1,1 1 0,-1-1 0,1 0 0,0 1 1,-1 0-1,0-1 0,1 1 0,-1-1 1,1 1-1,0-1 0,0 1 0,0 0 0,0-1-29,-1 1 16,1 0-1,-1 0 0,1 1 0,-1-1 0,0 0 1,0 0-1,0 0 0,0 1 0,1-1 0,-1 0 1,1 1-1,-1-1 0,0 0 0,0 1 1,1-1-1,-1 0 0,0 0 0,0 0 0,1 0 1,-1 1-1,0-1 0,0 1 0,0-1 0,0 0 1,0 1-1,1 0-15,0 5 101,1 1 1,-1 0 0,-1 0-1,1 0-101,-1-3 30,2 11-25,1-1-1,0 1 1,1 0 0,1-1-1,0 0 1,1 0 0,0-1-1,3 3-4,-8-13-44,0-1 0,1 0 0,-1-1-1,1 2 1,-1-1 0,1 0 0,-1 0 0,1-1-1,1 0 1,-2 1 0,1 0 0,0-1-1,1 0 1,-2 0 0,1 0 0,1 0 0,-1 0-1,1 0 45,-1 0-67,1-1 0,-2 0-1,2 0 1,-1 0 0,1 0 0,-2 0-1,2-1 1,-1 1 0,1-1-1,-2 1 1,1-1 0,1 0 0,-1 0-1,-1 0 1,1 1 0,1-1-1,-1-1 1,0 1 0,0-2 67,7-4-96,-1 0 0,-1 0 0,1-1 0,-1 0 0,-1-1 0,0 0 0,1-1 96,9-18-67,8-20 67,-23 47 3,14-27 653,-15 28-633,1-1-1,-1 1 1,0 0 0,0 0 0,0-1 0,0 1 0,0 0-1,1-1 1,-1 1 0,0 0 0,0 0 0,1 0-1,-1 0 1,0 0 0,0 0 0,1-1 0,-1 1 0,0 0-1,0 0 1,0 0 0,0 0 0,0 0 0,1-1 0,-1 1-1,0 0 1,1 0 0,-1 0 0,0 0 0,1 0-1,-1 0 1,0 0 0,1 0 0,-1 0 0,0 0 0,1 0-1,-1 0 1,0 0 0,1 1 0,-1-1 0,0 0 0,1 0-1,-1 0 1,0 0 0,1 1 0,-1-1 0,0 0-1,0 0 1,0 0 0,0 0 0,0 0 0,0 0 0,0 1-1,1-1 1,-1 0 0,0 0 0,0 1 0,0-1 0,0 0-1,0 1 1,1-1 0,-1 0 0,0 1 0,0-1-1,0 1-22,1 2 131,0 0 0,0 1 0,0-1 0,0 0-1,0 1 1,-1 0-131,0 16 296,0 0 0,-2-1 1,-2 10-297,2-3 220,-1 24-220,2-3-10,0 6-2486,3 10 2496,-1-59-656,-1 1 1,1-1 0,0 0-1,-1 1 1,3 3 655,-2-8-231,-1 2-1,1-1 1,0 1-1,0-1 1,-1 1-1,1-1 1,0-1-1,-1 2 1,1-1-1,1 0 1,-1 0 0,0 0-1,0 0 1,1 0-1,-2-1 1,2 1-1,-1 0 1,0-1-1,2 2 232,8-1-976</inkml:trace>
  <inkml:trace contextRef="#ctx0" brushRef="#br0" timeOffset="347.28">583 283 15616,'-4'7'5887,"-1"4"-4575,5 6 1088,0-17 192,0 10-1152,0 12-320,0-5-704,0 1-288,0-3-64,0-6-640,0 2-256,5-1-1472,-1-3-576,-1-10 1472,0-11 800</inkml:trace>
  <inkml:trace contextRef="#ctx0" brushRef="#br0" timeOffset="348.28">597 154 9472,'-8'-10'3584,"4"7"-2784,4-2 288,0 5-32,0 5-3136,4 1-1312,4 6 1664,5 0 832</inkml:trace>
  <inkml:trace contextRef="#ctx0" brushRef="#br0" timeOffset="716.93">825 238 14208,'-9'0'1879,"4"-1"-428,-1 1 1,2 1-1,-2-1 1,-3 2-1452,8-2 289,-1 1 1,1-1 0,-1 1-1,0 0 1,1-1-1,0 1 1,-1 0-1,1-1 1,-1 1-1,1 0 1,0 0-1,0 1 1,0-1 0,0 0-1,0 1 1,0-2-1,-1 2-289,-2 5 318,0 1 1,1 0-1,-1 0 0,1 0 1,1 0-1,0 0 0,0 0 0,-1 6-318,2-8-8,1-1-1,0 0 0,0 1 0,0-1 0,0 0 1,0 1-1,1-1 0,0 1 0,0-1 0,1 0 1,0 1-1,-1-2 0,4 6 9,-4-8-22,0-1 1,0 1-1,0-2 0,-1 2 0,1-1 1,0 1-1,1-1 0,-1 0 0,0 0 0,1-1 1,-1 1-1,0 0 0,1 0 0,-1 0 1,1 0-1,0 0 0,-2-1 0,2 1 1,0-1-1,0 1 0,0-1 0,-1 0 1,0 1-1,1-1 0,0 0 0,0 0 1,-1-1-1,1 1 0,0 0 0,-1-1 22,5 0-182,0-1-1,-1-1 1,0 2-1,1-2 1,-1-1-1,0 2 0,4-4 184,-5 2-149,0 0 1,1 0 0,-1-1 0,0 1-1,0-2 1,-1 2 0,0-1 0,0-1 0,0 1-1,0-1 1,-1 0 0,1-3 147,3-4-153,2-9 136,0 0 1,-2-1-1,-1 1 0,0-1 1,-2 0-1,0 0 1,-2 0-1,0 0 1,-2-1-1,-2-12 17,3 33 64,-3-20 353,3 23-393,0-1-1,0 1 1,0-1 0,0 1 0,0 0 0,0-1 0,0 1 0,0-1 0,0 1-1,-1 0 1,1-1 0,0 1 0,0-1 0,0 1 0,-1 0 0,1-1 0,0 1 0,0 0-1,-1-1 1,1 1 0,0 0 0,-1 0 0,1 0 0,0 0 0,-1 0 0,1 0-1,0 0 1,-1-1 0,1 1 0,-1 0 0,1 0 0,0 0 0,0 0 0,0 0 0,-1 0-1,1 0 1,0 0 0,-1 0 0,1 0 0,-1 0 0,1 0 0,-1 0 0,1 0 0,0 0-1,-1 0 1,1 0 0,0 1 0,-1-1 0,1 0 0,-1 0-24,0 0 72,0 1 0,1 0 1,-1 1-1,0-1 0,0 0 1,0 0-1,0 1 0,1-2 0,-1 1 1,0 1-1,1-1 0,-1 0 1,1 1-1,0-1 0,0 1-72,-5 23 649,5-18-484,-2 13-119,1-1-1,2 1 0,0-1 0,1 0 0,1 0 0,0 1 0,2-1 0,0-1 0,1 0 0,2 0 0,1 5-45,-5-15-232,0-1 0,0 0 0,0 0 0,1-1 0,-1 1 0,2-1 0,-1 0 0,5 3 232,-6-5-350,-1-2 0,1 1 0,0 0 0,0-1 1,0 0-1,1 0 0,-2 0 0,2 0 0,-1-1 1,1 0-1,0 0 0,0 0 0,-1 0 0,1-1 1,3 0 349,19-2-790</inkml:trace>
  <inkml:trace contextRef="#ctx0" brushRef="#br0" timeOffset="1049.78">1230 189 12928,'-4'-7'1310,"3"5"-1013,0 0 0,0 1 0,0 0 0,0-1 0,0 0 0,-1 0 0,1 1 0,-1 0 1,1 0-1,0-1 0,-1 1 0,0 0 0,0-1 0,0 1 0,1 1 0,-2-1-297,-1-1 807,-1 1-1,1-1 1,-1 1-1,1 0 0,-1 0 1,1 1-1,-1 0 0,0 0 1,0 0-1,-2 0-806,6 0 19,1 0-1,0 1 1,-1-1-1,1 0 1,0 0-1,0 0 1,-1 1-1,1-1 1,0 0-1,0 0 1,0 1-1,0-1 1,0 0-1,0 0 1,0 1-1,0-1 1,-1 0-1,1 1 1,0-1-1,0 0 1,0 1-1,0-1 0,0 0 1,0 1-1,0-1 1,0 0-1,0 1 1,0-1-1,0 0 1,0 1-1,0-1 1,0 0-1,0 0 1,0 0-1,0 0-18,4 12 52,6 8 271,2-1-1,1 2-322,0-3 309,-3 1-1,8 13-308,-16-26 142,1 0 0,-1 0 1,-1 0-1,1 0 0,0 0 0,-1 0 1,0 0-1,-1 1 0,1-1 0,-2 0 0,1 3-142,-1-6 71,1-1-1,-1 1 1,0-1 0,0 1-1,0-1 1,-1 1-1,2-1 1,-2 1-1,1-2 1,-1 2-1,0-1 1,1 0-1,-1-1 1,0 1-1,0 0 1,-1 0-1,2 0 1,-2-2-1,1 2 1,-1-1-1,2 1 1,-2-1-1,-1 0-69,-5 2-406,1 1 0,-1-2 1,0 0-1,0 0 1,-1-1-1,-1 1 405,9-2-235,0 0-1,1 0 1,-1 0-1,0 0 1,0 0-1,1 0 1,-1 0-1,0-1 1,0 1-1,0-1 1,1 1-1,-1-1 1,0 0 235,0-5-603</inkml:trace>
  <inkml:trace contextRef="#ctx0" brushRef="#br0" timeOffset="1396.85">1333 678 12288,'-1'6'945,"-2"6"5314,2-8-647,2-13-3559,14-94-283,-5 30-563,8-18-1207,-13 68 156,1 1 0,2 0 0,0 1 1,1 0-1,1 1 0,2-4-156,-6 15 24,0 1 1,-1 0-1,2 0 0,0 1 1,0 0-1,0-1-24,-4 6 7,-1-1-1,1 2 1,0-1 0,-1 0-1,1 0 1,1 0 0,-2 1-1,2 0 1,-1-1-1,0 1 1,0 0 0,1 0-1,-1 0 1,0 1 0,0 0-1,1 0 1,0 0-1,-2 0 1,4 0-7,-5 0 8,0 1-1,1 0 1,-1-1 0,1 1-1,-1 0 1,0 0 0,0 0-1,0 0 1,0 0 0,0-1-1,0 1 1,0 1 0,0-1-1,0 0 1,0 1 0,-1-1-1,1 0 1,-1 0 0,1 0-1,-1 1 1,1 0 0,-1-1-1,1 1 1,-1-2 0,0 2-1,0 1-7,1 2 26,0 2-1,0-1 0,-1 0 0,-1 0 0,0 5-25,-2 2-186,1-1-1,-2 0 0,-1 0 1,0 0-1,1 0 0,-3-1 1,1 0-1,-1 0 0,0-1 1,0 1-1,-2-1 0,-6 5 187,6-3-1497,6-7-1195,3-5 2575,0 0-1,0 0 1,0 0-1,0-1 0,0 1 1,0 0-1,0 0 1,0 0-1,0 0 0,0 0 1,1 0-1,-1 0 1,0 0-1,0 0 0,0 0 1,0 0-1,0 0 1,0 0-1,0 0 0,0 0 1,0 0-1,0 0 0,0 0 1,0 0-1,0 0 1,0 0-1,0 0 0,0 0 1,0 0-1,0 0 1,1 0-1,-1 0 0,0 0 1,0 0-1,0 0 1,0 0-1,0 0 0,0 0 1,0 0-1,0 0 1,0 0-1,0 0 0,0 0 1,0 0-1,0 0 1,0 0-1,0 0 0,0 0 1,0 0-1,0 0 1,0 0-1,0 0 0,0 0 1,0 0-1,0 0 1,0 0-1,0 0 0,0 0 1,0 0-1,0 1 1,0-1-1,0 0 0,0 0 1,0 0-1,0 0 1,0 0-1,0 0 0,0 0 1,0 0 117,15-9-7520,4-5 2683</inkml:trace>
  <inkml:trace contextRef="#ctx0" brushRef="#br0" timeOffset="2059.05">1713 241 10368,'0'-2'770,"1"0"1,-1 1 0,0-1-1,0 0 1,0-1 0,0 2-1,0-1 1,-1 0-1,1 0 1,-1 0 0,1 1-1,-1-1 1,1 0 0,-1-2-771,0 4 210,1-1 0,0 0 1,-1 0-1,1 0 0,0 1 1,-1-1-1,1 0 1,-1 0-1,0 0 0,1 1 1,-1-1-1,0 1 0,1 0 1,0-1-1,-1 0 0,1 1 1,-1-1-1,0 1 1,0 0-1,0-1 0,0 1 1,0-1-1,0 1 0,1 0 1,-1 0-1,1 0 1,-1-1-1,0 1 0,0 0 1,0 0-1,0 0 0,0 0 1,0 1-1,0-1 0,0 0 1,1 0-211,-4 2 191,0 1 1,0-2-1,0 2 0,1 0 1,-1-1-1,1 1 0,0 1 1,-1-2-1,2 2 1,-4 3-192,-4 7 563,1-1 0,-1 5-563,4-7 71,1-1 0,1 0 1,-1 1-1,1 0 0,1 0 1,0 0-1,1 1 0,-1 6-71,3-16-6,0 0 0,0 1-1,0 0 1,0-1-1,1 0 1,-1 1 0,1-1-1,-1 0 1,1 1-1,-1 0 1,1-2-1,0 2 1,1-1 6,-2 0-7,1-1-1,0-1 0,0 1 1,0 0-1,-1 0 1,0 0-1,1 0 0,0 0 1,0-1-1,1 1 1,-1 0-1,0-1 1,0 0-1,0 1 0,0-1 1,0 1-1,0-1 1,0 1-1,1-1 0,-1 0 1,0 0-1,0 0 1,0 0-1,0 0 1,1 0-1,-1 0 0,1 0 8,2-1-35,1-1 0,0 1-1,0-1 1,0 0-1,-1 0 1,1 0-1,-1-1 1,1 0 0,-2 1-1,2-2 1,-2 1-1,2 0 1,-2-1-1,2-2 36,5-5-46,-1-1-1,0 1 0,-1-2 1,2-5 46,-1 0 50,-1 0 1,3-8-51,-13 31 29,2 0-1,-1 1 1,0-1 0,0 1-1,1-1 1,0 0 0,0 1-1,1 0 1,-1-1 0,2 4-29,-1 0-3,1-1 1,1 0-1,0 1 1,0-1-1,1 0 1,2 5 2,-5-11-1,1 0 0,-1-1 0,-1 1 0,1 0 0,1-1 1,0 1-1,-1-1 0,1 0 0,-1 1 0,0-1 0,1 0 0,0 0 0,0 0 0,-1 0 0,1-1 0,0 1 1,0 0-1,0 0 0,0-1 0,1 1 1,0-1-6,0 0 0,0 0 1,1 0-1,-2 0 0,2-1 0,-2 0 1,2 1-1,-1-1 0,0 0 0,0 0 1,0 0-1,0-1 6,6-3-6,0-1 0,0 1 0,-1-1 0,1-1 1,-2 0-1,1 0 0,3-5 6,0-2-3,-8 10 12,-2 2-1,2-2 1,0 1-1,-1 0 1,1 0-1,0 1 1,0-1-1,0 0 1,1 0-1,-1 1 1,3-2-9,-6 4 3,1 0 1,0 0-1,-1 0 1,1 0-1,-1 0 1,1 0-1,-1 0 1,1 1-1,-1-1 1,1 0-1,-1 0 1,1 0-1,0 1 1,-1-1-1,0 0 1,1 1-1,-1-1 1,0 0-1,0 1 1,1-1-1,-1 0 1,0 1-1,1-1 1,-1 1-1,0-1 1,1 0-1,-1 0 1,0 1-1,0-1 1,1 1-1,-1-1 1,0 1-1,0-1 1,0 1-1,0 0 1,0 0-4,4 20 124,-4-20-124,6 36 35,-6-35-35,1 0-1,-1 0 1,1 1-1,0 0 0,-1-2 1,1 2-1,1-1 1,-1 0-1,1 0 0,-1 0 1,1 0-1,-1 0 1,0 0-1,2-1 1,-2 0-4,0-1 1,-1 0-1,1 1 0,-1-1 1,1 0-1,0 0 0,0 0 1,0 0-1,0 0 0,0 0 1,0 0-1,0 0 0,0 0 1,-1 0-1,1 0 0,-1 0 1,1-1-1,0 1 0,0 0 1,0-1-1,0 1 0,0-1 1,-1 1-1,1 0 0,-1 0 1,1-1-1,-1 0 0,1 1 1,0-1-1,-1 0 0,1 1 1,-1-1-1,1 0 4,3-4-16,1-1 0,-2 0 1,5-4 15,-7 7-29,26-48-88,-20 35 99,1 2 0,0 1 0,10-14 18,-18 26 4,0 1 0,0-1-1,0 1 1,1-1 0,-1 1 0,0 0-1,0-1 1,0 1 0,0-1 0,1 1 0,-1 0-1,0-1 1,1 1 0,-1 0 0,1 0-1,-1 0 1,1 0 0,-1 0 0,1 0 0,-1 0-1,0-1 1,1 1 0,-1 0 0,1 0-1,-1 0 1,1 0 0,-1 0 0,0 0 0,1 0-1,-1 0 1,1 0 0,-1 0 0,1 0-1,-1 1 1,0-1 0,1 0 0,-1 0-1,1 0 1,-1 0 0,1 0 0,-1 0 0,1 0-1,-1 1 1,0-1 0,1 0 0,-1 1-1,0-1 1,1 1 0,-1-1 0,0 0 0,0 1-1,0-1 1,0 1 0,0-1-4,3 4 62,-1 1-1,0-2 1,-1 2 0,0-1-1,1 3-61,-1-4 16,5 21-1,-5-16-24,1-1 0,1 0 0,-2 1 1,2-2-1,1 1 0,-1 2 9,-2-7-79,1 0 0,-1 0-1,0-1 1,1 0 0,-1 1 0,0-1 0,1 1 0,-1-1 0,1 1 0,0-2 0,-1 1-1,1 0 1,0 0 0,0 0 0,0 0 0,-1 0 0,1-1 0,1 1 0,-1-1 0,-1 1 0,1-1-1,1 0 1,-1 0 0,-1 0 0,3 0 79,5-2-1099,0 0 0,0 0 1,0 0-1,-1-1 0,1-1 0,-1 1 0,0-2 0,0 1 0,2-2 1099,8-4-830,21-9-626</inkml:trace>
  <inkml:trace contextRef="#ctx0" brushRef="#br0" timeOffset="2739.43">2373 353 11136,'-3'3'-727,"-2"-2"7597,5-1 1581,5-4-6369,30-16-540,-13 9-1789,-19 10 454,0-1 1,0 1-1,1-1 1,-2 0 0,1 1-1,0-1 1,0-1-1,1 0-207,-2 1 1040,3-3-2685,-5 5 1459,0 0-1,0-1 0,0 1 1,0 0-1,0 0 1,0 0-1,0 0 0,1 0 1,-1 0-1,0-1 1,0 1-1,0 0 0,0-1 1,0 1-1,0 0 1,0 0-1,-1-1 0,1 1 1,0 0-1,0 0 1,0-1-1,0 1 0,0 0 1,0 0-1,0-1 0,0 1 1,-1 0-1,1 0 1,0-1-1,0 1 0,0 0 1,-1 0-1,1 0 1,0 0-1,0-1 0,-1 1 1,1 0-1,0 0 1,0 0-1,0 0 0,-1 0 187,-2-2-944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04:48.80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41 10 9472,'5'-2'10081,"-5"6"-3209,0 1-5086,0 0-2856,-2 25 1811,-1 1 1,-1 1-1,-3-2 1,0 2-742,5-24 271,-6 35-13,2 2-1,2-1 1,2 1 0,1 0 0,3-1-1,2 13-257,-2-46 20,0-1 0,0 1-1,0 0 1,2 0-1,-1-1 1,1 0 0,1 1-1,0-1 1,0-1 0,3 5-20,-4-9 17,0 0 1,-1-1 0,2 0-1,-1 0 1,0 1 0,1-1-1,-1-1 1,1 1-1,0-2 1,0 2 0,0-1-1,1-1 1,-1 0 0,1 0-1,0 0 1,-1-1 0,1 0-1,0 1 1,0-1 0,0-1-18,2 1 22,1-1 1,-1 0 0,1 0 0,-1-1 0,1-1-1,-1 1 1,1 0 0,-1-2 0,0 0 0,0 1-1,6-5-22,-3 0 3,0 0 0,0 0 0,0-1 0,-1-1 0,-2 0 0,2 0 0,-2-1 0,1-1 0,-1 1 0,6-10-3,6-16 6,0 0 1,11-34-7,-18 37 0,-1 0 0,-3-1 0,0 0 0,0-16 0,-7 21 0,0 1 0,-1-24 0,-2 27 0,1 18-92,0 0 0,0 0 0,-1 0 0,-1 0 1,1-1-1,0 1 0,-2 1 0,1-1 0,-1 1 0,0-2 0,0 2 0,0 0 0,-2-1 92,4 6-318,0 1 0,1 0 0,-1-1-1,1 1 1,-1 0 0,1-1 0,-1 1 0,0 0-1,0 0 1,1 0 0,-1 0 0,0 0 0,0 0-1,1 0 1,-1 0 0,1 0 0,-1 0-1,1 0 1,-1 1 0,0-1 0,0 0 0,1 0-1,-1 1 1,0-1 0,1 0 0,-1 1-1,0-1 1,1 1 318,-4 0-711,-5 3-633</inkml:trace>
  <inkml:trace contextRef="#ctx0" brushRef="#br0" timeOffset="693.93">949 286 11648,'7'-7'4288,"-7"2"-3329,5 2 1921,-5 3 672,0 0-1024,-5-7-288,5 7-1504,-3-2-576,-1-3-160,4 5 64,0 0 128,0 0-2528,-4 5-1152,0 4 1760,1 6 928</inkml:trace>
  <inkml:trace contextRef="#ctx0" brushRef="#br0" timeOffset="1021.74">910 537 15488,'-23'17'5791,"23"-17"-4511,-12 3 704,12-3 64,0 0-1120,0 0-320,0-3-2432,0-1-1088,7-1 1440,-2 0 704,6-5 672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04:55.84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24 210 2688,'0'0'112,"-1"0"-1,1 0 1,-1 0 0,1 0 0,0 1-1,-1-1 1,0 0 0,0 0-1,1 0 1,-1 0 0,0 0 0,1 0-1,-1 0 1,0 0 0,0 0-1,1 0 1,0 0 0,-1-1 0,1 1-1,-1 0 1,0 0 0,1 0-1,-1 0 1,1 0 0,-1-1 0,0 1-1,1-1 1,-1 1 0,1-1 0,-1 1-1,1-1 1,-1 1 0,1-1-1,0 0 1,0 1 0,0-1 0,-1 1-1,1-1 1,0 0 0,0 1-1,0 0 1,-1-1-112,0-4 654,1 2 1,-1-2-1,1 1 0,0 0 1,0 0-1,0-2-654,1-2-1109,-1 7 762,0 1-21,0 0 43,0 0 37,0 0 27,0 0 31,0-1 113,0 0 48</inkml:trace>
  <inkml:trace contextRef="#ctx0" brushRef="#br0" timeOffset="860.17">80 123 13952,'1'3'1067,"0"1"1,-1-1 0,0 1 0,0 0 0,0-1 0,0 1-1,0-1 1,0 1 0,-1 0 0,0 1-1068,-13 37 3707,4-11-3272,1 4-24,2-1-1,1 1 1,0 28-411,5-39 150,1-1 0,1 1 1,2-1-1,-1 0 0,3 0 1,1 4-151,-4-20 6,0-2-1,-1 1 1,1 0 0,1-1 0,1 3-6,-4-7-1,0-1-1,1 1 1,-1 0-1,0 0 0,1-1 1,-1 1-1,1-1 1,-1 0-1,1 1 1,-1 0-1,1-1 1,0 1-1,-1-1 1,1 1-1,-1-1 1,0 0-1,1 1 1,0-1-1,0 0 0,-1 1 1,1-1-1,0 0 1,0 0-1,0 1 1,-1-1-1,1 0 1,0 0-1,-1 0 1,1 0-1,0 0 1,-1 0-1,1-1 1,0 1-1,0 0 0,0 0 1,-1 0-1,1-1 1,0 1-1,-1-1 1,0 1-1,1 0 1,0-1-1,-1 1 1,1-1-1,0 1 1,-1-1-1,1 0 2,3-3 22,0-1 1,1 0-1,-3 0 0,2-1 1,-1 1-1,0-1 0,1-2-22,6-13 41,5-6-55,-5 7-14,2 2 0,4-7 28,-12 20 7,-1 1-1,1-1 1,0 2 0,-1-2 0,2 2 0,-2-1 0,2 0 0,0 2 0,0-1 0,-1 0 0,4-1-7,-6 3-4,0 1 1,0-1 0,0 0 0,0 1-1,1-1 1,-2 1 0,1 0-1,1-1 1,-1 1 0,0 1-1,0-1 1,1 0 0,-1 0 0,-1 1-1,2-1 1,-1 1 0,0 0-1,0 0 4,1 1-2,0-1 0,-1 0 0,1 2 0,0-1-1,-1 0 1,0-1 0,0 2 0,1 0 0,-1-1 0,-1 0-1,2 3 3,2 3 33,0 1-1,-2-1 1,1 1-1,0 0 1,-2 1-1,1-2 1,1 9-33,-3-5 80,1 2 1,-1-2-1,0 1 1,-2 0 0,1 0-1,-2-1 1,0 9-81,0-14 17,0 0 0,0 1 0,-1-1-1,1 0 1,-1 0 0,0 0 0,-1 0 0,-1-1 0,1 1 0,0-1 0,-1 0 0,0 0 0,-2 1-17,1-2-97,-1 0 1,1 1 0,-1-1-1,-1 0 1,1-2 0,-1 2-1,1-2 1,-1 0 0,0 1 0,0-3-1,-6 3 97,11-3-338,-1 0-1,1-1 0,-1 1 1,0-1-1,1 0 0,-1 0 1,1-1-1,-1 1 1,1-1-1,-1 0 0,0 0 1,1 0-1,-1-1 0,1 1 1,0 0-1,-1-1 1,1 0-1,0 0 0,0 1 1,0-2-1,0 1 0,0-1 1,1 1-1,0-1 1,-1 0-1,1 0 0,-2-3 339,0 1-1369,2-2 1,-2 1-1,1-1 0,2 0 0,-2 1 0,1-1 0,1-1 1,0 1-1,0-4 1369,-1-35-4096</inkml:trace>
  <inkml:trace contextRef="#ctx0" brushRef="#br0" timeOffset="1488.96">520 0 18431,'1'5'1142,"1"0"0,0-1-1,-1 2 1,0-2-1,0 2 1,-1-1 0,0-1-1142,0 4 938,0 0 0,0 0 0,-1-1 0,-1 4-938,-3 9 821,-2 2 0,-6 15-821,5-14 571,-5 11-370,2-6-143,1 2-1,2-1 1,-5 26-58,8-15 25,0-2 0,3 18-25,2-42-159,0-1 0,1 1 0,1-1 0,0 1 0,2-1 0,-1 0 0,1 0 0,5 10 159,-8-20-226,0 1 0,1-1-1,0 0 1,0 0 0,0 0-1,0 0 1,0-1 0,1 1 0,-1 0-1,1 0 1,0-2 0,-1 2-1,2-1 1,-1 0 0,0-1-1,0 1 1,1 0 0,-1-1-1,0 1 1,0-1 0,1-1-1,0 1 1,-1-1 0,1 1 0,-1-1-1,1 0 1,2 0 226,1-1-579,0 0 0,0 1 1,-1-2-1,1 0 0,-1 0 0,1-1 1,-1 1-1,0-2 0,1 2 0,-2-2 1,1 0-1,0 0 0,-1-1 0,2 0 579,8-10-941,0 0-1,-1-1 0,-1-1 1,4-4 941,-9 7 457,1 1 0,-1 0 1,2-11-458,-8 20 904,0-2 0,0 1-1,0 0 1,-2-1 0,1 1 0,0 0 0,-1-1 0,1-5-904,-1 11 142,0-1 1,0 0-1,0-1 1,-1 1-1,1 0 1,0 0-1,0 0 0,-1 0 1,1 0-1,-1 0 1,1 0-1,0 0 1,0 0-1,-1 0 1,0 0-1,0 0 1,1 1-1,-1-1 1,0 0-1,0 1 1,0-1-1,0 0 1,0 0-1,1 1 1,-1-1-1,0 1 1,0-1-1,0 1 1,0-1-1,-1 1 0,1 0 1,0-1-1,1 1 1,-1 0-1,-1 0 1,1 0-1,0 0 1,0 0-1,0 0 1,0 0-1,0 1 1,0-1-1,0 0 1,0 1-1,-1-1-142,-2 2 199,-1-1 0,2 1 0,-2 0 0,2 0 0,-2 0 0,1 1 0,1-1 0,-1 1 0,1 0 0,-1-1 0,1 2 0,0-1 0,0 0 0,-2 4-199,-2 4 189,0 0 0,-1 1 0,2-1-1,-2 7-188,4-8 43,0 0-1,1 0 0,0 0 0,1-1 1,0 2-1,-1 7-42,3-14-1,0-1 0,0 1 1,0 0-1,1 0 1,-1-1-1,1 1 0,0 0 1,0-1-1,2 3 1,-2-5-8,-1 2 0,1-2 0,0 1 0,0 0 0,1-1 0,-1 1 0,1-1 0,-1 1 0,0 0 0,1-2 0,-1 2 0,1-1 0,0 0 0,-1 0 0,1 0 0,0 0 0,2 1 8,-2-2-24,1 0 0,1 1 0,-2-1 0,1 1 0,0-1 0,0 0 0,0 0 0,0-1-1,-1 1 1,2-1 0,-2 1 0,1 0 0,0-1 0,0 0 0,-1-1 0,2 1 24,3-3-87,1 0 1,-1 0 0,0-1 0,8-5 86,-8 4-57,1-1 0,-1 0 1,0-1-1,0-1 0,-1 1 1,-1 0-1,1-1 57,5-10 54,0-1 1,3-14-55,-11 21 245,-3 13-236,0 0 0,0 0 0,0 0 0,0 0 0,0 0 0,0 0 0,0 0 0,0 0 0,-1-1 0,1 1 0,0 0 0,0 0 0,0 0 0,0 0 0,0-1 0,-1 1 0,1 0 0,0 0 0,0 0 0,0 0-1,0 0 1,-1 0 0,1-1 0,0 1 0,0 0 0,0 0 0,-1 0 0,1 0 0,0 0 0,0 0 0,0 0 0,-1 0 0,1 0-9,0 0 21,-2 1-1,1-1 1,0 0-1,-1 1 0,1-1 1,0 1-1,0-1 1,0 0-1,0 1 1,0 0-1,0 0 0,0 0 1,0 0-1,0 0 1,0 0-21,-3 3 0,0 1 0,2 0 0,-2-1 0,1 2 0,1-1 0,-1 1 0,1-1 1,0 0-1,0 2 0,1-2 0,-1 0 0,1 2 0,0-2 0,1 1 0,0 1 0,-1-3-305,1 0-1,0 0 1,1 0-1,-1 0 1,1 0-1,0-1 1,0 2-1,0-2 1,1 1-1,-1 0 1,0-1-1,1 1 1,0-1-1,0 1 1,0-1-1,0 0 0,1 0 1,0 0-1,-1 0 1,1 0-1,1-1 1,1 2 305,-3-2-332,0-1 0,-1 0 0,2 0 0,-1-1 0,0 1 0,0-1 0,0 1 0,1-1 0,-1 1 0,0-1 0,1 0 0,-1 0 0,0 0 0,0 0 0,1 0 0,0-1 332,16-5-1019</inkml:trace>
  <inkml:trace contextRef="#ctx0" brushRef="#br0" timeOffset="1992.98">975 443 9728,'0'0'406,"-1"0"0,1-1 1,0 1-1,-1 0 0,0 0 1,1 0-1,-1 0 0,0 0 1,1 0-1,-1 0 0,1 0 1,-1 0-1,0 1 0,1-1 1,-1 0-1,0 0 1,1 1-1,0-1 0,0 0 1,-1 1-407,-9 10 4747,-4 21-887,10-24-3011,-1 4-659,2-1 0,-1 2 0,1-1 0,1 0 0,0 1 0,-1 7-190,3-13 47,0 0-1,0 0 1,1-1-1,-1 0 0,2 2 1,-1-2-1,1 0 1,0 1-1,0 0 1,0-1-1,1-1 1,0 1-1,1 2-46,-3-8-8,-1 1 0,1 0 0,0 0 0,-1-1 0,1 1 0,-1 0 1,0 0-1,1 0 0,0-1 0,0 1 0,0-1 0,0 1 0,0-1 0,0 0 0,0 0 0,-1 1 0,1-1 0,0 1 0,0-1 0,0 0 0,0 0 0,0 0 0,0 0 1,0 0-1,0 0 0,-1 0 0,1 0 0,0 0 0,0 0 0,1 0 0,-1-1 0,0 1 0,0 0 0,-1-1 0,1 1 0,0 0 0,-1 0 0,1-1 0,0 0 0,0 0 8,5-3-113,-1 0 0,0-1 0,0 1 0,0-2 0,2-2 113,-3 3-82,10-11-42,-1-1 0,-1-1 0,-1 0 0,0-1 0,-2 0 0,0 0 0,-1-2 0,0 1 0,-2 0 0,-1-1 0,0 0 0,0-14 124,0-14 71,-1-1-1,-3 0 1,-2 1 0,-3-13-71,4 55 131,-1 0 1,-1 0-1,1 0 1,-1-1-1,0 1 1,-1-2-132,2 9 17,1-1 0,0 1-1,0-1 1,0 1 0,-1 0 0,1 0 0,0 0 0,0-1 0,-1 1 0,1-1 0,0 1-1,-1 0 1,1-1 0,0 1 0,-1 0 0,1-1 0,-1 1 0,1 0 0,0 0-1,0-1 1,0 1 0,-1 0 0,1 0 0,-1 0 0,1 0 0,-1 0 0,1-1 0,-1 1-1,1 0 1,-1 0 0,1 0 0,-1 0 0,1 1 0,-1-1 0,1 0 0,-1 0-1,1 0 1,0 0 0,0 0 0,-1 1 0,1-1 0,0 0 0,-1 0 0,1 1 0,-1-1-1,1 0 1,0 1 0,-1-1 0,1 0-17,-3 2 60,1 0-1,1 0 0,-1 1 1,0-1-1,0 1 1,0 1-60,-3 5 76,1 0 0,0 1 0,0 0 0,1 0 0,0 0 0,1 1 0,1 2-76,-4 24-36,2 14 36,0-1 1199,4 31-1199,1-63 76,-1 2 0,2-1 0,2 0-1,-1-1 1,6 15-76,-7-24 0,2 1 0,-1-2-1,1 1 1,0-1 0,2 1-1,-1-1 1,0 0-1,7 6 1,-8-10-155,-1 0-1,0 0 0,0-1 0,2 1 0,-2-2 1,1 2-1,0-1 0,1-1 0,-1 0 0,0 0 1,1 0-1,-1 0 0,0-1 0,2-1 0,-2 1 0,4 0 156,-6-1-317,0 0-1,0-1 0,0 1 1,-1-1-1,1 1 0,0-1 1,-1 0 317,3-1-1014,-2 0 0,1 0 0,1 0 1,-2 0-1,1-1 0,-1 0 0,1 1 0,-1-1 0,0 0 1,0 0-1,1-3 1014,5-8-1813</inkml:trace>
  <inkml:trace contextRef="#ctx0" brushRef="#br0" timeOffset="2494.58">1356 518 10624,'7'12'1572,"-6"-10"-540,0 0 0,1 0 1,-1 0-1,0 0 0,1 0 0,0-1 1,1 1-1033,-2-1 423,0 0 0,0 0 0,1 0 0,-1-1 0,1 1 0,-1-1 0,0 1 0,0-1 1,1 1-1,0-1 0,-1 0 0,1 0 0,-1 0 0,0 0 0,1 0 0,-1 0 0,1 0 0,0-1 1,-2 1-1,2-1 0,-1 1 0,1-1 0,-1 1 0,1-1 0,-2 0-423,13-4 335,0-1 1,-1-1-1,0 0 0,-2-1 1,2 0-1,2-5-335,-9 10 17,-1-2-1,1 1 1,-1-1-1,1 1 1,-2-1 0,1-1-1,0 1 1,-2-1 0,1 1-1,0 0 1,-1-2-1,0 2 1,0-1 0,0 0-1,-1-2-16,-1 7-1,0-1 1,1 1-1,-1-1 0,0 0 0,0 1 0,0 0 0,-1-1 0,1 0 0,0 0 0,0 0 1,0 2-1,-1-2 0,1 0 0,-1 1 0,0-1 0,0 1 0,0 0 0,0 0 1,0-1-1,0 1 0,1-1 0,-1 1 0,-1 0 0,1 1 0,0-1 0,-1 0 0,1 0 1,0 0-1,0 0 0,-1 0 0,0 0 0,0 0 1,-2 0-9,0 1 1,0-1-1,-1 0 1,2 1-1,-2-1 1,1 1-1,0 0 0,0 0 1,-1 1-1,1-1 1,-4 2 8,0-1 25,0 2 1,0 0-1,1-1 1,-1 1-1,1 1 1,0 0-1,0 0 1,0 0-1,0 2 1,1-2-1,0 1 1,0 1-1,0 0 1,1 0-1,-1 1 1,2-1-1,-1 0 1,1 1-1,0 1 1,1-1-1,-1 0 1,1 1-1,-1 4-25,1-4 5,1 1-1,1 0 0,0 0 1,0 0-1,0 0 0,1 0 1,0 0-1,1 0 0,0 2-4,0-5 0,0 0-1,0 0 0,1 0 0,0-1 0,0 2 0,0-2 0,1 0 0,0 1 0,0-1 1,0 1-1,1-2 0,-1 1 0,2 0 0,-1-1 1,2 2 0,-1-2 0,1 1 0,0-2 0,1 2 0,-1-2-1,1 0 1,-1 1 0,2-2 0,-1 0 0,0 1 0,0-1 0,0-2 0,0 2 0,2-1 0,-2-1 0,0 0 0,5 0 0,10-2-1144,-1-1 1,1-1 0,-2 0 0,1-2 0,10-4 1143,-11 2-2516,0 0 1,-1-1-1,5-4 2516,8-5-1504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05:43.02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383 298 11392,'1'-4'701,"0"-1"1,-1 1-1,0-1 1,0 1 0,-1-1-1,1 0 1,-1 1-1,0-1 1,1 1-1,-2-1 1,1 2 0,-1-2-1,-1 0-701,3 2 123,-1 1 0,-1 0 0,1 0 0,-1 0-1,1 0 1,-1 0 0,1 0 0,-1 0 0,0 1 0,0-1-1,1 0 1,-2 1 0,1 0 0,0-1 0,0 1 0,0 0 0,-1 0-1,0 0 1,2 0 0,-2 1 0,0 0 0,1-1 0,0 1-1,-1 0 1,-1-1-123,-4 2 20,-1 0-1,0 0 0,0 1 1,0 0-1,0 1 1,0-1-1,-3 4-19,-21 8-110,-5 6 110,33-18-4,-26 15-55,1 1 0,1 1 1,-1 4 58,24-18 3,0-1 1,0 2 0,1-1 0,0 1 0,-1 2-4,4-6 6,0 2 0,0-1 0,0 0 0,0 1 0,0-1 0,1 1 0,1-1 0,-2 0 0,1 2 0,0-2 0,1 2-6,0-4 9,0 2 0,0-1 1,1 1-1,-1-2 0,1 1 0,0 1 0,-1-1 1,1-1-1,-1 1 0,2 1 0,-1-1 0,0 0 1,0-1-1,1 1 0,-1 0 0,0-1 0,1 1 1,0-1-1,-1 0 0,1 1 0,-1-1 0,1 0 1,3 2-10,6 3 99,0 0 1,1-1-1,7 4-99,-8-5 45,51 20 266,-36-15-81,-1 1 0,0 2 0,-1-1 1,13 11-231,-32-19 155,1 1 0,-2 0 0,2 1 0,-2-1 0,0 1 0,0-1 0,0 2 0,0-2 0,3 6-155,-7-7 70,1-2 0,0 1 1,0 0-1,0 1 0,-1-1 0,1-1 1,0 2-1,-1-1 0,0 1 1,0-2-1,1 2 0,-1-1 1,-1 0-1,1 0 0,0 0 1,-1 1-1,1-1 0,-1 0 1,0 0-1,1 0 0,-1 0 1,-1 0-1,2 0 0,-1 0 1,0 0-1,-1-1 0,1 1 1,-1 0-1,0 0-70,-3 3 48,0 0 0,-2-1 0,2 1 1,-1-2-1,0 1 0,-1-1 0,0 0 0,1 0 0,-1-1 0,-1 0 0,1 1-48,-17 2-91,0 1 0,-15-1 91,31-4 67,-6 1-721,0 0 0,-1-2 0,-4 0 654,15 0-203,1 0 0,0 0 0,0-1 1,0 1-1,0-1 0,0 0 0,0 0 0,0 0 0,0-1 0,1 1 0,-1 0 1,0-1-1,1 0 0,-1 0 0,0 0 0,1 1 0,0-1 0,-1-1 203,-7-17-720</inkml:trace>
  <inkml:trace contextRef="#ctx0" brushRef="#br0" timeOffset="413.4">467 90 11776,'-2'1'451,"0"0"1,0 0-1,1 1 0,0-1 1,0 1-1,-1 0 1,1-1-1,-1 1 1,1 0-1,0 0 1,1-1-1,-1 1 1,0 0-1,1 1 0,-1-1-451,-6 37 2574,5-24-1360,-4 49 245,2-1 1,3 11-1460,-4 74 548,-7 66-207,12-208-349,0-4 1,0-1-1,0 1 1,0 1 0,0-1-1,0-1 1,0 1 0,1 0-1,-1 1 1,1-1 0,0-1 0,-1 1-1,2 1 8,-2-3-1,0 0 0,0 0 0,0 0 0,0 0 1,0 0-1,0 0 0,0 0 0,0 1 0,0-1 0,1 0 0,-1 0 0,0 0 0,0 0 0,0 0 0,0 0 0,0 0 0,0 0 0,0 0 0,0 0 1,0 0-1,0 0 0,0 0 0,0 0 0,0 0 0,0 0 0,0 0 0,0 0 0,0 0 0,0 0 0,1 0 0,-1 0 0,0 0 0,0 0 0,0 0 0,0 0 1,0 0-1,0 0 0,0 0 0,0 0 0,0 0 0,1-1 0,-1 1 0,0 0 0,0 0 0,0 0 0,0 0 0,0 0 0,0 0 0,0 0 0,0 0 1,0 0-1,0 0 0,0-1 0,0 1 0,0 0 0,0 0 0,0 0 1,6-7-2,-2-1 0,0 0-1,-1 0 1,1-1 0,-2 1 0,2-2 2,9-24 2,6-8 34,5 0-36,-9 15 55,-14 24 25,1 0 0,-1 1 0,1-1 0,0 0 0,0 0 0,0 1 0,1-1-80,-3 3 15,1 0 1,-1 0-1,0-1 1,0 1-1,0 0 1,0 0-1,0 0 0,1 0 1,-1 0-1,0 0 1,0 0-1,0 0 1,1-1-1,-1 1 0,0 0 1,0 0-1,0 0 1,1 0-1,-1 0 1,0 0-1,0 0 1,0 0-1,1 0 0,-1 0 1,0 0-1,0 1 1,0-1-1,0 0 1,0 0-1,0 0 1,0 0-1,0 0 0,0 0 1,1 0-1,-1 0 1,0 1-1,0-1 1,0 0-1,0 0 0,0 0 1,1 0-1,-1 0 1,0 1-1,0-1 1,0 0-1,0 0 1,0 0-1,0 1 0,0-1 1,0 0-1,0 0 1,0 0-1,0 1 1,0-1-1,0 0 1,0 0-1,0 0 0,0 1 1,0-1-1,0 0-15,1 13 361,-1-13-352,-1 41 378,0-21-1332,1 1 0,1-2 1,0 1-1,4 16 945,-4-33-422,-1 0-1,2 1 1,-1-2-1,0 2 1,1-1 0,-1 0-1,0 0 1,1 0-1,0-1 1,2 3 422,6 3-827</inkml:trace>
  <inkml:trace contextRef="#ctx0" brushRef="#br0" timeOffset="813.82">914 519 12160,'-2'-1'608,"-1"-1"0,1 1 1,0-1-1,0 1 0,-1 0 1,0 1-1,2-1 0,-2 0 1,-1 0-609,-9-5 2087,0 5 1862,-7 4-2762,16-2-803,-3 1-284,1 1 1,-1-1-1,0 2 0,1-1 0,0 0 1,0 1-1,-1 0 0,2 1 1,0-1-1,-1 1 0,1 0 1,0 0-1,0 1 0,0 0 1,2-1-1,-2 2 0,2-1 1,-1 0-1,2 1 0,-1 0 0,-2 5-99,4-10-7,1 0 0,0 0 0,0-1 0,0 1 0,0 1 0,0-1 0,0-1 0,0 1 1,0 0-1,0 1 0,0-1 0,1-1 0,0 1 0,-1 0 0,1 0 0,0-1 1,0 1-1,0 0 0,1 1 6,-1-1-19,0-2-1,0 1 1,1 1 0,-1-1 0,1 0 0,0 0 0,-2 0-1,2 0 1,0-1 0,-1 0 0,1 1 0,-1-1 0,1 1 0,0-1-1,0 1 1,-1-1 0,1 0 0,-1 0 0,1 0 0,0 0-1,0 0 1,1-1 19,4 0-123,0 0-1,0-1 1,0-1-1,-1 0 0,1 1 1,0-1-1,-1-1 1,0 1-1,0-2 1,0 2-1,1-3 124,3-3-163,0 1-1,-1-1 1,0-1 0,-1 0-1,7-11 164,-11 17 74,-6 6 99,-3 8-9,4-5-142,0-1 0,1 1 0,-1 0 0,1 0 0,0-1 0,0 1 0,0 0 0,1-1 0,-1 2 0,1-2 0,1 5-22,-1-6-306,1 1 1,-1-2-1,0 1 0,0 0 1,1 0-1,0 0 1,0 0-1,0-1 0,-1 1 1,2-1-1,1 1 306,-3-2-256,-1 0 0,0 0 0,1-1 0,0 1 1,0-1-1,0 1 0,0-1 0,0 1 0,0-1 0,0 1 0,0-1 0,0 0 0,0 0 0,0 0 1,0 0-1,0 0 0,0 0 0,0 0 0,0 0 0,0 0 0,0 0 0,0 0 0,0 0 0,1-1 256,1 0-516,0-1 0,0 0 0,0 0-1,0 1 1,1-2 0,-2 0 516,1 2-73,19-16-1057</inkml:trace>
  <inkml:trace contextRef="#ctx0" brushRef="#br0" timeOffset="1196.02">1126 278 8704,'-3'-6'622,"-10"-24"1703,12 27-2053,-1 1 0,1 0 1,-1 0-1,1-1 0,-1 1 0,0 1 0,0-1 0,0 0 1,1 0-1,-2 1 0,-1-1-272,3 1 145,0 1 1,1 0-1,0-1 1,-1 1-1,1 0 1,-1 0-1,0 0 1,0 0-1,1 0 1,-1 0-1,0 0 1,0 0-1,1 0 1,-1 0-1,1 0 1,0 0-1,-1 1 1,0-1-1,1 0 0,-1 0 1,0 1-1,1-1 1,-1 1-1,0-1 1,1 0-1,-1 1 1,1-1-1,-1 0 1,1 0-1,-1 1 1,1 0-1,0-1 1,0 1-1,-1-1 1,1 2-146,-3 1 386,1 1 0,0 0 1,1-1-1,-1 2 1,1-1-387,-8 25 892,2-1 0,1 2 0,1 0 1,1 7-893,-4 122 1657,8-118-1794,-9 179 863,3-149-6051,-4 3 5325,6-55-3787,0-14-341,4-5 3922,0 0-1,0 0 1,-1 0 0,1 0 0,0 0-1,0 0 1,0-1 0,0 1 0,0 0-1,0 0 1,0 0 0,0-1 0,-1 1 0,1 0-1,0 0 1,0 0 0,0-1 0,0 1-1,-1 0 1,1 0 0,0-1 0,0 1-1,0 0 1,0 0 0,0-1 0,0 1-1,0 0 1,0-1 206,-3-10-2265,3-14 4573,0 22-2010,9-124 9564,-5 96-7496,1 1 0,1-1 0,5-9-2366,-8 34-6,-2-1-1,2 1 1,1 0 0,-2 1 0,2-1-1,0 0 1,0 1 0,1 0-1,-1 0 1,0 0 0,1 1 0,0-1-1,1 1 1,-1 0 6,7-4-2250,-1 1-1,9-4 2251,26-10-9644,-45 21 9515,17-10-1487</inkml:trace>
  <inkml:trace contextRef="#ctx0" brushRef="#br0" timeOffset="1527.22">1346 275 14848,'-3'5'1752,"-2"0"1,1 0 0,2 0-1,-3 3-1752,-14 37 3400,6-13-1891,1-3-1290,2 1 0,1-1-1,1 2 1,1 0-1,2 0 1,1 0 0,1 10-219,2-31 17,1 1 1,1-1 0,-1 0-1,2 0 1,-1 0 0,2 3-18,-2-10-118,0 0 0,0 1 1,1-2-1,-2 1 0,2 0 1,0 0-1,0 0 1,0 0-1,1 2 118,-1-4-227,-1 0 1,1 1 0,-1-2-1,0 1 1,1 0-1,0 0 1,-1 0-1,1 0 1,-1 0-1,1 0 1,0-1-1,0 1 1,0-1-1,-1 0 1,1 0 0,0 0-1,0 0 1,0 0 226,14-2-1451,0-9 720</inkml:trace>
  <inkml:trace contextRef="#ctx0" brushRef="#br0" timeOffset="1845.78">1185 511 12800,'-16'-2'4735,"16"-3"-3679,9-5 704,-7 8 0,15-5-608,10-1-192,6 5-704,9 3-288,5-5-32,0 5-2528,1-2-1120,-5 2 1889,4 0 895</inkml:trace>
  <inkml:trace contextRef="#ctx0" brushRef="#br0" timeOffset="2175.34">2014 439 12928,'3'-1'4091,"-2"-4"-2152,-2 4-1771,1 1 0,0-1 0,0 0 0,-1 1 0,1-1 0,-1 1 0,1-1 0,-1 1 0,1-1 0,0 1 0,-1 0 1,0-1-1,1 1 0,-1-1 0,1 1 0,0 0 0,0 0 0,-1 0 0,0 0 0,1 0 0,-1 0 0,0 0-168,-10-2 376,0 1 1,1 0-1,-1 1 0,0 1 0,0 0 0,0 0 1,-6 2-377,2 1-18,-1 0 0,1 1 0,1 0 0,0 1 0,-3 3 18,14-8-8,-1 1-1,1 0 0,0 0 0,0 0 1,1 0-1,-1 1 0,0 0 1,1-1-1,-2 2 9,3-3 10,1 0 0,-1-1-1,0 2 1,1-1 0,-1 0 0,0 0 0,1 1-1,0-1 1,0 0 0,0 0 0,0 0 0,0 1 0,-1-1-1,1 0 1,0 1 0,1-2 0,-1 2 0,0-1-1,0 0 1,0 1 0,0-1 0,0 0 0,1 0-1,-1 0 1,1 0 0,0 0 0,0 1-10,4 6 197,1-1 1,0 1-1,0-1 0,1 1 1,4 2-198,-2-3 194,-1 2 1,0-1 0,-1 1-1,1 1-194,-4-3 86,1-1 1,-1 1-1,0 0 0,-2 0 1,2 0-1,-1 1 0,-1 0 0,2 7-86,-4-12 45,1 1 0,-1 0 0,0 0 0,0 0-1,0-1 1,-1 2 0,0-2 0,0 1 0,0 0-1,0 0 1,0 0 0,0-1 0,-1 1-1,0-2 1,0 2 0,0 0 0,0-2 0,0 2-1,-2 0-44,-4 5-117,-1-1 0,0 1 0,0-2-1,0 1 1,-1-1 0,-10 4 117,10-5-1694,0-1 1,1 0 0,-2-2-1,-5 3 1694,14-5-426,0-1 0,1 0-1,-1 0 1,1 1-1,-1-1 1,0 0 0,1 0-1,-1 0 1,1 0-1,-1 0 1,0 0 0,0 0-1,1-1 1,-1 1-1,1 0 1,-1 0 0,1-1-1,-1 0 1,0 1-1,2-1 1,-3-1 426,-2-8-1797</inkml:trace>
  <inkml:trace contextRef="#ctx0" brushRef="#br0" timeOffset="2540.75">2069 892 8448,'0'5'313,"-2"12"944,0-2 1,0 1-1,-3 4-1257,-11 61 4618,14-72-4405,1-12 357,-1-16-115,-6-6 146,3 1 0,0 0-1,1 0 1,1-1 0,2 1 0,1-18-601,0 23 314,1-2 0,2 1 0,1 1 0,0-1-1,1 0 1,1 1 0,1-1-314,1 1 348,1 1 1,0 1-1,1 0 0,1 0 0,10-11-348,-14 19 132,1 1 1,0-1 0,0 1-1,1 1 1,0 0-1,1 1 1,-1 0 0,2-1-1,-1 2 1,6-2-133,-13 6 83,0-1 1,1 1-1,-2 0 0,2 1 1,0-1-1,-1 0 0,1 1 1,2 0-84,-5 0 26,-1 0 0,1 0 1,0 0-1,-1 0 0,1 0 0,-1 1 0,0-1 1,1 0-1,-1 0 0,1 1 0,-1-1 1,1 0-1,-1 1 0,1-1 0,-1 0 1,1 1-1,-1-1 0,1 1 0,-1-1 0,1 1 1,-1 0-27,1 0 23,-1 0 1,0-1 0,0 1 0,1 0-1,-1 0 1,0 0 0,0 0 0,0 0-1,0 0 1,0 0 0,-1 0-1,1 0 1,0 0 0,0 0 0,-1 0-1,1 0 1,-1 1-24,-6 13-485,0-1-1,-2 1 1,0-1 0,0-1 0,-2 1-1,-8 7 486,4-5-3440,-2 0 0,0-1 1,-4 1 3439,6-4-1312</inkml:trace>
  <inkml:trace contextRef="#ctx0" brushRef="#br0" timeOffset="3142.7">2297 569 13696,'0'-1'377,"-1"1"0,1 0 0,-1-1 0,1 1 0,0 0 0,0-1 0,-1 1 0,1-1 1,0 1-1,0 0 0,0-1 0,0 1 0,0-1 0,0 1 0,0-1 0,-1 1 0,1 0 1,0 0-1,0-1 0,0 1 0,0-1 0,0 1-377,0 0 159,1-1-1,-1 1 1,0 0-1,0-1 1,0 1 0,0 0-1,0-1 1,0 1 0,1 0-1,-1-1 1,0 1-1,0 0 1,1 0 0,-1 0-1,0-1 1,1 1 0,-1 0-1,1 0 1,-1 0-1,1 0-158,21-3 389,-18 3 196,48-6 792,16-3-1377,-47 5 88,-1-1-1,0-1 1,0-1 0,14-6-88,-30 10 6,0 1 0,2-1 0,-2 0 1,0 0-1,0 0 0,1-1 0,-2 0 1,2 0-7,-3 2 10,-1 1 0,0-1 0,-1 2 0,1-2 0,0 1 0,0-1 0,0 1 0,0-1 0,0 1 0,-1-1 0,1 1 0,-1-1 0,1 0 0,-1 1 0,0-1 0,0 1 0,0-1 0,0 0 0,0 0 0,0 1 0,0-1 0,0 0 0,-1 1 0,1-1 0,-1 1 0,0-1 0,1 1 0,-1-1-10,0 0 14,0 1 0,0 1 0,0-1-1,1 0 1,-1-1 0,-1 1-1,1 0 1,0 1 0,-1-1-1,1 0 1,0 1 0,0 0-1,0-1 1,-1 0 0,1 1-1,-1 0 1,1-1 0,0 1-1,0 0 1,-1 0 0,0-1-1,1 1 1,-1 1 0,2-1 0,-2 0-1,-1 0-13,-3 2 19,-1-1-1,0 0 1,1 1-1,0 0 0,-2 1-18,-4 2 11,0 0-1,1 2 0,-1-1 1,1 1-1,1 0-10,5-3 3,1-1 0,-2 2 0,3-1 0,-2 0 0,1 1 1,0 0-1,1-1 0,0 2 0,-1-1 0,2 0 0,-3 5-3,4-7 4,0 0 1,1-1-1,-1 1 0,0 0 1,1-1-1,0 1 1,-1 1-1,1-2 0,1 1 1,-1 0-1,0-1 0,1 1 1,-1 0-1,1-1 1,-1 1-1,1 0 0,0-1 1,1 1-1,-1 0 1,1 0-1,-1-2 0,0 2 1,1-1-1,0 0 1,0 0-1,0 0 0,0 1 1,0-1-1,0-1 0,3 2-4,1 1 9,1 0 0,0 1 0,0-3 0,-1 2 0,2-2 0,0 1 0,-1-1-1,0 0 1,1 0 0,-1-2 0,3 1-9,5 0-17,1-1 0,0 0 0,1-2 0,-1 1 0,-1-2 0,1-1 0,14-5 17,-18 6 11,1-2 1,-2 0-1,0 0 0,1-2 1,-2 1-1,1-1 1,-1 0-1,0-1 0,0 0 1,3-6-12,-8 9 18,0-1 1,-1 0 0,0 0 0,2-4-19,-5 8 12,1 0 1,-1 0 0,0-1 0,0 1-1,0 0 1,0-1 0,-1 1 0,0-1 0,0 1-1,0-1 1,1 1 0,-1 0 0,0-1 0,-1 0-1,1 1-12,0 1 19,0 1-1,0-1 0,0 1 0,0-1 0,0 1 0,0-1 0,0 1 0,0-1 1,-1 1-1,1-1 0,0 1 0,-1 0 0,1-1 0,0 1 0,-1-1 0,1 1 1,0 0-1,-1 0 0,1 0 0,-1 0 0,1 0 0,0-1 0,-1 1 0,1 0 1,-1 0-1,1 0 0,-1-1 0,1 1 0,-1 0 0,1 0 0,0 0 0,0 0-18,-2 0 50,1 0-1,-1 1 0,0-1 0,1 1 0,0-1 0,0 0 0,0 0 0,-1 1 0,1 0 0,-1-1 1,1 2-50,-4 2 91,0-1 1,0 1 0,1 0-1,-1 0 1,1 1-92,-1 1-20,2-1 0,-1 0 0,1 1 0,0 0 0,0 0 0,0 0 0,1 0 0,0 0-1,0 0 1,0 6 20,1-8-203,0 1 0,1-1 0,-1 0 0,1 1 0,1-1 0,-1 0 0,1 0 0,-1 1 0,1-1-1,-1 0 1,2 0 0,-1 1 0,1-2 0,0 2 0,-1-2 0,2 1 0,0-1 203,-2-1-311,0-1 0,0 1 0,-1-1 0,2 1 0,-1-2 0,0 1 0,1 0 0,-1 0-1,1 0 1,-1 0 0,0 0 0,1 0 0,0-1 0,-1 1 0,0-1 0,1 0 0,0 0 0,0 1 311,2-1-486,1 0-1,-1 0 1,1 0 0,-2 0-1,2-1 1,1 1 486,25-7-1126</inkml:trace>
  <inkml:trace contextRef="#ctx0" brushRef="#br0" timeOffset="3593.19">3103 422 12288,'-15'-3'1664,"9"1"-859,-2 2 1,1-1-1,1 0 0,-1 1 0,-1 0-805,2 0 430,-1 0 1,0 1-1,1 0 0,0 0 1,-1 1-1,1 0 0,0 0 1,-1 0-1,2 1 0,-1 0 1,0 0-1,1 0 0,0 1 1,-1 0-1,1 0 0,1 0 0,-2 1 1,2 0-431,0-1 34,1 0-1,0 0 1,0 0 0,0 1 0,1-1-1,0 1 1,0-1 0,0 1 0,1 0-1,-1 0 1,1 0 0,0 0 0,0 0 0,0 0-1,1 0 1,-1 1 0,2-2 0,-1 2-1,1-1 1,-1 0 0,2 0 0,-1 0 0,1 2-34,-1-3 2,0 0 0,1 0 1,-1 0-1,1-1 1,0 0-1,0 0 0,0 1 1,1-1-1,-2 0 1,2 0-1,0 0 1,0-1-1,0 1 0,0 0 1,0-2-1,0 2 1,1-1-1,-1 0 1,1 0-1,-1-1 0,1 1 1,0-1-1,-1 0 1,1 0-1,-1 0 1,2 0-1,-2-1 0,1 0 1,0 0-1,0 0 1,1 0-1,-2 0 1,1-1-3,12-2-19,0-1 1,-1 0 0,0-1 0,1-2 0,-1 1 0,0-1 0,-2 0-1,2-2 1,-2 0 0,5-4 18,-12 9-10,-1-1-1,-1 0 1,2 0-1,-2 0 1,1 0 0,-2-2-1,2 2 1,-2-1-1,0 0 1,1-3 10,1-1-8,-1 0 1,-2-1 0,1 0-1,0 1 1,-2-1 0,1-3 7,-1-20 10,-1 2 1,-2-1 0,-5-31-11,6 56 4,1 3 5,-19-115-103,16 103 120,-1 0 1,-1 0 0,-1 0-1,-1 1 1,-6-13-27,11 26 63,1 1 1,-1-1-1,1 0 0,-1 2 1,0-2-1,-1 1 0,0-1-63,3 2 17,-1 1 0,1-1-1,-1 1 1,0 0-1,1-1 1,-1 1 0,1 0-1,-1 0 1,1-1-1,-1 1 1,1 0 0,0 0-1,-1 0 1,0 0-1,1 0 1,-1 0 0,1 0-1,-1 0 1,0 0 0,1 0-1,-1 0 1,0 0-1,1 0 1,-1 1 0,1-1-1,-1 0 1,1 0-1,0 1 1,-1-1 0,1 0-1,-1 1 1,1-1-1,-1 1 1,1-1 0,0 0-1,-1 0 1,1 0-1,-1 1 1,1-1 0,0 1-1,-1 0 1,1-1 0,0 1-17,-3 4 94,0 1 1,1-1 0,-1 1 0,2 0 0,-1-1 0,0 1 0,1 1 0,0-2 0,0 2-95,0 16 537,-1 19-537,4-9 125,-1 0-1,4-1 0,0 1 0,2 0 0,9 24-124,3 0-166,4 0-1,20 37 167,-31-69-1541,2-1-1,7 10 1542,-15-24-472,2-2 0,-1 1-1,0-1 1,1-1 0,0 1 0,0-1-1,6 4 473,-3-5-320,1 0 0,-1-1 0,3 1 320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05:41.91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56 547 5376,'0'-1'337,"0"1"0,-1-1-1,0 1 1,0-1 0,0 1 0,-1-1 0,1 0 0,0 1 0,0-1-1,1 1 1,-1 0 0,-1-1 0,1 1 0,0 0 0,0 0 0,-1 0-1,2 0 1,-1 0 0,0 0 0,-1 0 0,1 0 0,0 0 0,0 1 0,-1-1-1,2 0 1,-1 1-337,-10 0 2431,10-1-2230,0 0 0,1 0 0,-1 0-1,0 0 1,1 1 0,-1-1 0,1 0 0,-1 0 0,1 0 0,-1 1 0,0-1 0,1 0-1,-1 0 1,0 0 0,1 1 0,-1-1 0,1 0 0,-1 1 0,1-1 0,-1 1 0,1 0-1,-1-1 1,1 1 0,0-1 0,0 1 0,-1 0-201,1 1 219,-1-1 0,0 1 0,1 0-1,0 0 1,-1-1 0,1 1 0,0 0 0,0 0 0,0 0 0,0 0-219,1 5 288,1 0 0,-1-1 0,0 0 1,1 1-1,2 2-288,-2-5 45,0 0-1,1 0 1,0 0 0,-1-1 0,1 1 0,0-1-1,0 1 1,1-1 0,-1 0 0,1 0-1,0 0 1,-1-1 0,1 0 0,0 1-1,1-1 1,-2-1 0,2 1 0,-1 0-1,1-1 1,-1 0 0,5 1-45,7 0 33,0 0 0,0-1-1,2-1 1,-2 0 0,9-3-33,33-2 135,32-9-135,-70 10 103,-1-1 0,1 0-1,-2-2 1,1 0 0,-1-1 0,9-6-103,-22 11 58,1 0 0,-2-1 0,1 1 0,0-2 0,0 2 0,-2-2 1,2 1-1,-2-1 0,1 0 0,-1 0 0,4-4-58,-6 4 52,1 2 1,0-2-1,0 1 0,-1-1 1,0 1-1,-1-1 1,1 1-1,-1-1 0,1 1 1,-1-1-1,0 1 1,-1-1-1,1 1 0,-1-1 1,1 1-1,-1-1-52,-3-6 122,0 0 0,0-1 0,-1 2 0,-1 0 0,0-2-122,-34-51 151,7 15 224,28 39-393,0 0 1,0 1-1,2-2 0,-2 1 0,2 0 0,0 0 1,0-3 17,2 7 12,0-1 0,1 1 0,0-2 0,0 2 0,0 0 0,0-2 0,1 2 0,0 0 0,1-1 0,-1 1 0,1 0 0,0-1 0,1-2-12,2-2-16,0 1-1,0 0 0,1 0 1,0 1-1,0-1 1,1 1-1,1 0 1,-1 1-1,1 0 1,0 0-1,0 1 0,1-1 1,0 2-1,0 0 1,1-1-1,-1 3 1,0-2-1,2 2 1,-1-1-1,0 1 1,1 1-1,-2 1 0,2-1 1,0 1-1,0 1 1,-1 0-1,0 0 1,1 1-1,2 1 17,-3 0 0,0 1 0,1 0 0,-1 0 0,0 1 0,-1 0 0,0 1 0,1 0 0,-1 1 0,0-1 0,-1 1 0,2 2 0,-5-3 0,1 0 0,-2 1 0,1-2 0,-1 2 0,1 0 0,-2-1 0,1 1 0,-1 1 0,0-1 0,0 0 0,0 0 0,-1 2 0,0-2 0,0 1 0,-1 0 0,0-1 0,0 4 0,-1 4-8,0-1-1,-1 1 0,0-1 1,-2 0-1,1 0 1,-3 5 8,-8 24-48,-6 12 48,-7 20 126,10-27-73,2-1-29,2 0 0,1 3-24,11-47-5,-1 1 0,1-2-1,0 1 1,0 0 0,0 1-1,0-2 1,0 1 0,0 1-1,1-1 1,-1-1 0,1 1 0,-1 0-1,2 2 6,-2-3-2,0-1-1,1 1 1,0 0-1,0 0 0,-1 0 1,1 0-1,0 0 1,0 0-1,0-1 1,0 1-1,0-1 0,0 0 1,0 1-1,0 0 1,0-1-1,1 0 1,-1 1-1,0-1 0,-1 0 1,2 1-1,-1-1 1,0 0-1,1 0 3,31 1 23,27-2-23,-29-1-11,1 2-1,3 2 12,21 2-363,32-4 363,-38 0-4175,-49 0 3694,0 0 0,0 0 0,-1 0 1,1 0-1,0 0 0,0-1 1,0 1-1,0 0 0,0 0 1,0-1-1,0 1 0,-1 0 1,1-1-1,-1 1 0,2-1 481,3-6-1498</inkml:trace>
  <inkml:trace contextRef="#ctx0" brushRef="#br0" timeOffset="393.89">1519 297 16511,'-16'-8'6144,"16"11"-4768,-5-3-192,5 0-352,0 0-1216,5 0-320,-5 5-4832,0 4-2079,-5 6 3871,-6 3 1888</inkml:trace>
  <inkml:trace contextRef="#ctx0" brushRef="#br0" timeOffset="726.26">1487 446 12672,'11'-14'4735,"-13"7"-3679,2 0 544,0 3 64,0 4-960,0 0-192,0-3-416,2 6-96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05:54.64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32 379 14464,'-10'41'6723,"9"-24"-4599,-1 0-1,0 13-2123,2 22 464,-3-123 991,-4-12-1455,2 25 1286,4 49-1163,1-1 1,0 1-1,0-1 1,1 1-1,0-1 0,1-2-123,-2 10-9,1-1 0,0-1 0,0 2 0,0-1 0,0 0 0,1 1 0,0-1 0,-2 0-1,2 1 1,0 0 0,0-1 0,0 1 0,0 1 0,0-2 0,1 1 0,-1 0 0,0 0 0,1 1 0,0 0 0,-1-1-1,3 0 10,0-1 35,1 2 0,1-1-1,-1 0 1,-1 1 0,2 0-1,2 0-34,0 1-839,-1 0 0,1 0 0,-1 1 1,6 1 838,6 3-3787,0 0 1,0 2 0,10 5 3786,-2-1-1434</inkml:trace>
  <inkml:trace contextRef="#ctx0" brushRef="#br0" timeOffset="342.58">485 202 12928,'-15'-2'2756,"1"-1"0,-1 1 0,0 2 0,0-1 1,-3 2-2757,12 0 159,1 0 0,-2 1 0,2 0 0,0-1 1,-1 1-1,1 1 0,-1-1 0,1 1 0,0 0 1,0 1-1,1-2 0,-2 2 0,2 0 0,-1 1-159,-3 3 106,0 0-1,1 1 0,0 0 0,1 0 0,-1 1 1,2 0-1,0-1-105,2-2-21,0-2 1,2 0-1,-1 2 0,0-2 1,1 1-1,-1 1 1,2-1-1,-1 4 21,0-9-10,1 1 0,0 0 0,0 0 0,0 1 0,1-2 0,-1 1 0,0 0 0,1 0 1,0-1-1,-1 1 0,1 0 0,0 0 0,0 0 0,0-1 0,0 0 0,0 1 0,-1 0 0,2-1 0,-1 1 0,1-1 0,-1 0 0,1 0 0,-2 1 0,2-1 0,0 0 0,0 0 0,-1 0 0,1-1 0,1 2 10,3-1-70,-2 0 0,1 0-1,1-1 1,-2 1 0,2-1-1,-1-1 1,-1 1-1,2-1 1,-1 0 0,0 0-1,0 0 1,0 0-1,0-1 1,0-1 70,10-2-247,-3-2 0,2 0 0,-2 0 0,4-4 247,-8 6-10,-1 0-1,0-1 0,0 0 1,-1 0-1,0-1 0,1 1 1,-2-1-1,0 0 0,2-3 11,-4-1 434,-3 11-413,0 0-1,0 0 1,0 0 0,0-1-1,0 1 1,0 0 0,-1 0-1,1 0 1,0 0 0,0-1-1,0 1 1,0 0-1,0 0 1,0 0 0,0 0-1,0 0 1,-1 0 0,1 0-1,0 0 1,0 0 0,0 0-1,0 0 1,0 0-1,0 0 1,0 0 0,0-1-1,0 1 1,0 0 0,-1 0-1,1 0 1,0 0-21,-1 0 56,0 0 0,0 0 0,0 1 0,0-1 0,0 0 0,0 0 0,1 0 0,-1 0 0,0 0 0,0 1 0,1-1 1,-1 1-1,0 0 0,0-1 0,0 1 0,1-1 0,-1 1-56,-4 4 36,1 1 0,-1 0-1,1-1 1,0 2 0,0-1 0,1 0 0,0 0 0,0 2 0,1-2 0,0 1 0,-1-1 0,2 1 0,-1 7-36,2-11-378,-1 2 1,1-1 0,0 0-1,0 0 1,1 1 0,0-1-1,-1 0 1,0 0 0,2 0-1,-1 0 1,2 2 377,-2-4-748,1 0-1,-2 1 1,2 0 0,0-1 0,0 0-1,0 0 1,-1 0 0,1 0-1,1 0 1,-1 0 0,0-1-1,1 1 1,-1 0 0,1-2 0,-1 2-1,1-1 1,0 1 748,0-1-527,-1-1 1,1 1 0,-1 0-1,1-1 1,-1 1-1,0-1 1,2 0 526,22-3-1920</inkml:trace>
  <inkml:trace contextRef="#ctx0" brushRef="#br0" timeOffset="1007.64">661 297 12800,'-11'5'2261,"1"0"1,-1 2 0,0 0-2262,8-5 489,0 1-1,0 0 1,-1-1-1,2 1 1,-1 1 0,0-2-1,2 2 1,-2 0-1,1-1 1,0 1-1,0 1-488,1-4 89,-5 12 340,2-1 0,-1 2 0,2-2 0,-2 9-429,4-18-5,1 0 0,0 0 0,0 0 0,-1 1 0,1-2 0,1 2 0,-1-1 1,0 0-1,0 0 0,1 1 0,0-2 0,0 1 0,0 1 0,1-2 0,-1 1 0,1 0 0,-1-1 0,0 1 0,2 0 0,-1-1 0,0 0 0,1 2 5,-2-3-15,1 0 0,-1 0 1,0 0-1,0 0 0,1 0 0,-1-1 0,1 1 0,-1 0 1,1 0-1,-1-1 0,1 1 0,-1-1 0,1 0 0,0 0 0,-1 0 1,0 0-1,3 0 15,-1 0-37,-1 0 1,1-1-1,0 0 1,-1 0-1,1 0 1,0 0-1,-1 0 1,0-1-1,1 1 1,0 0 36,5-6-160,1 1 1,-1-1 0,-1 0 0,0-1 0,3-3 159,1-3-165,1-2-1,-1 0 1,-1-1-1,-1 1 1,-1-2 0,0 1-1,1-7 166,1-5-20,-2 0 0,-1 0 1,-2-1-1,1-10 20,-3 11 332,-1-23-332,-2 43 304,0 0-1,-1 0 1,0 0 0,-1 0 0,1 0-1,-2 0 1,-3-6-304,6 15 56,0 0-1,0 0 1,-1 0 0,1 1-1,-1-1 1,1 0-1,-1 1 1,1-1-1,-1 1 1,1-1 0,-1 0-1,1 1 1,-1-1-1,1 0 1,0 0-1,-1 1 1,1-1 0,0 1-1,0 0-55,-8 14 304,1 2 0,1-1 0,0 1 0,2 0 0,-3 16-304,2-7 17,3 1 0,0-1 1,1 1-1,2 0 0,1 0 0,0 0 0,2-1 1,1 1-1,7 17-17,-9-34 17,1 0 1,0 0-1,0 0 0,1 0 1,1-1-1,0 0 1,0 0-1,1 0 1,0-1-1,0 0 0,0-1 1,7 6-18,-9-10-14,-1 1 0,1-2 0,-1 1 0,2 0 0,-2-1 0,2 0 0,-2 0 1,1 0-1,1-1 0,-1 0 0,0 0 0,0 0 0,0-1 0,1 1 0,-1-1 0,1 0 0,-1-1 0,0 0 1,1 0-1,-1 1 0,0-1 0,1-1 0,-2 0 0,2 0 0,4-3 14,-2 0-62,1 0-1,0-1 1,-1 0 0,0-1 0,1 0-1,-2 0 1,0 0 0,0-1-1,2-3 63,-1-1 60,-1 1 0,0-1-1,0 0 1,-1 0 0,-1-1-1,4-11-59,-4 13 485,-5 25-108,-1 0-167,2 3-469,1 0 0,0-1 0,2 1 0,3 12 259,1 2-2094,-8-30 1690,0-1-1,0 1 1,0 0 0,1 0 0,-1 0-1,0-1 1,0 1 0,1 0-1,-1-1 1,1 0 0,-1 1 0,1 0-1,-1-1 1,0 1 0,1 0 404,-1-1-190,0 0 0,0 0-1,1 0 1,-1 0 0,0 0 0,1-1 0,-1 1 0,0 0-1,1 0 1,-1 0 0,0 0 0,0 0 0,1 0 0,-1-1-1,0 1 1,0 0 0,1 0 0,-1-1 0,0 1 0,0 0-1,0 0 1,1 0 0,-1-1 0,0 1 0,0 0 0,0 0-1,0 0 1,0 0 0,1 0 0,-1-1 0,0 1 0,0 0 0,0-1-1,0 1 1,0 0 190,2-10-1690</inkml:trace>
  <inkml:trace contextRef="#ctx0" brushRef="#br0" timeOffset="1376.44">1066 237 15616,'-16'-25'5791,"25"21"-4511,-18-6 512,9 10-160,0 0-992,0 0-288,4 0-1920,-4 4-864,7 2 1216,7 6 576,-3 5 512</inkml:trace>
  <inkml:trace contextRef="#ctx0" brushRef="#br0" timeOffset="1709.84">1211 344 15360,'-2'-2'5642,"3"0"-3391,-1 2-2184,1 0-1,-1 0 1,0 0 0,0 0-1,1 0 1,-1 0 0,0 0-1,0 0 1,1 0-1,-1 0 1,0 1 0,0-1-1,0 0 1,1 0 0,-1 0-1,0 0 1,0 1 0,0-1-1,0 0 1,0 0 0,0 1-1,0-1 1,0 0 0,0 0-1,0 0 1,0 1 0,1-1-1,-1 0 1,0 1 0,0-1-67,16 33 1644,-5-8-1136,3-1 1,11 18-509,-21-34-60,1-2 0,0 0 0,0 0-1,1 0 1,-1 0 0,1-2 0,1 2 0,0-2 0,-1 1 0,1-1 0,5 3 60,-9-7-76,-1 1 1,1 0 0,0 0 0,-1 0 0,1 0 0,0-1 0,-1 1-1,1-1 1,0 0 0,-1 0 0,1 0 0,0-1 0,0 1 0,-1 0-1,1-1 1,0 0 0,1-1 75,0 1-111,0-1-1,0 0 1,-1-1-1,1 1 1,-1-1-1,1 0 0,0 1 1,-2-2-1,1 1 1,1-2 111,5-5-170,-3-1 1,0 1 0,0 0-1,0-2 1,-2 1-1,1 0 1,1-7 169,-4 12 217,0 1-1,-2 0 1,2-1 0,-1 1 0,-1-1-1,1 1 1,-1 0 0,0-2 0,0 2-1,-1 0 1,0-1 0,0 1 0,0 0 0,-1-5-217,1 10 52,1 0 1,0 0-1,-1 1 1,1-1-1,0 0 1,0 0-1,-1 1 1,1-1-1,0 0 1,-1 0 0,1 0-1,0 0 1,0 0-1,0 1 1,-1-1-1,1 0 1,0 1-1,0-1 1,0 0-1,0 1 1,0-1 0,0 0-1,0 1 1,-1-1-1,1 1 1,0-1-1,0 0 1,0 1-1,0-1 1,1 0-1,-1 1 1,0-1 0,0 0-1,0 1-52,2 8 101,1 0-1,-1 1 1,2-1-1,0 0 0,0 0 1,1 0-101,-3-4-51,2 0 1,-1-1-1,0 1 0,2-1 1,-2 1-1,2-1 0,-1 0 0,1-1 1,-1 1-1,5 2 51,-2-1-573,0-1 0,1 0 1,-1-1-1,0 1 0,1-1 0,-1-1 0,1 1 0,0-1 0,0 0 0,0-1 1,0-1-1,7 1 573,12-6-822</inkml:trace>
  <inkml:trace contextRef="#ctx0" brushRef="#br0" timeOffset="2048.15">1906 257 11520,'-3'0'724,"0"0"1,1-1 0,-1 0-1,0 1 1,1-1-1,-1 1 1,0-2 0,1 1-1,0 0 1,-2-2-725,2 2 548,-1 0 0,0 0-1,1 0 1,0-1 0,-1 1 0,0 0-1,1 1 1,-1-1 0,-1 1 0,2-1 0,-1 1-1,0 0 1,-2 0-548,2 0 70,1 1-1,-1-1 1,0 1 0,1 0-1,-1 0 1,0 0 0,1 0-1,0 0 1,-1 0-1,0 0 1,1 1 0,0 0-1,0 0 1,-1 0-1,2-1 1,-1 1 0,0 0-1,-1 1-69,2-1 0,0 0 0,0 1 0,0-1 0,0 0 0,0 1 0,0-1 0,1 0 0,-1 1 0,1-1 0,-1 1 0,1-1 0,0 1 0,0-1 0,0 0 0,0 1 0,1-1 0,-1 1 0,1-1 1,0 1-1,0 1 0,3 4-1,1 1 1,-1 0 0,2-1-1,-1 1 1,1-1 0,1-1 0,-1 1 0,6 6-57,5 6 47,11 9 10,-16-18 225,-1 2 0,0-2 0,0 3 0,-1-2-1,3 10-224,-12-20 54,0-2 0,0 2-1,0-1 1,0 1-1,-1 0 1,1-1 0,-1 0-1,1 1 1,-1 0-1,0-1 1,0 1 0,0-1-1,0 1 1,0 0-1,0-1 1,0 1 0,0 0-1,0-1 1,0 1-1,-1-1 1,1 1 0,-1 0-1,1-2 1,-1 2-1,0 0 1,0-1 0,0 1-1,0-1 1,0 0-1,0 0 1,1 0 0,-2 1-1,1-1 1,0 0-1,-1 0 1,1 0 0,0 0-1,-1-1 1,1 1-1,-2 0-53,-7 5 91,0-2 1,1 0-1,-2-1 0,1 0 0,-1 0 0,0-1 0,-3 0-91,9-1-302,-1-1 0,0 1 0,0-2 0,1 1 0,-2-1 0,2 1 0,-1-2 1,0 1-1,0 0 0,1-1 0,-1 0 0,1-1 0,-1 1 0,-1-2 302,-23-16-576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05:52.15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576 263 12672,'0'0'4735,"-12"15"-3679,5 4 544,3-8-32,-1 6-448,2 6-96,-5 1-672,8 4-192,-5-3-128,-2-6-2304,2-1-992,-2-18 1632</inkml:trace>
  <inkml:trace contextRef="#ctx0" brushRef="#br0" timeOffset="1">518 89 11392,'-21'-17'4224,"17"12"-3297,1-5-319,3 10-352,-5 7-256,1 3 64</inkml:trace>
  <inkml:trace contextRef="#ctx0" brushRef="#br0" timeOffset="458.71">757 278 11136,'-6'4'1173,"-2"1"1,2 0 0,0 0-1,0 1 1,-1-1 0,2 1-1,0 1 1,-2 1-1174,4-1 305,-1-1 0,1 1 0,-1 0 0,1 0 0,1 0 0,-1 0 0,1 1 0,-1 7-305,3-10 19,-2 1 0,2 0 1,-1 0-1,1 0 0,0-1 1,0 2-1,1-2 0,0 1 1,0 0-1,0 0 0,0-1 1,1 2-1,1-2 0,-2 0 1,2 1-1,3 3-19,-6-8-23,0-1 0,0 0-1,0 1 1,1 0 0,-1 0 0,1 0-1,0-1 1,-1 1 0,1 0 0,0-1-1,-1 1 1,1 0 0,0-1 0,0 1 0,0-1-1,-1 0 1,0 0 0,1 0 0,0 1-1,0-1 1,0 0 0,0 0 0,0 1-1,0-1 1,0 0 0,-1 0 0,1 0 0,0 0-1,0 0 1,0 0 0,0-1 0,0 1-1,0 0 1,0 0 0,-1-1 0,1 1 0,-1 0-1,1 0 1,0 0 0,0-1 0,0 0 23,3-2-148,-2 1 0,1 0 0,-1-2 0,0 1 1,1 1-1,-1-1 0,0-1 0,-1 1 0,3-3 148,8-20-669,-2-2 0,-1 1 0,-1-2 0,0 2 0,1-24 669,-4 11-851,-1 0 0,-2-1 0,-4-34 851,1 54 629,-2 0 1,-4-19-630,7 39 88,0 0 0,0 1 1,0-1-1,-1 1 0,1-1 1,0 1-1,0-1 0,0 1 1,0-1-1,0 1 0,-1 0 1,1 0-1,0 0 1,0-1-1,-1 1 0,1-1 1,0 1-1,-1 0 0,1-1 1,-1 1-1,1 0 0,0-1 1,-1 1-1,1 0-88,0 0 104,0 0-1,-1 0 1,1 0-1,0 1 1,-1-1 0,1 0-1,0 0 1,-1 1-1,1-1 1,0 0 0,-1 1-1,1-1 1,0 0-1,0 1 1,-1-1-1,1 0 1,0 0 0,0 0-1,0 1 1,-1-1-1,1 1-103,-8 26 2334,4 9-1793,1 0 0,2 0 1,2 0-1,1 0 0,1 0 1,7 28-542,-6-48-293,-1-1 0,2 0 0,0 0 0,1 0 0,4 7 293,-3-11-1331,-1 0 0,0-2 0,1 1-1,5 5 1332,-10-13-400,-1 0-1,1 1 0,1-1 0,-1-1 0,0 1 0,1 0 0,-1 0 0,1-1 1,-1 1-1,1-1 0,0 1 0,-1-1 0,1 0 0,1 0 0,-2 0 0,1-1 1,1 0-1,0 1 401,20-2-1408</inkml:trace>
  <inkml:trace contextRef="#ctx0" brushRef="#br0" timeOffset="799.32">1161 203 12416,'-14'-5'1631,"11"4"-1171,-1-1 0,0 1 0,0 1 0,0-1 0,0 0-1,0 0 1,1 1 0,-2-1 0,-2 2-460,2-2 463,-1 2 0,1-1 0,0 1 0,-1 0 0,1 0 0,0-1 0,-1 2-1,-1 1-462,4-2 66,2 1-1,-2-2 0,0 2 1,1-1-1,1 1 0,-2 0 1,1 0-1,0-1 0,1 1 0,-1 0 1,0 1-1,1-2 0,-1 2 1,1-1-1,0 1 0,0-2 0,0 2 1,0 0-1,-1 1-65,1 1 4,0-1 0,0 1 1,1-1-1,0 1 0,-1-1 0,1 1 0,0-1 0,1 1 1,-1-1-1,0 0 0,1 1 0,1-1 0,-1 1 1,1-1-1,0 0 0,0 3-4,6 7-28,-1-2 0,2 0-1,0-1 1,7 7 28,19 27 224,-32-40-115,1 1-1,-2 0 1,2-1 0,-1 2-1,-2-1 1,2 0 0,-1 3-109,-1-8 83,-1 0 0,0 1 0,0-1 1,0 0-1,0 0 0,0 1 1,0-1-1,0 0 0,0 1 1,-1-1-1,1 0 0,0 0 0,-1 0 1,1 1-1,-1-1 0,0 0 1,1 0-1,-2 0-83,2 2 137,-2-1-1,0 0 1,0 0 0,0-1-1,0 1 1,0 0 0,-1 0-1,1-1 1,0 0-137,-8 4-94,-1-1 0,1 1 0,0-2 0,-4 1 94,8-2-540,-34 11-2255,24-6 2203</inkml:trace>
  <inkml:trace contextRef="#ctx0" brushRef="#br0" timeOffset="1136.83">1170 899 9472,'-15'12'3061,"15"-12"-2996,-1 1 0,1-1 0,0 0 0,0 0-1,0 0 1,0 0 0,-1 1 0,1-1 0,0 0 0,-1 0 0,1 0 0,-1 0 0,1 0 0,0 0-1,-1 0 1,1 0 0,0 0 0,-1 0 0,1 0 0,-1 0 0,1 0 0,0-1 0,-1 1-1,1 0 1,0 0 0,-1 0 0,1 0 0,0-1 0,-1 1 0,1 0 0,0 0 0,0-1 0,0 1-1,0 0 1,0-1 0,-1 1 0,1 0 0,0-1 0,0 1 0,0 0-65,-7-13 1809,5 0-1186,0 1-1,0-1 1,1 1-1,0-1 1,2-9-623,-1 6 444,2-56 1464,3 0-1,4 1 1,12-46-1908,-16 90 471,3 0 0,8-21-471,-13 38 89,2 1 0,-2 0 0,3 0 0,-1 0 0,0 0 0,1 1 1,0 0-1,1 0 0,3-2-89,-7 8 15,-1 0 1,1-1-1,0 1 1,-1 1-1,2-1 1,-1 1-1,0-1 1,0 1-1,1 0 1,-1 0-1,0 0 1,3 0-16,-4 1 1,0 0 0,0 0 0,-2 0 0,2 0 0,0 0 0,0 0 0,0 1 0,-1-1 0,0 1 0,1-1 0,0 1 0,0-1 0,-1 0 0,0 1 0,0 0 0,1 0 0,-1 0 0,1 1 0,-1-1 0,0 0 0,0-1 0,0 2 0,0-1 0,0 1 0,0-1 0,0 1 0,0-1-1,2 6 20,1 0 1,-1-1-1,-1 1 0,0 0 0,0 1 1,0-1-1,-2 0 0,1 1 0,0-1 1,0 6-21,-2 0-91,0 1 0,0-1 1,-1 0-1,0 1 0,-3 6 91,3-14-221,-1 0-1,1 0 1,0 0-1,-2-1 1,-1 6 221,-1-4-879,1 0 0,-1 0 0,-1 0 0,1-1 0,-1 0-1,0 0 1,0 0 0,-1-1 0,0 0 0,-1 0 879,-11 7-939</inkml:trace>
  <inkml:trace contextRef="#ctx0" brushRef="#br0" timeOffset="2024.92">1534 302 11136,'-1'-5'1222,"1"0"0,-1 0 0,0-1 0,1 1 0,-1 0 0,-1 0 0,0 1 0,0-2 0,1 2 0,-4-4-1222,4 6 225,0 1 0,0-1 0,0 1 0,1 0 0,-2 0-1,1 0 1,0 0 0,0 0 0,-1 0 0,1 0 0,0 0-1,0 0 1,-1 0 0,1 1 0,-1 0 0,0-1-225,0 1 35,1 0 1,-1 0-1,0 0 0,0 0 1,2 0-1,-2 0 0,0 1 1,1-1-1,-1 0 0,1 0 1,0 1-1,-1 0 1,0-1-1,1 1 0,-1 0 1,1 0-1,0 0 0,0 0 1,-1 1-36,-3 2 65,-1 1 0,2 1 0,-1-1 1,1 0-1,-1 2 0,2-1 0,-1-1 0,1 2 1,-2 3-66,-4 11 88,1 1-1,0 5-87,4-14 29,1-1 0,0 1 0,1 0 0,1 2-29,1-11-7,0 1 0,-1-1 1,2 0-1,-1 0 0,0 1 1,0-1-1,1 1 0,0-2 0,1 2 1,-1-1-1,1 0 0,0-1 1,-1 2-1,2-2 7,-2-1-12,0 0 1,1-1-1,-1 0 1,-1 0-1,2 0 1,-1 0-1,1 0 0,0 0 1,-1 0-1,0 0 1,1 0-1,0 0 1,-1 0-1,1-1 1,-1 0-1,1 0 0,0 1 1,0-1-1,0 0 1,-1 0-1,1 0 1,0 0-1,0 0 1,0 0-1,-1-1 1,0 1-1,1 0 0,0 0 1,0-1-1,-1 1 1,1-1-1,-1 0 1,2 0 11,1-2-32,1 1 0,-1-1 0,1 0 1,-1 0-1,1-1 0,-2 0 0,2 1 1,-2-1-1,1 0 0,0-2 32,5-6-61,-1-2 1,0 2-1,-1-1 0,-1-2 0,3-7 61,-7 15 14,0-1 0,0 1-1,-1 0 1,0 0 0,0 0 0,0 0 0,-1-1-1,0 1 1,0 0 0,-1 0 0,0 0-1,-2-6-13,2 12 7,1 0 0,0 0-1,-1 0 1,1-1-1,0 1 1,-1 0 0,1 0-1,-1 0 1,0 1-1,0-1 1,0 0-1,0-1-6,1 2 7,-1 0-1,1-1 0,-1 1 1,1 0-1,0 0 0,0-1 1,0 1-1,-1 0 0,1 0 1,-1 0-1,1 0 0,-1 0 1,1 0-1,-1 0 0,1-1 1,0 1-1,-1 1 0,1-1 1,-1 0-1,1 0 0,-1 0 1,1 0-1,-1 0-6,0 1 13,0 0 0,0 0 0,-1 0 0,1 0 0,0 0 0,-1-1 0,2 1 0,-1 1 0,0-1 0,0 1 0,0-1 0,0 0 0,0 0 0,0 0 0,1 1-1,-1 1-12,0 1 8,-1 1-1,1-1 0,-1 1 0,1 0 0,1 0 0,-1-1 0,1 1 0,0 0 0,0-1 0,0 2 0,1-2 0,0 1 0,0-1 0,0 2 0,1-2 1,-1 0-1,0 1 0,2-1 0,-1 0 0,1 0 0,-2 1 0,5 2-7,-4-3 1,2-1 0,-1 1 1,0-1-1,0-1 0,0 2 0,1-1 1,0-2-1,-1 2 0,2 0 0,-2-2 1,2 1-1,-2 0 0,2 0 0,-1-1 1,1 0-1,-2 0 0,2-1 0,-1 1 1,1-1-1,-1 0 0,1 0 0,-1 0 1,1 0-1,-1-1 0,2 1-1,-1-1-4,1-1 0,0 0 0,-1-1-1,0 2 1,1-2 0,-1 0 0,0 0 0,1-1 4,7-6-1,1-1 1,0-1 0,24-19 157,-38 31-150,1 0 0,-1-1-1,0 1 1,0-1 0,1 1 0,0-1 0,-1 1 0,1 0 0,0 0 0,-1-1 0,1 1-1,0 0 1,0 0 0,-1 0 0,1-1 0,-1 1 0,0 0 0,1 0-7,0 1 6,-1-1 0,0 0 0,0 0 0,0 1 0,0-1 0,0 0 0,1 0 0,-1 1 0,0-1 0,0 0 0,0 0 0,0 1-1,0-1 1,0 0 0,0 1 0,0-1 0,0 0 0,0 0 0,0 0 0,0 0 0,0 0 0,0 1 0,0-1 0,0 0 0,-1 1 0,1-1 0,0 0 0,0 0-6,-10 24 251,9-23-244,-41 89 196,41-89-205,1 0 1,-1 0-1,1-1 1,0 1-1,-1 0 1,1 0 0,0 0-1,0 0 1,-1 0-1,1 0 1,0 0-1,0 0 1,0-1-1,0 1 1,0 0 1,1-1-5,-1 0 0,0 0 0,1 0 0,-1 0 1,0 0-1,0 0 0,1 0 0,-1 0 0,0 0 1,1 0-1,-1 0 0,0 0 0,0 0 0,0 0 0,0-1 1,0 1-1,1 0 0,-1 0 0,0 0 0,1 0 0,-1-1 1,0 1-1,0 0 0,0 0 0,1 0 0,-1 0 1,0 0-1,0 0 5,21-23-94,88-140-146,-105 159 235,5-13 51,1 1 0,2 0 0,4-3-46,-16 19 10,0-1 0,0 1 0,1 0 0,-1-1 0,0 1 0,0 0 0,0 0-1,1 0 1,-1-1 0,0 1 0,1 0 0,-1 0 0,0 0 0,0-1 0,1 1-1,-1 0 1,0 0 0,0 0 0,0 0 0,0 0 0,1 0 0,-1 0 0,0 0-1,1 0 1,-1 0 0,1 0 0,-1 0 0,0 0 0,1 0 0,-1 0 0,0 0-1,1 0 1,-1 0 0,0 1 0,0-1 0,1 0 0,-1 0 0,0 0 0,1 1-1,-1-1 1,0 0-10,1 2 40,0-1 0,0 0 1,0 1-1,0-1 0,0 1 0,-1 0 0,1-1 0,0 0 0,-1 2-40,9 37 592,-9-39-574,5 46 415,-1-12-151,3 6-282,-5-30-36,0-2-1,1 1 1,1 0-1,-1 0 1,2-1-1,0 3 37,-3-10-48,0 1-1,-1 1 1,1-2-1,1 0 1,-1 1 0,0-1-1,1 1 1,0-1-1,0 1 49,-1-2-440,1 0 0,0 1 0,-1-1 0,1 1 0,0-1 1,-1-1-1,1 1 0,0-1 0,-1 1 0,2-1 0,-1 1 0,-1-1 0,1 0 0,1 0 440,4-1-1127,-2-1 0,1 2 0,-1-2 0,1-1 0,0 1 0,-1 0 0,0-2-1,1 1 1,-2 0 0,6-4 1127,24-18-2058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15:07.90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123 53 17791,'4'0'6688,"-4"0"-5216,4 0 800,-1 0 224,-6 0-1504,3 0-256,0 0-512,0 0-160,0-7-32,0 4-544,0-1 288,0 4-4480,0-3 2592,0 3-3232,-4 0 3072</inkml:trace>
  <inkml:trace contextRef="#ctx0" brushRef="#br0" timeOffset="345.9">23 242 17791,'-11'-3'6688,"11"3"-5216,-7-8 736,7 8 192,0 0-1472,0 0-1216,-4-3 64,4 3-8768,0 0 4928,4 3-6175,-4-3 5887</inkml:trace>
  <inkml:trace contextRef="#ctx0" brushRef="#br0" timeOffset="1485.82">399 147 13312,'1'17'9747,"-4"2"-4113,0 6-4563,3-25-1062,0 1 0,-1-1 1,1 0-1,0 1 0,0-1 0,0 1 0,0-1 0,0 0 0,0 0 0,0 1 0,0-1 0,0 0 0,1 1 0,-1-1 0,0 1 0,0-1 0,0 1 0,0-1 0,1 0 0,-1 1 0,0-1 0,0 1 0,1-1 0,-1 0 0,0 1 0,1-1 0,-1 0 0,1 1-9,-1-2 19,1 1-1,-1 0 1,1 0 0,-1-1-1,0 1 1,1 0-1,-1-1 1,1 1 0,-1 0-1,1-1 1,-1 1 0,1-1-1,-1 1 1,0-1-1,1 1 1,-1-1 0,0 0-19,15-25 385,46-112-1516,-61 137 1187,0-1-1,1 1 1,-1 0-1,1-1 1,0 2-1,-1-1 1,1-1-1,-1 1 1,1 0-1,0 0 1,0 0-1,0 0 0,0 0 1,0 0-1,0 1 1,0-1-1,0 0 1,0 0-1,0 0 1,2 0-56,-3 2 8,1-1 1,-1 0 0,1 0-1,-1 1 1,1-1-1,-1 1 1,0-1 0,0 1-1,1-1 1,-1 0-1,0 1 1,1-1 0,-1 1-1,0-1 1,1 0-1,-1 1 1,0-1 0,0 1-1,0-1 1,1 1-1,-1 0 1,0-1-9,0 1 13,3 8 29,-1 1 0,0 0 0,-1-1 0,1 3-42,-1-2 11,1 1 1,-1-1 0,2 2-12,-2-10 0,0 1 1,0-1-1,0 0 0,0 1 0,-1-2 1,2 2-1,-1-1 0,1 1 0,0-2 1,-1 1-1,0 0 0,1 0 0,1 0 0,-2-1 3,0-1 0,0 0 1,-1 1-1,1-1 0,0 1 0,0-1 0,1 0 0,-1 1 0,0-1 0,0 0 1,0 0-1,0 0 0,0 0 0,0 0 0,1 0 0,-1 0 0,0 0 0,0-1 1,-1 1-1,2 0 0,-1-1 0,0 1 0,0-1 0,0 1 0,0 0 0,0-1 1,0 1-1,0-1-3,15-11-28,-1 0-1,0 0 1,-1-2 28,9-7-6,-15 14 5,0-2 0,-1 1 1,2-3 0,-5 5 17,1 0 1,-1 1-1,1 0 1,0 0 0,1 0-1,-1 0 1,0 2 0,5-4-18,-9 7 28,1-1 0,-1 0 0,1 1 0,-1-1 0,0 1 0,1-1 0,0 1 0,0 0 0,-1 0 0,0 0 0,1 0 0,0 0 1,-1 0-1,1 0 0,-1 1 0,1-1 0,-1 0 0,1 1 0,0 0 0,-1-1 0,0 1 0,0-1 0,1 1 0,-1 0 0,1 0 0,-1 0 0,0 0 0,0 0 1,0 0-1,1 1-28,3 5 98,1-1 0,-2 0 0,1 1 1,-1 1-1,2 3-98,3 7 281,-1 1 0,4 16-281,8 16-1457,-3-18-4016,-16-31 4800,0 0 0,0-1 0,0 1 0,1 0 0,-1-1 0,1 1 0,0-1 0,-2 0 0,2 0 0,0 1 0,0-1 0,0 0 0,-1 0 0,1 0 1,1 0-1,-1-1 673,10 2-4144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15:05.95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1 203 13696,'0'14'10369,"-1"-1"-5637,1 39-3311,1-46-1301,-1-2-70,0 1 0,0-2 0,1 2 0,-1-2 0,1 2 0,0-2 0,0 1 0,0 0 0,1 0-1,-1-1 1,1 1 0,0 0 0,0-1 0,0 0 0,1 0-50,-3-3 4,0 0-1,1 1 1,-1-1-1,0 0 1,0 0-1,0 0 1,0 0-1,0 0 1,0 0-1,0 0 1,0 0 0,0 0-1,0 0 1,0 0-1,0 0 1,1 0-1,-1 0 1,0 0-1,0 0 1,0 0-1,0 0 1,1 0-1,-1 0 1,0 0 0,0 0-1,0 0 1,0 0-1,0 0 1,1 0-1,-1 0 1,0 0-1,0 0 1,0-1-1,0 1 1,0 0-1,0 0 1,1 0 0,-1 0-1,0 0 1,0 0-1,0 0 1,0 0-1,0 0 1,0 0-4,4-8 55,-3 7-21,1-5 23,1 0-1,-1 0 0,0-1 0,-1 1 0,1 0 1,-1 0-1,0-4-56,0-46 418,-2 42-357,1 0 0,1 0 0,0 0 0,3-13-61,-4 25 7,1 0-1,0 0 1,0 0 0,0 0-1,0-1 1,0 2-1,0-1 1,1 0 0,-1 0-1,1 0 1,-1 1-1,0 0 1,1-1-1,0 0 1,0 1 0,0 0-1,-1 0 1,2 0-1,-1 0 1,0 0-1,-1 0 1,2 0 0,-1 0-1,1 1 1,-2-1-1,2 1 1,-1 0-1,2-1-6,7 1 48,2 0 0,-2 0-1,2 0 1,10 3-48,-15-1 4,35 5-1566,-28-4-1027,2-1-1,7 1 2590,-18-3-636,0 0 0,1-1 0,0 1 0,-1-1 0,0 0 0,0-1 0,1 1 0,0-2 636,0 0-5786,-6-5 2058</inkml:trace>
  <inkml:trace contextRef="#ctx0" brushRef="#br0" timeOffset="795.62">355 433 13824,'-1'3'1576,"-1"1"0,0-2 0,0 2 0,1 0 0,-1-2 0,-2 3-1576,-6 10 5034,5 1-3805,6-14-1168,3-10-18,38-96 1504,-39 95-1438,-1 3-25,1 0 1,-2 1-1,2 0 1,0-1-1,0 2 1,0-2-1,1 2 1,-1-1-1,3 0-84,-6 4 6,0 1-1,0 0 1,0-1-1,1 1 1,-1 0-1,1-1 1,-1 1-1,1 0 1,-1 0-1,1 0 1,-1 0-1,1 0 1,-1 0-1,1 0 1,-1 0-1,1 0 1,-1 0-1,1 0 1,-1 0-1,1 0 1,-1 0-1,0 0 1,0 0 0,1 0-1,-1 0 1,1 0-1,-1 0 1,1 1-1,-1-1 1,1 0-1,-1 0 1,0 1-1,1-1 1,-1 0-1,0 1 1,1-1-1,-1 1 1,0-1-1,1 0 1,-1 1-1,0-1 1,1 1-1,-1-1-5,8 19 57,-7-17-58,1 7 17,0-2-14,0 0-1,0-1 1,1 0-1,0 0 1,0 0-1,0 0 1,4 4-2,-6-9 0,0 0 0,0 0 0,1 0 0,-1-1 0,0 1 0,-1-1 0,2 1 0,-1 0 0,1-1 0,-1 1 0,0-1 0,1 1 0,-2-1 0,2 0 0,-1 0 0,1 1 0,-1-1 0,1 0 0,-2 0 0,2-1 0,-1 1 0,1 0 0,0 0 0,4-2 0,0 0 0,1 1 0,0-1 0,-1-1 0,-2 1 0,26-11 1,-25 10 21,1 0-1,0 1 1,-1-1 0,2 1 0,-2 1 0,1-1 0,1 0-1,-2 1 1,5 0-22,-9 1 4,0 0-1,0 0 0,1 1 0,0-1 0,-1 0 1,1 1-1,-1-1 0,0 1 0,0-1 0,1 1 0,-1 0 1,0 0-1,1-1 0,-1 1 0,-1 0 0,1 0 1,1 0-1,-1 0 0,0 0-3,2 3 10,0 1 0,0-1-1,0 1 1,1 3-10,-2-5 5,0 2 0,0-2 0,0 1-1,1 0 1,-1-1 0,1 0 0,1 0-5,-3-2 1,0 0 1,0 0-1,0 0 1,1 0-1,-1 0 1,1-1 0,-1 1-1,-1-1 1,2 1-1,0-1 1,-1 0-1,1 0 1,-1 0-1,0 0 1,0 0 0,1 0-1,0 0 1,-1 0-1,1 0 1,-2 0-1,2 0 1,-1 0-1,1-1 1,0 0-2,8-3-39,-1 0 0,2-1 0,6-5 39,-5 3 2,-1 2 1,10-5-3,-20 9 3,0 1 0,-1 0 0,1-1 0,0 1 0,-1 0 0,1 0 0,-1 0 0,1 0 0,0-1 0,-1 1 0,1 0 0,0 0 0,0 0 0,-1 1 0,1-1 1,0 0-1,0 0 0,0 0 0,-1 0 0,0 1 0,1-1 0,-1 0 0,1 1 0,0-1 0,-1 1 0,1-1 0,0 1 0,-1-1 0,1 1 0,-1-1 0,1 1 0,-1-1 0,1 1 0,-1-1 0,0 0 0,0 1 0,0 0 0,1-1 0,-1 1 0,0 0-3,2 3-65,-1 1 0,0-1 0,-1 0 0,1 0 0,-1 0 0,0 2 65,1 5-632,0 1-789,2 7-2219,1-8-4798,-2-8 3049,-2-3 5143,0 0-1,0 0 1,1 0-1,-1 0 1,0 0-1,0 0 1,1 0-1,-1 0 1,0 0-1,1 0 1,-1 0-1,0-1 1,0 1-1,0 0 1,1 0-1,-1 0 1,0 0-1,0-1 1,1 1-1,-1 0 1,0 0-1,0 0 1,0-1-1,0 1 1,1 0 246,3-9-3936</inkml:trace>
  <inkml:trace contextRef="#ctx0" brushRef="#br0" timeOffset="1164.81">885 245 11136,'-3'-17'4224,"3"17"-3296,-9-8 1727,5 8 1153,1-4-2112,3 4-160,-4-3-1024,4 6-2432,0 1 1024,4 7-1728,-1-1 1504</inkml:trace>
  <inkml:trace contextRef="#ctx0" brushRef="#br0" timeOffset="1496.04">1125 384 14848,'-1'-1'603,"1"0"0,-1 0 0,0 0 0,1-1 0,-1 1 0,0 0 1,0-1-1,1 2 0,-1-1 0,0 0 0,0-1 0,0 1 1,0 0-1,0 0 0,-1 0 0,1 1 0,1-1 0,-2 1 1,1-1-1,0 1 0,-1-1-603,0 1 232,1 0-1,0 0 1,-1 0 0,0 0-1,1 0 1,-1 0 0,1 0-1,-1 1 1,1-1 0,-1 0 0,1 1-1,-1-1 1,2 0 0,-2 1-1,1 0 1,-2 1-232,-2 2 57,0-1-1,0 2 1,1-1-1,-1 1 1,1-1 0,-1 2-1,2-2 1,-4 6-57,0 2 6,1 2 1,0-1-1,1 1 0,1-1 1,0 1-1,0 1 1,2-1-1,0 0 0,0 1 1,1 12-7,1-26-17,0 1 0,0-1 0,0 1 0,0-1 0,0 1 0,1-1 0,-1 0 0,0 1 0,1-1 0,-1 1 0,1-1 0,0 0 0,0 0 0,-1 0 0,1 1 0,0-1 0,-1 0 0,1 0 0,1 1 17,-1-2-38,0 1 1,1-1-1,-1 1 1,-1-1-1,1 0 0,0 0 1,1 1-1,-1-1 0,0 0 1,0 0-1,1 0 1,-2 0-1,1 0 0,0-1 1,1 1-1,-1 0 0,0 0 1,0-1-1,0 1 0,0-1 1,0 1-1,0-1 1,0 1-1,0 0 0,0-1 1,0 0-1,1 0 38,7-7-159,0 1 1,1-2-1,-1 0 1,-1 0-1,0 0 1,0-1-1,0-3 159,9-10-282,-3-1-1,7-16 283,-8 8-331,-1 1 0,-2-1 0,-1-1-1,-2 0 1,0-6 331,-1 9-66,6-29 786,-3 0 0,-2-11-720,-7 51 442,0 19-431,0 0 0,0 0 0,0-1 0,0 1 0,0 0 0,0 0 0,0 0-1,0 0 1,0 0 0,0 0 0,0-1 0,0 1 0,0 0 0,0 0 0,0 0 0,-1 0-1,1 0 1,0 0 0,0 0 0,0 0 0,0 0 0,0-1 0,0 1 0,0 0-1,0 0 1,-1 0 0,1 0 0,0 0 0,0 0 0,0 0 0,0 0 0,0 0-1,0 0 1,0 0 0,-1 0 0,1 0 0,0 0 0,0 0 0,0 0 0,0 0-1,0 0 1,0 0 0,-1 0 0,1 0 0,0 0 0,0 0 0,0 0 0,0 0 0,0 0-1,0 0 1,0 1 0,-1-1 0,1 0 0,0 0 0,0 0 0,0 0 0,0 0-1,0 0 1,0 0 0,0 0 0,0 0 0,0 1 0,0-1 0,0 0 0,0 0-1,-1 0-10,-4 9 237,-8 27 997,1 8-1234,5-21 201,1-2-97,1 0 0,1 0 0,1 2 0,0 19-104,2-25-475,2 0 1,0 0 0,1 0 0,0 0-1,2 0 1,0-1 0,1 1-1,0-1 1,2-1 0,-1 1-1,2 0 1,0-1 0,1-1 0,1 1-1,3 2 475,-9-12-1083,0-1 0,1 1-1,-1-1 1,2 0 0,-2 0-1,2 0 1,-1-1 0,4 2 1083,19 7-3141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2:50:55.53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0 317 9472,'5'-4'392,"4"-3"7701,-9 7-7877,1 0 0,-1 0 0,0 0 0,1 0 0,-1 0 0,1 0 0,-1 0 0,0 0 0,1 1 0,-1-1 0,0 0 0,1 0 0,-1 0 0,0 0 0,1 0 0,-1 1 0,0-1 0,0 0 0,1 0 0,-1 1 0,0-1 0,0 0 0,1 0 0,-1 1 0,0-1 0,0 0 0,0 1 0,1-1 0,-1 0 0,0 1-216,3 6 473,0 0 1,-1 0 0,0 0 0,0 0 0,-1 0 0,1 0-1,-2 1 1,1-1 0,-1 4-474,1 3 205,-1-12-188,2 18 261,-1 0 1,-1 0 0,-1 5-279,0 63 1083,3-160-1110,4 0 0,3 1 1,7-23 26,-10 64-6,1 1 1,1-1 0,2 1-1,1 1 1,1 0 0,7-12 5,-16 36 18,-1 0 1,0 1 0,1-1 0,0 1-1,0 0 1,0-1 0,0 1-1,0 1 1,1-1 0,-1 0-1,1 1 1,-1 0 0,1-1 0,0 2-1,0-1 1,0 0 0,1 1-1,2-1-18,-3 1 39,-1 1 0,0 0-1,1 0 1,-1 0 0,1 0 0,-1 1-1,1-1 1,-1 1 0,0 0-1,1 0 1,-1 0 0,0 0-1,0 1 1,0-1 0,0 1-1,0 0 1,0 0 0,0 0 0,0 0-1,-1 1 1,1-1 0,-1 1-1,1 0-38,3 5 66,0 0 0,-1 1 0,0-1 0,0 1 0,-1 0 0,0 0-1,0 0 1,-1 1 0,0-1 0,-1 3-66,5 23 71,-2 0 1,-1 10-72,-3-27 4,6 46-3,6 86-200,-13-94-2782,0-44-1646,0 0-3530,0-4 1032,0-4 2539</inkml:trace>
  <inkml:trace contextRef="#ctx0" brushRef="#br0" timeOffset="324.74">36 422 15232,'-13'-8'5695,"13"8"-4415,0-16 1184,8 8 768,-3-4-1856,18-2 128,-7-2-960,19-1-192,-9 3-224,15 1-96,-10-2 0,8 4-1376,-9-5 736,9 12-6880,-8-4 4128,10 8-4351,-11 0 4447</inkml:trace>
  <inkml:trace contextRef="#ctx0" brushRef="#br0" timeOffset="662.48">650 383 14208,'-4'-2'8919,"2"3"-2446,0 2-6207,-23 27 1348,16-20-1523,1 0 0,0 0 0,1 0 0,-1 4-91,2-4 35,-11 23 96,17-31-125,-1 0 0,0 0 0,1 0 0,-1 0 0,1 0 0,0 0 0,0 0 0,0 0 0,0 0 0,0 0 0,0 0 0,0 0 0,1 0 0,-1 0 0,1 2-6,0-2 7,0-1-1,1 1 1,-1 0 0,0-1-1,1 1 1,-1-1-1,1 0 1,-1 1-1,1-1 1,-1 0-1,1 0 1,0 0 0,0 0-1,0 0 1,-1 0-1,1 0 1,2 0-7,32 6 96,-36-7-96,28 3 25,0-2 0,0-1-1,4-1-24,19 0 60,47 1-78,-56 0-7687,-39-1 4372,-6-3 1210</inkml:trace>
  <inkml:trace contextRef="#ctx0" brushRef="#br0" timeOffset="1007.64">730 448 14208,'-10'8'5279,"10"-8"-4127,-8 16 1600,8-8 1184,-5-8-2208,5 12 160,0-1-1216,5 13-32,-5-9-384,0 9-96,0-4-96,5 6-128,-5-2 32,3-1-1536,-6-4 864,6 6-1248,-3-11 1088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27:08.94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291 258 5376,'-1'-2'291,"0"-1"-1,0 2 1,0-1 0,1 0-1,-1 0 1,1 0 0,-1 0-1,0 0 1,1 0 0,0 0 0,0 0-1,-1-1 1,2 0-291,-1-1 450,1-1 0,0 1 0,0-1 0,0 2 1,1-2-1,0 1-450,-2 4 215,0 0 0,0 0 1,0 0-1,1 0 0,-1-1 1,0 1-1,0 0 0,0 0 0,0 0 1,0-1-1,0 1 0,0 0 1,0 0-1,0 0 0,0-1 1,0 1-1,0 0 0,0 0 1,0 0-1,0-1 0,0 1 1,0 0-1,0 0 0,0 0 0,0-1 1,0 1-1,0 0 0,0 0 1,-1 0-1,1 0 0,0 0 1,0 0-1,0 0 0,0 0 1,0 0-1,-1 0 0,1-1 1,0 1-1,0 0 0,0 0 0,0 0 1,-1 0-1,1 0 0,0 0-215,-12 1 4011,-24 14-3597,19-7 828,6-5-978,2 0-101,-1 1-1,0 0 1,1 1 0,0-1 0,-4 4-163,11-7 0,0 1 0,1-1 0,0 1 0,-1-2 0,0 2 0,1-1 0,-1 1 0,2 0 0,-1-1 0,-1 0 0,1 1 0,0 0 0,0 0 0,0 0 0,1 0 0,-1 0 0,1 0 0,0 0 0,-1-1 0,1 2 0,0-1 0,0 0 0,0-1 0,0 1 0,0 1 0,0-1 0,1 0 0,-1-1 0,0 2 0,1 0 0,4 7-6,0-1 0,1 1 0,0 0 0,0-1 1,0 1-1,2-2 0,0 1 0,1 0 6,25 32 73,-29-34 73,-1 0 0,1 1 0,-1 0-1,0 0 1,0 0 0,-2 0-1,1 0 1,1 9-146,-3-14 84,-1 0 0,1 1 0,-1-1 0,0 1 0,0-1 0,0 0 0,-1 1 0,0-1 0,1 1 0,-1-1 1,1 0-1,-2 0 0,1 0 0,-1 1 0,1-1 0,-1-1 0,1 2 0,-1-1 0,-1-1 0,1 1 0,0 0 0,0-1 0,-3 2-84,3-2 42,-2 0-1,1-1 1,1 1-1,-2-1 1,2 1 0,-2-1-1,0 0 1,2 0-1,-2-1 1,0 0-1,1 1 1,-1-1 0,1 0-1,-3 0-41,-7 0 61,-1-1 0,-14-3-61,17 2-428,0 0 0,2 0 1,-2-2-1,1 1 0,-1-1 0,1-1 0,-5-3 428,12 7-570,1-1-1,-1 0 1,0 0-1,1 0 1,-1 0-1,0 0 1,1-1-1,0 1 0,0-1 1,-1 0-1,2 1 1,-1-1-1,0 0 1,1 0-1,-1 0 1,1 0-1,0 0 1,0-1-1,0 1 1,1 0-1,-1-1 0,1 1 1,-1 0-1,1-1 1,0-2 570,4-18-1653</inkml:trace>
  <inkml:trace contextRef="#ctx0" brushRef="#br0" timeOffset="557.16">326 474 10368,'1'8'1823,"0"0"0,0 0 0,0 0 1,1 0-1,1-1 0,0 1 0,1 5-1823,1-3 1140,-2 0-1,0 0 1,2 12-1140,-2-2 306,0 0 0,-2 1-1,-1-1 1,0 0 0,-1 1 0,-1-2 0,-1 2 0,-2 7-306,-1-9 228,5-11-189,0 0 1,-2 0-1,0-1 1,1 1 0,-1-1-1,-1 0 1,0 0-1,-1 0-39,1-20-96,0-13 89,1-1-1,2 1 1,0 0-1,3-14 8,4-32-92,4-4 92,-6 46 29,3-1 0,9-28-29,-12 46-8,1 0-1,0 1 0,1-1 1,1 1-1,0 1 0,0-1 1,1 1-1,1 0 9,-7 9 1,-1 0 0,0 0 0,1 1 0,0 0 0,0-1 0,0 1 0,-1-1 0,1 1 0,0 0 0,0 1 0,0-1 0,0 0 0,0 0 0,0 0 0,0 1 0,0-1 0,0 1 0,1 0 0,-1 0 0,0 0 0,0 0 0,1 0 0,0 0-1,1 1 42,-1 0 1,0 1-1,1-1 1,-1 0 0,0 1-1,1 0 1,-2 0-1,1 0 1,0-1-1,-1 2 1,1-1 0,0 1-1,-1-1 1,2 3-43,0-2 66,-2 1 0,1 0 0,1 1 0,-2-1 0,0 1 0,1-1 0,-2 1 0,1-1 0,0 2 0,0-2 1,0 5-67,-2-5 41,1-2 1,-1 2 0,0-1 0,0 0-1,-1 0 1,1-1 0,-1 2 0,0-1 0,0-1-1,0 2 1,0-1 0,0-1 0,-1 1 0,2 0-1,-2-1 1,0 1 0,0 0 0,0-1 0,1 0-1,-3 2-41,-3 3 35,-1-1 0,0 1-1,0 0 1,-1-2 0,0 0-1,-4 3-34,3-2-238,1 0-1291,1-4-5349,10-3 134,2-3 5780,-2 2 49,5-5-749</inkml:trace>
  <inkml:trace contextRef="#ctx0" brushRef="#br0" timeOffset="1270.9">578 457 11520,'10'-5'5331,"12"6"-2225,-10-1-216,-11 0-2773,18 0 1664,0 0 1,11-3-1782,-24 2 130,0 0 0,0-1 0,0 0 1,-1 0-1,0 1 0,2-2 0,-3 0 0,2 1 0,-1-1 0,3-3-130,-2 1 49,0 0-1,0-1 0,0 0 1,-1 1-1,1-2 0,-2 0 1,1 1-1,-1-1 0,1 0 1,-2 0-1,1-2 0,-1 2 1,-1-1-1,1 0 0,-1 1 0,0-1 1,-1-1-49,-1 6 52,0 2 0,0-2 0,0 0 0,0 0 0,-1 1 1,1 0-1,0-1 0,0 1 0,-1 0 0,-1-3-52,2 4 9,-1 1 0,1 0 0,0-1 1,-1 1-1,1-1 0,-1 0 0,1 1 0,-1-1 0,1 1 0,-1-1 0,1 1 0,0-1 0,-1 1 1,0 0-1,1-1 0,-1 1 0,0 0 0,1-1 0,-1 1 0,0 0 0,0 0 0,1 0 0,-1 0 1,0-1-1,1 1 0,0 0 0,-1 1 0,0-1 0,0 0 0,1 0 0,-1 0 0,0 0 0,0 0 1,1 1-1,-1-1 0,0 0 0,1 1 0,0-1 0,-1 0 0,0 1-9,-4 2-1,0 0 0,-1 0 0,2 1 0,0-1 0,-1 2-1,1-2 1,0 2 0,0-1 0,0 1 0,0-1 0,1 2 0,-2 2 1,0 2-17,0 1 1,0 0-1,1 0 1,0 1-1,0 9 17,3-19 0,0 1 0,1 1 0,0-2 0,-1 2 0,1-1 0,0-1 0,1 2 0,-1-1 0,1 0 0,-1 0 0,1 0 0,-1 0 0,1 0 0,1-1 0,-1 1 0,1 0 0,-1 0 0,0-1 0,1 1 0,0 0 0,0-2 0,1 2 0,-2-1 0,3 1 0,0 1-10,1 0 0,0-1 0,0 0-1,0 0 1,0-1 0,1 1 0,-1-1-1,1 0 1,-1-1 0,1 1 0,0-1-1,3 1 11,6-1-25,0 0 0,0-1 0,0 0 0,1-2 0,-1 0 0,-1-1 0,16-3 25,-18 2-24,1 0 1,-1 0 0,-1-2 0,1 1 0,-1-1 0,0-1 0,0 0 0,-1-1-1,6-5 24,-11 8-14,0 0-1,-1-1 0,1 1 0,-1-1 0,0 0 0,-1 0 0,2-2 15,-4 5 59,0 0-1,0 0 0,0 0 0,-1 1 0,1-2 0,0 1 1,-1 1-1,1-4-58,-1 5 99,0 0 0,0 0 0,-1-1 0,1 1 0,0-1 0,-1 1 0,1 1 0,0-2 0,-1 1 0,0 0 0,1-1 0,0 1 0,-1 0 0,0 0 0,1 0 0,-1 0 0,0 0 0,-1-1-99,1 1 28,-1 1 1,2-1-1,-1 0 0,0 1 0,-1-1 0,1 1 0,0 0 0,-1 0 0,1 0 0,0-1 0,0 1 0,0 0 1,-1 0-1,1 0 0,-1 0 0,2 0 0,-2 0 0,1 1 0,0-1 0,-1 0 0,1 0 0,0 0 0,0 1 1,0 0-1,0-1 0,-1 2-28,-3 1 32,-1-1 0,1 2 0,0 0 0,-4 3-32,1 0 42,-4 3 110,0 1 0,-2 4-152,11-13 19,1 2-1,-1-1 1,1 0-1,-1 1 0,2-1 1,-1 0-1,0 1 1,0-1-1,1 2 1,-1-2-1,1 4-18,1-6-4,0 1 0,0 0-1,-1 0 1,2 0 0,-1-1-1,0 1 1,0 0 0,1 0-1,-1 0 1,0-1 0,0 1 0,1-1-1,0 1 1,-1 0 0,1-1-1,0 0 1,1 1 0,-1 0-1,0-1 1,0 1 0,0-2-1,0 1 1,0 1 0,1-1-1,0 0 1,-1 0 0,0 0-1,1 0 1,-1 0 0,1-1-1,0 0 1,-1 1 0,1 0 4,8 2-201,0 0 0,0-1 0,0 0 1,0-1-1,4 0 201,-2 1-512,4-1-1112,0 0-1,0-1 1,0-1 0,6 0 1624,-6-1-3772,-2-1 1,0 0-1,1-2 0,10-3 3772,10-6-4698</inkml:trace>
  <inkml:trace contextRef="#ctx0" brushRef="#br0" timeOffset="1773.1">1469 355 10880,'0'0'309,"-1"1"1,0-1-1,1 0 1,-1 0 0,0 0-1,1 0 1,-1 0-1,0 0 1,1 0-1,-1 0 1,1 0-1,0 0 1,-1 0 0,0 0-1,1 0 1,-1 0-1,0 0 1,1 0-1,-1 0 1,1-1 0,-1 1-1,0 0 1,1-1-1,-1 1 1,1 0-1,-1-1 1,1 1 0,0-1-1,0 1-309,-1-1 159,0 0 0,1 1-1,-1-1 1,0 1 0,1-1 0,-1 1-1,0 0 1,0-1 0,1 1 0,-1 0-1,0 0 1,1 0 0,-1 0-1,1 0 1,-1 0 0,0 0 0,0 0-1,0 0 1,0 0 0,1 0 0,-1 0-1,0 0 1,1 0 0,-1 0 0,0 0-1,1 0 1,-1 0 0,0 1-1,0-1 1,1 0 0,-1 1-159,-16 11 1237,0 1 1,1 1-1,-12 13-1237,25-24 56,-1 1 1,1-1-1,1 2 0,-1-2 1,0 2-1,2-2 0,-1 2 1,-1-1-1,2 1 1,-1-1-1,1 2 0,0-2 1,0 1-1,0 0-56,1-2 11,0-1 0,0 0 0,0 0-1,0 1 1,0-1 0,0 0 0,1 0 0,-1 1 0,1-2 0,0 1-1,-1 1 1,1-1 0,0 0 0,0 0 0,0 0 0,1 0-1,-1 0 1,0-1 0,0 1 0,1 0 0,0-1 0,-1 1-1,1-1 1,0 0 0,-1 1 0,1-1 0,1 0 0,-1 0-1,-1 1 1,1-2 0,1 1-11,0-1 14,0 1 1,0 0-1,-1-1 0,1 0 0,0 1 0,0-1 1,0 0-1,0-1 0,-1 1 0,1-1 1,1 1-1,-2-1 0,1 1 0,0-1 1,0 0-1,-1-1 0,0 1 0,1-1 0,-1 1 1,1 0-1,-1-1 0,1 0 0,-2 0 1,1 0-1,2-2-14,2-2-45,-1-1 1,1 0-1,-1 1 1,0-1-1,-1-1 1,0 1 0,-1-1-1,2-2 45,3-12-23,-2 0 1,-1-2-1,1 2 0,-3-1 0,1-11 23,-1-38-51,-2-6 51,-1 66-11,0-1 22,-1 0 1,1-1-1,-1 2 0,-2-2 1,0 2-1,1-2 0,-2 2 1,-2-3-12,6 13 15,-1 0 1,0 0-1,0 0 0,0 2 1,0-2-1,0 0 1,1 1-1,-2-1 1,1 1-1,0 0 0,-2-1-15,3 2 16,-1 0-1,1-1 1,0 1-1,-1 0 1,1 0-1,0 0 1,0 0-1,0 0 0,-1-1 1,1 1-1,-1 0 1,1 0-1,-1 0 1,1 0-1,0 0 1,-1 0-1,1 0 1,-1 1-1,1-1 0,-1 0 1,1 0-1,-1 0-15,0 1 33,1-1 0,-1 1-1,1 0 1,-1-1-1,0 0 1,0 1-1,0 0 1,1 0 0,-1 0-1,0 0 1,1 0-1,-1 0 1,1 0-33,-5 8 118,1 1 1,0 1-1,1-1 0,0 1 1,1-1-1,-1 1 0,2 0 1,-1 5-119,1 23 350,2 28-350,-1-52 36,0 2-69,2-1-1,0 1 1,1-1-1,0 0 1,2 0 0,0 0-1,1 0 1,0-1-1,1 0 1,6 9 33,-6-12-983,1 0 0,1-1 0,0 0 0,8 8 983,0-3-3285,0 0-1,15 10 3286,0-7-1408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29:15.90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238 999 8064,'11'20'2592,"-7"-15"4190,-4-5-3720,-7-2 432,-1 0-2978,0 0 0,0-1 0,0 0 0,1-1 0,-1 0 0,1 0 1,0-1-1,0 0 0,0 0 0,1 0 0,-5-5-516,-11-13 744,2 0-1,-10-14-743,30 36 30,-11-13-9,2 0 0,0 0 1,1-1-1,1 0 0,0 0 0,0-1 0,2 0 0,0 0 0,1-1 0,1 1 0,0-1 0,1 0 0,1 1 0,1-1 0,0 0 0,1 0 0,1 0 0,0 0 0,2 0-21,3-20-195,3 1-1,1 0 1,1 1-1,2 0 0,1 1 1,8-9 195,-7 15-2116,2 0 0,1 2 0,1 0 0,18-17 2116,-6 12-3808,-8 5 1377</inkml:trace>
  <inkml:trace contextRef="#ctx0" brushRef="#br0" timeOffset="569.27">616 208 13056,'-1'-1'534,"0"0"0,0 1 1,0 0-1,1-1 1,-1 1-1,0-1 1,0 1-1,0 0 0,0 0 1,0 0-1,0-1 1,0 1-1,0 0 1,0 0-1,0 0 0,0 1 1,1-1-1,-1 0 1,0 0-1,0 0 0,0 1 1,0-1-1,0 0 1,0 1-535,-2 0 369,1 1 1,0 0-1,0-1 0,0 1 1,0 0-1,0 0 0,0 0 1,1 0-1,-2 1-369,-3 7 124,0 1 0,0-1 0,-3 11-124,-1 3 367,0-1 58,0 0 0,2 1 0,-2 11-425,2 1 145,2-11-119,1 1 1,0 0 0,2 1-1,1 10-26,2-34 0,0 1-1,0-1 1,1 1 0,-1-1 0,1 1-1,0-1 1,0 1 0,0-1 0,0 0-1,0 1 1,1-1 0,0 0-1,0 0 1,0 0 0,0 0 0,0 0-1,0-1 1,1 1 0,-1-1-1,1 1 1,-1-1 0,1 0 0,0 0-1,0 0 1,0-1 0,1 1-1,-1 0 1,0-1 0,0 0 0,1 0-1,-1 0 1,1 0 0,-1-1-1,1 0 1,-1 1 0,1-1 0,-1 0-1,3-1 1,1 1 30,-1-2 0,1 1 0,-1-1 0,1 0 0,-1 0 0,0 0-1,0-1 1,0 0 0,0 0 0,-1-1 0,1 0 0,-1 0 0,0 0 0,0 0-1,1-2-29,-5 5 14,0 0 1,-1 0-1,1 0 0,0 0 0,-1 0 0,1 0 0,-1 0 0,1 0 0,-1-1 1,0 1-1,1 0 0,-1 0 0,0 0 0,0-1 0,0 1 0,0 0 0,0 0 1,0 0-1,0-1 0,0 1 0,0 0 0,-1 0 0,1 0 0,0-1 0,-1 1 1,1 0-1,-1 0 0,0 0 0,1 0 0,-1 0 0,0 0 0,1 0 0,-1 0 1,0 0-1,-1 0-14,0-1-12,0 0 1,0 1 0,0-1 0,0 1-1,0-1 1,-1 1 0,1 0 0,-1 0-1,1 0 1,-1 0 0,1 0-1,-1 1 1,0-1 0,1 1 0,-3 0 11,-1 0-599,0 0 0,0 1 1,0 0-1,0 1 0,0-1 1,-4 3 598,8-3-901,-1 0 0,1 0 0,-1 1 0,1-1 0,-1 1 0,1-1 1,-1 1 900,3-1-630,-1-1 0,0 1 1,1 0-1,-1 0 0,1-1 1,-1 1-1,0 0 1,1 0-1,0 0 0,-1-1 1,1 1-1,-1 0 0,1 0 1,0 0-1,0 0 1,-1 0-1,1 0 0,0 0 630,0 5-3386</inkml:trace>
  <inkml:trace contextRef="#ctx0" brushRef="#br0" timeOffset="982.75">1006 21 14336,'-11'-8'3813,"10"7"-3415,0 0-1,0 0 1,0 0 0,0 0 0,0 0 0,0 0 0,-1 0 0,1 1 0,0-1 0,-1 0 0,1 1 0,0-1 0,-1 1 0,1 0-1,-1-1 1,1 1 0,0 0 0,-1 0-398,1 0 124,1 1 0,-1-1 1,1 1-1,-1-1 0,1 0 0,0 1 0,-1 0 0,1-1 0,-1 1 0,1-1 0,0 1 1,-1-1-1,1 1 0,0 0 0,0-1 0,0 1 0,-1 0 0,1-1 0,0 1 0,0 0 0,0-1 1,0 1-1,0 0 0,0-1 0,0 1 0,1 0 0,-1-1 0,0 1 0,0 0 0,0 0-124,11 22 507,-7-14-380,24 54 1116,0 8-1243,17 45 411,-18-51 323,3 21-734,-23-62 127,-2 0 0,0-1 1,-1 2-1,-1-1 0,-1 18-127,-2-17 33,-1 1-1,-1-1 0,-2 0 0,0 0 1,-1 0-1,-4 7-32,6-23-211,0 0 1,-1 0-1,0 0 1,0 0 0,-1-1-1,0 0 1,-1 0-1,0 0 1,0-1-1,-1 0 1,1 0-1,-1 0 1,-1-1 0,0 0-1,1 0 1,-2-1-1,1 0 1,-2 0 210,-24 7-939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29:17.71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204 1030 12544,'-5'0'958,"0"-1"0,1 0 1,-1 0-1,0-1 0,0 1 1,0-1-1,1 0 0,-1 0 1,1-1-1,-1 1 0,1-1 1,0 0-1,0 0 0,0-1 1,0 0-959,-8-8 878,0 0 0,1-1 0,1 0 0,-1-1-878,1-2 88,0-1 0,1 0-1,1 0 1,1-1 0,0 0 0,1 0 0,1 0-1,1-1 1,0 0 0,1 0 0,2 0 0,0 0-1,1-17-87,1 4-186,2 0 1,1 0-1,1 0 0,2 1 0,1 0 0,1 0 0,12-23 186,0 10-1566,2 1 0,2 1 0,17-19 1566,-3 9-998</inkml:trace>
  <inkml:trace contextRef="#ctx0" brushRef="#br0" timeOffset="441.21">503 284 14336,'-3'6'10594,"7"-6"-5528,9-1-5500,184 10-52,-195-9 500,32 3 103,-32-3-111,0 1-1,0 0 0,1-1 0,-1 1 0,0 0 0,0 0 0,0 0 0,0 1 1,0-1-1,0 0 0,0 1 0,-1-1 0,1 1 0,0 1-5,1-1 92,-1 1 0,0 0 0,-1 0-1,1 0 1,-1 1 0,1-1 0,-1 0 0,0 0 0,0 1 0,0-1-1,-1 1 1,1-1 0,-1 1 0,0-1 0,0 0 0,0 1 0,0 0-92,-2 8 318,0 1 1,-1 0-1,0-1 1,-2 2-319,-2 11 124,-12 53 42,-1 20-166,12-40-5734,1 3 5734,6-51-1027,1-7 447,0-1 1,-1 1 0,1 0-1,0 0 1,0-1 0,1 1-1,-1 0 1,1 0-1,-1-1 1,1 1 579,2 6-2443</inkml:trace>
  <inkml:trace contextRef="#ctx0" brushRef="#br0" timeOffset="838.07">1099 1 15744,'1'2'10998,"4"13"-8230,5 14-3095,27 91 375,-10-36 920,-5 2 0,5 41-968,-19-79 298,-3 0 1,-2 0 0,-2 1 0,-2-1-1,-3 12-298,0-35-146,0 0-1,-2 0 0,0-1 1,-2 0-1,-1 0 0,-1 0 1,-1-1-1,0-1 0,-2 0 1,-10 12 146,1-8-998,-5-5 337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3:58.15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27 20 10752,'-3'-8'1531,"-2"-3"10147,4 13-6757,0 10-3857,0 0-670,0 0 1,-1 1 0,-2 7-395,1-7 62,1 0 0,0 0 0,1 10-62,1-10-6,0-1 0,1 1 0,0-1 0,1 0 0,1 0 0,0 0 0,3 7 6,-6-18-7,1 0 1,-1 0-1,1 1 1,-1-1-1,1 0 1,0 0-1,0 0 1,0 0-1,0 0 0,0 0 1,0 0-1,0 0 1,0 0-1,0 0 1,0-1-1,0 1 1,0 0-1,1-1 1,-1 1-1,0-1 1,0 1-1,2-1 7,-1 0-2,0 0-1,-1 0 1,1 0-1,0 0 1,0-1-1,0 1 0,0-1 1,0 1-1,-1-1 1,1 0-1,0 1 1,-1-1-1,1 0 1,1-1 2,6-5 2,-1 0 1,0-1-1,0 1 1,-1-1-1,2-3-2,-7 8-4,7-8 1,-1 0-1,-1-1 1,0 0-1,0 0 1,3-11 3,4-12 358,3-19-358,-16 46 250,-3 20 119,4 11-277,0 0-1,2-1 1,0 1-1,2-1 1,0 0-1,7 13-91,-12-31-121,0-1 1,1 1-1,-1-1 0,1 0 0,0 1 0,0-1 0,0 0 0,0 0 0,1-1 0,-1 1 1,1 0-1,0-1 0,-1 1 0,1-1 0,0 0 0,0 0 0,1 0 0,1 0 121,13 3-581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2:46.18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 0 8064,'0'0'3072,"0"0"-2400,0 0 1088,0 0 1375,0 0-1727,0 0 1088,0 0-1472,0 5 288,-3-5-768,3 3-96,-5 0-288,5 6-1216,0-1 544,0 8-3360,0-2 2112,5 14-1727,-5-8 1983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2:46.51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 0 7040,'-5'31'2624,"5"-31"-2048,-3 19 640,3-14 512,0-5-960,0 8 320,0-1-640,0 6-64,0-2-224,0 9-32,0-9-64,0 5-608,0-4 288,0 7-2560,0-8 1536,0 9-1504,0-4 1632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2:46.86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18 0 6656,'3'30'10427,"-1"27"-10427,-3 4 3982,0-4-5133,10 104-10187,-13-121 9610</inkml:trace>
  <inkml:trace contextRef="#ctx0" brushRef="#br0" timeOffset="1">36 1049 8704,'-10'28'3232,"10"-28"-2496,-8 27 768,3-15 576,0-8-1153,5 11 33,-3 1-608,3 7-160,0 1-96,0 10-928,0-6 448,0 7-3775,0-12 2271,0 13-2336,-5-9 2432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2:47.19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49 0 5632,'-5'52'2176,"5"-52"-1664,-8 39 608,4-27 640,-1-4-960,1 11 448,0-8-736,4 12 288,-5-7-480,5 12-32,0-5-160,0 9-1920,-4-9 960,0 12-1472,-1-4 1280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2:47.52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28 0 11136,'-15'39'4224,"15"-39"-3296,0 36 671,0-25 225,0-8-1056,5 9-160,-5 1-416,5 6-128,-5-4-32,5 12-384,-2-2 192,2 1-1984,-5-7 1184,5 14-1375,-10-6 1375</inkml:trace>
  <inkml:trace contextRef="#ctx0" brushRef="#br0" timeOffset="1">31 1069 7680,'-3'42'2880,"3"-42"-2240,-5 44 960,0-28 896,0-10-1408,5 19 287,-3-6-863,3 12-224,0-4-192,0 12-1344,0-8 672,0 13-4415,0-10 2751,0 18-2336,-10-7 2656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2:47.86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106 1 9088,'0'45'3424,"0"-45"-2656,0 47 896,0-30 991,-5-9-1471,2 11 352,-2 1-960,5 10-96,-5-7-320,5 13-160,0-9-32,0 9-1664,0-5 928,0 0-5055,-3-12 3231,-2 12-2720,-3-4 3072</inkml:trace>
  <inkml:trace contextRef="#ctx0" brushRef="#br0" timeOffset="1">49 1209 9856,'-13'39'3680,"13"-39"-2848,-13 47 320,8-31 63,0-8-735,2 15-224,-2-1-192,5 11-704,0-6 352,0 12-2271,0-8 1407,0 11-1344,-5-6 1440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2:50:59.40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337 391 10112,'0'1'165,"0"-1"0,0 0 0,1 0 1,-1 0-1,0 0 0,0 0 0,0 0 0,1 0 1,-1 0-1,0 0 0,0 0 0,1 0 1,-1 0-1,0 0 0,0 0 0,0 0 0,1 0 1,-1 0-1,0 0 0,0 0 0,0-1 1,1 1-1,-1 0 0,0 0 0,0 0 1,0 0-1,1 0 0,-1 0 0,0-1 0,0 1 1,0 0-1,0 0 0,0 0 0,0 0 1,1-1-1,-1 1 0,0 0 0,0 0 0,0 0 1,0-1-1,0 1 0,0 0 0,0 0 1,0-1-1,0 1-165,-6-10 6687,0 1-4346,3 5-2149,1-1 0,-2 0 1,1 1-1,0 0 0,-1 0 0,0 0 0,0 0 0,0 0 0,-1 1 1,1 0-1,-1 0 0,0 0 0,0 1 0,0-1 0,0 1 0,0 0 1,0 0-1,0 1 0,-1 0 0,1 0 0,-2 0-192,0 0 68,1 1 0,-1 0 0,0 0-1,1 1 1,-1 0 0,0 0 0,1 0 0,-1 1-1,1 0 1,0 0 0,0 1 0,0 0 0,0 0-1,0 0 1,0 1 0,-4 3-68,-3 4 41,1 0-1,0 0 1,1 1-1,0 0 1,1 1-1,0 0 1,1 1-1,0 1-40,6-8 10,-1 0 0,1 0 0,0 0-1,0 1 1,1-1 0,0 1 0,1-1 0,-1 1-1,1 0 1,1 0 0,0-1 0,0 1 0,0 0-1,1 0 1,0 0 0,0-1 0,3 7-10,-3-10 2,1-1 1,-1 1 0,1-1 0,0 0-1,0 0 1,1 0 0,-1 0-1,0 0 1,1 0 0,0 0 0,-1-1-1,1 1 1,0-1 0,1 0-1,-1 0 1,0 0 0,1 0-1,0 0-2,6 2-12,1-1-1,0 1 0,0-1 0,0-1 0,3 0 13,0 0-6,1 0 1,0-2 0,-1 1-1,1-2 1,0 0 0,-1-1-1,1 0 1,12-5 5,-13 4 0,0-2 0,0 0 0,-1 0 0,1-1 0,-1-1 0,-1 0 0,1-1 0,-1 0 0,10-10 0,-12 10 0,-1-1 0,0-1 0,0 1 0,-1-2 0,0 1 0,-1-1 0,0 0 0,-1-1 0,0 1 0,0-1 0,1-7 0,-5 11 0,0 1 0,-1-1 0,0-1 0,0 1 0,-1 0 0,0 0 0,0 0 0,-1-7 0,0 9 0,0 1 0,0-1 0,0 1 0,-1-1 0,0 1 0,0 0 0,0 0 0,-1 0 0,1 0 0,-1 0 0,-1 0 0,1 1 0,-1-1 0,-3-2 23,0 1 0,0 0-1,-1 0 1,0 1 0,0 0 0,0 1-1,-1 0 1,0 0 0,1 0 0,-1 1 0,0 1-1,-4-1-22,-10-1 75,-1 0-1,0 2 0,0 1 1,-5 0-75,28 1 1,1 0 0,0 0 0,0 0 0,0 0 0,0 0 1,0 0-1,0 0 0,0 0 0,0 0 0,0 0 0,0 0 0,0 0 1,0 0-1,0-1 0,0 1 0,0 0 0,-1 0 0,1 0 0,0 0 1,0 0-1,0 0 0,0 0 0,0 0 0,0 0 0,0-1 0,0 1 1,0 0-1,0 0 0,0 0 0,0 0 0,1 0 0,-1 0 0,0 0 1,0 0-1,0 0 0,0-1 0,0 1 0,0 0 0,0 0 0,0 0 1,0 0-1,0 0 0,0 0 0,0 0 0,0 0 0,0 0 0,0 0 1,1 0-1,-1 0 0,0 0 0,0 0 0,0 0 0,0-1 0,0 1 1,0 0-1,0 0-1,8-1 1,0-1-1,-1 1 1,1 0 0,0 0 0,0 1 0,0 0 0,5 1-1,25 0-1,89-18-19,-62 8 3,22 1 17,160 3-1382,-237 5 993,-8 1-7144,-9 1-1989,-4-1 5058</inkml:trace>
  <inkml:trace contextRef="#ctx0" brushRef="#br0" timeOffset="757.4">1219 458 8576,'0'80'18111,"0"-46"-15450,-4-13-1264,1-14-851,2-14-206,2-33-303,2 0 0,2 0 0,6-25-37,6-5 118,14-35-118,-20 70 129,2 0-1,5-8-128,-12 32 30,-1 1 0,1 0 0,1 0 0,0 0 0,0 1 0,1 0-1,0 0 1,9-6-30,-13 12 12,1 0 0,-1 0 0,1 0 0,-1 1 0,1 0 0,0 0 0,0 0 0,0 0 0,1 1 0,-1 0 0,0 0 0,0 0 0,1 1 0,-1 0 0,0 0 0,1 0 0,-1 1 0,0-1 0,0 1 0,1 0 0,-1 1 0,1 0-12,0 0 8,1 1 0,-1-1 0,0 1 0,-1 1 0,1-1-1,0 1 1,-1 0 0,0 0 0,0 0 0,0 1 0,-1 0 0,1 0-1,-1 0 1,0 0 0,-1 1 0,1-1 0,-1 1 0,0 1-8,3 8 1,-2 0 0,1 1 0,-2-1 0,0 1 0,-1 0 0,0 8-1,0 23-1,-4 26 1,1-31-211,-3-1 1,-1 1-1,-3-1 0,-9 31 211,17-71-9,-11 26-2683,11-26 2370,-1 1 1,0-1-1,1 0 1,-1 0-1,0 0 1,0 0-1,0 0 1,0 0-1,0 0 1,0-1-1,0 1 1,0 0-1,0 0 1,0-1-1,-1 1 1,1-1-1,0 1 1,0-1-1,-1 0 322,-10 1-1739</inkml:trace>
  <inkml:trace contextRef="#ctx0" brushRef="#br0" timeOffset="1088.3">1241 383 15104,'-5'-3'1098,"-15"-12"7802,20 15-8697,0-1 0,-1 1 0,1-1 0,-1 1 0,1-1 0,0 1 0,-1-1 0,1 1 0,0-1 0,0 0 0,-1 1 0,1-1 0,0 1 0,0-1 0,0 0 0,0 1 0,0-1 0,0 0 0,0 1 0,0-1 0,0 0 0,0 1 0,0-1 0,0 0 0,1 1 0,-1-1 0,0 1 0,0-1 0,1 1 0,-1-1 0,0 0 0,1 1 0,-1-1 0,1 0-203,3-3 59,1 0 0,0-1 1,-1 1-1,1 1 0,1-1 0,-1 1 0,0 0 0,1 0 0,0 0 0,0 1 0,0 0 0,0 0 0,0 1 0,3-1-59,19-3-82,1 2-1,21 0 83,-29 2 5,21 0-2641,7 2 2636,-24 0-6236,1 1-1,17 5 6237,-21-2-3450</inkml:trace>
  <inkml:trace contextRef="#ctx0" brushRef="#br0" timeOffset="1421.78">1872 599 12544,'0'12'13535,"0"-1"-6935,0-1-4867,0 21-5037,0-16 4958,-2 73-1095,1-35-2433,1-17-3931,1-24 1086,0-5-2231,0-2 2449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2:48.19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52 1 8832,'-8'40'3328,"8"-40"-2592,-13 51 96,8-32 96,1-8-608,4 17 96,-4-5-288,4 12-64,0-4-32,0 8-32,0-11 0,0 10-160,-5-10 96,5 8-2080,-4-10 1184,0 17-1600,-1-12 1472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2:48.53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 1 10240,'0'13'1294,"-1"19"2249,-6 22 1454,7-45-4555,-1-1-1,1 1 1,1 0-1,0 0 1,0 2-442,2 20 437,-1-7-46,0 9 302,-2 1-1,0 2-692,-3 29 259,4 34-4682,0-27-58,-1-40 3031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2:48.86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23 0 11392,'-5'39'4288,"5"-39"-3329,-4 34 97,4-21-576,0-7-384,0 14-1408,0-4 705,0 12-3489,-5-9 2272,1 12-1952,0-7 2208</inkml:trace>
  <inkml:trace contextRef="#ctx0" brushRef="#br0" timeOffset="1">54 896 13440,'-5'51'4991,"5"-51"-3871,-5 35 32,5-23-192,-4-9-672,4 10-1120,0-10 416,0 9-992,0-8 800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2:50.70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328 200 9216,'19'-9'2981,"-19"8"-2924,0 1 0,1 0 0,-1 0 0,0 0-1,0 0 1,1 0 0,-1 0 0,0 0 0,0 0 0,0-1 0,1 1 0,-1 0-1,0 0 1,0 0 0,0 0 0,0-1 0,1 1 0,-1 0 0,0 0 0,0 0 0,0-1-1,0 1 1,0 0 0,0 0 0,0-1 0,0 1 0,1 0-57,-1-3 957,1 0 1,0 0 0,0 0-1,-1 0 1,0 0-1,0 0 1,0 0 0,0 0-1,0 0 1,0 0-1,-1 0 1,0 0 0,1 0-1,-1 0 1,0 0-958,-1 0 267,1 1 0,0-1 0,-1 0 0,0 1 1,1 0-1,-1-1 0,0 1-267,-1 0 87,1 0-1,0 0 0,0 0 1,-1 0-1,1 1 1,-1-1-1,1 1 0,-1-1 1,0 1-1,0 0 1,1 0-1,-1 0 1,0 1-1,0-1 0,0 1 1,0-1-1,0 1 1,0 0-1,0 0 1,0 0-1,0 1 0,0-1 1,0 1-1,1 0 1,-1-1-1,0 1 1,0 1-1,-2 0-86,-4 2 34,1 1 0,-1 0 0,1 0 1,0 1-1,0 0 0,1 0 0,-1 1 0,0 1-34,-11 14 16,1 1-1,1 0 1,0 1-1,2 0 1,-2 9-16,-1 2 9,2 2 1,1 0 0,-3 19-10,15-45-388,0-1 1,1 1-1,0 0 0,1-1 0,0 1 1,1 0-1,0 0 0,0-1 1,1 1-1,1 0 388,-1-6-254,0 0 1,1 0 0,-1-1-1,1 1 1,0-1 0,0 1-1,1-1 1,-1 0 0,1 0 0,0 0-1,0 0 1,0 0 0,1-1-1,-1 1 1,1-1 0,0 0-1,0 0 1,0 0 0,0-1-1,1 1 1,-1-1 0,1 0 253,4 1-1121,0 0 1,0-1 0,0 0 0,0 0-1,0-1 1,0 0 0,1-1-1,-1 0 1,0 0 0,6-1 1120,38-8-3626,-3-3 3953,-32 7 1226,1-2 483,-16 6-744,0-1-1,0 1 1,0 0-1,0 0 1,0 1-1,0-1 1,3 0-1292,-6 1 183,0 1 1,0-1 0,0 0-1,0 0 1,1 1-1,-1-1 1,0 0 0,0 0-1,0 1 1,0-1 0,0 0-1,0 0 1,0 1-1,0-1 1,0 0 0,0 1-1,0-1 1,0 0-1,0 0 1,0 1 0,-1-1-1,1 0 1,0 0 0,0 1-1,0-1 1,0 0-1,0 0 1,0 0 0,-1 1-1,1-1 1,0 0 0,0 0-1,0 0 1,-1 0-1,1 1-183,-10 15 1775,4-6-985,4-8-736,1 0-1,0 0 0,0 0 0,0 1 0,1-1 1,-1 0-1,1 1 0,-1-1 0,1 0 0,0 1 0,0-1 1,0 1-1,0-1 0,0 0 0,0 1 0,1-1 1,-1 0-1,1 2-53,1-1 30,-1 0 1,0 0-1,1 0 0,0-1 1,0 1-1,0 0 0,0-1 1,0 1-1,0-1 1,1 0-1,-1 0 0,3 2-30,1 0 20,1 0 0,0 0 0,0-1 0,0 0 0,1 0 0,-1-1 0,1 1 0,-1-2 0,1 1 0,0-1 0,2 0-20,0 0 24,0-1 0,0 0 0,0-1 0,0 0 1,0-1-1,-1 0 0,1 0 0,0-1 0,6-3-24,-9 3 33,-1-1-1,1 0 1,-1 0-1,1 0 1,-1-1-1,-1 0 1,1 0-1,-1-1 1,1 1-1,-2-1 1,1 0-1,-1-1 1,2-1-33,-4 4 9,0 0-1,0-1 1,0 1 0,-1 0 0,1 0 0,-1-1 0,0 1 0,0 0 0,-1-1 0,0 1-1,1-1 1,-2-4-9,1 6 3,0 1-1,-1-1 0,1 0 0,-1 0 1,0 0-1,0 0 0,0 0 0,0 1 1,0-1-1,0 0 0,-1 1 0,0-1 1,1 1-1,-1 0 0,0-1 0,0 1 1,0 0-1,-1 0 0,0-1-2,-1 1-21,-1-1 1,1 1-1,-1 0 1,0 0-1,0 0 1,0 1-1,0-1 0,0 1 1,0 1-1,0-1 1,0 1-1,0-1 1,0 1-1,-3 1 21,-7 1-168,1 0 0,1 0 0,-1 2 0,-10 3 168,17-5-524,0 0 0,1 1 0,0 0-1,-1 0 1,1 1 0,0-1 0,0 1 0,1 1-1,-1-1 1,1 1 0,0 0 0,0 0 0,1 0 0,-3 4 524,-2 4-1302</inkml:trace>
  <inkml:trace contextRef="#ctx0" brushRef="#br0" timeOffset="491.14">793 605 16256,'-1'10'8447,"-3"-3"-4678,0 3-2130,-7 24-743,8-25-880,0-1 0,1 0 0,-1 1 0,2-1 0,-1 1 0,1 3-16,2-20-24,1-1-1,0 1 1,0 0-1,1 0 1,4-8 24,2-9 53,-7 20-26,0 0-1,0 0 1,0 1 0,1-1 0,0 0 0,2-2-27,-5 7 9,1-1 1,-1 1 0,0-1-1,1 1 1,-1-1 0,1 1-1,-1-1 1,1 1 0,-1 0-1,1-1 1,0 1 0,-1 0-1,1 0 1,-1-1 0,1 1-1,0 0 1,-1 0 0,1 0-1,0 0 1,-1-1 0,1 1-10,0 1 12,-1-1 1,1 0-1,0 1 1,-1-1-1,1 0 1,-1 1-1,1-1 0,-1 1 1,1-1-1,-1 1 1,1 0-1,-1-1 1,1 1-1,-1-1 1,1 1-1,-1 0 1,0-1-1,0 1 1,1 0-1,-1-1 0,0 1 1,0 0-1,0 0-12,1 2 27,1 3-15,0 0-1,1 0 0,-1 0 1,1 0-1,0-1 0,3 5-11,-5-9-5,0 0 0,0 0 0,0 0 0,0 0 0,0 0 0,0 0 0,0 0 0,1 0 1,-1-1-1,0 1 0,0 0 0,1-1 0,-1 1 0,0-1 0,1 1 0,-1-1 0,0 0 0,1 0 0,-1 1 0,1-1 0,-1 0 0,1 0 0,-1-1 0,0 1 0,1 0 0,-1 0 0,1-1 0,-1 1 0,0 0 0,1-1 0,-1 1 0,0-1 0,0 0 0,1 0 5,5-3-14,0-1 1,0 0-1,-1 0 1,0 0-1,0-1 1,3-4 13,32-40 183,-35 42-141,-5 7-21,0 0 1,-1 0-1,1 0 0,0 0 1,0-1-1,0 1 1,0 1-1,1-1 1,-1 0-1,0 0 0,0 0 1,1 1-1,-1-1 1,0 0-1,1 1 1,-1-1-1,0 1 0,1 0 1,0-1-22,-1 1 16,0 0-1,0 1 1,0-1 0,0 0-1,0 0 1,0 1 0,0-1 0,0 1-1,0-1 1,0 1 0,0-1-1,0 1 1,0 0 0,0-1 0,0 1-1,0 0 1,-1 0 0,1 0-1,0 0-15,4 6-16,0 1 0,-1 0 0,0 0-1,0 0 1,2 8 16,-2-4-230,-1-6 100,-1 0-745,1 1 0,0-1 0,0 1 0,0-1 0,1 0 0,0 0 0,0-1 0,3 3 875,4-4-2795,-2-6 1051</inkml:trace>
  <inkml:trace contextRef="#ctx0" brushRef="#br0" timeOffset="874.38">1307 1 18943,'-14'29'8257,"7"-4"-6338,-3 18 753,0 22-2672,6-30 24,2 1 1,1 0-1,2 0 1,2 0 0,5 25-25,-6-50-20,0-1 0,0 0 1,1 0-1,0 0 1,1 0-1,2 4 20,-4-11-8,-1 0 0,1-1 0,0 1 0,0 0 0,0-1 0,0 1 0,0-1 0,1 0 0,-1 0 0,1 0 0,0 0 0,-1 0 0,1 0 0,0-1 0,0 1 0,0-1 0,0 0 0,0 0 0,0 0 0,1 0 0,-1-1 0,0 1 8,4 0-5,-4-1 21,0 0-1,1 0 1,-1 1 0,0-1-1,0 1 1,0 0 0,1 0-1,-1 0 1,0 1 0,0-1-1,0 1 1,-1 0-1,1-1 1,0 1 0,1 2-16,2 1 72,-1 0 0,0 1 1,0-1-1,0 1 1,-1 0-1,0 0 0,0 2-72,-2-6 19,-1 0 0,0 1-1,-1 0 1,1-1 0,0 1-1,-1-1 1,1 1 0,-1 0-1,0-1 1,0 1 0,0 0-1,0-1 1,0 1 0,-1 0-1,1-1 1,-1 1 0,0-1-1,0 1 1,0 0 0,0-1-1,0 0 1,-1 1-19,0 1-153,0-1 0,-1 1 0,0-1-1,1 0 1,-1 0 0,-1 0 0,1 0 0,0 0 0,-1-1 0,1 1 0,-1-1-1,0 0 1,1 0 0,-1-1 0,0 1 0,0-1 0,-1 0 0,1 0 0,0 0-1,-1 0 154,0 0-280,0-1-1,-1 0 0,1 0 0,0 0 0,0 0 0,0-1 0,0 0 0,0 0 0,0 0 0,0-1 0,0 1 1,1-1-1,-1 0 0,0-1 0,1 1 0,-2-2 281,-4-7-3200,5-1 1157</inkml:trace>
  <inkml:trace contextRef="#ctx0" brushRef="#br0" timeOffset="1218.96">1557 492 15104,'8'19'5695,"-8"-19"-4415,5 20 1312,0-12 864,-10-5-1984,10 10 0,-5-2-928,5 4-1056,-5-2 256,3 1-2912,-6-1 1760,6-1-1568,-3-9 1696</inkml:trace>
  <inkml:trace contextRef="#ctx0" brushRef="#br0" timeOffset="1219.96">1562 134 10624,'-5'-5'4032,"5"5"-3136,0 19-1088,5-11-800,-5-3 320</inkml:trace>
  <inkml:trace contextRef="#ctx0" brushRef="#br0" timeOffset="1623.2">1772 664 9600,'3'6'2121,"-1"-6"912,-1-14 3066,1 1-4158,22-99 5019,-20 94-6177,6-17 439,-10 34-1218,0 1-1,0 0 1,0 0-1,0-1 1,0 1-1,0 0 1,1 0-1,-1-1 1,0 1-1,0 0 1,0 0-1,0-1 1,0 1-1,0 0 1,1 0-1,-1 0 1,0-1-1,0 1 1,0 0-1,1 0 1,-1 0-1,0 0 1,0-1-1,1 1 1,-1 0-1,0 0 1,0 0-1,1 0 1,-1 0-1,0 0 1,0 0-1,1 0 1,-1 0-1,0 0 1,0 0-1,1 0 1,-1 0-1,0 0 1,0 0-1,1 0 1,-1 0-1,0 0 1,0 0-1,1 0 1,-1 0-1,0 1 1,0-1-1,1 0 1,-1 0-4,11 16 160,5 21 4,-13-27-236,1-1 1,0 1-1,0-1 0,1 0 0,2 2 72,-5-8-28,0 0 0,0 0 0,0-1 0,0 1 0,1 0-1,-1-1 1,1 0 0,0 0 0,0 0 0,0 0 0,0 0-1,0 0 1,0-1 0,0 0 0,0 1 0,1-1 0,-1 0 28,0-1-37,0 0 0,-1 0-1,1-1 1,-1 1 0,1-1 0,-1 1 0,1-1 0,-1 0 0,1 0 0,-1 0 0,1 0 0,-1 0-1,0 0 1,0-1 0,1 1 0,-1-1 0,0 0 0,0 1 0,-1-1 0,1 0 0,0-1 37,5-5-42,0 0 1,-1 0 0,0-1 0,4-8 41,0-4 42,-8 16 66,0 0 0,0 0 0,0 0 0,1 0 0,0 1 0,0-1 0,0 1 0,4-4-108,-7 8 14,0 0-1,1 0 0,-1 0 0,0 0 1,0 0-1,1 0 0,-1 0 1,0 0-1,1 0 0,-1 0 0,0 0 1,1 0-1,-1 0 0,0 0 1,0 0-1,1 0 0,-1 0 0,0 0 1,1 0-1,-1 0 0,0 1 0,0-1 1,1 0-1,-1 0 0,0 0 1,0 0-1,1 1 0,-1-1 0,0 0 1,0 0-1,0 0 0,0 1 0,1-1 1,-1 0-1,0 1 0,0-1 1,0 0-1,0 0 0,0 1 0,0-1 1,0 0-1,1 0 0,-1 1 0,0-1-13,7 20 213,-3-9-82,-2-6-203,0 0-1,0-1 0,1 1 0,0-1 0,0 0 0,0 0 1,0 0-1,1 0 0,0 0 0,0-1 0,2 2 73,-5-4-327,1 1-1,0-1 1,0 0 0,0 0-1,0-1 1,0 1 0,1 0-1,-1-1 1,0 1 0,0-1-1,0 0 1,2 1 327,-2-2-578,0 1-1,1 0 1,-1-1 0,0 1-1,0-1 1,0 1-1,1-1 1,-1 0 0,0 0-1,0 0 1,0 0 0,0 0-1,-1-1 1,1 1 578,8-10-2555</inkml:trace>
  <inkml:trace contextRef="#ctx0" brushRef="#br0" timeOffset="1970.74">2056 156 17535,'-21'0'6592,"21"0"-5120,-8 0-64,11 5-1280,-3-2-256,10 9-5120,-7-4 2880,15 11-3263,-5 1 3263</inkml:trace>
  <inkml:trace contextRef="#ctx0" brushRef="#br0" timeOffset="2307.3">2303 621 14080,'-4'-15'4857,"3"-25"-289,1 28-2671,0-3 638,1-1 0,3-13-2535,-2 19 273,0 0 0,1 0 0,-1 0 0,2 1 0,0 0-1,0-1 1,1 1 0,0 0-273,-5 9 2,0-1-1,0 1 1,0 0 0,0-1-1,1 1 1,-1 0 0,0 0-1,0-1 1,0 1 0,1 0-1,-1 0 1,0-1 0,0 1-1,1 0 1,-1 0 0,0 0-1,0-1 1,1 1 0,-1 0-1,0 0 1,1 0 0,-1 0-1,0 0 1,1 0 0,-1 0 0,0-1-1,1 1 1,-1 0 0,0 0-1,1 0 1,-1 0 0,0 1-1,1-1 1,-1 0 0,0 0-1,1 0 1,-1 0 0,0 0-1,0 0 1,1 0 0,-1 0-1,0 1 1,1-1 0,-1 0-1,0 0 1,0 0 0,1 1-1,-1-1 1,0 0 0,0 0-1,0 1 1,1-1 0,-1 0-2,10 20-147,-7-14 40,3 9-79,-1-3-1128,0-1 1,0 0-1,2 0 0,-1 0 1,1-1-1,0 0 1,8 8 1313,0-4-1734</inkml:trace>
  <inkml:trace contextRef="#ctx0" brushRef="#br0" timeOffset="2308.3">2724 333 17279,'-23'3'6496,"23"-3"-5056,-17 16 608,8-4 128,1-4-1344,-5 15-96,-1-4-512,10 12-192,-5-7-64,9 7-832,0-8 480,9 4-2368,0-7 1504,4-4-4288,0-13 3104,9-3-2079,-4-3 2655</inkml:trace>
  <inkml:trace contextRef="#ctx0" brushRef="#br0" timeOffset="2632.24">2789 414 10624,'-11'-7'3509,"10"7"-3343,1 0 0,-1 0 1,0 0-1,1 0 0,-1 0 0,0 1 1,1-1-1,-1 0 0,1 0 0,-1 0 1,0 1-1,1-1 0,-1 0 0,1 1 1,-1-1-1,1 0 0,-1 1 1,1-1-1,-1 1 0,1-1 0,-1 1 1,1-1-1,-1 1-166,0 1 479,-1 0 1,1 0-1,0 0 0,0 0 1,-1 0-1,1 0 1,1 0-1,-1 1 0,0-1 1,0 0-1,1 1 1,0-1-1,-1 3-479,0 1 568,-3 24 853,1 0 0,1 1 1,3 17-1422,-1-25 386,-10 356 2558,10-370-2907,-2 37 135,-3 1-1,-6 27-171,9-62-8,-1 1 0,-1-1 0,0 0 0,-1 1 0,0-2 1,0 1-1,-1-1 0,-1 0 0,0 0 0,-1 0 0,-7 7 8,10-13-23,-1 0-1,0 0 1,0-1-1,0 0 1,-1 0-1,1-1 1,-1 0-1,0 0 1,0 0-1,0-1 0,0 0 1,0-1-1,0 1 1,-1-1-1,1 0 1,-1-1-1,1 0 1,-7-1 23,4 0-416,0 0 1,0-1-1,0 0 1,1 0 0,-1-1-1,0-1 1,1 0 0,0 0-1,0-1 1,0 0-1,1 0 1,-1-1 0,-4-4 415,-19-20-1478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3:23.20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117 510 11776,'-4'-14'12608,"-4"-2"-8310,-12-13-2373,19 28-1882,0 0 0,0-1 0,0 1-1,0 0 1,0 0 0,0 0 0,0 0 0,0 0 0,0 0 0,-1 0-1,1 0 1,0 1 0,-1-1 0,1 0 0,-1 1 0,1-1-1,-1 1 1,1-1 0,-1 1 0,1 0 0,-1 0 0,1 0 0,-1 0-1,1 0 1,-1 0 0,1 0 0,-1 0 0,1 1 0,-1-1-1,1 0 1,-1 1 0,1-1 0,-1 1 0,1 0 0,0-1 0,-1 1-1,1 0 1,0 0 0,-1 1-43,-1 0 9,0 1 0,1 0 0,-1-1 0,1 1 0,0 0-1,0 1 1,0-1 0,0 0 0,0 0 0,1 1 0,-1-1 0,1 1 0,0-1 0,0 1-1,1 0 1,-1-1-9,1 4-10,-1-1-1,1 1 1,1-1-1,-1 0 1,1 1-1,0-1 1,0 0-1,1 1 1,1 0 10,-3-4-3,1-1 0,0 1-1,1-1 1,-1 0 0,0 1 0,1-1 0,-1 0 0,1 0 0,0 0 0,-1 0 0,1-1 0,0 1 0,0 0 0,0-1 0,1 1 0,-1-1-1,0 0 1,0 0 0,1 1 0,-1-2 0,1 1 0,-1 0 0,2 0 3,-2-1-4,0 0 1,0 0-1,0 0 1,0-1-1,0 1 1,0 0-1,0-1 0,0 1 1,-1-1-1,1 0 1,0 0-1,0 0 1,0 0-1,-1 0 1,1 0-1,0 0 0,0-1 4,24-23-67,-25 24 67,11-13 3,0-1-1,-1 0 1,-1 0 0,8-16-3,-17 28 13,1 1 0,0-1 0,0 0 0,0 1-1,0-1 1,0 1 0,1-1-13,-3 4 1,1-1 0,-1 0-1,0 0 1,0 0 0,1 1-1,-1-1 1,0 0 0,0 0-1,1 1 1,-1-1 0,0 0-1,0 1 1,0-1 0,0 0-1,0 1 1,1-1 0,-1 0-1,0 1 1,0-1 0,0 0-1,0 1 1,0-1 0,0 0-1,0 1 1,0-1 0,0 0-1,0 1 1,0-1 0,0 0-1,-1 0 1,1 1 0,0-1-1,0 0 1,0 1 0,0-1-1,0 0 1,-1 1 0,1-1-1,0 0 0,-1 1 1,1 2-5,0 0 0,-1 1 0,1-1 0,0 0 0,0 0-1,1 0 1,-1 0 0,1 0 0,-1 0 0,1 0 0,0-1 0,0 1 0,0 0 0,1 2 4,-1-4-2,-1 0 0,1 0 0,-1 0 0,1 0 0,0 1 0,-1-1 1,1 0-1,0 0 0,0 0 0,0-1 0,0 1 0,-1 0 0,1 0 1,1 0-1,-1-1 0,0 1 0,0 0 0,0-1 0,0 1 0,0-1 0,1 1 1,-1-1-1,0 0 0,0 1 0,1-1 0,-1 0 0,0 0 0,0 0 1,1 0-1,-1 0 0,0 0 0,0 0 0,1-1 0,-1 1 0,0 0 2,4-3 9,1 0-1,-1 0 0,0 0 1,-1-1-1,1 0 1,-1 1-1,1-2 0,-1 1 1,-1 0-1,4-5-8,20-19 34,-14 16-26,-6 4 3,1 1 0,0 1 1,0-1-1,1 1 0,2 0-11,-10 5 11,0 1 0,0 0 0,0 0 0,0 0 0,1-1 1,-1 1-1,0 0 0,0 1 0,0-1 0,0 0 0,0 0 0,1 0 0,-1 1 1,0-1-1,0 0 0,0 1 0,0-1 0,0 1 0,0-1 0,0 1 1,0 0-1,0 0 0,0-1 0,0 1 0,-1 0 0,1 0 0,0 0 1,0 0-1,0 0-11,3 4 26,0 1 1,1 0 0,-2 0-1,1 0-26,-3-4-3,9 16-26,0 0 0,1 8 29,-9-23 70,-1 1-1,1-1 1,0 1 0,0-1 0,0 0 0,1 0 0,-1 0 0,1 1-70,0-2-377,-1 0 1,0 0-1,1-1 1,-1 1-1,1 0 1,-1-1-1,1 1 1,0-1 0,0 0 376,1 0-1046,1 1 0,0-2 0,-1 1 0,1 0 0,0-1 1,-1 0-1,1 0 0,0 0 0,-1-1 0,1 1 0,0-1 1,2-1 1045,1 0-2061,1-1 0,-1 0 0,1-1 0,3-2 2061,17-12-2564,-9 2 3357,-4-1 3492,-12 12-2476,0-1 0,0 0-1,-1 0 1,1-1 0,-1 1 0,0-2-1809,-2 7 315,-1-1 0,1 0 1,0 1-1,-1-1 0,1 1 0,-1-1 1,0 0-1,0 1 0,0-1 0,1 0 1,-2 0-1,1 1 0,0-1 0,0 0 1,0 1-1,-1-1 0,1 0 0,-1 1 1,1-1-1,-1 1 0,0-1 0,0 1 1,1-1-1,-1 1 0,0-1 0,0 1 1,-1-1-316,1 2 44,0 0 0,1-1-1,-1 1 1,1 0 0,-1 0 0,0 0 0,1 0 0,-1 1 0,1-1 0,-1 0 0,0 0 0,1 0-1,-1 0 1,1 1 0,-1-1 0,1 0 0,-1 1 0,1-1 0,-1 0 0,1 1 0,-1-1 0,1 0 0,-1 1-1,1-1 1,0 1 0,-1-1 0,1 1 0,0-1 0,-1 1 0,1-1 0,0 1 0,-1 0-44,-12 22 125,9-15-120,1 1 0,1 0 0,-1-1 0,1 1 0,1 0 0,-1 8-5,2-12-15,0 0 0,0 1 0,0-1 0,1 0 0,0 0 0,0 1 1,0-1-1,1 0 0,0 0 0,0 0 0,0 0 0,1 1 15,-2-5-15,-1 0 1,1 0-1,0 0 1,-1 0-1,1 0 0,0 0 1,0 0-1,0-1 1,-1 1-1,1 0 0,0-1 1,0 1-1,0 0 1,0-1-1,0 1 0,0-1 1,0 0-1,0 1 1,1-1-1,-1 0 1,1 1 14,0-1-26,0 0 0,0 0 0,0-1 1,0 1-1,0 0 0,0-1 1,0 1-1,0-1 0,0 0 0,0 0 1,-1 0-1,1 0 26,4-2-148,0-1 1,-1 1-1,0-1 1,0-1-1,0 1 1,-1-1-1,2-1 148,6-10-122,-1 0 0,0 0 1,-1-1-1,-1-1 0,-1 1 0,0-2 1,-2 1-1,0-1 0,-1 0 0,0 0 0,1-18 122,-4 12 18,0 0 0,-2 0 0,-1 0 0,-1 1 0,0-1 0,-2 0 0,-1 1 0,-2 0-1,-1-5-17,6 23 9,-10-26 514,11 30-458,0 1 1,0-1-1,0 0 0,0 1 0,0-1 0,0 1 0,-1-1 1,1 1-1,0-1 0,-1 1 0,1 0 0,-1 0 0,1 0 1,-1 0-1,0-1-65,1 2 22,1 0-1,-1 0 1,0 0 0,1 0 0,-1-1 0,1 1-1,-1 0 1,0 0 0,1 0 0,-1 0 0,0 0 0,1 1-1,-1-1 1,0 0 0,1 0 0,-1 0 0,1 0-1,-1 1 1,0-1 0,1 0 0,-1 1 0,1-1 0,-1 0-1,1 1 1,-1-1 0,1 1 0,-1-1 0,1 1-1,0-1 1,-1 1 0,1-1 0,-1 1 0,1-1 0,0 1-22,-8 21 241,7-19-163,-2 12-14,0 0 0,1 0 0,1 1 0,0-1 0,1 0 0,0 0 0,2 1 0,0-1 0,0 0 0,5 13-64,4 9-89,2 0 0,1-1 0,14 24 89,-21-45-476,1 0-1,0 0 1,1-1 0,0 0-1,1-1 1,1 0-1,0-1 1,0 0-1,11 8 477,5-2-1013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3:21.07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164 668 13312,'-7'14'4346,"7"-14"-4292,0 0 0,0 0-1,0 0 1,0 0 0,0 1 0,0-1-1,0 0 1,0 0 0,-1 0 0,1 0-1,0 1 1,0-1 0,0 0 0,0 0-1,0 0 1,-1 0 0,1 0 0,0 0-1,0 0 1,0 0 0,0 0 0,-1 1-1,1-1 1,0 0 0,0 0 0,0 0-1,-1 0 1,1 0 0,0 0 0,0 0-1,0 0 1,-1 0 0,1 0 0,0 0-1,0 0 1,0-1 0,0 1 0,-1 0-54,-4 0 605,-34-1 6761,35 1-7006,0-1 0,1 1 0,-1-1 0,0 0 0,1 0-1,-1-1 1,1 1 0,-1 0 0,-2-3-360,1 0 79,0 0-1,0 0 1,0-1 0,0 0-1,1 1 1,0-2 0,0 1-1,0 0 1,1-1 0,0 0-1,-3-5-78,3 2 34,0 0 0,1 0 0,0 0 0,0-1 0,1 1 0,0 0 0,0-9-34,2-4-121,1 1 1,1 0-1,0-1 0,2 1 0,1 1 1,6-18 120,9-14-2790,2 2 1,24-41 2789,-29 52-1104</inkml:trace>
  <inkml:trace contextRef="#ctx0" brushRef="#br0" timeOffset="450.63">542 154 14848,'-4'6'7307,"-10"3"-4245,4-3-1256,-10 9-723,1 2 0,-7 8-1083,3-3 367,14-15-249,1 2-1,0-1 0,0 1 1,1 0-1,0 1 0,1 0 1,0 0-1,0 0 0,1 1 1,0-1-1,1 1 0,0 0 1,1 1-1,-1 6-117,3-14 12,0 8 20,0-1 1,0 1-1,1 10-32,0-19 3,1 1 0,-1-1 0,1 1 0,0 0 0,0-1 0,0 0 0,0 1 0,0-1 0,1 0 0,0 1 1,0-1-1,-1 0 0,2 0 0,-1-1 0,2 4-3,-1-4 6,0 1 0,0 0 0,1-1 0,-1 0 0,0 0 0,1 0 0,-1 0 0,1 0 0,0-1 0,-1 1 0,1-1 0,0 0 0,0 0 0,0-1 0,0 1 0,0-1 0,0 0 0,0 0 0,0 0 0,0 0 0,0-1 0,0 0 0,0 0 0,2 0-6,0-2 64,-1 0 0,1 0 0,-1 0 1,0 0-1,1-1 0,-2 0 0,1 0 0,0 0 1,-1-1-1,0 1 0,0-1 0,0 0 0,2-4-64,-5 6 6,1 1-1,-1-1 1,1 0-1,-1 0 0,0 0 1,-1 1-1,1-1 1,0 0-1,-1 0 1,1 0-1,-1 0 0,0 0 1,0 0-1,0 0 1,-1 0-1,1 0 1,-1 0-1,1 0 0,-1 0 1,0 0-1,0 0 1,0 1-1,-1-1 1,1 0-1,-1 1 0,1-1 1,-1 1-1,0-1 1,0 0-6,-3-1-595,1-1 0,-1 0 0,0 1 0,0 0 0,-2-1 595,5 4-538,0 0 0,1-1 0,-1 1 0,0 0 0,0 1 0,-1-1 0,1 0-1,0 1 1,0-1 0,0 1 0,0 0 0,-1-1 0,1 1 0,0 0 0,0 0 0,-1 1 538,-6-1-2315</inkml:trace>
  <inkml:trace contextRef="#ctx0" brushRef="#br0" timeOffset="832.62">800 10 14848,'-5'-2'2409,"-10"-5"4262,10 6-3737,4 5-1152,14 30-1443,9 19-214,25 40 380,13 43-505,-48-105 371,-2 1 0,0 0 0,-3 1 0,0 0 0,-3 0 0,1 13-371,-5-37 71,0 0 1,0 0-1,-1 0 1,0 0-1,-1-1 0,0 1 1,0 0-1,-1-1 1,0 0-1,0 1 0,-1-1 1,-4 6-72,5-8-45,-1-1 1,0 1-1,-1-1 1,1 0-1,-1-1 1,0 1-1,0-1 0,0 0 1,-1 0-1,0-1 1,1 0-1,-1 1 1,0-2-1,-1 1 1,1-1-1,-5 1 45,-34 6-2945,42-9 2479,1 1 0,0-1 0,0 0 0,0 0 0,0 0 0,0 0 0,0-1 0,-1 1 0,1-1 0,0 1 0,0-1 0,0 1 0,0-1 0,0 0 0,0 0 0,1 0 0,-1 0 0,-1-2 466,2 3-270,1-1 0,0 1 1,-1-1-1,1 1 0,0-1 0,-1 0 0,1 1 1,0-1-1,0 0 0,0 1 0,0-1 0,0 0 1,0 1-1,-1-1 0,2 1 0,-1-1 1,0 0 269,0 1 0,0-14-2912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3:25.86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 1 17151,'0'3'6400,"0"-3"-4960,-5 0 1056,5 0 352,0 0-1696,0 0-256,0 0-640,0 0-160,0 0-64,0 0-672,0 0 352,0 3-3552,0-3 2112,0 8-2208,0 1 2240</inkml:trace>
  <inkml:trace contextRef="#ctx0" brushRef="#br0" timeOffset="354.51">8 254 18047,'0'3'6752,"0"-3"-5248,0 0 800,0 0 64,0 0-1440,0 0-320,0 0-416,0 0-160,0 0 0,0 0-5760,0 0 3136,5 0-4576,-5 0 4097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3:24.51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212 994 13184,'-35'-4'6098,"8"-3"-3445,23 5-1960,1 1 0,-1-1 0,0 0 0,1 0 0,-1 0 0,1-1-1,0 1 1,-2-3-693,-1-2 470,0 1 0,0-1 0,1-1 0,1 1 0,-3-4-470,-5-11 109,0 0 0,2-1 0,0 0 0,2-1-1,0 0 1,2 0 0,0-1 0,2 0 0,1 0-1,1 0 1,1 0 0,1 0 0,1-1 0,1 1-1,4-11-108,3-10-397,3 1 1,2 0-1,8-15 397,-11 32-1452,2 0 1,1 1-1,1 1 1,2 1 0,13-17 1451,2 1-1766</inkml:trace>
  <inkml:trace contextRef="#ctx0" brushRef="#br0" timeOffset="518.53">575 378 12160,'0'0'184,"0"1"0,0-1 1,-1 1-1,1-1 1,0 1-1,0-1 0,-1 0 1,1 1-1,0-1 1,-1 0-1,1 1 0,0-1 1,-1 0-1,1 1 1,-1-1-1,1 0 0,-1 0 1,1 1-1,-1-1 0,1 0 1,0 0-1,-1 0 1,1 0-1,-1 1 0,1-1 1,-1 0-1,1 0 1,-1 0-1,1 0 0,-1 0 1,1 0-1,-1 0 1,1-1-1,-1 1 0,1 0 1,-1 0-1,1 0 1,-1 0-1,1-1 0,-1 1 1,1 0-1,-1 0 1,1-1-1,0 1 0,-1 0 1,1-1-1,0 1 0,-1 0 1,1-1-1,0 1 1,-1-1-185,-8-6 3929,4 4-3533,0 1 0,0-1 0,0 1 0,-1 0 0,1 0 1,0 1-1,-1-1 0,1 1 0,-1 1 0,0-1 0,1 1 1,-1 0-1,-2 0-396,1 1 43,0 0 0,1 0 0,-1 1 0,0-1 0,1 1 0,0 1 1,-1 0-1,1 0 0,0 0 0,0 0 0,1 1 0,-1 0 0,1 0 0,-1 1 0,1-1 0,-4 6-43,6-7-4,1 1 0,-1 0-1,1-1 1,-1 1 0,1 0-1,0 0 1,0 0-1,1 0 1,-2 5 4,3-8-19,0 0 1,0 0-1,-1 0 0,1 0 0,0 1 1,0-1-1,0 0 0,0 0 0,1 0 1,-1 0-1,0 1 0,0-1 0,1 0 0,-1 0 1,1 0-1,-1 0 0,1 0 0,-1 0 1,1 0-1,0 0 0,-1 0 0,1 0 1,0 0-1,0 0 0,0 0 0,-1-1 1,1 1-1,0 0 0,0-1 0,0 1 1,0-1-1,1 1 0,-1-1 0,0 1 1,0-1-1,0 0 0,0 1 0,1-1 19,2 1-96,0-1-1,0 1 0,0-1 1,1 0-1,-1 0 0,0-1 0,0 1 1,0-1-1,0 0 0,0 0 0,3-1 97,8-4-129,-1 0-1,6-4 130,-14 7 11,72-45 1120,-77 47-1096,-1 1-1,1 0 1,0-1-1,-1 1 1,1 0-1,0-1 1,0 1-1,-1 0 1,1 0 0,0 0-1,0 0 1,-1 0-1,1 0 1,0 0-1,0 0 1,0 0-1,-1 0 1,1 0-1,0 1 1,0-1 0,-1 0-1,1 0 1,0 1-35,0 0 21,0 0 0,0-1 1,0 1-1,-1 0 0,1 0 1,0 0-1,-1 0 0,1 0 1,-1 0-1,1 0 0,-1 0 1,0 0-1,1 0 0,-1 1 1,0-1-1,0 0 0,0 0 1,0 1-22,2 9 134,-1 1-41,1 0 0,0 0 0,1 0 0,0 1-93,7 18-588,1 15 588,-5-18-3940,-2 0-5265,-1-11 4011,-6-5 1893</inkml:trace>
  <inkml:trace contextRef="#ctx0" brushRef="#br0" timeOffset="998.05">852 20 16639,'-25'-19'13157,"24"18"-12074,1 1-491,0 0-229,1 2-315,-1 0 0,1-1 1,0 1-1,0 0 0,0-1 0,-1 1 1,1-1-1,1 1 0,-1 0-48,3 4 40,21 45 33,2 9-73,-6-12 2,11 17-2,2-6-27,21 38-58,-39-66 126,-2 1 1,-1 1-1,-2 0 0,3 14-41,-9-17 37,0-1-1,-2 1 0,-2 0 0,0 0 1,-3 9-37,2-23 13,-1 0 0,-1 0 0,0 0-1,-2-1 1,1 1 0,-2-1 0,-4 11-13,6-19 3,0-1 1,0 0-1,-1 0 0,0 0 0,0 0 0,0-1 0,-1 0 0,1 0 0,-1 0 0,-1 0 0,1-1 0,-1 0 0,1 0 1,-1 0-1,0-1 0,0 0 0,-1 0 0,1 0 0,-1-1-3,-2 1-404,-1-1 0,1-1 0,0 0 1,0 0-1,0-1 0,-1 0 0,1 0 0,0-1 0,0 0 0,0-1 0,-6-1 404,10 1-382,0 1 0,1-1-1,-1 0 1,0-1 0,1 1-1,-1-1 1,1 0 0,0 0-1,-4-3 383,6 3-148,-1 1-1,1 0 1,0-1-1,0 0 0,1 1 1,-1-1-1,1 0 1,-1 0-1,1 0 0,0 0 1,0 0-1,0 0 1,0 0-1,1 0 1,-1 0-1,1-2 149,-1-17-2027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3:35.77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37 16 9088,'-35'-7'21162,"34"7"-20053,1 0-448,0 0-643,1-1-1,-1 1 1,0-1-1,1 1 1,-1-1-1,0 1 0,1-1 1,-1 1-1,1 0 1,-1-1-1,1 1 1,-1 0-1,1-1 1,-1 1-1,1 0 1,-1 0-1,1-1 0,-1 1 1,1 0-1,-1 0 1,1 0-1,0 0 1,-1 0-1,1 0 1,-1 0-1,1 0 0,0 0-17,18-1 270,-17 1-264,211 0-918,-211 0 875,2 0-492,1-1 1,-1 1 0,0 0-1,0 1 1,0-1-1,0 1 1,0 0 0,0 0-1,0 0 1,0 0-1,0 1 1,-1-1 0,2 2 528,-1 1-1270</inkml:trace>
  <inkml:trace contextRef="#ctx0" brushRef="#br0" timeOffset="351.66">75 129 15616,'0'0'489,"-1"0"0,0 0 1,1 1-1,-1-1 0,0 0 0,1 0 1,-1-1-1,0 1 0,1 0 1,-1 0-1,0 0 0,1 0 1,-1 0-1,0-1 0,1 1 1,-1 0-1,0-1 0,1 1 1,-1 0-1,0-1-489,5-3 5036,2 0-4526,1 2-303,-1 0 0,1 0 0,0 1-1,-1 0 1,1 1 0,0-1 0,0 1-1,1 1-206,-4-1 53,117 5-203,-118-5 119,74-1-4204,-54 1 3099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3:34.62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36 43 30975,'-1'2'18,"0"0"1,0 0-1,0 0 1,1 0-1,-1 0 1,0 1-1,1-1 0,-1 0 1,1 1-19,0 0 69,-1-1 0,1 1 1,-1-1-1,0 1 0,1-1 0,-1 1 1,-1 1-70,-2 3 84,1-1 0,0 1 0,0 0 0,1 0 1,0 0-1,0 0 0,1 0 0,0 0 0,0 0 0,1 1 1,0 5-85,0-8 5,1 0-1,0 0 1,0 0 0,0 0 0,1-1 0,0 1 0,0-1-1,0 1 1,0-1 0,1 0 0,-1 1 0,1-1 0,0-1 0,1 1-1,-1 0 1,1-1 0,-1 0 0,2 2-5,6 2 5,0 0-1,0 0 1,0-1-1,0-1 1,1 0-1,0 0 1,0-1 0,1-1-1,-1 0 1,1 0-1,-1-1 1,1-1-1,0 0 1,11-2-5,-9 1 5,-1-1 0,0-1 0,1-1 0,-1 0 0,0 0 0,0-2-1,-1 1 1,1-2 0,-1 0 0,0-1 0,0 0 0,-1 0 0,0-2-5,-7 5-184,0 0 1,0 0-1,-1-1 0,0 0 1,0 0-1,0 0 0,-1 0 1,1 0-1,-1-1 0,0 0 1,-1 1-1,1-2 184,-2 3-209,1-1 0,-1 1 0,0 0 0,-1-1 0,1 1-1,-1 0 1,0-1 0,0 1 0,0-1 0,0 1 0,-1 0 0,0-1 0,0 1 0,0 0-1,0 0 1,-1-1 0,0 1 0,0-1 209,1 4-380,0-1 3,1 1-1,-1 0 0,0-1 0,0 1 0,0 0 0,0 0 0,0 0 0,0 0 1,0-1-1,0 2 0,0-1 0,0 0 0,-1 0 0,1 0 0,-1 0 378,-10-6-2128</inkml:trace>
  <inkml:trace contextRef="#ctx0" brushRef="#br0" timeOffset="331">348 4 14720,'-11'-3'6669,"3"3"-3931,5 0 121,5 40 2041,3-3-3805,-2-12-1205,-1 1 1,-1 5 109,-5 93 6,-9 26-6,3-47-1,3-40-8,3-25-862,0 29 871,5-52-2176,-1-15 2103,0 1 0,0-1 0,1 0 0,-1 0 0,0 0 0,0 1 0,0-1 0,0 0 0,0 0 1,0 0-1,0 1 0,0-1 0,1 0 0,-1 0 0,0 0 0,0 0 0,0 0 0,0 1 0,0-1 0,1 0 0,-1 0 0,0 0 0,0 0 0,0 0 0,1 0 0,-1 0 0,0 0 0,0 1 0,0-1 0,1 0 0,-1 0 0,0 0 1,0 0-1,1 0 0,-1 0 0,0 0 0,0 0 0,0-1 0,1 1 0,-1 0 0,0 0 0,0 0 0,0 0 0,1 0 0,-1 0 0,0 0 0,0 0 0,0 0 0,1-1 0,-1 1 0,0 0 0,0 0 0,0 0 0,0 0 0,0-1 1,1 1-1,-1 0 0,0 0 0,0 0 0,0 0 0,0-1 73,0 1-168,9-10-1598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2:51:36.64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502 346 12288,'-16'-15'13376,"5"4"-7372,10 11-5593,4-2-367,1 0 1,0 0-1,-1 1 1,1-1-1,0 1 1,0 0-1,-1 0 1,1 1-1,0-1 0,0 1 1,0 0-1,3 0-44,7 0 4,-1 1 0,1 1 0,0 0 0,-1 1-1,0 0 1,1 1 0,9 5-4,-20-7 0,0-1 0,0 1 0,-1 0 0,1-1 0,-1 1 0,1 1 0,-1-1 0,0 0 0,0 0 0,0 1 0,0 0 0,0-1 0,0 1 0,-1 0 0,1 0 0,-1 0 0,0 0 0,0 0 0,0 0 0,0 0 0,-1 0 0,1 0 0,-1 0 0,0 0 0,0 1 0,0-1 0,0 0 0,0 0 0,-1 3 0,-1 3 0,0 0 0,0 1 0,-1-1 0,0 0 0,0-1 0,-1 1 0,0 0 0,-1-1 0,-1 2 0,1-4 2,0 0-1,-1 0 1,1 0 0,-1-1-1,-2 2-1,2-2-35,0 0-1,0 1 1,1 0 0,-2 3 35,6-9-4,1 0 0,0 1 0,0-1 0,0 0 0,-1 0 0,1 1 0,0-1 0,0 0 1,0 1-1,0-1 0,0 1 0,0-1 0,0 0 0,0 1 0,0-1 0,0 0 0,0 1 0,0-1 1,0 0-1,0 1 0,0-1 0,0 0 0,0 1 0,0-1 0,0 0 0,0 1 0,1-1 0,-1 0 0,0 1 1,0-1-1,0 0 0,1 1 0,-1-1 0,0 0 0,0 0 0,1 1 0,-1-1 0,0 0 0,1 0 1,-1 0-1,0 1 0,0-1 0,1 0 0,-1 0 0,1 0 0,-1 0 0,0 0 0,1 0 0,-1 0 4,20 5-111,-17-5 99,15 2-8,-6 0 9,0 0 0,-1 0 0,2 1 11,-10-2-1,-1 0 0,1 0 1,0 0-1,-1 0 0,1 1 0,0-1 1,-1 1-1,0-1 0,1 1 0,-1 0 0,0 0 1,0 0-1,0 0 0,1 2 1,1 1 8,-1 0 40,0 0 0,0 0 0,0 0 0,-1 0 0,1 0 0,-1 1-48,-2-4 14,1 0 0,-1 0 0,0 0 1,1 0-1,-1 0 0,0 0 0,0 0 0,0 1 0,-1-1 1,1 0-1,0 0 0,-1 0 0,0 0 0,1 0 1,-1 0-1,0 0 0,0 0 0,0 0 0,-1 0-14,-1 3 3,-1 0 1,0-1-1,0 1 0,-1-1 0,1 0 0,-1 0 0,0-1 0,0 0 1,0 1-1,0-2 0,-1 1 0,1 0 0,-1-1 0,0 0 0,1-1 1,-1 1-1,-3-1-3,-14 3 7,0-1 0,-1-1 0,-20-2-7,28 0-775,0 0 0,0-1 0,0-1 0,0 0 0,1-2-1,-1 1 1,1-2 0,0 0 0,-10-5 775,2-2-1792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3:37.17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435 370 8320,'5'3'5443,"-8"-2"4021,-2-2-4925,-2 2-5911,-2 1 1674,0 1 0,1 0 0,-1 0-1,1 1 1,-1 0 0,1 0 0,0 1 0,1 0 0,-1 0 0,1 1 0,-2 2-302,7-6 33,-1 0 0,1 1 1,0-1-1,-1 1 1,1 0-1,1-1 0,-1 1 1,0 0-1,1 0 1,-1 0-1,1 0 0,0 1 1,0-1-1,0 0 0,1 0 1,-1 1-1,1-1 1,-1 0-1,1 1 0,0-1 1,1 1-1,-1-1 1,1 0-1,-1 0 0,1 1 1,0-1-1,0 0 1,0 0-1,1 0 0,-1 0 1,1 0-1,0 0-33,2 4 22,1-1-1,0 0 1,0 0 0,0-1 0,1 1-1,0-1 1,0 0 0,1-1-1,-1 0 1,1 0 0,0 0 0,0-1-1,0 0 1,1 0 0,-1-1-1,0 0 1,1 0 0,0 0 0,1-1-22,7 1 80,1-1 0,0 0 1,0-1-1,0-1 1,0 0-1,-1-1 1,1-1-1,9-4-80,-19 5 56,1 0 0,-1-1-1,0 0 1,0-1 0,0 1 0,0-1-1,-1-1 1,1 1 0,-1-1 0,0 0 0,0-1-1,0-1-55,-4 5 6,0 0 0,0 0-1,0-1 1,-1 1 0,1-1 0,-1 1-1,0-1 1,0 0 0,0 1 0,0-1-1,0 0 1,-1 0 0,1 0 0,-1 1-1,0-1 1,1 0 0,-1 0 0,-1 0-1,1 0 1,0 0 0,-1 0 0,1 1-1,-1-1 1,0 0 0,0 0 0,0 1-1,0-1 1,-1 0 0,1 1-1,-1-1 1,1 1 0,-1 0 0,-1-1-6,-1-2 7,0 1-1,-1 0 1,1 0 0,-1 0 0,0 0 0,0 1 0,0 0 0,0 0 0,-1 0 0,1 1 0,-1 0-1,0 0 1,0 0 0,1 0 0,-1 1 0,0 0 0,0 1 0,-2-1-7,-3 1-431,1 0 1,-1 0-1,1 1 1,0 1-1,-1 0 1,1 0-1,0 1 1,0 0-1,0 1 0,-2 1 431,6-2-677,2 0 0,-1 0 0,0 0-1,0 0 1,1 1 0,-4 3 677,-5 3-1382</inkml:trace>
  <inkml:trace contextRef="#ctx0" brushRef="#br0" timeOffset="331.96">597 82 14720,'0'-1'395,"0"0"0,-1 0 1,1 0-1,-1 1 0,1-1 1,-1 0-1,1 1 0,-1-1 1,0 0-1,1 1 1,-1-1-1,0 1 0,1-1 1,-1 1-1,0-1 0,0 1 1,0 0-1,1-1 0,-1 1 1,0 0-1,0 0 0,0-1 1,0 1-396,0 1 225,1-1 0,-1 0 0,1 1 0,-1-1 0,1 0 0,-1 1 0,1-1 0,-1 1 0,1-1 0,-1 1 0,1-1 0,-1 1 0,1-1 0,0 1 0,-1 0 0,1-1 0,0 1 0,0 0 0,-1-1 0,1 1 0,0 0 0,0-1-225,-2 8 483,1-1 0,0 0 0,0 0 0,1 1 0,0-1-483,-1 98 794,-3 0 1,-18 92-795,16-162 5,-28 193-127,30-191-334,0-12-5749,1 20 6205,3-45-48,0 0 1,0 1-1,0-1 1,0 0-1,0 0 1,0 0-1,0 0 1,0 0 0,0 0-1,0 0 1,0 0-1,0 0 1,0 0-1,0 0 1,0 1-1,0-1 1,0 0 0,0 0-1,0 0 1,0 0-1,0 0 1,0 0-1,0 0 1,0 0-1,0 0 1,0 0 0,0 0-1,1 0 1,-1 0-1,0 0 1,0 0-1,0 0 1,0 0 0,0 1-1,0-1 1,0 0-1,0 0 1,0 0-1,0 0 1,0 0-1,0 0 1,1 0 0,-1 0-1,0 0 1,0 0-1,0 0 1,0 0-1,0 0 1,0 0-1,0 0 1,0 0 0,0-1-1,0 1 1,0 0-1,0 0 1,1 0-1,-1 0 1,0 0-1,0 0 1,0 0 0,0 0-1,0 0 1,0 0-1,0 0 1,0 0-1,0 0 1,0 0 47,5-7-2043</inkml:trace>
  <inkml:trace contextRef="#ctx0" brushRef="#br0" timeOffset="898.28">975 67 11264,'2'-22'9741,"3"6"-3285,-3 14-6241,-1 0 0,1 0 0,0 1 0,0-1 0,0 1 1,0-1-1,0 1 0,0 0 0,0-1 0,0 1 0,0 0 0,1 1 0,-1-1 0,0 0 0,2 0-215,4-1 85,0 0 0,1 1 1,-1-1-1,1 2 0,0-1 0,5 1-85,-11 0 6,0 0 0,-1 0 0,1 0 1,-1 1-1,1-1 0,0 1 0,-1 0 0,1-1 0,-1 1 0,1 0 0,-1 0 0,1 1 0,-1-1 1,0 0-1,0 1 0,0 0 0,0-1 0,0 1 0,0 0 0,0 0 0,0 0 0,1 2-6,-3-3 2,1 0 0,-1 1-1,0-1 1,1 0 0,-1 0-1,0 0 1,0 1 0,0-1-1,0 0 1,0 1 0,0-1-1,0 0 1,0 0 0,-1 1-1,1-1 1,0 0 0,-1 1-2,-11 21-46,7-14 5,-2 1 25,0 0 0,0-1 0,-7 7 16,4-4 10,0 0 0,-2 5-10,10-13 8,0-1 0,0 0 0,0 0-1,1 1 1,0-1 0,0 1 0,-1-1 0,2 1 0,-1-1 0,0 1-1,1 3-7,0-6 12,0 1 0,0-1 0,1 0 0,-1 0 1,0 0-1,1 1 0,-1-1 0,1 0 0,-1 0 0,1 0 0,0 0 0,-1 0 0,1 0 0,0 0 0,0 0 0,0 0 0,0 0 0,0-1 0,-1 1 0,2 0 0,-1 0 0,0-1 0,0 1 0,0-1 0,0 1 0,0-1 0,0 1 0,1-1 0,0 0-12,3 2 59,0-1 1,1 0-1,-1 0 0,1-1 1,3 0-60,128-2 640,-128 1-1036,0 0 0,0 0 0,-1-1 0,1 0 0,0-1 0,1-1 396,10-2-4601,0 1-3814,-14 2 5269</inkml:trace>
  <inkml:trace contextRef="#ctx0" brushRef="#br0" timeOffset="1462.64">142 1116 15488,'-3'0'1154,"1"1"-136,0-1 1,0 0-1,0 1 0,0 0 1,0-1-1,1 1 0,-1 0 1,-1 1-1019,14-5 5624,24 1-3764,8-1-1627,111-16 1,289-43-217,80-9-204,-437 63-2267,-71 5 1777</inkml:trace>
  <inkml:trace contextRef="#ctx0" brushRef="#br0" timeOffset="2979.59">721 1732 7808,'5'-4'1033,"-1"1"-55,1 0 0,-1 0 0,0-1 0,-1 0 0,1 0-978,-2 2 774,-1 1 0,0-1 0,0 0 0,0 0 0,0 0 1,0 0-1,0 0 0,0 0 0,-1-1-774,4-9 2879,-2 6-1979,0-1 0,-1 0-1,0 0 1,0 0 0,0 0 0,-1-1-900,0 7 80,0-1 0,0 0 1,0 1-1,0-1 0,-1 0 1,1 1-1,-1-1 0,1 1 1,-1-1-1,0 1 1,1-1-1,-1 1 0,0-1 1,0 1-1,0 0 0,0-1 1,0 1-1,0 0 0,-1 0 1,1 0-1,0 0 1,-1 0-1,1 0 0,0 0 1,-1 0-1,1 1 0,-1-1 1,0 0-81,-2 0 42,1 0 1,0 0 0,-1 1 0,1-1 0,-1 0-1,1 1 1,-1 0 0,0 0 0,1 0 0,-1 1-1,1-1 1,-1 1 0,1 0 0,-1 0 0,1 0-43,-3 1 30,1 1 1,-1-1 0,1 1 0,0 0-1,0 1 1,0 0 0,0-1 0,-2 4-31,-7 8 28,1 0 1,1 1 0,0 0-1,-7 16-28,15-26 2,0 0 0,1 1 0,0-1-1,1 1 1,-1 0 0,1 0-1,1 0 1,-1 0 0,1 0 0,0 3-2,1-8 0,0 1 0,0-1 0,0 0 1,0 0-1,1 1 0,-1-1 1,1 0-1,-1 0 0,1 0 0,0 1 1,0-1-1,0 0 0,0 0 0,0 0 1,0-1-1,1 1 0,-1 0 1,1 0-1,-1-1 0,1 1 0,0-1 1,-1 1-1,1-1 0,0 0 0,0 1 1,0-1-1,0 0 0,0-1 0,0 1 1,0 0-1,1 0 0,-1-1 1,0 1-1,0-1 0,1 0 0,8 1 2,0 0-1,0-1 0,1 0 1,-1-1-1,0 0 1,0-1-1,0 0 1,0 0-1,0-2-1,14-3-11,0-2-1,-1-1 1,3-3 11,-17 8-11,-1 0 0,0-1 0,0 0 0,-1 0 0,1-1 0,-1 0 1,-1-1-1,0 0 0,0 0 0,0 0 0,-1-1 0,0 0 0,3-7 11,-7 11-3,0 1 0,0-1-1,0 0 1,-1 0 0,1 0-1,-1 0 1,0 0 0,-1 0-1,1 0 1,-1 0 0,0 0-1,0-1 1,-1 1 0,1 0-1,-1 0 1,0 0 0,-1 0-1,1 0 1,-1 0 0,0 1-1,0-1 1,-1 0 0,1 1-1,-1-1 1,0 1 0,0 0-1,0 0 1,-3-2 3,0 0 33,0 0 0,-1 1 0,0 0 0,0 0 0,0 1 0,0-1 0,-1 1 1,1 1-1,-1 0 0,-2-1-33,-2 1 60,-1-1 1,0 2-1,0 0 0,0 0 1,0 2-1,-5-1-60,11 2 30,7 2-6,0-3-23,1 1 0,-1-1 0,1 0 1,-1 1-1,1-1 0,-1 0 0,1 0 1,-1 1-1,1-1 0,0 0 0,-1 0 1,1 0-1,-1 0 0,1 0 1,0 0-1,-1 0 0,1 0-1,19 0 0,1-2 0,-2-1 0,11-2 0,11-2 0,35-3 0,0 3 0,36 4 0,-86 3-109,-8 1-327,-1-2 1,7 0 435,-20 0-126,1 1 1,0-1-1,-1 0 1,1-1 0,-1 1-1,1-1 1,-1 0-1,0 0 1,0 0-1,3-2 126,-6 3-193,0 1-1,-1-1 0,1 1 0,-1-1 0,1 1 0,0-1 0,0 1 0,-1 0 1,1-1-1,0 1 0,0 0 0,0 0 0,-1-1 0,1 1 0,0 0 0,0 0 1,0 0 193,4 0-1254</inkml:trace>
  <inkml:trace contextRef="#ctx0" brushRef="#br0" timeOffset="3946.64">32 1485 12544,'-15'-6'4122,"14"5"-3982,1 1 0,-1 0 0,0-1 0,1 1 0,-1 0 0,1-1 0,-1 1 0,1-1 1,-1 1-1,1-1 0,-1 1 0,1-1 0,0 1 0,-1-1 0,1 1 0,0-1 0,-1 0 0,1 1 0,0-1 0,0 1 0,-1-1 0,1 0 0,0 1 0,0-1 0,0 0-140,-2-6 2755,1 4-2514,0 1-1,0-1 1,1 1 0,-1-1 0,1 0-1,0 1 1,-1-1 0,1 0-1,0 1 1,1-1 0,-1 1 0,0-1-1,1 0 1,-1 1 0,1-1-1,0 1 1,0-1 0,0 1 0,0 0-1,0-1 1,1 1 0,-1-1-241,4-1 82,0 0 1,-1 1-1,1-1 1,1 1-1,-1 0 1,0 0-1,1 1 1,-1-1-1,1 1 1,0 0-1,0 1 1,0-1-1,0 1 1,0 1-1,1-1-82,9 0 12,0 0 0,0 2-1,0-1 1,0 2 0,1 1-12,-10-2 77,-1 0-1,1 0 1,-1 1 0,0 0 0,0 0 0,0 1 0,0 0 0,0 0 0,0 0-1,-1 1 1,6 4-77,-8-5 29,1 1-1,-1-1 1,0 1-1,0 0 1,0 0-1,-1 0 1,0 0-1,0 0 1,0 1-1,0-1 1,0 1-1,-1-1 1,0 1-1,0 0 1,0 0-1,0 2-28,-1 5 21,1 0-1,-2 1 1,0-1-1,0 0 1,-1-1-1,-1 1 1,0 0-1,-1-1 1,0 1-1,0-1 1,-6 9-21,-6 10 20,-2 0 1,-2-2 0,-12 15-21,-4-2 31,26-32-6,1 0 1,1 2 0,-1-1-1,-4 9-25,13-19 7,-1 1-1,1 0 0,-1-1 1,1 1-1,0 0 1,-1-1-1,1 1 0,0 0 1,-1 0-1,1-1 0,0 1 1,0 0-1,0 0 0,0 0 1,0-1-1,0 1 1,0 0-1,0 0 0,0 0 1,0-1-1,0 1 0,0 0 1,0 0-1,1 0 0,-1-1 1,0 1-1,1 0 1,-1-1-1,0 1 0,1 0 1,-1-1-1,1 1 0,-1 0 1,1-1-1,0 1 0,-1-1 1,1 1-1,-1-1 0,1 1 1,0-1-1,0 1 1,-1-1-1,1 0 0,0 1 1,-1-1-1,1 0 0,0 0 1,0 0-1,0 1 0,-1-1 1,1 0-1,0 0-6,7 1 71,-1 0-1,1-1 0,0 0 1,-1 0-1,3 0-70,75-2 650,0 4-650,13 0 171,-64 1-856,-13 0-2669,2-5-4281,-9 2 1907,-3 0 2038</inkml:trace>
  <inkml:trace contextRef="#ctx0" brushRef="#br0" timeOffset="4795.67">1382 1255 11136,'0'-5'3307,"1"-13"5564,-1 17-8697,1 0 0,-1 0 0,0 0 0,1 0 0,-1 0 0,0 0 0,1 0 0,-1 1 0,1-1 0,0 0-1,-1 0 1,1 1 0,0-1 0,-1 0 0,1 1 0,0-1 0,0 0-174,6-3 300,0 1 0,0 0 0,1 0 0,-1 1 0,0 0 0,1 0 0,0 1 0,6-1-300,4 1 259,0 0 1,1 1 0,6 1-260,-21-1-13,-1 1 0,0-1 0,1 1 0,-1-1 0,0 1 0,0 0 1,0 0-1,0 0 0,0 1 0,0-1 0,0 1 0,2 1 13,-5-3-2,0 1-1,1 0 1,-1-1 0,0 1-1,0-1 1,1 1-1,-1 0 1,0-1 0,0 1-1,0-1 1,0 1-1,0 0 1,0-1 0,0 1-1,0 0 1,0-1-1,0 1 1,0 0 0,0-1-1,0 1 1,0-1-1,-1 1 1,1 0 0,0-1-1,-1 1 1,1-1-1,0 1 1,-1-1-1,1 1 1,0 0 0,-1-1-1,1 0 1,-1 1-1,1-1 1,-1 1 2,-18 16-28,0-3 17,-1-1 1,-6 3 10,24-15 79,0 0 1,0 0 0,0 1 0,0-1-1,1 0 1,-1 1 0,0-1-1,1 1 1,-1-1 0,1 1-1,0 0 1,0-1 0,-1 1-1,1 0 1,0 0 0,0 0-1,1 0-79,0-1 40,0-1-1,0 1 1,1-1-1,-1 1 1,0-1-1,1 1 1,-1-1-1,0 1 1,1-1-1,-1 1 1,1-1-1,-1 1 1,1-1-1,-1 0 1,1 1-1,-1-1 1,1 0-1,-1 0 1,1 1-1,0-1 0,-1 0 1,1 0-1,0 0 1,-1 0-1,1 1 1,-1-1-1,1 0-39,19 2 286,-18-2-198,55 3 733,42-4-821,-22 0-223,-39 3-2812,-33-1 2219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3:44.35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191 991 15872,'-34'-10'5205,"20"4"-2939,-19-14-52,29 18-1795,1 0 0,0 0 1,0 0-1,0-1 1,0 1-1,1-1 1,-1 0-1,0-1-419,-4-3 591,1-1-336,0 1 0,0-1-1,1-1 1,0 1 0,0-1 0,1 1-1,0-1 1,1-1 0,0 0-255,-5-16 171,2-1 0,-2-15-171,5 22 16,1 1 0,1-1 0,1 0 0,0 0 0,2 1 0,0-1 0,1 1 0,1 0 0,1-1 0,1 2 0,0-1 0,1 1 0,1 0 0,1 0 0,8-11-16,12-13-326,2 2 1,1 0 0,3 3-1,1 0 1,1 3 0,6-3 325,-32 28-1103,1 0 1,-1 0-1,1 1 1,1 1 0,-1 0-1,1 1 1,3-1 1102,-1 5-1014</inkml:trace>
  <inkml:trace contextRef="#ctx0" brushRef="#br0" timeOffset="409.33">664 370 15872,'-1'6'6095,"-4"5"-2303,-2 5-16,2 10-3061,2 1 1,1-1-1,1 1 0,3 27-715,-1 0 371,-1 39-2056,0-93 1624,0 0 0,0 0 1,0 0-1,0 0 0,0 0 1,0 0-1,0 1 0,0-1 1,0 0-1,0 0 0,0 0 0,0 0 1,0 0-1,0 0 0,0 0 1,0 0-1,0 1 0,0-1 1,0 0-1,0 0 0,0 0 1,0 0-1,0 0 0,0 0 1,0 0-1,0 1 0,0-1 1,0 0-1,0 0 0,0 0 0,0 0 1,0 0-1,0 0 0,0 0 1,0 0-1,1 0 0,-1 0 1,0 1-1,0-1 0,0 0 1,0 0-1,0 0 0,0 0 1,0 0-1,0 0 0,0 0 0,1 0 1,-1 0-1,0 0 0,0 0 1,0 0-1,0 0 0,0 0 1,0 0-1,0 0 0,0 0 1,1 0-1,-1 0 0,0 0 1,0 0-1,0 0 0,0 0 1,0 0-1,0 0 0,0 0 61,7-7-2666,-3 2 2418,8-6-648</inkml:trace>
  <inkml:trace contextRef="#ctx0" brushRef="#br0" timeOffset="743.47">981 413 16639,'-27'2'8125,"1"6"-4332,24-7-3719,0 0 0,0 0 0,1 0 0,-1 0-1,0 0 1,1 1 0,-1-1 0,0 0 0,1 1 0,0-1 0,-1 1-1,1 0 1,0 0 0,0-1 0,0 1 0,0 0 0,0 0 0,0 0-1,1 0 1,-1 0 0,0 0 0,1 0 0,0 0 0,-1 1-74,1 2-27,0-1 0,0 1 1,0-1-1,0 1 0,1-1 0,0 1 1,-1-1-1,2 0 0,-1 1 1,0-1-1,1 0 0,0 0 0,0 0 1,0 0-1,1 1 27,1 0 49,0-1 1,0 1-1,0-1 1,1 0-1,0 0 0,-1 0 1,1 0-1,1-1 0,-1 0 1,3 1-50,7 2 80,0 0-1,0-1 1,0-1 0,1 0-1,0-1 1,0-1 0,0 0-1,4-1-79,-8-1 13,0 0 0,0-1 0,0 0 1,0-1-1,-1-1 0,1 1 0,0-2 0,8-3-13,-14 5 44,0-1 0,0 0 0,0-1 0,0 1 0,0-1 1,-1 0-1,0-1 0,0 1 0,0-1 0,0 0 0,-1 0 0,0 0 1,0-1-1,0 0 0,0 1 0,0-3-44,-3 5 13,0 1 0,0-1 0,0 0 0,0 0 0,-1 0 0,1 0 0,-1 0 0,0 0 0,0 1 0,0-1 0,0 0 0,0 0 0,0 0 0,-1 0 0,0 0 0,1 0 0,-1 0-13,-1-2 30,0 1 0,-1 0 0,1 0 0,-1-1 0,1 1-1,-1 1 1,-1-1 0,1 0 0,0 1 0,-1-1-30,-7-4 63,0-1-1,0 2 1,-1-1 0,0 2-1,0-1 1,-13-3-63,25 10-1,-12-5-635,0 1 0,-1 0 0,-5-1 636,15 5-171,0-1 0,1 1 0,-1-1 0,0 1 0,1 0 0,-1 0 0,0 0 0,1 0 0,-1 1 0,0-1 0,1 1 0,-1 0 0,1 0 0,-1-1 1,1 1-1,-1 1 0,1-1 0,0 0 0,-3 2 171,5-3-157,-1 1 1,1-1 0,-1 1-1,1-1 1,0 1-1,-1-1 1,1 1-1,0-1 1,-1 1-1,1-1 1,0 1 0,-1-1-1,1 1 1,0-1-1,0 1 1,0 0-1,0-1 1,-1 1-1,1-1 1,0 1 0,0 0-1,0-1 1,0 1-1,0 0 1,1-1-1,-1 1 1,0 0 156,4 11-827</inkml:trace>
  <inkml:trace contextRef="#ctx0" brushRef="#br0" timeOffset="1110.83">1392 15 18047,'-17'-14'8208,"16"13"-6533,2 17 965,1-8-2523,0 0 0,1 0 1,-1 0-1,1 0 0,1-1 1,2 4-118,27 44 230,-30-50-204,22 29 167,2 0 0,17 16-193,-10-12 115,-21-22-75,0 0 1,-1 1-1,-1 0 1,-1 1-1,0 0 0,-1 1 1,-1 0-1,-1 1 0,3 11-40,-7-16 23,0 0 0,0 0 0,-2 0 0,0 0 0,-1 1 0,0-1 0,-1 0 0,-1 0 0,0 0 0,-1 0 0,-1 0-1,0-1 1,-3 7-23,-5 4 11,-1 0 0,-1 0-1,-2-1 1,0-1 0,-1 0-1,-1-2 1,-9 8-11,9-12-26,0 1 0,-2-2 1,0-1-1,-1-1 0,0 0 0,-11 4 26,22-12-289,1-1-1,-1 0 0,-1 0 0,1-1 0,-1 0 1,1-1-1,-1-1 0,0 1 0,0-2 290,-16-2-373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21:23.67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 2 17791,'-8'0'10066,"14"0"-5721,16-2-3785,83 2-1075,-70 0-2507,-1 0-3964,-6 2-3728,-16 2 6901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21:23.99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28 42 16895,'-18'8'5515,"9"-6"2072,16-6-5553,14-5-1842,1 2 1,0 0-1,0 1 0,0 2 0,17-3-192,12 2-1368,0 3-1,2 1 1369,-36 1-624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21:26.89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28 33 11392,'-12'12'3674,"2"-7"3158,5-2-979,5-2-5731,0-1 0,0 1 0,0-1 0,1 0 0,-1 1 0,0-1 0,1 0 0,-1 1 0,0-1 0,0 1 0,0-1 0,1 1 0,-1-1 0,1 0 0,-1 0 0,1 0 0,-1 0 0,1 0 0,-1 1 0,1-1-122,3 2 194,0 0 1,0 0-1,0-1 0,1 0 0,-1 0 1,1 0-1,0 0 0,-1 0 0,1-1 1,0 0-1,1 0-194,9 0 178,42 3 56,21-3-234,67-15 24,-84 8-21,206-25-3,-5 11 0,55 23-464,-262 2-1846,0 1-6569,-45-8 6292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21:24.94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323 89 9472,'19'-6'3120,"-19"6"-3050,0 0 1,0 0 0,0 0 0,0 0 0,1 0-1,-1-1 1,0 1 0,1 0 0,-1 0-1,0 0 1,0 0 0,1-1 0,-1 1 0,0 0-1,0 0 1,1 0 0,-1 0 0,0 0 0,0 0-1,1-1 1,-1 1 0,0-1-71,7-10 2586,-4 2 5076,-3-3-3601,-1 4-2381,1 8-1626,-1 0 1,1 0-1,0 0 0,-1 0 1,1 0-1,0 0 1,-1 0-1,1 0 0,0 0 1,0 0-1,-1 0 1,1 0-1,0 0 0,0 0 1,0 0-1,0 1 1,0-1-1,-1 0 0,1 0 1,0 0-1,0 0 1,-1 0-1,1 1 0,0-1 1,0 0-1,0 0 1,-1 0-1,1 0 0,0 0 1,0 0-1,0 1 1,0-1-1,-1 0-54,0 1 210,-4 4-130,-1 0 0,0 1 0,1-2 1,0 2-1,0 0 0,-2 3-80,-12 14 68,-13 7-37,-1-1-1,-21 12-30,-30 26 14,5-2-14,79-64 0,-1-1 0,1 1 0,-1-1 0,1 1 0,-1-1 0,1 1 0,-1-1 0,1 0 0,-1 1 0,1 0 0,0-1 0,0 1 0,0 0 0,-1-1 0,1 0 0,0 1 0,0 0 0,-1-1 0,1 1 0,0 0 0,0-1 0,0 0 0,1 1 0,-1-1 0,0 1 0,0-1 0,1 0 0,-1 1 0,0-1 0,0 0 0,0 1 0,1-1 0,-1 0 0,0 0 0,1 1 0,-1-1 0,1 0 0,-1 0 0,1 0 0,-1 0 0,1 0 0,-1 0 0,0 0 0,0 0 0,1 0 0,-1 0 0,7 0 0,0 1 0,-2-2 0,2 1 0,1 0 0,-1-1 0,57 2-59,1 3 1,15 5 58,135 13 117,-213-22-117,8 1 0,0-1 0,0 0 0,0-1 0,4 1 0,-12-1 0,1 1 0,-2-1 0,2 1 0,-1-1 0,0 0 0,0 0 0,0 1 0,1-1 0,-2 0 0,1-1 0,0 2 0,0-2 0,0 1 0,-1 0 0,1-1 0,0 0 0,-1 1 0,0-1 0,1 0 0,-1 0 0,0 0 0,1-1 0,-2 1 0,1 1 0,-1 0 0,1-1 1,-1 1-1,0-1 0,0 0 0,0 1 0,0 0 0,0-1 1,-1 1-1,1-1 0,0 1 0,-1 0 0,1-1 0,-1 0 1,0 1-1,1 0 0,0-1 0,-1 1 0,0 0 0,0-1 1,-1 2-1,2-1 0,-2-1 0,-3-4-3,-1 0-1,-1 1 1,2-1 0,-3 1 3,3 1-7,-52-38-107,16 14 223,-9-13-109,48 39-238,-18-17 527,12 7-2470,5 1-5049,3 10 6792,0 0 1,0 1-1,0-1 1,0 1-1,1 0 1,-1-1-1,0 0 0,0 1 1,1-1-1,-1 0 1,0 1-1,0 0 1,0 0-1,1-1 1,-1 1-1,1-1 0,-1 1 1,1-1-1,-1 1 1,1-1-1,-1 1 1,1 0-1,-1 0 438,3-2-1738,4-5-2582</inkml:trace>
  <inkml:trace contextRef="#ctx0" brushRef="#br0" timeOffset="442.71">809 108 7808,'1'-5'3139,"-1"3"9736,-2 8-2989,3 2-12059,0 5 2779,0-4-412,1 0 1,0 0-1,3 8-194,-1 0-13,-1 0 0,0-1-1,-1 1 1,0 8 13,-1-10-96,-1 29-2829,-1-23-1574,1-17 2931</inkml:trace>
  <inkml:trace contextRef="#ctx0" brushRef="#br0" timeOffset="884.58">662 76 17151,'-1'0'554,"0"-1"0,1 0-1,-1 0 1,0 0-1,1 0 1,0 0-1,0-1 1,-1 2-1,1-1 1,0-1-1,0 1 1,0 0-1,-1 0 1,1 0-1,0 0 1,1 0-1,-1 0 1,0 0-1,0-1-553,8-12 2640,-6 11-2555,1 2-1,-1-2 1,1 1-1,0 0 1,0 0-1,0 0 0,0 0 1,0 1-1,0 0 1,1-1-1,1 1-84,10-3 47,-2 0-1,5 1-46,-6 2 82,0-2-66,2 1 0,-1 1-1,0 0 1,8 1-16,-15 0 10,0 1 0,1 0 1,-1 0-1,0 0 0,0 1 1,1 0-1,-1 0 0,0 0 0,-1 1 1,5 2-11,-8-4-9,11 7 124,1 1-1,8 8-114,-19-13 60,2-1 0,-2 0 0,-1 0 0,2 1 0,-1 0 0,0 0 0,-1 0 0,1 0 0,-2 0 0,2 1 0,-1 1-60,-1-3 10,-1-1 0,1 1 1,-1 0-1,1-1 0,-1 1 1,0-1-1,0 1 0,-1 0 0,1-1 1,0 1-1,-1-1 0,0 1 1,0 0-1,1-1 0,-1 1 1,-1-1-1,1 1 0,0-1 1,0 0-1,-1 0 0,0 1 1,1-2-1,-1 1 0,0 0 0,0 0 1,-1 0-1,2-1 0,-2 1 1,1-1-1,-2 2-10,-6 2-1004,0 0-1,0-1 1,0-1-1,-1 1 1,0-1 0,0-1-1,0 0 1,1-1-1,-11 1 1005,19-2-3680,6-3 1328</inkml:trace>
  <inkml:trace contextRef="#ctx0" brushRef="#br0" timeOffset="1367.43">1096 278 12544,'-5'4'11801,"-1"-2"-6263,-4 4-4480,10-6-1027,0 0-1,-1 0 1,1 0-1,0 1 1,-1 0-1,1-1 1,0 1-1,0-1 1,0 1-1,0-1 1,0 1-1,0-1 1,0 0-1,0 1 1,0-1-1,0 1 1,0-1-1,0 1 0,0-1 1,0 1-1,0-1 1,0 0-1,1 1 1,-1-1-1,0 1 1,0-1-1,1 1-30,0 0 15,-1 1-1,1 1 0,0-2 1,1 1-1,-1-1 0,0 1 1,1 0-1,0-1 0,-2 1 1,2-1-1,0 0 0,-1 0 1,2 1-1,-1-1 0,-1-1 1,3 2-15,-1 0 4,1-1 0,-1 0 0,2 0 0,-1 0 1,-1-1-1,1 1 0,0-1 0,0 0 0,0 0-4,7-1 45,0-1-1,0 1 0,0-1 1,0-1-1,-1-1 1,4 0-45,-13 3 17,1 1 0,1-1 0,-2 0 0,1-1 1,0 2-1,-1-1 0,1-1 0,0 1 0,-2 0 0,2-1 1,0 1-1,-1 0 0,0-1 0,0 0 0,1 1 0,-1-2-17,-1 2 6,0 0 0,1 0 0,-1 0 0,0 0 0,0 0 0,1 0 0,-1 0 0,0 0-1,0 1 1,0-2 0,-1 1 0,1 0 0,0 1 0,0-1 0,-1-1 0,1 1 0,0 0 0,0 1-1,0-1 1,-1 0 0,0 0 0,1 0 0,-1 1 0,0-1 0,0 0 0,1 0 0,0 0-1,-1 1 1,0-1 0,0 1 0,0-1 0,0 1 0,0-1-6,-23-11-3930,20 10 2530,-1 1 0,1-1-1,-1 1 1,0 0 0,1 0 0,-1 1 0,0-1-1,1 1 1,-1 0 0,0 0 0,0 1 0,1-1-1,-2 1 1401,-8 3-4938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21:22.94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19 0 12928,'-2'11'9253,"-2"-1"-5400,-1 3-2085,3-2-1556,-1-1 1,2 2-1,0-2 1,0 1-1,1 0 1,1 0-1,0 8-212,3 7 107,0 1 0,5 11-107,-6-28 105,1 1 1,0-1-1,0 1 0,1-1 0,1 0 0,0-2 1,0 2-1,1-1 0,0-1 0,0 1 0,6 3-105,-10-8 30,1-1 0,0 0-1,0 0 1,1 0-1,0-1 1,0 1-1,-1-1 1,1 0 0,0-1-1,0 1 1,0 0-1,0-1 1,0 0-1,0 0 1,0-1 0,4 1-30,-3-2 42,1 1 1,1-1 0,-2 0 0,0 0 0,1-2-1,-1 2 1,1-2 0,-1 1 0,0-1-1,0 0 1,0 0 0,2-2-43,12-10 157,1-1-1,-2-1 1,15-16-157,1 0 111,-27 25-57,0 1-1,-1-2 1,0 1-1,0-1 0,0-2-53,-4 7-84,-2 1 0,2-1-1,-1 0 1,-1-1 0,1 1 0,0 0-1,-2-1 1,1 1 0,0 0-1,0-1 1,-1 1 0,0 0 0,0-1-1,0 1 1,-1-1 84,-3-8-5107,3 13 4420,1-1-1,-1 0 1,0 1 0,1-1-1,0 0 1,-1 1 0,1 0-1,-1-1 1,0 0-1,0 1 1,0-1 0,1 1-1,0-1 1,-1 1-1,0 0 1,0-1 0,0 1-1,0 0 1,1 0 0,-1 0-1,0 0 1,0 0-1,0 0 688,-5 0-4586</inkml:trace>
  <inkml:trace contextRef="#ctx0" brushRef="#br0" timeOffset="368.81">271 23 12800,'-3'2'1327,"0"-1"5447,2-1 414,0 6-4974,7 72-337,-10 34-1397,1-37-405,-3 32-43,2-59-48,2-22-72,-7 153-459,9-171 439,0-3-784,0-1 1,0 1-1,0 0 0,1 0 0,0 0 0,0 0 1,-1 0-1,2 0 892,-2-5-126,0 0 0,1 0 1,-1 0-1,0 0 0,0 1 0,0-1 1,0 0-1,0 0 0,1 0 0,-1 1 1,0-1-1,0 0 0,0 0 0,1 0 1,-1 0-1,0 1 0,0-1 0,0 0 0,0 0 1,0 0-1,0 0 0,1 0 0,-1 0 1,0 0-1,0 0 0,1 0 0,-1 0 1,0 0-1,1 0 0,-1 0 0,0 0 126,8-5-2512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21:28.13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5 509 6272,'8'5'2485,"1"0"0,-1 0 0,2 3-2485,7 5 3414,-8-6-2407,-2-2 1,1 3-1,-1-2 1,0 1-1,-1 2 1,0-1-1,0 0 1,0 0-1,-1 1 1,0-1-1,2 10-1007,-11-24 2345,-40-51-1165,25 28-1118,6 11 8,1-1 0,0 0 0,-7-19-70,17 32 7,-1-1 1,1 1-1,0-1 0,1 1 0,0-1 0,0 0 0,0 1 0,1-1 0,0 1 0,1-2 1,-1 2-1,1-1 0,0 1 0,1-1 0,0 1-7,0-1-4,1 1-1,-1-1 1,1 1 0,1 0 0,-1 0-1,1 1 1,0-1 0,1 0-1,-1 1 1,1 0 0,0 1 0,1-1-1,-1 1 1,3-3 4,-3 4-3,1 0 0,-1 0-1,0 1 1,1-1 0,-1 1 0,1 0-1,0 1 1,0-1 0,0 1 0,0 0-1,0 1 1,0 0 0,0 0 0,0 0-1,0 0 1,6 1 3,-1 2 40,0-1 0,0 1 1,-1 1-1,1 0 0,-1 0 0,2 2-40,-8-4 22,0-1 0,-1 1-1,0 1 1,0-1 0,0 0 0,0 0 0,0 1 0,-1 0-1,1-1 1,-1 1 0,0 1 0,1-2 0,-2 1-1,2 1 1,-2 0 0,1-1 0,-1 0 0,1 0 0,-2 2-1,2-1-21,-2-1 3,0-1-1,0 2 0,-1-2 1,1 0-1,-1 1 0,1-1 1,0 1-1,-1-1 0,0 1 1,0-1-1,-1 0 0,2 0 0,-2 1 1,1-1-1,-1 0 0,1 0 1,-1 0-1,0-1 0,1 2 1,-2-2-1,2 1 0,-2 0 1,1-1-3,-4 3 3,0 0 0,0 0 0,0 0 0,-1-1 0,0-1 0,0 2 0,-3-1-3,5-1-33,0-1-367,0 1 0,0-1 0,0 0 0,-1 0 0,1 0 0,0 0 1,-1-1-1,1 0 0,0 0 0,-1-1 0,1 1 0,-1-2 400,5 2-498,1 0 352,-1 0-1,1 0 0,-1 0 0,1 0 0,-1 0 0,1-1 0,0 1 0,0 0 0,-1 0 0,1 0 0,-1 0 0,1 0 0,-1 0 1,1 0-1,0-1 0,-1 1 0,1 0 0,0-1 0,-1 1 0,1 0 0,0-1 0,0 1 0,0-1 0,0 1 0,0 0 0,-1 0 0,1-1 1,0 1-1,0 0 0,0-1 0,0 1 0,0-1 0,0 1 0,-1-1 147,1-7-1963</inkml:trace>
  <inkml:trace contextRef="#ctx0" brushRef="#br0" timeOffset="681.91">480 103 12032,'2'-5'4726,"2"-1"7207,-1 8-8680,-1 6-3865,-1 0 894,1 0-1,-2-1 0,1 9-281,-1 7 143,0-12-97,3 25 182,2 4-228,-3-27 9,0-1 0,1-1 1,1 1-1,0 0 0,3 3-9,-5-9 0,1-1 0,0 1 0,1-2 0,-1 1 0,1 0 0,1-1 0,-1 1 0,0-1 0,1 0 0,4 4 0,-1-4 0,0 1 0,-1-1 0,2 0 0,-1 0 0,0-1 0,1 0 0,4 0 0,-12-3 0,8 4 22,1-3-1,0 1 1,1 0-22,-8-2 6,0 0-1,1 0 1,-1 0 0,0 0 0,1-1-1,-1 1 1,0-1 0,0 0 0,0 0-1,0 0 1,2-2-6,0 2 0,-1-1 0,-1 0 0,1-1 0,-1 1 0,2-1 0,-2 0 0,0 0 0,1 0 0,-2 0 0,0 1 0,-1-1 0,1 1 0,-1-1 0,1 0 0,-2 1 0,2-2 0,-1 2 0,0-1 0,0-1 0,-1 2 0,0-3 0,2-17 0,-2 0 0,0 0 0,-2 0 0,0 0 0,-1 0 0,-3-6 0,-5-16-155,-14-35 155,25 77 132,-2-4-3961,7 3-2412,-1 3 4862,3-4-781</inkml:trace>
  <inkml:trace contextRef="#ctx0" brushRef="#br0" timeOffset="1405.85">914 44 12800,'-6'-3'3727,"4"2"-2742,0 1-1,1-1 0,0 0 0,-1 0 0,1 1 1,0-1-1,-1 0 0,1-1 0,0 2 0,-1-2-984,2 2 124,0 0-1,0-1 0,0 1 0,0 0 1,-1-1-1,1 1 0,0 0 0,0-1 1,0 1-1,0 0 0,0 0 0,0 0 1,0-1-1,0 1 0,0 0 0,0-1 1,0 1-1,0-1 0,0 1 0,0 0 1,1-1-124,6-8 177,-4 8-152,-1-1-1,0 1 1,1 0 0,-1-1-1,1 1 1,0 1 0,-1-1-1,1 0 1,-1 0 0,2 1-1,-1-1-24,29 0 625,-14 0-395,-11 1-181,-1-1-1,1 1 1,-1 1-1,1-1 0,0 1 1,-1 0-1,0 1 1,1 0-1,0-1 1,1 2-49,-7-3 3,0 1-1,-1-1 1,1 1 0,0 0 0,0-1 0,0 1 0,-1-1 0,1 1 0,-1 0-1,1 0 1,0 0 0,-1 0 0,1-1 0,-1 1 0,1 0 0,-1 0-1,0 0 1,0-1 0,1 1 0,-1 0 0,0 0 0,0 0 0,0 0-1,1 0 1,-1 0 0,0 0 0,-1 0 0,1-1 0,0 2 0,0-1-1,0 0 1,-1-1 0,1 1 0,0 0 0,0 0 0,0 0 0,-1-1 0,0 1-1,0 1-2,-1 3 16,-2 0 1,1 0-1,0-1 0,-1 1 0,0-1 0,-1 0-16,1 1 23,-17 15 466,-9 13-489,29-31 10,0-1 0,0 0 0,0 0 0,0 1 0,1-1 1,-1 0-1,1 0 0,-1 1 0,1-1 0,-1 1 0,1-1 0,-1 0 1,1 1-1,0 0 0,0-2 0,0 2 0,0 0-10,0-1 6,1 0 0,-1 0 0,0 0 0,1 0 1,-1-1-1,0 1 0,1 0 0,-1 0 0,1 0 0,-1-1 0,0 0 0,1 1 0,0 0 0,0 0 0,-1-1 1,1 1-1,0-1 0,-1 0 0,1 1 0,0 0 0,0-1 0,0 0 0,0 1 0,-1-1 0,1 1 0,0-1-6,16 4 143,-1-2 0,1 1 0,0-2-1,0 0 1,0 0 0,8-3-143,13 2 114,9-7-5703,-46 7 4298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21:45.70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 13 14336,'0'0'4655,"-3"4"5996,17-11-8190,-11 5-2437,2 1-1,-1-1 1,0 1 0,-1 0-1,1 1 1,1-1 0,-1 0-1,4 1-23,9 0-238,38 1-2116,-21 5-6915,-20-1 4534,-3 2 1711</inkml:trace>
  <inkml:trace contextRef="#ctx0" brushRef="#br0" timeOffset="347.21">55 143 15872,'-3'7'5887,"3"-7"-4575,3 0 960,1 0 672,-4 0-1728,4 0 288,-1 0-960,8 0 32,-1 0-320,5 0-32,-4 0-128,8 2-64,-8-2 0,7 4-1024,-7-4 544,8 3-736,-10-3 672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21:44.23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219 160 9856,'2'-6'2235,"-3"1"6090,-5 4-1272,1 3-7077,3-2 165,0 1 1,1 0 0,-1 0 0,1 0 0,0 0 0,-1 0 0,0 0 0,2 1 0,-2-2 0,1 2 0,0 0 0,0-1 0,0 0 0,0 1-142,-12 24 882,8-15-429,-10 19-182,-1 0 0,-2 0 0,-1-2 0,-1 0 0,-19 17-271,39-44 0,-7 7 3,0 0 0,0 0 0,1 1 1,0-1-1,-3 7-3,8-15 2,1 1 1,0-1 0,0 0 0,0 0 0,0 1 0,0-1-1,0 0 1,0 1 0,0-1 0,0 0 0,0 1-1,0-1 1,0 0 0,0 0 0,0 0 0,0 0-1,0 0 1,0 1 0,0-1 0,0 0 0,0 0-1,0 1 1,1-1 0,-1 0 0,0 1 0,0-1-1,0 0 1,0 0 0,1 0 0,-1 1 0,0-1-1,0 0-2,10 3-7,11-3-81,29-3 82,27 4 6,-14 0 1,-8 1-1,49 8 0,-89-9 16,-5 1 34,1-1-1,0 0 1,0 0-1,0-1 1,-1 0-1,1-1 1,2 0-50,-13 1 4,0 0 0,1 0 1,0-1-1,0 1 1,0 0-1,-1-1 1,1 1-1,-1 0 0,1-1 1,-1 1-1,1-1 1,0 1-1,-1 0 0,1 0 1,0-1-1,-1 1 1,0-1-1,1 0-4,-1 0 4,0 1 0,0-1 0,0 1 1,0 0-1,0 0 0,1-1 0,-1 1 0,0-1 0,-1 1 1,1-1-1,0 1 0,0-1 0,0 1 0,0 0 0,0 0 0,0-1 1,-1 1-1,1-1 0,0 1 0,0-1 0,0 1 0,0-1-4,-2 0 16,0-2-1,1 2 0,-2-1 0,1 0 1,0 0-1,0 0 0,-3 0-15,-27-20-130,-1-2-1,3 0 1,0-2 0,1-2 0,1 0-1,2-2 1,-1-3 130,20 26-482,-5-8-3162,12 14 3173,-1 0-1,0 1 0,1 0 1,0-1-1,-1 1 0,1-1 1,0 0-1,0 0 0,0 1 1,-1 0-1,1-1 0,0 0 1,0 0-1,0 0 0,0 1 0,0-1 1,0 1-1,0-1 0,0 0 472,0-3-2831</inkml:trace>
  <inkml:trace contextRef="#ctx0" brushRef="#br0" timeOffset="401.96">642 137 14464,'1'1'548,"-1"-1"0,0 0 1,1 0-1,-1 0 1,0 0-1,0 0 0,0 0 1,0 0-1,0 1 1,1-1-1,-1 0 0,0 0 1,0 0-1,1 1 1,-1-1-1,0 0 0,0 0 1,1 1-1,-1-1 1,0 0-1,0 0 0,0 1 1,0-1-1,0 0-548,3 9 3853,0 11-4771,-3-19 1829,5 134 332,-4-111-1587,1 9-3638,4 25 3982,-5-54-638,-1-4 446,0 0-1,0 1 0,0 0 0,0-1 0,0 1 0,0 0 0,0-1 0,0 0 0,0 0 0,0 1 0,1-1 0,-1 1 0,0 0 0,1-1 0,-1 1 0,0-1 0,1 0 1,-1 0-1,1 1 193,3 0-1462</inkml:trace>
  <inkml:trace contextRef="#ctx0" brushRef="#br0" timeOffset="758.52">514 84 12160,'-7'-10'3158,"5"8"-1622,-1-2 1,2 1 0,-2 0 0,1 0-1,1-1 1,-2-2-1537,3 5 236,0 1 0,-1-1 0,1 0 0,0 1 0,0 0 0,0-1 0,0 0 1,0 0-1,0 0 0,1 1 0,-1-1 0,0 1 0,0-1 0,0 1 0,1-1 0,-1 0 0,0 1 0,1-1 0,-1 1 0,1 0 0,-1-1-236,1-1 189,0 1-1,1 0 0,-1 0 1,0 0-1,1-1 0,-1 2 1,1-1-1,0 0-188,4-2 73,0 1 0,0 0 1,0 0-1,2 0-73,11-2 46,0 0 0,0 1 0,0 1 0,1 1 0,-1 0 0,1 2 0,-1 0 1,0 1-1,1 1 0,-1 1 0,16 5-46,-29-7 51,1 0 0,-1 0 0,-1 1 0,2 0 0,-1 0 0,-1 0 0,1 1 1,0 0-1,-1 0 0,0 1 0,0-1 0,3 5-51,-7-8 13,0 1 1,1 0-1,-1 0 1,0 0-1,0 0 0,0 0 1,0 0-1,0 0 1,-1 1-1,1-2 1,-1 2-1,0-1 0,0 1 1,1-1-1,-1 0 1,0 0-1,-1 1 0,1-1-13,0 1 17,-1 1 0,0-2 0,0 1-1,-1 1 1,2-2 0,-2 1-1,0 0 1,1-1 0,-1 1 0,0 0-1,0-1 1,-1 1-17,-2 2-108,1-1-1,-1 1 1,-1-2-1,1 1 1,0-1 0,-1 1-1,0-1 1,0 0 0,0-1-1,1 1 1,-2-1-1,-2 0 109,4-1-128,-18 4-3304,21-4 2382,0 0 0,0 0 0,-1 0-1,1 0 1,0 0 0,-1 1 0,0 0 1050,-1-1-2214</inkml:trace>
  <inkml:trace contextRef="#ctx0" brushRef="#br0" timeOffset="1130.43">934 388 15360,'-17'37'8943,"17"-36"-8695,-1 0 1,1 1-1,0-1 0,-1 0 0,1 0 1,0 1-1,0-1 0,0 0 0,0 1 0,0-1 1,1 0-1,-1 0 0,0 1 0,1-2 0,-1 2 1,1-1-1,0 0 0,-1 0 0,1 1-248,0 0 74,0-1 0,1 1 0,-1-1 0,1 1-1,0 0 1,-1-1 0,1 1 0,0-1 0,0 0 0,1 2-74,4-1 2,0 2 1,-1-2-1,1 0 1,0 0-1,0 0 1,0-2-1,4 2-2,-5-1 153,1-1 0,0 0 0,-1-1 0,1 0 0,-1 0 0,0 1 0,1-2-153,-3 0 82,1 2 0,-1-2 1,0 0-1,1 1 0,-1-2 0,0 2 1,-1-2-1,1 1 0,0-2 0,2 0-82,-5 3 35,1 0-1,-1-1 1,0 2-1,-1-1 1,1-1-1,0 1 0,0 0 1,0 0-1,0-1 1,-1 1-1,0 0 1,1-1-1,-1 1 0,1 0 1,-1-1-1,1 0 1,-1 1-1,0-1 1,0 1-1,0 0 1,0-1-35,-1 0 21,1 0 0,-1 0 0,0 1 1,1-1-1,-1 1 0,0-1 0,0 0 1,0 1-1,0-1 0,0 1 0,0 0 1,-1-1-1,1 1 0,0 0 0,-1 0-21,-3-3 1,-1 0 0,0 0 1,1 1-1,-1 0 0,0 0 0,0 1 0,0 0 0,-6-2-1,2 3-580,0 0 0,0 0 1,-1 0-1,1 1 0,0 1 0,-1 0 0,1 0 580,-3 4-5779,9-2 1617,5-2-2712,2-4 2869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2:51:34.83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34 19 13696,'-7'-4'5737,"-2"7"-2209,9-3-3246,-1 0 0,1 1 0,-1-1 0,1 0 0,-1 0 0,1 0 0,-1 1 0,0-1 0,1 0 0,-1 0 0,0 0 0,1 0 0,-1 0 0,1 0 0,-1 0 0,0 0 0,1 0 0,-1 0 0,0-1-282,-3 0 2336,3 0-557,9-1-1649,12-2-96,1 2 0,0 0 0,10 1-34,20-2 64,-23 2-109,0 0 1,23 3 44,-7 6-2706,-37-5 2104,0 1-4936,-7-4 5131,0 0-1,1 0 1,-1 1 0,0-1-1,1 0 1,-1 0 0,0 1-1,0-1 1,0 0 0,1 0-1,-1 1 1,0-1 0,0 0-1,0 1 1,1-1 0,-1 0-1,0 1 1,0-1-1,0 0 1,0 1 0,0-1-1,0 0 1,0 1 0,0-1-1,0 1 1,0-1 0,0 0-1,0 1 1,0-1 0,0 0-1,0 1 1,0-1-1,-1 0 1,1 1 0,0-1-1,0 0 408,-7 4-4266</inkml:trace>
  <inkml:trace contextRef="#ctx0" brushRef="#br0" timeOffset="336.09">47 116 14848,'-8'0'1295,"-7"0"6699,10 0-1226,17 0-5178,195 0-1304,-120 0-4700,-82 0 2988,0 0 0,0 1 0,0-1 0,-1 1 0,4 1 1426,6 2-2742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21:50.21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96 102 9728,'1'0'110,"-1"0"0,0 0 0,0 0 1,0 0-1,0 0 0,0 0 0,0 0 0,1 0 1,-1-1-1,0 1 0,0 0 0,0 0 1,0 0-1,0 0 0,0 0 0,0 0 0,1-1 1,-1 1-1,0 0 0,0 0 0,0 0 1,0 0-1,0 0 0,0-1 0,0 1 1,0 0-1,0 0 0,0 0 0,0 0 0,0 0 1,0-1-1,0 1 0,0 0 0,0 0 1,0 0-1,0 0 0,0 0 0,0 0 0,0 0-110,-2 0 5160,1 3 3685,0 125-4361,-3-80-9352,-5 32 4868,5-48-6080,1-24 3776</inkml:trace>
  <inkml:trace contextRef="#ctx0" brushRef="#br0" timeOffset="418.58">7 90 15360,'-1'-1'484,"0"1"1,0-1-1,1 0 1,-1 0-1,0 0 1,1 0-1,0 0 1,0 0-1,-1 0 1,1 1-1,0-1 1,0-1-485,-1 0 430,1 1 1,1-1-1,-1 1 0,0-1 1,0 0-1,1 1 1,-1-1-1,0 0 1,1-1-431,2-2 1101,-2-3 211,-1 7-1236,1 0 1,-1 0-1,0-1 1,1 1-1,-1 0 1,1 0-1,-1-1 1,1 2-1,0-1 1,-1-1-1,0 1 1,1 1-1,0-1 1,0-1-1,0 1 1,0 0-1,-1 1 1,2-1-1,-1 0 1,0 0-1,0 1 1,0-1-1,1 1-76,11-5 50,0 1-1,0 0 0,0 0 1,1 2-1,-1 0 0,1 1 1,-1 0-1,1 0 0,12 3-49,-8-1 228,-2 2-1,2-1 1,-1 2 0,0 0-1,-1 2 1,1 0 0,7 4-228,-20-8 58,-1-1 1,0 1 0,0 0-1,0 0 1,-1 0 0,1 0-1,-1 1 1,1-1 0,-1 1-1,1 0 1,-1-1 0,0 2-1,1-1-58,-3-2 23,0 0 0,1 1 0,-1-1 0,0 1 0,1-1 0,-1 1 1,0-1-1,0 1 0,0-1 0,0 0 0,0 1 0,0-1 0,-1 1 0,1-1 0,0 1 0,-1-1 0,1 1 0,0-1 0,-1 0 0,0 1 0,0-1 0,0 0 0,0 0 0,1 1-23,-3 1 20,1 0 0,-1 1 1,1-2-1,-2 1 0,2 0 0,-1-1 1,0 1-1,-4 1-20,-3 1-139,0 0 0,-1 0 0,0-1 0,0 0 0,0-1-1,-6 2 140,-12-1-2984,-1-3-3442,26-1 4575</inkml:trace>
  <inkml:trace contextRef="#ctx0" brushRef="#br0" timeOffset="849.23">421 372 11392,'-16'12'9420,"14"-10"-8557,0-1 0,-1 1 0,1 0 0,0-1 0,0 1 0,0 0 0,-1 0 0,1 1-863,0 0 187,1 0-1,-2-1 1,1 1-1,2 0 0,-2 0 1,0 0-1,1 1 1,1-1-1,-1 0 0,-1 2-186,2-2-22,0-1-1,0 0 0,0 0 0,1 0 1,-1 0-1,1 1 0,-1-2 0,1 2 1,-1-1-1,1 0 0,0-1 0,0 2 1,0-2-1,0 1 0,0 0 1,1 0-1,0 1 23,-1-2 8,1 0 0,0 1 0,-1-2 0,1 2 0,0-1 0,-1 0 0,1-1 0,0 1 0,0 0 1,0 0-1,-1-1 0,2 1 0,-2-1 0,1 1 0,1-1 0,-2 0 0,1 0 0,0 0 0,0 0 0,1 0 0,-2-1-8,4 1 165,-1-1-1,1 0 0,-1 0 0,0 0 1,0-1-1,0 1 0,0-1 0,1 0 1,-1 0-165,-4 1 36,1 0 1,1 0 0,-1 0-1,0 0 1,-1 0 0,1 0-1,0 0 1,0 0 0,0-1-1,0 0 1,-1 2 0,0-2-1,1 0 1,-1 2 0,1-2-1,-1 0 1,1 1 0,-1 0-1,0-1 1,0 1 0,0-1-1,0 1 1,0 0 0,-1-1-1,1 0 1,0 2 0,-1-2-1,0-1-36,1 0 40,-1 0 0,-1 0 0,1-1 0,0 1 0,-1 1 0,0-2 0,1 2 0,-2-1 0,2 0 0,-2 1 0,-2-3-40,2 2-185,-1 0 0,1 1 1,-1-1-1,1 1 0,-2 0 0,1 0 0,0 0 0,-2 0 185,4 1-598,-1 1-1,1-1 1,-2 1 0,2-1 0,-1 1-1,1 0 1,0 0 0,-1 0 0,-2 1 598,-3 0-1414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21:47.91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146 157 6144,'3'-8'2515,"-2"-8"7455,-1 8-1412,0 15-5037,6 78-2411,-7 3-836,1-2-5257,2-61-575,-2-20 3590</inkml:trace>
  <inkml:trace contextRef="#ctx0" brushRef="#br0" timeOffset="365.7">37 69 12544,'-1'-1'316,"-19"-13"4496,8-1 1921,12 15-6537,-1-1 0,1 1 0,-1 0 1,1-1-1,0 0 0,0 1 0,0-1 1,-1 0-1,1 1 0,0 0 0,0-1 1,0 0-1,0 1 0,-1-1 0,1 0 1,0 0-1,0 1 0,0 0 0,1-1 1,-1 0-1,0 0 0,0 1 0,0-1 1,0 1-1,1-1 0,-1 1 0,0-1-196,1-1 34,0 2 0,0-1 0,1 0 0,-2 1-1,1-1 1,1 0 0,-1 0 0,0 1 0,0 0 0,1 0-1,-1-1 1,0 1 0,1-1-34,14-2 42,0 0 0,0-1 0,0 3-1,1 0 1,-1 0 0,0 1 0,1 1 0,-1 0 0,0 2 0,0 0-1,0 0 1,0 1 0,7 5-42,-17-7 69,0 0-1,-1 1 1,1 0 0,-1 0 0,1 1-1,-1 1 1,0-1 0,0 0-1,-1 0 1,1 1-69,-2-2 52,-2 0-1,2 0 1,-2 0-1,1 0 1,0 0-1,-1 1 1,1 0-1,-1-1 1,0 0-1,0 1 1,-1 0-1,1 0 1,-1-1-1,0 1 1,1-1-1,-2 1 1,1 2-52,-1-3 18,1 0 1,-1 1-1,0-1 1,0 0-1,-1 0 1,1 0 0,-1 0-1,0 0 1,1 0-1,-1-1 1,0 1-1,0-1 1,-1 1 0,1-1-1,-1 0 1,1 0-1,-1 1 1,0-1-19,-9 5-507,1 0 0,-1-1 0,-11 5 507,18-8-339,-8 2-2174,1-1 0,-6 2 2513,5-2-1923,-2-1 419</inkml:trace>
  <inkml:trace contextRef="#ctx0" brushRef="#br0" timeOffset="731.69">372 489 17279,'0'0'5654,"3"1"-3404,2 0-1508,1 0-1,-1-1 0,0 1 0,4-1-741,-3 0 157,0-1 0,0 1 0,1-1-1,-1-1 1,-1 1 0,2-1 0,-1-1-1,0 2 1,-1-2 0,2-1-157,-4 3 93,0-1 1,-1 1-1,0 0 1,1-1-1,-1 0 1,0 0-1,0 0 1,0 0-1,0 0 1,0 0-1,0-1 1,-1 1-1,0-1 0,1 1 1,0 0-1,-2-1 1,1 1-1,0-2 1,0 2-1,0 0 1,0-2-1,-1 2 1,0-2-94,0 1 26,0 2-1,0-2 1,0 2 0,-1-2 0,1 2 0,-1-1 0,0 0 0,0 0 0,0 0 0,1 1 0,-1-1 0,-1 0-1,1 0 1,0 0 0,0 2 0,-1-2 0,0 0 0,1 1 0,-1 0 0,0-1 0,1 1 0,-1 0-1,0 0 1,1 0 0,-1 0 0,0 1 0,0-1 0,0 1 0,-2-2-26,1 1-187,-1 0 0,0 1 0,-1-1 0,1 1 0,0-1 0,0 1 0,0 1 0,0-1 0,0 0 0,0 1 0,0-1 0,0 1 0,0 1 0,-1 0 187,-7 2-3496,11-4 2946,0 0 0,-1 1 0,0-1 1,1 1-1,0 0 0,0-1 0,-1 1 0,1-1 0,0 1 0,0 0 0,0 0 1,-1 0-1,2 0 0,-2 1 550,-1 2-2453</inkml:trace>
  <inkml:trace contextRef="#ctx0" brushRef="#br0" timeOffset="1304.03">584 363 12800,'-5'0'423,"3"0"595,0 0-1,1 0 1,-1 0 0,0 0 0,0-1 0,0 1 0,0 0-1,1-1 1,-2 1-1018,3 0 254,-1-1-1,1 1 1,0-1-1,-1 1 1,0-1-1,1 0 1,-1 1 0,1 0-1,-1-1 1,1 1-1,-1-1 1,1 0-1,0 0 1,0 1-1,0-1 1,0 1-1,-1-1 1,1 0-1,0 0 1,0 1-1,0-1 1,0 1 0,0-1-1,0 0 1,0 0-1,0 0-253,0 0 10,1-1 0,-1 1 0,0 0 0,0-1 0,1 0 0,0 2 0,-1-2 0,1 0 0,0 2 0,0-2 0,-1 1 0,2-1 0,-1 2 0,0-1 0,0-1 0,0 1 0,0 1 0,1-1 1,-1 0-1,0 0 0,0 0 0,1 0 0,-1 1 0,0 0 0,1-1 0,0 0 0,-1 1-10,4-2-31,1 1 0,0-1 0,0 1 0,-1 1 0,1-1 0,5 0 31,-7 1 0,0 1 0,0-1-1,0 1 1,-1-1-1,1 1 1,0 0-1,-1 1 1,0-1-1,1 0 1,-1 1 0,0 0-1,1 0 1,-1 0-1,0 1 1,1 0 0,-2-1 0,1-1 0,-2 1 0,1 0 0,0 0 0,-1 0 0,1 1 0,-1-2 0,0 2 0,0-1 0,1 1 0,-1-1 1,0 1-1,-1-1 0,0 0 0,1 1 0,0-1 0,-1 1 0,0 0 0,0-1 0,0 1 0,0 1 0,-1-2 7,1 1 0,-1-2 0,1 2 0,0-1 0,-1 0 0,0 0 0,0 0 0,-1 0 0,2-1 0,-2 2 0,1-2 0,-1 1 0,2 0 0,-2-1 0,-1 1-7,-5 8 34,8-10-30,0 0-1,-1 0 1,1 1 0,0-1 0,0 1 0,0-1 0,-1 1-1,1-1 1,0 1 0,0 0 0,0-1 0,0 0 0,0 0 0,0 1-1,0-1 1,0 1 0,0-1 0,0 1 0,0-1 0,1 1-1,-1-1 1,0 0 0,0 0 0,0 1 0,1-1 0,-1 1-1,0-1 1,1 1 0,-1-1 0,0 0 0,1 1 0,-1-1-1,0 0 1,1 0 0,-1 0 0,0 0 0,0 1 0,1-1-1,-1 0 1,1 0 0,-1 1 0,1-1 0,-1 0 0,1 0-4,21 7 129,-8-3-30,-3-2-139,2 1 0,-2 1-1,6 1 41,-14-4 107,1 1-1,-1-1 0,-1 1 1,2 0-1,-2 0 0,2 1 1,-2-2-1,0 2 0,1-1 1,-1 0-1,1 2 0,-1-2 1,0 1-1,0 0-106,-1-2 40,-1-1-1,0 1 1,0 0-1,0 0 1,0 0-1,0-1 1,0 1-1,1-1 1,-1 1-1,0 0 1,0 0-1,0 0 1,0-1-1,-1 1 1,1 0-1,0 0 1,0 0-1,0-1 1,0 0-1,0 1 1,0 0-1,-1 0 1,1 0-1,-1 0 1,1-1-1,-1 0 1,0 1 0,1 0-1,-1-1 1,1 1-1,0-1 1,-1 1-1,0-1 1,0 0-1,1 1 1,-1-1-1,0 0 1,1 1-1,-1-1 1,0 0-40,-4 3 38,1-2 0,-1 1 0,0-1 0,0 1 0,-4 0-38,-7 0 11,0 0 1,-7-1-12,17-1-711,0 0 0,0 0 0,1-1 0,-1 0 0,0 0 1,0-1-1,0 1 0,-1-2 711,7 3-225,-1 0 0,0 0 1,0 0-1,1-1 0,0 1 0,-1-1 1,0 1-1,1-1 0,-1 1 0,0-1 1,1 1-1,-1 0 0,1-1 0,0 0 1,0 1-1,-1-1 0,1 0 0,-1 1 1,1-1-1,0 1 0,-1-1 0,1 0 0,0 0 1,0 1-1,0-1 0,0 1 0,0-1 1,0 0 224,-3-8-2214</inkml:trace>
  <inkml:trace contextRef="#ctx0" brushRef="#br0" timeOffset="1632.21">1059 300 15616,'0'0'5039,"0"0"2705,1-1-3920,5-5-3424,4 2-404,-1 1-1,1 0 1,-1 0 0,1 1-1,0 0 1,0 1-1,-1 0 1,1 1 0,0 0-1,0 0 1,4 1 4,46 4-2752,-45-4 1984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22:17.35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3 12416,'7'0'8175,"-5"-2"-4880,-4 2-1470,2 0-177,7 9 1861,7 41-2229,-11-37-1926,-2-1-1,1 0 0,-1 0 1,-1 5 646,-3-2-667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22:33.20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18 21 11776,'-10'5'3818,"7"-4"-3562,3-1 59,-1 0-1,1 0 1,0 0-1,0 0 1,0 0 0,-1 0-1,1 0 1,0 0-1,0 0 1,0 0-1,0 0 1,0-1-1,0 1 1,0 0-1,0 0 1,0 0 0,-1 0-1,1 0 1,0 0-1,0-1 1,0 1-1,0 0 1,0 0-1,-1 0 1,1 0 0,0 0-1,0 0 1,0 0-1,0 0 1,0 0-1,0-1 1,0 1-1,0 0 1,0 0 0,0 0-1,0-1 1,0 1-1,0 0 1,0 0-1,0-1-314,2 0 2063,10-4-1893,1 1 0,-1 1 0,1 1 0,0-1 0,-1 2 0,2 0-170,27 0-1397,10 2 1397,-7 0-3377,-18 0-1183,-14 0 2986</inkml:trace>
  <inkml:trace contextRef="#ctx0" brushRef="#br0" timeOffset="321.95">87 147 12160,'-1'0'401,"0"1"96,0-1 0,0 0 0,0 1 1,1-1-1,-1 1 0,0-1 0,0 1 1,0-1-1,0 1 0,1-1 0,0 0 1,-1 1-1,0 0 0,0 0 0,1 0 1,-1-1-498,0 2 1866,1-2-1606,0 1-1,0-1 0,0 0 1,0 1-1,0-1 1,-1 0-1,1 0 0,0 0 1,0 0-1,0 0 0,0 1 1,0-1-1,0 0 0,0 1 1,0-1-1,0 0 0,0 1 1,0-1-1,0 0 0,0 0 1,0 1-1,0-1 0,0 0 1,0 1-260,11 4 1551,-6-3-1303,-1-1 0,1 0 0,0 1 1,0-1-1,0 0 0,0-1 0,1 0 0,-1 0 0,2 0-248,15-2 54,14-4-54,-13 3 113,12-3-818,-5 2-2929,-1 0-3600,-18 3 4487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22:36.41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97 121 13184,'-1'0'482,"0"1"1,0-1-1,0 0 1,1 1-1,-1-1 1,1 1 0,-1-1-1,1 0 1,-1 1-1,0-1 1,1 1-1,-1-1 1,1 1-1,-1 0-482,-5 15 3257,2-5 634,2 0-3149,-1 0-1,2 0 1,-1 0 0,1 0-1,1 0 1,0 0 0,2 6-742,-1 14 285,0 3-1033,1 6 748,5 9-4409,-6-40 3305</inkml:trace>
  <inkml:trace contextRef="#ctx0" brushRef="#br0" timeOffset="348.21">4 559 17663,'-3'0'6592,"3"0"-5120,3-9 544,1 5 256,-4 1-1376,11-3 32,-4-4-576,8 4-64,0-3-192,6 2-64,1 1 0,8-1-608,-5 2 320,1 0-2208,-9-1 1344,2 6-1344,-4-2 1408</inkml:trace>
  <inkml:trace contextRef="#ctx0" brushRef="#br0" timeOffset="714.01">45 718 17279,'-1'0'422,"0"0"-1,1-1 0,0 1 0,-1 0 0,0 0 1,0-1-1,0 1 0,0-1 0,1 1 0,0-1 1,-1 1-1,0 0 0,1 0 0,-1-1 0,0 1 0,1-1 1,-1 0-1,1 1 0,0-1 0,0 0 0,-1 1 1,0-1-422,1 0 222,0 0 0,0 0 1,0 1-1,0-1 0,0 0 0,0 0 1,0 0-1,0 1 0,0-1 1,1 0-1,-1 0 0,0 0 0,1 0 1,-1 1-1,0-1 0,0 0 1,1 0-223,1-2 83,0 0 0,0 1 0,1 0 0,-2-1 0,2 1 1,-1-1-1,1 2 0,0-2 0,0 2 0,0-1-83,5-3 19,1 1-1,0 0 0,0 1 0,8-3-18,-13 5-17,-2 0 0,1 1 0,1 0 0,-1 0 1,0-1-1,0 1 0,0 0 0,0 1 0,1-1 0,-1 0 0,0 1 1,0 0-1,0 0 0,0 0 0,0 0 0,2 1 17,-4-1-26,0 0 0,0-1 0,-1 0 0,1 1 0,0 0 0,0 0 0,0 0 0,-1-1 0,1 1 0,-1 0 0,1 0 0,-1 0 0,1-1 0,-1 1 0,1 1 0,-1-1 0,1 0 0,-1-1 0,0 3 26,1-1-59,-1 0 0,0 0 0,0 1 0,0-1 1,0 1-1,-1-1 0,1 0 0,-1 0 0,0 1 59,-1 2-120,1 0-1,-2 1 1,1-1 0,-1 0-1,1-1 1,-2 1-1,0 0 121,-11 13-138,-1-2-1,-9 8 139,-16 14 1136,39-35-976,0-1-1,-1 1 1,2-1 0,-2 0-1,2 1 1,-1-1 0,0 2 0,0 0-160,2-3 22,0-1 1,0 1-1,0-1 1,0 1 0,0-1-1,0 1 1,0-1 0,0 1-1,0-1 1,0 0-1,0 0 1,0 1 0,0-1-1,0 1 1,0-1 0,1 0-1,-1 1 1,0-1-1,0 1 1,0-1 0,0 0-1,0 0 1,1 0 0,-1 1-1,0-1-22,2 1 33,-1 0 1,0 0-1,0-1 0,1 1 0,0-1 0,-2 1 0,2-1 1,0 1-1,-1-1 0,0 1 0,2-1-33,33 4 43,2-3 0,-2 0 0,27-4-43,-47 3-364,-2-1-16,19 0-5376,-26 0 2212,2 0-1,-2 0 1,1-1-1,6-2 3545,-2-4-4666</inkml:trace>
  <inkml:trace contextRef="#ctx0" brushRef="#br0" timeOffset="1732.81">759 1130 13696,'0'0'748,"0"1"-641,0-1 0,0 0 0,0 0-1,0 0 1,-1 0 0,1 1 0,0-1 0,0 0 0,0 0-1,0 0 1,0 0 0,-1 0 0,1 0 0,0 0-1,0 1 1,0-1 0,0 0 0,0 0 0,0 0 0,0 0-1,0 0 1,0 0 0,-1 0 0,1 0 0,0 0 0,0 0-1,0 0 1,-1 0 0,1 0 0,0 0 0,0 0 0,0 0-1,0 0 1,-1 0 0,1-1 0,0 1 0,0 0 0,0 0-1,0 0 1,-1 0 0,1 0 0,0 0 0,0 0-1,0-1 1,0 1 0,0 0 0,-1 0 0,1 0 0,0 0-1,0-1 1,0 1 0,0 0 0,0 0 0,0 0-107,-23-28 9879,-16-24-9879,24 30 216,0 1-58,2 0 0,0 0 0,1-1 0,1-1 0,1 0 0,2-1 0,0 0 0,-2-16-158,3 6 20,2 0 0,-1-31-20,6 51-1,0 1-1,1 0 1,0-1-1,0 1 1,2 0-1,0 0 1,1 0 0,0 1-1,1-1 2,-2 8-8,0 0 1,0 0-1,0 0 1,1 0-1,0 0 0,0 0 1,1 1-1,-1 0 0,1 0 1,0 1-1,0-1 1,0 0-1,0 1 0,1 1 1,-1-1-1,1 1 0,0-1 8,1 1 10,-1-1 0,1 2-1,0-1 1,-1 1 0,1 1-1,1-1 1,-2 0 0,1 1-1,0 1 1,0-1-1,0 1 1,0 0 0,0 0-1,3 2-9,-8-2 23,1 0-1,-1 0 0,1 0 1,-1 0-1,1 1 0,-2-1 1,2 1-1,-1 0 0,0-1 1,1 2-1,-2-2 0,1 2 1,0-2-1,-1 2 1,1-1-1,-1 1 0,0-1 1,1 1-1,0 1-22,-1 1 45,1 0 0,-1 1 0,0 0 0,0-1 0,-1 1-1,1 0 1,-1-1 0,-1 4-45,0 0 35,1-1-1,-2 1 0,-1 0 0,1-1 1,-1 1-1,0-1 0,0 0 0,-1-1 0,-4 8-34,0-4 4,0 1-1,-1 0 1,0-1-1,-1 0 1,-6 4-4,9-8-192,-1 0 0,-1-1 0,-6 4 192,13-8-231,-2 0 0,1 0 1,-1-1-1,1 1 0,-1-1 0,0 0 0,1 0 1,-1 0-1,0-1 0,0 1 0,-2-1 231,6 0-157,-2 0-1,1 0 1,-1 0 0,1 0-1,0-1 1,-1 1 0,1 0-1,0 0 1,0-1 0,-1 0 157,-9-7-1019</inkml:trace>
  <inkml:trace contextRef="#ctx0" brushRef="#br0" timeOffset="3009.29">1284 575 14848,'0'-5'2371,"-3"-1"202,1-1 0,1 1 0,-1-1 1,1-2-2574,1 7 179,0 0 0,0 1 0,0-2 0,0 2 0,0-1 0,1 0 0,-1 1 0,1-1 0,0 0 0,-1 0 0,1 0 1,-1 1-1,1-1 0,0 0 0,1 2 0,-1-2 0,-1 0 0,2 1-179,1-2 26,0 1-1,-1-1 1,2 1-1,-1 0 1,0 0-1,1 0 1,-1 1 0,0-1-1,2 1 1,-2 0-1,1 0 1,-1 0-1,1 0 1,0 0 0,0 1-26,2 0 4,0 0 0,-1 0 1,0 0-1,1 0 0,0 0 0,0 1 1,-1 1-1,1-1 0,-1 0 1,1 2-5,-4-2 2,0-1 0,-2 0 1,2 1-1,-1 0 1,1 0-1,-2 0 0,2-1 1,-1 1-1,1 0 1,-2 0-1,1 0 0,0 0 1,0 0-1,0 0 0,0 1 1,-1-2-1,1 2 1,0-1-1,0 0 0,-1 1 1,1-1-1,-1 0 1,1 1-1,-1-1 0,0 1 1,0-1-1,0 0 0,0 1 1,0-1-1,0 1 1,0-1-1,0 0 0,0 1 1,0 0-1,-1-2 1,0 4-3,-2 3-22,-1 1 1,1-1-1,-1 1 1,0-1-1,-6 7 22,0 1-181,10-14 150,0-1 0,-1 1-1,1-1 1,0 1 0,-1 0 0,1-1-1,0 0 1,0 1 0,0 0 0,0-1-1,0 1 1,0 0 0,0 0 0,0-1-1,0 0 1,0 1 0,0 0 0,0-1-1,0 1 1,0 0 0,1-1 0,-1 0-1,0 1 1,1-1 0,-1 1 0,0 0-1,1-1 1,-1 1 0,0-1 0,0 0-1,1 1 1,-1-1 0,1 1 31,2 2-157,1-2 1,-1 2-1,0-2 1,1 1-1,1 0 157,8 4 27,-7-2 140,0 0 0,0 0 0,0 1 0,0 0-1,-1 1 1,0-1 0,0 1 0,0 0 0,-1-1-1,0 2 1,0-1-167,-2-2 131,0-1-1,-2 0 0,2 0 1,-1 2-1,1-2 1,-2 0-1,0 1 0,1-1 1,0 1-1,-1 0 1,0 0-131,0-2 18,-1 1 1,1-1 0,-1 1 0,1-1 0,-1 0 0,0 0-1,0 0 1,0 1 0,0-1 0,0 0 0,0 0 0,-1 0-1,1 0 1,-1 0 0,0 0 0,1-1 0,-3 2-19,1 0-50,-1-1 1,0 1 0,0-1 0,-1 1 0,1-1-1,0 0 1,0 0 0,-1-1 0,1 1 0,-1-1-1,0-1 1,-4 1 49,4 0-274,2-1 0,-1 0 0,1 0 0,-2 0 0,1-1 0,1 0 0,-1 1-1,1-1 1,-2 0 0,2 0 0,-1 0 0,1-1 0,-1 0 0,1 1 0,0-2 0,-2 0 274,-12-12-1099</inkml:trace>
  <inkml:trace contextRef="#ctx0" brushRef="#br0" timeOffset="3646.58">1620 51 14464,'-1'0'576,"1"-1"0,0 1 0,0 0 0,-1 0 0,0-1 0,1 1 1,-1-1-1,1 1 0,0-1 0,-1 1 0,1-1 0,-1 1 0,1 0 1,0-1-1,0 0 0,0 1 0,0-1 0,0 0 0,-1 0 0,1 1-576,0-1 298,0 0-1,0 0 0,1 0 0,-1 1 0,0-1 0,0 0 1,0 0-1,0 0 0,0 1 0,1-1 0,-1 0 1,1 0-1,0 0-297,2-2-104,0-1 1,0 1 0,0 0-1,1 0 1,1-1 103,0 1 997,-5 2-993,1 0 0,-1 1 1,0-1-1,1 1 1,0-1-1,0 1 0,-1 0 1,1 0-1,0 0 0,-1 0 1,1-1-1,0 1 1,-1 0-1,1 0 0,0 0 1,0 0-1,-1-1 0,1 2 1,0-1-1,0 0 0,0 0 1,0 0-1,-1 0 1,0 0-1,1 1 0,0-1 1,0 0-1,0 0 0,-1 0 1,0 1-1,1-1 1,0 1-1,-1-1 0,1 1 1,0-1-1,-1 1 0,1 0 1,-1-1-1,0 0 0,1 1-4,1 2 9,0-1 0,-2 0-1,2 0 1,-1 1 0,1-1-1,-2 0 1,1 1 0,0-1-1,0 1 1,0 0-9,-1 5 11,0 0 1,0 0-1,-1 1 0,0-1 0,-1 0 1,1 0-1,-2-1 0,-1 7-11,-6 20 33,5-17-23,-2 8-24,7-24 23,0 1-1,0 0 1,0-1-1,0 1 0,0-1 1,0 0-1,0 1 1,1 0-1,-1-1 0,0 1 1,0-1-1,1 0 1,-1 1-1,1-1 0,0 0-8,1 1 33,-2-1 0,2 0 0,0 0-1,-1 0 1,1 0 0,-1 0-1,0-1 1,1 1 0,0 0 0,-1-1-1,2 1 1,-1-1 0,-1 1 0,1-1-1,0 0 1,-1 0-33,10 2 282,7 4 26,3 0-41,0 1 0,1 1-267,-7-4-653,-8-5-3402,-4-2-7401,-4-2 7968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22:34.42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181 91 14848,'-1'7'13409,"-1"-1"-9822,1 0-3805,2 65 838,-1 56 286,-2-99-2730,0 1 0,-2 0-1,-4 7 1825,8-36-135,-1 3-827,1 0-1,-1 0 1,0 0 0,0 0-1,0-1 1,-1 2 962,-2-3-2123</inkml:trace>
  <inkml:trace contextRef="#ctx0" brushRef="#br0" timeOffset="401.2">17 75 14464,'-5'0'1953,"-7"-2"2373,13 2-4182,-1 0 0,0 0 1,0 0-1,0 0 0,0-1 0,0 1 1,0 0-1,1 0 0,-1 0 1,0 0-1,0 0 0,0 0 0,0 0 1,0 0-1,0 0 0,0 0 1,0 0-1,0 0 0,0 0 0,0 0 1,0 0-1,0 0 0,0 0 1,0 0-1,0 0 0,0 0 0,0-1 1,0 1-1,0 0 0,0 0 0,0 0 1,0 0-1,0 0 0,0 0 1,0-1-1,0 1 0,0 0 0,0 0 1,0 0-1,0 0 0,0 0 1,0 0-1,0-1 0,0 1 0,0 0 1,0 0-1,0 0 0,0 0 1,0 0-1,0 0 0,0 0 0,0-1 1,0 1-1,0 0 0,0 0 1,0 0-1,0 0 0,0 0 0,0 0 1,-1 0-1,1 0 0,0 0 1,0 0-1,0 0 0,0 0 0,0 0 1,-1 0-145,12-5 111,0 0 0,-1 1 0,1 0 0,1 0 0,-1 1 0,1 1-111,14-5 27,8-3-46,-1 2 0,1 1-1,16 0 20,-40 6 56,-1 1 0,1-1 0,-1 2 0,1-1 0,0 1 0,0 0 0,-1 2 0,1-2 0,-1 3 0,0-2 0,0 2 0,-1-1-1,2 1 1,4 5-56,-11-7 21,-1 0 0,0-1 0,0 1 0,0-1 0,0 2 0,0-1-1,-1 0 1,1 0 0,0 0 0,-1 1 0,0-1 0,1 0 0,-1 1-1,-1-1 1,1 1 0,0-1 0,0 1 0,-1-1 0,1 1 0,-1 0-1,0-1 1,1 1 0,-2 0 0,1-1 0,0 1 0,-1-1 0,1 1-1,-1 0 1,0-1 0,0 1 0,1-1 0,-2 1 0,1-1 0,-1 1-1,2-1 1,-2 0 0,0 0 0,1 0 0,-1 0 0,-1 0 0,2 0-1,-1 0 1,0-1 0,-1 1 0,0 0-21,-8 4-503,0-1 0,0-1 0,0 0 0,-1 0 0,0 0 0,1-2 1,-3 0 502,-32 9-1888,35-9 640</inkml:trace>
  <inkml:trace contextRef="#ctx0" brushRef="#br0" timeOffset="964.3">453 370 17535,'-8'6'5654,"7"-6"-5554,1 0 0,0 0 0,0 0 0,0 0 0,-1 0 0,1 0 0,0 0 0,0 0 0,0 0 1,0-1-1,-1 1 0,1 0 0,0 0 0,0 0 0,0 0 0,0 0 0,-1 0 0,1 0 0,0-1 0,0 1 0,0 0 1,0 0-1,0 0 0,0 0 0,0-1 0,0 1 0,0 0 0,0 0 0,0 0 0,0 0 0,0 0 0,0 0 1,0 0-1,0 0 0,0 0 0,0-1 0,0 1 0,0 0 0,0 0 0,0 0 0,0-1-100,0-6 1683,2 2-1653,1 1-1,1-1 1,-1 1 0,0-1 0,2 1-1,-2 1 1,1-1 0,1 0-1,-1 1 1,0 0 0,1-1-1,1 1-29,-3 2 33,-1 0 1,1-1-1,-1 1 0,1 1 0,-1-1 0,1 0 0,0 0 0,-1 0 0,2 0 0,-2 1 1,1 0-1,0 0 0,0 0 0,0 0 0,-1 0 0,2 1 0,-2-1 0,1 1 0,0 0 1,-1 0-1,1 0 0,-1 0 0,1 0 0,-1 1 0,2-1-33,-3 0 34,-1-1-1,1 1 1,0 0-1,-1-1 1,1 1 0,0 1-1,0-1 1,-1 0-1,0-1 1,1 1-1,-1 0 1,1 1 0,-1-2-1,0 1 1,1 1-1,-1-1 1,0 0 0,0 0-1,0 0 1,0 0-1,0 0 1,0 0-1,0 1-33,-1 1 34,1 0 0,-1 0-1,0-1 1,1 1 0,-1 0-1,-1 0 1,0 2-34,-19 28 162,-5 9-255,25-40 90,1-2-1,-1 1 0,1 0 0,0 0 1,0 0-1,0 0 0,0 0 0,0 1 1,0-2-1,0 1 0,0 0 0,0 1 1,0-1-1,1-1 0,-1 1 0,0 1 1,1-1-1,-1-1 0,1 1 0,0 0 1,-1 0-1,1 0 0,-1-1 0,1 1 1,0 0-1,-1 0 0,1 0 0,0 0 1,0-1-1,-1 1 0,2-1 0,0 2 4,5 3-24,1 0 0,1-1 0,7 4 24,2 0-53,-12-5 117,-1 0-1,0 1 1,1 1-1,-1-1 1,0 0-1,0 1 1,0-1-1,-1 1 1,1 0-1,0 2-63,-4-5 47,0 0 0,0-1 0,0 1 0,0 1 0,-1-2 0,1 2 0,-1-2 0,1 1 0,-1 0-1,0 0 1,1 0 0,-1 1 0,0-2 0,-1 2 0,1-2-47,-1 2 25,1-1 0,-1 1 0,1-2 0,-1 2 0,-1-2 0,1 2 0,0-1 0,0 0 0,-1 0 0,0-1 0,2 1 0,-2 0 0,0-1 0,1 1 0,-2-1 0,1 1-25,-3 1 7,0 0 1,0-1 0,1 1-1,-1-2 1,0 2 0,0-2-1,0 1 1,0-1 0,-1 0-1,-1 0-7,-3 0-100,1 0-1,-1-1 0,0 0 1,1-1-1,-5 0 101,12 1-214,0-1-1,-1 1 1,1 0-1,0 0 1,0-1 0,1 0-1,-2 0 1,1 0-1,0 0 1,0 1 0,1-1-1,-1-1 1,0 1 0,1 0-1,-1 0 1,0-1-1,1 1 1,-1-1 0,1 0-1,-1 1 1,2-1-1,-2 1 1,1-1 0,0 0-1,0 0 1,1 0-1,-1 0 1,0 0 0,1 0-1,-1-1 215,0-13-1424</inkml:trace>
  <inkml:trace contextRef="#ctx0" brushRef="#br0" timeOffset="1314.44">973 268 16384,'-3'0'2014,"-2"-3"740,4 1 2056,1 1-2576,0 1-884,5-9 1327,-2 7-2626,-1 0 0,1 1 0,-1 0 0,1-1 0,-1 1 0,1-1 0,0 2 0,0-1 0,0 0 1,1 0-52,31-4 12,28 2-1170,-21 2-5699,-32 1 4131,-2 0 688</inkml:trace>
  <inkml:trace contextRef="#ctx0" brushRef="#br0" timeOffset="1641.72">1062 151 15232,'0'0'152,"-5"-5"4911,5 5-4930,0 0-1,-1 1 0,1-1 1,0 0-1,0 0 0,0 0 1,-1 0-1,1 0 0,0 0 1,0 0-1,0 0 0,-1 0 1,1 0-1,0 1 0,0-1 1,0 0-1,-1 0 0,1 0 1,0 0-1,0 1 0,0-1 1,0 0-1,0 0 0,0 0 1,-1 1-1,1-1 0,0 0 1,0 0-1,0 0 0,0 1 1,0-1-1,0 0-132,1 3 5543,2 2-3528,3 9-1605,-5-6-389,1 5-41,-1 1 0,0 1 0,0-1 0,-2 6 20,0 9-391,1 3-3432,0-23 999,1-1 0,0 0 0,1 1 1,0-1-1,0 1 0,1 0 2824,6 6-4650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22:48.07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16 16 10240,'-3'5'-1251,"-2"-3"8915,2-3 1670,0-1-7615,2 2-1079,1 0-166,0-1-356,0 0 0,1 1-1,-1-1 1,0 0-1,0 1 1,1 0 0,-1-1-1,0 1 1,0-1-1,1 1 1,-1-1 0,1 1-1,-1-1 1,1 1-1,-1 0 1,1 0 0,-1 0-1,1-1 1,-1 1-1,0 0 1,1 0 0,0-1-1,-1 1 1,1 0 0,0 0-1,-1 0 1,1 0-1,-1 0 1,0 0 0,1 0-1,0 0 1,0 0-118,26 0-444,-17 0 687,19 1-150,-11-1-62,0 0 1,0-1-1,0-1 1,12-2-32,-28 3 4,3 1-2,9 0 40,4-2 75,19 2-117,28 0 0,-57 0 0,-1 0 0,0 0 0,-2 0-1323,6 0-5956,-11 0 7061,0 0 1,0 0 0,0 0 0,0 0 0,0 0 0,0 0 0,1 0 0,-1 0 0,0 0-1,1 0 1,-1 0 0,0 0 0,0 0 0,0 0 0,1 0 0,-1 0 0,0 1 0,0-1-1,1 0 1,-1 0 0,0 0 0,0 0 0,0 1 0,0-1 0,1 0 0,-1 0 0,0 0-1,0 0 1,0 0 0,0 0 0,0 0 217,-2 5-3450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24:32.85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105 173 8320,'1'-4'1357,"0"0"-1,0-1 1,-1 1 0,1 0 0,-1 0-1357,0 1 4010,0 3-1125,0 0 161,0 0-1126,0 0-214,0 7 299,-1 97-284,0 21-1517,5-5-4283,-4-115 3531,0-4 348,0 0-1,0 0 1,0-1 0,0 1 0,0 1-1,0-1 1,0 0 0,1-1 0,-1 1 0,0 0-1,1 0 1,-1-1 0,1 1 0,-1-1-1,1 1 1,-1 0 0,1 1 200,3-1-1371</inkml:trace>
  <inkml:trace contextRef="#ctx0" brushRef="#br0" timeOffset="416.39">24 85 14976,'-18'7'4901,"18"-7"-4806,0 0 1,0 0 0,0 0-1,-1 1 1,1-1-1,0 0 1,0 0 0,0 0-1,-1 0 1,1 0-1,0 0 1,0 0 0,0 0-1,-1 0 1,1 0-1,0 0 1,0 0 0,0 0-1,-1-1 1,1 1-1,0 0 1,0 0 0,0 0-1,0 0 1,0 0-1,0 0 1,0 0 0,0-1-1,0 1 1,0 0 0,-1 0-1,1 0 1,0 0-1,0 0 1,0-1 0,0 1-1,0 0 1,0 0-1,0 0 1,0 0 0,-1 0-1,1 0 1,0 0-1,0 0 1,0-1 0,0 1-1,0 0-95,0-7 3698,2 2-3516,-2 1-1,2 0 0,0-1 0,-1 1 0,1 0 0,1 0 0,-1 0 0,1 1 0,-1-1 0,1 1 0,0-1 0,0 1 0,1 0 0,-1 0 0,0 0 0,1 0 0,0 0 0,2 0-181,1 1 18,-1-1 0,0 2-1,1-1 1,0 0 0,-1 2 0,1-1-1,0 0 1,-1 1 0,1 0 0,0 0 0,-1 1-1,1 0 1,0 0 0,-1 1 0,1 0-18,21 8 61,0 1 0,22 15-61,-39-21 36,1 2 0,-1 0 0,-1 1 0,0 0-1,0 0 1,0 1 0,1 2-36,-5-6 45,-1 0 0,0 1 0,-1-1 0,0 1 0,0 1 1,1-2-1,-2 2 0,0-1 0,0 1 0,-1-1 0,1 2-45,-2-5 13,-1-1 1,0 2-1,0-2 0,-1 0 0,1 1 1,0 0-1,-1 0 0,0-1 1,0 0-1,0 1 0,1-1 0,-2 1 1,1-1-1,-1 1 0,1-1 0,0 0 1,-2 1-14,-2 3 10,1-1 0,-2 0 1,1 1-1,0-1 0,-4 2-10,-1-1-159,0 0-1,0 0 0,0-1 1,0 0-1,0 0 0,-2-2 1,1 0-1,0 0 1,0 0-1,-1-2 0,1 1 1,0-1-1,-1 0 0,0-1 1,-5-1 159,-6 0-5099,15 1 998,2 0 2026</inkml:trace>
  <inkml:trace contextRef="#ctx0" brushRef="#br0" timeOffset="1120.33">605 430 12288,'-5'-8'6790,"2"-8"-1029,2 11-3550,1 4-2067,0 0 0,0 0 1,-1-1-1,1 2 0,-1-2 1,1 1-1,0 0 0,-1 0 1,1 0-1,-1 0 0,0-1 1,0 2-1,0-1 0,1 0 1,-1 0-1,0 0 0,0 1 1,0-1-1,0 0 0,0 0 1,0 0-1,-1 1 0,1 0 1,1 0-1,-2-1 0,1 1 1,-1-1-1,2 1 0,-2-1-144,0 1 61,0 0 0,0 0-1,0 0 1,0 0 0,0 1-1,0-1 1,0 1 0,0-1-1,0 1 1,0-1 0,1 1-1,-1 0 1,0 0 0,1 0 0,-1-1-1,0 1 1,1 1 0,-1-1-1,0 0-60,-6 7 60,1 0 0,-1 1 0,1-1-1,1 1 1,0 0 0,-4 8-60,6-10-19,0 0 0,1 1 0,1-1 0,-1 0-1,1 2 1,0-2 0,0 1 0,2-1 0,-1 8 19,1-13-22,0 1-1,0-1 1,1 1-1,-1-1 0,0 1 1,1-1-1,0 1 1,0-2-1,0 2 1,0-1-1,0 0 1,1 0-1,0 2 23,-1-3-10,-1-1-1,1 1 0,0 0 0,0-1 0,-1 1 0,1-1 1,0 1-1,0 0 0,0-1 0,0 1 0,-1-1 0,1 0 1,0 0-1,0 0 0,0 1 0,0-1 0,-1 0 0,2 0 1,-1 1-1,0-1 0,0 0 0,-1 0 0,1-1 0,1 1 1,-1 0-1,0 0 0,-1 0 0,1-1 0,0 1 0,0 0 1,0 0-1,0-1 0,-1 1 0,1-1 0,0 0 0,1 0 11,3-3-30,1 0-1,-1 0 0,-1-1 1,1 0-1,-1 1 0,0-1 1,0 0-1,-1-1 0,2-3 31,5-10 66,0-2 0,0-4-66,1-3 102,-9 24-65,3-7 19,-5 11-53,0 0-1,0 0 1,0 0-1,1 1 1,-1-1-1,0 0 0,0 0 1,0 0-1,0 0 1,0 0-1,0 0 1,0 0-1,0 0 0,0 1 1,0-1-1,0 0 1,0 0-1,0 0 1,0 0-1,0 0 1,0 0-1,0 0 0,0 0 1,0 0-1,0 0 1,0 0-1,0 0 1,1 0-1,-1 0 1,0 0-1,0 0 0,0 0 1,0 0-1,0 0 1,0 0-1,0 0 1,1 0-1,-1 0 0,0 0 1,0 0-1,0 0 1,0 0-1,0 0 1,0 0-1,0 0 1,1 0-1,-1 0 0,0 0 1,0 0-1,0 0 1,0 0-1,0 0 1,0-1-1,0 1 1,0 0-1,0 0 0,0 0 1,1 0-1,-1 0 1,0 0-3,5 42-22,-4-33-35,-1 0 0,1 0 0,1 0 0,0-1 0,0 1-1,1-1 1,1 2 57,-4-9-20,1-1 0,-1 1-1,0 0 1,0 0-1,0 0 1,1 0-1,-1-1 1,1 0 0,-1 1-1,1 0 1,-1 0-1,1-1 1,0 1-1,-1-1 1,0 0 0,1 1-1,0 0 1,0-1-1,-1 1 1,1-1-1,0 0 1,-1 1 0,1-1-1,0 0 1,0 0-1,0 0 1,0 0-1,-1 0 1,1 0 0,0 0-1,0 0 1,0 0-1,0 0 1,-1 0-1,1 0 1,0 0 0,0 0-1,-1 0 1,1 0-1,0-1 1,-1 1 0,1-1-1,0 1 1,0-1 20,3-1-113,0-1 1,0-1 0,0 0-1,0 1 1,-1-1-1,2-2 113,-4 5-11,39-49 227,-4-2-1,-1-1 0,15-34-215,-43 73 512,-7 14-487,0 0 1,0-1 0,0 1 0,0 0-1,1-1 1,-1 1 0,0 0-1,0 0 1,0 0 0,0 0 0,0 0-1,0-1 1,0 1 0,0 0 0,0 0-1,0-1 1,0 1 0,0 0-1,-1-1 1,1 1 0,0 0 0,0-1-1,0 1 1,0 0 0,0 0-26,-3 0 221,0 4-149,0-1 0,-1 1 0,2 0-1,-1 0 1,1 1 0,-1-1 0,1 1-72,-2 4 51,-4 6-30,2 0-1,0 0 1,1 1-1,0-1 1,2 2-1,-2 3-20,4-8-39,-1 1 0,1-1-1,0 1 1,1 0-1,1 0 1,1-1 0,0 1-1,1 3 40,-1-12-275,-2 0-1,2 0 0,0 0 1,-1-1-1,1 1 0,1-1 1,-1 0-1,0 1 1,1-1-1,-1 0 0,1 0 1,0 0-1,0-1 0,0 2 1,0-2-1,1 0 0,2 2 276,-3-3-703,0 0-1,0 1 1,0-1-1,0-1 0,0 1 1,0 0-1,1 0 1,-1-1-1,0 1 1,0-1-1,0 0 0,0 0 1,1-1-1,-1 1 1,0-1-1,0 0 1,0 0-1,0 1 0,1-1 1,-2-1-1,2 1 1,0-1 703,11-10-3376</inkml:trace>
  <inkml:trace contextRef="#ctx0" brushRef="#br0" timeOffset="1867.12">798 364 13184,'-11'1'1630,"8"-2"-964,0 2 0,-1-1 0,2 0 0,-2 0 0,1 1 1,0 0-1,-1 0-666,-14 4 2645,16-5-2077,2 1 0,-2-1 0,0 0 0,1 0-1,0 0 1,-1 0 0,0 0 0,2 0 0,-2 0 0,0 0 0,0 0-568,-4 0 707,5 0-664,12 1-166,2 0 277,1-1 0,0 0-1,0-2 1,-1 1 0,12-4-154,24-2 122,14 6 475,-40 1-490,-20 0-63,0 1 1,0-1-1,0 0 0,1 0 1,-1 1-1,-1 0 0,2 0 0,-1 0 1,1 0-45,-2 0 26,-1 0 1,0 0-1,0 0 1,1-1-1,-1 1 0,0 1 1,0-1-1,0-1 1,0 1-1,0 1 1,0-1-1,0 0 1,-1 0-1,1 1 1,0-1-1,0 0 0,-1 1 1,0-1-1,1 1-26,3 15 216,-1 1 0,1 16-216,-3-27 9,0-2-1,0 1 0,0 1 1,1-2-1,0 1 0,-1 0 0,2-1 1,-1 1-1,2 1-8,-4-7 0,1 1 0,-1-1 0,0 0 0,0 0 0,1 1 0,-1-1 0,0 0 0,0 0 0,1 1 0,-1-1 0,0 0 0,1 0 0,-1 0 0,0 0 0,1 0 0,-1 0 0,0 1 0,0-1 0,0 0 0,1 0 0,-1 0 0,0 0 0,1 0 0,-1 0 0,0 0 0,1-1 0,-1 1 0,0 0 0,1 0 0,-1 0 0,1 0 0,-1 0 0,0 0 0,0-1 0,0 1 0,0 0 0,0 0 0,1 0 0,-1-1 0,0 1 0,0 0 0,1-1 0,-1 1 0,0 0 0,0 0 0,11-13 0,-5 2 38,1-1 1,-1 0-1,0-1 1,0-6-39,-1 7 52,0-1 0,1 0 0,0 1 1,3-2-53,-9 14 5,0 0 1,0-1-1,0 1 0,0 0 1,0-1-1,1 1 1,-1 0-1,0-1 0,0 1 1,1 0-1,-1 0 1,0-1-1,0 1 1,1 0-1,-1 0 0,0 0 1,1 0-1,-1 0 1,0 0-1,0 0 1,0 0-1,0 0 0,1-1 1,-1 1-1,0 0 1,1 0-1,-1 0 1,0 0-1,1 0 0,-1 0 1,0 0-1,1 0 1,-1 0-1,0 0 1,0 0-1,0 1 0,0-1 1,1 0-1,-1 0 1,0 0-1,1 0 0,-1 0 1,0 0-1,1 0 1,-1 0-1,0 0 1,0 1-1,1-1 0,-1 0 1,0 1-6,1 0 10,-1 0 0,1 0 1,0 0-1,0 1 0,-1-1 0,1 0 0,0 1 1,-1-1-1,0 0 0,0 2-10,2 10 17,-1 1 1,-1 4-18,0-10-9,0-1 0,0-1 0,1 2 1,0-1-1,-1 0 0,2 0 0,0 0 0,0 0 0,1 0 1,1 2 8,-4-9-3,0 1 0,0-1 0,0 0 0,0 0 0,0 1 0,0-1 0,0 0 0,1 0 0,-1 0 0,0 0 0,0 0 0,0 0 0,0 0 0,1 0 0,-1 0 0,0 0 0,0 1 0,0-1 0,0 0 0,0 0 0,0 0 0,0 0 0,1 0 0,-1 0 0,0 0 0,0 0 0,1 0 0,-1 0 0,0 0 0,0 0 0,1 0 0,-1 0 0,0 0 0,0 0 0,1 0 0,-1 0 0,0 0 0,0 0 3,7-7-75,3-13-21,-9 19 93,13-32-8,17-25 11,-29 54 3,12-17 35,-13 20-27,-1 1 0,0-1 0,1 0 0,0 0 0,0 0 0,0 0 0,0 1 0,-1 0 0,1-1 0,0 0 1,1 1-1,-1-1 0,-1 1 0,1-1 0,0 1 0,1 0 0,-1 0 0,0-1-11,0 2 3,-1-1 1,1 0-1,0 0 1,-1 0-1,0 0 0,1 0 1,-1 1-1,1-1 1,-1 1-1,1-1 1,-1 1-1,1-1 0,-1 1 1,1-1-1,-1 0 1,0 1-1,0-1 0,0 1 1,1-1-1,-1 1 1,0 0-1,1 0 1,-1-1-1,0 0 0,0 1 1,0-1-1,0 1 1,0 0-1,0 0 0,0-1-3,1 2 10,5 35 19,0 11-29,-1-8 3,11 65-8456,-16-101 7230,0-4 516,0 1 0,0 0 0,0 0 0,0 0 0,0-1 0,0 1 0,0 0 0,1 0 0,-1 0 0,0 0 0,1-1 0,-1 0 0,1 1 0,-1 0 0,1 0 0,-1-1 0,0 1 707,5 0-5056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25:07.27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160 313 13312,'-2'-2'801,"0"0"1,0 0 0,0 1 0,1-1 0,-1 1 0,-1-1-1,2 1 1,-2 1 0,2-2 0,-2 1 0,1 0 0,-1 1 0,1-1-802,-2 0 541,1 1 1,1-1-1,-2 1 1,1 0 0,0 0-1,-1 0 1,2 0 0,-2 1-1,-1 0-541,0 0 93,1 0 1,1 1-1,-1-1 0,0 0 0,0 2 0,0-2 0,1 2 0,0-1 0,-1 1 1,1-1-1,0 0 0,0 2 0,0-2 0,0 1 0,1 1 0,-2-1-93,-1 7-10,0-1 0,0 0 0,1 1-1,0 0 1,1 0 0,-1 3 10,2-5-157,0 0 0,1 0 0,0 0 0,0 0 0,1 0 0,0 0 0,0 0 0,2 7 157,-2-11-154,2-1 1,-1 0-1,0 0 1,0 1-1,1-1 0,0 0 1,-1 0-1,2 1 154,-3-3-57,1-1 0,0 1 0,-1 1-1,1-1 1,0-1 0,0 1 0,0 0 0,0 0 0,-1 0 0,1-1 0,1 1-1,-1-1 1,0 1 0,-1-1 0,2 1 0,-1-1 0,1 1 0,-2-1-1,1 0 1,1 1 0,-1-1 0,0 0 0,0 0 0,1 0 0,-1 0 0,1 0 57,2-2-74,-2 1 0,1 0 0,1-1 0,-2 0 0,2 1 0,-2-1 0,0 0 0,2 0 0,-2-1 0,1 2 0,-2-2 0,2 1 0,-1-1 0,2-1 74,5-9-122,-1 0 0,5-9 122,-2 0 293,-1-1 1,-1 0-1,0 0 1,-2-1-1,-1 0 1,2-18-294,-2-1 764,-2-1 0,-2 0 0,-3-16-764,-1-4 618,2 64-598,0-1 0,0 1-1,-1-1 1,1 0 0,0 0-1,0 1 1,0 0 0,0-1 0,-1 1-1,1-1 1,0 0 0,-1 1-1,1-1 1,0 1 0,-1-1-1,1 1 1,0 0 0,0-1-1,-1 1 1,1-1 0,-1 1-20,1 0 17,-1 0 0,1 0 1,-1 0-1,1 1 0,-1-1 0,1 0 1,0 0-1,0 0 0,-1 1 1,1-1-1,0 0 0,-1 0 0,1 0 1,-1 0-1,1 1 0,0-1 1,-1 0-1,1 1 0,0-1 1,0 1-1,-1-1 0,1 1 0,0-1 1,0 1-1,0-1 0,0 0 1,0 0-1,0 1 0,0-1 0,0 1 1,0 0-18,-5 15 44,0 1 0,0 0 0,3 0 0,-1 0 0,2 1 0,0-1 1,1 0-1,1 1 0,1 8-44,2 0-31,1 1 1,1-1 0,2 0-1,0 0 1,10 19 30,-14-36-27,-1-2 5,-1-1 1,2 1 0,-1-1 0,0 0-1,1-1 1,0 1 0,0 0 0,1 0-1,-1-2 1,5 5 21,-7-8-33,-1 1-1,1-1 1,-1-1 0,1 2-1,0-1 1,-1 0 0,1 0-1,0-1 1,0 1-1,0-1 1,-1 1 0,1-1-1,0 1 1,0-1 0,0 0-1,0 1 1,0-1 0,0-1-1,0 1 1,0 0 33,1-1-30,0 0 1,-1 0-1,1 0 0,-1 0 1,1-1-1,-1 1 0,1 0 1,-1-1-1,1 1 0,-2-1 1,2 0-1,0-2 30,4-3-3,-2 0 0,0-1 0,1 0-1,-2 0 1,1 0 0,0-1 0,0-4 3,-5 12 2,4-7 264,-1 0 1,0 0-1,-1-1 0,0 1 0,-1-1 1,1-4-267,-3 9 186,0 12-10,1 11-123,1 2-1,4 16-52,-4-29-11,1-1-1,0 2 0,1-1 0,-1-1 0,2 1 1,-1 0-1,0-1 0,4 3 12,-6-9-5,-1 1-1,0-1 1,1-1 0,-1 1-1,1 0 1,0 0 0,0-1-1,0 1 1,-1 0 0,1-1-1,0 1 1,0-1 0,0 1-1,0-1 1,0 1 0,0-1-1,0 1 1,0-1 0,0 0-1,0 0 1,0 0 0,0 0-1,1 0 1,-2 0 0,1 0-1,1 0 1,-1 0 0,0 0-1,-1 0 1,2 0 0,-1 0-1,0-1 1,0 1 0,-1-1-1,2 1 1,-1-1 0,0 1-1,0-1 1,0 0 5,3-1-15,-2-1 0,1 0 0,0 1 0,0-1 0,0 0 0,-1 0 1,1 0-1,-2 0 0,2-1 0,-2 0 15,5-6 1,3-7 226,-1 2 0,-1-1 0,-1-1 0,0-1 0,-1 1-227,-3 12 247,0 5-48,1 9-75,-4 9-131,0-14-80,1 1-1,-1-1 1,1 1-1,1 3 88,0 1-159,0 2-1698,0 0 0,3 10 1857,-3-19-508,0 1 1,0 0 0,0 0-1,0-1 1,0 1-1,1 0 1,0 0 0,-1-1-1,1 0 1,0 1 0,0-1-1,0 0 1,1 0 507,8 5-1771</inkml:trace>
  <inkml:trace contextRef="#ctx0" brushRef="#br0" timeOffset="496.9">782 313 10624,'0'-1'450,"0"0"0,0 0-1,-1 0 1,1 1 0,0-1 0,-1 0 0,1 0 0,-1 0 0,0 0 0,1 1 0,-1-1 0,1 1 0,0-1-1,-1 0 1,0 0 0,0 1 0,0 0 0,0 0 0,1-1 0,0 1 0,-1-1 0,0 1 0,0-1 0,0 1-1,0 0 1,1-1 0,-1 1 0,-1 0 0,1 0 0,0 0 0,1 0 0,-1 0-450,-18 0 4887,5 3-4343,10-2-477,1 1 0,0 0 0,0 0 0,0 1 0,0-1-1,0 0 1,0 1 0,1-1 0,-1 1 0,1 0 0,0-1 0,0 2-1,0-1 1,0 0 0,1 0 0,-1 1 0,0 1-67,-3 8 21,2-2 0,0 1 0,0 0 1,0 6-22,2-10-44,0-1 0,1 0 0,0 0 1,0 0-1,0 0 0,1 1 1,1-2-1,-1 2 0,0-2 0,2 1 1,-1 0-1,1-1 0,0 1 0,0-1 1,3 4 43,-5-8-50,0 0 1,1 0-1,-2 0 1,2-1-1,-1 0 1,1 1-1,-1-1 1,1 0-1,0 1 1,-1-2-1,1 2 1,0-1-1,-1 0 1,1 0-1,0-1 1,0 1-1,0 0 1,0 0-1,0-1 1,0 1-1,0-1 1,0 0-1,0 0 1,0 0-1,0 0 1,0 0-1,0 0 1,0-1-1,0 1 1,0-1 0,0 1-1,0-1 50,4-1-237,1-2 0,-1 1 0,0 0 0,-1 0 0,0-1 0,1 0 0,-1 0 0,0-1-1,3-3 238,7-10-687,1 0-1,-2-2 1,7-12 687,-3 4-247,-4 8 384,-1 0-1,0-1 1,-3 0-1,0-1 1,2-7-137,26-72 3834,-36 93-3252,-6 12 115,-7 14-77,4 7-335,1 0 1,1 0-1,1 0 0,1 10-285,2-27 43,-2 23 16,0 0-1,3 0 1,3 29-59,-2-50-167,0 1 1,2 0-1,1 6 167,-2-13-74,-2-1 1,1-1-1,1 1 1,-1 0-1,0 0 1,1 0-1,0 0 1,0-1-1,0 1 1,0-1-1,0 1 1,1-1-1,1 1 74,-3-2-231,0 0 1,1 0-1,-1-1 0,0 1 0,1-1 1,-1 0-1,0 0 0,1 1 0,-1-1 1,1 0-1,-1 0 0,1 0 1,-1 0-1,0 0 0,1 0 0,-1-1 1,1 1-1,-1 0 0,0 0 0,2-1 231,0-1-619,0 0-1,1 2 0,-2-3 0,1 2 0,0-1 0,0 0 0,1-1 620,7-12-1686</inkml:trace>
  <inkml:trace contextRef="#ctx0" brushRef="#br0" timeOffset="840.21">942 306 16128,'-3'0'5983,"3"0"-4671,7-3 1184,-3 3 832,0-3-1920,10-1-32,-2 2-896,10-2-288,-7-3-128,10 1-224,-8-3 96,13 2-4256,-8-2 2336,10-3-3392,-2-4 3072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25:04.68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11 86 8064,'0'0'324,"0"0"0,0-1 0,1 1 0,-1 0 0,0 0 0,0 0 0,0 0 0,0 0 0,0 0 0,0 0 0,0 0 0,0 0 0,0 0 0,0 0 0,0 0 0,0 0 0,0 0 1,0 0-1,0 0 0,0 0 0,0 0 0,0 0 0,0 0 0,0 0 0,0 0 0,0 1 0,1-1 0,-1 0 0,0 0 0,0 0 0,0 0 0,0 0 0,0 0 0,0 0 0,0 0 0,0 0 0,0 0 0,0 0 0,0 0 0,0 0 0,0 1 1,0-1-1,0 0 0,0 0 0,0 0 0,0 0 0,0 0-324,2 7 5534,-2 13-6196,0-14 1994,-1 14-1528,-3 15 196,-1 22-226,0 123 2296,45-201-1372,-25 16-713,0 2 0,0 0 0,1 1 0,-1 0 0,0 1 0,0 1 0,11 1 15,3-1-5180,9-2 5180,-35 2-628,-1-1 0,1 1 0,-1 0 0,1-1 0,-1 0 0,1 0 0,-1 0 0,2 0 628,3-4-1728</inkml:trace>
  <inkml:trace contextRef="#ctx0" brushRef="#br0" timeOffset="375.06">99 246 14208,'-11'0'5279,"11"0"-4127,0 0 1184,4 0 832,-4-4-1824,7 1-128,0-1-800,8 2-416,-5-2-32,9 0 64,-9 2 0,12 2-1216,-7-4 640,4 4-5760,-6-3 3488,10 3-3551,-9-2 3679</inkml:trace>
  <inkml:trace contextRef="#ctx0" brushRef="#br0" timeOffset="699.4">11 86 15872,'0'-5'5983,"0"5"-4671,11-5 992,-3 3 576,-6-2-1696,13 2 0,0-1-768,15-1-128,-9-2-160,8 0-800,-6-1 384,9 7-4352,-6-4 2560,3 8-2784,-3-1 2784</inkml:trace>
  <inkml:trace contextRef="#ctx0" brushRef="#br0" timeOffset="700.4">379 201 16639,'0'0'6240,"0"0"-4864,4 2 608,0 2 480,-4-4-1504,7 3 256,-3 1-736,10 7-160,-3-1-192,7 6-160,-8 1 0,14 8-1792,-7-6 960,5 3-1376,-10-4 1280</inkml:trace>
  <inkml:trace contextRef="#ctx0" brushRef="#br0" timeOffset="1051.91">387 378 15488,'0'0'114,"0"0"0,0 0 0,0 0 0,0 0 0,0 0 0,0 0 0,0 0 0,0 0 1,0 0-1,0 0 0,0 0 0,0 0 0,0 0 0,0 0 0,0 0 0,0 0 0,0 0 1,0 0-1,0 0 0,0 0 0,0 0 0,0 0 0,0 0 0,0 0 0,0 0 0,0 0 1,0 0-1,0 0 0,0 0 0,0 0 0,0 0 0,0 0 0,0 0 0,0 0 0,0 0 1,0 0-1,0 0 0,0 0 0,0 0 0,0 0 0,0 0 0,0 0 0,0 0 0,0 0 1,0-1-1,0 1 0,0 0 0,0 0 0,0 0 0,0 0 0,0 0 0,0 0 0,0 0 1,0 0-1,0 0 0,0 0 0,0 0 0,0 0 0,0 0 0,0 0 0,0 0 0,0 0 1,0 0-1,0 0 0,0 0 0,0 0 0,0 0 0,0 0-114,5-4 3665,7-5-1367,25-7-2860,2 2 0,0 1 562,-7 2-628,0-1 0,-1-1 0,6-4 628,-28 11 95,2 0 517,0 0 0,0 1 1,1 0-1,0 0-612,-11 5 92,1-1-1,0 1 1,-2 0 0,2 0 0,0 0-1,-1 0 1,0 0 0,1 0 0,-1 0-1,0 0 1,1 0 0,-1 1 0,0-1-1,0 1 1,1-1 0,-1 1 0,0 0-1,0-1 1,1 0 0,-1 1 0,0 0-1,0 0 1,0 0 0,0 0 0,0 0-1,0 0 1,0 0 0,0 0 0,0 0 0,-1 1-1,1-1 1,0 0 0,-1 0 0,0 1-92,4 4-80,-2 0 1,0 0 0,0 1 0,-1-1 0,1 0 0,0 5 79,-2-1-1926,0 0 1,0 0-1,0 0 1926,-1 16-10249,0-12 2862,-2-6 2641</inkml:trace>
  <inkml:trace contextRef="#ctx0" brushRef="#br0" timeOffset="1404.27">776 97 11136,'0'5'4224,"0"-5"-3296,5-5-737,-1 5-542,-4-4 31</inkml:trace>
  <inkml:trace contextRef="#ctx0" brushRef="#br0" timeOffset="1759.3">963 0 13440,'-5'7'1686,"-3"14"3091,-17 40 5170,22-47-9326,0 1 1,-1-1-1,3 0 0,-2 12-621,2 9 331,2 12-331,-1-37 11,1 1 1,1 0 0,-1 0 0,2 0 0,2 6-12,-4-14-282,0 1-1,0-1 1,1 0 0,-1 1 0,2-1 0,-2 0 0,2 0 0,-1 1 0,1-2 0,-1 1 0,1 0 0,-1-1 0,2 1 0,-1-1 0,0 1 0,0-2 0,2 2 282,-3-2-321,-1-1 0,1 1 1,0-1-1,0 1 1,0-1-1,-1 0 0,2 1 1,-1-1-1,-1 0 0,1 0 1,0 0-1,0-1 0,0 1 1,-1-1-1,2 1 0,-1-1 321,13-5-1808</inkml:trace>
  <inkml:trace contextRef="#ctx0" brushRef="#br0" timeOffset="1760.3">894 242 18431,'4'-13'6944,"-4"13"-5408,11-19 288,-5 12-160,-6-2-1088,15 2-352,0-2-192,10 3-2496,1 0 1344,13 3-1760,-5-1 1664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2:47:45.64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4396 2260 8448,'-5'4'7431,"4"-3"-5577,0 154 1281,-6 203-2574,2-154-510,4-172-49,1 216-173,-6-29-37,3 12-90,0-23 100,3-17 70,0-8 112,0-7-160,-5-4 112,-21 333 64,18-315 128,8-185-135,-1 44-61,4-1-1,3 13 69,-5-55-386,0-2 58,0 0 0,-1 0 0,1-1 0,-1 1 0,0 0 0,0-1 0,-1 1 0,1 0 0,-1-1 328,-4 3-901</inkml:trace>
  <inkml:trace contextRef="#ctx0" brushRef="#br0" timeOffset="1490.95">6568 2335 11392,'-1'1'737,"0"-1"0,0 1 0,1-1 0,0 0 0,-1 1-1,0 0 1,0 0 0,1 0 0,-1-1 0,1 1 0,-1 0-737,-2 11 2860,2-6-3113,0 1 0,1 0-1,1 0 254,-1 6 833,-5 237-379,-6-36-428,-13 61-111,23-263 80,-22 233-33,5 5 38,4-16-133,3-16-134,1 12 139,8-32-128,-3-11-69,4-157 301,-4 109 5,-4 10 19,-5 20-9,0 5 125,11-122 583,6 44-699,-3-88-1436,0-5-24,-1-6-1410,-2-3 1271</inkml:trace>
  <inkml:trace contextRef="#ctx0" brushRef="#br0" timeOffset="6546.45">4396 2283 6016,'0'0'3981,"0"-18"5306,1 1-8345,0 0-1,2-11-941,-2 23 159,0 0 0,-1 0-1,0 1 1,0-1-1,-1-1-158,1 0 193,-1 0-1,2 0 1,-1-2-193,3-26 622,-2 22-432,-1 1 0,1 0-1,1 0 1,2-6-190,6-17 841,3-27-841,-4 14 285,16-53 253,-10 48-402,-10 36-128,-2 5-8,1 1 0,2-2 0,-1 2 0,0 0 0,1 0 0,1 1 0,0 0 0,0-1 0,2 2 0,0-3 0,6-3 0,51-52 0,21-43 2,-39 48 103,-29 37-25,0 1 0,6-2-80,-17 18 26,0 0 0,-1 1 0,2 0 0,0 0 0,-1 1 0,2 0 0,-1 0 0,6-2-26,41-11 88,1 0 0,36-4-88,-41 12 64,5 0-64,-34 8 13,-1-1 1,1 2-1,-1 1 0,2 1-13,30 3 73,0 3 0,-1 1 0,37 12-73,-56-12 85,-1 3 1,18 8-86,-30-12 38,1 0 1,1-1-1,12 1-38,15 4 7,-13-1 162,27 9-169,-51-14 34,-1 0 1,0 1 0,0 0-1,-1 0 1,0 1-1,0 0 1,0 1-35,5 7 199,-1 0-1,0 1 1,11 15-199,-6-6 54,3 1-54,1-1 35,1-1 0,13 8-35,19 14 149,3 6-149,-54-45 1,1 0 0,-2 0 0,1 1-1,-1-1 1,-1 1 0,2 3-1,7 17 4,2 7-4,-2 1-4,1-5 4,14 34 96,18 64-96,-36-86 23,1 33-23,-2-19 4,8 66-420,-18-84-3882,1-31 3124</inkml:trace>
  <inkml:trace contextRef="#ctx0" brushRef="#br0" timeOffset="8220.52">4394 5580 5248,'1'6'664,"0"-4"-345,0 0 1,0 0-1,-1 0 1,1 0 0,-1 0-1,0 2-319,1 1 251,-1 2 1016,1 2 1,1-1-1,1 1-1267,2 6 912,1-1 0,0 1 0,1 0 0,1-2 0,1 1 0,2 1-912,54 86 1189,-39-60-1061,38 65 182,-41-66-226,44 85 24,8 46-204,5 19 90,-5-26-223,10 12 74,-14-19 139,-16-24-160,-17-23-267,0 21 443,-5-16-330,-27-90-1392,0 1 1722,-5-23-30,0-2 0,0 2 1,0-1-1,1 0 1,-1 0-1,0 0 0,1 0 1,0 0-1,-1 0 1,1 0-1,1 1 30,-2-3 11,-1 0 0,0 0 1,0 0-1,0 1 0,0-1 0,0 0 0,1 0 0,-1 0 0,0 0 1,0 0-1,0 0 0,0 0 0,1 0 0,-1 0 0,0 0 0,0 0 1,0 0-1,1 0 0,-1 0 0,0 0 0,0 0 0,0 0 0,1 0 1,-1 0-1,0 0 0,0 0 0,0 0 0,1 0 0,-1 0 0,0 0 1,0 0-1,0 0 0,0 0 0,0 0-11,5-6 313,0-6 216,3-12 104,7-26 804,9-15-1437,92-189 946,-8 19 268,-22 36-302,-23 71-491,8 1 0,26-29-421,12-18 549,-33 52 44,66-83 477,-24 37 809,-96 134-1298,2 2 0,20-20-581,-40 47 55,-4 4-342,1 0-1,0 0 0,0 0 1,0 0-1,0 0 0,0 0 1,0 1-1,0-1 1,0 0-1,1 0 0,-1-1 288,0 2-864</inkml:trace>
  <inkml:trace contextRef="#ctx0" brushRef="#br0" timeOffset="14217.54">10120 2319 2048,'0'-13'11163,"0"-4"-5459,0-76-3665,2 70-633,2-18-1406,0 18 338,-2 11-124,0-1 0,2 0-214,3-17 393,31-131 1046,-16 76-984,-16 60-348,3 1 0,7-15-107,6-14 74,-9 16 2,30-89 104,-29 83-172,2-1 1,2 1 0,6-9-9,-1 5 0,-4-2 0,10-39 0,0 1 0,-14 50 0,1 0 0,2 2 0,3-1 0,68-99 0,-66 104 0,2 1 0,23-23 0,61-49 0,-105 99 0,70-71 0,3-3 0,-52 56 0,1 2 0,0 0 0,3 1 0,88-50 0,6-3 0,-102 59 109,2 0 0,-1 1 0,1 2-1,0 0-108,-11 5 45,16-5 542,-8 2-954,-5 1-3106,-15 6 3284,0 0 1,0 0-1,1 0 1,-1 0-1,0 0 1,0 0-1,0-1 0,0 1 1,1 0-1,-1 0 1,0 0-1,0 0 0,0 0 1,0 0-1,0 0 1,1-1-1,-1 1 1,0 0-1,0 0 0,0 0 1,0 0-1,0 0 1,0-1-1,0 1 1,0 0-1,0 0 0,0 0 1,0 0-1,0-1 1,0 1-1,0 0 1,0 0-1,0 0 0,0 0 1,0-1-1,0 1 1,0 0-1,0 0 1,0 0 188,-3-2-2896</inkml:trace>
  <inkml:trace contextRef="#ctx0" brushRef="#br0" timeOffset="16120.01">9835 5621 6784,'0'3'1991,"0"-2"-1411,0 0-1,0-1 1,0 1 0,0-1-1,0 1 1,0 0-1,1 0 1,-1 0 0,0 0-1,0-1 1,0 0 0,0 1-1,1 0-579,0 2 127,0-1 186,-1 2 0,1-1 0,-1 1-1,0-2 1,0 2 0,-1 2-313,0 6 603,-1 29 746,-7 38-1349,6-52 59,-3 33-50,4 0-1,2 0 1,4 9-9,-2-50 0,-1-3 0,0 1 0,2 1 0,6 34 0,-3 5 0,20 173 96,-14-140-64,-5-6-32,6-1 0,2 25 0,4 24 9,-2-17-103,12 85-13,-5-20-341,-11-114 928,-9-40 148,-2-17-505,-2 0 0,1 0 0,-1 0 0,0 8-123,-1 10-2197,1-24 1578</inkml:trace>
  <inkml:trace contextRef="#ctx0" brushRef="#br0" timeOffset="17700.92">1241 5551 4224,'11'11'3429,"-11"-10"-2880,0 0 0,1 1 0,-1-2 0,0 1-1,1 1 1,-1-1 0,0 1 0,0-2 0,0 1 0,-1 1-1,1-1 1,0 1-549,-4 19 1542,1-3-645,2 0 0,0 6-897,0 1 680,-1 2-680,-13 100-79,6-34 537,-4 20-191,-2-6-166,-2 9-37,-26 128 795,21-121-350,7-36-165,-34 153 1080,34-167-1213,-6 27 266,-3 8-161,7-29 125,12-51 196,1 6-637,2-15-927,0 0 0,-3-1 0,-2 11 927,3-22-768</inkml:trace>
  <inkml:trace contextRef="#ctx0" brushRef="#br0" timeOffset="19579.4">1212 2313 4736,'1'0'120,"-1"0"0,0 0 0,0 0-1,0 0 1,0 0 0,0 0 0,0 0 0,1 0 0,-1 0 0,0 0 0,0 0 0,1 0 0,-1 0-1,0-1 1,0 1 0,1 0 0,-1 0 0,0 0 0,0 0 0,0 0 0,1-1 0,-1 1-1,0 0 1,0 0 0,0 0 0,0-1 0,1 1 0,-1 0 0,0 0 0,0 0 0,0-1 0,0 1-1,0 0-119,0-8 2406,0 2-1190,-2-9 34,1 0 0,-1 1 0,-2-3-1250,-1-10 698,-7-78 1350,2-1-449,6 68-1123,-14-182 1449,11 169-1374,-2 1 0,-4 0 0,-2-4-551,-3 1 859,-23-51-859,15 42 317,2-2 1,-10-48-318,-16-55 437,19 73-247,6 18 212,-13-20-402,29 79 66,1 1 0,-2 0 0,-1 0 1,-7-7-67,-52-55 201,7 9-129,-33-54 158,85 108-168,0 0 1,-1 2-1,-1-1 1,-1 1 0,1 0-1,-2 1 1,-1 1-1,1 0 1,-1 1-1,-1 0 1,-2 1-63,-3-2 61,-84-38 342,76 35 161,0-1 0,-16-9-564,-3-7-1591,0-2-7423,30 21 3345,-1 0 1957</inkml:trace>
  <inkml:trace contextRef="#ctx0" brushRef="#br0" timeOffset="22128.77">1256 2370 8704,'0'0'2816,"4"-3"2165,3 3 527,15 0-4941,-11 0-200,65 0 709,198-6 403,-197 5-1270,0 2 1,1 2-210,30 1 61,-32-2-55,115 3-7,61 1 129,-68-2-128,181-8 128,-220 0-65,217-3-78,-259 9-32,91-3 105,-142-2-17,79-4-13,-49 2-2652,5 4 2624,-74 1-704</inkml:trace>
  <inkml:trace contextRef="#ctx0" brushRef="#br0" timeOffset="23457.2">1343 3519 7936,'3'2'1096,"-1"-1"-1,1-1 1,0 1 0,0-1 0,-1 1 0,2-1 0,-2 1-1096,9-1 1606,-2 0 0,8 0-1606,1-1 759,108 4 1421,40-1-1368,19-7-503,-1-2-186,14-4-27,-6-2 304,-4 6 379,-160 6-699,131-7 437,17-10-69,-133 12-380,97-9 115,33 8 222,86 8-405,-183 0 11,3 0 202,13 4-213,24 1-48,4-3 5,-93-2 63,19 0-50,12 5 30,-32-4-1595,20 1 1595,-28-5-443</inkml:trace>
  <inkml:trace contextRef="#ctx0" brushRef="#br0" timeOffset="24596.67">1284 4145 7808,'-1'0'407,"1"-1"0,-1 1 0,0 0 0,1 0 0,-1 0 0,1 0 0,0-1 0,-1 1-1,1 0 1,-1 0 0,1-1 0,-1 1 0,0 0 0,1-1 0,-1 1-407,1 0 106,0 0-1,0 0 1,0 0-1,0 0 1,0-1 0,0 1-1,-1 0 1,1 0-1,0 0 1,0 0-1,0 0 1,0 0-1,0 0 1,0-1-1,0 1 1,0 0-1,0 0 1,0 0-1,0 0 1,0 0 0,0 0-1,0 0 1,0 0-1,0 0 1,0 0-1,0 0 1,0 0-1,0 0 1,0 0-1,0-1 1,0 1-1,0 0 1,0 0-1,0 0 1,0 0 0,0 0-1,0 0 1,0-1-1,0 1 1,0 0-1,0 0 1,1 0-1,-1 0 1,0 0-1,0 0 1,0 0-1,0 0 1,0 0 0,0-1-1,1 1 1,-1 0-1,0 0 1,0 0-1,0 0 1,0 0-106,4 0 422,-2-1 1,2 1 0,-1 0-1,0 0 1,0 0-1,0 0 1,1 0 0,-2 1-1,2 0 1,-2-1-1,3 2-422,3-1 381,52 8 1118,23-1-1499,33-1 247,0-4 0,1-5 0,2-5-247,117-9 123,-15 6 10,-65 9 15,-101 1-94,163 2-101,-5 5 100,3-4 21,-12-4 102,-52-3-204,-112 2 19,67-3 132,78-12-123,-121 7 26,1 4 1,0 3 0,19 1-27,-46 5-839,35 5 839,-5 1-9225,-55-8 6719</inkml:trace>
  <inkml:trace contextRef="#ctx0" brushRef="#br0" timeOffset="25720.94">1269 5296 7808,'0'0'105,"0"0"0,0 0 0,0 0 0,-1 0 0,1 1 1,0-1-1,0 0 0,0 0 0,0 0 0,0 0 0,0 0 0,0 0 1,0 0-1,0 1 0,0-1 0,0 0 0,0 0 0,0 0 0,0 0 1,0 0-1,0 0 0,0 0 0,0 1 0,1-1 0,-1 0 0,0 0 1,0 0-1,0 0 0,0 0 0,0 0 0,0 0 0,0 0 0,0 0 1,0 1-1,0-1 0,1 0 0,-1 0 0,0 0 0,0 0 0,0 0 1,0 0-1,0 0 0,0 0 0,1 0-105,7 1 3703,15-1 495,-16-1-3878,71 0 4333,59-10-4653,78-17 495,-156 20-336,119-11-36,-52 7-106,1 1-8,254-20-9,-175 15 81,-85 8-39,164-6-99,3 12-9,-224 3 66,0 2 0,0 3 0,-1 2 0,4 3 0,-25-4-14,-1-1-1,6-2 15,82 2-60,12 0 5,-117-5-860,5-1 915,-7 0-6482,15 2 6482,-24 0-971</inkml:trace>
  <inkml:trace contextRef="#ctx0" brushRef="#br0" timeOffset="26938.3">6633 2238 8832,'0'-3'3162,"0"2"-296,4 1-708,69 10 1119,-1-2 0,10-4-3277,147-2 1342,-91-2-715,327 17-25,149 15 316,-412-20-966,-24-6 101,-92-6 22,5-4-75,58-5 100,54-4-78,135 12 415,-251 7-367,-3-7-150,230 6-1701,-288-4 618,-2-2 384</inkml:trace>
  <inkml:trace contextRef="#ctx0" brushRef="#br0" timeOffset="27994.5">6546 3491 10112,'-5'2'3170,"4"0"1414,2-3-4283,1 0 1,0 1-1,-1-1 1,0 1-1,1 0 0,0 0 1,0 0-1,-1 0 0,1 0 1,0 0-1,-1 0 0,0 0 1,1 0-1,1 0-301,4 0 453,70 4 1231,-17-1-781,503-9 1687,-401 1-2525,631-17 314,-565 18-368,-22 4 79,-3 0 28,-11 0-81,-60 0-17,232 2 83,-238-3 48,-40 0 60,-13-2 15,2 1-4174,-47 2 1873</inkml:trace>
  <inkml:trace contextRef="#ctx0" brushRef="#br0" timeOffset="29096.82">6480 4187 10880,'0'0'268,"0"0"1,0 1 0,0-1-1,0 1 1,1-1 0,-1 0-1,1 1 1,-1-1 0,1 0-1,-1 1 1,1-1 0,-1 0-1,1 1 1,0-1 0,-1 0-1,0 0 1,0 0 0,1 0-1,0 0 1,-1 1 0,1-1-1,0 0 1,-1 0-1,1 0 1,-1 0 0,1-1-1,-1 1 1,0 0 0,1 0-1,0 0 1,-1 0 0,1 0-1,-1-1 1,1 1 0,-1 0-1,1-1 1,-1 1 0,1 0-1,-1-1 1,0 1-269,4-2 624,0 2 0,0-2 1,0 1-1,0 0 0,0 0 0,0 0 1,3 1-625,-2 0 334,37-7 876,85-7-388,31 4-540,0 5 1,149 13-283,432 32 123,-219-12-107,-317-18 74,-19-2-79,-21-2-123,-33-4 190,-97-2-65,81 1 4,67 1 3,-47-4-20,-13-3-331,-35 5-4479,-73 0 3487</inkml:trace>
  <inkml:trace contextRef="#ctx0" brushRef="#br0" timeOffset="30128.25">6445 5327 8704,'1'5'2158,"-1"-5"-2060,0 0 0,0 0 1,0 1-1,0-1 0,0 0 0,0 0 1,0 0-1,0 0 0,0 1 0,0-1 1,0 0-1,0 0 0,0 0 0,0 0 1,1 1-1,-1-1 0,0 0 0,0 0 1,0 0-1,0 0 0,0 0 1,0 1-1,0-1 0,1 0 0,-1 0 1,0 0-1,0 0 0,0 0 0,0 0 1,1 0-1,-1 0 0,0 0 0,0 0 1,0 0-1,0 0 0,1 0 0,-1 0 1,0 0-1,0 0 0,0 0 0,0 0 1,0 0-1,0 0 0,0 0 0,0 0 1,1 0-1,-1 0 0,0 0-98,7 0 1885,-1 1 0,1 0-1,2 1-1884,11 0 1551,34 4 308,0-5-1,36-2-1858,110-11 545,-182 10-487,157-13-9,108-8 36,220-9 293,-190 23-218,8 12-160,-90-3 65,162 9-125,-233 4 55,0 1 96,67 15-116,-79-4-3822,-117-19 2796</inkml:trace>
  <inkml:trace contextRef="#ctx0" brushRef="#br0" timeOffset="30863.85">6674 5249 9600,'-10'2'3120,"9"-2"-3042,1 0 1,0 0 0,0-1 0,0 1 0,-1 0 0,1 0 0,0-1 0,0 1 0,0 0-1,0 0 1,0-1 0,-1 1 0,1 0 0,0-1 0,0 1 0,0 0 0,0-1 0,0 1-1,0 0 1,0 0 0,0 0 0,0 0 0,0 0 0,0-1-79,1-1 242,-1 0-1,0 0 1,0 2 0,1-2-1,-1 0 1,1 0 0,0 1-1,0-1 1,0 1 0,-1-1-1,1 1 1,0-1 0,0 1-242,3-3 381,-1 0 0,0 2 0,1-2 0,0 1-381,7-6 312,1 2-1,0-1 0,1 1 0,0 0 0,5-1-311,28-10 219,1 1-219,-40 15 23,198-64 19,-72 22-20,394-108 474,-190 74-127,-62 14-61,133-44-118,-109 27-183,23-12-71,-69 19-3002,-212 62 2276</inkml:trace>
  <inkml:trace contextRef="#ctx0" brushRef="#br0" timeOffset="31408.22">6976 4279 12032,'24'12'4851,"5"3"-2780,-16-10-671,-1-1 0,11 2-1400,8 3 869,11 7 1169,38 19-2038,-12-3 458,135 47 412,0-15-372,-168-54-447,36 10 27,315 95 63,-304-89-137,223 72-64,5-10 4,-268-77 58,420 111 161,-411-106 13,-2 2 0,48 22-176,-30-3-2570,-37-20-1079,-18-12 2033</inkml:trace>
  <inkml:trace contextRef="#ctx0" brushRef="#br0" timeOffset="32152.88">6665 2434 7424,'5'-5'897,"-4"4"-514,0 0 0,0 0 1,0 0-1,-1 0 0,1 0 0,0 0 0,1 1 1,-1-1-1,0 0 0,0 0 0,0 0 0,1 1 1,-1-1-1,0 1 0,0-1 0,1 1 0,0 0 1,-1 0-1,0 0 0,1 0 0,-1-1 0,1 1-383,22 1 1258,0 1-1,0 1 0,0 0 1,2 2-1258,97 25 1520,-60-9-726,-1 1 1,12 8-795,25 11 416,53 13 247,45 5-663,163 35 161,-149-40-89,259 72-72,-36-10-517,-104-21-27,-95-23-80,-65-20-3707,-126-39 1963,-7-5 838</inkml:trace>
  <inkml:trace contextRef="#ctx0" brushRef="#br0" timeOffset="32769.47">6760 3406 12032,'-1'0'227,"1"0"1,-1 0 0,1 0 0,0 0 0,0-1-1,0 1 1,-1 0 0,1 0 0,-1 0 0,1-1-1,-1 1 1,1 0 0,0 0 0,-1-1-1,1 1 1,-1 0 0,1-1 0,0 1 0,0 0-1,-1-1 1,1 1 0,0 0 0,0 0-228,0-1 174,0 1 0,0-1 1,0 0-1,0 1 0,1-1 1,-1 0-1,0 1 0,1-1 1,-1 1-1,0 0 0,1-1 1,-1 1-1,1-1 0,-1 1 0,1-1 1,0 1-1,-1-1-174,7-5 575,1 0 1,1 1-1,-1 0 1,1 0-1,-1 0 1,7-1-576,3-3 451,-3 1-248,40-18 874,39-15-1077,90-23 874,-37 14-415,2-5-101,411-119 217,328-91-239,-736 218-213,218-58 16,-148 51-918,107-10 779,-190 46-6553,-93 13 2168,-21 1 1996</inkml:trace>
  <inkml:trace contextRef="#ctx0" brushRef="#br0" timeOffset="33590.31">1431 2472 11520,'1'-1'255,"-1"0"0,0 1 0,0 0 0,1 0 1,-1-1-1,1 1 0,-1 0 0,0-1 0,1 1 0,-1-1 1,1 1-1,-1 0 0,1-1 0,-1 1 0,0 0 0,1-1 1,-1 1-1,1 0 0,-1 0 0,1-1 0,0 1 0,-1 0 1,1 0-1,0 0 0,-1 0 0,0 0 0,1 0-255,19-1 1916,-5 1-1279,1 1 1,-1 0-1,0 2 1,0-1-1,-1 2 0,10 3-637,21 8 687,18 11-687,-25-11 299,104 39 267,95 24-566,139 14 442,-227-54-287,69 30-155,110 43 176,-21-19 27,-289-87-194,219 56-125,-20-16-2433,-99-25-1185,-73-13 2262</inkml:trace>
  <inkml:trace contextRef="#ctx0" brushRef="#br0" timeOffset="34217.68">1424 3368 10368,'4'-7'9071,"1"2"-7970,1 1-1,-1-1 1,6-2-1101,20-11 1189,3 1 1,16-7-1190,-40 20 133,59-24 1112,34-8-1245,-24 7 392,40-14 56,356-122 661,-209 88-902,164-53 2,106-53-17,-276 97-27,33 4-165,-254 73-221,15-2 221,-35 8-1782,1 1 0,-1 0 0,18 2 1782,-11 2-1696,-5 3 794</inkml:trace>
  <inkml:trace contextRef="#ctx0" brushRef="#br0" timeOffset="35007.05">1381 4290 11776,'-4'-1'1764,"-6"0"2455,14 3-3563,3 3-178,1-1 0,0 0 0,0 0 0,2-1-478,4 3 371,19 9 876,23 14-1247,16 9 561,-57-31-461,147 66 611,-81-43-92,17 1-619,85 19 586,215 49 486,-7 11-352,-23-6-533,-44-15 47,-78-26-191,-40-17-2758,-152-36 1947</inkml:trace>
  <inkml:trace contextRef="#ctx0" brushRef="#br0" timeOffset="35687.28">1430 5235 9088,'1'10'2981,"1"-8"-1680,-1-1-936,1 0-1,-1-1 1,-1 1-1,2-1 0,-1 1 1,1-1-1,-1 0 1,0 1-1,0-1 0,0 0 1,2 0-365,-1 0 396,0-1 1,0 1-1,1-1 1,-1 1-1,0-1 1,0 0-1,2-1-396,109-47 3776,8-5-2411,-67 34-1046,67-28 381,-16 1-220,-102 45-471,263-111 755,164-33-401,-186 65-299,266-87-27,-469 155-39,316-92 111,-91 34 187,-7-15-1856,-254 85 1178,1-1-111,-1-1 0,1 1-1,-1-1 1,0 1 0,3-3 493,4-6-603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2:51:34.26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479 281 13440,'-7'-9'10572,"7"17"-3093,3 3-7467,0 17 519,-1 0 1,-1 5-532,1 8 100,-1 60-3,-1-56-258,-5-8-2747,4-29-8248,2-18 8298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25:09.05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4 10112,'2'-4'3872,"-2"4"-3040,0 0 1919,0 0 2145,0 0-2656,0 0 1056,0 0-1984,0 0-128,0 0-704,0 0-864,0 0 192,0 0-4608,0 0 2624,5 4-3168,-5-1 3073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25:09.38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37 1 17407,'-11'15'6496,"11"-15"-5056,-11 7 960,11-4 288,-3-3-1600,-1 4-288,-4-4-576,8 0-2848,0-4 1440,4 1-2208,0-6 1920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25:12.13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10 7552,'4'-2'16989,"1"1"-8754,2 0-6158,13 0-6351,-12 0 6425,9 2-2145,13-1 25,29-4-31,-14 3-727,-30 2 302,-14-1-24,1 0-1,-1 0 0,0 0 1,0 0-1,1 1 1,-1-1-1,0 0 1,0 0-1,1 1 1,-1 0 449,-1-1-440,0 0 0,0 0 1,1 0-1,-1 1 0,0-1 1,1 0-1,-1 0 0,0 1 1,1-1-1,-1 0 0,0 0 0,0 1 1,1-1-1,-1 0 0,0 0 1,0 0-1,0 1 0,1-1 1,-1 0-1,0 1 0,0-1 1,0 0-1,0 1 0,0-1 0,0 1 1,0-1-1,0 0 0,0 0 1,0 0-1,0 1 0,0-1 1,0 0-1,0 1 0,0 0 440,-3 1-2986</inkml:trace>
  <inkml:trace contextRef="#ctx0" brushRef="#br0" timeOffset="336.68">54 93 10752,'2'1'14609,"6"-1"-8099,17 0-6465,-5-1 630,2 1-561,-9 1-119,-1-1 1,2 0-1,-2-2 0,2 0 1,8-2 4,-20 3-320,-1 1 0,1 0 0,0-1 0,0 1 0,0-1 0,0 1 0,0-1 0,0 1 0,0 0 0,0 0 0,-1 0 0,3 1 320,-3 0-939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25:10.02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255 137 12160,'0'-10'3978,"0"10"-3897,0-1-1,0 1 1,0 0-1,0 0 1,0 0-1,0-1 1,0 1-1,0 0 1,0 0-1,0 0 1,-1-1-1,1 1 1,0 0-1,0 0 1,0 0-1,0 0 1,0 0-1,0 0 1,0 0-1,0 0 1,0 0-1,0 0 1,0-1-1,-1 1 1,1 0-1,0 0 1,0 0-1,0 0 1,0 0-1,-1 0 1,1 0-1,0 0 1,0 0-1,-1 0 1,1 0-1,0 0 1,0 0-1,0 0 1,-1 0-1,1 0 1,0 0-1,0 0 1,-1 0-1,1 0 1,0 0-1,0 0 1,0 0-1,0 0-80,-1 1 3368,0-1 3400,-2 9-6516,2 0 1,-1 0 0,0 0 0,2-1-1,0 1 1,0 0 0,1 7-253,-1 4 119,0 11-541,1 66-1202,3-34-8495,-1-50 5607,0-6 1643</inkml:trace>
  <inkml:trace contextRef="#ctx0" brushRef="#br0" timeOffset="425.4">10 77 13440,'0'0'151,"0"0"0,0 1 0,-1-1 0,1 0 0,0 0 0,0 1 0,0-1 1,-1 0-1,1 0 0,0 0 0,0 1 0,-1-1 0,1 0 0,0 0 0,0 0 0,0 0 1,0 0-1,0 0 0,0 1 0,-1-1 0,1 0 0,0 0 0,-1 0 0,1 0 1,0 0-1,0 0 0,-1 0 0,1 0 0,0 0 0,-1 0 0,1 0 0,0 0 0,0-1 1,-1 1-1,1 0 0,0 0 0,0 0 0,0 0 0,0 0 0,0 0 0,0-1 1,-1 1-1,1 0 0,0 0 0,0 0-151,-1-1 223,1 0 0,0 1 1,0-1-1,0 1 0,0 0 0,0 0 0,0-1 1,0 1-1,0-1 0,0 1 0,1-1 0,-1 0 1,0 1-1,0 0 0,0 0 0,1-1 1,-1 1-1,0 0 0,0-1 0,0 1 0,0-1 1,0 1-1,1-1 0,-1 1 0,1 0 0,-1 0 1,0 0-1,1 0-223,7-6 317,1 0 0,0 1 0,0 0 0,0 1 0,1 0 1,-1 1-1,1 0 0,7-1-317,-1 0 177,8-3-147,1 1-1,-1 2 0,0 1 0,1 1 0,0 0 0,0 2 0,-1 1 0,1 1 1,0 1-1,-1 1 0,0 1 0,0 1 0,12 6-29,-31-12-27,0 2 0,0 0 0,0 0 0,0 0 0,0 1 0,0-1 0,0 2-1,-1-2 1,0 1 0,0 1 0,0 0 0,0 0 0,1 1 27,-5-5 34,1 2-1,0-1 1,0 0-1,0 0 1,-1 0-1,0 0 1,1 1-1,-1-2 1,1 2-1,-1-1 1,0 0-1,1 0 1,-1 1-1,0-1 1,0 0-1,0 0 1,0 1-1,0-1 1,-1 1-34,1 0 90,-1 1 1,0-1 0,1 0 0,-2 0 0,1 0 0,0 0-1,0 0 1,-1 0 0,1-1 0,-2 3-91,-3 1 234,-1 1 0,1-1 0,-1 0 0,0 0 0,-6 2-234,-13 7 49,0-2 1,-2-1 0,-22 6-50,33-12-2577,0-1 0,-5 0 2577,16-3-1486,2 1-1132,4-1 964</inkml:trace>
  <inkml:trace contextRef="#ctx0" brushRef="#br0" timeOffset="825.66">638 290 14464,'-3'0'839,"-7"3"1080,0 0 1,0 1 0,1 0-1,-1 0 1,1 1 0,-3 3-1920,9-7 141,0 2 1,1-1-1,-1 1 1,1 0-1,-1-1 1,2 1-1,-2 1 1,2-1 0,-1-1-1,0 2 1,1 0-1,-1-1 1,1 0-1,0 0 1,0 2-142,1-4 13,0 2 0,-1-2 0,1 2 0,0-2 0,0 2 1,0-2-1,0 2 0,1-2 0,-1 2 0,0-1 0,0 0 0,1 0 0,0 0 0,0 0 1,0-1-1,0 2 0,0-2 0,0 1 0,0 0 0,1-1 0,-1 1 0,0-1 1,1 0-1,-1 1 0,1 0 0,0-2 0,-1 2 0,2-1-13,1 2 22,1 0-1,0-2 0,0 2 1,0-2-1,0 1 0,0-1 1,1 0-1,-1 0 1,1 0-1,-1-1 0,0 1 1,0-1-1,1-1 1,-1 1-1,1-1 0,4-1-21,1-1 73,-1 1 0,1-2 0,-1 0 0,0 0 0,0-1 0,0 0 0,8-7-73,-15 9 138,1 1 0,0-1-1,-1 0 1,0 0-1,1 0 1,-1-1-1,-1 0 1,2 1 0,-2-1-1,0 1 1,2-6-138,-3 8 33,0-2 1,0 1-1,-1 0 1,1 0-1,-1-1 0,0 1 1,1 0-1,-1-1 1,0 2-1,0-2 1,-1 1-1,1-1 1,-1 1-1,1 0 0,0 0 1,-1-1-1,0 2 1,0-2-1,0 1 1,0 0-1,0 0 1,0 0-1,-2-1-33,1 0-4,-1 0 1,0 1-1,1-1 0,-2 1 0,2-1 1,-2 2-1,1-2 0,0 2 1,-1-1-1,0 0 0,1 1 1,0 0-1,-1 0 0,0-1 0,0 2 1,1 0-1,-1-1 0,-2 1 4,0-1-457,-1 1 0,1 0 0,0 1 0,-1 0 0,0-1 457,3 1-1142,-1 1 0,0 0-1,0-2 1,0 3 0,0-2 0,0 2 1142,-5 4-3926,9-6 3678,1-1 0,0 1 0,-1-1 0,1 1 0,0-1 0,-1 0 0,1 1 0,0-1 0,0 1 0,-1-1 0,1 1 1,0 0-1,0-1 0,0 1 0,0-1 0,0 0 0,0 1 0,0-1 0,0 1 0,0 0 0,0-1 0,0 1 248,4 5-3333</inkml:trace>
  <inkml:trace contextRef="#ctx0" brushRef="#br0" timeOffset="1386.12">911 258 15872,'-15'-3'5205,"13"3"-4928,2 0 1,-1 0-1,0 0 1,0 0 0,0 0-1,0-1 1,1 1-1,-1-1 1,1 1-1,-1-1 1,0 0 0,0 1-1,0 0 1,1-1-1,0 0 1,-1 1 0,0-1-1,1 0 1,-1 1-1,1-1 1,-1 0-1,1 0 1,-1 0 0,1 0-1,0 1 1,0-1-1,0 0 1,0 0-1,-1 0 1,1 1 0,0-2-278,0 1 80,0 0 0,0 0 0,0 0 0,0-1 0,0 1 0,0 0 1,1 0-1,-1 0 0,0 0 0,0 0 0,0-1 0,1 1 0,0 0 1,-1 1-1,1-2 0,0 1 0,0 0 0,-1 1 0,0-1 0,2 0-80,1-1 5,1 0-1,-1 0 0,0 1 1,2 0-1,-2-1 0,1 1 1,-1 1-1,2-1 0,-2 0 1,1 1-1,0 0 1,2 0-5,11 0 11,-1 2 0,8 1-11,-21-3 0,3 1 12,1 0-1,0 1 1,0 0 0,3 2-12,-7-3 4,-1 0 0,1 0-1,-2 0 1,2 0 0,-1 0 0,0 1 0,0-1 0,0 1 0,0 0 0,0-1 0,-1 1 0,1 0-1,0 0 1,0 1-4,-2-2 2,1 0-1,-1 0 0,0 0 0,1 0 1,-1 1-1,0-1 0,0 0 1,0 0-1,0 0 0,0 0 0,0 0 1,0 1-1,0-1 0,-1 0 0,1 0 1,-1 0-1,1 1 0,-1-2 0,1 1 1,-1 0-1,1 1 0,0-2 0,-1 1 1,0 1-2,-2 2-4,-2 0 0,2-1 0,-1 1 0,-2 2 4,3-4-4,-10 9-68,8-8 2,1 1-1,-1 0 1,1 0-1,0 0 1,0 1-1,1-1 1,-3 4 70,6-7-33,0-1 0,0 1 0,0-1 0,0 1 0,-1 0 0,1 0 1,0 0-1,0-1 0,0 0 0,0 1 0,1 0 0,-1 0 0,0 0 0,0-1 1,0 0-1,0 1 0,0 0 0,0 0 0,1-1 0,-1 1 0,1-1 0,-1 0 1,1 1-1,-1 0 0,1-1 0,-1 1 0,1 0 0,-1-1 0,0 1 0,1-1 1,0 0-1,-1 0 0,1 0 0,0 1 0,-1-1 0,1 0 0,-1 0 0,1 1 33,5 1-132,1 1 0,-2-2-1,2 1 1,-1 0 132,-1-1 29,11 3 92,-1 1-1,1 1 1,-1 1-1,5 1-120,-16-5 117,1-1 1,-1 1-1,-1-1 0,1 1 0,-1 0 0,1 0 1,0 0-1,-2 1 0,2-1 0,-1 1 1,0-1-1,-1 1 0,1 0 0,-1 0 1,0 1-1,-1-1 0,2 1-117,-3-3 36,1 0 0,-1 0 0,0 0 0,1-1 0,-1 1 0,-1 0 0,1-1 0,0 2 0,0-2 0,-1 1 0,1-1 0,-1 1-1,0 0 1,1-1 0,-1 1 0,1 0 0,-1-1 0,0 1 0,-1-1 0,1 0 0,1 1 0,-2-1 0,1 0 0,-1 0 0,2 1 0,-2-1 0,0-1 0,1 2-36,-7 3 23,1-1-1,-1 1 1,0-1 0,0-1 0,-1 0-23,6-1 10,-7 2-187,1-1 0,-1 1-1,0-2 1,0 1 0,0-1 0,0 0 0,0-2 0,0 1 0,-1-1 0,-1-1 177,11 1-359,-1 0 0,1 0 0,0 0-1,0 0 1,-1 0 0,1 0 0,0-1 0,0 1 0,0-1 0,-1 1-1,2-1 1,-1 0 0,-1 1 0,1-1 0,0 1 0,1-1-1,-1 0 1,0-1 0,0 2 0,0-1 359,0 0-380,1 0 1,0 0-1,0 1 1,-1-1-1,1-1 1,0 1-1,0 1 0,-1-1 1,1 0-1,0 0 1,0-1-1,0 2 1,0-1-1,1 0 0,-1 0 1,0 0-1,0 0 1,1 0-1,-1 0 0,0 0 1,0 1-1,1-1 1,-1 0-1,1 0 380,9-15-3370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25:13.54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104 135 9984,'17'-6'7525,"-17"6"-7041,0 0-1,1 0 1,-1 0 0,1 0-1,-1 0 1,1 1 0,-1-1 0,1 0-1,-1 0 1,0 1 0,1-1 0,-1 0-1,0 1 1,0-1 0,0 0 0,0 1-1,1-1 1,-1 0 0,0 0-1,0 0 1,1 1 0,-1-1-484,8 16 3034,-5-11-2843,-2 1 1,2 0-1,-1-1 1,-1 4-192,1 14 205,-1-1 0,-2 7-205,0 7-127,-6 73-6742,7-98 5727</inkml:trace>
  <inkml:trace contextRef="#ctx0" brushRef="#br0" timeOffset="395.35">37 93 12928,'-3'0'1252,"0"-1"0,-1-1 1,1 1-1,0 1 1,-1-2-1,1 0 0,0 1-1252,2 0 187,0 1 0,0 0-1,1-1 1,-1 1 0,1-1-1,0 1 1,-1 0 0,0 0 0,1-1-1,-1 0 1,0 1 0,1-1-1,-1 0 1,1 1 0,0-1-1,0 1 1,0-1 0,-1 1-1,1-1 1,0 0 0,0 0-1,-1 1 1,1 0 0,0-1-1,0 0 1,0 0 0,0 0 0,0 1-1,0-1 1,0 1 0,0-1-1,1 0 1,-1 0 0,0 0-1,0 1 1,1 0 0,-1-1-1,0 0 1,0 0 0,0 1-1,1-1-186,2-2-7,-1 1 0,1-2 0,-1 2-1,2 0 1,-1-1 0,-1 1 0,2-1-1,-1 2 1,0-1 0,4-1 7,37-14 94,-39 16-25,6-2 10,1-1-1,-1 2 1,1 0 0,-1 1-1,1 0 1,0 0 0,-1 1-1,2 1 1,-2 0 0,1 0-1,0 2 1,-1-1 0,0 1-1,1 1 1,-1 0 0,-1 0-1,1 1 1,0 0 0,-1 1-1,0 1 1,-1-1 0,1 1-1,-1 1 1,7 6-79,-14-11 54,-1-2 1,1 2-1,0-2 0,-1 2 1,1-1-1,-1 0 1,1 0-1,-2 1 0,1-1 1,0 1-1,0 0 0,0-1 1,-1 1-1,1-1 0,-1 1 1,0 0-1,0-1 0,0 1 1,0-1-1,0 1 1,-1 0-1,1 0-54,-2 1 15,1-1 0,0 0 0,-1 0 0,0 1 0,1-1-1,-1 0 1,-1 0 0,2 0 0,-2-1 0,1 1 0,-1-1 0,1 1 0,-1-1 0,0 0 0,0 0 0,-2 1-15,-3 2-180,0-1 1,0 0 0,-1 0 0,0-1 0,-6 1 179,14-3-8,-19 5-3031,19-6 2333,-1 1 0,0 0 0,2-1 0,-2 1 0,0-1 0,1 1 0,0 0 0,0 1 0,-1-1 0,1 0 706,-4 6-2048</inkml:trace>
  <inkml:trace contextRef="#ctx0" brushRef="#br0" timeOffset="795.43">418 296 14976,'-2'1'1033,"0"0"1,-1 0 0,2 0 0,-2 0-1,2 1 1,-1-2 0,-1 2 0,0 1-1034,3-3 230,-1 1 0,1 1 0,0-1 1,-1-1-1,1 1 0,0 0 0,-1 0 0,1 0 1,0 0-1,0 0 0,-1 0 0,1 1 0,0-2 1,0 1-1,0 0 0,1 1 0,-1-2 0,0 1 1,0 0-1,1 2-230,0-1 91,-1 1-1,2 0 1,-1 0 0,0-1-1,1 1 1,0 0 0,-1-1 0,1 1-1,1-1 1,1 2-91,23 20 373,-23-22-353,-1 1-1,0-1 1,1-1 0,0 1 0,-1-1 0,0 1-1,1-1 1,1 0 0,-2-1 0,1 1-1,0 0 1,1-1-20,4 1 2,-2-1-1,1-1 1,0 0 0,-1 0-1,5 0-1,-8-1 87,0 1-1,0-1 0,1 0 1,-2 0-1,1-1 1,0 1-1,0 0 0,-1-1 1,0 1-1,1-2 1,-1 1-1,3-3-86,-3 2 132,-1 0-1,2 1 1,-2-1 0,1 0-1,-1 0 1,1-1 0,-2 1-1,2 0 1,-1-1 0,-2 0-1,3-3-131,-3 6 34,0 0 0,0 0 0,0 1 0,0-2 0,0 2-1,-1-1 1,1 0 0,-1 0 0,1 0 0,-1 0 0,1 0-1,-1 1 1,0-1 0,0 0 0,0 1 0,0-3-34,-2 2 24,1 0 1,0-1-1,-1 1 1,1 0-1,-1 0 1,0 0 0,1 0-1,-1 1 1,-2-3-25,-1 2-77,-1 0 0,1-1 0,-1 1 0,0 0 0,0 0 0,1 2 0,-1-2 0,0 2 0,-1-1 77,-20 4-524,24-3-371,-1 1 1,1 1-1,0-1 1,0 0-1,-2 2 895,5-2-735,-1-1 0,0 1 0,1 0 0,-1 0 0,0 0 0,1 0 0,0 1 0,-1-1 0,1 0 0,0 1 0,0 0 0,-1-2 0,1 2 0,0 0 0,1-1 0,-1 1 1,0 0-1,0 0 0,0 0 0,1-1 0,-1 1 0,1 0 0,0 0 0,0 0 0,0 0 0,0 0 735,0 11-4400</inkml:trace>
  <inkml:trace contextRef="#ctx0" brushRef="#br0" timeOffset="1201.44">771 258 14464,'8'-4'10913,"-9"9"-5876,-14 14-4000,8-11-585,6-5-424,0-2 0,-1 2 0,1-1 0,1 0-1,-1 0 1,0 1 0,0-1 0,1 1 0,-1-1 0,1 0 0,-1 0 0,1 2-28,0-2 7,0-1 1,0 0-1,0-1 1,1 1 0,-1 1-1,0-1 1,0-1 0,1 1-1,-1 0 1,1 0-1,-1 0 1,1 0 0,-1 0-1,1 0 1,-1 0-1,1 0 1,-1-1 0,1 0-1,0 1 1,0 0 0,0 0-1,-1 0 1,1-1-1,0 0 1,0 0 0,0 1-1,0-1 1,-1 1-1,2-1 1,-1 1 0,1-1-8,8 2 6,0-2 1,0 1-1,1-1 1,0-1 0,-1 1-1,1-2 1,6-1-7,0 0-47,0 2 0,9-1 47,-2 2-1525,-16 0-1856,2 0-3713,-8-1 3622,-1-2 1302</inkml:trace>
  <inkml:trace contextRef="#ctx0" brushRef="#br0" timeOffset="1546.82">903 290 11776,'0'0'445,"-1"0"1,1 0 0,-1 0 0,1-1 0,-1 1-1,1-1 1,-1 1 0,1 0 0,0-1 0,0 1-1,-1 0 1,0-1 0,1 1 0,-1 0-1,0 0 1,0 0-446,1 0 257,0 0 0,0 0 0,0 0-1,0 0 1,0 0 0,-1 0 0,1 0-1,0 0 1,0 1 0,-1-1 0,1 0 0,0 0-1,0 0 1,-1 1 0,1-1 0,0 0 0,0 0-1,0 0 1,0 1 0,-1-1 0,1 0-1,0 0 1,0 1 0,0-1 0,0 0 0,0 0-257,-2 20 7890,2-11-8907,-3 11 1170,2 1 0,0 1-153,-2 26-898,3-44 539,-1 5-1288,1 0-1,0-1 0,0 1 0,0 0 1,1 1 1647,3 2-2310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25:26.93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 9 11776,'-1'0'208,"1"0"0,0 0-1,0 0 1,0 0 0,0 0 0,0 0 0,-1 0 0,1 0 0,0 0 0,0 0 0,0 0 0,0 0 0,-1 0 0,1 0 0,0 0 0,0 0 0,0 0-1,0 0 1,0 0 0,0 0 0,0 0 0,0 0 0,0 0 0,0 0 0,0 0 0,0 0 0,-1-1 0,1 1 0,0 0 0,0 0 0,0 0 0,0 0-1,0 0 1,0 0 0,0 0 0,0 0 0,0 0 0,0 0 0,-1 0 0,1 0 0,0 0 0,0-1 0,0 1 0,0 0 0,0 0 0,0 0-1,0 0 1,0-1 0,0 1 0,0 0 0,0 0 0,0 0 0,1 0 0,-1-1 0,0 1 0,0 0 0,0 0 0,0 0-208,2-3 3248,3 2-3293,-2 1 171,-2 1-1,2-1 0,-1 1 1,0-1-1,1 1 0,-1 0 1,0 0-1,-1 0 1,2 0-1,-1 0 0,-1 1 1,2-1-1,-2 0 1,1 1-1,0-1 0,-1 1 1,0 0-1,2 0-125,2 5 428,0-1 0,-1 1-1,0-1 1,2 5-428,-5-10 61,0 2-1,0-2 1,0 2 0,0-1 0,0 0-1,-1 0 1,0 0 0,1 0-1,-1 1 1,1-1 0,-1 0 0,0 0-1,0 1 1,0-1 0,0 1-1,-1-2 1,1 2 0,-1-1 0,1 0-1,0 0 1,-1 1 0,-1-2 0,1 2-1,0-2 1,1 2 0,-2-1-61,-4 6-87,-13 18-320,2-12-3190,12-13 1549,1-2 720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25:29.20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197 131 18559,'0'16'6043,"0"-16"-5952,0 0 0,0 0-1,0 0 1,0 0 0,0 0 0,0 1 0,0-1 0,0 0 0,0 0-1,0 1 1,0-1 0,0 0 0,0 0 0,0 0 0,0 1 0,0-1-1,-1 0 1,1 0 0,0 0 0,0 1 0,0-1 0,0 0 0,0 0-1,0 0 1,-1 0 0,1 1 0,0-1 0,0 0-91,-1 1 434,-1 1 0,0-1 0,1 1 0,-1 0 0,0 0 0,2 1 0,-2-2 0,1 2 0,0-2 0,0 2 0,1-1 0,-2 1-434,-3 34 434,4-31-460,-1 23-182,2 0 0,0 1 0,2-2 0,1 1 0,3 8 208,-3-23-602,4 22-4263,-6-35 4147,-1 2 0,1-2 0,0 1 0,0-1 0,-1 2 0,1-1 0,0-1-1,0 1 1,0-1 0,0 1 0,1 0 0,-1-1 0,0 0 0,1 1 718,4-1-3338</inkml:trace>
  <inkml:trace contextRef="#ctx0" brushRef="#br0" timeOffset="358.69">15 71 18431,'-13'-11'5963,"13"11"-5896,0 0 0,0 0 0,0 0 1,0 0-1,0 0 0,0 0 0,0-1 0,0 1 0,0 0 1,-1 0-1,1 0 0,0 0 0,0 0 0,0-1 0,0 1 1,0 0-1,0 0 0,0 0 0,0 0 0,0-1 0,0 1 1,0 0-1,0 0 0,-1 0 0,1 0 0,0-1 1,0 1-1,0 0 0,1 0 0,-1 0 0,0 0 0,0 0 1,0 0-1,0 0 0,0 0 0,0 0 0,0-1-67,0-1 231,1 1-1,-1 0 0,0-1 1,1 0-1,0 1 1,0 0-1,0-1 0,0 1 1,-1 0-1,1-1 1,0 1-1,1 0 0,-1 0 1,-1 0-1,2 0 0,-1 0 1,1 0-1,-1 0 1,0 0-1,2 0-230,7-3 82,2-1 1,0 1-1,-1 0 1,2 0-1,-2 2 0,2 0 1,-1 1-1,1-1 1,-1 2-1,3 0-82,1 0 65,0 2 0,0-1 0,-1 1 1,1 1-1,0 1 0,0 0 0,13 7-65,-14-5-11,-1 2 1,0-1-1,-1 2 0,1 0 1,-1 0-1,0 2 11,-5-5-6,-1 1-1,0 0 1,0 0-1,-2 1 1,1 0 0,0 0-1,-1 1 1,0-1-1,-1 1 1,3 5 6,-6-12 4,0 0 0,-1 2 0,1-2 0,0 1 1,-1 0-1,1 0 0,-1 0 0,0 0 0,0-1 0,0 1 0,0 0 0,-1 0 0,1 0 1,-1 0-1,0-1 0,1 2 0,-2-2 0,1 0 0,0 1 0,0-1 0,-1 1 0,0-1 1,1 1-1,-1-1 0,0 1 0,0-2 0,0 2 0,0-2 0,-2 2-4,-2 2-7,-1-1-1,0 0 0,0 0 1,0-1-1,0-1 0,-1 1 1,1-1-1,-1 1 0,0-2 1,-3 1 7,9-2-161,-60 9-1053,42-7-3341,-1-2-5989,16 3 2805,5-1 2758</inkml:trace>
  <inkml:trace contextRef="#ctx0" brushRef="#br0" timeOffset="1013.32">566 360 19199,'-16'-12'6187,"10"10"-3643,1 1-1936,3 0-329,-1 1 0,0 0 0,0-1-1,0 1 1,0 0 0,1 0 0,-2 0 0,2 1 0,-2-1-1,2 0 1,-1 1 0,0 0 0,1 0 0,-2 0-279,-1 2 16,1 0 1,0 1 0,0-1-1,0 1 1,0 1 0,1-1 0,0 1-1,-1-1 1,1 0 0,1 1-1,-1 0 1,1 0 0,0 0-1,0 0 1,0 1-17,0 2-11,0-2 1,1 2-1,0-1 1,0 0-1,0 0 0,1 1 1,0-1-1,1 0 0,0 1 1,0-1-1,1 3 11,-2-9-9,0-1 0,0 1 0,1 0 1,-1 0-1,0 0 0,1 0 0,-1-1 0,1 1 0,-1 0 0,1-1 1,-1 1-1,0 0 0,1-1 0,0 1 0,-1 0 0,1-1 0,0 1 1,0 0-1,-1-1 0,1 1 0,-1-1 0,1 0 0,0 0 0,0 1 0,0-1 9,1 0-9,0 0-1,-1 0 0,0 0 0,1 0 0,-1 0 0,1 0 1,0-1-1,-1 1 0,0 0 0,1 0 0,0-1 0,-2 0 0,2 0 1,0 0 9,4-2-26,-1 0 1,0-1-1,0 0 1,0 0-1,0-1 1,2-2 25,2-3 9,-1 1 0,1-3 0,-2 2 1,0-2-1,0 1 0,-2-1 0,2-3-9,-7 17 0,-2 2-2,1 0 0,-1 0-1,1 1 1,0-1 0,0 0-1,1 1 1,-1 3 2,1-3-36,0-1 0,1 1 0,0 0 0,-1-1 0,1 1 0,1-1-1,0 1 1,-1-1 0,1 2 36,-1-4-45,0-1 0,-1 0 0,1 0 0,0 1 0,0-2 0,0 2 0,0-1-1,0 0 1,0 0 0,1 0 0,-1 0 0,0 0 0,0 0 0,1-1 0,-1 1 0,0 0-1,1 0 1,-1-1 0,0 1 0,1-1 0,0 0 0,-1 0 0,1 1 0,-1-1 0,0 0-1,1 0 1,0 0 0,-1 0 0,1 0 0,0-1 0,-1 1 0,0 0 0,2 0 45,4-3-119,1 0 0,-1 0 1,1-1-1,-1 1 1,0-1-1,0 0 0,-1-1 1,2-1 118,14-12-67,14-16 67,-10 10-83,-11 8 187,-1-1-1,1-1 1,-2 0 0,1-3-104,11-15 1110,-39 47-91,9-4-960,1-1 0,-1 2 0,1-1 0,0 0 0,0 1 0,2-1 0,-2 2-59,0 4 24,0 1 0,1-1 0,-1 12-24,3-12-148,-1 0 0,2-1 0,0 1 0,0 0 0,2-1 0,-1 1 0,2 0 0,2 9 148,-4-21-242,-1 2-1,1-2 0,0 1 1,0 0-1,0 0 0,0 0 0,0-1 1,1 1-1,-1-1 0,0 1 0,1 0 1,0-1-1,-1 1 0,1-1 1,0 0 242,-1 0-312,1 0 1,-1 0-1,1-1 1,-1 1-1,0-1 1,1 1 0,-1-1-1,1 0 1,-1 0-1,1 0 1,-1 0-1,1 0 1,0 0-1,-2 0 1,2 0 0,0 0-1,-1 0 1,1-1-1,-1 1 1,0-1-1,2 0 312,9-7-2048</inkml:trace>
  <inkml:trace contextRef="#ctx0" brushRef="#br0" timeOffset="1637.63">791 357 11392,'-2'0'782,"0"0"-194,1 0 1,1 0-1,-1 1 1,-1-1-1,1 0 0,0 1 1,1-1-1,-1 1 1,-1-1-1,1 1 1,0-1-1,1 0 0,-2 1-588,2-1 167,0 1 0,0-1-1,0 0 1,0 0 0,0 0-1,0 0 1,0 1 0,0-1-1,0 0 1,0 0 0,0 0-1,1 0 1,-1 0 0,0 1-1,0-1 1,0 0 0,0 0-1,0 0 1,0 0 0,0 0-1,0 0 1,0 0 0,0 0-1,1 0 1,-1 0 0,0 0-1,0 0 1,0 0 0,0 0-1,0 0 1,0 1 0,0-1-1,0 0 1,0 0 0,0 0-1,0 0 1,0 0 0,1 0-1,-1 0 1,0 0 0,0 0-1,0 0 1,0 0 0,0 0-1,1 0 1,-1 0 0,0 0-167,13 1 2216,16-3-1658,-14 0-217,0-1 0,-1 0-1,0-2-340,-3 1 156,-1 1 0,1 1 1,0-1-1,0 2 0,8-1-156,-17 2 12,0 0 1,0 0 0,-1 1 0,1-1-1,0 1 1,-1-1 0,1 0 0,0 1-1,-1-1 1,1 1 0,0 0-1,-1 0 1,1 0 0,-1 0 0,1 0-1,-1 0 1,0 0 0,1 0 0,-1 1-1,0-1 1,0 0 0,0 1-1,0 0 1,0-1 0,-1 1 0,1-1-1,0 0 1,0 2 0,-1-2 0,1 1-13,1 7 27,0 0 0,-1 1 1,0-1-1,0 0 0,0 4-27,0 3 10,-1-14-10,0 1 1,0 1-1,1-1 0,-1-1 1,0 2-1,1-1 1,1-1-1,-1 2 1,0-2-1,0 1 1,1 0-1,1 2 0,-3-5 0,0 0 0,1 0 0,-1 0 0,0 0 0,1 0 0,-1 1 0,0-1 0,1 0 0,-1 0 0,1 0 0,-1 0 0,0 0 0,0 1 0,0-1 0,1 0 0,-1 0 0,1 0 0,-1 0 0,0 0 0,1 0 0,-1 0 0,1 0 0,-1-1 0,0 1 0,1 0 0,-1 0 0,0 0 0,0 0 0,0 0 0,1-1 0,-1 1 0,0 0 0,1 0 0,-1 0 0,0 0 0,1 0 0,-1-1 0,0 1 0,1 0 0,-1-1 0,0 1 0,0 0 0,0-1 0,1 1 0,9-17 0,-9 14 0,10-16-4,13-23-14,-22 39 18,0-1-1,0 2 1,0-1-1,1 0 1,-1 1-1,1-1 1,-1 1 0,2 0-1,-2 0 1,2 0-1,-1 0 1,-2 2 1,-1 0-1,0 0 0,1 0 1,-1 0-1,0-1 0,0 1 0,1 0 1,-1 0-1,0 0 0,1 0 1,-1 0-1,1 0 0,-1 0 1,1 0-1,-1 0 0,1 0 1,-1 1-1,0-1 0,0 0 0,0 0 1,1 0-1,-1 1 0,1-1 1,-1 0-1,0 0 0,1 0 1,-1 0-1,0 0 0,7 12 9,-2 11 0,-5-22-9,0 0 0,0 0 0,0 0 0,0 0 0,1 0 0,-1 0 0,0 0 0,1 0 0,-1 0 0,1 0 0,-1 0 0,1 0 0,-1-1 0,0 1 0,1 0 0,0 0 0,-1 0 0,1-1 0,0 1 0,0 0 0,-1 0 0,1 0 0,0-1 0,0 1 0,0-1 0,0 0 0,0 1 0,0-1 0,0 1 0,1-1 0,-1 0 0,1 0 0,0 0 0,-1 0 0,1 0 0,0 0 0,-1-1 0,0 1 0,1 0 0,-1-1 0,1 1 0,0 0 0,-1-1 0,0 0 0,1 0 0,0-1 0,18-11 0,-11 7 0,1-1 0,11-5 0,-18 11 0,-2 0 0,2 0 0,-1 0 0,1 0 0,-1 1 0,1-1 0,-1 1 0,1-1 0,-1 1 0,1 0 0,-1 0 0,1 0 0,-1 0 0,1 0 0,-1 1 0,1 0 0,-1-1 0,0 1 0,0 0 0,0 1 0,0-2 0,-1 2 0,1 0 0,0-2 0,-1 2 0,1 0 0,0-1 0,-1 1 0,0 0 0,1 0 0,0 0 0,12 27 0,10 37-4100,0 1-3144,-21-62 514,-2-6 2341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25:27.39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95 112 13952,'0'0'4511,"0"0"-2505,0 0 212,0 0 518,4 8 1851,3 10-3906,-1 2 0,-1 0 1,-1-1-1,-2 1-681,1 17-2786,-4 31 2786,0-21-10995,1-42 8680</inkml:trace>
  <inkml:trace contextRef="#ctx0" brushRef="#br0" timeOffset="377.36">30 107 14208,'-2'-1'699,"0"0"0,0 0 0,1 1 0,-1-1 0,0-1 0,1 1 0,-1 0 0,0 0 0,1-1 1,0 1-1,-1-1 0,1 0 0,0 1 0,0-1 0,-1 0 0,1 1 0,0-1 0,1 0 0,-1 0 1,0 0-700,1 0 142,0 0 1,0 0 0,0 0-1,0 1 1,0-2 0,0 2-1,1-1 1,-1 0 0,1 1-1,-1-1 1,0 0 0,1 0-1,0 0 1,0 1 0,0-1-1,0 1 1,0 0 0,0-1-1,0 0 1,1 2 0,-2-2-1,2 0 1,0 2-143,3-4 21,1-1 0,-1 1 0,0 1 0,1 0 0,0 0 0,0 1 0,0 0 0,0-1-1,0 2 1,1-1 0,-1 0 0,0 1 0,3 1-21,3-2 9,0 2-1,-1 0 0,1 0 1,0 1-1,-1 0 0,0 1 1,2 1-9,6 2 41,-2 1-1,0 0 1,0 1 0,-1 1 0,1 1 0,-2 0 0,0 1 0,0 0 0,4 5-41,-16-13 28,-1 1 0,1-1 0,-1 2 0,0-2 0,1 1 0,-2 0 0,1 0 0,0 0 0,-1 0 0,1 1-1,-1-1 1,0 0 0,-1 0 0,1 1 0,0 1-28,0-4 7,-1 2-1,0-2 1,0 2-1,0-2 0,0 1 1,-1 0-1,1 0 0,-1 0 1,1 0-1,-1 0 1,1-1-1,-1 2 0,0-2 1,0 1-1,0 0 1,0-1-1,0 1 0,0 0 1,-1-1-1,1 0 0,0 1 1,-1-1-1,0 0 1,1 1-1,0-1 0,-1-1 1,0 2-7,-10 4-69,0-1 1,0-1 0,-9 4 68,-19 3-2896,18-5-1294,11-5 2590</inkml:trace>
  <inkml:trace contextRef="#ctx0" brushRef="#br0" timeOffset="800.38">438 306 15360,'-6'-2'4882,"-2"-2"3867,-6 13-6548,11-8-2140,1 1 0,-1-1 0,1 0 1,0 1-1,-1-1 0,1 2 0,-1-1-61,-4 7 178,-2 1 0,3 1 0,-8 9-178,13-18 13,1 0 1,-2 0-1,1 0 1,0 0-1,0 0 0,1 0 1,0 0-1,0 1 1,-1-2-1,1 2 1,0-1-1,0 0 1,0 2-14,0-2 6,0-1 1,1 0-1,-1 1 1,0-2 0,1 2-1,-1-1 1,1 0-1,0 0 1,0 1 0,0-1-1,-1 0 1,1 0-1,0 0 1,0 0 0,0 0-1,0-1 1,0 1-1,0 0 1,0 0 0,1 0-1,-2 0 1,3-1-7,4 3 12,0-1 0,0 1 1,-1-2-1,2 1 0,-1 0 1,0-2-1,5 1-12,15-1 71,12-1-71,1 1-173,-14 0-583,-10 0-4760,-13-1 1598,-1-1 2544,-2 1 773,0-2-1485</inkml:trace>
  <inkml:trace contextRef="#ctx0" brushRef="#br0" timeOffset="1134.52">526 363 12672,'-1'0'527,"0"0"-1,0 1 1,0-1 0,0 0 0,1 1 0,-1-1 0,0 0 0,0 1 0,0-1 0,0 1 0,1 0 0,-1-1 0,0 1 0,0 0 0,0-1 0,1 1 0,-1 0-1,1 0 1,0 0 0,-1-1 0,1 1 0,-1 0 0,1 0 0,-1 0 0,1 0-527,-9 29 5801,6-19-5763,-2 12 473,0 0 0,-1 17-511,2 17-2302,5-39-2572,3-7-1777,1-8 3900</inkml:trace>
  <inkml:trace contextRef="#ctx0" brushRef="#br0" timeOffset="1467.33">876 214 17407,'7'-6'6496,"-7"6"-5056,4-4 800,-1 4 192,1-2-1472,7-2-96,-1 1-576,9 3-128,-8-2-96,8 2-320,-6 0 128,6 2-1632,-4-2 960,2 3-992,-6 1 1024</inkml:trace>
  <inkml:trace contextRef="#ctx0" brushRef="#br0" timeOffset="1468.33">985 306 18943,'-19'-2'7104,"19"2"-5504,-2-7 448,4 4-192,-2 0-1184,8-1-288,-1-2-256,8 3-128,-4-3 32,15 2-128,-9-3 64,17 7-1952,-9 0 1088,16 4-1472,-9-1 1344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26:03.76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153 34 16384,'-3'5'6047,"3"-5"-4703,-4 11 832,4-5 448,-4-6-1568,0 13 64,1-5-736,-1 12-160,0-8-128,2 11-1216,-2-3 608,-1 11-5056,1-6 3072,4 7-3103,-2-7 3231</inkml:trace>
  <inkml:trace contextRef="#ctx0" brushRef="#br0" timeOffset="319.06">0 436 17151,'3'-2'6400,"-3"2"-4960,15-13 640,-7 6 352,-6 2-1472,9-6 32,0 2-640,12-4-224,-8 1-64,9-1-1120,-1 1 576,6 5-6944,-7-6 4096,6 13-4575,-8-2 4543</inkml:trace>
  <inkml:trace contextRef="#ctx0" brushRef="#br0" timeOffset="665.02">73 579 17791,'0'0'242,"-1"0"0,1 0-1,0 0 1,-1 0 0,1 0-1,0 0 1,0 0-1,0 0 1,0 0 0,-1 0-1,1 0 1,0 0-1,-1 0 1,1 0 0,0 0-1,-1 0 1,1 0 0,0 0-1,-1 0 1,1-1-1,0 1 1,0 0 0,-1 0-1,1 0 1,0-1-1,0 1 1,0 0 0,0 0-1,0-1 1,0 1 0,0 0-1,-1-1 1,1 1-1,0 0 1,0 0 0,0 0-1,0 0 1,0 0-1,0-1 1,0 1 0,-1-1-1,1 1 1,0 0 0,0-1-242,3-5 3291,4 1-3529,-1 2 255,0 0-1,0 1 0,1-1 1,-1 2-1,0-1 1,1 0-1,0 1 0,-1 0 1,1 0-1,0 1 0,-1 0 1,1 0-1,0 1 0,-1 0 1,5 0-17,-9 0-15,-1-1 0,0 0 0,0 0 1,0 1-1,1-1 0,-2 1 0,1-1 1,0 1-1,1-1 0,-1 0 0,-1 1 0,1 0 1,0 0-1,0 0 0,0-1 0,-1 1 1,1 0-1,0 0 0,0 0 0,0 0 1,0-1-1,-1 2 0,0-1 0,1 0 0,-1 0 1,1 0-1,-1 0 0,0 0 0,1 0 1,-1 0-1,0 1 0,0-1 0,0 0 1,0 0-1,0 1 15,-1 2-78,0-1 1,0 0-1,1 0 0,-1 1 1,-1-1-1,0 0 1,1 0-1,-1 1 0,1-2 1,-2 1-1,0 2 78,-18 20-220,0-2-1,-1 0 1,-12 9 220,32-31-12,-11 11 430,13-12-404,0 0 1,0 0 0,1-1-1,-1 1 1,0 0 0,0 0-1,1 0 1,-1 0 0,0 0 0,0 0-1,1 0 1,-1 0 0,0 0-1,0 0 1,1 0 0,-1 0-1,0 0 1,0 0 0,0 0 0,1 1-1,-1-1 1,0 0 0,0 0-1,0 0 1,0 0 0,0 0-1,0 0 1,0 1 0,0-1-1,1 0 1,-1 0 0,0 0 0,0 0-1,0 0 1,0 0 0,0 0-1,1 0 1,-1 0 0,0 1-1,0-1 1,0 0 0,0 0 0,0 1-1,0-1 1,0 0 0,0 0-1,0 1 1,0-1 0,0 0-1,0 0 1,0 1 0,0-1 0,0 0-1,0 0 1,0 0 0,0 0-1,0 0 1,0 0 0,-1 0-1,1 1 1,0-1 0,0 0-1,0 0 1,0 0 0,0 0 0,-1 1-1,1-1 1,0 0 0,0 0-1,0 0-14,3 0 84,-1 0 0,2-1-1,-2 0 1,1 1-1,0-1 1,0 0 0,0-1-84,1 2 53,0-2 1,0 0-1,1 2 1,-1-1-1,0 0 1,0 1-54,-2 0 35,76-3-618,-64 3-838,0 0-1,0 2 0,-1 0 1,9 2 1421,-6-1-1382</inkml:trace>
  <inkml:trace contextRef="#ctx0" brushRef="#br0" timeOffset="1320.03">700 1016 13824,'-15'4'4511,"15"-4"-4447,0 0 0,-1 0 0,1 0 0,0 0 0,0 0 0,-1 0 0,1 0 0,0 0 0,-1 0 0,1 0 0,0 0 0,0 0 0,0 0 0,0 0 0,0 0 0,0 0 0,-1 0 0,1 0 0,0 0 0,0 0 0,-1-1 0,1 1 0,0 0 0,0 0 0,-1 0 0,1 0 0,0-1 0,0 1 0,0 0 0,0 0 0,-1-1 0,1 1 0,0 0-64,-9-10 2556,0-1 0,1 0 0,-1-1 0,-3-9-2556,1-2 117,1-1-1,1 0 0,1-1 1,1 0-1,1 0 1,2-1-1,1 0 1,0 0-1,2 1 0,1-1 1,1 0-1,2 0 1,0 1-1,2 0 1,1-1-1,1 1 1,1 1-1,8-19-116,-12 36 0,0-1 0,0 1 0,1-1 0,0 0 0,0 2 0,4-5 0,-5 8 0,-2 0 0,1-1 0,1 2 0,0-1 0,-1 1 0,0 0 0,2-1 0,-1 1 0,0 0 0,-1 0 0,1 1 0,1 0 0,0-1 0,0 2 0,0-1 0,1 1 0,-1 0 1,1 0-1,-1 1 0,1-1 0,0 1 0,-1 0 1,0 1-1,0-1 0,0 1 0,0 0 0,0 1 1,0-1-1,0 1 0,0 0 0,-1 0 0,1 0 1,-1 1-1,0 0 0,1 1 0,-1-1-1,0 0 0,0 0 0,-1 0 0,0 1 0,1 0 0,-1 0 0,-1-1 0,1 1 0,-1 0-1,0 1 1,0-1 0,-1 0 0,1 0 0,-1 1 0,0 0 0,0-1 0,-1 1 0,0 0 0,-1 4 1,0-6-1,-1 1 0,1 0 0,-1 0 1,0 0-1,0-1 0,-1 1 0,1-1 0,-2 1 0,2-1 0,-1 0 1,-1 0-1,0-1 0,1 1 0,-1 0 0,-1-1 0,1 0 0,-3 2 1,-1 0-109,2-1 1,-2 0-1,1-1 0,-2 1 0,2-1 0,-1-1 0,-1 1 0,1-2 0,0 1 0,-6 0 109,10-2-328,2 0 0,-1 0 0,0 0-1,0 0 1,1 0 0,-1 0 0,0-1 0,1 1 0,-1-1 0,0 0-1,0 0 1,1 0 0,-1-1 0,1 1 0,-1 0 0,1-1 0,-1 0 328,-7-7-1334</inkml:trace>
  <inkml:trace contextRef="#ctx0" brushRef="#br0" timeOffset="2222.49">1367 483 12800,'13'-14'6951,"-13"13"-6613,1 1 0,-1-1-1,1 0 1,-1 1-1,0 0 1,0-1-1,0 0 1,0 0-1,0 0 1,1 0 0,-1 1-1,0 0 1,0-1-1,0 0 1,0 0-1,0 0 1,0 1 0,0 0-1,0-1 1,-1 0-1,1 0 1,0 0-338,0 1 1765,-1 0-1509,1 2 1,-1-1-1,0 0 0,0 1 0,0-1 0,1 0 1,-1 0-1,0 0 0,0 1 0,-1-1-256,-6 9 169,1 0-81,2-2-21,-1 1 0,1-1 0,-2 5-67,6-10 31,0-1-1,1 0 1,-1 1-1,0-1 1,0 1-1,1-1 1,-1 1-1,1-1 1,0 1-1,0-1 0,0 1 1,0 0-1,1-1 1,-1 1-1,2 1-30,-1-3 16,-1 0 1,1 1-1,0-1 0,0 0 0,1 0 0,-2 0 0,1 0 0,1-1 1,-1 1-1,0 0 0,0 0 0,1 0 0,0-1 0,-2 1 0,2-1 1,0 1-1,0 0-16,27 5 45,-6-2-71,1-3 0,0 0-1,11-1 27,70-7 15,-87 5-68,5 1-1211,-10 0-4352,-12 1 2315,-2-1-886,-6-2 1516</inkml:trace>
  <inkml:trace contextRef="#ctx0" brushRef="#br0" timeOffset="2594.61">1531 551 17663,'-4'7'6592,"4"-7"-5120,0 12 768,0-6 256,0-3-1504,0 7-128,0-4-544,0 7-224,0-4-64,0 4-256,0-3 128,0 3-2016,0-4 1184,0 0-1536,0-2 1408</inkml:trace>
  <inkml:trace contextRef="#ctx0" brushRef="#br0" timeOffset="3226.44">1725 28 11392,'0'0'3674,"-1"-1"-1957,-2-1 510,2 1-1708,1 1 0,0-1 0,0 1 0,-1-1 0,1 1 0,0-1 0,0 1 0,0 0 0,-1 0 0,1-1 0,0 1 0,0-1 0,0 1 0,0-1 0,0 1 0,0-1 0,0 1 0,0-1 0,0 1 0,1 0 0,-1-1-519,3-6-97,-2 7 156,1-1 0,-1 0 0,0 0 0,0 0 0,0 1 0,1-1 0,-2 1-1,2 0 1,0-1 0,-1 1 0,0-1 0,0 1 0,1 0 0,-1 0 0,0 0 0,1 0-1,0 0 1,-2 0 0,2 0 0,0 0 0,-1 1 0,1-1-59,1 1 7,-1-1 1,1 0 0,-1 1-1,0 0 1,0 0-1,1 0 1,-1 0 0,1 0-1,-2 0 1,2 1-1,-1-1 1,1 2-8,-2-3-23,0 2 0,-1-1 0,1 1 0,0-2 1,0 2-1,-1-1 0,1 0 0,0 1 0,-1 0 0,0-2 0,0 2 0,0 0 0,1-1 1,-1 1-1,0-1 0,0 0 0,0 1 0,0 0 0,-1-1 0,1 0 0,0 1 0,0-1 0,0 1 1,-1-1-1,0 0 0,1 1 0,-1-1 23,-3 6-162,0 0 0,0-1 0,-1 1 0,-5 5 162,0 0-78,0-1 385,10-10-199,-2 0-1,1 1 1,-1-1-1,2 0 1,-1 1-1,-1-1 1,1 1 0,0 0-1,1 0-107,0-2 16,0 0 0,0 0 1,0 0-1,0 1 0,0-1 0,0 0 0,0 0 0,0 1 1,0-1-1,0 0 0,0 0 0,0 0 0,0 1 0,0-1 0,0 0 1,0 0-1,0 0 0,0 0 0,0 0 0,0 0 0,0 0 1,1 0-1,-1 0 0,0 1 0,0-1 0,0 0 0,0 0 1,1 0-1,-1 0 0,0 0 0,0 0-16,13 3 389,76-5 353,-52-1-170,-12 0-2532,-8 2-4497,-17 1 4707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26:00.58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11 48 15360,'0'0'214,"0"0"0,0 1 1,-1-1-1,1 0 0,0 0 1,0 0-1,0 1 0,-1-1 1,1 0-1,0 0 0,-1 0 1,1 0-1,0 0 0,0 0 1,-1 0-1,1 0 0,0 0 1,0 0-1,0 0 0,0 0 1,0 0-1,-1 0 0,1 0 1,0 0-1,-1 0 0,1 0 1,0 0-1,-1 0 0,1 0 1,0 0-1,0 0 0,-1 0 1,1 0-1,0 0 0,-1 0 1,1 0-1,0 0 0,0-1 1,0 1-1,0 0 0,0 0 1,0 0-1,0-1 0,-1 1 1,1 0-1,0 0 0,0-1 1,0 1-1,0 0 0,0 0 1,0-1-1,-1 1 1,1 0-1,0 0 0,0 0 1,0 0-1,0-1 0,0 1-214,0-1 202,0 0 1,1 0-1,-1 0 0,0 1 1,0-1-1,1 0 0,-1 0 1,0 0-1,0 1 0,1-1 0,-1 0 1,1 0-1,0 0 0,-1 1 1,1 0-1,0-1 0,-1 0 1,0 1-1,2-1-202,1-1 182,-1 0-1,1 0 1,0 1 0,0-1 0,3 0-182,3-2-43,0 2 0,1 0 0,5-2 43,12 1-1989,0 1-1,17 0 1990,-4 6-3989,-27-4 2613</inkml:trace>
  <inkml:trace contextRef="#ctx0" brushRef="#br0" timeOffset="352.51">69 146 17023,'-11'0'6336,"11"0"-4928,-2-2 992,2 2 544,0-4-1728,6 1-256,-2-5-608,11 1-256,-1-3-64,11 4-32,-2-1 0,9 1-1152,-10-1 640,8 7-832,-13-2 768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2:51:39.55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13 257 15104,'-6'1'5984,"6"0"1882,0-1-6538,3-3-1173,0 1 0,0 0 0,1 0 0,-1 0 1,1 1-1,0-1 0,-1 1 0,1 0 0,0 0 0,0 0 1,0 0-1,1 1-155,5-1-15,1 0 0,-1 0 0,0 1 0,4 1 15,12 3-146,-3 3-4232,-20-6 3378,-1 1-1,1-1 1,-1 1 0,1 0-1,-1-1 1,0 1-1,0 0 1,0 0 0,0 0-1,0 1 1,0-1-1,0 0 1,-1 1 0,1-1-1,0 3 1001,3 8-2026</inkml:trace>
  <inkml:trace contextRef="#ctx0" brushRef="#br0" timeOffset="330.67">13 393 18943,'-13'0'7104,"13"0"-5504,0-5 96,0 5-352,9-3-864,5 0-96,2-2-256,2 2-32,8-2-32,10 2-1024,3 3-416,5 3-2880,-4 2-1248,-6 3 2848,2-2 1377</inkml:trace>
  <inkml:trace contextRef="#ctx0" brushRef="#br0" timeOffset="1305.82">1255 416 13952,'1'-1'414,"-1"-1"1,0 1 0,1 0-1,-1 0 1,0 0 0,0-1-1,1 1 1,-1 0 0,0 0-1,0-1 1,-1 1 0,1 0-1,0 0 1,0-1 0,-1 1 0,1 0-1,0 0 1,-1 0 0,0-1-1,1 1 1,-1 0 0,1 0-1,-1 0 1,0 0 0,0 0-1,0 0 1,0 0 0,1 0-1,-1 1 1,0-1 0,0 0-1,-1 1 1,1-1 0,0 0 0,0 1-1,-1-1-414,1 1 87,-1-1 0,1 1 1,0 0-1,-1 0 0,1 0 0,0 0 0,0 0 0,-1 0 0,1 0 1,0 0-1,0 0 0,-1 1 0,1-1 0,0 0 0,0 1 0,-1-1 1,1 1-1,0-1 0,0 1 0,0 0 0,0 0 0,0-1 0,0 1 0,0 0 1,0 0-1,0 0-87,-9 12 50,1 1 1,0 0 0,1 0-1,1 1 1,0-1-1,-3 15-50,2-9 81,1-4 49,1 0 1,1 1 0,-1 11-131,4-21 33,1 0 1,0 1-1,1-1 1,0 1-1,0-1 1,0 1-1,1-1 1,0 0-1,2 7-33,-2-10 3,1-1-1,-1 0 1,0 0 0,1 0-1,0 0 1,0 0 0,0 0-1,0 0 1,0-1-1,1 1 1,-1-1 0,1 1-1,-1-1 1,1 0 0,2 1-3,0 0 7,0 0 0,0-1 0,0 0 0,1 0 0,-1 0 1,1-1-1,-1 0 0,1 0 0,2 0-7,1 0 4,-1-1 1,1 0-1,-1 0 0,0-1 1,1 0-1,-1-1 0,0 1 1,0-2-1,0 1 0,0-1 0,0 0 1,0-1-1,0-1-4,-1 1 0,-1-1 0,0-1 0,0 1-1,0-1 1,-1 0 0,0-1 0,0 1 0,-1-1 0,1 0-1,-2 0 1,1 0 0,-1-1 0,0 1 0,0-1 0,-1 0-1,0 0 1,-1 0 0,1-2 0,0-1-18,-1-1 0,0-1 0,-1 1-1,0 0 1,-1 0 0,0 0 0,-1 0 0,-1 1 0,0-1 0,0 0-1,-5-10 19,5 15-43,0 0 0,-1 0-1,0 1 1,0-1-1,0 1 1,-1 0-1,0 0 1,0 1 0,-1-1-1,-3-2 44,6 6 6,1 1 0,-1-1 0,0 1 0,0-1 0,0 1 0,0 0 0,0 0 0,0 0 1,0 0-1,0 1 0,0-1 0,0 1 0,0 0 0,0 0 0,-1 0 0,1 0 0,0 1 0,0-1 0,0 1 0,0 0 0,0 0 0,0 0 0,0 0 0,0 0 0,0 1 0,-2 1-6,0 0 36,0 0 0,1 1 0,0-1 0,-1 1 1,1 0-1,1 0 0,-1 0 0,0 1 0,1 0 0,0-1 0,0 1 0,1 0 0,-1 0 1,1 1-1,0-1 0,0 1-36,0 1 20,1-1 0,-1 1 0,1-1 0,0 1 0,1-1 0,0 1 0,0-1 0,0 1 0,1-1 0,0 1 0,0-1 1,0 1-1,1-1 0,0 1-20,0-3 4,0 1 1,1-1-1,-1 0 1,1 0-1,0 0 0,0 0 1,0-1-1,0 1 1,1-1-1,-1 0 1,1 0-1,0 0 1,0 0-1,0-1 1,0 1-1,1-1 1,3 1-5,-1 0-141,0-1 0,0 0 0,0 0 1,0-1-1,1 0 0,-1 0 1,1-1-1,-1 0 0,0 0 0,1 0 1,1-1 140,16-4-3075,0 0 1,12-6 3074,-6-1-790</inkml:trace>
  <inkml:trace contextRef="#ctx0" brushRef="#br0" timeOffset="1914.47">1641 421 10112,'0'-2'959,"-1"1"0,1-1 1,0 1-1,-1-1 1,0 1-1,1-1 0,-1 1 1,0 0-1,1-1 0,-1 1 1,0 0-1,-1-1-959,1 1 629,0 0 0,0-1 0,0 1 0,1-1 0,-1 1 0,0-1 0,1 1 0,-1-1 0,0 1 0,1-1 0,0 1 0,-1-2-629,1 2 85,0 1-1,0-1 0,0 0 0,1 1 0,-1-1 0,0 0 0,0 1 0,1-1 0,-1 0 0,0 1 0,0-1 0,1 0 0,-1 1 1,1-1-1,-1 1 0,1-1 0,-1 1 0,1-1 0,-1 1 0,1-1 0,-1 1 0,1-1 0,0 1-84,1-1 55,0 0-1,1 0 0,-1 0 1,0 0-1,0 1 0,1-1 1,-1 1-1,1-1-54,5 1-36,0-1 0,0 1 0,0 1-1,1 0 37,-5-1-18,-1 0-1,0 1 1,1-1 0,-1 1-1,0 0 1,0 0-1,1 1 1,-1-1-1,0 1 1,0-1-1,0 1 1,-1 0-1,1 0 1,0 0-1,-1 1 1,1-1-1,-1 0 1,0 1-1,0 0 1,0-1 0,0 1-1,0 0 1,-1 0-1,1 0 1,-1 0-1,0 1 1,0-1-1,0 0 1,0 0-1,0 1 1,-1-1-1,1 0 1,-1 1-1,0-1 1,0 1-1,-1-1 1,1 0 0,-1 1-1,1-1 1,-1 0-1,-1 3 19,-4 6-207,0 0-1,0-1 1,-1 0-1,-1 0 1,0-1-1,0 0 1,-1 0-1,-10 7 208,-25 31 39,43-47-38,1-1-1,0 0 1,-1 1 0,1-1 0,0 0 0,0 1-1,-1-1 1,1 1 0,0-1 0,0 0 0,0 1-1,0-1 1,0 1 0,-1-1 0,1 1 0,0-1 0,0 0-1,0 1 1,0-1 0,0 1 0,0-1 0,0 1-1,1-1 1,-1 0 0,0 1 0,0-1 0,0 1-1,0-1 1,1 1-1,-1 0 4,1-1 0,0 1 0,-1 0 0,1 0 0,0-1 0,0 1 0,0 0 1,0-1-1,0 1 0,0-1 0,0 0 0,1 1-4,6 2 62,0-1 1,1 0 0,4 0-63,-1 0 134,0 2 39,0 0-1,0 1 0,10 6-172,-17-9-39,0 1-1,0 0 0,0 1 1,-1-1-1,1 1 0,-1-1 1,0 1-1,0 0 0,2 4 40,-5-6 37,0-1 0,-1 0 0,1 1 0,0-1 0,-1 1 0,1-1 0,-1 1 0,0-1 0,1 1 0,-1-1-1,0 1 1,0-1 0,0 1 0,0-1 0,0 1 0,0-1 0,-1 1 0,1-1 0,0 1 0,-1-1-1,1 0 1,-1 1 0,0-1 0,1 0 0,-1 1 0,0-1 0,0 0 0,0 1 0,0-1 0,0 0 0,0 0-1,0 0 1,0 0 0,0 0 0,-1 0 0,1-1 0,-1 2-37,-4 1 186,1 1 0,-2-1 0,1 0-1,0 0 1,-1 0 0,1-1 0,-4 1-186,-10 2 125,-1-1-1,1-1 1,-1-1-1,0-1 1,-1 0-125,15-1-86,0 0-1,-1-1 1,1 0 0,0 0 0,0 0-1,0-1 1,0 0 0,1 0 0,-1-1-1,0 0 1,1 0 0,0-1-1,0 1 1,0-1 0,0-1 0,-1-1 86,5 5-220,1-1 1,0 1 0,-1-1 0,1 1-1,0-1 1,0 0 0,0 1 0,1-1-1,-1 0 1,0 0 0,1 0 0,-1 0-1,1 1 1,-1-1 0,1 0 0,0 0-1,0 0 1,0-2 219,0-1-422,1 0 0,0 0 0,0 1-1,1-1 1,-1 0 0,3-4 422,13-26-811</inkml:trace>
  <inkml:trace contextRef="#ctx0" brushRef="#br0" timeOffset="2298.51">2294 268 15232,'-5'2'2327,"-4"3"6624,21-4-3777,13-1-5055,0 1 0,-1 1-1,0 1 1,11 3-119,-21-3-221,37 11-1155,-19 0-3027,-30-14 3924,-2 1 327,1-1 0,-1 0 0,1 0 0,0 0 0,-1 0 0,1 1 0,-1-1 0,1 0 0,-1 0 0,1 1 0,-1-1 0,0 0 0,1 1 0,-1-1 0,1 1 0,-1-1 0,0 1 0,1-1 0,-1 1 0,0-1 0,1 1 0,-1-1 0,0 1 0,0-1 0,0 1 0,1-1 0,-1 1 0,0-1 0,0 1 0,0-1 0,0 1 0,0 0-1,0-1 1,0 1 0,0-1 0,0 1 152,-7 10-1168</inkml:trace>
  <inkml:trace contextRef="#ctx0" brushRef="#br0" timeOffset="2632.37">2264 529 17279,'-4'4'6496,"4"-4"-5056,8-4 672,-3 1-32,3-2-928,2 2-256,11-2-448,-3 2-160,8 3-160,-3 0-96,3 0 64,-5 0-576,6 0-192,7 0-2240,-3-5-864,0 2 1920,0 0 960</inkml:trace>
  <inkml:trace contextRef="#ctx0" brushRef="#br0" timeOffset="3180.75">3291 191 15744,'0'-2'586,"0"1"0,0 0 0,0-1 0,0 1 1,0 0-1,0 0 0,-1-1 0,1 1 1,-1 0-1,1 0 0,-1 0 0,1-1 0,-1 1 1,1 0-1,-1 0 0,0 0 0,0 0 1,0 0-1,0 0 0,0 0-586,-1 0 319,1 0 0,-1 0 1,0 0-1,1 0 0,-1 1 0,0-1 0,0 0 0,0 1 1,0 0-1,0-1 0,1 1 0,-3 0-319,-4 0 112,1 0 1,-1 1-1,0 0 1,1 1-1,-1 0 0,-5 2-112,5-2 48,0 1 0,0 0 0,0 1 0,0 0 0,0 0 0,1 1 0,0 0 0,0 0 0,0 0 0,1 1 0,0 0 0,0 1 0,0-1 0,1 1 0,-2 3-48,0 1 5,1 0-1,0 0 1,0 0-1,1 1 1,1 0-1,0 0 0,1 0 1,0 0-1,1 1 1,0-1-1,1 1 1,1 8-5,0-12 1,1 1 0,0 0 1,0 0-1,1-1 0,1 1 1,-1-1-1,2 0 0,-1 0 1,1 0-1,1 0 0,-1 0 1,2-1-1,-1 0 0,1 0 1,0 0-1,4 3-1,1-1-4,0-1 0,0 0 0,1 0 0,0-1 1,1 0-1,0-1 0,0-1 0,0 0 0,1-1 0,0 0 0,0-1 0,13 2 4,-16-4-3,0-1 0,-1 0 0,1-1 0,0 0 0,0-1-1,-1 0 1,1 0 0,4-2 3,-7 1 0,-1-1 0,1 0 1,0 0-1,-1 0 0,0-1 0,0 0 1,0 0-1,0-1 0,-1 0 0,0 0 1,4-4-1,-2 0 3,0 0 0,0-1-1,-1 0 1,0-1 0,-1 0 0,0 0 0,-1 0 0,0-1 0,-1 0 0,0 0 0,0 0 0,-2 0 0,1 0-1,-2-1 1,0 1 0,0-3-3,-1 2 2,0-1 0,-1 1-1,0-1 1,-1 1-1,-1-1 1,0 1 0,-1 0-1,0 0 1,-1 0 0,-1 1-1,0 0 1,0 0-1,-1 0 1,-6-6-2,9 12-7,0 1 0,-1 0 0,1 0 1,-1 0-1,0 0 0,0 1 0,-1 0 0,1 0 0,-1 0 0,0 1 1,0 0-1,0 0 0,0 1 0,-4-2 7,-25-1-537,22 4-1084,0 1-1,-1 1 0,1 0 1,0 1-1,-5 1 1622,-22 7-2848,4 4 1317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25:54.69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88 233 11008,'8'-8'4361,"4"-2"2002,-11 10-6081,-1-1 1,0 1-1,0 0 0,1 0 0,-1-1 0,0 1 0,1 0 0,-1 0 0,0 0 0,0-1 1,0 1-1,0 0 0,1 0 0,-1 0 0,0 0 0,1 0 0,-1 0 0,1 0 1,-1 0-1,0 0 0,1 0 0,-1 0 0,0 0 0,1 0 0,-1 0 0,0 0 0,0 0 1,0 0-1,1 1-282,1 1 182,-1-1 1,0 1-1,0 0 1,1 0-1,-1 1 1,0-2-1,-1 2 1,1-2-1,0 2 1,-1-1-1,1 1-182,3 25 447,-3-21-341,1 25 24,-1 1 0,-2 20-130,0 3 33,1 55-3606,0-109 3252,0-1-1,0 0 1,0 0 0,0 1 0,0-2-1,0 2 1,0 0 0,0-1 0,0 0 0,1 0-1,-1 1 1,1-2 0,0 3 321,0-5-1467</inkml:trace>
  <inkml:trace contextRef="#ctx0" brushRef="#br0" timeOffset="444.9">15 172 17023,'-5'-4'4837,"4"3"-4415,0 1 0,0-1 0,1 0 0,-1 1 0,1-1 0,-1 1 0,0-1 0,0 1 0,1-1 0,-1 0 0,1 0 0,0 0 0,0 1 0,-1-1 0,1 0 0,-1 0-422,2 0 129,-1 1-1,0-1 0,1 0 0,-1 1 0,0-1 0,0 0 0,1 1 0,-1-1 0,1 1 0,0-1 0,-1 0 0,1 1 1,0-1-1,-1 1 0,0-1 0,1 1 0,0 0 0,0-1-128,13-7 308,-13 8-266,13-5-1,0-1 0,1 2 0,0 0 0,-1 1 0,1-1 0,1 3 0,-1-1 0,0 1 0,15 2-41,-3 1-6,1 1 1,-1 1-1,1 2 1,23 7 5,-43-11 3,-2 0 30,1 0-1,-1 0 1,0 0 0,-1 1 0,1-1 0,0 2-1,0-1 1,-1 0 0,1 0 0,1 4-33,-5-6 22,-1 0 1,1 1 0,-1 0 0,1 0 0,-1 0-1,0-1 1,0 1 0,1 0 0,-2 0-1,1 0 1,0 0 0,0 0 0,0 0-1,-1 1 1,1-1 0,-1 0 0,0 0-1,0 0 1,0 0 0,0 1 0,0-1-1,0 0 1,0 0 0,-1 0 0,1 0 0,-1 1-1,0-2 1,0 2 0,0-2 0,0 3-23,-4 5 22,-1 0 0,1-1 0,-2 0 0,1 1 0,0-1 1,-3 1-23,-2 1-20,0-1 1,0 1 0,0-2 0,-2 0 0,2 0 0,-3-1-1,2-1 1,-2 0 0,-2 1 19,4-3-1117,1 0 0,-2-1 1,1-1-1,0 0 1117,6 1-2368,2-3 837</inkml:trace>
  <inkml:trace contextRef="#ctx0" brushRef="#br0" timeOffset="1003.68">412 505 13696,'-12'6'4511,"12"-6"-4349,-1 0 1,1 1-1,-1-1 0,1 0 0,-1 0 0,1 0 0,0 0 0,-1 0 0,1 0 0,-1 0 0,1 0 0,-1 0 0,1 0 0,-1 0 0,1 0 0,-1-1 0,1 1 0,0 0 0,-1 0 0,1-1 0,0 1 0,-1 0 0,1-1 0,-1 1-162,0-1 725,0 1-397,1 0 0,0 0 0,-1 0 0,1 0 0,-1 0 0,0 0 0,1-1 1,-1 1-1,1 0 0,-1-1 0,1 1 0,0-1 0,0 1 0,-1-1 0,1 1 1,-1 0-1,1 0 0,-1-1-328,1 0 116,0 0-1,0 1 1,-1-1 0,1 1 0,0 0 0,0-1-1,0 1 1,0-1 0,0 0 0,0 1 0,0-1-1,0 0 1,0 1 0,0 0 0,1-1 0,-1 0-117,1 0 22,-1 0-1,1 0 1,0 0-1,-1-1 1,0 2-1,1-1 1,0 0-1,0 0 1,0 0-1,0 0 1,0 1-1,0-1 1,0 0-1,0 0 1,0 0-1,0 1 1,0 0-1,1-1-20,7-2 23,0 0-1,0 1 0,0 0 1,0 0-1,1 2 0,4-1-22,-9 1 12,-2 0 1,1 0-1,-1 0 0,2 1 0,-1-1 0,-1 0 0,0 2 0,2-1 0,-2 0 0,0 0 1,1 1-1,0 0 0,-2-1 0,2 2 0,-1-2 0,0 2 0,0-1 0,0 1-12,-2-3 3,0 1 0,-1 0 0,1 1 0,-1-2 1,1 1-1,0 0 0,0 0 0,-1 0 0,1 0 0,-1 0 0,0 1 0,0-1 0,0-1 0,0 2 0,1-1 0,-1 0 0,0 0 0,0 0 0,0 1 0,0-2 0,-1 2 0,1-1 0,0 0 0,0 0 0,0 0 0,0 0 0,-1 1 0,0-2 0,1 1 0,-1 0 0,0 0 0,0 1 0,1-2 0,-1 1-3,-3 4-10,0 0-1,-1 0 1,0 0-1,-1-1 0,-3 2 11,5-2 20,-29 16 66,23-14-113,0-1 0,-6 7 27,10-8-38,6-4 38,0 1 0,0-1 0,0 0 0,0 0-1,0 0 1,0 0 0,0 1 0,0-1 0,0 0-1,0 0 1,1 1 0,-1-1 0,0 0 0,0 1-1,0-1 1,0 0 0,1 0 0,-1 1 0,0-1-1,0 0 1,1 0 0,-1 0 0,0 0 0,0 0-1,1 0 1,-1 0 0,0 0 0,5 3-13,0-1 0,0 0-1,0 0 1,0-1 0,0 0 0,0 0-1,5 0 14,10 3-30,-7-1 27,-1-1 48,-1 1-1,7 2-44,-15-4 40,-1-1-1,0 1 1,1 1-1,-2-1 1,2-1-1,-2 2 0,2-1 1,-1 0-1,-1 1 1,1 0-1,0-1 0,-1 1 1,1 0-1,0-1 1,-1 2-40,0-2 16,-1-1 0,0 1 1,1 0-1,-1 0 0,0-1 1,0 1-1,0-1 0,0 0 1,0 1-1,0 0 1,0 0-1,0-1 0,0 1 1,0-1-1,0 1 0,0-1 1,-1 1-1,1 0 0,0-1 1,-1 1-1,1-1 0,0 0 1,-1 1-1,1-1 0,0 1 1,0 0-1,0-1 1,-1 1-1,1-1 0,-1 1 1,0-1-1,1 0 0,-1 0 1,1 0-1,-1 1-16,-3 1 41,1 0 0,-1 0 0,0-1 0,0 0 0,0 1-41,4-2 1,-16 5 35,0-1 0,-1 0-1,0-1 1,-4 0-36,10-3-414,1 0-1,-1 0 1,1 0 0,0 0 0,0-2-1,0 0 1,-8-2 414,16 3-661,-2 0 0,2 0 1,-1-1-1,1 2 0,-1-2 0,1 0 1,0 1-1,0-1 0,-3-1 661,5 2-445,0 1-1,-1-1 1,0 0 0,0 1-1,1-1 1,-1 0 0,0 0 0,1 0-1,0 1 1,0-1 0,-1 0-1,1 0 1,0 0 0,-1 0-1,1 1 1,0-1 0,0-1 0,0 1-1,0 1 1,0-1 0,0 0-1,0 0 1,0 0 0,0 0 0,0 0-1,1 0 1,-1 0 0,1 0 445,6-12-3648</inkml:trace>
  <inkml:trace contextRef="#ctx0" brushRef="#br0" timeOffset="1349.03">744 499 16128,'-3'3'3102,"3"-3"-2902,0 0 0,0 0-1,0 0 1,0 0 0,0 0-1,0 0 1,0 0 0,0 1-1,0-1 1,1 0 0,-1 0 0,0 0-1,0 0 1,0 0 0,0 0-1,0 0 1,0 0 0,0 0-1,0 0 1,0 0 0,0 0 0,0 1-1,0-1 1,0 0 0,0 0-1,0 0 1,0 0 0,0 0-1,0 0 1,0 0 0,0 0 0,0 0-1,0 0 1,0 0 0,0 0-1,0 0 1,0 0 0,0 0-1,0 0 1,0 0 0,0 0 0,0 0-1,0 0 1,0 0 0,0 1-1,0-1 1,0 0 0,0 0-1,0 0 1,0 0 0,-1 0 0,1 0-1,0 0 1,0 0 0,0 0-1,0 0 1,0 0 0,0 0-1,0 0-199,4 0 102,0-1 0,-1 1-1,1-1 1,0 0 0,-1 0-1,0 0 1,1 0 0,2-3-102,21-5-232,6 4-7995,7 0 8227,-39 5-237,9-2-1262</inkml:trace>
  <inkml:trace contextRef="#ctx0" brushRef="#br0" timeOffset="1683.62">846 321 16384,'-11'9'6047,"11"-9"-4703,-7 11 768,4-6 608,-2-1-1632,2 8 352,0 1-896,3 9-96,-4-6-288,4 10-96,0-7-32,4 6-672,-4-7 352,6 5-4384,-1-8 2560,10-1-2912,-5-11 2880</inkml:trace>
  <inkml:trace contextRef="#ctx0" brushRef="#br0" timeOffset="2013.62">1362 48 17535,'-5'11'6592,"5"-11"-5120,-4 17 768,0-7 320,2-6-1504,2 8-192,0 1-544,0 5-224,-5-1-64,5 9-32,0-8 0,0 11-352,0-8 192,0 8-3264,0-9 1888,0 8-2304,0-12 2176</inkml:trace>
  <inkml:trace contextRef="#ctx0" brushRef="#br0" timeOffset="2014.62">1229 517 18047,'0'5'6688,"0"-5"-5216,11-10 576,-3 3 160,-5 1-1376,11-7-96,-3 1-512,12-2-64,-5-1-96,7 5-896,-3-3 448,7 7-3936,-3 1 2400,0 5-2368,-9-4 2496</inkml:trace>
  <inkml:trace contextRef="#ctx0" brushRef="#br0" timeOffset="2484.12">1306 648 15104,'-1'0'222,"-15"-5"6770,16 5-6851,-1 0 0,1-1 0,0 1 0,0 0 0,0 0-1,0-1 1,-1 1 0,1-1 0,0 1 0,0 0 0,-1-1 0,1 1 0,0 0 0,0 0 0,0 0 0,0-1-1,0 1 1,-1-1 0,1 1 0,0-1 0,0 1 0,0-1 0,0 1 0,0 0 0,0 0 0,0-1-1,1 1 1,-1 0 0,0-1 0,0 1 0,0-1 0,0 1 0,1-1 0,-1 1 0,0 0 0,0 0 0,1 0-1,-1-1 1,0 1 0,0 0 0,0-1-141,4-3 211,0 0 0,0 0 0,0 0 0,0 0 0,1 0 0,0 1 1,0 0-1,0 0 0,-1 0 0,1 1 0,0-1 0,1 1 0,0 0 0,4 0-211,4-2-42,0 1 1,0 1-1,1 0 0,0 1 1,5 1 41,-19 0-2,3 0-22,-1 0 1,0 0 0,1 0-1,0 0 1,-1 1-1,0 0 24,-3-1-14,1 0 0,-1 0-1,1 1 1,-1-1-1,1 0 1,-1 0 0,1 1-1,-1-1 1,0 0 0,0 0-1,1 0 1,-1 0-1,1 1 1,-1-1 0,0 1-1,1-1 1,-1 1 0,0-1-1,1 1 1,-1-1-1,0 0 1,0 0 0,0 1-1,1-1 1,-1 1 0,0-1-1,0 1 1,0-1-1,0 1 1,0-1 0,0 1-1,0-1 1,0 0 0,0 1-1,0-1 1,0 1-1,0-1 1,-1 1 0,1-1-1,0 1 1,0-1 0,-1 0-1,1 0 1,0 1-1,-1 0 15,-2 6-117,-1 0-1,-1-1 1,0 1-1,0-1 0,0 1 1,-4 2 117,-41 34 158,22-19 245,-8 11 1304,36-33-1051,5-2-469,8-2-70,11-3-356,-1 1 0,1 1 0,1 1 0,4 1 239,11 1-8473,3 2 8473,-27-2-2411</inkml:trace>
  <inkml:trace contextRef="#ctx0" brushRef="#br0" timeOffset="3708.45">1907 932 9728,'14'38'6373,"-10"-26"-202,-5-10-2401,-4-7-2352,-7-16-436,1 0 0,0-1-1,-1-8-981,-9-19 351,8 23-237,4 10-66,2 1-1,0-2 1,1 1-1,-1-8-47,2 5 5,1-1 0,1 1 0,1-1-1,0 1 1,1-1 0,1 0 0,2 0-1,0 0 1,1-3-5,1 6-11,1 0 1,1 0-1,0 0 0,1 1 1,1-1-1,0 2 0,1 0 1,3-3 10,-6 9-11,1 1 0,1-1 0,-1 0 1,6-3 10,-8 8 1,0 1 0,0-1 0,0 1 1,0 0-1,0 0 0,0 0 0,1 1 0,0 0 1,1 0-2,-2 0 12,1 1 1,-1 0-1,1 1 1,0-1-1,0 1 0,-1 0 1,0 0-1,1 1 1,-1 0-1,1 0 1,0-1-1,-1 2 1,1 0-1,-1 0 0,0 0 1,0 0-1,0 1 1,0 0-1,0-1 1,-1 1-1,0 2 1,1-2-1,-2 0 1,1 1-1,1 0 0,-2 0 1,2 3-13,-1-1 39,0 0 1,0 0 0,0 0-1,-1 1 1,0-1 0,0 1-1,-1 0 1,0 0-1,0 0 1,-1-1 0,0 2-1,0-1 1,0 0-1,-1 0 1,0 0 0,-1 0-1,0 1 1,0-2-1,0 2 1,-1-1 0,0-1-40,-2 5 63,-1-1 1,0 0 0,-1-1 0,1 1 0,-2-1-1,0 0 1,1-1 0,-4 2-64,1 0-132,-1-1 0,0 0-1,-1 0 1,0-1 0,-1-1 0,-8 4 132,16-8-534,0-2 1,-1 2-1,0-1 1,1-2-1,-1 2 1,0-1-1,0 0 1,-3-1 533,7 0-528,-1 1 0,0-1 0,2 0 0,-2 0 0,0 0 0,1-1 0,-1 1 0,0 0 1,1 0-1,0 0 0,-1-1 0,1 0 0,-1 0 0,1 1 0,-1-1 0,1 1 0,0-1 0,-1-1 0,1 1 0,1 0 0,-2 1 1,1-2-1,0 1 0,0 0 0,1 0 0,-1-1 0,0 1 0,-1-2 528,-4-15-3733</inkml:trace>
  <inkml:trace contextRef="#ctx0" brushRef="#br0" timeOffset="4656.82">2560 594 14208,'-1'-1'648,"1"1"-1,-1-1 1,-1 0 0,1 1 0,0 0 0,1-1 0,-1 0 0,0 0 0,0 0 0,0 1 0,0-1 0,1 0 0,-1 0 0,0 0-648,0-1 636,0 0 0,0 1 0,1-1 0,-1 0 0,1 1 0,-1-2 0,0 2 0,1-1 0,0 0-636,-1 1 79,1-1 1,0 1-1,0 0 0,0 0 0,0 0 1,0 0-1,0 0 0,0-1 1,1 1-1,-1 0 0,0 0 1,1 0-1,-1 0 0,1 0 0,-1 0 1,1 0-1,-1 0 0,1 0 1,-1 0-1,1 0 0,0 0 0,0 0 1,0 0-1,-1 1 0,1-1 1,0 1-1,1-1 0,-1 0 1,-1 0-1,1 1 0,1 0 0,-1 0-79,5-2 11,0 1-1,0 0 0,0 0 1,1 1-1,-2 0 0,2 0 1,-1 1-1,0 0 1,0 0-1,0 1 0,0-1 1,0 1-1,0-1 0,-1 2 1,1-1-1,0 2 0,2 0-10,-7-3 1,0 0 0,0 0-1,0 0 1,-1 0-1,1-1 1,0 1 0,0 0-1,0 0 1,0 0-1,-1 0 1,0 0 0,1 0-1,-1 0 1,1 0-1,-1 0 1,0 1 0,1-1-1,-1-1 1,0 2-1,0-1 1,0 0 0,0 0-1,0 1 1,0-1-1,0-1 1,0 2 0,-1-1-1,1 1 1,0-2-1,-1 1 1,0 1-1,1-1 1,0-1 0,-1 1-1,1 1 1,-1-1-1,0-1 1,-1 2-1,-1 2-47,0 0 1,-1 0-1,0 0 0,-1 0 1,1 0-1,0-1 0,-3 2 47,-3-1-144,10-3 93,-1-1 1,0 0-1,0 1 1,0-1-1,0 0 0,1 0 1,-1 1-1,0 0 0,0 0 1,0-1-1,0 1 0,1-1 1,0 1-1,-1 0 0,0 0 1,0 0-1,1-1 0,-1 1 51,1-1-40,1 1-1,-1 0 1,0-1-1,1 1 0,-1-1 1,1 1-1,-1-1 1,0 0-1,1 0 0,-1 1 1,0-1-1,0 1 1,1-1-1,0 0 0,-1 1 1,1-1-1,-1 0 1,1 0-1,0 1 0,-1-1 1,0 0-1,0 0 1,1 0-1,0 0 0,-1 0 1,1 0 40,3 1-187,64 16 1461,-65-17-1186,-2 1-1,1 0 1,1 0-1,-2 0 0,1 0 1,0 0-1,-1 1 1,1-2-1,0 2 1,-1-1-1,1 1 0,-1-1 1,0 1-1,0-1 1,1 1-1,-1 1-87,0-2 32,-1 1 0,1-1 0,-1 0 0,0 0 0,1 1 0,-1-1 0,0 0 0,0 1 0,0-1-1,0 0 1,0 0 0,-1 1 0,1-2 0,0 2 0,-1 0 0,1-2 0,-1 1 0,1 1 0,0-1 0,-1 0 0,0 0 0,0 0 0,0 1 0,1-2 0,-2 2-32,-2 2 28,0 1 1,-1-1 0,0-1-1,0 1 1,0 0-1,-1-1 1,1 0 0,-1 0-1,0-1 1,0 0 0,1 0-1,-1 0 1,0-1-1,-1 0-28,-1 2-430,0-3-1,-2 2 0,2-2 0,-1 1 0,1-1 0,-1-1 0,0 0 0,0 0 0,-6-2 431,9 2-3013,-13-6-2861,18 6 5181,1 1-1,0-1 1,-1 1-1,0 0 0,0-1 1,1 1-1,-1-1 1,0 0-1,1 0 1,0 1-1,0-1 1,-1 0-1,0 0 694,-2-9-4325</inkml:trace>
  <inkml:trace contextRef="#ctx0" brushRef="#br0" timeOffset="5473.56">2855 16 7936,'0'3'3189,"0"-6"2987,0 3-3734,0 0 326,0 0-965,0 0-48,6-3 847,-4 2-2517,0 0 0,1-1 0,-1 1-1,1 0 1,-1 0 0,1 0 0,-1 0 0,1 1 0,0-1 0,0 1-1,1-1-84,31-1 64,-34 2-63,1 0 1,0 0-1,-1 0 0,0 0 0,1 1 0,-1-1 0,1 0 0,0 1 0,-1-1 0,0 0 0,1 1 0,0-1 0,-1 1 0,0 0 0,1 0 0,-1 0 0,0-1 0,0 2 0,1-1 0,-1 0 0,-1-1 0,2 2 0,-1-1-1,-1 0-4,1 1-1,-1-1 1,1 1-1,-1-1 0,0 0 1,0 1-1,0-1 0,0 0 1,0 1-1,0-1 1,0 0-1,0 1 0,0-1 1,-1 0-1,1 1 1,-1-1-1,1 0 0,-1 0 1,0 1-1,0-2 0,1 2 1,-1-1-1,0 1 1,0-2-1,0 1 0,0 1 5,-3 1-1,1 1 1,-1 0-1,0-1 0,-1 1 0,0-1 0,0 1 1,-21 16 0,22-16 36,1-3-49,1 2 0,-1-1 1,2 1-1,-2 0 0,1-1 0,0 1 0,-1 1 13,3-3 13,0-1-1,0 0 0,0 0 1,0 1-1,0-1 0,0 1 0,0-1 1,0 1-1,0-1 0,0 1 0,0-1 1,0 0-1,0 1 0,0-1 1,0 1-1,0-1 0,0 1 0,0-1 1,0 1-1,0-1 0,1 1-12,0-1 59,-1 1-1,1 0 1,0 0 0,0-1-1,-1 1 1,1-1-1,0 0 1,0 1-1,0-1 1,0 1-1,-1-1 1,1 1 0,0-1-1,1 1-58,68 15 1867,-51-14-3211,-14-2-859,0 0 1,0 0-1,0-1 0,2 0 2203,1-2-1888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26:30.27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0 172 12800,'2'6'8340,"7"-6"-2993,-4-1-3115,87 1-1103,-1 0-8525,-69 0 4229,-5 0 1161</inkml:trace>
  <inkml:trace contextRef="#ctx0" brushRef="#br0" timeOffset="333.16">37 306 17023,'-7'5'9192,"12"-4"-2254,5-2-7591,124-1 437,-45-1-3824,-63 3-332,-14 1 1115,-1-1 0,0-1 0,3-1 3257,1-3-3221</inkml:trace>
  <inkml:trace contextRef="#ctx0" brushRef="#br0" timeOffset="922.04">284 39 12032,'-2'-4'2742,"-1"0"0,0 0 0,0 1 0,0-1 1,0 0-1,-5-2-2742,-6-4 3973,14 10-3971,0 0 0,0 1 0,0-1 0,0 0 0,0 0 0,0 0 0,0 0 0,0 0 1,1 0-1,-1 0 0,0 0 0,0 0 0,0 0 0,0 0 0,0 0 0,0 1 0,0-1 0,0 0 0,0 0 1,0 0-1,0 0 0,0 0 0,0 0 0,0 0 0,0 0 0,0 0 0,0 0 0,0 0 0,0 0 1,0 0-1,-1 0 0,1 0 0,0 0 0,0 0 0,0 0 0,0 0 0,0 0 0,0 0 0,0 0 0,0 0 1,0 0-1,0 0 0,0 0 0,0 0 0,0 1 0,0-1 0,-1 0 0,1 0 0,0 0 0,0 0 1,0 0-1,0 0 0,0 0 0,0 0 0,0 0 0,0 0 0,0 0 0,0 0 0,0 0 0,0 0 1,0 0-1,0 0 0,0 0 0,0 0 0,0 0 0,0-1-2,4 12 96,7 9-21,-5-10-74,2-2-1,-1 1 1,1-1-1,1 0 1,-1-1-1,1 0 1,0 0-1,15 8-10,-1-1 0,8 3 10,12 5-277,-2 3-1,9 6 278,-36-21-28,-9-7 24,-1-2 0,-1 2 1,1 0-1,0-1 0,-1 2 1,0-1-1,1 0 0,-2 0 0,1 1 1,0 0-1,0 1 4,-2-3 10,-1 0 0,1-1 0,-1 0-1,0 1 1,0-1 0,0 1 0,0-1 0,0 0 0,0 1-1,0 0 1,0-1 0,-1 0 0,1 1 0,-1-1 0,0 0-1,1 1 1,0-1 0,-1 0 0,0 1 0,0-1 0,-1 1-10,-1 3 49,0-1 0,-1 0 1,1 1-1,-1-2 0,-2 3-49,-2 0 13,-1 0 0,0 0 0,1-1 0,-1 0 0,0-1 0,-1 0 0,-7 3-13,-16 3 84,-24 4-84,16-5 12,-86 21-8540,115-30 3872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26:03.08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1161 295 12800,'10'-9'11225,"-10"8"-10841,0-1 0,1 2 0,0-1 0,1 0 0,-1 0 0,-1 0 0,1 0 0,0 1 0,1-1 0,-1 0 0,-1 0 1,2 0-1,-1 1 0,1 0 0,0-1-384,30-7 1250,0 1 1,23-1-1251,-25 5-4507,19 1 4507,-23 4-5050,-18-1 3215</inkml:trace>
  <inkml:trace contextRef="#ctx0" brushRef="#br0" timeOffset="342.57">1390 139 14336,'0'-11'5343,"0"11"-4127,-2-7 1536,2 7 1024,0 0-2112,0 3 128,-5-3-1152,5 9-32,-4 1-352,4 12-32,-2-3-128,2 15-480,0-4 192,0 4-2176,0-7 1312,2-3-1440,2-5 1408</inkml:trace>
  <inkml:trace contextRef="#ctx0" brushRef="#br0" timeOffset="-1654.81">144 90 17023,'-3'-1'5558,"4"-1"-2297,-1 2-3195,0 0 0,0 0 0,0 0 1,0 0-1,0 0 0,0 0 0,1 0 1,-1 0-1,0-1 0,0 1 0,0 0 1,0 0-1,0 0 0,1 0 0,-1 0 1,0 0-1,0 0 0,0 0 0,0 0 1,0 0-1,1 0 0,-1 1 0,0-1 1,0 0-1,0 0 0,0 0 0,0 0 1,0 0-1,1 0 0,-1 0 0,0 0 0,0 0 1,0 0-1,0 0 0,0 1 0,0-1 1,0 0-1,0 0 0,0 0 0,0 0 1,0 0-1,0 0 0,0 1 0,0-1-66,1 23 3829,4 17-3829,1 16 70,-5 27-1209,-4 0 1,-6 21 1138,2-48-2918,3-38 1857</inkml:trace>
  <inkml:trace contextRef="#ctx0" brushRef="#br0" timeOffset="-1290.65">1 67 17535,'7'-16'5654,"-7"15"-5564,0 1 1,0 0 0,0-1-1,0 1 1,0 0 0,0 0-1,0-1 1,0 1 0,0 0-1,0-1 1,1 1 0,-1 0-1,0 0 1,0 0 0,0 0-1,1 0 1,-1 0 0,0 0-1,1 0 1,-1-1 0,0 1-1,0 0 1,1 0 0,-1 0-1,0 0 1,1 0-91,20-9 1103,1 0 1,0 2-1,1 1 1,0 0-1,4 1-1103,-16 4 64,1 0 0,-1 0-1,0 1 1,0 0 0,0 1 0,1 0 0,-2 1-1,1 1 1,0-1 0,0 1 0,0 0-1,5 5-63,-8-5 49,-2 0 0,1 1 0,-1 0-1,1 0 1,-2 1 0,2 1-49,-5-4 22,0 0-1,1 0 1,-2 0 0,1 1-1,0-1 1,-1 1 0,1-1-1,-1 0 1,0 1 0,0-1-1,0 2 1,0-2 0,0 0 0,0 2-1,-1-2 1,0 1 0,0 3-22,0 1 30,0 0 0,-2 0 0,0 1 0,1-2 0,-1 1 1,-1 0-1,0-1 0,1 1 0,-2-1 0,-1 3-30,-7 11-463,-2 0 1,-5 5 462,14-18-1011,-1-1 0,0 1 1,-1-1-1,1 0 1,-2-1-1,2 1 0,-2-1 1,-4 1 1010,-3 1-1510</inkml:trace>
  <inkml:trace contextRef="#ctx0" brushRef="#br0" timeOffset="32398.8">398 688 7936,'0'0'432,"1"-1"1,-1 0 0,1 0-1,-1 0 1,0 1-1,1-1 1,-1 0 0,0 0-1,0 0 1,0 1-1,0-1 1,0 0 0,0 0-1,0 0 1,0 0-1,0 1 1,0-1 0,-1 0-1,1 0 1,0 0-1,-1 1 1,1-1 0,-1 0-1,1 0-432,-1-2 1564,-1 0 0,0-1 0,1 1 0,-1 0 0,-1-2-1564,2 4 153,0 0 0,0 0 0,0 0 0,0 0 1,0 0-1,0 0 0,-1 0 0,2 0 0,-2 1 0,1-1 0,-1 0 1,1 1-1,0 0 0,-1-1 0,1 1 0,0-1 0,-1 1 0,0 0 0,1 0 1,0 0-1,-1 0 0,1 0 0,-1 0 0,0 0 0,1 0 0,0 1 1,-1-1-1,0 1-153,-1 0 34,1 2 1,-2-2 0,2 1-1,-1 0 1,1 1 0,0-1 0,0 1-1,0-1 1,0 1 0,0 0-1,0-1 1,1 2 0,-1-2-1,0 2-34,-1 6-45,0 0-1,-1 1 1,1 7 45,2-17-8,1 3-71,-1-1 0,1 0 0,0 0-1,0 1 1,0-1 0,0 1 0,1-1 0,0 1-1,0-1 1,0 0 0,-1 0 0,1 0 0,1 1 79,-1-4-6,-1 1-1,1-1 1,-1 1 0,0-1 0,0 1-1,1-1 1,0 1 0,-1-1 0,1 1 0,0-1-1,0 1 1,-1-1 0,0 0 0,1 0-1,0 0 1,0 1 0,-1-1 0,1 0 0,0 0-1,-1 0 1,1 0 0,0 0 0,0 0-1,-1 0 1,1 0 0,0 0 0,-1 0 0,1 0-1,0 0 1,-1-1 0,1 1 0,0 0-1,0 0 1,-1 0 0,0 0 0,1-1 6,3-1-6,0 0-1,-1 1 1,0-1 0,0 0 0,0-1-1,0 1 7,5-5-3,-1 1 0,-2-1 0,1 0 0,0 0 0,0-1 0,2-6 3,5-10 574,5-16-574,-17 39 15,0-5 172,-4 7 64,2-1-244,0 1 0,1-1 0,0 1 0,-1 0 0,0 0 0,1 0 0,-1-1 0,1 1 0,-1 0 0,1 0-1,-1 0 1,1 0 0,0-1 0,0 1 0,0 0 0,0 1-7,-1 2-170,1 1 1,0-1-1,0 1 0,1 0 0,-1 2 170,0-5-31,0 0 0,1 0 0,0 0 0,-1 0 0,1 0 0,0 0-1,0 0 1,0 0 0,0 0 0,0 0 0,1-1 0,-2 1 0,3 0 31,-2-1 1,-1-1 0,1 1 0,-1-1-1,1 1 1,-1-1 0,1 0 0,0 1 0,0-1 0,0 0-1,-1 0 1,0 0 0,1 0 0,0 0 0,0 0-1,0 0 1,0 0 0,-1 0 0,0 0 0,1 0 0,0 0-1,1 0 0,14-7-54,-11 5 16,9-6-47,1 0 0,-3-1-1,1 0 1,0 0 0,-2-1-1,1-2 1,2-2 85,-5 5 72,-2-1 0,0-1 1,0 0-73,-3 4 315,1 0 0,0 0 0,1 0 0,0 1 0,4-5-315,-23 49 1099,10-29-1139,1 0-1,-1 0 1,2 0 0,0 0 0,0 0 0,1 0-1,0 0 1,1 0 0,-1 1 0,1-1 0,1 0 0,0 0-1,1 0 1,-1-1 0,4 6 40,-5-13-202,0 2-1,0-2 1,0 2 0,0-2-1,1 1 1,0 0 0,-1-1-1,1 1 1,0 0 0,-1-1 0,1 1-1,0-1 1,0 0 202,0 0-224,-1 0 0,0-1 0,1 1 0,0-1 0,-1 1 0,1-1 0,-1 0 0,0 0 0,1 0 0,0 0 1,-1 0-1,1 0 0,0 0 0,-1 0 0,0 0 0,1 0 0,-1-1 0,2 0 224,9-5-1259</inkml:trace>
  <inkml:trace contextRef="#ctx0" brushRef="#br0" timeOffset="33121.95">526 647 14848,'9'-2'6546,"4"-6"-2399,2-1-1310,5 4-2280,1 1 0,5 0-557,8-2-576,-18 3-679,-1 2 0,1-1 0,6 1 1255,-17 1-467,1 1 1,-1 0-1,1 0 0,-1 0 1,1 0-1,4 2 467,11 3 667,-20-5-407,0 0-1,0 0 1,0 0-1,0 0 1,0 0-1,0 0 1,0 0-1,0 1 1,-1-1-1,1 0 1,-1 0-1,1 1 1,0-1 0,-1 0-1,1 1 1,-1-1-1,0 1 1,1-1-1,-1 0 1,0 3-260,0 1 330,0 0 0,1 1 1,-1 0-1,0-1 0,-1 4-330,1-6 82,0 0 0,0 0-1,0 1 1,0-1-1,0 0 1,0 0 0,1 1-1,0-1 1,0 0-1,1 1-81,-2-4 1,0 1 0,0-1 0,0 0 0,0 0-1,0 0 1,0 0 0,0 1 0,0-1-1,0 0 1,0 0 0,0 0 0,0 0 0,0 0-1,0 0 1,0 0 0,0 1 0,0-1-1,0 0 1,0 0 0,1 0 0,-1 0-1,0 0 1,0 0 0,0 0 0,0 0 0,0 0-1,1 0 1,-1 0 0,0 0 0,0 0-1,0 0 1,0 0 0,1 0 0,-1 0 0,0 0-1,0 0 1,0 0 0,0 0-1,5-4 11,3-9-2,-7 13-5,43-83 1270,-44 83-1271,0 0 1,0 0-1,0 0 0,0 0 0,1 0 0,-1 0 0,0 0 0,0 0 0,0 0 1,0 0-1,0 0 0,0 0 0,0 0 0,0 0 0,0 0 0,0 0 0,0 0 1,0 0-1,1 0 0,-1 0 0,0 0 0,0-1 0,0 1 0,0 0 0,0 0 1,0 0-1,0 0 0,0 0 0,1 0 0,-1 0 0,0 0 0,0 0 0,0 0 1,0 1-1,0-1 0,0 0 0,0 0 0,0 0 0,0 0 0,0 0 0,0 0 1,0 0-1,0 0 0,0 0 0,0 0 0,0 0 0,0 0 0,0 0 0,0 0 1,0 0-1,0 0 0,0 0 0,0 0 0,0 0 0,0 0 0,0 0 0,0 0 1,1 0-1,-1 0 0,0 0 0,0 0 0,0 1-3,1 4 30,-1 7-21,-1-9-8,0-1 0,1 0 0,0 0 1,0 1-1,0-1 0,0 1 0,0-2 0,1 2 0,-1-1 0,1 0 0,0 0 1,-1 1-1,1-1 0,0 0 0,0 0 0,0 0-1,0-1-4,0-1 1,-1 0-1,1 1 0,-1-1 1,1 0-1,-1 1 0,1-1 0,0 0 1,0 0-1,-1 0 0,1 0 1,-1 0-1,1 1 0,-1-1 1,1-1-1,0 1 0,0 0 0,0 0 1,-1 0-1,0 0 0,1 0 1,0-1-1,-1 1 0,1 0 1,0-1-1,-1 1 0,1-1 0,-1 1 1,0 0-1,1 0 0,0-1 4,18-13-130,-11 6 163,1 1 1,0 0 0,0 1 0,1 0 0,0 0-1,10-4-33,-19 10 15,0 0 0,0-1 0,1 1 0,-1 0 0,0 0 0,0-1 0,0 1 0,1 0 0,-1 0 0,0 1-1,0-1 1,1 0 0,-1 0 0,-1 1 0,2-1 0,-1 0 0,1 0 0,-2 1 0,1-1 0,0 1 0,1 0 0,-1 0 0,-1-1-1,1 1 1,0 0 0,0 0 0,0 0 0,0 0 0,-1-1 0,1 1 0,0 0 0,-1 1-15,4 4 12,0 1 1,-1-1-1,-1 1 0,1 0 1,0 1-13,3 8-60,11 22-2100,-12-28-1506,0-2 1,0 1-1,1 0 3666,-1-1-3056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26:43.99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15 16 15616,'-9'-4'7754,"5"2"-5866,3 1 928,1 1-1072,0 0-368,12-3 90,-1 0-1467,1 3 0,0-2 0,-1 2 0,1 0 0,-1 0 0,2 2-1,6 0 2,17 1-856,-14 0 53,0 1-3721,-13-2-1752,0 1 1,-1 0-1,6 2 6276,-10-4-4122</inkml:trace>
  <inkml:trace contextRef="#ctx0" brushRef="#br0" timeOffset="324.39">67 120 12032,'-6'4'5155,"6"-3"285,9-1 2831,2-1-8237,26 2 1168,-14-1-1073,2 0 0,-2-1 0,0-2 0,8-1-129,-23 2-36,12-3-3249,-19 5 2859,0 0 1,0 0-1,-1 0 1,1 0-1,0 0 0,0 0 1,0 0-1,0 0 0,0 1 1,0-1-1,0 0 0,0 1 1,-1-1-1,1 0 1,-1 0-1,1 0 0,0 1 1,0 0-1,0-1 426,0 3-2587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26:42.11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234 144 10368,'0'-1'848,"0"1"1,0 0-1,0 0 1,0-1-1,0 1 1,0 0-1,0-1 1,0 1-1,0-1 1,-1 1-1,1-1 1,0 1-1,0-1 1,0 1-1,-1 0 1,1 0-1,0 0 1,0 0-1,-1-1-848,-5 0 5634,-11 10-7607,10-4 3459,-24 14-1350,0 1-1,2 2 1,0 1-1,1 0 1,1 3-136,24-22 7,-1-1 0,1 1 0,0 0 0,0 0 0,0 0 0,0 0-7,3-3 2,-1 0-1,1-1 0,0 1 0,0-1 0,0 0 0,-1 1 1,1 0-1,0-1 0,-1 1 0,1 0 0,0-1 0,0 0 1,0 1-1,0 0 0,0 0 0,0-1 0,0 1 0,0 0 1,0-1-1,0 0 0,0 2-1,1-1 0,0 0 0,-1-1 0,1 0 0,0 1 1,0 0-1,0-1 0,0 1 0,-1-1 0,1 1 0,1-1 0,-1 1 0,0-1 1,-1 0-1,1 0 0,1 0 0,-1 0 0,0 0 0,29 4 0,-1-1 0,3-2 0,5 0 0,50 3 0,-26-1 0,2 2 0,7 4 0,-31-3 8,141 28 101,-145-26 126,-34-7-235,-1-1 1,0 0-1,0 0 0,0 0 0,0 0 1,0 0-1,0 0 0,0 0 0,0 0 1,0 0-1,1 0 0,-1 0 0,0 0 1,0 0-1,0 0 0,0 0 0,0 0 1,0 0-1,0 0 0,0 0 1,0 0-1,0 0 0,0 0 0,0 0 1,0 0-1,0 0 0,0 0 0,1 0 1,-1 0-1,0 0 0,0 0 0,0 0 1,0 0-1,0 0 0,0 0 0,0 0 1,0 0-1,0-1 0,1 1 1,-1 0-1,0 0 0,0 0 0,0 0 1,0 0-1,0 0 0,0 0 0,0 0 1,0 0-1,0 0 0,0 0 0,0 0 1,0 0-1,0 0 0,-3-7 10,-8-5-2,-3-3-8,4 4 0,-1 0 0,0 2 0,-10-8 0,-46-27 0,-24-10 0,-45-28 0,125 73-133,-17-9-2593,-6-3 2726,31 19-587,2 1 406,0 1 0,0-1 0,1 1 0,-1 0 0,1-1 0,-1 1 0,0-1 0,0 1 0,0 0 0,0-1 0,1 1 0,-1 0 0,0 0 0,0 0 0,0 0 0,0 0 0,0 0 0,0 0 0,0 0 0,0 0 181,-3 1-1574</inkml:trace>
  <inkml:trace contextRef="#ctx0" brushRef="#br0" timeOffset="358.16">733 96 17663,'1'-1'713,"0"1"-1,0-1 1,0 0-1,-1-1 1,1 1-1,0 1 1,0-1-1,0 0 1,0 0-1,-1 1 1,2-1-713,-1 1 348,1-1 1,-2 1-1,2-1 1,-1 1-1,1 0 1,-2 0-1,2-1 1,-1 1-1,1 0 1,-1 0-349,-1 0 128,1 1 0,0-1 0,0 0 0,0 1 0,-1-1 0,0 1 0,1-1 0,0 0 0,0 0 1,-1 1-1,1-1 0,0 1 0,-1 0 0,0-1 0,0 1 0,1-1 0,-1 0 0,1 1 0,-1 0-128,7 11 527,-6-11-442,2 8 2,-1-1 1,1 1-1,-1 1 1,0-1-1,-1 0 0,0 0 1,0 1-1,-1 4-87,0 11 32,0 55-110,0-35-1615,0-39 1660,4 3-4643,1-8-616,-1-7 1496,-3-6 970</inkml:trace>
  <inkml:trace contextRef="#ctx0" brushRef="#br0" timeOffset="707.61">704 68 12800,'-20'-19'9045,"19"19"-8701,1-1 1,0 1-1,0-1 1,-1 1-1,1 0 1,-1 0-1,1-1 1,-1 1-1,1-1 1,0 0 0,-1 1-1,1-1 1,0 0-1,-1 1 1,1 0-1,0-1 1,0 0-1,0 1 1,0-1-1,0 0 1,0 1-1,0 0 1,0-1-1,0 0 1,0 0-345,0 0 156,1 1 0,-1-2 0,1 1 1,0 0-1,-1 0 0,1 1 0,0-1 0,-1 0 0,1 0 0,0 0 1,0 1-1,0-1 0,0 0-156,3-1-26,-1-1 1,1 1-1,0 0 0,0 0 1,0 1-1,0-1 0,1 1 26,7-2 15,-2 1-1,2 1 0,0 0 1,-1 1-1,1 0 0,-1 1 1,0 0-1,1 0 0,1 2-14,8 2 33,0 0 0,1 2 1,-2 0-1,5 4-33,-19-9 16,-1 1 1,0-1 0,0 1-1,-1 1 1,1-1-1,-1 0 1,1 1 0,-1-1-1,0 1 1,2 3-17,-6-5 2,1-2-1,0 2 1,0-1 0,0 0 0,-1 0-1,1 1 1,-1-1 0,0 0 0,0 1-1,1 0 1,-1-2 0,0 2-1,0 0 1,0-1 0,0 0 0,0 1-1,0 0-1,-1 0-5,1-1 0,0 1 1,-1 0-1,0-1 0,0 1 0,-1 0 0,2-1 0,-1 0 0,-1 1 0,1-1 0,0 0 0,0 1 0,-1-2 0,1 1 1,0 1-1,-1-1 0,0 0 5,-9 5-23,-1-1 1,0 0-1,1-1 1,-1 0-1,0-1 1,-4 0 22,-21 7-2596,37-10 2299,0 0 0,-1 0 0,1 0 0,-1 0 0,0 1 0,1-1 0,-1 0 0,0 0 0,1 1 0,0-1 0,0 0 1,-1 1-1,0-1 0,1 0 0,-1 0 0,1 0 0,-1 1 0,1 0 0,0-1 0,-1 1 0,1-1 0,0 1 0,0-1 0,0 1 0,-1-1 0,1 0 0,0 1 0,0 0 0,0-1 0,-1 1 0,1 0 0,0-1 0,0 0 0,0 1 0,0-1 0,0 1 0,0 0 0,0-1 0,1 1 0,-1-1 1,0 1 295,4 6-2862</inkml:trace>
  <inkml:trace contextRef="#ctx0" brushRef="#br0" timeOffset="1040.61">1112 354 16000,'-7'3'1995,"-11"8"3412,15-9-4845,-1 2 0,1-2 0,-1 1 0,1 1 1,0-1-1,-1 0 0,2 1 0,-1-1 0,0 3-562,1-3 83,2-2-1,-1 1 0,1-1 1,-1 1-1,0 0 1,1 0-1,-1 0 1,1-1-1,0 2 0,0-2 1,0 2-1,0-1 1,0-1-1,0 2 0,1-2 1,-1 1-1,1 0 1,-1 0-1,1 0 1,0-1-1,-1 1 0,1-1 1,0 1-1,0 0 1,1 0-83,1 2 68,0-1 1,0 1-1,1-1 1,-1 0 0,0 0-1,2 0 1,-1 0-1,0 0 1,0-2-1,0 2 1,0-2-1,1 2 1,0-2 0,-1 0-1,1 1 1,0-1-1,-1-1 1,1 0-1,0 1 1,2-1-69,2 0 43,0 0 0,-1-1 0,1 1 0,0-2 1,-1 0-1,1 1 0,-1-2 0,1 0 0,-1 1 0,4-4-43,-7 3 26,0 0 0,0 0 0,-1 0 0,1-1 0,0 0 0,-1 0 0,0 0 0,0 0 0,-1-1 0,2 0 0,-2 1 0,-1-1 0,2 0-26,-3 1 3,0 2 1,1 0-1,-1-2 1,0 2-1,-1-1 1,1-1 0,0 2-1,-1-1 1,1-1-1,-1 1 1,0 1 0,0-1-1,-1-1 1,1 1-1,-1 1 1,0-2-1,1 1 1,-1 1 0,0-2-1,0 2 1,-1-1-1,1 0 1,0 1-1,-1-1 1,0 0-4,-2 0-7,1-1 0,0 1-1,-1 0 1,1 0 0,0 0 0,-1 1-1,-1-1 1,1 1 0,0 0 0,0 0-1,0 0 1,0 1 0,0-1 0,-1 1-1,-4 0 8,1-1-324,0 1 0,-1 0-1,0 1 1,1 0-1,0 0 1,-1 1 0,1 0-1,-2 1 325,7-2-854,-1 1 1,1 0-1,0 1 0,-1-1 0,2 0 1,-2 1-1,0-1 854,4 0-446,-2 0 1,1 0 0,0 0 0,0 0-1,0 0 1,0 0 0,0 0-1,0 0 1,0 0 0,1 0 0,-1 1-1,0-2 1,0 2 0,1 0-1,-1-1 1,1 0 0,-1 1 445,-1 11-3285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26:40.46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37 64 10752,'-1'1'533,"-11"6"3379,8-6-27,-3 0 3438,7-1-7286,0 0 0,0 0 1,0 0-1,0 0 1,0 0-1,0 0 0,0 0 1,0 0-1,0 0 1,0 0-1,0 0 1,0 0-1,0 0 0,0 1 1,1-1-1,-1 0 1,0 0-1,0 0 0,0 0 1,0 0-1,0 0 1,0 0-1,0 0 1,0 0-1,0 0 0,0 0 1,0 0-1,0 1 1,0-1-1,0 0 0,0 0 1,0 0-1,0 0 1,0 0-1,0 0 1,0 0-1,0 0 0,-1 0 1,1 0-1,0 0 1,0 0-1,0 0 0,0 0 1,0 0-1,0 0 1,0 0-1,0 0 1,0 0-1,0 0 0,0 0 1,0 0-1,0 0 1,0 0-1,0 0 0,0 0 1,-1 0-1,1 0 1,0 0-1,0 0 1,0 0-1,0 0 0,0 0 1,0 0-1,0 0 1,0 0-38,5 3 383,46-6-292,-18 4-2944,21 3 2853,2 6-10293,-43-5 5680,-8-2 1701</inkml:trace>
  <inkml:trace contextRef="#ctx0" brushRef="#br0" timeOffset="327.55">32 189 11392,'-3'0'1142,"-13"2"1979,15-2-2728,1 0 1,0 0-1,-1 0 0,1 0 1,-1 0-1,0 0 0,1-1 1,-1 1-1,0 0 0,1 0 1,0 0-1,-1 0 0,1 0 1,-1 0-1,1-1 0,-1 1 1,1 0-1,-1-1 0,0 1 1,1-1-1,0 1 0,0-1 1,0 1-1,-1 0 1,1 0-1,0-1-393,-1 1 171,1-1 1,0 0-1,0 1 0,0-1 1,0 0-1,0 1 0,0 0 1,1-1-1,-1 1 0,0-1 1,0 0-1,0 1 0,0-1 1,1 1-1,-1 0 0,0 0 1,0-1-1,0 0 0,1 1 1,-1-1-1,0 1 0,1-1 1,-1 1-1,1 0 0,-1-1 1,1 1-1,-1 0 0,1 0 1,-1 0-1,0 0 0,1-1 1,-1 1-173,19-8 503,-4 4-584,0 1-1,-1 1 1,0-1 0,1 3 0,6-1 82,6 1-3229,-1 1 0,18 4 3229,-22-2-1222</inkml:trace>
  <inkml:trace contextRef="#ctx0" brushRef="#br0" timeOffset="768.92">325 4 15104,'-16'0'6521,"10"1"-4098,-2-2 0,1 1 0,0-1-1,-5 0-2422,-1-1 461,11 4-357,8 1-23,12 4-178,17 5 97,9 3-223,-39-13 219,17 7-205,0 0 0,-1 1 0,15 10 209,-29-16-5,-1 1 1,1 0-1,0 0 0,-2 1 0,1 0 1,0 0-1,-1 1 0,0-1 0,0 1 0,-1 0 1,0 0-1,2 5 5,-4-7 57,-1-1 1,1 1-1,-1-1 1,0 0-1,0 1 1,-1-1-1,0 0 1,0 5-58,0-6 65,0-1 1,0 2 0,0-2-1,-1 1 1,0 0 0,0-1 0,0 1-1,0 0 1,0-1 0,-1 1-1,1-1 1,0 1 0,-1-1-1,0 0 1,0 2-66,-11 8 27,0 0 0,0 0 1,-1-2-1,0 1 0,-1-2 0,0 0 0,-1-1 1,0 0-1,-1-2 0,0 1-27,-78 26-1376,65-25 992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26:52.29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76 3 14720,'8'-2'5535,"-8"2"-4319,3 0 1088,1 2 576,-4-2-1664,6 7 256,-1-1-928,3 11 384,-6-6-512,7 9-160,-7-4-160,7 7-1280,-9-8 640,2 4-4480,-2-4 2752,4 6-2592,-8-6 2785</inkml:trace>
  <inkml:trace contextRef="#ctx0" brushRef="#br0" timeOffset="357.38">10 423 16767,'-2'0'406,"-4"1"5527,6-1-5786,0 0 0,-1 0 0,1 0-1,0-1 1,0 1 0,0 0 0,0 0 0,0 0-1,0 0 1,0-1 0,0 1 0,0 0 0,0 0-1,0 0 1,0 0 0,0 0 0,0 0 0,0 0-1,0 0 1,0 0 0,0-1 0,0 1 0,0 0-1,0 0 1,0 0 0,0 0 0,0-1 0,1 1-1,-1 0 1,0 0 0,0 0 0,0 0 0,0 0-1,0-1 1,0 1 0,1 0 0,-1 0-147,2-1 369,0-2 0,0 1 0,1 1 0,-1-1 0,1 1 0,0 0 0,0-1 0,-1 1 0,1 1-1,2-2-368,1-1 204,27-8-133,0 1 0,0 2 0,13-2-71,26-5-1973,-42 7-439,-12 3-2645,0 1 0,0 0 0,12 0 5057,-6 0-3648</inkml:trace>
  <inkml:trace contextRef="#ctx0" brushRef="#br0" timeOffset="989.75">178 638 12928,'0'0'178,"0"0"0,0 1 0,0-1 0,-1 0 1,1 1-1,0-1 0,0 0 0,-1 0 0,1 0 1,0 0-1,0 0 0,0 0 0,0 1 0,-1-1 1,1 0-1,-1 0 0,1 0 0,0 0 1,-1 0-1,1 0 0,0 1 0,-1-1 0,1 0 1,-1 0-1,1 0 0,0 0 0,0 0 0,0-1 1,-1 1-1,1 0 0,0 0 0,-1 0 0,1 0 1,0 0-1,-1 0 0,1-1 0,-1 1 0,1 0 1,0 0-1,0 0 0,-1 0 0,1 0 0,0 0 1,0-1-1,0 1 0,0 0 0,0-1 0,0 1 1,-1 0-1,1-1 0,0 1 0,0-1-178,-4-3 4088,3 4-3957,1-1 1,0 1-1,0-1 1,0 0 0,0 1-1,0-1 1,0 0-1,0 1 1,0 0-1,0-1 1,0 1-1,0-1 1,0 0-1,0 1 1,0-1-1,1 1 1,-1 0 0,0-1-1,0 1 1,0-1-1,0 1 1,1-1-132,6-10 135,-5 8-107,1 0 0,0 1 0,0-1 0,0 1 0,0-1 1,1 1-1,-1-1 0,0 2 0,1-1 0,-1 1 0,1-1 0,-1 0 0,2 1 0,-1 1 0,-1-1 0,1 0 0,0 0 0,0 1 0,2 0-28,-3 0-2,0 0 0,0 0 0,-1 0 1,1 1-1,-1-1 0,1 1 0,-1 0 0,1-1 0,-1 1 0,1 0 0,-1 1 0,1-1 0,-1 0 0,0 0 0,0 1 0,0-1 0,0 1 0,0 0 0,0 0 0,-1 0 0,1 0 0,0 0 0,-1 0 0,1 0 1,-1 0-1,1 1 0,-2-1 0,1 0 0,0 1 0,1 1 2,-1 1-27,-1 0 1,1 0 0,-1 0-1,0 0 1,0 1-1,0-1 1,-1 0 0,1 0-1,-1 0 1,-1 0 0,1 0-1,0 0 1,-2 0-1,0 3 27,-2 2-38,-1-1-1,0 1 0,0-1 0,0 0 0,-1-1 0,-5 5 39,7-8 12,0-1-1,0 0 1,0 0 0,-1 0-12,4-3 12,0 1 0,-1-1-1,1 0 1,0 0 0,-1 1 0,1-1 0,-1-1 0,1 1 0,0-1-1,-3 1-11,30-17 1014,-21 15-931,1-1 0,-1 1 1,0 0-1,0 0 0,0 0 0,0 0 1,1 1-1,0 0 0,-1 0 1,2 0-84,12 2-10,-2 0 1,4 1 9,8 2-1182,25 2-8493,-37-6 7275</inkml:trace>
  <inkml:trace contextRef="#ctx0" brushRef="#br0" timeOffset="1580.94">995 977 12288,'-12'3'4042,"12"-2"-3970,-1-1 0,1 0 0,0 0 0,0 0 0,-1 0 0,1 0-1,0 0 1,0 0 0,-1 0 0,1 0 0,0 0 0,-1 0 0,1 0 0,0 0 0,0 0 0,0-1-1,0 1 1,0 0 0,0 0 0,-1 0 0,1 0 0,0 0 0,0-1 0,-1 1 0,1 0 0,0 0-1,0 0-71,-12-7 3094,2-2-1,-1 1 1,1-1-3094,-5-4 3422,-11-15-3422,7 4 542,0 0 0,-11-22-542,23 36 9,1-1 1,1 1-1,0-2 1,1 2-1,1-2 1,0 1-1,0-1 1,1 1 0,0-1-1,1 0 1,0 1-1,1-1 1,0 1-1,1-2 1,1 2-1,-1-1 1,2 0-1,0 1 1,1 0-10,1-4-11,1 0-1,2 1 1,-2 1 0,3-1-1,-1 1 1,7-6 11,-11 13-3,0 1 1,1 0-1,0 0 0,0 0 0,0 0 1,1 1-1,0 0 0,0 1 0,0-1 1,0 0-1,1 2 0,-1-1 0,0 0 1,2 2-1,-2-2 0,2 2 3,-2 0 11,-1 0-1,2 1 1,-1 0 0,0 0-1,0 0 1,0 1 0,2 0-11,-5-1 10,0 1 1,1 1 0,-1-1-1,0 0 1,0 0 0,0 1-1,0-1 1,0 2 0,0-2-1,0 2 1,-1-2 0,1 2-1,2 2-10,-4-4 5,3 3 47,0 1 1,0 0 0,0 0 0,3 7-53,-6-10 10,-1 0 1,2 0-1,-2 0 1,1 1-1,0-1 1,0 0-1,-1 0 1,0 1 0,0-1-1,0 1 1,0-1-1,0 1 1,0-1-1,0 0 1,-1 0-1,0 2-10,-1 1 13,0 1 0,-1-1 0,1 0-1,-1-1 1,0 1 0,0 0-1,-1 0 1,0-1 0,0 0 0,0 0-1,0 0 1,0 0 0,-5 1-13,-2 3-459,-1 0 0,0-1 1,-1 0-1,0-1 0,-1 0 459,-23 6-3530,22-10 2159</inkml:trace>
  <inkml:trace contextRef="#ctx0" brushRef="#br0" timeOffset="3286.75">1801 581 13440,'12'-8'6622,"-12"8"-6424,0 0 1,1-1 0,-1 1 0,0 0 0,0 0 0,1 0 0,-1 0 0,0 0 0,0-1 0,0 1 0,1 0 0,-1 0 0,0 0 0,0 0 0,0 0 0,0 0 0,0 0 0,0-1 0,0 1 0,0 0 0,0 0 0,0-1 0,0 1 0,0 0 0,0 0 0,0-1 0,0 1-1,0 0 1,0 0 0,0-1 0,0 1 0,0 0 0,0-1 0,0 1 0,0 0 0,0 0 0,0 0-199,0 0 1285,-1 2-309,-35 27 432,34-26-1347,-5 3 99,1-1-1,1 2 1,-1-1-1,2 2 1,-5 5-160,9-13 11,0 1-1,-1-1 1,1 1-1,0 0 1,0-1-1,-1 1 1,1-1-1,0 0 1,0 1 0,0 0-1,0 0 1,0-1-1,0 1 1,0 0-1,0-1 1,0 0 0,1 1-1,-1 0 1,0-1-1,0 1 1,0 0-1,1-1 1,-1 0-1,1 1-10,0 0 13,-1 0-1,1 0 1,0-1-1,0 2 1,0-1 0,0-1-1,0 1 1,0 0-1,1-1 1,-1 1-1,0 0-12,4 1 25,-1-1-1,1 0 1,0 1-1,0-2 1,0 1 0,1-1-25,11 2 52,-1 0 10,1-2 1,-1 0 0,1 0-63,2-1 146,18 1-146,-25 1-583,1-1 1,0-1-1,0 0 0,-1-1 0,4 0 583,0 2-9888,-15 0 7605</inkml:trace>
  <inkml:trace contextRef="#ctx0" brushRef="#br0" timeOffset="3635.59">1954 619 14336,'-1'2'1457,"0"0"0,-1 0 1,1 0-1,1 1 0,-1-1 1,0 0-1,0 0 0,0 1 1,1-1-1,-1 2-1457,1 25 4727,0-18-5671,0 12 1247,0 15-3296,2-1-9271,-2-29 9118</inkml:trace>
  <inkml:trace contextRef="#ctx0" brushRef="#br0" timeOffset="4207.22">2199 118 12672,'-4'-7'9598,"5"1"-3877,1 5-5380,-1 0 0,0 0 0,1 0 0,-1 0-1,1 0 1,-1 0 0,1 1 0,0-1 0,-1 0 0,2 0-341,3 0-22,0-2 0,1 2 0,0 0 0,0 0 0,3 0 22,-7 1 20,-1 0 1,0 0 0,1 1-1,-1-1 1,1 1 0,-1 0-1,1-1 1,-1 0 0,0 1 0,1 1-1,-1-1 1,0 0 0,2 1-21,-3-1 6,-1-1 1,1 1 0,-1-1 0,0 1 0,1-1-1,-1 1 1,1 0 0,-1 0 0,1 0 0,-1-1 0,1 0-1,-1 1 1,0 0 0,1 0 0,-1 0 0,0-1-1,0 1 1,0 0-7,0 1 3,0-1 0,0 0-1,-1 1 1,1-1 0,0 0-1,-1 1 1,1-1 0,-1 0 0,0 1-1,0-1 1,1 0 0,0 0-1,-2 2-2,-4 4 6,0-1 0,0 1-1,-7 4-5,-3 5-75,1-2 35,10-10 59,0 1 0,0-1 0,1 1 0,1 0 0,-1 0 0,0 2-19,4-7 9,-1 0-1,1 0 0,0 0 1,0 1-1,-1-1 0,1 1 1,0-1-1,0 1 0,0-1 0,0 1 1,0-1-1,0 0 0,0 0 1,0 1-1,0-1 0,0 0 1,0 1-1,0-1 0,0 1 1,0-1-1,0 1 0,0-1 1,0 1-1,1-1 0,-1 0 0,0 0 1,0 1-1,1-1 0,-1 0 1,0 1-1,0-1 0,0 0 1,0 1-1,1-1 0,-1 0 1,0 1-1,1-1 0,-1 0 0,1 0 1,-1 0-1,1 0 0,-1 0 1,1 0-1,-1 0-8,20 4 225,-17-3-186,22 1 140,0-1 0,21-2-179,-3 0 42,-32 1-287,28 0 627,-14 0-3527,-25 0 3000,0 0 66,0 0 1,0-1-1,0 1 0,0 0 1,0 0-1,1 0 1,-1 0-1,0 0 0,0 0 1,0 0-1,0 0 1,0 0-1,0 0 0,0 0 1,1 0-1,-1 0 1,0 0-1,0 0 0,0 0 1,0 0-1,0 0 1,0 0-1,1 0 0,-1 0 1,0 0-1,0 0 0,0 0 1,0 1-1,0-1 1,0 0-1,0 0 0,0 0 1,1 0-1,-1 0 1,0 0-1,0 0 0,0 0 1,0 0-1,0 0 1,0 1-1,0-1 0,0 0 1,0 0-1,0 0 1,0 0-1,0 0 0,0 0 1,0 0-1,0 1 1,0-1-1,0 0 0,0 0 1,0 0-1,0 0 0,0 0 1,0 0-1,0 1 1,0-1-1,0 0 0,0 0 1,0 0-1,0 0 79,-4 4-1952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27:04.70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43 13440,'0'0'4346,"0"0"-3931,-1-1 0,1 1-1,0 0 1,0 0 0,0 0-1,0-1 1,0 1 0,0 0 0,0-1-1,0 1 1,0 0 0,1-1-1,-1 1 1,0 0 0,0-1 0,0 1-1,0 0 1,0 0 0,1 0-1,-1 0 1,0-1-415,31-3 3360,0-3-2638,12 0-722,9 0-3139,0-1-7409,-40 5 8186</inkml:trace>
  <inkml:trace contextRef="#ctx0" brushRef="#br0" timeOffset="349">52 134 16384,'-6'-2'4773,"0"0"2237,11 4-3797,7 0-3115,0 1-1,0-2 0,1 0 0,-1 0 0,1-1 0,-1 0 1,1-2-1,-1 2 0,5-4-97,39-8-5557,-41 8 4074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27:06.62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220 836 13824,'-10'10'4511,"10"-10"-4438,0 1-1,0-1 1,0 0-1,0 0 0,0 0 1,0 1-1,0-1 0,-1 0 1,1 0-1,0 0 1,0 0-1,0 0 0,0 0 1,-1 1-1,1-1 1,0 0-1,0 0 0,-1 0 1,1 0-1,0 0 0,0 0 1,-1 0-1,1 0 1,0 0-1,0 0 0,0 0 1,-1 0-1,1 0-72,-5 0 1298,1-1 0,-2 0 1,1 0-1,0 0 0,0 1 0,0-2 0,-4-1-1298,-10-8 843,10 3-718,1 1 0,0-2 1,0 1-1,1-1 0,0-1 0,0 0 0,1 0 0,1 1 0,-4-7-125,-5-17 354,2-1 1,-4-14-355,8 22 19,3 1-1,-5-25-18,9 37 1,0 1 0,1-1 0,0 1-1,1-1 1,0 1 0,1-1 0,1-1-1,-2 8-5,1 1 1,0 0 0,0 0 0,1 0 0,-1 0-1,1 0 1,0 1 0,0-1 0,1 1-1,0 0 1,-1 0 0,1 0 0,0 1 0,1-1-1,-1 0 1,1 1 0,0 1 0,0-2-1,0 2 1,0 0 0,0 0 0,0 0 0,0 1-1,1-1 5,9-2-8,1 1-1,-1 1 0,1 0 1,0 2-1,-1 0 0,1 0 1,-1 1-1,2 1 9,-4-1 5,0 1 1,1 1-1,-1 0 0,0 1 1,1 0-1,-2 1 0,0 1 1,1-1-1,-1 2 0,-1-1 1,4 4-6,-12-8 23,1 1 1,-1-1 0,0 2 0,0-2-1,-1 1 1,1 0 0,-1 0 0,1 0-1,-1 0 1,0 2 0,1-2 0,-2 0-1,1 1 1,-1-1 0,0 1 0,1 4-24,-2-6 11,1 1 1,-1-1 0,0 1 0,-1 0 0,1-1 0,-1 1 0,1-1 0,-1 1 0,1-1 0,-1 0-1,0 1 1,0-1 0,-1 1 0,2-2 0,-2 2 0,0-1 0,1 0 0,-1 0 0,0 0 0,1 0-1,-1 0 1,-1 0 0,2-1 0,-2 0 0,1 1-12,-6 3 1,0-1 0,0 1 0,-1-1 0,1-1 0,-1-1 0,0 2 0,0-2 0,0 0 0,0-1 0,-1 0 0,1 0 0,0-1 0,-3 0-1,-12-1-360,1-1-1,-1-1 0,0-1 1,-10-3 360,30 6 23,0 0-766,0 0-1,1 1 0,-2-1 1,1-1-1,0 0 0,1 1 1,-1-1-1,0 0 0,1 0 1,-3-2 743,5 4-141,1 0 1,0-1-1,0 1 1,0 0-1,0-1 1,0 1 0,0 0-1,0 0 1,0 0-1,0 0 1,0-1-1,0 1 1,0 0-1,0-1 1,0 1 0,0 0-1,0-1 1,0 1-1,0 0 1,0 0-1,0-1 1,0 1-1,0 0 1,0 0 140,3-7-2155</inkml:trace>
  <inkml:trace contextRef="#ctx0" brushRef="#br0" timeOffset="816.5">1077 478 17279,'0'-6'6405,"2"5"-600,0 4-2359,-2 5-4115,-2 6 611,1 1 1,1 0 0,1 7 57,1 8-3556,-1-8-1324,0-17 3109</inkml:trace>
  <inkml:trace contextRef="#ctx0" brushRef="#br0" timeOffset="1373.33">1233 81 16000,'-2'-6'4209,"-3"-16"3019,5 21-7144,0 0 0,0 0 0,0 0-1,0 0 1,1 0 0,-1 0 0,0 0-1,1 0 1,-1-1 0,1 1 0,-1 1-1,1-1 1,-1 0 0,0 0-1,1 0 1,0 1 0,0-1 0,0 0-1,0-1-83,3 0 26,0-1-1,0 1 0,0 0 0,0-1 1,1 2-1,-1-1 0,1 0 0,1 1-25,38-9 1030,-34 7-927,0 3 0,1-1-1,-1 0 1,0 1 0,1 1-1,-1 0 1,0-1 0,5 4-103,-14-4 1,0 1 0,1-1 0,0 0 1,-2 1-1,2 0 0,-1 0 0,1 0 1,-2-1-1,2 1 0,-1 0 0,0 0 1,0 0-1,0 0 0,0 0 0,0 1 1,0-1-1,0 0 0,-1 0 0,1 1 1,0-2-1,-1 2 0,1 0 0,-1-2 0,1 2 1,-1 0-1,0-1 0,1 1 0,-1-1 1,0 0-1,0 1 0,0 0 0,-1-2 1,1 2-1,0 0 0,-1-1 0,1 1-1,-2 4 5,1 0 0,-1 0 1,-1 0-1,1 0 0,-1-1 0,0 1 0,-3 3-5,-33 42-35,27-36 57,-1 2 0,2-1 1,-2 3-23,13-18 7,-1 0 0,1 0-1,0-1 1,0 1 0,0-1 0,-1 1 0,1 0 0,0-1 0,0 1 0,0 0 0,-1 0 0,1-1 0,0 1-1,0 0 1,0-1 0,1 1 0,-1 0 0,0-1 0,0 1 0,0 0 0,1-1 0,-1 1 0,0 0 0,0 0-1,0-1 1,0 0 0,1 1 0,-1 0 0,1-1 0,-1 1 0,1 0 0,0-1 0,-1 0 0,0 0 0,1 1-1,-1-1 1,1 1 0,0-1 0,0 1 0,-1-1 0,1 0 0,-1 1 0,1-1 0,0 0-7,5 1 88,-1 1 0,1-1 0,0 0 0,-1-1 0,3 1-88,-2 0 40,13 1 86,-13-2-71,0 0 0,0 1 0,1 1 0,1-1-55,10 4-256,-1-1 0,1 0 0,0-2 0,0 1 0,0-3 256,1-2-2400,-11 2 1499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27:08.71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27 116 15872,'-26'0'7338,"38"1"-728,23 3-5439,102-10 76,-110 3-1155,335-30 216,90-5-307,-170 21 90,-185 8-2390,4-4 2299,-97 13-465,-1-1-1,1 1 1,0-1-1,0 1 1,0 0-1,-1 1 1,3 0 465,-1-1-1190</inkml:trace>
  <inkml:trace contextRef="#ctx0" brushRef="#br0" timeOffset="808.97">241 614 10240,'-1'-1'688,"-1"1"1,0-1 0,0 0 0,0 0 0,0 0-1,1 0 1,0 0 0,-1-1 0,1 1 0,-1 0-1,1-1 1,-1 1 0,2-1 0,-2 0-1,1 1 1,0-1 0,0 0 0,1 1 0,-1-2-1,0 2 1,1-1 0,-1 0-689,-5-23 4773,5 3-4604,1 18-126,0 0-1,0 1 1,0 0 0,1-1-1,0 1 1,0 0 0,0 0-1,0-1 1,0 1 0,1 1-1,0-2 1,-1 1 0,1 1-1,0-1 1,0 0 0,1 1-1,-2-1 1,2 1 0,-1-1-1,2 1 1,-2 0 0,1 0-1,1 0-42,3-2 11,1 1-1,0 0 0,0-1 1,1 2-1,-1-1 1,1 2-1,-1 0 0,1-1 1,2 2-11,-6 0 6,2 0 1,-1 0-1,0 0 0,0 0 1,1 1-1,-1 1 1,0-1-1,0 1 1,0 0-1,0 0 1,0 1-1,4 2-6,-7-4 0,-1 1-1,0-1 1,1 2 0,-2-2 0,1 1-1,0 1 1,0-1 0,0 0-1,-1 0 1,1 0 0,-1 1 0,1-1-1,-2 1 1,2 1 0,0 1-1,-1 0-1,0-1 1,-1 1-1,1-1 1,0 1-1,-1-1 1,0 1-1,-1 2 2,-1 7-12,0 0 0,-1 1 0,-1-1 0,-5 13 12,1-8-40,-1 0-1,0 0 1,-1-2 0,-1 1-1,-1-1 1,-1 1-1,-1-1 41,10-13-14,-2 4-2,-1 0 1,0-1-1,0 1 1,-1-2 0,1 1-1,-1-1 1,-6 3 15,13-9-1,-11 8-49,10-5 99,9-1 134,5-2 123,-1-2 0,8 0-306,17-3 332,24-1-161,11-2 282,38 3-453,-97 4-265,0 2 0,1-1 0,-1 2 0,1 0 1,-1 0-1,2 1 265,-12-2-870,1 0 0,-2 0 0,1-1 1,0 0-1,0 1 0,1-1 0,-2 0 0,2 0 1,-2 0-1,1 0 0,1-1 870,-2-1-2347</inkml:trace>
  <inkml:trace contextRef="#ctx0" brushRef="#br0" timeOffset="1706.93">1220 608 10112,'9'-8'3365,"-8"4"-1754,-1 0-1187,0-1 1794,0 1 0,0-1-1,0 1 1,-1 0 0,0-3-2218,-5-6 1462,3 10-1249,0-1-1,0 0 1,0 0-1,-2 0 1,2 1 0,-1 0-1,0 0 1,0 0-1,0 1 1,-1-1-1,1 1 1,-1 0 0,-3-2-213,0 2 126,1 0 0,-1 0 1,0 2-1,1-2 0,-1 2 1,1-1-1,-2 1 0,-5 1-126,3 1 52,-1-1 1,1 2-1,0-1 0,0 1 0,0 1 0,1 0 0,-1 1 0,1-1 1,0 2-1,0 0 0,1 0 0,-5 5-52,5-3 38,0 1-1,0 0 1,0 0-1,2 1 1,-2 3-38,4-7 15,0 1-1,2 1 1,0-1-1,-1 0 1,1 1-1,1-1 1,0 1-1,0 4-14,1-9 0,0 0 0,1 1 0,0-1 0,0 2 0,0-2 0,0 1 0,1-1 0,0 1 0,-1-1 0,1 1 0,0-1 0,1 1 0,-1-1 0,1 0 0,0 1 0,-1-1 0,1-1 0,2 3 0,-1-1 0,-1-2 0,1 1 0,0 0 0,0-1 0,1 1 0,-1-1 0,0 0 0,1 0 0,-1 0 0,0-1 0,1 0 0,0 1 0,0-1 0,0 0 0,-1 0 0,5 0 0,0 0 0,0-1 0,1 1 0,-1-1 0,0 0 0,2-1 0,-2 1 0,3-2 0,-1 0-10,0-2 0,0 1 0,-1 0 0,0-1 0,0 0 0,7-5 10,0-1-28,-1-1 0,0-1 0,0-1 28,-6 4-11,-1 1 0,-1-1-1,1-1 1,-1 1 0,-1-1 0,0 0 0,0 0-1,-1-1 1,-1 0 0,1-3 11,-4 11-4,0 0 1,-1 0-1,1 0 0,-1 0 1,1 0-1,-1 0 0,0-1 0,-1 1 1,1 1-1,0-2 0,-1 1 1,1 0-1,-1 0 0,0 0 1,-1 0-1,1 0 0,0 1 1,-1-1-1,0-2 4,-3-1-7,0 0 0,0 0 1,0 0-1,-1 1 0,0 0 0,0 0 1,-1-1 6,5 5 24,0 0 0,-1-1 1,1 1-1,-1 0 1,1 0-1,-1 0 0,0 0 1,0 0-1,1 1 0,-1 0 1,0-1-1,1 1 1,-1 0-1,-1 0-24,12 5 32,-1-5-32,-1 2 0,1-1 0,0-1 0,-1 0 0,1 0 0,5-1 0,19 0 0,-18 1 0,-1-1 0,7 0 0,112-18 0,-122 17-692,0 2-1,0 0 1,1 0-1,-1 0 1,1 2-1,5 1 693,-14-3-372,0 0 0,-1 0 0,1 0 0,0 0 0,-1 0 0,0 0-1,1 1 1,0-1 0,-1 0 0,1 1 0,0-1 0,-1 1-1,1-1 1,-1 1 0,0-1 0,0 0 0,1 0 0,-1 1 0,1 0 372,-1-1-108,1 3-2671</inkml:trace>
  <inkml:trace contextRef="#ctx0" brushRef="#br0" timeOffset="7832.74">1654 249 8192,'0'-1'952,"0"0"0,0 1 0,0-1 0,0 1 0,0-1 0,0 0 0,0 0 0,0 0 0,0 1 0,0-1-1,0 1 1,-1-1 0,1 0 0,0 0 0,-1 1 0,1 0 0,-1-1 0,1 0 0,-1 0-952,-2-6 5097,1-1-5813,2 7 768,0-1 0,0 1 0,1-1 0,-1 0 0,0 1-1,1-1 1,-1 0 0,1 2 0,-1-2 0,1 0 0,-1 1-1,1 0 1,0-1 0,0 1 0,0 0 0,0-1 0,-1 1-1,2 0 1,-1 0 0,1 0 0,-2 0 0,2 0 0,-1 0 0,1 0-1,-1 0-51,7-2 10,27-9 32,-33 11-50,1 0 0,0 0 0,-1 1 0,1 0 0,-1 0 1,2 0-1,-2 0 0,1 0 0,-1 0 0,1 0 1,0 1-1,0 0 8,-2-1-2,0 1 1,1-1 0,-2 0 0,1 1-1,0-1 1,0 0 0,0 1 0,0 0-1,-1-1 1,1 1 0,0 0 0,-1 0-1,1-1 1,0 1 0,0 0-1,-1 0 1,0 0 0,1-1 0,-1 1-1,1 0 1,-1 0 0,0 0 0,1 0-1,-1 0 1,0 0 0,0 0 0,1 0-1,-1 0 1,0 0 0,0 0-1,0 0 1,-1 0 0,1 0 0,0 0-1,0 0 1,-1 0 0,1 0 1,-2 6 1,-1-2 1,1 2 0,-2-1-1,2-1 1,-4 4-2,-1 1-4,3-3 4,-2 1 0,1-1 0,-5 5 0,5-6 0,0 0 0,0 0 0,0 1 0,-1 3 0,6-10 3,-1 1 0,1 0 1,0-1-1,-1 1 0,1-1 0,-1 1 0,1-1 1,0 1-1,0 0 0,0 0 0,-1-1 0,1 0 1,0 1-1,0 0 0,0 0 0,0 0 0,0-1 1,0 1-1,1-1 0,-1 1 0,0 0 0,0-1 1,1 1-1,-1 0 0,0-1 0,1 0 0,-1 1 1,0 0-1,1-1 0,-1 1 0,1 0 0,-1-1 1,0 0-1,1 0 0,-1 1 0,1-1 0,0 1 1,-1-1-1,1 1 0,0-1 0,-1 0 0,0 1 1,1-1-4,3 1 45,1 0 1,0 0-1,0 1 1,-1-2-1,1 0 1,0 0-46,3 1 58,7 0 123,1-1 0,0 0-181,-6-1-301,0 1 0,0 0-1,-1 1 1,1 0 0,0 0 0,3 2 301,2-1-3093,-7-1 1914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2:51:38.82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654 406 16767,'-8'-16'5430,"3"10"-3142,1 4-1829,0 0 0,0 0 0,-1 0 0,1 0 0,0 1 0,-1-1 0,1 1 0,-1 0 0,1 1 0,-1-1 0,0 1 0,1 0 0,-1 0 0,0 0-459,2 1 47,-1 1-1,0-1 1,0 1-1,1-1 1,-1 1-1,1 0 1,-1 1-1,1-1 1,0 0 0,0 1-1,0 0 1,0 0-1,1 0 1,-3 2-47,-3 6 114,1 1 1,0 0-1,-3 7-114,10-19 2,-5 11 58,0 0 0,1 1 0,0 0 0,1-1 0,0 1 0,0 6-60,1-3 40,0-6-27,1-1 0,0 1 0,0 0 0,1-1 0,0 1-1,1 0 1,0-1 0,0 1 0,1 0 0,0 0-13,0-4 10,0 0-1,0 0 1,0-1 0,0 1-1,1-1 1,-1 1 0,1-1-1,0 0 1,1 0 0,-1 0 0,1-1-1,0 1 1,0-1 0,0 0-1,0 0 1,0 0 0,2 1-10,2 0-3,0 0 0,0-1 0,1 0 0,-1 0 0,1 0 0,0-1 0,-1 0-1,1-1 1,0 0 0,0-1 0,0 0 0,0 0 0,0-1 0,0 0 0,0 0 0,0-1 0,0 0 0,-1-1 0,1 0 0,-1 0 0,0-1 0,0 0 0,0 0 0,0-1 0,-1 0 0,1 0 0,-1-1 0,-1 0 0,1 0 0,3-5 3,-4 3 8,0-1 0,0 0 0,-1 0 0,0-1 0,-1 0 0,0 0 0,0 0 0,-1 0-1,-1 0 1,1-1 0,-2 1 0,1-1 0,-1 1-8,-1 4-3,0 1-1,0 0 0,0 0 1,-1 0-1,0 0 1,1-1-1,-2 1 0,1 0 1,-1 0-1,0 1 0,0-1 1,0 0-1,0 0 0,-1 1 1,0 0-1,0-1 1,0 1-1,0 0 0,-1 1 1,0-1-1,0 1 0,0-1 1,0 1-1,0 0 1,-1 0-1,1 1 0,-5-2 4,1 1 0,-1 0-1,0 0 1,0 1-1,-1 0 1,1 1-1,0 0 1,-1 0-1,1 1 1,0 1-1,-1-1 1,1 1-1,0 1 1,-6 1 0,5-1 1,1 1 0,-1 0 0,1 1 0,-1 0 0,1 0 0,0 1 0,1 0 0,-1 1 0,1 0 0,0 0 0,1 1 0,-6 5-1,11-10 9,0 1 1,0 0 0,0 0 0,0 1 0,1-1 0,-1 0-1,1 0 1,0 1 0,0-1 0,0 1 0,0-1-1,1 2-9,-1-3 1,1 0-1,0 1 1,0-1-1,0 0 1,0 1-1,0-1 1,1 0-1,-1 1 1,1-1 0,-1 0-1,1 0 1,0 0-1,0 1 1,0-1-1,0 0 1,0 0-1,0 0 1,1 0-1,-1-1 1,1 1-1,3 2 10,0 0 0,0 0 0,0 0 0,0-1 0,1 0 0,-1 0-1,1 0 1,0-1 0,0 0 0,0 0 0,2 0-10,16 2-33,0 0 0,10 0 33,5 0-203,-3 0-909,-10-3-3102,0-1-1,5-2 4215,-8-1-902</inkml:trace>
  <inkml:trace contextRef="#ctx0" brushRef="#br0" timeOffset="354.9">1053 505 14336,'0'-3'1155,"0"2"-766,0 0 0,0 0-1,0 1 1,0-1-1,0 0 1,0 0 0,0 0-1,0 1 1,0-1-1,0 0 1,-1 0 0,1 0-1,0 1 1,-1-1-1,1 0 1,0 1 0,-1-1-1,1 0 1,-1 1-1,1-1-388,-1 0 2336,1 1-661,-1 7 757,-1 4-1405,-2 6-140,1-1-1,-1 12-886,-5 41 245,4-46-248,2 0-1,1 0 0,1 1 4,0-16-208,1 14-101,0-22 112,0 1 0,0-1 1,0 1-1,1-1 0,-1 1 0,0-1 1,0 1-1,0-1 0,0 1 1,1-1-1,-1 1 0,0-1 0,0 1 1,1-1-1,-1 1 0,0-1 1,1 0-1,-1 1 197,5-2-7909,2-11 879,-3 4 3441,8-9 1115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27:21.68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55 206 11136,'-8'1'1926,"-18"-1"4723,24 0-6030,1 0 0,0-1-1,-1 1 1,0 0 0,2 0-1,-2-1 1,0 1 0,1-1-1,0 1 1,-1 0 0,1-1-1,0 0 1,-1-1-619,37 2 3658,49 0-3259,56 0-2191,-46-2-6782,-70 1 4931,-7 1 1329</inkml:trace>
  <inkml:trace contextRef="#ctx0" brushRef="#br0" timeOffset="353.32">48 400 15744,'-20'2'5125,"19"-1"-4866,0-1 1,0 0-1,0 0 1,0 0 0,1 0-1,-1-1 1,0 1-1,0 0 1,1 0-1,-1 0 1,0-1 0,1 1-1,-1-1 1,0 1-1,0 0 1,1 0-1,-1 0 1,0-1 0,1 0-1,0 1 1,-1-1-1,1 0 1,-1 1-1,0 0 1,1-1 0,-1 0-1,1 1 1,-1-1-1,1 0 1,0 1-1,0-1 1,0 0 0,0 1-1,0-1 1,-1 0-1,1 0 1,0 1-1,0-2-259,0 1 69,0 0 0,0 1-1,0-1 1,0 0 0,0 0-1,1 0 1,-1 1 0,0-1-1,0 0 1,0 0 0,0 0-1,1 0 1,-1 1 0,1-1-1,-1 0 1,1 0 0,0 1-1,-1-1 1,1 1 0,-1-1-69,5-2 64,-1 1 0,0-1 1,0 1-1,0 0 1,1 1-1,-1-1 0,1 0 1,0 2-1,4-2-64,6 0 24,2 1-1,1 0-23,-13 1 8,51-2-37,1 4 0,26 4 29,-42 2-268,-32-7-771,1 1 0,-1 0 0,0-2 0,0 1 0,1-1 0,-1 0 0,3-1 1039,-1-2-1462</inkml:trace>
  <inkml:trace contextRef="#ctx0" brushRef="#br0" timeOffset="1051.54">417 1 14848,'-18'0'9338,"17"0"-6447,1 0-1062,0 0-325,0 0-672,0 0-208,5 7-22,-4-6-598,2 3 2,0 0-1,0 0 1,1 0-1,0-1 1,-1 0-1,1 0 1,4 3-6,44 32 0,-27-24-21,13 6 21,-19-11-57,-1 0 0,-1 1 0,1 2 57,19 13-72,-15-11-288,12 12 360,-31-23-30,5 3-94,-2 1 1,1-1 0,0 3 123,-6-8 11,0 0 0,-1 0-1,1 0 1,-1-1 0,1 1 0,-1 0-1,1 0 1,-1 0 0,0-1 0,0 1-1,0 0 1,0 0 0,0 0 0,0 0-1,0-1 1,0 1 0,0 1 0,0-1-1,0-1 1,0 1 0,0 0 0,0 0-1,-1 0 1,1-1 0,0 1 0,-1 0-1,1 0 1,-1 0 0,0 0 0,1-1-1,-1 1 1,1 0 0,0-1 0,-1 1-11,-3 3 127,-1 0 0,1 0 0,0-1 0,-5 4-127,7-6 27,-18 14 134,5-5-74,1 0 1,-1 3-88,-15 13 2,-1 0 0,-2-1 0,-16 7-2,22-14-202,-8 5-4274,18-16 1831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27:25.18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20 42 11136,'0'0'3674,"-7"3"235,6-2-3158,0 0 0,0-1 0,0 2-1,0-1 1,0 0 0,1 0-1,-1 0 1,1 1 0,-2 0-751,-2 14 2832,4 18-2529,1-18 456,-1 1-502,1-1 0,-1 1 1,2 0-1,1-1 1,4 15-258,-5-25 26,0-1 1,0-1-1,0 1 1,1 1-1,-1-2 1,1 1 0,0 0-1,1-1 1,-1 1-1,1-1 1,0-1 0,0 1-1,1 0 1,-1-1-1,0 1 1,1-1 0,0-1-1,0 1 1,0-1-1,1 2-26,8 0 68,-1 0 1,0 0-1,1-2 0,1 1 0,10-1-68,2 0 150,0-2-1,20-3-149,-36 2 52,0-1 1,0 0-1,0-1 0,0 0 0,0 0 0,-1-1 0,10-5-52,-13 5 22,0 0 0,-1 0 1,1-1-1,0 0 0,-2 1 0,1-1 0,0-1 0,-1 0 0,0 0 0,0 0 0,3-6-22,1-4 65,1-2 0,-2 1 0,-1-1 0,3-11-65,-7 18-174,0-1 0,-1 1 1,0-1-1,-1 0 0,0 0 0,-1 1 0,0-1 1,-1-1 173,0 9-630,1 1 0,0 0 0,-1 0 0,-1-1 0,0-1 630,2 4-428,0-1 1,-1 1-1,0 1 0,1-2 0,-1 1 1,0 0-1,0 1 0,1-1 1,-1-1-1,0 1 0,0 1 0,0-1 1,0 1-1,0-1 0,0 0 0,0 0 1,-1 0 427,-6-1-2070</inkml:trace>
  <inkml:trace contextRef="#ctx0" brushRef="#br0" timeOffset="336.77">260 48 13952,'-3'-16'4511,"2"15"-4202,1 0-1,0 0 0,0 1 0,-1-1 0,1 0 0,0 0 0,-1 0 0,1 1 0,0 0 0,0-1 0,-1 0 1,0 0-1,1 1 0,-1-1 0,0 1 0,1 0 0,-1-1-308,1 1 125,0 0 1,0 0-1,0 0 1,0-1-1,-1 1 0,1 0 1,0 0-1,0 0 0,-1 0 1,1 0-1,0 0 1,0 0-1,-1 0 0,1 1 1,0-1-1,0 0 0,-1 0 1,1 0-1,0 0 1,0 0-1,0 0 0,-1 0 1,1 1-1,0-1 0,0 0 1,0 0-1,0 0 1,0 0-1,0 0 0,0 0 1,0 0-1,0 0 0,-1 0 1,1 1-1,0-1 0,0 0 1,0 0-1,0 1 1,0-1-1,0 0 0,0 0 1,0 1-1,0-1 0,0 0 1,0 0-1,0 1 1,0-1-1,0 0 0,0 0 1,0 0-1,0 0-125,-1 14 636,1-1 0,0 1 0,2 10-636,0 3 252,11 95 159,-7-35-363,8 90 5,-7-94-1189,4 41-1899,-9-111 876,-5-6 777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27:26.85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14 14208,'0'0'352,"0"1"1,0-1 0,0 0 0,0 1 0,0-1 0,0 0 0,0 0 0,0 0 0,0 0 0,1 1 0,-1-1 0,0 0 0,0 1 0,0-1-1,0 0 1,0 0 0,1 1 0,-1-1 0,0 0 0,0 0 0,0 1 0,0-1 0,0 0 0,0 0 0,1 1 0,-1-1 0,0 0 0,0 0-1,1 0 1,-1 0 0,0 0 0,1 0-353,10 0 2867,-5 0-2399,34 0 716,-1-3 0,2-1-1184,15 0-345,-14 1-5389,-20 0 192,-15 0 3654</inkml:trace>
  <inkml:trace contextRef="#ctx0" brushRef="#br0" timeOffset="338.32">91 100 14080,'-5'0'8249,"15"0"-2787,10 0-2561,-5 0-2462,-1 0 0,0 2-1,0 0 1,0 0-439,-3 0-314,0 0 0,-1-1 1,2 0-1,-1-1 0,3-1 314,-5 0-2304,-1 0 1,2 0-1,-2-2 0,3 0 2304,1-2-2592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27:31.42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518 491 15232,'-3'9'5695,"3"-9"-4415,-8 4 960,8-1 352,0-3-1536,0 6 256,0 1-800,0 4 320,0 0-480,0 5-96,0-4-160,0 4-352,0-6 128,0 2-1792,0-2 1056,0 0-1088,0-5 1088</inkml:trace>
  <inkml:trace contextRef="#ctx0" brushRef="#br0" timeOffset="675.22">800 50 12288,'-1'0'947,"-4"-7"3346,0 5 3837,5 1-5415,6-6-1982,-6 7-635,5-3-22,0 0 0,0 0 0,0-1 0,0 2 0,1-1 0,0 1 0,0 0 0,0 1 0,0-1 0,3 1-76,6-2 243,1 1 0,0 1-1,8 0-242,-21 1 18,0 0 0,-1 1-1,1-1 1,0 1 0,0-1-1,-1 0 1,1 1 0,-1 0-1,1 1 1,-1-1-1,1 0 1,1 1-18,-3-1 6,0-1 0,-1 1 0,1 0 0,0 0 0,0 0 0,0-1 0,0 1 0,-1 0 0,1 1 0,0-1-1,-1-1 1,1 2 0,-1-1 0,1 0 0,-1 0 0,1 0 0,-1 1 0,0-2 0,0 2 0,0-1 0,0 1 0,0-2 0,0 2 0,0-1 0,0 0 0,0 0 0,0 1-1,-1-1 1,0 1-6,0 1 6,-1 0 1,1 0-1,-1 0 0,0 0 0,0 0 0,0-1 0,0 1 0,-1-1 0,1 1 0,-1-1 0,1 0 0,-1 0 1,0 0-1,0 0-6,-2 1 35,2-1 1,0 1 0,0 0 0,-1 0 0,2 0 0,-2 1-1,0 1-35,4-5 9,0 0-1,0 0 0,-1 0 1,1 1-1,0-1 1,0 1-1,0-1 0,0 1 1,0-1-1,0 1 0,0-1 1,0 0-1,0 0 0,0 0 1,0 1-1,0-1 1,0 1-1,0-1 0,0 1 1,0-1-1,0 1 0,0-1 1,0 0-1,0 1 0,1-1 1,-1 0-1,0 0 0,0 0 1,1 1-1,-1-1 1,0 1-1,1-1 0,-1 0 1,0 1-1,1-1 0,-1 0 1,1 0-1,-1 1 0,0-1 1,0 0-1,0 0 1,1 0-1,-1 0 0,1 0-8,19 5 295,-16-4-264,35 10 107,9 2-369,-14-10-7473,-24-1 3282,-2 2 1558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27:33.05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55 11136,'0'0'3674,"9"-3"3979,-6 2-7033,-1 1-1,1-1 0,-1 1 0,1 0 1,0 0-1,-1 0 0,2 1-619,7-1 764,343 13 3193,-205-8-3680,-89-6-111,56-8-166,62-12 96,29-1-22,1 13 22,-27 3 38,-50 6 196,18 6-330,-92-2-223,47 3 165,-81-7-6183,22-3 6241,-40 3-1630,-1-1 0,0 0-1,1 0 1,0 0 0,-1-1 0,2 0 1630,3-5-3685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27:35.47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54 157 11264,'-15'3'3674,"10"-4"-2015,3 1-793,-1-1 0,1 0 1,0-1-1,-1 1 0,1 0 0,0-1 0,0 1 1,0-1-1,0 0 0,0 0 0,0 0 1,1-1-867,0 1 98,0 1 0,0 0 1,0-1-1,0 1 0,1-1 1,0 1-1,-1-1 0,1 0 0,0-1-98,-1 0 76,1-1-1,0 0 0,1 0 0,-1 0 0,1 0 1,-1 0-1,1 0 0,0 1 0,1-1 0,-1 1 0,1-2 1,0 2-1,-1 0 0,1-1 0,1 1 0,-1 0 1,1 0-1,-1 0 0,1 0 0,0 0 0,0 1 0,0-1 1,0 1-1,4-2-75,2-1-13,0-1 1,1 2-1,-1 0 0,1 0 1,0 1-1,0-1 0,1 2 1,-1 0-1,1 1 13,-7 0-4,1 1 0,-1-1 1,0 1-1,0 1 0,0-1 0,1 1 0,-1-1 1,0 1-1,0 0 0,0 1 0,0-1 0,1 0 1,-2 1-1,1 0 0,-1 0 0,1 0 0,0 1 1,-1-1-1,0 1 0,1 0 0,-2 0 0,2 0 0,-2 0 1,1 0-1,-1 0 0,1 1 0,-1 0 0,0 0 1,-1-1-1,1 1 0,0 0 0,-1 0 0,0 0 1,0 0-1,0 3 4,1 3-36,-2 2 0,1-1 0,-1 0 0,-1 0 0,1 0 0,-2 0 0,0 0 1,0 0-1,-4 9 36,0-3-9,-1-2 0,1 1 0,-3 0 0,1-1 0,-10 13 9,9-16 116,-1 0 0,0-1 0,-1 0 0,0-1 0,0 0 0,-2 0 0,1-2 1,-1 1-1,0-2 0,0 0 0,-2 0 0,1-1 0,-5 1-116,19-7 11,0 1 0,0-1 1,0 0-1,0 0 0,0 0 0,0 1 1,0-1-1,0 0 0,0 0 0,0 0 0,0 0 1,0 0-1,1 0 0,-1 0 0,0 0 0,0 1 1,0-1-1,0 0 0,0 0 0,1 0 0,-1 0 1,0 0-1,0 1 0,0-1 0,1 0 0,-1 0 1,0 0-1,0 0 0,0 0 0,0 0 0,0 0 1,0 0-1,0 0 0,0 0 0,1 0 0,-1 0-11,11 6 189,3-2-27,0-1 1,1-1-1,-1 1 0,1-2 1,10 1-163,17 1 121,-22 0-84,16 1-53,-1-2 1,1 0-1,0-3 16,13 1-2288,-37 0 1701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27:38.78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1 252 8320,'2'-8'2523,"-3"1"3807,0-3 2790,5 24-6561,4 23-1319,-1 6-617,2-1 0,5 5-623,-10-36 28,0-2 0,1 1 1,0-1-1,1 1 0,0-1 0,0-1 1,2 1-1,-1-2 0,1 1 0,2 1-28,-5-5 36,0 0 0,0-1 0,0 0 0,1 0 0,0 0 0,0-1 0,0 1 0,0-2 0,1 1 0,-1 0 0,0-2 0,1 1-1,-1 0 1,0-1 0,1 0 0,0 0 0,-1-1 0,0 0 0,3 0-36,-6 0 9,0 0-1,1 0 1,-1 0 0,0-1-1,0 0 1,0 1 0,0-2 0,0 2-1,-1-2 1,1 1 0,-1-1-1,1 1 1,-1 0-9,2-3 22,0 0 0,-1 0 0,0 0 1,0-1-1,-1 1 0,1 0 0,0-4-22,1-3 28,-2 1 0,1 0 0,-2-1 0,0 0 0,0 1 0,0-1 0,-3-9-28,0-42-137,2-25 137,2 17-124,-2 61-523,0-12-6711,0 20 5480</inkml:trace>
  <inkml:trace contextRef="#ctx0" brushRef="#br0" timeOffset="495.62">479 90 11904,'0'-5'3202,"0"-1"0,1 1 0,0-1 0,0-2-3202,0 4 555,0 1 0,1 0 0,-1-1 0,0 1 0,2 0 0,-2 0-1,2-1-554,-2 3 38,1-2 0,0 2 0,-1-1 0,2 0 0,-1 1 0,0-1 0,0 1 0,0-1 0,1 1-1,-1-1 1,0 2 0,0-1 0,1 0 0,0 0 0,0 0 0,1 1-38,-1-1-20,0 1 1,1-1 0,-1 1-1,0 0 1,1 0-1,-1 0 1,0 1-1,2-1 1,-2 1 0,0-1-1,1 1 1,1 2 19,-5-3-3,1 0 0,0 0 0,-1 1 0,1-1 0,0 1 0,-1-1 0,1 1 0,-1 0 0,0-1 0,1 1 0,-1-1 1,1 0-1,-1 1 0,1 0 0,-1 0 0,0 0 0,1-1 0,-1 0 0,0 1 0,0 0 0,0 0 0,1 0 0,-1-1 0,0 0 0,0 1 0,0 0 0,0 0 0,-1 0 1,1 0 2,-6 20-28,5-19 55,-6 16 621,-2-1-1,0 0 0,-3 4-647,12-21 7,0 0 0,0 0 0,-1 0 0,1 0-1,0 1 1,0-1 0,-1 0 0,1 1 0,0-1 0,0 1 0,0-1 0,0 1 0,0-1 0,-1 0 0,1 0 0,0 0 0,0 1 0,0-1 0,0 1 0,0-1 0,0 1 0,0-1-1,1 0 1,-1 1 0,0-1 0,0 0 0,0 0 0,0 1 0,0-1 0,1 0 0,-1 1 0,0-1 0,0 0 0,1 1 0,-1-1 0,0 0 0,0 1 0,0-1 0,0 0 0,1 1-1,-1-1 1,0 0 0,1 0 0,-1 0 0,1 0 0,-1 0 0,1 0 0,-1 0 0,0 0 0,1 0 0,-1 0 0,0 0 0,0 0 0,1 0 0,-1 0 0,1 0-7,4 1 128,1-1 0,0 0-1,-1 0 1,2-1-128,5 1 92,-9 0-120,20 0-4733,14 2 4761,-28-2-1174</inkml:trace>
  <inkml:trace contextRef="#ctx0" brushRef="#br0" timeOffset="1386.7">1110 430 12928,'0'0'299,"1"0"1,-1 0 0,0 0-1,1 0 1,-1 0 0,0 0-1,0 0 1,0 0 0,0 0-1,1 0 1,-1 0 0,0 0-1,1 0 1,-1 0 0,0 0 0,1 0-1,-1-1 1,0 1 0,1 0-1,-1 0 1,0 0 0,0-1-1,1 1 1,-1 0 0,0-1-1,0 1 1,0 0 0,0 0-1,0-1 1,0 1 0,0 0-1,0 0-299,0-11 4554,0 4-3503,0 4-935,0 1 0,0-1-1,-1 1 1,1-1 0,-1 1 0,0 0 0,0-1 0,0 1-1,1-1 1,-1 1 0,-1 0 0,1 0 0,0-1 0,-1 2 0,0-2-1,1 2 1,-1-1 0,0 0 0,1 0 0,-1 0 0,-1 1 0,2 0-1,-2-1 1,1 1 0,0 0 0,0 0 0,-1 0 0,1 0 0,-1 0-1,-1 0-115,-1 0 57,0 0 0,1 0 0,-1 1 0,0 0 0,0 0 0,0 0 0,0 0 0,0 0 0,0 1 0,0 0 0,0 0 0,0 0 0,0 1 0,1 0 0,-4 1-57,2 1 23,-2 0-1,2 1 0,-1 1 0,0-1 0,1 0 0,1 1 1,-1 0-1,0 2-22,-2 2 34,-1 1 0,2 0 1,0 1-1,-3 7-34,9-16 0,0-1 0,0 1 0,0-1 0,0 0 0,1 1 0,-1-1 0,1 1 0,0-1 0,0 1 0,0-1 0,0 1 0,0 0 0,0-1 0,1 1 0,-1-1 0,1 1 0,0-1 0,0 0 0,0 1 0,1 2 0,0-3 0,-1 1 0,1-2 0,0 2 0,0-1 0,0 0 0,0 0 0,1 0 0,-1-1 0,1 2 0,-1-2 0,1 0 0,-1 1 0,1 0 0,-1-2 0,2 1 0,-2 0 0,1 0 0,0 0 0,0 0 0,15 1 0,-1 0 0,2-2 0,-2 0 0,1 0 0,0-2 0,-1 0 0,6-2 0,-13 1 0,2 1 0,-2-3 0,1 1 0,-1 0 0,1-1 0,-1 0 0,-1-1 0,2 0 0,-8 3-4,-1 2 0,1-2 0,-1 1-1,1-1 1,-1 1 0,0-2 0,0 2 0,0 0 0,0-2-1,-1 1 1,1 1 0,-1-2 0,1 1 0,-2 0 0,1 0-1,0-1 1,0 1 0,0 0 0,-1 0 0,1-1 0,-1 0-1,0 1 1,-1 0 0,1 0 0,-1-1 0,0 1 0,0 0-1,0 0 1,1-1 0,-2 1 0,1 0 0,-2-3 4,-3-4-22,0 1 1,0 0 0,-1 0-1,-1 0 1,-6-6 21,8 10 13,1-1 0,-1 2 0,0 0 0,-1-1 0,2 1 0,-2 1 0,-1 0 0,2 0 0,-4-1-13,6 3 11,-1-1 1,0 1-1,0 1 0,0-1 0,1 1 0,-1 0 0,0 0 1,0 0-1,0 1 0,0 0 0,-3 1-11,8-2 0,0 0 0,0 0 0,0 0 0,-1 1 0,1-1 0,0 0 0,0 0 0,0 0 0,0 0 0,0 0 0,0 0 0,-1 0 0,1 0 0,0 0 0,0 0 0,0 0 0,0 1 0,0-1 0,0 0 0,0 0 0,0 0 0,0 1 0,0-1 0,0 0 0,0 0 0,0 0 0,0 1 0,0-1 0,0 0 0,0 0 0,0 0 0,0 0 0,0 1 0,0-1 0,0 0 0,0 0 0,1 0 0,-1 0 0,0 0 0,0 0 0,0 0 0,0 0 0,0 0 0,0 0 0,1 0 0,-1 1 0,0-1 0,0 0 0,0 0 0,0 0 0,1 0 0,-1 0 0,6 5 0,0-2 0,1-2 0,1 1 0,-2-1 0,1 0 0,0 0 0,5-1 0,0 1 0,43 1 0,33-2 0,-15-1 0,-57 0-867,-8 0-102,-2 1 1,2 0 0,-1 0-1,0 1 1,1 0 0,3 1 968,-10-2-1515</inkml:trace>
  <inkml:trace contextRef="#ctx0" brushRef="#br0" timeOffset="2225.67">1511 17 10368,'0'1'430,"0"-1"-1,0 0 1,-1 0 0,1 0 0,0 0 0,-1 1 0,1-1 0,-1 0-1,1 0 1,-1 0 0,1 0 0,0 0 0,-1 0 0,1 0 0,0 0 0,0 0-1,0 0 1,-1-1 0,1 1 0,-1 0 0,1 0 0,0 0 0,-1 0-1,1-1 1,-1 1 0,1 0 0,0 0 0,-1-1 0,1 1 0,0 0-430,-1-1 543,0 1 1857,1 0-944,0 0-235,0 0-490,6-10 661,0 8-1383,-1 1 0,1 1 1,0-1-1,0 0 0,0 1 0,0 0 1,0 1-1,0 0 0,0-1 0,0 1 0,0 1-9,-5-2-3,0 1-1,0-1 0,0 1 0,-1-1 1,1 0-1,0 0 0,0 1 0,0-1 1,0 1-1,-1 0 0,0 0 0,1-1 1,0 0-1,0 1 0,-1 0 0,1 0 0,0 0 1,-1-1-1,0 1 0,0 0 0,0 0 1,1 0-1,-1 0 0,0-1 0,1 1 1,-1 0-1,0 0 0,0 0 0,0-1 1,0 2-1,0-1 0,0 0 0,0-1 1,-1 1-1,1 0 0,0 0 0,0 0 1,-1 0 3,1 3-15,-2-1 0,1 1 0,-1-1 0,1 0 0,-1 1 1,0-1-1,0 0 0,-2 3 15,-31 44 59,35-50-42,-1 1 0,0 0 1,0 1-1,0-2 0,1 1 1,0 1-1,-1-1 0,1-1 1,-1 2-1,1-1 0,0 1 1,-1-2-1,1 2 1,0-1-1,0 0 0,0 1-17,0-2 15,0 0 0,0 0-1,1 1 1,-1-1 0,0 0 0,0 1-1,0-1 1,1 0 0,-1 0 0,0 0-1,0 0 1,1 0 0,-1 0 0,0 1-1,0-1 1,0 0 0,0 0 0,0 0 0,1 0-1,-1 0 1,0 1 0,1-1 0,-1 0-1,0 0 1,1 0-15,12-1 346,-4 0-245,0 1 1,0-1 0,0 1 0,0 1-1,0-1 1,5 3-102,-6-2 56,109 6-125,-100-7-1902,-9 0-4602,-8 0 6374,0 0-1,0 0 1,0 0 0,1 0-1,-1 0 1,0-1-1,0 1 1,0 0 0,0 0-1,0 0 1,0 0-1,0 0 1,1 0 0,-1 0-1,0 0 1,0 0-1,0 0 1,0 0-1,0 0 1,0 0 0,0 0-1,0 0 1,1 0-1,-1 0 1,0 0 0,0 1-1,0-1 1,0 0-1,0 0 1,0 0 0,0 0-1,0 0 1,0 0-1,0 0 1,0 0 0,0 0-1,0 0 1,0 0-1,0 1 1,0-1-1,0 0 1,0 0 0,0 0-1,0 0 1,0 0-1,0 0 1,0 0 0,0 0-1,0 1 1,0-1-1,0 0 1,0 0 0,0 0-1,0 0 1,0 0-1,0 0 1,0 0-1,0 1 1,0-1 0,0 0-1,0 0 1,0 0-1,0 0 1,0 0 199,-2 2-4789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3:09.01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109 59 11520,'-24'-41'8298,"16"29"-2282,4 6-3317,7 15-1948,28 59-713,-9-20 442,0 5-480,-7-14 488,25 74 560,-30-76-788,-2 1 1,-1 0-1,-2 0 0,-2 7-260,-2-23 55,-1 0 0,-1 0-1,0 0 1,-2 0-1,-1 0 1,-1-1 0,-7 21-55,8-33-91,0 1 0,-1-1 0,0 0 0,-1 0 1,1 0-1,-2-1 0,1 0 0,-1 0 1,-1 0-1,1-1 0,-3 1 91,2-2-1070,-1 0 0,1 0 0,-1-1 0,0 0 0,-4 1 1070,6-3-2028,-1 0 0,0-1 0,0 0 0,0 0 0,0 0 0,-6-1 2028,-9 0-4197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3:08.61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462 125 11776,'-25'3'9806,"9"0"-5639,-2 1-3584,0 1 1,1 1 0,0 0 0,0 1 0,-1 2-584,17-9 14,-6 3 12,-42 22 197,45-22-210,0-1-1,0 1 0,1-1 1,0 1-1,-1 0 1,1 0-1,0 1 0,0-1 1,1 1-1,-3 2-12,5-5 2,0 0-1,-1 0 1,1 0-1,0 0 1,0 0-1,0 0 0,-1 0 1,1 0-1,0 0 1,0 0-1,0 0 1,1 0-1,-1 0 1,0 0-1,0 0 1,0 0-1,1-1 1,-1 1-1,0 0 1,1 0-1,-1 0 1,1 0-1,-1 0 1,1 0-1,0-1 1,-1 1-1,1 0 1,0-1-1,0 1-1,3 3 14,0-1 0,0 1 0,0-1 0,4 2-14,-6-4 2,15 8 27,1 0 0,0-2 0,0 0 0,9 2-29,-4-1 108,0 0-1,0 2-107,-4-1 73,-7-4-64,-1 1 0,1 0 1,-1 0-1,0 2 0,-1-1 0,4 5-9,-11-9 23,0 0 0,-1 0 0,1 1 1,-1-1-1,0 1 0,0 0 0,0 0 0,-1 0 0,1 0 0,-1 0 0,0 0 0,0 0 1,0 0-1,-1 0 0,0 0 0,1 1 0,-2-1 0,1 0 0,0 0 0,-1 0 0,0 1 1,1-1-1,-2 0 0,1 0 0,0 0 0,-1 0 0,0-1 0,0 1 0,0 0 0,0-1 1,-1 1-1,1-1 0,-1 0 0,0 0 0,0 0 0,0 0 0,0 0 0,-1-1 0,-1 2-23,0-1 41,0 0 0,1-1 0,-1 1 0,0-1-1,-1 0 1,1 0 0,0-1 0,-1 0 0,1 0-41,3-1 3,0 0 0,1 0-1,-1 0 1,0 0 0,0-1 0,1 1 0,-1-1 0,0 1 0,1-1 0,-1 0 0,0 0 0,1 1 0,-1-1 0,1 0 0,-1 0 0,1-1 0,0 1 0,-1 0 0,1 0 0,0-1 0,0 1 0,0 0 0,0-1 0,0 0 0,0 1 0,0-1 0,1 1 0,-1-1 0,0 0-3,-1-5 11,0 1 1,0 0 0,1-1 0,0 0-1,0 1 1,0-1 0,1 1-1,0-1 1,0 0 0,1 0-1,0 1 1,1-5-12,1-3 71,1 0 0,0 0 0,1 0 1,0 0-1,4-4-71,6-10 502,9-10-502,-14 23 116,0 0 0,-1-1 1,-1 0-1,0-1 0,-1 0 1,3-15-117,-9 28-105,0 0 1,-1 0-1,0 0 1,0-1 0,0 1-1,0 0 1,0 0-1,-1 0 1,0-2 104,0 4-268,1 1 0,0-1 0,-1 1 0,1-1-1,-1 1 1,1 0 0,-1-1 0,0 1 0,0 0 0,0-1 0,1 1 0,-1 0 0,0 0-1,0 0 1,-1 0 0,1 0 0,0 0 0,0 0 0,0 0 0,-1 0 0,1 1 0,0-1-1,-1 0 1,1 1 0,-1-1 268,-7-2-1568</inkml:trace>
  <inkml:trace contextRef="#ctx0" brushRef="#br0" timeOffset="832.12">185 833 12288,'-21'-11'4639,"21"11"-3583,-36-31 1664,24 15 1728,-1 1-2432,-5-15 736,0-11-1696,0-9-32,-3 0-608,8-9-192,-2 4-128,15-15-96,0 7 32,18-15-384,0 1 192,36-21-4800,-3 9 2720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3:11.86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205 975 15488,'-30'-5'5039,"29"5"-4858,0 0-1,0-1 1,0 1-1,0 0 1,0-1-1,0 1 0,0-1 1,0 1-1,0-1 1,0 0-1,0 1 1,-1-1-181,-18-14 2028,1 0 0,0 0 1,-11-15-2029,22 21 39,0 0 0,1-1 1,1 1-1,0-1 0,0-1 0,1 1 1,0-1-1,1 0 0,0 0 0,1 0 1,-1-5-40,1 2-15,1-1 0,1 0 0,0 0 0,1 1 1,1-1-1,0 0 0,1 0 0,1 1 0,0-3 15,3-6-161,2 0 0,0 0 0,1 0 0,1 1 0,1 1-1,2 0 1,9-13 161,-7 13-1184,1 2 0,1-1-1,0 2 1,1 1 0,2 0-1,-1 1 1,9-4 1184,5-3-1611</inkml:trace>
  <inkml:trace contextRef="#ctx0" brushRef="#br0" timeOffset="473.11">665 364 9984,'-1'0'791,"-1"-1"0,1 0 0,-1 0 0,1 0 0,-1 0 0,1 0 1,-1 0-1,1 0 0,0 0 0,0 0 0,-1-1 0,1 1 0,0 0 0,0-1 0,1 1 1,-1-1-1,0 1 0,0-2-791,-1 0 565,0 0 0,0 1 0,0-1 1,0 0-1,0 1 0,-3-3-565,3 4 106,0 0 0,0-1 0,0 1 0,0 0-1,-1 0 1,1 0 0,-1 0 0,1 0 0,0 1 0,-1-1 0,1 1-1,-1-1 1,0 1 0,1 0 0,-1 0 0,1 0 0,-1 0 0,1 1-1,-3 0-105,1 0 90,0 1 0,0-1 0,0 1 0,0 0 0,0 1 0,1-1 0,-1 1-1,1-1 1,-1 1 0,1 0 0,-1 1-90,-5 6 57,1 1 0,0-1-1,1 2 1,0-1 0,1 1 0,0-1-1,-1 7-56,5-14-73,0 0-1,0 1 0,1-1 0,-1 1 1,1-1-1,0 1 0,1 0 0,-1 0 0,1-1 1,0 1-1,0 0 0,0 0 0,1-1 1,0 1-1,0 0 0,0-1 0,0 1 0,1 0 74,-1-4-20,-1 0 0,1 0-1,-1 0 1,1 0 0,0 0-1,0 0 1,0-1 0,-1 1-1,1 0 1,0 0-1,0-1 1,0 1 0,0-1-1,0 1 1,0-1 0,0 1-1,0-1 1,0 1 0,1-1-1,-1 0 1,0 0-1,0 0 1,0 0 0,0 0-1,0 0 1,1 0 0,-1 0-1,0 0 1,0 0-1,0 0 1,0-1 0,0 1-1,0 0 1,0-1 0,0 1-1,0-1 1,1 0 20,4-2-43,1 0-1,-1-1 1,0 1-1,0-2 1,1 0 43,70-66 304,-76 71-272,-1 0 0,1-1 0,-1 1 0,1-1 0,-1 1 0,1 0 0,-1-1 0,1 1 0,0 0 0,-1 0 0,1 0 0,-1-1 0,1 1 0,0 0 0,-1 0 0,1 0 0,0 0 0,-1 0 0,1 0 0,0 0 0,-1 0 1,1 0-1,0 0 0,-1 1 0,1-1-32,0 0 62,0 1-1,0 0 1,0-1 0,0 1 0,0 0 0,0 0 0,0 0 0,-1 0 0,1 0 0,0 0 0,0 0 0,-1 0 0,1 0-62,3 6 251,-1 1-1,0-1 1,0 1 0,0 2-251,-1-2 15,13 32-239,19 36 224,-27-53-2390,0-1-3581,3-6-3716,-9-15 6109</inkml:trace>
  <inkml:trace contextRef="#ctx0" brushRef="#br0" timeOffset="840.94">920 43 16767,'-1'0'900,"1"0"-706,-1 0-1,1 0 1,-1 0-1,1 0 0,0 0 1,-1 0-1,1 0 1,-1 0-1,1 0 0,-1 0 1,1 0-1,-1 0 1,1 0-1,0-1 0,-1 1 1,1 0-1,-1 0 1,1 0-1,0-1 0,-1 1 1,1 0-1,0-1 1,-1 1-1,1 0 1,0-1-1,0 1 0,-1 0 1,1-1-1,0 1 1,0-1-1,-1 1 0,1 0 1,0-1-1,0 1 1,0-1-194,0-32 3039,0 33-3004,0 0-1,0-1 0,1 1 1,-1 0-1,0 0 0,0 0 1,0 0-1,0 0 0,1 0 1,-1 0-1,0-1 0,0 1 1,0 0-1,1 0 0,-1 0 1,0 0-1,0 0 0,0 0 1,1 0-1,-1 0 0,0 0 1,0 0-1,1 0 0,-1 0 1,0 0-1,0 0 0,0 0 1,1 1-1,-1-1 0,0 0 1,0 0-1,0 0 0,1 0 1,-1 0-1,0 0 0,0 0 1,0 1-1,0-1 0,1 0 1,-1 0-1,0 0 0,0 0 0,0 1 1,0-1-35,12 8 133,-11-7-65,12 9 117,-1 1 0,0 1 0,-1 0 0,0 0 0,-1 1 0,0 0 0,-1 1 0,1 4-185,13 25 456,-2 2 0,-2 1-456,-4-11 67,0 0 145,-1 1-1,-2 1 1,4 22-212,-9-26 44,-2-1 0,-1 1 0,-1 0 0,-2 0 0,-2 0 0,-1 1 1,-1-2-1,-2 1 0,-1 0 0,-2-1 0,-9 25-44,6-27-969,-10 18 969,16-38-227,0-1 0,-1 0 0,0-1 0,0 1 0,-1-1 0,-6 6 227,-13 7-581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2:51:47.27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155 0 6784,'3'0'2834,"-6"0"4406,3 0-4387,0 0 118,0 0-1094,0 0-111,9 4 703,-7-3-2317,0 0-1,0-1 1,0 1 0,0 1 0,0-1-1,0 0 1,0 0 0,-1 1 0,1-1-1,0 1 1,-1-1 0,1 1 0,-1 0-1,0 0 1,1 0 0,-1 0 0,0 0-1,0 0 1,0 0 0,-1 0 0,1 0-1,0 1-151,-1-1 26,0-1-1,0 1 1,0 0-1,0 0 0,-1-1 1,1 1-1,0 0 1,-1-1-1,1 1 0,-1-1 1,0 1-1,1 0 1,-1-1-1,0 1 0,0-1 1,0 0-1,0 1 1,0-1-1,-1 0 0,1 1-25,-28 23 35,22-20-39,-4 3-551,-1 0 1,0-1-1,-1-1 0,0 0 1,0-1-1,0 0 0,0-1 1,-4 1 554,-14 1-1131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4:07.26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39 38 7168,'0'-11'1100,"-1"9"458,1 0 1,0 1 0,0-1-1,-1 0 1,1 1-1,-1-1 1,0 0 0,1 1-1,-1-1 1,0 1 0,-1-2-1559,2 3 1173,-5 13 816,2-5-1853,0-1 0,1 1 0,0 0 0,0-1 0,1 1 0,0 6-136,-3 12 43,1-2 41,0 0 1,2 1-1,1-1 1,1 0-1,1 1 0,3 15-84,-4-36-32,0 0 0,1 0 1,-1 0-1,0 0 0,1 0 0,0-1 0,0 1 0,0-1 0,2 3 32,-3-5-3,0 0 0,-1 0 0,1-1 0,0 1 0,0 0 0,-1-1 0,1 1 0,0 0 0,0-1 0,0 1 0,0-1 1,0 1-1,0-1 0,0 0 0,0 1 0,0-1 0,0 0 0,0 0 0,0 0 0,0 1 0,0-1 0,0 0 0,0 0 0,0-1 1,0 1-1,0 0 0,0 0 0,0 0 0,0-1 0,0 1 0,0 0 0,0-1 0,0 1 0,-1-1 0,1 1 0,0-1 0,0 0 0,0 1 1,0-1-1,-1 0 0,1 0 0,0 1 3,3-6 6,0 1 1,1 0-1,-2-1 1,1 0-1,-1 0 1,3-5-7,5-10-2,-5 8-7,-1 0 0,0 0-1,-1 0 1,0 0 0,-1 0 0,0-4 9,11-39-73,0 0 288,-2 3-323,-11 46 379,-3 19 370,10 241-268,-8-249-1096,0 0 1,1 1-1,0-1 0,0 0 1,0 0-1,0 0 1,1 0-1,0 2 723,2 4-3163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4:12.92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66 43 7808,'0'-25'5715,"0"24"-5402,0 0 0,0 1-1,0-1 1,0 0-1,0 0 1,0 1 0,0-1-1,-1 0 1,1 1-1,0-1 1,-1 0 0,1 1-1,0-1 1,-1 0-1,1 1 1,0-1 0,-1 1-1,1-1 1,-1 1-1,1-1 1,-1 1 0,0-1-1,1 1 1,-1 0-1,1-1 1,-1 1 0,0 0-1,1-1 1,-1 1-1,0 0 1,0 0 0,1-1-1,-1 1-312,-1 2 292,1-1 1,0 0-1,0 1 0,0-1 0,0 0 0,0 1 1,0 0-1,0-1 0,0 1 0,0 0 0,1-1 0,-1 1 1,1 0-1,-1 0-292,-9 34 250,2-1 1,1 1 0,1 0-1,2 1 1,2 12-251,2-40-27,1 1 0,0-1 0,0 0 0,4 9 27,-5-15-10,1 0 0,0 0-1,0 0 1,0-1 0,0 1 0,1 0-1,-1 0 1,1-1 0,0 1 0,0-1-1,0 1 1,0-1 0,0 0 0,0 0-1,0 0 1,2 1 10,-2-2-11,0 0-1,-1-1 1,1 1 0,-1-1 0,1 0-1,0 1 1,-1-1 0,1 0-1,0 0 1,-1 0 0,1 0-1,0 0 1,-1 0 0,1-1-1,0 1 1,-1-1 0,1 1-1,-1-1 1,1 1 0,-1-1-1,1 0 1,-1 0 0,1 0-1,-1 0 1,1 0 0,-1 0-1,0 0 1,1-1 11,3-4-34,1 0 1,-1 0-1,-1 0 0,1-1 1,0-2 33,2-4 18,0-1 1,-1 0-1,-1 0 0,-1-1 1,0 1-1,-1-1 0,0 0 1,-1 0-1,0-7-18,-1 13 51,-1 8-21,1-1 1,-1 0-1,1 0 1,-1 0-1,0 1 0,0-1 1,0 0-1,0 0 1,0 0-1,-1 0 1,1 1-1,-1-3-30,0 9 235,8 119-411,-7-107-356,1 0 1,1 0-1,0 0 1,2-1-1,0 1 1,3 7 531,-3-11-854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4:14.23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27 9 9984,'0'-1'453,"0"1"0,0 0 1,0-1-1,0 1 0,-1-1 1,1 1-1,0-1 0,0 1 1,-1-1-1,1 1 0,0 0 1,-1-1-1,1 1 0,0 0 1,-1-1-1,1 1 0,-1 0 1,1-1-1,0 1 0,-1 0 1,1 0-1,-1-1 0,1 1-453,-3 6 5711,0 3-6121,-1 11 1354,0 0 0,2 1 0,-1 16-944,3 65 360,0-52-181,0-28-32,1 1 0,1 0 1,1 2-148,-2-18-13,1-1 1,-1 0 0,1 1-1,0-1 1,1 0-1,0 0 1,0 0 0,0-1-1,0 1 1,1-1-1,0 0 1,2 3 12,-5-7-11,1 0-1,-1 0 1,0 0-1,0 0 1,1 0-1,-1 0 0,0 0 1,1-1-1,-1 1 1,1 0-1,-1-1 1,1 1-1,-1-1 1,1 0-1,-1 1 1,1-1-1,-1 0 1,1 0-1,0 0 1,-1 0-1,1 0 1,-1-1-1,1 1 1,-1 0-1,1-1 12,4-1-32,-1 0 0,1 0 0,-1-1 0,0 0 0,5-3 32,-3 0-2,1 1 1,-1-2-1,-1 1 0,1-1 0,-1 0 1,0-1-1,-1 1 0,1-1 0,-2 0 1,1 0-1,-1-1 0,0 0 0,0-2 2,7-20-4,-2 0-1,-1-1 0,-1-4 5,17-90 560,-24 125-551,0 0 1,0 1 0,0-1 0,1 0-1,-1 0 1,0 1 0,0-1 0,0 0-1,1 0 1,-1 1 0,0-1-1,1 0 1,-1 0 0,1 1 0,-1-1-1,0 0 1,1 1 0,0-1-1,-1 1 1,1-1-10,0 2-6,-1-1 0,0 1 0,1-1 0,-1 1 1,1 0-1,-1 0 0,0-1 0,0 1 0,1 0 0,-1-1 0,0 1 0,0 0 0,0 0 0,0 0 1,0 0 5,3 37 91,-4 27 488,0 42 78,2-89-1583,1 0-1,0 0 1,2 0 0,3 13 926,-5-25-811,0 0 1,1-1-1,-1 1 0,1-1 1,0 0-1,4 5 811,2 0-1803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4:21.51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35 20 10624,'-3'-18'7663,"2"16"-4329,1 2-1078,-2 1 1599,-5 4-2543,4 1-1127,0 1 0,0 0 0,1 0 0,-1 0 0,2 0 0,-1 1-1,1-1 1,0 7-185,-1 20 63,1 10-63,2-32 64,-1-9-63,-1 26 45,5 29-46,-3-50 3,1 1 0,0 0-1,0-1 1,1 1 0,0-1 0,0 0-1,1 0 1,2 3-3,-6-10-3,0-1 1,1 1-1,-1 0 0,1-1 0,-1 1 1,0 0-1,1-1 0,-1 1 0,1-1 1,0 1-1,-1-1 0,1 1 1,-1-1-1,1 0 0,0 1 0,-1-1 1,1 1-1,0-1 0,0 0 0,-1 0 1,1 0-1,0 1 0,0-1 1,-1 0-1,2 0 3,-1 0-12,0-1 0,1 1 1,-1 0-1,0-1 0,0 1 1,0-1-1,0 0 0,0 1 1,0-1-1,0 0 0,0 0 1,0 1-1,0-1 0,1-1 12,3-4-92,0-1 0,0 0 0,0 0 0,1-5 92,-3 8-40,10-20 32,-2 0-1,0-1 0,-2 0 1,0-1-1,2-20 9,3 7 598,-12 37-387,-2 5-17,-1 9 117,1-3-169,0 20-587,1-1 0,1 1-1,2-1 1,1 2 445,-5-30-29,1 2-143,-1 1 1,0-1-1,1 0 0,-1 0 0,1 0 0,0 0 1,0 0-1,0 0 0,0 0 0,0 0 1,0 0-1,0-1 0,1 1 0,-1 0 0,1-1 1,-1 1-1,2 0 172,10 3-1099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4:22.52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47 53 10624,'-11'-12'7274,"9"11"-4431,2 1-923,-13 7 3029,11-3-4813,-1 1 1,1-1-1,0 1 0,1 0 1,-1 0-1,1 0 0,0 0 1,0 0-1,0 0 0,1 0 1,0 1-1,0 0-136,-1 1 92,1 0-57,-3 20 54,3 0-1,0 4-88,0-23 27,1 0-1,0 0 1,0 0 0,1 0 0,0 0 0,1-1-1,-1 1 1,1-1 0,4 6-27,-4-6 28,1-1-1,0 0 1,1 0-1,0 0 1,0-1-1,4 5-27,-8-9-31,0 0 1,1 0-1,-1 0 0,0 0 1,1 0-1,-1-1 0,1 1 1,-1 0-1,1-1 0,-1 1 0,1-1 1,-1 1-1,1-1 0,0 0 1,-1 0-1,1 1 0,0-1 1,-1 0-1,1-1 0,0 1 0,-1 0 1,1 0-1,-1-1 0,1 1 1,-1-1-1,1 1 0,0-1 1,-1 0-1,0 1 0,1-1 1,-1 0-1,1 0 0,0-1 31,8-7-125,-1 0 0,0 0 0,0-2 0,-1 1 1,0-1-1,0 0 0,-1-1 125,9-16-115,-2-1 0,4-11 115,-7 8 493,0-1 1,3-27-494,-9 38 381,-5 21-371,1 1 1,-1-1-1,0 0 1,0 0-1,0 0 1,0 1-1,0-1 1,0 0-1,0 0 1,0 0 0,0 1-1,0-1 1,0 0-1,0 0 1,0 0-1,-1 1 1,1-2-11,-1 38 1264,6 129-3,-3-139-1924,1-1 0,2 0 0,0 0 0,2-1 0,3 8 663,-9-31-181,-1 1-1,1 0 0,0-1 0,0 1 0,0-1 0,0 0 0,0 1 1,0-1-1,0 0 0,2 1 182,10 8-1179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4:25.62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58 0 11392,'-3'3'1240,"0"-1"0,0 0 0,-1 1 0,1-1-1,-1-1 1,1 1 0,-1 0 0,0-1 0,1 0 0,-3 1-1240,5-2 127,1 0 0,-1 1 0,1-1 0,-1 0 0,1 0 0,-1 1 0,1-1-1,-1 0 1,1 1 0,-1-1 0,1 1 0,0-1 0,-1 0 0,1 1 0,0-1 0,-1 1 0,1-1-1,0 1 1,0-1 0,-1 1 0,1-1 0,0 1-127,-4 12 659,4-12-606,-2 10 165,0 0 0,1 0 0,1 0 1,0 0-1,1 0 0,0 5-218,1 6 83,-2-6-93,2 0 0,0 0 0,1-1 0,0 1-1,1-1 1,1 1 0,0-1 0,2-1 0,-1 1 0,5 5 10,-10-18-8,-1-1 0,1 0 1,0 1-1,0-1 0,0 0 0,0 0 1,0 0-1,0 0 0,0 0 1,0 0-1,0 0 0,0 0 0,0 0 1,1 0-1,-1-1 0,0 1 1,1-1-1,-1 1 0,0-1 0,1 1 1,-1-1-1,1 0 0,-1 1 1,1-1-1,-1 0 0,1 0 0,-1 0 1,0 0-1,1 0 0,-1-1 0,1 1 1,-1 0 7,2-2-13,0 1 0,0-1 0,0 1 0,0-1 0,0 0 0,-1 0 0,1 0 0,-1 0 0,1-1 0,-1 1 0,0-1 0,0 1 0,0-2 13,12-16-8,-2 0 1,0-1 0,-1 0-1,-2-1 1,2-5 7,-6 14 64,-1 0 1,-1-1-1,0 1 1,-1-1 0,0 0-1,-1 0 1,-1 0-1,0 0 1,-1-7-65,0 19 37,1-1 0,0 1 0,-1 0 0,1 0 0,0 0 0,0-1 0,0 1 0,0 0 0,1 0 0,-1 0 0,1 0 0,-1-1 0,1 1-1,0 0 1,0-1-37,4 15 363,1 23 428,-3-15-606,1-1-1,1 1 0,1 0-184,-2-8 96,22 59-2395,-21-59 427,1-1 0,0 0 0,0 0 1,8 10 1871,1-4-2118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6:00.60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 32 3072,'4'-7'1061,"-3"6"-517,-1 1 427,0 0 629,0 0-326,0 0 428,0 0-444,0 0 353,0-18 5696,0 13-1660,0 5-5497,0 0 0,0 0 0,0 0 0,0 0-1,0 0 1,0 0 0,0 0 0,0 0 0,0 0 0,0 0-1,-1 0 1,1 0 0,0 0 0,0 0 0,0 0 0,0 0-1,0 0 1,0 0 0,0 0 0,0 0 0,0 0 0,0-1-1,0 1 1,0 0 0,0 0 0,0 0 0,0 0 0,0 0-1,0 0 1,0 0 0,0 0 0,0 0-150,-4 12 988,-1 19-1176,5-29 191,0 31 88,1 0 1,2 0 0,2 8-92,-3-32 35,-1 0-1,2 0 0,-1-1 1,1 1-1,1-1 0,0 1 1,0-1-1,0-1 1,1 1-1,0 0 0,1-1 1,-1 0-1,8 6-34,-8-8 17,1-1 1,0 0-1,0 0 0,1 0 1,-1-1-1,1 0 0,0 0 1,0-1-1,0 1 1,0-2-1,0 1 0,0-1 1,1 0-1,-1 0 0,0-1 1,4 0-18,3-1 12,0 0 0,-1-1 0,1-1 0,-1 0-1,1 0 1,-1-1 0,0-1 0,2-1-12,3-3 4,1-1-1,-1-1 0,-1 0 1,0-1-1,0-1 0,-2-1 1,1 0-1,2-4-3,-5 1 0,0 0 0,-2 0 0,0-1 0,0-1 0,-2 1 0,3-9 0,-9 20-307,0 1 1,-1-2-1,0 1 0,0 0 1,0 0-1,-1-2 307,-2 6-1726,-9 2-8056,8 1 9082,-6 0-1699</inkml:trace>
  <inkml:trace contextRef="#ctx0" brushRef="#br0" timeOffset="376.9">265 24 13568,'0'-2'825,"-1"1"-505,1 1-1,0-1 1,0 1 0,0-1 0,0 1 0,0-1 0,0 1-1,0-1 1,0 1 0,0-1 0,0 1 0,1-1 0,-1 1-1,0-1 1,0 1 0,0-1 0,1 1 0,-1 0 0,0-1-1,0 1 1,1-1 0,-1 1 0,0 0 0,1-1 0,-1 1-320,0 0 266,1 0 1,-1 0-1,0 0 1,1 0-1,-1 0 0,0 0 1,0 0-1,1 0 1,-1 0-1,0 0 1,1 1-1,-1-1 1,0 0-1,0 0 1,1 0-1,-1 0 1,0 1-1,0-1 0,1 0 1,-1 0-1,0 0 1,0 1-1,0-1 1,0 0-1,1 0 1,-1 1-1,0-1-266,7 14 1947,4 18-1515,-6-8-346,-1 1 0,-2-1 1,0 1-1,-2 0 1,-1 6-87,-14 126 326,6-85-279,-16 79-2959,24-149 2198,1-1-1,0 1 1,0-1 0,0 1 0,0-1-1,0 1 1,0-1 0,0 0-1,0 1 1,0-1 0,1 1-1,-1-1 1,1 1 0,-1-1-1,1 0 1,0 1 714,0-1-2682</inkml:trace>
  <inkml:trace contextRef="#ctx0" brushRef="#br0" timeOffset="830.72">684 325 11648,'1'0'254,"2"-3"5689,-4 5 26,-2 3-639,-1 2-5227,-11 53 2063,-3 10-913,-6 48-1253,24-113 5,-3 7 9,1 1 0,1 0-1,0 0 1,1 0 0,1 0-1,0 0 1,2 11-14,-2-22-11,-1 1-1,1-1 1,0 0-1,0 0 1,1 0 0,-1 0-1,0 0 1,1 0-1,-1 0 1,1 0 0,0 0 11,-1-1-11,0 0 1,1 0 0,-1 0 0,0 0-1,0-1 1,0 1 0,0 0 0,1-1-1,-1 1 1,0-1 0,0 1-1,1-1 1,-1 1 0,1-1 0,-1 0-1,0 0 1,1 0 0,-1 0 0,0 0-1,1 0 11,37-9-1725,-28 5-1557,0 0-1,0-1 0,8-4 3283,-9 2-2048</inkml:trace>
  <inkml:trace contextRef="#ctx0" brushRef="#br0" timeOffset="1163.46">597 620 16639,'-4'2'9175,"5"-3"-3863,8-8-2646,-3 4-2930,0 0 0,-1 1-1,2 0 1,0 0 264,9-3-639,-1 1-1,12-3 640,33-7-6762,-42 12 3742,11-1-1855,-2 1 1740</inkml:trace>
  <inkml:trace contextRef="#ctx0" brushRef="#br0" timeOffset="1713.88">1124 536 14208,'0'-1'683,"0"0"0,0 1 0,0-1 1,0 0-1,-1 0 0,1 0 1,0 0-1,0 1 0,-1-1 0,1 0 1,0 0-1,-1 0 0,1 1 1,0-1-1,-1 0 0,1 1 1,-1-1-1,0 0 0,1 1 0,-1-1-683,0 0 320,0 1-1,0-1 0,0 0 0,-1 1 0,1-1 1,0 1-1,0-1 0,-1 1 0,1 0 0,0 0 0,-1-1 1,1 1-320,-6 0-371,1 0-1,-1 1 1,0-1 0,1 1 0,-1 1 371,-1-1 1180,0 1-1153,-1 0 0,1 0 0,0 1 0,0 0 0,0 0 0,-4 3-27,9-5 15,0 1 0,0-1 0,1 1 0,-1 0 0,1 0 0,-1 0 0,1 0 0,-1 1 0,1-1 0,0 0 0,0 1 0,0 0 0,0 0 0,1-1 0,-1 1 0,1 0 0,0 0 0,-1 1-15,2-3 1,0 0-1,0-1 1,0 1-1,0 0 1,0 0-1,0-1 1,0 1-1,0 0 1,0 0-1,1 0 1,-1-1-1,0 1 1,0 0-1,1-1 1,-1 1-1,0 0 1,1 0-1,-1-1 1,1 1-1,-1-1 1,1 1-1,-1 0 1,1-1-1,-1 1 1,1-1-1,0 1 1,-1-1-1,1 0 1,0 1-1,0-1 0,24 9 11,-17-7-10,96 31 340,-101-32-306,0 0 0,0 1 0,0-1 0,-1 0 0,1 1 0,0 0 0,-1 0 0,1-1 0,-1 1 0,0 1 0,0-1 0,0 0 0,0 0 0,2 3-35,-3-3 15,0-1 0,-1 1 0,1-1 0,0 1 0,-1-1 0,1 1 1,-1-1-1,1 1 0,-1 0 0,0-1 0,0 1 0,0 0 0,1-1 0,-2 1 0,1 0 0,0-1 0,0 1 0,0 0 1,-1-1-1,1 1 0,-1-1 0,0 1 0,1-1 0,-1 1 0,0-1 0,0 1 0,0-1 0,-1 2-15,-2 1 2,0 1-1,-1-1 1,0 0 0,0 0-1,0 0 1,0-1-1,0 0 1,-1 0 0,0 0-1,1 0 1,-7 1-2,-1 0 2,1-1-1,-1 0 1,0-1 0,0-1 0,-3 1-2,-1-1-1118,0-1-1,0 0 1,0-1-1,0-1 1,0 0-1,0-1 1,-13-5 1118,30 8-346,-1-1 1,0 1-1,0 0 0,1 0 1,-1-1-1,0 1 0,1 0 1,-1-1-1,0 1 0,1-1 1,-1 1-1,1-1 0,-1 1 1,1-1-1,-1 1 0,1-1 1,-1 0-1,1 1 0,0-1 1,-1 0-1,1 1 0,0-1 1,-1 0-1,1 1 1,0-1-1,0 0 0,0 0 1,0 1-1,-1-1 0,1 0 1,0 0-1,1 0 346,-1-10-4149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6:03.32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 0 12288,'-5'4'2815,"5"0"5738,5-3-151,1-2-5854,1 1-5416,91-3 2916,-62 3-1497,-15 0-2006,-1 0-4910,-13-1 4450,-1-3 1441</inkml:trace>
  <inkml:trace contextRef="#ctx0" brushRef="#br0" timeOffset="399.37">66 122 10880,'-24'19'7925,"16"-12"683,8-7-8506,0 0-1,0 0 1,0 0 0,0 0-1,0 0 1,1 1 0,-1-1-1,0 0 1,0 0 0,0 0-1,0 0 1,0 0 0,0 0 0,0 1-1,0-1 1,0 0 0,1 0-1,-1 0 1,0 0 0,0 0-1,0 0 1,0 0 0,0 0-1,0 0 1,1 0 0,-1 0 0,0 1-1,0-1 1,0 0 0,0 0-1,0 0 1,1 0 0,-1 0-1,0 0 1,0 0 0,0 0-1,0 0-101,26-1 373,-11 0 227,126 1-1256,-139 0 157,0 0 1,-1-1-1,1 1 0,0-1 0,-1 1 0,1-1 0,-1 0 0,1 1 0,-1-1 0,1 0 1,1-1 498,-2-3-1366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6:07.10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66 130 12032,'1'-2'786,"0"0"0,0 0 1,0 1-1,0-1 1,0 0-1,0 0 0,-1 0 1,1 0-1,-1 0 1,1-1-1,-1 1-786,0 0 3632,4 5 2755,-4-2-6355,1-1 1,-1 0-1,0 1 1,1-1-1,-1 0 1,0 1 0,1-1-1,-1 0 1,0 1-1,1-1 1,-1 1-1,0-1 1,0 0-1,0 1 1,1-1-1,-1 1 1,0-1-1,0 1 1,0-1 0,0 1-1,0-1 1,0 1-1,0-1 1,0 1-33,6 24 696,-2-5-439,0 0 0,0 11-257,-1 7 48,1 4-42,-2 0-1,-3 42-5,0-42-1906,1 3 1906,0-14-9406,0-37 7166</inkml:trace>
  <inkml:trace contextRef="#ctx0" brushRef="#br0" timeOffset="604.39">31 126 11136,'0'-1'581,"0"0"0,0 0 0,0-1 0,-1 1 0,1 0 0,-1 0 0,1 0 0,-1 0 0,1-1 0,-1 1 1,0 0-1,1 0 0,-1 0 0,0 0 0,0 0 0,0 0 0,0 1 0,0-1 0,0 0 0,-1 0-581,1 0 361,0 0 0,-1 0-1,1 0 1,0 0-1,0 0 1,0 0-1,0 0 1,0 0 0,0 0-1,1-1 1,-1 1-1,0 0 1,1-1 0,-1 1-1,0 0 1,1-1-1,0 1 1,-1-1 0,1 1-1,0-1 1,0 0-361,0 0 65,0 0 1,0 0 0,1 0-1,-1 0 1,1 0 0,0 0-1,0 0 1,-1 0 0,1 0-1,0 0 1,1 0-1,-1 0 1,0 1 0,0-1-1,1 1 1,-1-1 0,1 1-1,-1-1 1,1 1 0,0 0-1,0-1 1,-1 1 0,1 0-1,2 0-65,6-4 10,-1 1 0,1 1-1,1 0 1,4-1-10,-5 1 108,9-1-101,0 1 0,1 1 0,-1 0 0,1 1-1,-1 2 1,1 0 0,0 0 0,-1 2-1,0 1 1,0 0 0,4 2-7,-18-4 13,0 0 1,0 0-1,0 1 0,0 0 1,0-1-1,0 2 0,-1-1 1,1 0-1,-1 1 0,0 0 1,0 0-1,-1 0 0,1 0 1,-1 1-1,0 0 0,0-1 1,0 1-1,-1 0 0,0 0 1,0 0-1,0 1 0,0-1 1,-1 1-1,0 0-13,0 0 16,0 1 0,0 0 0,-1-1 0,0 1 0,0-1 0,-1 1 0,0-1 0,0 1 0,-1-1 0,1 1 0,-1-1 0,-1 0 0,1 0 0,-1 0 0,0 0 0,-1 0 0,1-1 0,-1 1 0,0-1 0,-2 2-16,-4 2-112,1 0-1,-1-1 1,0 0 0,-1-1-1,0 0 1,0-1 0,-1 0-1,0-1 1,0 0-1,0 0 1,0-2 0,-1 1-1,1-2 1,-1 0 0,-1 0 112,-9 2-3094,11-8 1857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6:11.23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373 535 12544,'0'0'183,"0"0"-1,0 0 1,0 0 0,-1 0 0,1 0 0,0 0 0,0 0 0,0 0 0,0 0 0,-1 0 0,1 0 0,0 0 0,0 0 0,0 0 0,0 0 0,0 0-1,-1 0 1,1 0 0,0 0 0,0 0 0,0 0 0,0-1 0,0 1 0,0 0 0,-1 0 0,1 0 0,0 0 0,0 0 0,0 0 0,0-1 0,0 1 0,0 0-1,0 0 1,0 0 0,0 0 0,0 0 0,0-1 0,0 1 0,0 0 0,0 0 0,0 0 0,0 0 0,0-1 0,0 1-183,4-9 4754,-2 7-4518,-1 0 0,1 0 1,0 0-1,0 0 0,0 0 0,0 1 0,0-1 1,1 0-237,2 0 70,1 0 0,-1 0 0,1 1 1,0 0-1,-1 0 0,1 0 1,0 0-1,4 1-70,49 3 109,-59-3-109,5 0 20,-1 1-1,1 0 0,-1 0 0,1 1 0,-1-1 1,0 1-1,4 1-19,-7-2 2,0-1 0,0 0 1,-1 1-1,1-1 1,0 1-1,0-1 0,0 1 1,-1 0-1,1-1 1,0 1-1,0 0 0,-1-1 1,1 1-1,-1 0 0,1 0 1,-1 0-1,1-1 1,-1 1-1,1 0 0,-1 0 1,0 0-1,1 0 0,-1 0 1,0 0-1,0 0 1,0 0-1,0 0 0,0 0 1,0 0-1,0 0 0,0 0 1,0 0-1,0 0 1,-1-1-1,1 1 0,0 0 1,-1 0-1,1 0 0,0 0 1,-1 0-3,-2 4-12,0-1 0,0 0 0,0 0 0,-1-1 0,1 1 0,-1-1 0,0 0 0,0 1 0,-2 0 12,-41 22-40,38-22-4,-7 7-67,14-5 68,12-4 85,5-3 0,-1 2 0,1 0 0,-1 1 0,1 0 0,-1 1 1,0 0-1,0 2 0,0-1 0,0 2 0,2 1-42,-13-5 82,-1-1-1,0 0 1,0 0-1,0 1 1,-1-1-1,1 1 1,0 0-1,0 0 1,-1-1-1,1 1 1,-1 0 0,0 0-1,0 0 1,1 1-82,-2-2 55,0 0 0,1 0 0,-1 0 0,0 0 0,1 0 0,-1 1 0,0-1 0,0 0 1,0 0-1,0 0 0,0 0 0,-1 1 0,1-1 0,0 0 0,0 0 0,-1 0 0,1 0 0,-1 0 1,1 0-1,-1 0 0,1 0 0,-1 0 0,0 0 0,1 0 0,-1 0 0,0 0 0,0 0 1,1-1-1,-1 1 0,-1 0-55,-3 3 136,0-1 1,0 0 0,-1 0-1,1 0 1,-1 0 0,0-1 0,0 0-1,0-1 1,-3 2-137,-8 0 206,-1 0 0,-14 0-206,14-3-267,0 0-1,-1-1 0,1 0 0,0-2 1,-5-1 267,22 4-421,0 0-1,0-1 1,-1 1 0,1 0 0,0-1 0,0 1 0,0-1-1,0 1 1,0-1 0,0 0 0,0 1 0,0-1 0,0 0-1,-1-1 422,2 2-314,0 0-1,0-1 0,-1 1 0,1-1 0,0 1 0,0-1 0,0 1 0,0-1 0,0 1 0,0 0 1,0-1-1,0 1 0,0-1 0,0 1 0,0-1 0,0 1 0,0-1 0,0 1 0,0-1 1,0 1-1,0-1 0,1 1 0,-1 0 0,0-1 0,0 1 0,1-1 0,-1 1 0,0 0 1,1-1-1,-1 1 0,0 0 0,1-1 315,4-7-3477</inkml:trace>
  <inkml:trace contextRef="#ctx0" brushRef="#br0" timeOffset="500.96">1009 368 13312,'-8'9'6571,"7"-7"-5746,0-1 0,-1 1 0,1-1 0,-1 0 1,1 0-1,-1 0 0,1 0 0,-1 0 0,0 0 0,0 0 0,1-1-825,1 1 29,-1-1-1,1 0 1,0 0 0,0 0-1,0 0 1,0 0-1,0 0 1,-1 0 0,1 0-1,0 0 1,0 0-1,0 0 1,0 0 0,0 0-1,0 1 1,-1-1 0,1 0-1,0 0 1,0 0-1,0 0 1,0 0 0,0 0-1,0 1 1,0-1-1,0 0 1,0 0 0,0 0-1,0 0 1,0 0-1,0 1 1,0-1 0,0 0-1,0 0 1,0 0 0,0 0-1,0 0 1,0 1-1,0-1 1,0 0 0,0 0-1,0 0 1,0 0-1,0 0 1,0 1 0,0-1-1,0 0 1,0 0 0,0 0-1,0 0 1,1 0-1,-1 0 1,0 1 0,0-1-1,0 0 1,0 0-29,1 0 58,-1 1 1,1-1 0,-1 1-1,1-1 1,-1 0 0,1 1-1,-1-1 1,1 0 0,-1 0-1,1 1 1,0-1-1,-1 0 1,1 0 0,0 0-1,-1 0 1,1 0-59,157-5 1221,-127 5-1430,38-1 725,-60 1-1154,-1-2 1,1 1-1,0-1 0,-1 0 0,0-1 0,7-3 638,-7 2-1738,-6-3 607</inkml:trace>
  <inkml:trace contextRef="#ctx0" brushRef="#br0" timeOffset="1168.58">1947 127 15104,'-3'-1'4899,"4"-1"-1732,-1 2-3090,0 0 0,1 0 0,-1 0 0,0 0 0,0 0 0,0 0 0,0 0 0,0 0 0,0 0-1,1 0 1,-1 0 0,0 0 0,0 0 0,0 0 0,0 0 0,0 0 0,1 0 0,-1 0-1,0 0 1,0 0 0,0 0 0,0 0 0,0 0 0,1 0 0,-1 0 0,0 0 0,0 0 0,0 0-1,0 0 1,0 0 0,0 0 0,1 1 0,-1-1 0,0 0 0,0 0 0,0 0 0,0 0 0,0 0-1,0 0 1,0 0 0,0 1 0,0-1 0,0 0 0,0 0-77,2 18 1524,0-1-1,1 0 1,2 6-1524,5 37 469,-5 1-155,-2 0 1,-4 37-315,0 1-1792,1-63-9669,0-42 9066</inkml:trace>
  <inkml:trace contextRef="#ctx0" brushRef="#br0" timeOffset="1603.46">1847 83 16639,'-5'-21'8873,"5"19"-8430,0 1 1,0-1-1,0 0 0,0 0 1,0 1-1,1-1 0,-1 0 1,1 1-1,-1-1 1,1 1-444,0-1 94,1 0 0,-1 0 0,0 0 0,1 0 0,-1 0 0,1 1 0,0-1 1,-1 1-1,1-1 0,0 1 0,0 0 0,0-1 0,0 1 0,0 0 0,1 0 1,-1 1-1,2-2-94,14-3 50,1 1 0,-1 1 1,1 1-1,0 0 1,-1 1-1,1 1 0,0 1 1,0 0-1,2 2-50,-12-1 8,-1-1 1,0 1-1,1 1 0,-1-1 1,0 1-1,0 1 1,0 0-1,-1 0 0,0 0 1,1 1-1,2 2-8,-5-2 11,0-1-1,0 1 1,0 0-1,-1 0 1,1 0-1,-1 0 1,0 1 0,-1 0-1,1 0 1,-1 0-1,0 0 1,-1 0-1,0 0 1,1 5-11,0 2 42,-1 0-1,0 0 1,-1 0 0,0 0 0,-1 0-1,-1 1 1,-1 4-42,1-12 13,0-1 0,0 1 0,0 0 0,-1-1 1,0 1-1,0-1 0,-1 0 0,1 0 0,-1 0 0,0 0 0,-1 0 0,1-1 0,-1 1 1,0-1-1,0 0 0,0 0 0,-1 0 0,0 0-13,-3 1-758,0 0 1,0-1-1,0 0 0,-1 0 1,1 0-1,-1-1 0,-2 0 758,6-2-702,0 0 0,-1 0 0,1-1 0,-1 1 0,1-1 0,-1 0 0,1-1 0,-1 0 0,1 1 0,-1-1 0,1-1 0,-4-1 702,-6-2-7178,2-5 2517</inkml:trace>
  <inkml:trace contextRef="#ctx0" brushRef="#br0" timeOffset="3669.49">2312 586 8960,'0'0'2896,"-18"-3"7066,15 2-9428,0 0 0,0 1 0,0-1 0,0 1 0,-1 0 0,1-1 0,0 2-1,0-1 1,0 0 0,-3 1-534,3 0 204,0 0-1,0 0 0,-1 0 1,1 0-1,0 0 0,0 1 0,0-1 1,1 1-1,-3 2-203,3-3 13,1 0 0,0 0 0,-1 0 0,1 0 0,0 0 0,0 1 0,0-1 0,0 1 0,0-1 0,0 0 0,0 1 0,1 0-1,-1-1 1,1 1 0,-1-1 0,1 1 0,-1 0 0,1-1 0,0 1 0,0 0 0,0-1 0,0 1 0,0 0 0,0-1 0,0 1 0,0 0 0,1-1 0,-1 1 0,1 0 0,-1-1 0,1 1 0,0-1 0,0 1 0,-1-1 0,1 1 0,0-1 0,0 0-1,0 1 1,2 0-13,-1 0 11,0 0-1,0 0 1,0 0-1,1-1 1,-1 1-1,1 0 1,0-1-1,-1 0 0,1 0 1,0 0-1,0 0 1,0 0-1,-1 0 1,4 0-11,6 0-27,0 0 0,0 0 0,1-1 27,-10 0-12,15 0 19,0-1 1,0-1 0,8-2-8,-22 4 121,0-1 0,1 0 0,-1 0-1,0-1 1,1 1 0,-1-1 0,0 0 0,0 0 0,-1 0 0,1-1 0,0 1 0,-1-1-1,1 0 1,-1 0 0,0 0 0,2-3-121,-4 5 15,-1 0 0,1 0 0,-1 0 0,0-1 0,1 1 0,-1 0 0,0 0 0,0-1 0,0 1-1,0 0 1,0-1 0,0 1 0,0 0 0,0 0 0,0-1 0,-1 1 0,1 0 0,-1 0 0,1-1 0,-1 1 0,1 0 0,-1 0 0,0 0 0,1 0 0,-1 0 0,0 0-1,0 0 1,0 0 0,0-1-15,-3-1 38,1-1 0,-1 1 0,0 0 0,0 0 0,0 0 0,0 0 0,-2 0-38,-1 0-409,1 0-1,-1 0 1,0 1 0,0 0 0,0 0 0,0 1 0,0 0 0,-1 0 0,1 1-1,0 0 1,-1 0 0,1 1 0,0 0 0,-5 1 409,6 3-2272,2 0 821</inkml:trace>
  <inkml:trace contextRef="#ctx0" brushRef="#br0" timeOffset="4018.55">2575 527 15104,'-5'5'5695,"5"-5"-4415,0 3 1056,0 2 736,0-5-1760,0 7 224,0-2-960,0 6-64,-4 0-320,4 9-96,-4-9-64,4 8-832,-5-2 448,2 5-2112,-7-5 1376,5 7-992,-3-10 1184</inkml:trace>
  <inkml:trace contextRef="#ctx0" brushRef="#br0" timeOffset="4684.76">0 1062 11392,'15'-1'4935,"-1"0"1,8-3-4936,28-1 5062,198 5-2289,-7-1-2453,-168 0-248,311-1 69,44 8-354,-261-9 485,54-12-272,119-25 240,-203 20-237,33-4-2754,-104 18-4181,40 2 6932,-59 4-1883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2:52:16.22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 50 3840,'5'4'1472,"-5"-4"-1120,-5-9 448,5 14 480,0-5-704,0 4 64,0-4-384,0 4-256,0-8 0,0 4-1216,0 0 672,0 0-832,0 0 800</inkml:trace>
  <inkml:trace contextRef="#ctx0" brushRef="#br0" timeOffset="480.56">22 34 6144,'0'-4'4556,"-4"-3"14087,3 5-17068,-1 1-4713,1 1 3512,1 0-76,0-3 116,0 3-343,-5-6 351,5 3-1053,0 2-2542,-1-1-3369,-6-3 4232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6:18.64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232 813 8448,'-13'-4'11626,"0"-4"-6274,-12-14-2890,19 16-1306,-15-14-874,1-1 0,0-2 0,2 0 0,0 0 0,2-2 0,0 0 0,-8-21-282,20 36-10,0-1 1,1 1-1,0-1 1,0 1-1,1-1 1,1 0 0,0 0-1,0 0 1,1 0-1,1 0 1,0 0-1,0-1 10,0 4-9,1 0 0,0 0 1,0 1-1,0-1 0,1 1 0,0-1 0,1 1 0,-1 0 0,1 0 0,1 0 0,-1 1 0,1 0 0,0 0 1,1 0-1,0 0 0,3-2 9,-5 5-9,0 0 1,0 1-1,0 0 0,0 0 1,0 0-1,0 0 1,0 1-1,1 0 1,-1-1-1,1 2 0,-1-1 1,1 0-1,-1 1 1,1 0-1,-1 0 1,1 0-1,0 1 9,2 0-5,-1 0 0,1 1 0,-1 0 0,1 0-1,-1 1 1,0 0 0,0 0 0,0 0 0,0 1 0,-1 0 0,3 1 5,-2 1 26,0-1 0,0 1 0,0 0 0,-1 0 0,0 1 0,0-1 0,-1 1 0,0 0 0,2 4-26,-4-6 55,1 0 1,-2 0 0,1 1 0,0-1 0,-1 0-1,0 1 1,0-1 0,-1 1 0,0-1 0,0 1-1,0-1 1,0 1 0,-2 3-56,2-6 29,-1 0 1,0 0-1,0 0 0,-1 0 1,1 0-1,-1 0 0,1 0 0,-1-1 1,0 1-1,0 0 0,0-1 1,-1 0-1,1 1 0,0-1 0,-1 0 1,0 0-1,1-1 0,-1 1 1,-2 1-30,1-2-434,0 1 0,0 0 0,0-1 1,0 0-1,-1 0 0,1 0 0,0 0 0,-1-1 1,1 1-1,0-1 0,-1 0 0,1-1 1,-3 1 433,0-2-2262,-1-5 838</inkml:trace>
  <inkml:trace contextRef="#ctx0" brushRef="#br0" timeOffset="682.76">451 125 7552,'4'-2'1995,"-4"2"-1706,0 0 0,1 0 0,-1 0 0,0 0 0,0 0 0,1 0 0,-1 0 0,0 0 0,1 0 0,-1 0 0,0-1 0,0 1 0,0 0-1,1 0 1,-1 0 0,0 0 0,0 0 0,1-1 0,-1 1 0,0 0 0,0 0 0,0 0 0,0-1 0,1 1 0,-1 0 0,0 0 0,0-1 0,0 1 0,0 0 0,0 0 0,0-1 0,0 1 0,0 0 0,0 0 0,0-1 0,0 1 0,0 0 0,0 0 0,0-1 0,0 1 0,0 0 0,0 0 0,0-1 0,0 1 0,0 0 0,0 0 0,0-1 0,0 1-289,0 0 1904,0 0-133,0 3-1383,1 1 0,-1-1 0,0 1 1,0 0-1,0-1 0,-1 2-388,1-1 166,-1 48 703,-1-26-758,2 0 0,1 0 0,1 0 0,1 0 0,6 18-111,-8-37 8,1-1 0,0 0 0,1 0-1,0 0 1,0 0 0,0 0 0,0 0-1,1-1 1,0 1 0,0-1 0,1 0-1,-1-1 1,1 1 0,0-1 0,1 0 0,-1 0-1,1 0 1,-1-1 0,1 0 0,0 0-1,0 0 1,4 0-8,0 1-11,0-1-1,0 0 1,1-1-1,-1 0 1,1-1-1,-1 0 1,6-1 11,-10 0 49,0 0 0,0-1 0,-1 0 0,1 0 1,0-1-1,-1 0 0,1 1 0,-1-2 0,0 1 0,0-1 1,0 0-1,0 0 0,0 0 0,4-3-49,-6 2 53,0 1 1,1-1-1,-1 0 0,-1 0 1,1 0-1,0 0 0,-1 0 1,0-1-1,0 1 0,0-1 1,-1 0-1,1-2-53,2-11 132,0-1 0,0-13-132,0 2 35,1-3-26,-1 0 0,-1 0 1,-2-1-1,-2-16-9,-1 23-2011,2-20 2011,1 16-1157,-2 23-763,-1 0 640</inkml:trace>
  <inkml:trace contextRef="#ctx0" brushRef="#br0" timeOffset="2251.39">1009 25 6784,'-8'-1'11902,"6"-2"-4935,10-4-3200,16-3-6227,-14 7 4203,-6 3-1714,1-1 0,0 1 0,-1 0-1,1 0 1,3 1-29,-6 0 6,0-1 0,0 0 1,0 1-1,0-1 0,0 1 0,0-1 0,0 1 0,-1 0 0,1 0 1,0 0-1,0 0 0,-1 0 0,2 2-6,-2-3-5,-1 1-1,0-1 1,0 1 0,1-1-1,-1 1 1,0-1-1,0 1 1,0 0 0,0-1-1,0 1 1,0-1-1,0 1 1,0-1 0,0 1-1,0 0 1,0-1-1,0 1 1,-1-1 0,1 1-1,0-1 1,0 1-1,0-1 1,-1 1 0,1 0-1,0-1 1,-1 0 0,1 1-1,0-1 1,-1 1-1,1-1 1,-1 1 0,1-1-1,-1 0 1,1 1-1,-1-1 6,-1 3-40,-24 32-79,-15 17-45,41-52 173,0 0 0,-1 0-1,1 1 1,0-1 0,-1 0-1,1 1 1,0-1 0,-1 0 0,1 1-1,0-1 1,0 1 0,-1-1 0,1 0-1,0 1 1,0-1 0,0 1-1,0-1 1,0 1 0,0-1 0,-1 1-1,1-1 1,0 1 0,0-1 0,0 0-1,1 1 1,-1-1 0,0 1-1,0-1 1,0 1 0,0-1 0,0 1-1,0-1 1,1 0 0,-1 1 0,0-1-1,0 1 1,1-1 0,-1 0-1,0 1 1,1-1 0,-1 0 0,0 1-1,1-1 1,-1 0 0,0 0 0,1 1-1,-1-1 1,1 0 0,-1 0-1,0 0 1,1 1 0,-1-1 0,1 0-1,-1 0 1,1 0-9,2 1 46,1 0 0,0 0 0,-1-1 0,1 1 0,0-1 0,-1 0 0,1 0 0,0 0 0,-1-1 0,2 1-46,10-2 185,66 2 896,-29 0-3308,-35 3-424,-16-2 1707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6:58.12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314 32 6784,'-3'-14'8179,"1"-4"4974,1 22-12560,1 1-1,-1-1 1,0 0 0,0 0-1,0 0 1,-1 1-593,-4 17 327,1-1-206,2 0 0,1 0 0,0 18-121,3-27-867,-1 1 0,2-1 1,0 0-1,1 5 867,3-4-1664,0-8 576</inkml:trace>
  <inkml:trace contextRef="#ctx0" brushRef="#br0" timeOffset="467.6">32 468 13056,'-4'3'843,"0"1"2304,-1-1 0,1 1 1,1 0-1,-4 5-3147,3 1 2338,4-9-2278,0 0 1,0-1-1,0 1 1,0-1-1,0 1 1,1-1-1,-1 1 0,0 0 1,0-1-1,1 1 1,-1-1-1,0 1 1,1-1-1,-1 1 1,0-1-1,1 0 1,-1 1-1,1-1 1,-1 1-1,1-1 0,-1 0 1,1 1-1,-1-1 1,1 0-1,-1 0 1,1 1-1,-1-1 1,1 0-1,-1 0 1,1 0-1,0 0 1,-1 0-1,1 0 0,0 0-60,19 0 774,-19 0-729,26-6 88,0 0 0,-1-1-1,0-2 1,12-6-133,15-4-61,68-20-1045,-80 29-1784,-1 0-3333,-30 6 4623</inkml:trace>
  <inkml:trace contextRef="#ctx0" brushRef="#br0" timeOffset="1277.27">186 726 12288,'-1'0'398,"1"0"1,-1 0 0,1 1 0,-1-1-1,1 0 1,-1 0 0,1 0 0,-1 0-1,1 0 1,-1 0 0,1 0 0,-1 0-1,1 0 1,-1 0 0,1 0 0,-1 0-1,1 0 1,0 0 0,-1 0 0,1 0-1,-1 0 1,1-1 0,-1 1 0,1 0-1,-1 0 1,1-1 0,0 1 0,-1 0-1,1-1 1,-1 1-399,1-1 366,-1 0-1,1 0 0,-1 0 0,1 0 1,-1 0-1,1 0 0,0 0 1,0 0-1,0 0 0,-1-1 0,1 1 1,0 0-1,1-1-365,-1-2 244,0-1 0,1 0 0,0 0 0,0 1 0,0-1 0,1 0-244,0 1 28,0 1-1,0 0 1,0 0 0,1-1-1,-1 2 1,1-1 0,0 0-1,0 0 1,0 1 0,0 0-1,1-1 1,-1 1-1,0 0 1,1 1 0,0-1-1,-1 1 1,1-1 0,0 1-1,0 0-27,0 0 0,1 0-1,-1 0 0,0 0 0,0 1 0,1-1 1,-1 1-1,0 0 0,1 1 0,-1-1 1,0 1-1,0 0 0,1-1 0,-1 2 0,0-1 1,0 1-1,0-1 0,1 2 1,-4-3 3,-1 1 1,1 0-1,0-1 0,0 1 1,0 0-1,-1 0 0,1 0 0,0 0 1,-1 0-1,1 0 0,-1 0 1,1 0-1,-1 0 0,0 0 1,1 0-1,-1 0 0,0 0 0,0 0 1,0 0-1,1 0 0,-1 0 1,0 0-4,-4 26 39,3-19-28,-2 4-10,-1-1-1,0 0 1,0 0 0,-1-1 0,0 1 0,-2 1-1,-6 12 0,5-10-32,-1 0 0,0-1 0,-1 0 0,-11 12 32,9-6 0,12-13 0,0-5 0,0-1 0,1 1 0,-1 0 0,0-1 0,0 1 0,1-1 0,-1 1 0,0-1 0,1 1 0,-1-1 0,0 1 0,1-1 0,-1 1 0,1-1 0,-1 0 0,1 1 0,-1-1 0,1 1 0,-1-1 0,1 0 0,3 0 0,24-3 21,-10 2 77,0-1-1,1-1 0,-1-1 0,-1-1 0,10-3-97,1 0 426,23-3-426,-17 6 412,30-1-412,-22 5-2737,-41 1 1036,-3 0-603,-6 0 789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7:04.28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 47 11776,'0'0'3818,"-4"0"1102,3 1 2442,1-1-7259,0 1 0,0-1 0,1 1 0,-1-1 0,0 1 0,0-1-1,1 1 1,-1-1 0,0 1 0,1-1 0,-1 0 0,0 1-1,1-1 1,-1 1 0,0-1 0,1 0 0,-1 0 0,1 1-1,-1-1 1,1 0 0,-1 0 0,1 1 0,-1-1 0,1 0-1,-1 0 1,1 0 0,-1 0 0,1 0 0,-1 0 0,1 0-1,-1 0 1,1 0 0,0 0 0,0 0-103,22-2 229,-18 2-72,4-2-107,0 0-1,0 0 1,0-1-1,6-2-49,13-5 15,67-13-3423,-68 19-303,-17 0 2409</inkml:trace>
  <inkml:trace contextRef="#ctx0" brushRef="#br0" timeOffset="336.85">62 222 15872,'-7'9'5597,"6"-4"2378,2-6-7764,0 1-1,0 0 1,0 0-1,0 0 0,0 0 1,0 0-1,0 0 0,1 1 1,-1-1-1,0 0 0,0 0 1,0 1-211,8 1 254,24-1 18,0 0 0,22-4-272,32-9-4112,-57 5-1653,-25 4 3610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7:25.53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51 122 8832,'0'-1'1078,"-5"-5"12231,3 5-10667,1 3-2402,1 0 0,0-1 0,-1 1 0,1 0-1,0 0 1,0-1 0,0 1 0,0 0 0,0 0 0,0-1 0,1 1-240,-1 5 422,1 51 343,0-2-353,-2 0 0,-4 7-412,3-28-2656,2-30 1308,1 0-1,-1-1 1,1 1 0,0 0-1,0-1 1,0 2 1348,0-1-1846</inkml:trace>
  <inkml:trace contextRef="#ctx0" brushRef="#br0" timeOffset="508.81">7 75 14208,'-5'-20'8557,"4"2"-4021,1 16-4471,0 1-1,1-1 1,-1 1-1,1-1 1,0 1 0,-1-1-1,1 1 1,0 0 0,0-1-1,0 1 1,-1 0 0,1 0-1,1-1 1,-1 1 0,0 0-1,0 0 1,0 0 0,1 1-1,-1-1 1,0 0 0,1 0-1,-1 1 1,1-1-1,0 0-64,5-1 10,-1 1-1,1-1 1,-1 1-1,1 0 0,0 1 1,0 0-1,-1 0 0,6 1-9,10 1 6,0 1-1,1 2-5,-5-1 1,0 0 1,11 6-2,-24-8 0,1 0-1,-1 0 1,0 1 0,0 0-1,0 0 1,-1 0 0,1 0-1,-1 1 1,1 0 0,2 4 0,-6-8 24,-1 1 0,1 0 1,-1 0-1,1 0 0,-1-1 0,1 1 1,-1 0-1,0 0 0,0 0 0,1 0 1,-1 0-1,0-1 0,0 1 0,0 0 1,0 0-1,0 0 0,0 0 0,0 0 1,0 0-1,0 0 0,0 0 0,-1-1 1,1 2-25,-1 0 12,0 0 0,0 0 1,-1 0-1,1 0 1,0 0-1,-1 0 0,1 0 1,-1 0-1,-1 0-12,-2 3 163,-2 0-1,1 0 1,0-1 0,-1 0-1,-2 1-162,0 0-351,-50 24 2493,33-19-4300,11-6-6637,27-1 7632</inkml:trace>
  <inkml:trace contextRef="#ctx0" brushRef="#br0" timeOffset="1021.55">290 414 11904,'-1'2'631,"0"0"0,1 0 1,-1-1-1,0 1 0,0 0 1,0 0-1,0 0 0,0-1 1,0 1-1,0-1 0,-1 1 1,1-1-1,0 1 0,-1-1 1,0 0-1,-1 2-631,1-1 986,1-1-937,0 0 0,-1 0 0,1 0 0,0 0 0,0 0 0,1 0 0,-1 1 0,0-1 0,0 0 0,1 1 0,-1-1 0,0 1 0,1-1 0,0 0 0,-1 1 0,1-1 0,0 1 0,0-1 0,-1 1 0,1-1 0,0 1 0,1-1 0,-1 1 0,0-1 0,0 1 0,1-1 0,-1 1 0,1-1 0,-1 1 0,1-1 0,-1 0 0,1 1 0,0-1 0,0 0 0,0 1 0,0-1 0,0 0 0,0 0 0,0 0 0,0 0 0,0 0 0,0 0 0,1 0 0,-1-1 0,0 1 0,1 0 0,-1-1 0,0 1 0,1-1 0,-1 1 0,1-1 0,-1 0 0,1 1 0,0-1-49,7 1 130,0 0 0,0 0 0,0-1 0,0 0 1,0-1-1,0 0 0,0 0 0,0-1 1,-1 0-1,1-1 0,0 0 0,5-3-130,-12 6 81,-1-1 0,1 0 0,0 0 0,-1 0 0,1 0 0,-1 0 1,1 0-1,-1-1 0,1 1 0,-1 0 0,0-1 0,0 1 0,0-1 0,0 1 0,0-1 0,0 0 0,0 1 0,-1-1 0,1 0 0,0 0 0,-1 0 0,1 1 0,-1-1 0,0 0 0,0 0 0,0 0 0,0 0 1,0 0-1,0 0 0,0 1 0,-1-1 0,1 0 0,0 0 0,-1-1-81,-1 0 110,0-1 0,1 0 0,-1 1 0,-1-1 0,1 1 0,0-1 0,-1 1 0,0 0 0,0 0 0,0 0-1,0 1 1,0-1 0,0 1 0,-1-1 0,-1 1-110,-1-2 10,0 1 0,-1 0 0,0 1 0,1 0-1,-1 0 1,0 0 0,0 1 0,0 0 0,-1 0-10,-17 2-2557,1 7-3844,17-5 4156,10 2 1050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7:33.31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564 457 8320,'-1'0'665,"1"0"0,-1 0 1,0 0-1,1 0 0,-1 0 1,1 0-1,-1 0 1,1-1-1,-1 1 0,0 0 1,1 0-1,-1 0 0,1-1 1,-1 1-1,1 0 0,-1-1 1,1 1-1,0 0 0,-1-1 1,0 1-666,1-1 241,0 1 0,0-1 0,-1 1 0,1-1 0,0 1 0,0-1 0,0 1 0,0-1 0,0 1 0,0-1 0,-1 1 0,1-1 0,0 1 0,1-1 0,-1 0 0,0 1 0,0-1 0,0 1-241,0-2 46,1 1 0,-1-1-1,1 1 1,0-1 0,-1 1-1,1 0 1,0-1-1,0 1 1,0 0 0,0 0-1,0 0 1,0 0 0,0 0-1,0 0 1,1-1-46,3-1 49,0-1 1,0 1-1,0 1 0,1-1 1,-1 1-1,1 0 0,-1 0 1,1 0-1,0 1 0,0 0 1,0 0-1,5 0-49,-8 1 8,1 0 1,-1 0-1,0 1 0,1-1 1,-1 1-1,0-1 1,1 1-1,-1 0 0,0 1 1,0-1-1,0 0 1,0 1-1,0 0-8,-1-1 8,-1 0 1,1 0-1,-1 1 0,0-1 1,0 1-1,0-1 0,0 1 1,0-1-1,0 1 0,0 0 1,0-1-1,-1 1 0,1 0 1,-1 0-1,1 0 0,-1-1 1,0 1-1,1 0 0,-1 0 1,0 0-1,0 0 0,-1 0 1,1-1-1,0 3-8,-1 2-2,1 0 0,-1 0 0,-1 0 1,1 0-1,-1 0 0,0 0 0,0-1 0,-1 1 0,1 0 0,-1-1 0,0 0 0,-1 0 0,0 0 0,0 1 2,4-6-3,-1 0 0,1 1 0,0-1 0,0 0-1,-1 0 1,1 0 0,0 1 0,0-1-1,0 0 1,0 1 0,-1-1 0,1 0-1,0 0 1,0 1 0,0-1 0,0 0-1,0 1 1,0-1 0,0 0 0,0 1-1,0-1 1,0 0 0,0 1 0,0-1 0,0 0-1,0 0 1,0 1 0,0-1 0,0 0-1,0 1 1,0-1 0,0 0 0,0 1-1,1-1 1,-1 0 0,0 0 0,0 1-1,0-1 1,1 0 0,-1 0 0,0 1-1,0-1 1,0 0 0,1 0 0,-1 0 0,0 1 3,18 7-145,-10-5 177,-4-1 5,0 0 0,0 0-1,0 0 1,0 1 0,0 0 0,-1-1-1,1 2 1,-1-1 0,0 0-1,0 1 1,2 2-37,-4-5 71,0 1 1,0-1-1,-1 0 0,1 1 0,-1-1 1,1 1-1,-1-1 0,1 1 0,-1 0 1,0-1-1,0 1 0,0-1 0,0 1 1,0 0-1,0-1 0,0 1 0,-1-1 1,1 1-1,0-1 0,-1 1 0,1-1 1,-1 1-1,0-1 0,1 1 0,-1-1 1,0 0-1,0 1 0,0-1 0,0 0 1,0 0-1,0 0 0,0 1 0,-1-1 1,0 0-72,-5 4 120,0-1 1,0 0-1,-1 0 1,0-1-1,1 0 1,-2 0-1,1-1 1,0 0 0,0 0-1,-3-1-120,-2-1-821,12-1-3814,11-12 3979</inkml:trace>
  <inkml:trace contextRef="#ctx0" brushRef="#br0" timeOffset="485.31">1073 399 11136,'0'0'601,"0"0"1,0 1-1,0-1 0,0 0 1,-1 1-1,1-1 1,0 1-1,0-1 1,0 0-1,0 1 1,-1-1-1,1 0 1,0 1-1,0-1 0,0 0 1,-1 0-1,1 1 1,0-1-1,-1 0 1,1 0-1,0 1 1,0-1-1,-1 0 0,1 0 1,-1 0-1,1 1 1,0-1-1,-1 0 1,1 0-602,0 0 2765,8 0-2872,43 0 579,1-3 0,1-2-472,-35 4 196,1 0-1,14 2-195,-2 0-4236,-31-1 3203,1 0 1,-1 0-1,1-1 0,-1 1 0,1 0 1,0 0-1,-1 0 0,1 0 0,-1 0 1,1-1-1,-1 1 0,0 0 0,1 0 1,-1-1-1,1 1 0,-1 0 0,1-1 1033,3-4-6490</inkml:trace>
  <inkml:trace contextRef="#ctx0" brushRef="#br0" timeOffset="1276.63">1775 129 12288,'1'1'826,"0"0"1,0-1 0,0 1-1,1 0 1,-1 0 0,0 0 0,0-1-1,0 1 1,-1 0 0,1 0-1,0 1 1,0-1 0,0 0-827,1 10 5222,-2-1-4513,0-6-1121,0 1 473,0 45 1755,-4 10-1816,-7 128 1175,10-151-6206,1-3-5315,-1-48 6906,-3-4 1659</inkml:trace>
  <inkml:trace contextRef="#ctx0" brushRef="#br0" timeOffset="1674.16">1598 76 16384,'-1'-1'541,"1"-1"0,-1 1 1,1-1-1,0 1 1,-1-1-1,1 1 1,0-1-1,0 1 0,0-1 1,0 1-1,0-1 1,0 1-1,1-1 1,-1 1-1,0 0 0,1-1 1,-1 1-1,1-1 1,0 1-542,0-1 265,0 0 0,0 0 0,1 0 0,0 0-1,-1 0 1,1 0 0,0 1 0,0-1 0,0 1 0,0-1 0,0 1-265,4-3-5,1 1-1,-1 0 0,1 0 1,0 1-1,0 0 0,0 0 1,4 0 5,7 0-20,0 0-1,0 1 1,0 1 0,0 1 0,0 0 0,-1 2 0,3 0 20,-11-1 68,-1 0 0,1 0 1,0 1-1,-1 0 0,1 1 1,-1 0-1,0 0 1,0 1-1,-1 0 0,1 0 1,-1 0-1,0 1 0,-1 1 1,5 4-69,-7-6 41,0 1 0,-1 0 1,0-1-1,0 1 0,0 1 0,-1-1 1,1 0-1,-2 1 0,1-1 1,-1 1-1,0-1 0,0 1 1,0 0-1,-1-1 0,-1 1 0,1 0 1,-1 0-42,1-2 13,-1 0 0,0-1 0,-1 1 0,1 0 0,-1-1 0,1 1 0,-2-1 0,1 1 0,0-1 0,-1 0 0,0 0 1,0 0-1,0 0 0,0-1 0,0 1 0,-1-1 0,0 0 0,0 0 0,0 0 0,0 0 0,0-1 0,0 0 0,-4 2-13,-19 2-543,9-2-974,4 1-3324,14-4-5175,4-1 4203,3 0 251</inkml:trace>
  <inkml:trace contextRef="#ctx0" brushRef="#br0" timeOffset="2023.06">2042 442 13056,'-2'4'969,"0"0"0,1 1 1,-1-1-1,1 0 0,0 0 1,0 1-1,0-1 1,1 1-1,0-1 0,-1 2-969,1-4 142,0 0-1,0-1 1,0 1-1,1-1 0,-1 1 1,0 0-1,1-1 0,-1 1 1,0-1-1,1 1 1,0-1-1,-1 1 0,1-1 1,0 1-1,0-1 1,0 0-1,0 1 0,0-1 1,0 0-1,0 0 1,1 0-1,-1 0 0,0 0 1,1 0-1,-1 0 1,0 0-1,1 0 0,-1-1 1,1 1-1,1 0-141,-1 0 46,0-1 1,0 1-1,0-1 0,1 0 0,-1 1 0,0-1 0,0 0 1,0 0-1,0-1 0,1 1 0,-1 0 0,0-1 1,0 1-1,0-1 0,0 0 0,0 1 0,0-1 1,0 0-1,0 0 0,0-1 0,0 1 0,0 0 0,-1-1 1,1 1-1,-1-1 0,1 1 0,-1-1 0,1 0 1,-1 1-1,0-1 0,0 0 0,0 0 0,0 0 1,0 0-1,0 0 0,-1 0 0,1 0 0,0 0 1,-1-1-1,0 1 0,0 0 0,1 0 0,-1 0 0,-1 0 1,1-1-1,0 1 0,0 0 0,-1 0 0,1 0 1,-1 0-1,0 0 0,0 0 0,1 0-46,-3-4 10,1 1 1,-1 0-1,0 0 0,0 0 1,0 0-1,-1 0 0,1 1 1,-1 0-1,0 0 0,-1 0 1,1 0-1,-1 0 0,1 1 1,-1 0-1,0 0 0,-4-1-10,3 2 24,-3 3-4357,6 2-340,9 1 1885,5 0 1689</inkml:trace>
  <inkml:trace contextRef="#ctx0" brushRef="#br0" timeOffset="2375.52">2266 376 10624,'-3'9'2531,"-5"21"10986,6-7-11310,3 14-1326,0-18-394,-1 1 0,-1-1-1,-1 7-486,-5 3-1518,1-13-3833,10-27 4679</inkml:trace>
  <inkml:trace contextRef="#ctx0" brushRef="#br0" timeOffset="4299.02">1 953 2560,'0'1'9799,"4"1"-3821,13 3-1980,25 6-3294,21-7 352,0-2 0,13-3-1056,1 0 320,1 2 320,15 4-640,-7 0 282,43-4-282,-57-2 113,189-13-123,-155 5 9,-39 2 19,0-4 0,1-3-18,25-4-30,4 1 118,2 4 0,0 5-88,132-9 253,-139 10-69,-70 5-124,1 1 0,-1 1 0,1 1 0,0 1-60,-21-2-87,0 0 0,0 1 1,-1-1-1,1 1 0,0-1 0,0 1 1,-1 0-1,1 0 0,1 1 87,-2-2-147,-1 0 0,0 1 0,0-1-1,1 0 1,-1 1 0,0-1 0,0 1 0,1-1-1,-1 0 1,0 1 0,0-1 0,0 1 0,0-1-1,0 1 1,1-1 0,-1 1 0,0-1 0,0 0-1,0 1 1,0-1 0,-1 1 0,1-1 0,0 1-1,0-1 1,0 1 0,0-1 0,0 1 0,0-1-1,-1 0 1,1 1 0,0-1 0,0 1 0,-1-1-1,1 0 1,0 1 0,-1-1 0,1 0 0,0 1-1,-1-1 1,1 0 0,-1 1 147,-11 10-2128,0 0 997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7:38.32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137 3 8704,'0'0'348,"1"0"0,-1-1 0,0 1 0,1 0 0,-1-1 0,1 1 0,-1 0 0,1 0 0,0 0 0,-1-1 0,1 1 1,-1 0-1,1 0 0,-1 0 0,1 0 0,0 0 0,-1 0 0,1 0 0,-1 0 0,1 0 0,-1 1 0,1-1 0,-1 0 0,1 0 0,-1 0 0,1 1 1,0-1-1,-1 0 0,0 0 0,1 1 0,-1-1 0,1 0 0,-1 1 0,1-1 0,-1 1 0,1-1-348,4 13 6062,-3-4-5519,6 64 1580,-8-67-2276,1 1 0,-1-1 0,2 1 0,0 1 153,2 25-4855,-4-10-163,-4-10 4036</inkml:trace>
  <inkml:trace contextRef="#ctx0" brushRef="#br0" timeOffset="332.06">9 378 10752,'-1'3'998,"1"-3"-844,0 1 1,0 0-1,0-1 1,0 1-1,0-1 1,0 1-1,0-1 0,0 1 1,0-1-1,-1 1 1,1-1-1,0 1 1,0-1-1,-1 1 0,1-1 1,0 1-1,0-1 1,-1 1-1,1-1 1,-1 1-1,1-1 0,0 0 1,-1 1-1,1-1 1,-1 0-1,1 1 1,-1-1-155,0 0 2175,1 0 455,0 0-369,9-8 1621,-4 3-3369,5 0-222,0-1 1,0 2 0,1-1 0,0 2 0,4-2-292,1 0 215,25-7 43,0 1 0,7 2-258,28-7-159,-60 12-830,0 1 0,0 0 0,9 1 989,-19 2-1050,-1 0 1,0 0-1,1 0 1,-1 1-1,0 0 1,1 0-1,-1 0 0,0 1 1,0-1-1,0 1 1,0 0-1,3 3 1050,6 6-1402</inkml:trace>
  <inkml:trace contextRef="#ctx0" brushRef="#br0" timeOffset="781.44">80 623 12160,'-1'0'333,"0"0"1,0 0-1,0 1 1,0-1-1,1 0 1,-1 0-1,0 0 1,0 0-1,0 0 1,0 0-1,0 0 1,0 0-1,0 0 1,0 0-334,-7-1 2642,20-11 985,-7 9-3385,0-1 0,0 1 0,0 0-1,0 0 1,0 1 0,1 0 0,-1 0 0,2-1-242,46-10 732,-38 11-572,-1 0 1,1 0 0,8 2-161,-17 0 13,0 0-1,-1 0 1,1 1-1,-1 0 1,1 0-1,-1 0 1,0 1-1,1-1 1,-1 1 0,5 3-13,-8-4 3,-1 0 0,1 0 0,0 1 0,-1-1 1,1 1-1,-1-1 0,1 1 0,-1-1 0,0 1 1,0 0-1,1 0 0,-1-1 0,-1 1 1,1 0-1,0 0 0,0 0 0,-1 0 0,1 0 1,-1 0-1,1 1 0,-1-1 0,0 0 0,0 0 1,0 0-1,0 0 0,0 0 0,-1 0 1,1 0-1,-1 0 0,1 0 0,-1 0 0,0 0 1,1 0-1,-2 1-3,-1 3-27,0 0 1,0 0 0,-1 0-1,0 0 1,0-1 0,-1 0-1,1 0 1,-1 0 0,-5 4 26,-1-1-45,-1-1 0,0 0 0,-1-1 0,0 0 1,0 0-1,0-2 0,0 0 0,-1 0 0,0-1 1,-6 0 44,15-3 458,13-4-53,16-3 278,5 2-219,1 2 0,-1 1 0,1 2 0,0 0 0,5 3-464,-14-1 22,0 2 1,13 4-23,-11-3-5549,24 3 5549,-31-5-736</inkml:trace>
  <inkml:trace contextRef="#ctx0" brushRef="#br0" timeOffset="1398.07">839 850 6784,'0'1'245,"0"0"1,1 0-1,-1 1 1,0-1 0,0 0-1,1 1 1,-1-1-1,0 0 1,0 1-1,-1-1 1,1 0 0,0 1-1,0-1 1,-1 0-1,1 0 1,0 1-1,-1-1 1,1 0 0,-1 0-1,0 0 1,1 0-1,-2 1-245,-2 0 4178,-10-3-1095,14 1-2851,-5-2 443,-1-1 0,1 0-1,0 1 1,0-2 0,0 1-1,0 0 1,1-1 0,-1-1-675,1 3 320,-14-13 615,1 0 1,0 0 0,1-2-1,0 0 1,1-2-936,10 12 37,0 0 0,1-1 0,0 1 0,0-1 0,0 0-1,1 0 1,1 0 0,-1 0 0,1 0 0,1-1 0,0 1 0,0-1 0,0 1 0,1-1-1,1-3-36,-1 5-1,1 0 0,0 0 0,0 0 0,1 0 0,0 0 0,0 0 0,1 0 0,0 1 0,0-1-1,0 1 1,1 0 0,0 0 0,0 0 0,1 0 0,-1 1 0,1-1 0,1 1 0,-1 1 0,1-1 0,-1 1-1,1 0 1,0 0 0,1 0 0,-1 1 0,1 0 0,0 1 0,-1-1 0,1 1 0,0 0 0,0 1-1,1 0 1,-1 0 0,0 1 0,0-1 0,0 1 0,1 1 0,-1 0 0,0 0 0,1 0 1,1 2 1,1-1 0,-1 2 0,1-1 0,-1 1-1,0 1 1,0 0 0,4 3-1,-9-5 0,1 1 0,-1-1 0,1 1 0,-1 0 0,0 0 0,-1 0 0,1 1 0,-1-1 0,0 1-1,0 0 1,0 0 0,0 0 0,-1 0 0,0 1 0,-1-4 11,-1 0-1,0 0 0,1 0 1,-1 0-1,0 0 1,0 0-1,0 0 1,0 0-1,-1 0 1,1 0-1,0 0 0,-1 0 1,0 0-1,1 0 1,-1 0-1,0 0 1,0-1-1,0 1 1,0 0-1,0-1 1,0 1-1,-1 0 0,1-1 1,0 0-1,-1 1 1,1-1-1,-2 1-10,-5 4 75,0-1 0,0 0 0,-1 0 0,0 0 0,0-1-75,5-2 15,-3 0-253,1 1-1,-1-1 0,0-1 1,0 1-1,0-1 1,0-1-1,0 1 1,0-1-1,0 0 1,0-1-1,0 1 239,7 0-176,-1 0-1,1-1 1,0 1-1,-1 0 1,1 0-1,0 0 1,-1 0-1,1-1 1,0 1-1,0 0 1,-1 0-1,1-1 1,0 1 0,-1 0-1,1 0 1,0-1-1,0 1 1,0 0-1,-1-1 1,1 1-1,0 0 1,0-1-1,0 1 1,0-1-1,0 1 1,0 0-1,-1-1 1,1 1 0,0 0-1,0-1 1,0 1-1,0-1 1,0 1-1,1 0 1,-1-1 176,2-8-1360,6-6 416</inkml:trace>
  <inkml:trace contextRef="#ctx0" brushRef="#br0" timeOffset="2012.94">1101 245 11136,'-9'12'13695,"8"-8"-12979,-2 1-352,1 1 1,-1-1-1,1 1 0,1 0 1,-1 0-1,1 0 0,0 0 0,1 0 1,-1 1-365,1 32 421,2-1-1,5 36-420,-5-62-9,0-1-1,1 0 0,0 0 1,1 0-1,0-1 0,1 1 0,0-1 1,0 0-1,1 0 0,1 0 1,0-1-1,1 1 10,-2-5-16,-1-1-1,1 0 1,0-1-1,0 0 1,0 0-1,0 0 1,1 0 0,-1-1-1,1 0 1,0-1-1,-1 1 1,4-1 16,-5-1-10,0 1 0,0-1 1,0 0-1,0 0 1,0-1-1,0 1 0,0-1 1,0 0-1,0 0 0,0-1 1,-1 0-1,1 0 0,0 0 1,-1 0-1,1-1 0,-1 1 1,0-1-1,0 0 1,0-1-1,3-2 10,-2 0 174,0 0 0,0-1 0,0 1 0,-1-1 0,0 0 0,0 0 0,-1 0 0,0 0 0,0-1 0,-1 1 0,0-1 0,0 0 0,-1 0-174,3-23 191,-2 1 1,-1-1-1,-2 1 0,-1-1 0,-1 1 0,-1-1 1,-2 0-192,4 23 2,0-1 0,-1 1 0,-3-7-2,-3-8-1,-3-2-2836,12 23-816,0 3-1817,0 7 3884,3 3 188</inkml:trace>
  <inkml:trace contextRef="#ctx0" brushRef="#br0" timeOffset="2638.03">1540 144 11904,'0'-3'3424,"0"2"-3037,0 1-1,0-1 1,0 0 0,0 1 0,0-1 0,0 0 0,0 1-1,0-1 1,0 0 0,1 1 0,-1-1 0,0 0 0,0 1 0,1-1-1,-1 1 1,0-1 0,1 1 0,-1-1 0,1 0 0,-1 1-1,0 0 1,1-1 0,-1 1 0,1-1 0,-1 1 0,1-1-1,0 1 1,0 0-387,1-2 127,1 1 0,-1 0-1,1-1 1,0 1 0,-1 1-1,1-1 1,0 0 0,0 1-1,0-1 1,0 1 0,0 0 0,2 0-127,35 2 543,-38-2-531,-1 1 0,1-1 0,0 0 1,-1 1-1,1-1 0,-1 0 0,1 1 0,-1 0 0,1-1 0,-1 1 0,1 0 0,-1 0 1,0 0-1,1 0 0,-1 0 0,0 0 0,0 0 0,0 0 0,0 1 0,0-1 0,0 0 1,0 1-1,0-1 0,-1 0 0,1 1 0,0-1 0,0 2-12,-1-1 0,0 1-1,0-1 1,0 0 0,0 0-1,0 1 1,0-1 0,-1 0-1,1 0 1,-1 1-1,1-1 1,-1 0 0,0 0-1,0 0 1,0 0 0,0 0-1,0 0 1,-1 0 0,1 0-1,-1 0 1,-3 4 1,0 0 0,0 1 0,1 0 0,-1 1 0,1-1-1,-1 6 0,5-13 1,-1 1 0,1-1-1,0 1 1,0-1-1,0 1 1,0-1 0,0 1-1,1-1 1,-1 1-1,0-1 1,0 1 0,0-1-1,0 1 1,1-1-1,-1 0 1,0 1 0,0-1-1,1 1 1,-1-1-1,0 0 1,0 1 0,1-1-1,-1 0 1,1 1-1,-1-1 1,0 0 0,1 1-1,-1-1 1,1 0-1,-1 0 1,1 1 0,-1-1-1,0 0 1,1 0-1,-1 0 1,1 0 0,-1 0-1,1 0 1,-1 0-1,1 0 0,21 2 150,-21-2-137,121-6 1614,-120 6-1996,-1 0 1,0 0-1,1 1 1,-1-1 0,0 0-1,1 1 1,-1-1-1,0 1 1,1-1-1,-1 1 1,0 0 0,1 0 368,3 4-598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7:42.32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19 9216,'0'1'434,"0"-1"1,0 0-1,0 0 0,0 1 1,0-1-1,0 0 1,0 0-1,1 1 0,-1-1 1,0 0-1,0 0 0,0 0 1,0 1-1,1-1 1,-1 0-1,0 0 0,0 0 1,0 0-1,1 1 1,-1-1-1,0 0 0,0 0 1,1 0-1,-1 0 1,0 0-1,0 0 0,1 0 1,-1 0-1,0 0 1,0 0-1,1 0 0,-1 0 1,0 0-1,0 0 1,1 0-1,-1 0 0,0 0 1,0 0-1,1 0 1,-1 0-1,0 0 0,0 0 1,1-1-1,-1 1 1,0 0-1,0 0 0,1 0 1,-1 0-1,0-1-434,7-1-2262,7-2 2565,1 1 1,-1 1-1,1 1 0,0 0 1,0 1-1,-1 0 0,1 1 1,4 1-304,99 18 784,-80-13-592,-6-2-198,-29-18-4351,-2-6-821,-1 7 4132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7:51.53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386 92 11392,'2'-6'5539,"-1"4"-4953,-7 0 616,4 1 937,2 1-262,0 0-229,0 0-437,0 0-336,0 0-406,0 2-346,-1 1-1,1-1 1,0 1 0,0-1-1,0 1 1,0-1 0,0 1-1,1-1 1,-1 0 0,1 1-1,0-1 1,-1 0 0,1 1-1,0-1 1,0 0 0,1 0-1,0 2-122,1 4 203,1 4-161,-1 1 0,0-1 1,-1 1-1,-1 0 1,0 0-1,0 0 0,-2 9-42,1-10 8,0-10-191,0 1 1,0 0-1,1-1 1,-1 1-1,1-1 1,0 1-1,0 0 183,-1-1-349,1-1 1,0 1-1,-1-1 0,1 1 0,0-1 1,0 0-1,0 1 0,0-1 0,0 0 1,1 0-1,-1 0 0,0 0 0,0 0 1,1 0-1,-1 0 0,1 0 1,-1 0-1,1-1 0,-1 1 349,9 2-859</inkml:trace>
  <inkml:trace contextRef="#ctx0" brushRef="#br0" timeOffset="400.75">263 533 12288,'0'1'194,"-1"-1"0,1 0 1,0 0-1,0 0 0,0 1 0,-1-1 1,1 0-1,0 0 0,0 0 1,0 1-1,-1-1 0,1 0 0,0 0 1,0 0-1,-1 0 0,1 0 1,0 1-1,-1-1 0,1 0 1,0 0-1,0 0 0,-1 0 0,1 0 1,0 0-1,-1 0 0,1 0 1,0 0-1,0 0 0,-1 0 1,1 0-1,0-1 0,0 1 0,-1 0 1,1 0-1,0 0 0,-1 0 1,1 0-1,0 0-194,0-1 191,0 1 0,-1 0 0,1-1 0,0 1 0,0-1 0,0 1 0,0 0 0,0-1 0,0 1 0,0-1 0,0 1 0,0 0-1,0-1 1,0 1 0,0 0 0,0-1 0,0 1 0,0-1 0,0 1 0,0 0 0,1-1 0,-1 1 0,0 0 0,0-1 0,0 1 0,1 0 0,-1-1 0,0 1-191,4-5 382,0 1 1,0 0-1,1-1 1,0 2-1,-1-1 1,1 0-1,0 1 1,1 0 0,-1 0-1,2 0-382,15-6 464,23-7-464,-27 10 52,56-17-333,4 4 281,33-11-151,-98 26 64,-6 2-333,0-1 0,1 1 0,-1 1 0,0 0 1,5-1 419,-11 2-2384,-2 2 901,-6 4 720</inkml:trace>
  <inkml:trace contextRef="#ctx0" brushRef="#br0" timeOffset="1086.23">381 708 10624,'1'-1'484,"0"0"0,0 0 1,0 0-1,0 0 0,0-1 1,-1 1-1,1 0 0,0 0 1,-1-1-1,1 1 0,-1-1 1,1 1-1,-1 0 0,0-2-484,1 1 467,-1 0 0,1 0 0,0 0 1,-1 1-1,1-1 0,0 0 0,0 0 0,1-1-467,6-5 1018,-1 1 1,1 0 0,0 0 0,0 1 0,6-3-1019,-10 6 57,-1 1 0,1 0 0,0 0 0,0 0 1,0 1-1,0-1 0,0 1 0,0 0 0,0 0 1,0 1-1,1-1 0,-1 1 0,0 0 0,0 0 1,1 0-58,-4 1 8,0-1 1,0 0 0,-1 0 0,1 0 0,0 1 0,0-1-1,0 0 1,0 1 0,-1-1 0,1 1 0,0-1 0,-1 1 0,1-1-1,0 1 1,-1-1 0,1 1 0,0 0 0,-1-1 0,1 1-1,-1 0 1,1 0 0,-1-1 0,1 1 0,-1 0-9,0 1 14,1-1 0,-1 1 1,0-1-1,0 1 0,0 0 1,0-1-1,0 1 0,0 0 0,0-1 1,0 1-1,-1 0 0,1 0-14,-2 4 19,0-1-1,0 0 0,0 0 1,-1 0-1,0 0 0,0 0 1,-1 2-19,-16 18-83,6-6 124,-1 0 0,-6 4-41,1 3-81,16-21 83,1 0-1,-1-1 0,0 1 1,0 0-1,-1-1-1,5-3 4,-1-1 1,1 0 0,0 0-1,0 0 1,0 0-1,-1 0 1,1 0-1,0 0 1,0 1 0,0-1-1,0 0 1,-1 0-1,1 0 1,0 1 0,0-1-1,0 0 1,0 0-1,0 0 1,0 1-1,0-1 1,0 0 0,-1 0-1,1 0 1,0 1-1,0-1 1,0 0-1,0 0 1,0 1 0,0-1-1,0 0-4,7 2 87,12-7 110,-6-1-29,1 0 1,0 0-1,1 1 0,-1 1 1,1 1-1,0 0 0,10 0-168,24-1-153,34 3 153,-69 1-28,-14 0-333,1 0 0,0 0 0,-1 0 0,1 0 0,-1 0-1,1 0 1,0 0 0,-1 0 0,1 1 0,-1-1 0,1 0-1,0 0 1,-1 1 0,1-1 0,-1 0 0,1 1 0,-1-1 0,1 1-1,-1-1 1,1 0 0,-1 1 0,0-1 0,1 1 0,-1-1-1,0 1 362,5 6-1232</inkml:trace>
  <inkml:trace contextRef="#ctx0" brushRef="#br0" timeOffset="1731.65">1060 1021 12160,'0'1'415,"0"0"0,0 0 0,-1-1-1,1 1 1,0 0 0,-1 0 0,1-1 0,-1 1 0,1 0 0,-1-1 0,1 1 0,-1-1 0,0 1 0,1 0 0,-1-1 0,1 0 0,-1 1 0,0-1 0,0 1 0,1-1 0,-1 0 0,0 1 0,0-1-415,0 0 269,0 0 0,0 0 0,0 0-1,0 0 1,0 0 0,0-1 0,0 1 0,0 0 0,0-1 0,0 1 0,0-1 0,0 1 0,0-1 0,1 1 0,-1-1 0,-1 0-269,-3-4 459,0 0 0,0 0 0,0-1 0,1 0 0,0 0-459,1 3 364,-13-22 46,1-1 1,1-1 0,2 0-1,0-1 1,2-1 0,1 1-1,-4-22-410,11 37 10,0 0 0,0 0 1,1 0-1,1 0 0,0 0 0,0 0 0,2 0 0,1-11-10,-1 15-11,0 1 0,1-1 1,0 1-1,0 0 0,0 0 1,1 0-1,1 0 0,-1 1 0,1-1 1,0 1-1,1 1 0,0-1 1,2-2 10,-5 7-10,0-1 1,0 1-1,0-1 1,1 1-1,-1 0 1,1 1-1,-1-1 1,1 1 0,0-1-1,-1 1 1,1 0-1,0 0 1,0 1-1,0-1 1,0 1-1,0 0 1,0 0-1,-1 0 1,1 0-1,0 1 1,0 0 0,0 0-1,0 0 1,-1 0-1,2 1 10,9 4-28,0 0-1,-1 1 1,0 1-1,-1 0 1,10 9 28,-19-15 0,0 0 0,0 1 0,-1-1 0,1 1-1,0 0 1,-1 0 0,0 0 0,0 0 0,0 0 0,0 1 0,0-1 0,-1 0 0,1 1 0,-2-2 13,1 0 1,-1 0 0,1 0-1,-1 0 1,0 1-1,0-1 1,0 0 0,0 0-1,0 0 1,0 0 0,-1 1-1,1-1 1,-1 0 0,1 0-1,-1 0 1,0 0-1,0 0 1,0 0 0,0 0-1,0 0 1,0-1 0,-1 2-14,-2 1 93,1 1-1,-1-1 1,-1 0 0,1 0 0,-1-1 0,1 1-1,-1-1 1,0 0 0,0 0 0,-1-1 0,-3 2-93,0-1-24,0 0 1,0-1 0,1-1 0,-1 0 0,0 0 0,0 0-1,-2-1 24,10 0-99,1 0 0,-1 0-1,1 0 1,0 0 0,-1 0-1,1 0 1,-1 0 0,1 0-1,-1 0 1,1 0 0,0 0 0,-1 0-1,1 0 1,-1 0 0,1 0-1,0 0 1,-1 0 0,1-1-1,-1 1 1,1 0 0,0 0-1,-1-1 1,1 1 0,0 0-1,-1 0 1,1-1 0,0 1-1,-1 0 1,1-1 99,0 0-465,0 1 0,1-1 0,-1 1 1,0-1-1,1 0 0,-1 1 0,1-1 0,-1 1 0,0-1 0,1 1 0,-1-1 0,1 1 1,-1 0-1,1-1 0,0 1 0,0-1 465,17-10-7833,-9 7 7313,13-7-1293</inkml:trace>
  <inkml:trace contextRef="#ctx0" brushRef="#br0" timeOffset="3481.24">1759 592 11520,'0'0'3733,"-5"-16"8309,5 16-11994,0-1-1,0 1 1,0-1-1,0 1 1,1-1-1,-1 0 1,0 1-1,0-1 1,0 1 0,1-1-1,-1 1 1,0-1-1,1 1 1,-1 0-1,0-1 1,1 1-1,-1-1 1,0 1-1,1 0 1,-1-1-1,1 1 1,-1 0-1,1-1 1,0 1-48,16-5 338,-13 5-337,0 0 0,-1 0 0,1 0 1,0 0-1,-1 1 0,1 0 0,-1-1 0,4 2-1,-6-1-5,0-1-1,0 0 1,0 1-1,0-1 1,0 1 0,0-1-1,0 1 1,-1 0-1,1-1 1,0 1-1,-1 0 1,1-1-1,0 1 1,-1 0 0,1 0-1,-1 0 1,1 0-1,-1 0 1,1-1-1,-1 1 1,1 0 0,-1 0-1,0 0 1,0 0-1,0 0 1,1 0-1,-1 0 1,0 0-1,0 0 1,0 0 0,-1 0 5,1 2-6,-1-1 0,0 1 0,0-1 0,0 1 0,0-1 0,0 0 0,0 0 0,-1 0 0,1 1 0,-1-1 0,1-1 0,-2 2 6,2-2 1,-5 6-32,-1 0 0,1-1 0,-1 1 0,-4 1 31,4-1-18,12-3-16,16 0-35,-15-4 57,-1 2 28,0-1-1,0 1 1,0 0-1,0 0 1,-1 1-1,1 0-15,-4-2 9,1-1-1,-1 1 0,0 0 0,0 0 1,1 0-1,-1 0 0,0 1 1,0-1-1,0 0 0,0 0 0,-1 1 1,1-1-1,0 0 0,0 1 0,-1-1 1,1 1-1,-1-1 0,1 0 0,-1 1 1,0 0-1,1 0-8,-1 1 83,-1-1 1,1 1-1,0-1 1,-1 1 0,1-1-1,-1 0 1,0 1-1,0-1 1,0 0-1,0 1 1,0-1-1,-1 0 1,1 0-1,0 0 1,-1 0 0,0 0-1,1 0 1,-1-1-1,0 1 1,0-1-1,0 1 1,-2 0-84,-7 8 370,9-8-306,0-1 0,-1 1 0,1 0 0,-1-1 0,1 1 0,-1-1 0,0 0 0,0 1 0,0-2 0,0 1 0,0 0 1,-1 0-65,3-1-86,0 0 0,0 0 1,0 0-1,0 0 0,0 0 1,1 0-1,-1 0 0,0-1 1,0 1-1,0 0 0,0 0 1,0-1-1,1 1 0,-1-1 1,0 1-1,0-1 0,0 1 1,1-1 85,-1 0-349,0 0 1,0 0 0,1 0 0,-1 0-1,1 0 1,-1 0 0,1 0 0,-1 0-1,1 0 1,-1 0 0,1 0 0,0 0 0,0-1-1,0 1 1,0 0 0,0 0 0,0-2 348,0 1-815,0 0 1,1-1 0,0 1-1,-1-1 1,1 1-1,0 0 1,0-1 0,0 1-1,1-1 815,3-6-910,11-24-743</inkml:trace>
  <inkml:trace contextRef="#ctx0" brushRef="#br0" timeOffset="4232.74">1983 47 10624,'-1'0'159,"1"0"0,0 0 1,0 0-1,-1 0 0,1 0 0,0-1 1,-1 1-1,1 0 0,0 0 1,0 0-1,-1 0 0,1-1 0,0 1 1,0 0-1,0 0 0,-1 0 0,1-1 1,0 1-1,0 0 0,0 0 1,0-1-1,0 1 0,-1 0 0,1 0 1,0-1-1,0 1 0,0 0 1,0 0-1,0-1 0,0 1 0,0 0 1,0-1-1,0 1 0,0 0 1,0 0-1,0-1 0,0 1 0,0 0 1,0-1-1,0 1 0,0 0 1,0 0-1,1-1 0,-1 1-159,0-1 476,0 0-1,1 0 1,-1 0 0,0 0 0,1 0-1,-1 0 1,1 0 0,0 1-1,-1-1 1,1 0 0,-1 0-1,1 0 1,0 1 0,0-1-1,0 0-475,6-2 281,1 0 0,-1 0 0,1 1 0,-1 0 0,1 1 0,0-1 0,0 2 0,-1-1 1,4 1-282,11-2 318,-12 1-226,1 0 0,-1 0 0,1 1 0,-1 0 0,0 1 0,1 0 0,-1 1 0,2 1-92,-11-3 13,0 0-1,0 1 0,0-1 1,0 0-1,0 1 0,0-1 1,0 1-1,0-1 1,-1 1-1,1 0 0,0-1 1,0 1-1,-1 0 0,1-1 1,0 1-1,-1 0 1,1 0-1,0 0 0,-1 0-12,1 0 5,-1 0 0,0-1 0,0 1-1,0 0 1,0-1 0,0 1 0,0 0-1,-1-1 1,1 1 0,0 0 0,0-1 0,0 1-1,-1 0 1,1-1 0,0 1 0,-1 0-1,1-1 1,0 1 0,-1-1 0,1 1-1,-1 0-4,-3 3 2,-1 0-1,0 0 1,1 0-1,-1-1 1,-5 3-2,7-4-2,-13 8-17,1 1-1,0 0 1,-10 11 19,25-21 6,-1-1 0,1 0 0,0 0 0,0 0 0,0 1 1,-1-1-1,1 0 0,0 0 0,0 0 0,0 1 0,0-1 0,0 0 0,-1 0 1,1 1-1,0-1 0,0 0 0,0 1 0,0-1 0,0 0 0,0 0 0,0 1 0,0-1 1,0 0-1,0 1 0,0-1 0,0 0 0,0 0 0,0 1 0,0-1 0,1 0 1,-1 0-1,0 1 0,0-1 0,0 0 0,0 0 0,0 1 0,1-1-6,11 8 284,21 1 67,-30-8-364,27 5 415,-1 0 1,1-2 0,0-2-1,14 0-402,-37-2 275,2 3-6650,-9-3 6085,0 0 1,1 1-1,-1-1 0,0 0 0,0 0 0,0 1 0,1-1 0,-1 0 1,0 0-1,0 1 0,0-1 0,1 0 0,-1 1 0,0-1 1,0 0-1,0 1 0,0-1 0,0 0 0,0 1 0,0-1 1,0 0-1,0 1 0,0-1 0,0 0 0,0 1 0,0-1 1,0 0-1,0 1 0,0-1 0,0 0 0,0 1 0,-1-1 0,1 0 1,0 0-1,0 1 0,0-1 0,-1 0 0,1 1 290,-3 6-1946</inkml:trace>
  <inkml:trace contextRef="#ctx0" brushRef="#br0" timeOffset="4884.29">0 1188 12928,'31'-13'5784,"-22"11"-4934,0-1-1,1 1 0,-1 1 0,1 0 0,0 0 0,8 2-849,133-4 4272,72-7-2991,41-2-631,522-10-522,-369 0-1232,-241 1-5488,-167 20 5401,-5 1 564,-1 0 0,1-1 0,0 1 0,-1-1 0,1 0 0,-1 0 0,1 0 0,-1 0 0,1-1 0,-1 0 1,0 1-1,3-3 627,-6 4-60,0 0 0,0-1 1,0 1-1,0 0 1,1 0-1,-1-1 0,0 1 1,0 0-1,0-1 1,0 1-1,0 0 1,0 0-1,0-1 0,0 1 1,0 0-1,0-1 1,0 1-1,0 0 0,-1 0 1,1-1-1,0 1 1,0 0-1,0 0 1,0-1-1,0 1 0,-1 0 1,1 0-1,0-1 1,0 1 59</inkml:trace>
  <inkml:trace contextRef="#ctx0" brushRef="#br0" timeOffset="5298">569 1376 12032,'4'7'8987,"-5"3"-3830,-6 13-1718,3-12-2634,-4 19-269,2 0 1,-1 10-537,6-27-955,0 0 0,1 0 1,0 0-1,1 2 955,-1-11-1255,0-1 0,1 1 0,-1-1 1,1 0-1,0 1 0,0-1 0,0 0 0,0 1 0,0-1 1,1 0-1,0 0 0,-1 0 0,1 0 0,1 1 1255,7 1-2330</inkml:trace>
  <inkml:trace contextRef="#ctx0" brushRef="#br0" timeOffset="5632.99">438 1782 17023,'-8'11'6400,"11"-6"-4960,-3-13 416,0 3-64,5-2-736,8-1-128,5 0-448,4 0-160,12 0-192,7 1-160,3-1 0,-1 0-544,1 3-256,0 2-1600,-8 3-672,-7 3 1536,-15 2 800</inkml:trace>
  <inkml:trace contextRef="#ctx0" brushRef="#br0" timeOffset="5965.1">469 1929 16256,'-9'1'2940,"0"0"539,9-1-3366,0 0 1,0 0-1,0 0 1,-1 0-1,1 0 1,0-1-1,0 1 1,0 0-1,-1 0 1,1 0 0,0 0-1,0 0 1,0 0-1,0 0 1,0-1-1,-1 1 1,1 0-1,0 0 1,0 0-1,0 0 1,0 0-1,0-1 1,0 1-1,0 0 1,0 0 0,0 0-1,0 0 1,-1-1-1,1 1 1,0 0-1,0 0 1,0 0-1,0-1 1,0 1-1,0 0 1,0 0-114,1-1 135,0 0-1,0 1 1,-1-1 0,1 0 0,0 1-1,0-1 1,0 1 0,0-1 0,0 1-1,0-1 1,0 1 0,0 0 0,0-1-1,0 1 1,0 0-135,16-4 122,1 0 1,-1 1-1,1 2 0,0-1 0,17 2-122,-1 2 23,1 1-1,20 6-22,-52-9 6,0 1-1,-1 0 1,1 0 0,0 0-1,0 0 1,0 0 0,-1 0-1,1 1 1,1 1-6,-4-3 1,1 1-1,-1-1 1,1 0 0,-1 1-1,1-1 1,-1 1 0,0-1 0,1 1-1,-1-1 1,0 1 0,0-1 0,1 1-1,-1-1 1,0 1 0,0 0 0,0-1-1,0 1 1,0-1 0,0 1 0,0 0-1,0-1 1,0 1 0,0-1-1,0 1 1,0 0 0,0-1 0,0 1-1,0-1 1,-1 1 0,1-1 0,0 1-1,0-1 1,-1 1 0,1-1 0,0 1-1,-1-1 1,1 1 0,-1-1 0,1 1-1,0-1 1,-1 0 0,1 1 0,-1-1-1,1 0 1,-1 1 0,1-1-1,-1 0 0,-19 14-60,1-1 0,-2-1 0,1 0 0,-3-1 60,-30 16 278,53-27-244,0 0 0,0 0 1,0 0-1,-1 0 0,1 0 0,0 0 1,0 0-1,0 0 0,-1 0 1,1 1-1,0-1 0,0 0 0,0 0 1,0 0-1,-1 0 0,1 0 1,0 0-1,0 1 0,0-1 0,0 0 1,0 0-1,0 0 0,-1 0 0,1 1 1,0-1-1,0 0 0,0 0 1,0 0-1,0 0 0,0 1 0,0-1 1,0 0-1,0 0 0,0 0 1,0 1-1,0-1 0,0 0 0,0 0-34,9 2 676,27-3-347,-20 0-210,114-3 119,2 0-3532,-75 5-225,-30 2 2809</inkml:trace>
  <inkml:trace contextRef="#ctx0" brushRef="#br0" timeOffset="6446.22">1268 2300 11776,'1'22'6464,"-1"-22"-6274,0 0 0,0 0 0,0 1-1,0-1 1,0 0 0,0 0 0,-1 1 0,1-1 0,0 0 0,0 0 0,0 0 0,0 1-1,0-1 1,-1 0 0,1 0 0,0 0 0,0 1 0,0-1 0,0 0 0,-1 0 0,1 0 0,0 0-1,0 0 1,-1 0 0,1 0 0,0 1 0,-1-1-190,-10-4 2744,9 2-2533,1 0 0,-1 0 0,0 0 0,0 0 0,1 0 0,-1 0 0,1 0 0,0 0 0,-1-1 0,1 1 1,0-1-1,0 1 0,0-2-211,-5-12 461,-14-25 497,3 0-1,-2-10-957,11 27 109,1-1 1,1 0-1,2 0 0,-2-17-109,6 35 3,0-1-1,0 1 0,0 0 1,1 0-1,0 0 0,1 0 0,-1 0 1,1 0-1,1 1 0,-1-1 1,1 1-1,0-1 0,0 1 1,1 0-1,2-3-2,-2 4-6,1 0 0,-1 0 0,1 1-1,-1 0 1,1 0 0,0 0 0,1 0 0,-1 1 0,1 0 0,-1 0 0,1 0 0,0 1-1,0 0 1,0 0 0,1 1 0,-1-1 0,3 1 6,3 0-17,0 1-1,0 0 1,0 0 0,0 1-1,0 1 1,0 0 0,0 1-1,-1 0 1,1 1 0,-1 0-1,0 0 1,6 4 17,-13-5 0,1 0 1,-1-1-1,0 1 0,0 1 0,0-1 0,-1 0 1,1 1-1,-1 0 0,0 0 0,1 1 0,-4-4 11,1 0 0,0 1 0,-1-1 0,1 0 0,-1 1 0,1-1 0,-1 1 0,1-1-1,-1 0 1,0 1 0,0-1 0,0 1 0,0-1 0,0 1 0,0-1 0,0 1 0,0-1 0,-1 1-1,1-1 1,0 0 0,-1 1 0,1-1 0,-1 1 0,0-1 0,0 0 0,1 0 0,-1 1 0,0-1-1,0 0 1,0 0 0,0 0 0,0 0 0,0 0 0,0 0 0,-1 0 0,1 0-11,-5 3 46,0 0 1,0-1-1,-1 0 1,1 0-1,-1 0 1,1-1-1,-1 0 1,0 0-1,-2 0-46,-6 1-299,0-1-1,-1-1 1,-11 0 299,5-4-2272,21 3 2116,0 0 1,1 0-1,-1-1 1,0 1-1,1 0 0,-1-1 1,0 1-1,1-1 1,-1 1-1,1-1 1,-1 1-1,1-1 0,-1 1 1,1-1-1,-1 0 1,1 1-1,0-1 0,-1 0 1,1 1-1,0-1 1,-1 0-1,1 1 0,0-1 1,0 0-1,0 0 1,0 1-1,0-1 0,0 0 1,0 0 155,3-15-1163</inkml:trace>
  <inkml:trace contextRef="#ctx0" brushRef="#br0" timeOffset="6987.07">1605 1637 14848,'2'-3'4602,"-3"-3"-1896,0 0-804,1 5 354,-4 9 277,2 3-2238,0-1 0,1 1 0,1 0-1,0-1 1,0 1 0,1 0 0,1 7-295,0-1 192,-1-6-159,1 0-1,1-1 1,0 1-1,0-1 1,1 0-1,0 0 1,1 0-1,0 0 1,0-1-1,1 0 1,1 1-33,2 1 4,-1 0 1,1-1 0,1 0-1,0-1 1,0 0-1,1-1 1,0 0 0,8 4-5,-14-9 14,0-1 1,0 0 0,0 0-1,0 0 1,1-1 0,-1 0-1,0 0 1,1 0 0,-1 0-1,1-1 1,0 0-1,-1 0 1,5-1-15,-7 0 29,0 1 0,0-1 1,0 0-1,0 1 0,0-2 0,0 1 0,0 0 1,0 0-1,-1-1 0,1 0 0,0 1 0,-1-1 0,1 0 1,-1 0-1,0-1 0,1 1 0,-1 0 0,0-1 0,0 1 1,-1-1-1,1 0 0,-1 1 0,1-1 0,-1-1-29,2-4 27,-1 1-1,0-1 1,-1 0-1,1 0 0,-2 0 1,1-1-1,-1 1 1,-1-4-27,-1-13 156,-6-27-156,4 30 11,-2-2-11,4 17 0,0 1 0,1-1 0,0 1 0,0-1 0,1-2 0,-1-10-683,0 15 24,1-1-1,0 0 0,0 1 0,0-1 1,1 1-1,0-1 0,0-2 660,0 5-182,0 1 1,0-1-1,0 0 0,0 1 0,0-1 0,0 0 0,0 1 0,0 0 0,1-1 0,-1 1 1,1 0-1,-1-1 0,1 1 0,-1 0 0,1 0 0,0 0 0,-1 0 0,1 1 1,0-1-1,1 0 182,14-3-918</inkml:trace>
  <inkml:trace contextRef="#ctx0" brushRef="#br0" timeOffset="7512.32">2104 1496 14848,'-6'-14'6741,"5"13"-6051,0-1 0,0 1 0,0-1 0,1 1 0,-1-1 0,0 1 0,1-1 0,0 0 0,-1 1 1,1-2-691,0 3 79,0-1 1,0 0 0,1 1 0,-1-1 0,0 0-1,1 1 1,-1-1 0,0 0 0,1 1 0,-1-1 0,0 1-1,1-1 1,-1 0 0,1 1 0,0-1 0,-1 1-1,1 0 1,-1-1 0,1 1 0,0-1 0,-1 1 0,1 0-1,0-1 1,-1 1 0,1 0 0,0 0 0,-1 0-1,1 0-79,7-3 90,0 1 0,1 0 0,-1 1 0,0 0 0,0 0-1,1 1 1,-1 0 0,2 1-90,-6-1-5,0 0 1,0 1-1,0-1 0,-1 1 1,1 0-1,0 0 0,0 0 0,-1 1 1,1-1-1,-1 1 0,0 0 1,1 0-1,-1 0 0,0 0 1,0 1-1,0-1 0,0 1 0,-1 0 1,1 0 4,-2-1-19,0 0 0,0 1 1,0-1-1,-1 0 0,1 1 1,-1-1-1,1 0 1,-1 1-1,0-1 0,0 1 1,0-1-1,0 0 0,0 1 1,-1-1-1,1 1 0,-1-1 1,1 0-1,-1 0 0,0 1 1,0-1-1,0 0 19,-4 9-81,-1 0 1,0 0-1,-4 5 81,7-12 4,-1 2-7,0 1 22,0-1 0,0 1 0,-2 5-19,5-9 22,0 0-1,0-1 1,1 1 0,-1-1 0,1 1-1,0 0 1,-1-1 0,1 1 0,0 0 0,1-1-1,-1 1 1,1 2-22,0-4 18,-1 1 1,1-1-1,0 0 0,-1 0 1,1 0-1,0 0 0,0 0 1,0 0-1,0 0 0,0-1 1,0 1-1,0 0 0,1 0 1,-1-1-1,0 1 0,0-1 1,0 1-1,1-1 1,-1 0-1,1 1-18,31 7 229,-24-6-185,13 1-123,0 0 0,-1-2 0,1 0 0,8-1 79,-7-1-2345,-22 1-2775,-2-1-1227,-5-5 2502,-9-1 1819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8:05.43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15 242 13056,'-1'-1'643,"0"0"1,0 1-1,0-1 1,0 0-1,0 0 0,0 0 1,0 1-1,1-1 1,-1 0-1,0 0 1,1 0-1,-1-1 1,1 1-1,-1 0 1,1 0-1,-1-1-643,1 0 417,-1 0-1,1 0 1,0 0-1,0 1 1,0-1-1,0 0 0,0 0 1,0 0-1,1 0 1,-1-1-417,1 0 120,0 0 1,0 0-1,0 0 1,1 0-1,-1 1 1,1-1-1,-1 0 0,1 1 1,0-1-1,0 1 1,0 0-1,0 0 1,2-2-121,5-2 11,0 1 1,0 0-1,1 0 0,-1 1 1,1 1-1,0-1 1,0 2-1,0-1 0,4 1-11,3-1 0,0 1 0,0 1 0,0 1-1,0 1 1,7 1 0,-19-2 0,-1 1 0,1 0 0,-1 0 0,1 1 0,-1-1 0,1 1 0,3 2 0,-6-3 0,-1 0 0,1 0 0,-1 0 0,1 0 0,-1 0 0,0 1 0,1-1 0,-1 0 0,0 1 0,0-1 0,0 1 0,0 0 0,0-1 0,0 1 0,0 0 0,-1-1 0,1 1 0,-1 0 0,1 0 0,-1 0 0,1 0 0,-1 0 0,0 3-7,0 1 1,-1-1-1,1 0 0,-1 1 0,0-1 0,0 0 1,-1 0-1,-1 5 7,-21 44-70,18-42 66,-35 64 958,-14 17-954,-9 12 577,63-101-548,-1-1 0,0 0 0,1 1 0,-1 0 0,1-1 0,0 1 0,0 0 0,0 0 1,1 0-1,-1-1 0,1 5-29,0-7 6,0 0 0,1-1 0,-1 1 1,0 0-1,0 0 0,1-1 0,-1 1 0,0 0 1,1-1-1,-1 1 0,1 0 0,-1-1 0,1 1 1,-1-1-1,1 1 0,0-1 0,-1 1 0,1-1 1,0 1-1,-1-1 0,1 1 0,0-1 0,-1 0 1,1 0-1,0 1 0,0-1 0,-1 0 0,1 0 1,0 0-1,0 0 0,0 0-6,26 2 209,-26-2-194,338 0 1169,-334 0-1038,0 0 1,1-1 0,-1 1-1,5-3-146,17-8-4487,-18 5 1419,0 0 0,-1 0-1,0-1 1,0 0 0,0 0 3068,11-12-2096</inkml:trace>
  <inkml:trace contextRef="#ctx0" brushRef="#br0" timeOffset="660.52">760 162 8320,'-5'-1'12747,"-5"3"-6854,9-1-5802,0-1-1,0 0 1,0 1 0,1-1-1,-1 0 1,0 1-1,0-1 1,1 1 0,-1 0-1,0-1 1,0 1 0,1 0-1,-1-1 1,1 1 0,-1 0-1,1 0 1,-1-1-1,1 1 1,-1 0 0,1 0-1,0 0 1,-1 0 0,1 0-1,0 0 1,0-1 0,0 1-1,0 0 1,-1 0-1,1 0 1,1 1-91,-2 9 676,1 18 211,1-28-866,-1 1 0,0-1 1,0 1-1,1-1 0,-1 1 1,1-1-1,-1 1 0,1-1 1,0 1-1,0-1 0,-1 0 1,1 1-1,0-1 0,0 0 1,0 0-1,1 1-21,6 4 70,0 0 0,0-1 0,1 0 1,0-1-1,0 1 0,0-2 0,1 1 0,-1-1 0,1-1 0,0 0 1,5 0-71,19 2 167,1-2 1,23-3-168,-21 1 50,-28 0-48,-1 0-1,1-1 0,-1 0 0,0 0 1,1-1-1,-1 0 0,0 0 0,0-1 1,0 0-1,0-1 0,-1 1 1,1-2-1,-1 1 0,0-1 0,0 0 1,0-1-1,-1 1 0,0-1 0,0-1 1,-1 1-1,5-7-1,-4 3 0,-2 0 0,1 0 0,-1 0 0,-1-1 0,0 1 0,0-1 0,-1 0 0,0 0 0,-1 0 0,0 0 0,-1 0 0,0 0 0,-1 0 0,-1-10 0,1 18-446,1-1 0,-1 0 0,0 0 0,0 0 0,-1 1 0,1-1 0,-1 1 0,1-1 0,-1 1 0,0-1 446,1 4-156,1-1 0,-1 0 0,0 1 0,0-1 0,1 0 0,-1 1-1,0-1 1,0 1 0,1-1 0,-1 1 0,0 0 0,0-1 0,0 1 0,0 0 0,0 0 0,1-1 0,-1 1-1,0 0 1,0 0 0,0 0 0,0 0 0,0 0 0,0 0 0,0 0 0,0 1 0,0-1 0,0 0-1,1 0 1,-1 1 0,0-1 0,0 1 0,0-1 0,1 1 0,-1-1 0,0 1 0,0-1 0,1 1 0,-1 0-1,0-1 1,1 1 156,-10 9-2416,-4 5 1360</inkml:trace>
  <inkml:trace contextRef="#ctx0" brushRef="#br0" timeOffset="1164.07">1028 93 12288,'0'0'477,"0"0"0,0-1 0,-1 1 1,1 0-1,0 0 0,0-1 1,0 1-1,0 0 0,0 0 1,-1-1-1,1 1 0,0 0 0,0 0 1,0 0-1,-1 0 0,1-1 1,0 1-1,0 0 0,0 0 0,-1 0 1,1 0-1,0 0 0,0 0 1,-1-1-1,1 1 0,0 0 0,-1 0 1,1 0-1,0 0 0,0 0-477,-3 8 4787,3 21-6309,1-22 3053,-2 16-1084,-1-1 0,-4 13-447,2-3 162,-4 67-19,5-1 0,4 5-143,-1-26 23,1-41-78,2-1 0,1 1 0,2 3 55,-5-17-3148,-1-16 435,0-5-1063,-3-4 1530,-9-14 1078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8:08.23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 57 6656,'-1'0'72,"1"0"1,0 0-1,0 0 1,0 0-1,0 0 0,-1 0 1,1 0-1,0 0 1,0 0-1,0-1 0,0 1 1,0 0-1,0 0 1,-1 0-1,1 0 1,0 0-1,0-1 0,0 1 1,0 0-1,0 0 1,0 0-1,0 0 1,0-1-1,0 1 0,0 0 1,0 0-1,0 0 1,0-1-1,0 1 1,0 0-1,0 0 0,0 0 1,0 0-1,0-1 1,0 1-1,0 0 1,0 0-73,0 0 28,0 0 1,0 0 0,0 0 0,0 0 0,0 0 0,0 0-1,0 0 1,0 0 0,0 0 0,0 0 0,0 1 0,0-1 0,0 0-1,0 0 1,0 0 0,0 0 0,0 0 0,0 0 0,0 0-1,0 0 1,0 0 0,0 0 0,0 0 0,0 0 0,0 0-1,0 0 1,0 0 0,0 1 0,0-1 0,0 0 0,0 0-1,1 0 1,-1 0 0,0 0 0,0 0 0,0 0 0,0 0-1,0 0 1,0 0 0,0 0 0,0 0 0,0 0 0,0 0 0,0 0-1,0 0 1,0 0 0,0 0 0,0 0 0,0 0 0,1 0-1,-1 0 1,0 0 0,0 0 0,0 0 0,0 0 0,0 0-1,0 0 1,0 0 0,0 0 0,0 0 0,0 0 0,0 0-1,0 0 1,0 0 0,0 0 0,0 0 0,0-1 0,0 1-1,0 0 1,1 0-29,-1 1 1835,0-1 96,0 0 36,0 0-111,0 0-202,0 0-620,0 0 124,8-12 3609,-4 10-4569,0 1 0,0-1 0,0 1 0,0 0 0,0 0 0,0 0 0,0 0 0,1 1 0,-1 0 0,0 0 0,1 0-198,28-3 569,55-16 167,-68 15-606,1 1 0,-1 1 0,0 1 1,1 1-1,6 2-130,15-2 58,-35 2-1496,8 9-11331,-11-4 11164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2:52:28.34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13 105 13696,'0'-1'686,"0"1"1,0-1 0,-1 0 0,1 1 0,0-1 0,-1 1-1,1-1 1,-1 1 0,1 0 0,0-1 0,-1 1 0,1-1 0,-1 1-1,1 0 1,-1-1 0,0 1 0,1 0 0,-1 0 0,1-1-687,-2 13 6030,3-5-7095,-1 402 676,-1-514-281,-1-1 999,5 1 1,6-20-330,-9 121 18,1 0 1,0 0-1,0 0 0,0 0 0,0-1 0,1 2 1,-1-1-1,1 0 0,0 0 0,0 0 1,1 1-1,1-3-18,-2 4 5,1 0 0,-1-1 0,1 1 0,0 0 0,0 0 0,0 1 0,0-1 0,0 0 0,0 1 0,0 0 0,1 0 0,-1 0 0,0 0 0,1 0 0,-1 1 0,1 0-5,21-3 43,0 1 0,0 1 0,0 2 0,0 0 1,-1 2-1,1 1 0,-1 1 0,1 0 0,-1 2 1,9 5-44,-26-9 44,-1-1 0,0 2 0,0-1 1,0 1-1,0 0 0,0 0 0,-1 0 1,0 1-1,3 3-44,-7-7 10,1 1 0,-1 0 0,0 0 1,1 1-1,-1-1 0,0 0 0,0 0 0,0 1 0,-1-1 0,1 0 1,0 1-1,-1-1 0,0 1 0,1-1 0,-1 1 0,0-1 1,0 0-1,-1 1 0,1-1 0,0 1 0,-1-1 0,1 1 1,-1-1-1,0 0 0,0 1 0,0-1 0,0 0 0,-1 1-10,-2 4 5,-1 1-1,-1-1 0,0 0 0,0 0 0,0 0 0,-1-1 1,-1 1-5,-11 9 13,-22 13-13,30-23-103,0 1 0,0-1 0,0-1 0,-1 0-1,0-1 1,0 0 0,-1-1 0,1 0 0,-4 0 103,9-2-98,0 0 0,-1-1 0,1 0 0,0 0 0,-1-1 0,1 0 0,0 0 0,0 0 0,0-1 0,0 0 0,0-1 0,0 1 0,1-1 0,-1-1 0,1 1 0,-4-4 98,-1-5-1493,1-3 490</inkml:trace>
  <inkml:trace contextRef="#ctx0" brushRef="#br0" timeOffset="794.23">736 249 10368,'2'-4'1037,"0"0"0,0 0 1,0 0-1,-1-1 0,0 1 1,0 0-1,0-1 0,0 1 1,-1-1-1,0 1 1,1-1-1,-2 0-1037,1 3 290,0 0-1,-1 0 1,1 1 0,-1-1 0,0 0-1,1 1 1,-1-1 0,0 0 0,0 1-1,0-1 1,0 1 0,0-1 0,-1 1-1,1 0 1,0-1 0,-1 1 0,1 0-1,-1 0 1,1 0 0,-1 0 0,1 0-1,-1 0 1,0 1 0,1-1 0,-1 0-1,0 1 1,0 0 0,0-1 0,1 1-1,-2 0-289,-1-1 35,0 1 0,0 0 0,0 0 0,0 0 0,0 0 0,0 1 0,0-1 0,0 1 0,0 0 1,0 0-1,0 1 0,1-1 0,-1 1 0,0 0 0,1 0 0,-1 0 0,1 0 0,0 1 0,0-1 0,0 1 0,0 0 0,0 0 0,0 0-35,-2 3 41,0 1 0,1-1 0,-1 1 1,1 0-1,1 0 0,-1 0 0,1 0 0,0 1 1,1-1-1,0 1 0,-1 4-41,2-2 0,-1 0 0,2 0 0,-1 0 0,2 4 0,-1-11 0,0 0 0,0 0 0,1 0 0,-1 0 0,1 0 0,0 0 0,0 0 0,0 0 0,0 0 0,1 0 0,-1-1 0,1 1 0,0-1 0,0 1 0,-1-1 0,2 1 0,-2-2-2,0 0 1,0 0-1,0-1 1,0 1-1,0-1 1,0 1-1,0 0 1,0-1-1,0 0 1,0 1-1,0-1 1,1 0-1,-1 1 1,0-1-1,0 0 1,0 0-1,0 0 1,1 0-1,-1 0 0,0 0 1,0-1-1,0 1 1,0 0-1,1-1 1,-1 1-1,0 0 1,0-1-1,0 0 1,0 1-1,0-1 1,0 1-1,0-1 1,0 0-1,0 0 1,0 0 1,5-4-17,-1-1 1,0 1-1,0-1 0,-1 0 1,2-2 16,-3 3-8,18-23-56,-13 19 58,0-1-1,-1 0 1,0-1 0,0 0 0,-1 0 0,2-7 6,5-18 88,-8 23-14,-4 11-35,-2 5 0,-3 13-39,1 0 1,1-1 0,0 1 0,1 0-1,1 0 1,0 0 0,3 10-1,-3-22-11,1 0 0,0 0 0,0 0 1,0 0-1,0 0 0,1 0 0,0 0 0,0 0 0,0-1 0,0 1 1,0-1-1,1 1 0,0-1 0,0 1 11,-1-2-11,1-1 0,-1 1 0,0 0 0,1-1 0,0 1 0,-1-1 0,1 0 0,0 0 0,0 0 0,-1 0-1,1-1 1,0 1 0,0-1 0,0 1 0,0-1 0,0 0 0,0 0 0,0 0 0,0-1 0,0 1 0,1-1 11,8-2-55,0-1 0,-1 0 1,1 0-1,-1-1 0,0-1 0,0 0 0,8-6 55,9-8-160,0-1 0,5-8 160,-7 4-43,0-1 1,-2-2-1,0-1 0,0-4 43,-8 8 270,-1 0-1,10-25-269,-13 27 341,-27 46-90,-9 23-251,19-33-28,1 0 0,0 1-1,0-1 1,2 1 0,-1 0 0,2 0 0,0 0-1,1 0 1,0 0 0,1 0 0,0 0 0,1 0 0,1-1-1,1 4 29,-3-14-186,0 0 0,0-1 0,0 0 0,0 1 0,1-1 0,-1 1 0,1-1-1,-1 0 1,1 0 0,0 0 0,0 0 0,0 0 0,1 1 186,-2-3-182,0 1-1,1 0 1,-1-1 0,0 1-1,1 0 1,-1-1 0,1 0-1,-1 1 1,0-1 0,1 0-1,-1 0 1,1 0 0,-1 1-1,1-2 1,-1 1 0,1 0-1,-1 0 1,1 0 0,-1-1-1,0 1 1,1-1 0,-1 1-1,2-1 183,11-10-1376</inkml:trace>
  <inkml:trace contextRef="#ctx0" brushRef="#br0" timeOffset="1406.43">1075 132 16639,'-46'-2'9728,"46"1"-9679,0 1-1,0 0 1,0 0-1,0 0 0,0 0 1,0 0-1,0 0 1,0 0-1,0 0 1,0 0-1,0 0 1,0 0-1,0 0 1,0 0-1,1 0 0,-1 0 1,0 0-1,0-1 1,0 1-1,0 0 1,0 0-1,0 0 1,0 0-1,0 0 1,0 0-1,0 0 0,0 0 1,0 0-1,0 0 1,0 0-1,0-1 1,0 1-1,0 0 1,0 0-1,0 0 1,0 0-1,-1 0 1,1 0-1,0 0 0,0 0 1,0 0-1,0 0 1,0 0-1,0 0 1,0-1-1,0 1 1,0 0-1,0 0 1,0 0-1,0 0 0,0 0 1,0 0-1,0 0 1,-1 0-1,1 0 1,0 0-1,0 0 1,0 0-1,0 0 1,0 0-1,0 0-48,6-2 82,-6 2 112,19-4 55,0 2 1,0 1-1,0 0 0,18 2-249,-5 0 123,-23-1-118,4-1 60,-1 1 1,1 1 0,-1 0-1,1 1 1,8 2-66,-18-3 16,1 1 0,-1-1 0,1 0 1,-1 1-1,0 0 0,0 0 0,0 0 0,0 0 0,0 0 0,0 1 1,-1-1-1,1 1 0,-1-1 0,1 1 0,-1 0 0,0 0 0,0 0 1,-1 1-1,1-1 0,-1 0 0,1 1 0,-1 0-16,5 16 115,-2 1 0,0-1 1,-2 1-1,0 0 0,-1 0-115,-2-12 53,0 5 98,3-13-79,3-5-23,-1-2-37,0 0-1,0-1 0,-1 1 0,0-1 1,-1 1-1,1-1 0,0-5-11,6-16 55,0 3-32,14-33 46,-21 54-49,0-1-1,0 1 1,1 0 0,-1 0-1,1 0 1,0 0-1,1 0 1,-1 1-1,0 0 1,2-1-20,-5 3 0,1 1 0,-1-1 1,1 1-1,-1 0 0,1-1 0,-1 1 1,1 0-1,0 0 0,-1-1 1,1 1-1,-1 0 0,1 0 0,0 0 1,-1 0-1,1 0 0,-1 0 1,1 0-1,0 0 0,-1 0 1,1 0-1,0 0 0,-1 0 0,1 0 1,-1 0-1,1 0 0,0 1 1,-1-1-1,1 0 0,-1 1 0,1-1 1,-1 0-1,2 2 1,-1-1 0,0 0 0,0 1-1,0-1 1,0 0 0,0 1 0,-1 0 0,1-1 0,0 1 0,-1-1 0,1 1 0,-1 0-1,3 10 5,-1-1 1,0 1-1,-1 7-5,0-12 1,0 13-1,-2-17 0,1-1 0,0 1 0,0 0 0,1 0 0,-1 0 0,1-1 0,-1 1 0,1 0 0,0-1 0,0 1 0,0 0 0,0-1 0,1 2 0,-1-3 0,-1-1 0,0 0 0,0 1 0,1-1 0,-1 0 0,0 1 0,1-1 0,-1 0 0,1 1 0,-1-1 0,0 0 0,1 0 0,-1 1 0,1-1 0,-1 0 0,1 0 0,-1 0 0,0 0 0,1 0 0,-1 1 0,1-1 0,-1 0 0,1 0 0,-1 0 0,1 0 0,0-1 0,13-5 0,14-21 0,-21 20 0,9-9 0,1 0 0,0 1 0,2 1 0,0 1 0,19-11 0,-33 22 0,-1 0 0,1 0 0,0 1 0,0 0 0,0-1 0,0 2 0,1-1 0,-4 1 0,0-1 0,0 1 0,0 1 0,1-1 0,-1 0 0,0 0 0,0 1 0,0-1 0,0 1 0,0 0 0,0 0 0,0 0 0,0 0 0,0 0 0,0 0 0,-1 0 0,1 0 0,0 1 0,-1-1 0,1 1 0,2 2 0,-1 0 0,0-1 0,0 1 0,-1 0 0,1 0 0,-1 1 0,0-1 0,1 2 0,1 8 1,0-1 1,0 0-1,-1 1 0,0 5-1,2 12-101,11 55-1275,-14-67 992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8:10.52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132 324 9600,'-6'1'924,"-1"-1"1,1 1-1,0 0 1,0 0 0,0 1-1,0 0 1,0 0-1,1 0 1,-1 1 0,0 0-1,1 0 1,0 1-1,0-1 1,-4 4-925,6-4 170,-1 0 0,1 1 0,-1-1 0,1 1 0,0 0 0,1 0 0,-1 0 1,0 1-1,1-1 0,0 0 0,0 1 0,1-1 0,-1 1 0,1 0 0,0 0 0,0 0 0,0-1 0,1 1 0,0 1-170,0 2 146,0 1 1,1 0-1,0-1 0,0 1 0,1-1 1,3 9-147,-3-12 78,0-1 1,0 1-1,0-1 1,0 1-1,1-1 1,0 0-1,0 0 1,0 0 0,0-1-1,1 1 1,-1-1-1,1 1 1,2 0-79,4 2 99,1 0 0,0-1 0,0 0 0,0 0 0,1-1 0,0-1 0,0 0 0,0-1 0,0 0 0,0-1 0,12 0-99,8-1 207,1-2 1,-1-1 0,30-7-208,-46 6 64,0 0-1,0-1 1,0 0 0,0-1 0,2-2-64,-14 5 67,1 1-1,-1 0 1,1-1 0,-1 0-1,0 0 1,0 0 0,0-1 0,-1 1-1,1-1 1,-1 0 0,0 0-1,0 0 1,0 0 0,0-1 0,-1 1-1,1-1 1,-1 0 0,1-3-67,-3 5 27,1 0 1,-1 0 0,0 0 0,0 0-1,0-1 1,0 1 0,-1 0 0,1 0-1,-1 0 1,0 0 0,0 0 0,0 0-1,0 1 1,0-1 0,0 0 0,-1 0-1,0 1 1,1-1 0,-1 1 0,0-1-1,0 1 1,0 0 0,-1 0 0,1 0-1,0 0 1,-2-1-28,-7-5 18,0 1 0,0 0 0,-1 1 0,0 0-1,-5-2-17,-5-1 37,-1 1 0,1 1 0,-12-1-37,26 6-427,1 0 1,-1 1-1,0 1 1,0-1-1,0 1 1,1 0-1,-1 1 1,0 0-1,0 0 1,0 1-1,1 0 1,-4 2 426,3 2-2843,6 2 1024</inkml:trace>
  <inkml:trace contextRef="#ctx0" brushRef="#br0" timeOffset="346.02">250 39 16511,'-2'3'1128,"0"-1"0,-1 1 0,1 0 0,0 0 0,1 0 0,-1 0 0,0 2-1128,-7 26 3709,6-12-2987,2-1 0,0 12-722,0-3 807,-12 128 359,2-25-737,5 14-429,6 76-630,1-211 476,-1-8-88,0 0 0,0-1 0,0 1 0,1-1 1,-1 0-1,0 1 0,0-1 0,1 1 0,-1-1 1,0 1-1,1-1 0,-1 0 0,0 1 0,1-1 0,-1 0 1,1 1-1,-1-1 0,1 1 242,0-1-308,0 0 0,0 0 0,-1 0 0,1 0 0,0 0 0,0 0 0,0 0 0,0 0 0,0-1 0,-1 1 1,1 0-1,0 0 0,0-1 0,0 1 0,-1 0 0,1-1 0,0 1 0,0-1 0,-1 1 0,1-1 0,0 1 0,-1-1 0,1 0 0,0 0 308,12-12-843</inkml:trace>
  <inkml:trace contextRef="#ctx0" brushRef="#br0" timeOffset="1136.9">685 92 8320,'-1'0'624,"0"0"0,0 0 1,0 0-1,0 0 0,1 0 1,-1 0-1,0 0 0,0 0 1,0-1-1,1 1 0,-1 0 0,0 0 1,0-1-1,1 1 0,-1-1 1,0 1-1,1-1 0,-1 1 1,0-1-1,1 1 0,-1-1 0,1 0 1,-1 1-1,1-1 0,-1 0 1,1 0-1,-1 1 0,1-1 1,0 0-1,-1 0 0,1 1 1,0-1-1,0-1-624,0-4 1725,3 0-3296,0 1 1638,1 0-1,0 0 1,0 1-1,0-1 1,0 1-1,1 0 1,0 0-1,0 1 0,0-1 1,0 1-1,0 0 1,1 1-1,-1-1 1,6-1-67,-8 3 26,0 0 1,0 0-1,1 1 1,-1-1 0,0 0-1,1 1 1,-1 0-1,1 0 1,-1 0-1,0 0 1,1 1 0,-1-1-1,0 1 1,1 0-1,-1 0 1,0 0 0,0 1-1,0-1 1,0 1-1,0-1 1,0 1-1,0 0 1,0 0 0,-1 1-1,1-1 1,-1 0-1,0 1-26,0 0-36,0-1-1,-1 1 0,1-1 0,-1 1 1,0 0-1,0 0 0,0 0 1,0 0-1,0 0 0,-1 0 0,1 0 1,-1 0-1,0 0 0,0 0 1,0 0-1,0 0 0,0 0 0,-1 0 1,1 0-1,-1 0 0,0 0 0,0 0 1,0 0-1,-1 2 37,-5 8-85,1 0 0,-2 0 0,1-1 0,-8 8 85,8-10-240,-5 7 194,3-5 232,0 0 0,1 1 1,0 1-1,-2 6-186,10-20 19,0 1 0,0-1 0,0 1-1,0-1 1,0 1 0,0-1 0,0 1 0,0-1 0,0 0 0,0 1 0,0-1 0,1 1 0,-1-1 0,0 1 0,0-1-1,0 1 1,1-1 0,-1 0 0,0 1 0,0-1 0,1 0 0,-1 1 0,0-1 0,1 0 0,-1 1 0,1-1 0,-1 0-1,0 0 1,1 1 0,-1-1 0,1 0 0,-1 0 0,0 0 0,1 1 0,0-1-19,16 4 74,110 0 630,61-4 101,-188 0-874,0-1 0,1 1 0,-1 0 0,0 0 0,0 0 0,0 0 0,1 0 0,-1 0 1,0 0-1,0 0 0,0 0 0,1 0 0,-1 0 0,0 0 0,0 0 0,1 0 0,-1 0 0,0 0 0,0 0 0,0 0 0,1 0 0,-1 1 0,0-1 0,0 0 0,0 0 0,1 0 1,-1 0-1,0 0 0,0 0 0,0 1 0,0-1 0,1 0 0,-1 0 0,0 0 0,0 1 0,0-1 0,0 0 0,0 0 0,0 0 0,0 1 0,0-1 0,1 0 0,-1 0 0,0 1 0,0-1 69,-1 0-82,1 1-1,0-1 1,0 0-1,-1 1 0,1-1 1,0 1-1,-1-1 1,1 0-1,-1 0 1,1 1-1,0-1 0,-1 0 1,1 0-1,-1 1 1,1-1-1,0 0 0,-1 0 1,1 0-1,-1 0 83,-12-1-560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8:26.34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198 181 11776,'-25'19'8549,"25"-19"-8341,0 0 1,0 0-1,0 1 0,0-1 1,0 0-1,0 0 0,0 0 1,1 1-1,-1-1 1,0 0-1,0 0 0,0 0 1,0 0-1,0 1 1,0-1-1,0 0 0,0 0 1,0 0-1,1 0 1,-1 0-1,0 0 0,0 1 1,0-1-1,0 0 1,0 0-1,1 0 0,-1 0 1,0 0-1,0 0 1,0 0-1,0 0 0,1 0 1,-1 0-1,0 0 1,0 1-1,0-1 0,0 0 1,1 0-1,-1 0 1,0 0-1,0-1 0,0 1 1,1 0-1,-1 0 1,0 0-1,0 0-208,19 2 2473,21-4-2330,-11-1-391,-1 1 0,10 1 248,23-1-3189,-41 0 2250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8:23.79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33 54 14464,'-6'5'9600,"0"0"-4681,4-2-4773,0-1 1,0 1-1,0 0 1,1-1-1,-1 1 1,1 0-1,0 0 1,-1 0-1,1 0 0,1 0 1,-1 0-1,0 2-146,0 1 32,0 0 0,1 0 0,0 1 0,0-1 0,0 0 0,1 0 0,-1 0 0,2 0 0,-1 0 0,1 0 0,-1 0 0,2 0 0,-1-1 0,1 1 0,0-1 0,0 1 0,0-1 0,1 0 0,2 3-32,-3-5 13,3 6 34,0 0 0,1-1-1,1 0 1,-1 0 0,2 0-1,-1-1 1,1 0 0,-1-1 0,2 0-1,1 0-46,-1-1 28,0-1-1,0-1 1,0 0 0,1-1-1,-1 1 1,1-2-1,0 0 1,0 0-1,-1-1 1,1 0-1,0-1 1,0 0 0,-1-1-1,1 0 1,-1 0-1,1-2 1,-1 1-1,0-1 1,0 0-1,0-1 1,-1 0 0,0-1-1,0 0 1,3-3-28,15-13 53,0-1 0,-1-2 1,7-10-54,-29 31-16,-1-1-1,1 0 1,-1 0 0,0-1 0,0 1 0,-1 0 0,1-3 16,-2 4-600,0 0 0,1 1 0,-2-1 0,1 0 1,0 0-1,-1-3 600,-2 2-1813,-6 2 639</inkml:trace>
  <inkml:trace contextRef="#ctx0" brushRef="#br0" timeOffset="366.17">275 12 15616,'9'-11'10832,"-9"11"-10700,0 0 1,1 0-1,-1 0 0,0 0 0,0 1 1,1-1-1,-1 0 0,0 0 0,0 0 1,1 0-1,-1 1 0,0-1 0,0 0 1,0 0-1,1 1 0,-1-1 0,0 0 1,0 0-1,0 1 0,0-1 0,0 0 1,1 0-1,-1 1 0,0-1 0,0 0 1,0 1-133,6 10 725,-3-5-594,0 0-1,-1 1 0,0-1 0,0 0 0,0 1 0,-1 0 0,0-1 0,0 1 0,-1 0 1,0 6-131,1 0 90,2 153 301,-2-30-222,0-134-193,8 144 414,-5-113-1964,1 0 0,1 0-1,5 9 1575,-9-38-2694,-2-4 2421,1 0-1,-1 0 1,0 0-1,0 0 1,0 0 0,0 0-1,0 0 1,1 0 0,-1 0-1,0 0 1,0 0 0,0 0-1,0 0 1,1 0 0,-1 0-1,0 0 1,0 0-1,0 0 1,0 0 0,1 0-1,-1 0 1,0 0 0,0 0-1,0 0 1,0 0 0,0 0-1,1 0 1,-1 0 0,0 0-1,0 0 1,0-1-1,0 1 1,0 0 0,0 0-1,1 0 1,-1 0 0,0 0-1,0-1 1,0 1 0,0 0-1,0 0 1,0 0 0,0 0-1,0 0 1,0-1-1,0 1 1,0 0 0,0 0-1,0 0 1,0-1 273,1-6-3845</inkml:trace>
  <inkml:trace contextRef="#ctx0" brushRef="#br0" timeOffset="752.59">655 374 14208,'0'0'4655,"-8"12"3244,2 5-7234,1 0 0,0 1-1,2-1 1,0 1 0,0-1 0,2 3-665,-5 22 389,6-42-388,-3 23 134,0-1 0,0 22-135,3-38 10,0 0 0,1 0 1,-1 0-1,1 0 1,1 0-1,-1 0 0,1 0 1,0 0-1,0-1 1,1 1-1,-1-1 0,1 1 1,2 0-11,-3-2-12,2-1 0,-1 0 1,0 0-1,1 0 1,-1 0-1,1-1 0,0 1 1,0-1-1,0 0 0,0 0 1,0-1-1,1 1 1,-1-1-1,0 0 0,1 0 12,4 1-620,0-1-1,0 1 0,0-2 1,0 1-1,0-2 0,5 0 621,-5 0-1470,-1 0 0,1-1 0,4-2 1470,2-3-1574</inkml:trace>
  <inkml:trace contextRef="#ctx0" brushRef="#br0" timeOffset="1104.71">673 623 15616,'-18'12'5791,"18"-12"-4511,-8 0 1152,8 0 704,0 0-1824,4 0 32,0-7-896,14 2-64,-5-3-224,13 2-448,-8-3 160,13 1-1536,-8 0 928,20 0-4736,-9 2 3008,10-2-2719,-13-5 3007</inkml:trace>
  <inkml:trace contextRef="#ctx0" brushRef="#br0" timeOffset="1470.29">1121 549 12288,'-10'3'2227,"0"0"1,-1 0-1,1-1 1,-1 0-1,1 0 1,-4-1-2228,11-1 102,0 0 0,0 1 0,0-1 0,0 1 0,1 0 0,-1 0 0,0 0 0,0 0 0,0 1 0,1-1 1,-1 1-1,1-1 0,-1 1 0,1 0 0,0 0 0,0 0 0,-1 0 0,1 1 0,1-1 0,-1 1 0,-1 2-102,2-4 5,1 0 0,-1 1-1,1-1 1,0 0 0,0 0-1,0 1 1,0-1 0,0 1-1,0-1 1,0 0 0,0 1-1,0-1 1,1 0 0,-1 0-1,0 1 1,1-1 0,-1 0-1,1 0 1,0 1 0,-1-1-1,1 0 1,0 0 0,0 0-1,0 0 1,-1 0 0,1 0-1,0 0 1,0 0 0,1 0-1,-1-1 1,0 1 0,0 0-1,1 0-4,6 3-16,0 1-1,1-1 0,0-1 1,5 2 16,-7-2 30,6 2-9,0 0 0,-1 1 1,0 1-1,0 0 0,0 1 1,1 1-22,-11-7 61,-1 0-1,1 0 1,0 0 0,-1 0 0,0 0 0,1 0-1,-1 0 1,0 0 0,0 0 0,0 0 0,0 1-1,-1-1 1,1 0 0,-1 1 0,1-1-1,-1 1 1,0-1 0,0 0 0,0 1 0,0 0-61,0-1 106,0 0 0,0 0 0,-1 0 0,1 0 1,-1 0-1,1 0 0,-1 0 0,0 0 0,1 0 0,-1 0 1,0 0-1,0-1 0,-1 1 0,1 0 0,0-1 1,-1 1-1,1-1 0,-1 1 0,1-1 0,-1 1 1,1-1-1,-3 1-106,-1 0 68,-1 0 0,0 0 0,0-1 0,0 0 0,0 0 1,0 0-1,0-1 0,0 0 0,0 0 0,0 0 0,0-1-68,-2 0-773,-1 1 0,1 0 0,0 1 1,0-1-1,0 1 0,-2 1 773,1-1-955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8:39.79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 12 9216,'-4'0'11322,"4"-1"-4664,9-2-2965,11 0-5884,-15 2 3865,216-2-26,-196 2-2233,26 1-12451,-44 1 9869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8:47.07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14 0 9088,'-3'1'11793,"1"6"-7676,2 15-5033,0-15 2289,-4 63 1122,1-46-2127,2 0 0,0 0 0,2 0 0,1 0-368,-1-17 9,0 0 1,0 0 0,1 0-1,0 0 1,0-1 0,1 1-1,-1-1 1,2 0 0,-1 0 0,1 0-1,0 0 1,0 0 0,0-1-1,1 1 1,4 3-10,-1-2 3,0 0 0,1-1 0,1 1-3,-7-5-7,-1-1 0,1 1 0,-1-1 0,1 0 0,-1 0 0,1 0 0,-1 0 0,1-1 0,0 1 0,0-1 0,-1 0 0,1 1 0,0-1 0,0 0 0,0-1 7,-1 1-5,1-1 0,-1 0 0,0 0 0,-1 0 1,1 0-1,0 0 0,0 0 0,0-1 0,-1 1 0,1 0 0,0-1 0,-1 0 0,1 1 0,-1-1 0,0 0 0,0 0 1,0 1-1,0-1 0,0 0 0,1-2 5,1-3-14,0-1 0,-1 0 0,1 0-1,0-8 15,19-157-90,-22 162 132,1-2 588,0 10-67,1 7 175,3 23-418,-2-15-181,1 0 1,4 9-140,7 18 281,-10-24-324,1 0 0,0-1-1,1 0 1,1 0 0,0-1-1,1 0 1,0 0 0,1-1 0,6 6 43,-15-18-153,-1 1 1,0-1 0,1 1 0,-1-1-1,1 0 1,-1 1 0,1-1-1,-1 0 1,1 1 0,-1-1 0,1 0-1,-1 1 1,1-1 0,-1 0 0,1 0-1,0 0 1,-1 1 0,1-1-1,-1 0 1,1 0 0,0 0 0,-1 0-1,1 0 1,-1 0 0,1 0-1,0-1 1,-1 1 0,1 0 0,-1 0-1,1 0 1,0 0 0,-1-1 0,1 1 152,1-1-314,0-1 0,-1 0 0,1 1 0,0-1 0,0 0 0,-1 0 0,1 0 0,-1 0 0,0 0 314,16-26-1088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9:00.66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301 114 9600,'2'-4'1196,"-1"0"0,0 0 0,-1 0 0,1 0 0,-1 0 0,0 0-1196,0-11 8087,0 15-8043,0 0-1,0 0 1,0 0-1,0 0 1,0 0-1,1 0 0,-1 1 1,0-1-1,0 0 1,0 0-1,0 0 1,0 0-1,0 0 1,0 0-1,0 0 1,0 0-1,0 0 1,0 0-1,0 0 0,0 0 1,0 0-1,0 0 1,0 0-1,0 0 1,0 0-1,0 0 1,0 0-1,1 0 1,-1 0-1,0 0 1,0 0-1,0 0 0,0 0 1,0 0-1,0 0 1,0 0-1,0 0 1,0 0-1,0-1 1,0 1-1,0 0 1,0 0-1,0 0 1,0 0-1,0 0 0,0 0 1,0 0-1,0 0 1,0 0-1,0 0 1,0 0-1,0 0-43,4 12 1388,0 18-961,-1 0 1,-2-1-1,-1 1 0,-2 7-427,-14 126-1310,7-86-4315,8-71 4346,0 0 0,0 0 0,0 0 0,-1 0 0,-1 3 1279,-5 1-2202</inkml:trace>
  <inkml:trace contextRef="#ctx0" brushRef="#br0" timeOffset="332.07">39 186 13312,'-15'-11'4287,"14"10"-4084,0 1 0,1-1 0,-1 0 0,0 1 0,1-1 0,-1 0 0,1 1 0,-1-1 0,0 0 0,1 0-1,0 1 1,-1-1 0,1 0 0,-1 0 0,1 0 0,0 0 0,0 0 0,0 0 0,-1 0-203,0-3 998,-1 0 360,0-1 1,0 0 0,0 0 0,1 0-1,0 0 1,-1-2-1359,2 5 98,-1 0 0,1 0 1,0 0-1,0 0 0,1 0 0,-1 0 0,0 0 1,0 0-1,1 0 0,-1 0 0,1 0 0,0 0 0,0 1 1,0-1-1,-1 0 0,1 0 0,1 1 0,-1-1-98,5-4 33,-1 0 0,1 1 0,0 0 0,1 0 0,-1 0 0,1 1 0,0 0 0,0 0 0,1 1-1,6-2-32,6-2-584,0 1 0,0 1-1,17-1 585,5 2-4767,-1 2-1,38 3 4768,-28-1-2214</inkml:trace>
  <inkml:trace contextRef="#ctx0" brushRef="#br0" timeOffset="666.23">509 466 13952,'-30'26'4591,"22"-17"-2639,7-7-1669,-1 1 116,1 0 0,-1-1 0,1 1 0,0 0 0,0 0 0,0 0 0,0 0 0,0 1 0,1-1 0,-1 0 0,1 2-399,1-4 112,-1 1-1,1 0 0,0 0 1,0 0-1,0-1 0,1 1 1,-1 0-1,0-1 0,1 1 1,-1-1-1,1 1 0,-1-1 1,1 0-1,1 1-111,1 1 124,1-1 0,0 1 0,0-1 0,0 0-1,0 0 1,1 0-124,1 0 124,1-1-1,-1 1 1,1-1 0,-1-1-1,1 1 1,0-1-1,-1 0 1,8-2-124,-10 1 115,0 0 0,0-1 0,0 1 0,0-1 0,0-1 0,-1 1 0,1-1 0,0 1 0,-1-1 0,0-1 0,0 1 0,0 0 0,0-1 0,0 0 0,-1 0 0,3-3-115,-4 3 64,0 1 0,0-1 0,0 0 0,-1 0 0,1 1 0,-1-1 0,0 0 0,0 0 0,0 0 0,-1 0 0,1-1 0,-1 1 0,0 0 0,0 0 0,-1 0 0,1 0 0,-1 0 0,0 0 0,0 0 0,0 0 0,0 0 0,-1 0-64,-2-4-257,0 0-1,-1 1 1,0-1 0,0 1 0,-1 0 0,0 1-1,0-1 258,-27-33-7442,26 28 5714</inkml:trace>
  <inkml:trace contextRef="#ctx0" brushRef="#br0" timeOffset="1017.58">864 161 16639,'-13'39'6240,"13"-39"-4864,-23 55 608,15-32-96,-2-4-1152,2 17-448,-1-8-256,5 11 32,0-12-32,8 7-864,-4-10 448,9 4-2784,-5-13 1728,9 4-1408,-5-11 1664</inkml:trace>
  <inkml:trace contextRef="#ctx0" brushRef="#br0" timeOffset="1495.9">733 361 13312,'-6'-1'1344,"-16"1"2333,21 0-3362,0 0 0,0 0 0,1 0-1,-1 0 1,0 0 0,0 0 0,1 0-1,-1 0 1,0 0 0,0 1 0,1-1-1,-1 0 1,0 1 0,0-1 0,1 0 0,-1 1-1,1-1 1,-1 1 0,0-1 0,0 1-315,1 0 37,0 0 0,0 0 0,0 0 0,0-1 0,0 1 0,0 0 0,0 0 0,1 0 0,-1 0 0,0-1 0,0 1 0,0 0 0,1 0 0,-1-1 0,1 1 1,-1 0-1,0 0 0,1-1 0,-1 1 0,1 0 0,0-1 0,-1 1 0,1-1 0,-1 1 0,1-1 0,0 1 0,0-1 0,-1 1 0,1-1 0,0 1 0,0-1 0,-1 0 0,2 1-36,32 11-98,-27-10 171,22 8 10,1-2 1,0-1 0,0-2 0,1-1-1,0-1 1,0-1 0,-1-2-1,1-1 1,1-2-85,-28 3 117,-1 0-1,1-1 0,0 1 1,-1-1-1,0 0 1,1 0-1,-1 0 0,0-1 1,1 1-1,-1-1 0,0 0 1,0 0-1,0 0 1,0 0-1,-1 0 0,1 0 1,0-2-117,-2 4 39,-1 0 1,0 0 0,0-1 0,1 1-1,-1 0 1,0-1 0,0 1-1,1 0 1,-1-1 0,0 1-1,0-1 1,0 1 0,1 0-1,-1-1 1,0 1 0,0-1 0,0 1-1,0 0 1,0-1 0,0 1-1,0-1 1,0 1 0,0-1-1,0 1 1,0 0 0,0-1-1,0 1 1,-1-1 0,1 1 0,0 0-1,0-1 1,0 1 0,-1-1-1,1 1 1,0-1-40,-1 1 63,0-1-1,0 1 1,0 0 0,-1-1 0,1 1-1,0 0 1,0 0 0,0 0-1,0 0 1,0 0 0,0 0-1,-1 0 1,1 0-63,-36 8 574,26-5-511,0 2 0,0-1 0,1 2 0,-8 4-63,13-7 0,-1 1 0,1 0 0,0 0-1,0 0 1,0 1 0,1 0 0,-1 0 0,-2 5 0,6-9-5,0 0 1,1 0-1,-1 0 0,0 0 0,1 0 1,-1 0-1,1 0 0,-1 0 1,1 0-1,0 1 0,0-1 0,-1 0 1,1 0-1,0 1 0,0-1 0,0 0 1,0 0-1,0 0 0,0 1 1,1-1-1,-1 0 0,0 0 0,1 0 1,-1 1-1,1-1 0,-1 0 0,1 0 1,-1 0-1,1 0 0,0 0 1,0 0-1,-1 0 0,1 0 0,0 0 1,0 0-1,0-1 0,0 1 1,0 0-1,0-1 0,0 1 0,0 0 1,0-1-1,1 1 5,3 1-17,0 0 0,1 0 0,-1 0-1,1-1 1,-1 0 0,1 0 0,-1 0 0,1-1 0,2 0 17,1 0-1,-1-1 1,1 0-1,-1 0 0,0-1 1,1 0-1,-1-1 1,0 0-1,0 0 0,-1-1 1,1 0-1,-1 0 1,1 0-1,-1-1 0,-1 0 1,1-1-1,-1 0 1,0 0-1,4-5 1,0 2 2,-9 9-2,-1 0 0,0-1 0,0 1 0,0 0 0,0 0 0,0 0 0,0 0 1,0 0-1,0 0 0,0 0 0,0 0 0,0 0 0,1 0 0,-1 0 0,0 0 0,0 0 0,0 0 0,0 0 1,0 0-1,0 0 0,0 0 0,1 0 0,-1 0 0,0 0 0,0 0 0,0 0 0,0 0 0,0 0 0,0 0 0,0 0 1,0 0-1,1 0 0,-1 0 0,0 0 0,0 0 0,0 0 0,0 0 0,0 0 0,0 0 0,0 0 0,0 0 1,0 0-1,0 0 0,1 1 0,-4 17 4,-2 7-19,5-23 6,0 0 1,0 0-1,0 0 1,1 0-1,-1 0 0,1 0 1,-1 0-1,1 0 1,0 0-1,0 0 1,0 0-1,0-1 1,0 1-1,0 0 1,0-1-1,0 1 1,1 0-1,-1-1 1,1 0-1,-1 1 0,1-1 1,0 0-1,-1 0 1,1 0-1,0 0 1,0 0-1,1 1 9,1-1-42,-1 0 0,0 0 0,0-1 0,0 1 0,1-1 0,-1 0 0,0 1 0,1-1 0,-1-1 1,0 1-1,0 0 0,1-1 0,-1 0 0,0 0 0,0 0 0,0 0 0,1-1 42,5-3-74,1-1 0,-1 0 1,0 0-1,-1-1 1,0-1-1,0 1 0,-1-1 1,1-1-1,-2 1 0,1-1 1,-1 0-1,-1-1 1,0 1-1,3-7 74,7-20 11,-1-1 0,-3 0 0,3-14-11,-13 45-16,8-23 265,-5 16 92,0 0-1,-1 0 1,-1-1 0,0 1-1,0-3-340,-10 29 774,1 14-660,2-1 0,0 0 0,2 1 0,1 0 0,1 13-114,1-29-58,1-1 0,0 1 0,0-1 0,1 1 0,1-1 0,-1 0 0,2 1 0,-1-2 0,4 5 58,-5-9-330,1 0-1,0 0 1,0 0 0,1-1-1,-1 0 1,1 0 0,0 0-1,2 2 331,-3-3-509,1-1 0,-1 0 0,1 0 0,-1 0 0,1 0 0,0 0 0,0-1-1,0 0 1,0 0 0,0 0 0,0 0 0,0 0 509,14 0-1691</inkml:trace>
  <inkml:trace contextRef="#ctx0" brushRef="#br0" timeOffset="1829.01">1649 352 12928,'-9'12'4831,"9"-12"-3775,-4 5 1856,4-2 992,0-6-2144,4 6-512,0-3-832,10 8-320,-6-8-64,15 3-1728,-7-6 928,12 3-1472,-7-8 1312</inkml:trace>
  <inkml:trace contextRef="#ctx0" brushRef="#br0" timeOffset="2168.14">2044 147 14464,'-13'19'5343,"13"-19"-4127,-14 31 1376,10-17 864,-5-1-1952,5 13-32,-5-1-928,5 14-224,0-9-192,4 9-512,-5-8 192,5 10-1888,0-15 1152,5 6-5312,-5-9 3456,4-4-2975,0-8 3327</inkml:trace>
  <inkml:trace contextRef="#ctx0" brushRef="#br0" timeOffset="2518.62">1970 422 16511,'-1'0'393,"1"1"-1,0-1 0,-1 0 0,1 1 0,0-1 0,0 0 1,-1 1-1,1-1 0,0 1 0,0-1 0,0 0 0,0 1 0,0-1 1,0 1-1,-1-1 0,1 0 0,0 1 0,0-1 0,0 1 0,0-1 1,0 1-1,0-1 0,1 0 0,-1 1 0,0 0-392,7 9 3001,19 9-3276,-25-18 598,2 0-306,17 12-21,0-1 0,1-1 1,1-1-1,6 2 4,-22-10 49,0 0 1,0 0 0,0-1 0,1 1-1,-1-1 1,1-1 0,-1 1-1,0-1 1,1-1 0,-1 1 0,1-1-1,-1 0 1,0 0 0,1-1-1,-1 0 1,0 0 0,0 0-1,2-2-49,-7 4 51,-1 0 0,1-1 0,-1 1 0,0 0 0,1 0 0,-1-1 0,1 1 0,-1 0 0,0-1-1,1 1 1,-1 0 0,0-1 0,1 1 0,-1 0 0,0-1 0,0 1 0,1-1 0,-1 1 0,0-1-1,0 1 1,0-1 0,1 1 0,-1 0 0,0-1 0,0 1 0,0-1 0,0 1 0,0-1 0,0 1 0,0-1-1,0 0-50,-1 0 53,1 0-1,-1-1 0,0 1 1,1 0-1,-1 0 0,0 0 0,0 0 1,1 0-1,-1 0 0,0 0 1,0 0-1,-1 0-52,-1-2 23,-1 0 1,0 0-1,0 0 1,0 1 0,-1 0-1,-3-2-23,1 1-476,-1 1 0,1-1-1,-1 2 1,0-1 0,1 1-1,-1 0 1,0 0 0,0 1 0,0 0-1,-8 2 477,-1 1-1061</inkml:trace>
  <inkml:trace contextRef="#ctx0" brushRef="#br0" timeOffset="2519.62">2412 408 16639,'5'3'6144,"-5"-3"-4768,3 0 672,2 0 192,0 0-1344,3 0-64,2 0-544,6 0-192,-1 0-64,6 0-1888,-8 0 1024,9 0-1408,-4 0 1280</inkml:trace>
  <inkml:trace contextRef="#ctx0" brushRef="#br0" timeOffset="2863.25">2855 352 15872,'-26'2'9693,"23"-1"-9347,0-1 1,0 1-1,0 0 1,0 0-1,0 0 1,-2 1-347,4-1-45,1-1 1,-1 0-1,0 1 1,1-1-1,-1 1 1,0-1-1,1 1 1,-1-1-1,1 1 1,-1-1-1,1 1 1,-1 0-1,1-1 1,0 1-1,-1 0 1,1-1-1,0 1 1,-1 0 0,1-1-1,0 1 1,0 0-1,0 0 1,0 0 44,0 0 24,0 1 0,0-1 0,1 1 0,-1-1 0,0 0 1,1 1-1,0-1 0,-1 1 0,1-1 0,0 0 0,0 1 1,0-1-1,0 0 0,0 0 0,0 0 0,0 1-24,4 2 1,0 0 1,0 0-1,0 0 0,1-1 0,-1 1 1,1-2-1,3 2-1,-5-2 100,1 0 0,-1 0 1,0 0-1,0 1 0,0-1 0,0 1 1,0 0-1,0 0 0,-1 1 0,0-1 1,1 1-1,-1-1 0,1 4-100,-3-6 26,-1 1-1,1-1 1,-1 1-1,0-1 1,1 1-1,-1-1 1,0 1-1,0-1 1,0 1-1,0 0 1,0-1-1,0 1 1,-1-1-1,1 1 1,0-1-1,-1 1 1,1-1-1,-1 1 1,0-1-1,1 1 1,-1-1-1,0 1 1,0-1-1,0 0 1,0 0-1,0 0 1,0 1-1,0-1 1,0 0-1,-1 0 1,0 0-26,-4 4-108,0-1 0,0 0 0,0 0 1,-1 0-1,0-1 0,-1 1 108,2-2-756,-14 6-614,19-7 1176,0-1 0,1 0 1,-1 0-1,0 1 0,0-1 1,0 0-1,-1 0 0,1 0 1,0 0-1,0 0 1,0 0-1,0-1 0,0 1 1,0 0-1,1 0 0,-1-1 1,-1 1 193,-3-7-1414</inkml:trace>
  <inkml:trace contextRef="#ctx0" brushRef="#br0" timeOffset="3199.34">3184 87 13568,'0'5'5087,"0"-5"-3967,-13 14 1408,5-1 992,-2 2-1952,-3 12-224,0 1-864,0 14-384,0-6-96,3 7 64,-3-9-32,10 5-800,-2-8 416,10 2-3072,-5-11 1856,8 3-1696,-3-14 1888</inkml:trace>
  <inkml:trace contextRef="#ctx0" brushRef="#br0" timeOffset="3663.72">2988 330 13952,'-10'3'1236,"6"-2"-416,0 0 0,0 0 0,0 1 0,0 0 0,0 0 0,0 0 0,0 0 0,1 0 0,-1 1 0,1-1 0,0 1 1,-1 1-821,25 5 2815,-5-5-2597,0-1 0,1-1-1,6 0-217,-6 0 62,26 3 55,1-3 1,-1-1-1,31-4-117,-67 3 62,-1-1 0,1-1 0,-1 1 0,0-1 0,2-1-62,-6 3 60,0-1 1,0 0-1,1-1 0,-1 1 0,0 0 1,0 0-1,0-1 0,0 1 0,-1-1 1,1 0-1,0 0 0,-1 0 0,2-1-60,-3 3 19,0 0-1,0-1 0,0 1 1,-1 0-1,1 0 0,0 0 0,0 0 1,0-1-1,0 1 0,-1 0 1,1 0-1,0 0 0,0 0 1,0 0-1,-1 0 0,1 0 0,0-1 1,0 1-1,0 0 0,-1 0 1,1 0-1,0 0 0,0 0 1,-1 0-1,1 0 0,0 0 0,0 0 1,0 0-1,-1 0 0,1 0 1,0 0-1,0 0 0,-1 1-18,0-2 84,-4 4-44,1-1 0,-1 1 0,1 0 0,0 0 0,-1 1 0,2-1 0,-1 1-1,0 0 1,1 0 0,-2 3-40,2-4-15,0 0 0,1 1 0,-1 0 0,1 0 0,0 0 0,0 0 0,0 0 0,1 0 0,0 0 0,0 0 0,0 1 0,-1 2 15,2-5-7,0-1 0,0 1 0,0-1 0,0 0 0,1 1 0,-1-1 0,0 1 0,1-1 0,-1 0 1,0 1-1,1-1 0,0 0 0,-1 0 0,1 1 0,0-1 0,-1 0 0,1 0 0,0 0 0,0 0 7,0 0-6,0 0-1,0-1 1,0 1 0,1-1 0,-1 1 0,0-1-1,0 1 1,0-1 0,0 0 0,1 0-1,-1 0 1,0 1 0,0-1 0,0 0-1,1 0 1,-1-1 0,1 1 6,4-1-20,-1 0 1,0-1-1,1 0 1,-1 0-1,0 0 1,0-1-1,0 0 0,3-2 20,5-5-329,-1 0-1,7-7 330,10-9 345,-21 21-106,-6 6-200,-6 11-317,0 1-16,3-10 244,0 0 0,1 1 0,-1-1 0,1 1 0,0-1 0,0 1-1,0-1 1,0 1 0,1-1 0,-1 1 0,1 0 50,0-2-17,-1-1 0,1 1 1,0-1-1,0 1 0,0-1 0,-1 1 1,2-1-1,-1 0 0,0 0 0,0 1 1,0-1-1,0 0 0,1 0 1,-1 0-1,0 0 0,1 0 0,-1-1 1,1 1-1,-1 0 0,1-1 0,0 1 1,-1-1-1,1 1 0,0-1 1,-1 0-1,2 1 17,3-1-138,0 0 0,0-1 1,1 1-1,-1-1 1,0 0-1,0-1 0,0 0 1,-1 0-1,1 0 0,0 0 1,-1-1-1,1 0 0,-1 0 1,0 0-1,0-1 0,2-2 139,13-10-233,-1-2 1,0 0 0,2-5 231,0 0 450,-1-2-1,-2 0 1,0-1 0,-2-1 0,-1-1-1,9-21-449,-24 49 15,0 0 0,0-1 0,0 1 0,0 0 0,1 0 0,-1-1 0,0 1 0,0 0 0,0 0-1,0-1 1,0 1 0,0 0 0,0-1 0,0 1 0,0 0 0,0 0 0,0-1 0,0 1 0,0 0-1,0 0 1,0-1 0,0 1 0,0 0 0,-1 0 0,1-1 0,0 1 0,0 0 0,0-1-15,-4 2 137,-1 4-38,0 0-1,1 1 1,0 0 0,0 0-1,0 0 1,1 1 0,0-1-1,0 1-98,-2 4 208,-2 3-243,1 0 0,0 0 0,1 0-1,1 1 1,0 0 0,1 0 0,0 2 35,2-11-327,1 0 1,0 0-1,0 0 1,0-1 0,0 1-1,1 0 1,0 0 0,0 0-1,1 0 1,0-1 0,0 1-1,0-1 1,1 1-1,-1-1 1,1 0 0,1 0-1,-1 0 1,1 0 0,0 0 326,-3-4-368,0 1 0,1-1 0,-1 0 0,0 0 0,0 0 0,1 0 0,-1 0 0,1 0 0,-1 0 0,1-1 0,-1 1 0,1-1 0,0 1 0,-1-1 0,1 1 0,0-1 0,0 0 368,12 1-2213</inkml:trace>
  <inkml:trace contextRef="#ctx0" brushRef="#br0" timeOffset="3995.88">3628 305 11392,'-15'7'3733,"15"-7"-3669,0 0 1,0 0-1,0 1 1,0-1-1,0 0 1,0 0-1,0 0 1,-1 0-1,1 0 1,0 0-1,0 0 1,0 0-1,0 1 1,0-1-1,0 0 1,0 0-1,0 0 0,0 0 1,0 0-1,0 0 1,0 0-1,0 1 1,0-1-1,0 0 1,0 0-1,0 0 1,0 0-1,0 0 1,0 0-1,0 0 1,1 0-1,-1 1 1,0-1-1,0 0 1,0 0-1,0 0 1,0 0-1,0 0 1,0 0-1,0 0 0,0 0 1,0 0-1,0 0 1,1 0-1,-1 0 1,0 1-1,0-1 1,0 0-1,0 0 1,0 0-1,0 0 1,0 0-1,0 0 1,1 0-1,-1 0-64,7 4 632,-7-4-176,23 6 209,1-1-1,-1 0 0,16-1-664,-6 0 1770,14 5-1770,-37-7 762,0 1 0,0 0 1,-1 1-1,1 0 0,-1 0 0,7 5-762,-14-8 106,1 1 0,-1 0-1,0 0 1,0 0 0,0 0 0,0 0 0,0 0-1,0 1 1,-1-1 0,1 1 0,-1-1 0,0 1-1,1-1 1,-1 1 0,-1 0 0,1 0-1,0 0 1,0-1 0,-1 1 0,0 3-106,0 26-1903,-6 0-6246,5-25 4144,1-6 1451</inkml:trace>
  <inkml:trace contextRef="#ctx0" brushRef="#br0" timeOffset="4350.18">3947 205 13568,'-8'-8'5087,"8"8"-3967,0 0 128,3 3-2144,-3-3 320,10 8-1696,-5-5 1281</inkml:trace>
  <inkml:trace contextRef="#ctx0" brushRef="#br0" timeOffset="4351.18">4135 333 14208,'-8'3'1760,"-14"3"3247,18-6-4425,0 1-1,0-1 0,0 1 1,1 0-1,-1 1 0,0-1 1,0 1-1,1 0 0,-1-1 1,1 1-1,-1 1 0,1-1 0,0 1 1,0-1-1,0 1 0,0 0 1,-1 3-582,0-1 168,0 0 0,1 1 1,-1 0-1,1 0 0,1 0 1,-1 0-1,1 0 0,0 5-168,1-9-12,1 0-1,0 0 0,0 1 1,0-1-1,0 0 0,0 0 1,0 0-1,1 0 0,-1 1 1,1-1-1,0 0 0,-1 0 1,1 0-1,0 0 0,0 0 1,0 0-1,1-1 0,-1 1 1,0 0-1,1 0 0,-1-1 1,1 1-1,-1-1 0,1 1 1,0-1-1,0 0 0,-1 0 1,2 1 12,6 2-867,0 1-1,0-1 1,0 0 0,1-1 0,-1 0 0,1-1-1,0 0 1,0 0 0,0-1 0,4 0 867,21-1-2027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9:06.07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157 187 13952,'5'-17'5279,"-5"17"-4127,-5-8 1312,5 8 832,0 0-1856,0 8-192,-3 0-832,-2 23-416,0 0-32,2 24 0,-2-11 32,0 9-1408,2-9 768,3 3-1248,0-8 1088</inkml:trace>
  <inkml:trace contextRef="#ctx0" brushRef="#br0" timeOffset="337.09">18 76 16895,'-15'-16'5515,"15"16"-5444,0 0 1,0 0-1,-1 0 1,1-1-1,0 1 1,0 0-1,0 0 1,0 0-1,-1 0 1,1-1-1,0 1 1,0 0-1,0 0 1,0-1-1,0 1 1,0 0-1,0 0 1,0 0-1,0-1 1,0 1-1,-1 0 1,1 0-1,0-1 1,0 1-1,1 0 1,-1 0-1,0-1 1,0 1-1,0 0 1,0 0-1,0 0 1,0-1-72,0-1 186,1 0 0,-1 0 1,0 0-1,1 0 0,0-1 0,-1 1 0,1 0 1,0 0-1,0 1 0,0-1 0,1 0 1,-1 0-1,0 0 0,1 1 0,-1-1 0,1 1 1,-1-1-1,1 1 0,0 0 0,-1-1 0,1 1 1,0 0-1,0 0 0,0 0-186,5-1 39,1 0-1,-1 0 1,0 0 0,1 1-1,0 0 1,-1 1 0,7 0-39,5 0 30,1 2 0,5 1-30,-9-1-14,0 1 0,0 1 0,0 0 1,-1 1-1,1 1 0,-1 0 0,-1 1 0,3 2 14,-9-4 53,0 1 0,-1-1 0,1 1 0,-1 1 0,-1-1-1,1 1 1,-1 1 0,0-1 0,0 1 0,-1 0 0,0 0-1,-1 1 1,0-1 0,2 6-53,-3-4 139,0-1 0,-1 1 0,0-1 0,0 1 0,-1 0-1,0 0 1,-1 0 0,0 0 0,-1-1 0,0 1 0,0 0 0,-2 2-139,2-5 15,-1 0 0,0 0 0,-1-1-1,0 1 1,0-1 0,0 1 0,0-1 0,-1 0 0,0-1 0,-1 1 0,1 0 0,-1-1-1,0 0 1,-1 0 0,1-1 0,-1 0 0,-4 3-15,1-1-486,0-1 1,-1-1-1,0 1 1,-5 0 485,-13 0-3909,25-5 2921,0 0 0,0 0 0,0-1 0,0 1 0,0-1 1,1 1-1,-1-1 0,-1 0 988,-1-5-5600,0-4 2027</inkml:trace>
  <inkml:trace contextRef="#ctx0" brushRef="#br0" timeOffset="786.31">478 572 13184,'-2'18'2697,"0"-3"1091,2-11-321,0-5 1551,1-24-4069,1 0-1,2 0 1,1-1-949,1-9 188,-6 34-187,0 0 0,0 0 0,0 0 0,1 0 0,-1 0 0,0 0 0,0 0 0,1 0 0,-1 0 0,0 0 0,1 0 0,-1 0 0,1 1 0,-1-1 0,1 0 0,0 0 0,-1 1 0,1-1 0,0 0 0,-1 1 0,1-1 0,0 0 0,0 1 0,0-1 0,-1 1 0,1-1 0,0 1 0,0 0 0,0-1 0,0 1 0,1 0-1,1 0-9,1 0 0,-1 0-1,1 1 1,-1-1-1,1 1 1,-1 0 0,1 0-1,0 1 10,14 3-62,0-1-106,0 0 0,0-2 1,1 0-1,-1-1 0,1 0 1,-1-2-1,1 0 0,-1-1 0,16-4 168,-29 4 6,1 0 0,-1 0 0,1 0-1,-1-1 1,0 0 0,0 0-1,2-1-5,-5 2-5,1 1-1,-1-1 1,0 0-1,0 0 1,0-1-1,0 1 1,0 0-1,0-1 1,0 1-1,-1-1 1,1 0-1,-1 1 1,0-1-1,1-3 6,-2 6-3,1-1 0,-1 0 0,0 0 0,0 0 0,0 0 0,0 0 0,1 0 0,-2 0 0,1 0 0,0 0 0,0 0 0,0 0 0,0 0 0,0 0 0,-1 0 0,1 0 0,0 0 0,-1 1 0,1-1 0,-1 0 0,1 0 0,-1 0 0,0 0 0,1 1 0,-1-1 0,0 0 0,1 1 0,-1-1 0,0 0 0,0 1 0,1-1 0,-1 1 0,0-1 3,-1 1 39,0-1 0,0 0 0,0 1 0,0-1 0,0 1 1,0 0-1,0 0 0,0-1 0,0 1 0,0 0 0,0 1 0,0-1 0,0 0 0,-1 1-39,-4 1 137,0 1 0,0 0 0,0 0 0,0 1 0,0 0-1,1 0 1,0 1 0,0-1 0,-5 6-137,7-7-6,0 1 0,1 0 0,-1 0 0,1 0 0,0 1 0,0-1-1,0 1 1,0-1 0,1 1 0,0 0 0,0 0 0,0 0 0,1 1 0,-1 1 6,2-5-59,0 0 0,0 1 0,0-1 0,0 0 0,0 0 0,0 0 0,1 1 0,-1-1-1,1 0 1,-1 0 0,1 0 0,0 0 0,0 0 0,0 0 0,0 0 0,0 0 0,1 1 59,1 0-227,-1-1 0,1 0 0,-1 1-1,1-1 1,0 0 0,0 0 0,0-1 0,0 1-1,0-1 1,0 1 0,0-1 227,7 2-905,-1-1 0,1 0 1,-1 0-1,1-1 0,0 0 0,-1 0 0,1-1 1,1-1 904,34-4-3616,0-5 1307</inkml:trace>
  <inkml:trace contextRef="#ctx0" brushRef="#br0" timeOffset="1119.47">1167 300 12544,'-23'2'4039,"16"-3"-2721,-1 2 0,0-1 1,1 1-1,-1 0 1,1 1-1,-1 0 0,1 0 1,-7 3-1319,13-4 44,-1 0 1,1 0 0,0 0-1,-1 0 1,1 0 0,0 1-1,0-1 1,0 1-1,0-1 1,0 0 0,0 1-1,1 0 1,-1-1 0,0 1-1,1-1 1,-1 1-1,1 0 1,-1 0 0,1-1-1,0 1 1,0 0-1,0-1 1,0 1 0,0 0-1,0 0 1,1-1 0,-1 1-1,0 0 1,1-1-1,-1 1 1,2 1-45,1 6 51,1 1 0,1-1 0,0 0-1,0 0 1,2 1-51,-1 0 48,18 29 583,-22-35-507,0 0 1,-1 0-1,1 0 0,-1 0 0,0 0 1,0 0-1,0 1 0,-1-1 0,1 2-124,-1-5 30,-1 1-1,1-1 0,0 1 0,-1-1 0,1 1 0,-1-1 0,1 1 1,-1-1-1,0 1 0,0-1 0,1 0 0,-1 1 0,0-1 0,0 0 1,0 0-1,-1 0 0,1 0 0,0 0 0,0 0 0,-1 0 0,1 0 1,0 0-1,-1-1 0,0 1-29,-4 2-95,0 0 0,-1-1 0,1 0 0,-6 1 95,8-2-538,0 0-1,0-1 0,0 1 1,0-1-1,0 0 0,0-1 1,0 1-1,0-1 1,0 1-1,0-1 0,0 0 1,0-1-1,1 1 0,-1-1 1,0 0-1,-2-1 539,6 3-162,-1-1 0,1 1 0,-1-1 0,1 1 0,0 0 0,-1-1 0,1 1-1,0-1 1,-1 1 0,1-1 0,0 1 0,0-1 0,-1 1 0,1-1 0,0 1 0,0-1 0,0 1 0,0-1 162,-1-10-1814</inkml:trace>
  <inkml:trace contextRef="#ctx0" brushRef="#br0" timeOffset="1447.62">1299 323 15360,'0'-1'406,"0"0"0,0 0 1,0 0-1,0 1 1,-1-1-1,1 0 1,0 0-1,0 0 0,-1 0 1,1 1-1,0-1 1,-1 0-1,1 0 0,0 1 1,-1-1-1,1 0 1,-1 1-1,0-1 1,1 0-1,-1 1 0,1-1 1,-1 1-1,0-1 1,0 0-407,-1 1 408,1-1 1,-1 0-1,0 1 1,0-1-1,1 1 1,-1 0 0,0-1-1,0 1 1,0 0-1,-1 0-408,2 0 14,0 0-1,1 0 1,-1 1-1,0-1 1,0 0-1,0 0 1,0 1-1,1-1 1,-1 1-1,0-1 1,0 0-1,1 1 1,-1-1-1,0 1 1,1 0-1,-1-1 1,1 1-1,-1 0 1,0-1-1,1 1 1,0 0-1,-1-1 1,1 1-1,-1 0 1,1 0-1,0 0 1,-1-1-1,1 1 1,0 0-1,0 0 1,0 0-1,0 0 1,0 0-1,0-1-13,-1 5 0,1-1 0,0 0 0,0 1 0,0-1 0,1 0 0,0 1 0,0 0 0,14 48 36,-8-33-105,-1 0 0,-1 1 0,0 0 69,-4-15 66,-1 0 0,1 0 0,-1 0 0,0 0 0,-1-1 1,1 1-1,-1 0 0,0 0 0,0-1 0,-1 1 0,0-1 0,0 1 0,0 0-66,0-4-28,1 0 0,0 1 0,-1-1 0,1 0 0,-1 0 0,0 0 0,1-1 0,-1 1 0,0 0 0,0-1 0,0 1 0,0-1 0,-1 0 0,1 1 0,0-1 0,-1 0 0,1 0 0,0-1 0,-1 1 0,1 0 0,-1-1 0,1 0 0,-1 1 0,0-1 28,1 0-334,-1 0-1,1-1 0,0 1 1,0 0-1,0-1 0,0 1 0,0-1 1,0 0-1,0 0 0,0 1 0,0-1 1,0-1-1,1 1 0,-1 0 1,0 0-1,1-1 0,-1 1 0,1-1 1,-1 1-1,1-1 0,0 0 0,-1 1 1,1-1-1,0 0 0,0 0 1,1 0-1,-1 0 0,0 0 0,0 0 335,-4-14-2048</inkml:trace>
  <inkml:trace contextRef="#ctx0" brushRef="#br0" timeOffset="2034.04">1443 373 12416,'-1'25'11079,"1"3"-5423,2 4-5453,-2-23-190,1 1 0,1-1 1,0 1-1,0-1 0,1 0 1,0 0-1,0 0 0,1 0 1,0 0-1,1-1 0,0 0 1,0 1-1,1-2 0,1 2-13,-6-8-4,0 0 0,0 0 0,0 0-1,0 0 1,0 0 0,1 0-1,-1 0 1,0-1 0,1 1 0,-1 0-1,0-1 1,1 1 0,-1-1-1,1 1 1,-1-1 0,1 0 0,-1 1-1,1-1 1,-1 0 0,1 0-1,0 0 1,-1 0 0,1-1 0,-1 1-1,1 0 1,-1-1 0,1 1-1,-1-1 1,1 1 0,-1-1 4,3-1-40,0 0-1,-1 0 1,1 0 0,-1-1 0,0 1-1,0-1 1,0 0 0,0 0 0,2-3 40,43-49-747,-48 54 742,1 0-1,-1 0 1,1 0-1,0 0 1,-1 1-1,1-1 1,0 0 0,0 1-1,0-1 1,0 0-1,0 1 1,-1-1-1,1 1 1,0-1-1,0 1 1,0 0 0,0-1-1,0 1 1,1 0-1,-1 0 1,0 0-1,0 0 1,0 0-1,0 0 1,0 0 0,0 0-1,0 0 1,0 0-1,0 0 1,0 1-1,0-1 1,0 0-1,0 1 1,0-1 0,0 1-1,0-1 1,0 1-1,0 0 1,-1-1-1,1 1 1,0 0-1,0 0 1,-1-1 0,1 1-1,0 0 1,-1 0-1,1 0 1,0 1 5,5 6 26,0-1 1,0 1-1,1-1 0,3 2-26,-7-7 29,-1 1 0,1-1 0,0 0 0,0-1 0,0 1 0,0-1-1,0 1 1,0-1 0,0 0 0,1 0 0,-1 0 0,0 0 0,0-1 0,1 1-1,-1-1-28,-1 0 24,-1 0-1,0 0 0,0-1 0,0 1 0,1 0 0,-1-1 0,0 1 0,0-1 0,0 1 0,0-1 0,0 1 0,1-1 0,-1 0 0,0 1 0,-1-1 0,1 0 0,0 0 0,0 0 0,0 0 1,0 0-1,-1 0 0,1 0-23,12-27 473,-8 16-296,5-23 330,-8 29-433,0-1 1,0 0 0,0 1-1,1 0 1,-1-1-75,-1 7 1,-1-1 1,1 1 0,-1-1-1,1 1 1,-1-1-1,1 1 1,-1-1 0,1 1-1,-1 0 1,1-1 0,0 1-1,-1 0 1,1 0-1,0-1 1,-1 1 0,1 0-1,0 0 1,-1 0 0,1 0-1,0 0 1,-1 0-1,1 0 1,0 0 0,-1 0-1,1 0 1,0 0 0,-1 0-1,1 0 1,0 1-1,-1-1 1,1 0 0,-1 0-1,1 1 1,0 0-2,26 14-125,-17-8 104,-2-3-85,1 1 0,1-2 0,-1 1 0,0-1 0,1-1 0,0 0 0,-1 0 0,1 0 0,0-2 0,0 1 0,6-1 106,-9-1-81,-1 1 0,1-1 0,-1 0 1,0-1-1,0 0 0,1 0 1,-1 0-1,0 0 0,-1-1 0,1 0 1,0-1-1,-1 1 0,0-1 1,1 0-1,-2 0 0,1 0 0,3-4 81,-7 6 5,1 0-1,0-1 0,-1 1 0,0 0 0,0 0 0,0-1 0,0 1 0,0 0 0,0-1 0,0 1 1,-1-1-1,1 0-4,-1 2 12,0 1 1,0-1 0,0 1 0,0-1-1,0 0 1,0 1 0,0-1-1,0 1 1,-1-1 0,1 0 0,0 1-1,0-1 1,0 1 0,-1-1 0,1 1-1,0-1 1,-1 1 0,1-1-1,0 1 1,-1 0 0,1-1-13,-1 0 26,0 1 0,0 0 0,0-1 0,0 1 0,0 0-1,0-1 1,0 1 0,1 0 0,-1 0 0,0 0 0,0 0 0,0 0 0,0 0 0,0 0 0,0 0 0,0 0 0,-1 0-26,-2 2 111,-1-1 1,0 1-1,1-1 0,0 1 1,-1 1-1,1-1 0,0 0 1,0 1-1,0 0 0,0 0 1,1 0-1,-1 1 1,0 0-112,0 1 63,-1 0 0,1 0 0,0 1 0,0-1 0,1 1 0,0 0 0,0 0 1,0 0-1,0 2-63,2-5-53,0-1 0,1 1 0,-1-1-1,1 1 1,0 0 0,0-1 0,0 1 0,0-1 0,0 1 0,0 0 0,1-1 0,-1 1 0,1-1 0,0 1 0,-1-1 0,1 1 0,0-1 0,1 1-1,-1 0 54,2 0-324,0 1 0,0-1 1,0 0-1,0 0 0,0 0 0,0 0 0,1 0 0,-1-1 0,1 1 0,0-1 0,1 0 324,5 3-1359,0-1 1,0 0-1,1-1 1,-1 0 0,1-1-1,0 0 1,0-1-1,10 0 1359,24-4-3162</inkml:trace>
  <inkml:trace contextRef="#ctx0" brushRef="#br0" timeOffset="2687.3">2641 412 16256,'-6'39'7450,"-6"15"-2458,-9 22-4992,16-61 305,4-11-82,3-10 123,18-65-295,15-49-1,-28 100-20,1 0 1,0 1 0,1 1 0,8-12-31,-5 14 2,1-1-1,1 2 1,0 0-1,12-10-1,5-2-86,31-19 86,-50 37-21,1 1 0,0 1-1,0 0 1,0 1 0,1 0-1,0 1 1,2 0 21,-15 4-4,1 1 0,0-1-1,-1 1 1,1-1 0,0 1-1,-1 0 1,1 0 0,0 0 0,0 0-1,-1 0 1,1 0 0,0 0 0,-1 0-1,1 1 1,0-1 0,-1 1 0,1-1-1,0 1 1,-1 0 0,1 0 4,-1-1-4,-1 1-1,0-1 1,1 0 0,-1 1 0,0-1-1,0 0 1,1 1 0,-1-1 0,0 1-1,0-1 1,0 1 0,0-1 0,0 0-1,0 1 1,1-1 0,-1 1 0,0-1-1,0 1 1,0-1 0,0 1 0,0-1-1,-1 0 1,1 1 0,0-1 0,0 1-1,0-1 1,0 1 0,0-1 0,-1 0-1,1 1 1,0-1 0,0 1 0,-1-1-1,1 0 1,0 1 4,-14 17-100,9-12 77,-25 26 91,-2-1 0,-19 14-68,-18 17 237,38-33-201,16-15-121,1 0 0,0 0 0,0 1 0,2 1 0,-9 14 85,20-30 0,0 1-1,1 0 1,-1 0 0,1 0-1,-1 0 1,1 0 0,-1 0 0,1 0-1,0 0 1,-1 0 0,1 0 0,0 1-1,0-1 1,0 0 0,0 0 0,0 0-1,0 0 1,0 0 0,0 0 0,0 0-1,0 0 1,1 1 0,-1-1 0,0 0-1,1 0 1,-1 0 0,1 0 0,-1 0-1,1 0 1,-1-1 0,1 1 0,0 0-1,0 0 1,-1 0 0,1-1 0,0 1-1,0 0 1,0 0 0,0-1-1,0 1 1,0-1 0,6 3-1,-1 0-1,1-1 1,-1 0-1,1 0 1,0-1-1,2 0 2,-1 1-7,26 4 587,-1 1 0,1 2 0,2 3-580,-26-8-40,1 0-1,-1 1 1,0 0 0,-1 1-1,1 0 1,-1 0 0,0 1-1,-1 1 1,0-1-1,0 1 1,4 6 40,2 2-4310,-13-15 3339,1 0-1,-1 0 1,1 1-1,-1-1 1,1 0-1,0 0 1,-1 0-1,1-1 1,0 1 0,0 0-1,-1-1 1,2 1 971,2 0-3328</inkml:trace>
  <inkml:trace contextRef="#ctx0" brushRef="#br0" timeOffset="3015.42">3189 464 17791,'-3'14'6592,"3"-14"-5120,-5 12 416,5-7-608,0-5-864,0 8-2112,0-5 864,5 5-1152,-5-8 1120</inkml:trace>
  <inkml:trace contextRef="#ctx0" brushRef="#br0" timeOffset="3016.42">3202 264 14848,'-16'-8'5631,"16"8"-4383,0 0 192,3 8-1760,-3-8 32,13 9-1600,-8-1 1024</inkml:trace>
  <inkml:trace contextRef="#ctx0" brushRef="#br0" timeOffset="3592.53">3325 381 11776,'8'26'6826,"1"0"1,2 3-6827,11 27 3902,-19-44-3756,0 0 0,0 0 1,0 10-147,-2-15 164,0 0 5,0-1 0,-1 1 0,0 0-1,0 0 1,-1 5-169,0-9 8,1-1 0,-1 0 0,1 0 0,-1 0 0,0 0-1,0-1 1,0 1 0,0 0 0,0 0 0,0 0 0,-1-1-1,1 1 1,0-1 0,-1 1 0,1-1 0,-1 1 0,0-1 0,0 0-1,1 0 1,-1 0 0,-1 1-8,2-2-27,0 1-1,1-1 1,-1 1-1,0-1 1,0 1-1,0-1 0,0 0 1,0 1-1,-1-1 1,1 0-1,0 0 1,0 0-1,0 0 1,0 0-1,0 0 1,0 0-1,0 0 1,0 0-1,0-1 1,0 1-1,0 0 1,0-1-1,0 1 1,0 0-1,0-1 1,0 1-1,0-1 1,0 0-1,0 1 1,0-1-1,1 0 1,-1 0-1,0 0 28,0 0-38,1 0-1,-1 0 1,1 0-1,-1-1 1,1 1-1,-1 0 1,1 0-1,0-1 1,0 1-1,0 0 1,0-1-1,0 1 1,0 0-1,0-1 0,0 1 1,0 0-1,1-1 1,-1 1-1,0 0 1,1 0-1,-1-1 1,1 1-1,-1 0 1,1 0-1,0 0 1,0-1 38,2-1 25,0-1-1,1 1 1,-1 0 0,1 0 0,-1 0 0,1 0 0,0 1-1,0-1 1,1 1 0,-1 0 0,0 0 0,1 1-1,1-1-24,12-3 170,0 0-1,12-1-169,17-2-23,0-2 1,3-3 22,-36 8 12,1 0 0,-2 0 1,1-2-1,-1 1 0,0-2 1,0 0-1,0 0 0,8-9-12,-15 12 135,-1 0 0,0 0-1,-1-1 1,2-2-135,-5 7 7,0 0 1,0 0 0,-1 0-1,1 0 1,0 0-1,-1 0 1,1 0-1,-1 0 1,1 0 0,-1 0-1,0 0 1,1 0-1,-1 0 1,0 0 0,0 0-1,0-1 1,0 1-1,0 0 1,0 0-1,0 0 1,0 0 0,0-1-1,-1 1 1,1 0-1,0 0 1,-1 0-1,1 0 1,-1 0 0,1 0-1,-1 0 1,0-1-8,0 2 6,0-1 1,-1 1 0,1-1 0,0 1-1,0 0 1,-1-1 0,1 1-1,0 0 1,-1 0 0,1 0 0,0 0-1,-1 0 1,1 0 0,0 0-1,-1 1 1,1-1 0,0 0 0,0 1-1,-1-1 1,1 1 0,0-1-1,0 1 1,-1 0-7,-31 17 272,23-12-135,1 1-1,0 0 1,0 1-1,1 0 1,0 0-1,1 1 0,-1 0 1,1 0-137,4-4 38,1-1 0,-1 1 0,1-1 0,0 1 0,0 0 0,0 0 0,1 0 0,-1 4-38,1-6-15,1-1-1,0 1 1,0 0 0,0 0 0,0 0 0,0-1-1,1 1 1,-1 0 0,1 0 0,0-1-1,0 1 1,0 0 0,0-1 0,0 1 0,1-1-1,-1 1 16,1 0-389,1 1 0,0-1-1,0 0 1,0 0 0,0 0-1,1 0 1,-1 0 0,1-1-1,-1 0 1,1 1 0,0-1-1,0-1 1,0 1 389,5 1-1149,-1 0 1,1-1-1,0 0 0,-1 0 0,7 0 1149,22-1-2544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9:13.89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51 0 16384,'-19'1'12266,"1"5"-9298,17-6-2981,0 0 0,1 1 0,-1-1 0,0 1 0,0-1 0,0 1 0,1-1 0,-1 1-1,0 0 1,1-1 0,-1 1 0,0 0 0,1 0 0,-1-1 0,1 1 0,-1 0 0,1 0 0,0 0 0,-1 0 0,1 0 0,0 0 0,0 0 0,-1-1 0,1 1 0,0 0 0,0 0 0,0 0 0,0 0 0,0 0 0,0 0 0,1 0 0,-1 0 0,0 0 0,0 0 0,1 0 13,-1 0 11,0-1 1,1 1 0,-1-1-1,1 1 1,-1 0 0,1-1-1,-1 1 1,1-1-1,-1 1 1,1-1 0,0 0-1,-1 1 1,1-1 0,0 0-1,-1 1 1,1-1 0,0 0-1,-1 0 1,1 1-1,0-1 1,0 0 0,-1 0-1,1 0 1,0 0 0,0 0-1,-1 0 1,1 0-1,0 0 1,0 0 0,-1-1-1,1 1 1,0 0 0,-1 0-1,1-1 1,0 1-12,3-1 7,0 0 0,0-1 0,0 0 0,0 1 0,2-3-7,-1 0-93,2-1-5377,-7 5 5313,0 0 0,0-1-1,0 1 1,0 0-1,1 0 1,-1 0-1,0 0 1,0 0 0,0 0-1,0 0 1,0 0-1,0 0 1,0 0 0,0 0-1,0 0 1,0 0-1,0 0 1,0 0 0,0 0-1,1 0 1,-1 0-1,0-1 1,0 1 0,0 0-1,0 0 1,0 0-1,0 0 1,0 0 0,0 0-1,0 0 1,0 0-1,1 1 1,-1-1-1,0 0 1,0 0 0,0 0-1,0 0 1,0 0-1,0 0 1,0 0 0,0 0-1,0 0 1,0 0-1,0 0 1,0 0 0,1 0-1,-1 0 1,0 0-1,0 0 1,0 0 0,0 0-1,0 1 1,0-1-1,0 0 1,0 0 0,0 0-1,0 0 1,0 0-1,0 0 1,0 0 157,-3 1-3253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9:14.24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 18 16128,'-1'2'728,"1"-2"-376,0 1-1,0-1 0,0 1 0,0-1 0,-1 1 1,1-1-1,0 1 0,0-1 0,0 0 0,-1 1 1,1-1-1,0 1 0,-1-1 0,1 0 1,0 1-1,-1-1 0,1 0 0,-1 1 0,1-1 1,0 0-1,-1 0 0,1 1 0,-1-1 0,1 0 1,-1 0-352,0 0 1925,14-1 1157,5-4-2213,-13 4-777,-1-1 0,1 0 0,0 1-1,0-1 1,3-3-92,-6 4 27,-1 0-1,1 0 0,0 0 1,0 0-1,0 0 0,0 0 1,0 1-1,0-1 0,0 1 0,0-1 1,1 1-1,-1 0 0,0 0 1,0 0-1,2 0-26,-4 0 12,0 1 1,0-1-1,0 1 0,0-1 0,1 0 1,-1 1-1,0-1 0,0 0 0,0 1 1,0-1-1,0 1 0,0-1 0,0 0 1,0 1-1,-1-1 0,1 1 0,0-1 1,0 0-1,0 1 0,0-1 0,0 0 1,-1 1-1,1-1 0,0 0 0,-1 1-12,-5 10 51,5-10-40,0 1-117,1 0-1,-1 0 1,0 0-1,1 0 1,0 0-1,-1 0 1,1 0-1,0 0 1,0 0-1,0 1 1,0 0 106,1 4-2962,-1-6 1911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9:10.49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212 209 14464,'-7'-49'9087,"7"49"-8876,-1-1 0,1 1 0,0-1 0,0 0 0,0 1 0,0 0 0,-1-1 0,1 1 0,0-1 0,0 1 0,-1-1 0,1 1 0,0-1 0,-1 1 0,1 0 0,-1-1 0,1 1 0,0 0 0,-1-1 0,1 1 0,-1 0 0,1 0 0,-1-1-211,0 1 99,0 0 0,0-1 0,0 1 0,0 0 1,0 0-1,0 0 0,0 0 0,-1 0 0,1 0 0,0 0 0,0 0 0,0 0 0,0 0 0,0 1-99,-2 0 100,0 0 0,0 1 0,1 0 0,-1-1 0,1 1-1,-1 0 1,1 0 0,0 1 0,0-1 0,0 0 0,0 1 0,0 0-100,-20 33 399,18-28-338,-25 47 272,-21 54-333,40-83-202,1 1 0,2 0 0,0 0-1,2 1 1,-1 10 202,6-32-238,-1 1 0,1 0-1,0-1 1,1 1 0,-1-1-1,1 1 1,0-1 0,1 1-1,0-1 1,0 0-1,0 0 1,1 0 0,0 1 238,0-3-350,0 0 1,0 0-1,0 0 1,0 0-1,1-1 1,-1 1-1,1-1 1,0 0-1,0 0 1,0 0 0,1-1-1,-1 0 1,1 1-1,-1-1 1,1-1-1,0 1 1,3 0 349,3 0-610,-1 0 1,1-1 0,0 0 0,-1-1 0,1 0 0,0-1-1,2 0 610,25-5 784,15-4-784,-42 7 894,-10 3-782,8-2 2493,-7 5 605,-2-3-3016,1 1-1,-1 0 1,1 0-1,-1 0 1,1 0-1,-1 0 1,1 0-1,-1 0 1,1-1-1,0 1 1,-1 0-1,1-1 0,0 1-193,3 2 173,0 0 0,0-1 0,0 1 0,0-1 0,0 0 0,1 0 0,-1-1 0,1 1 0,-1-1 0,1 0 0,0 0-173,14 2 312,0-1-1,3 0-311,-13-2 168,4 1-18,0-1 1,0 0-1,0-1 1,0-1-1,0 0 1,0 0-1,-1-1 1,1-1-1,6-3-150,-16 6 39,0-1 0,0 0 0,0 1 0,-1-1 0,1 0 0,-1 0 0,1-1 0,-1 1-1,0 0 1,1-1 0,-1 0 0,-1 1 0,1-1 0,0 0 0,-1 0 0,1 0 0,-1 0 0,0 0-39,0 1 9,-1 0 0,1 0 0,-1 0 0,0 0 1,0 0-1,0 0 0,0 0 0,0 0 0,0 0 0,-1 1 1,1-1-1,-1 0 0,1 0 0,-1 0 0,0 0 1,0 1-1,1-1 0,-1 0 0,-1 1 0,1-1 1,0 0-1,0 1 0,0 0 0,-1-1 0,1 1 1,-1 0-1,1 0 0,-1-1 0,1 1 0,-2 0-9,-2-1-29,1 0 0,-1 0-1,1 0 1,-1 0 0,0 1-1,0 0 1,1 0 0,-1 1-1,0-1 1,0 1 0,-3 0 29,-8 1-924,0 0 0,-13 3 924,21-2-885,1-1-1,-1 1 1,1 0 0,0 1 0,0 0-1,-2 1 886,6-3-694,0 1-1,0 0 0,0 0 0,0 0 0,1 0 0,-1 1 0,1-1 0,0 1 1,-1-1-1,1 1 0,0 0 0,1 0 0,-1 0 0,0 1 695,-8 13-2986</inkml:trace>
  <inkml:trace contextRef="#ctx0" brushRef="#br0" timeOffset="622.53">695 754 12288,'6'-5'6603,"0"-12"-3039,-3 8-654,0 3-2583,1 0 1,0 0 0,1 1-1,-1-1 1,1 1 0,0 1 0,1-1-1,-1 1 1,1 0 0,3-3-328,12-8 232,-8 3-139,1 0 0,-1 0 1,8-13-94,-16 20 6,-1-1 0,-1 1 0,1-1 0,-1 0 0,0 0 0,0 0 0,-1-1 0,0 1 0,0-1 0,0 1 0,0-5-6,-2 11-3,0-1 0,0 0 0,0 0-1,0 0 1,1 0 0,-1 1 0,0-1 0,0 0-1,-1 0 1,1 0 0,0 0 0,0 0-1,0 1 1,0-1 0,-1 0 0,1 0-1,0 0 1,-1 1 0,1-1 0,-1 0-1,1 0 1,-1 1 0,1-1 0,-1 0-1,1 1 1,-1-1 0,0 1 0,1-1-1,-1 1 1,0-1 0,0 1 0,1-1-1,-1 1 1,0 0 0,0-1 0,1 1-1,-1 0 1,0 0 0,0 0 0,0-1 0,0 1-1,0 0 1,1 0 0,-1 0 0,0 0-1,0 1 1,0-1 0,0 0 0,1 0-1,-1 0 1,0 1 3,-4 0-13,1 1 1,-1-1-1,1 1 0,0 0 0,0 0 0,0 1 1,0-1-1,0 1 0,1 0 0,-1 0 0,1 0 1,-1 1-1,1-1 0,0 1 0,1 0 0,-2 1 13,-2 4-76,1 0 0,0 0 0,1 1 0,0-1 0,0 1 0,-2 9 76,5-15-94,0 0 0,1 0 0,-1 1 0,1-1 0,0 0 0,0 0 0,0 0 0,1 0 0,0 0 0,-1 0 94,1-2-104,0 1-1,-1-1 1,1 1 0,0-1-1,0 0 1,1 0-1,-1 1 1,0-1 0,1 0-1,-1 0 1,1 0-1,0-1 1,-1 1-1,1 0 1,0-1 0,0 1-1,2 0 105,2 1-271,-1 0-1,1-1 1,0 0-1,1 0 1,-1 0-1,0-1 1,0 0-1,1 0 1,-1-1 0,0 1-1,1-1 1,-1-1-1,0 1 1,1-1-1,-1-1 1,0 1-1,0-1 1,0 0-1,4-1 272,10-6-847,1-1-1,-2 0 0,1-2 0,15-12 848,-22 14 54,0 0-1,0-2 1,-2 1 0,1-2-1,-1 1 1,-1-2-1,-1 1 1,0-1 0,0-1-1,-1 0 1,1-6-54,0 1 663,-2 0 0,0-1 0,-1 0 0,-1 0-1,-1-1 1,-1 0 0,-1 1 0,-1-12-663,-1 27 222,0 1 0,-1-1 0,1 0 0,-1 1 0,0-1 0,-1 1 0,1-1 0,-1 1 0,0-1 0,-1 1 0,1 0 0,-1 0 0,-2-2-222,5 6 46,0 0 1,-1 1-1,1-1 1,-1 0 0,1 1-1,-1-1 1,0 1 0,1-1-1,-1 0 1,1 1 0,-1-1-1,0 1 1,0 0 0,1-1-1,-1 1 1,0 0 0,0-1-1,1 1 1,-1 0-1,0 0 1,0-1 0,0 1-1,0 0-46,1 1 36,-1-1-1,0 0 1,1 1-1,-1-1 1,0 1-1,1-1 1,-1 0-1,1 1 1,-1 0-1,1-1 1,-1 1-1,1-1 0,-1 1 1,1 0-1,-1-1 1,1 1-1,0 0 1,-1-1-1,1 1 1,0 0-36,-3 9 212,1 0 1,0 0-1,0 0 1,1 1-213,-1 2 215,-14 165 459,10-88 474,-8 24-1148,9-86 177,-1 1 0,-2-2 1,0 1-1,-2-1 0,-1 0 1,-1 0-178,10-24-3,-13 28 110,-2-1 1,-7 7-108,19-29-108,-1 0 0,-1 0 1,1 0-1,-1-1 1,-1 0-1,1-1 1,-1 0-1,0 0 0,-1 0 1,-2 0 107,9-5-154,0 1 1,-1-1 0,1 0-1,0-1 1,-1 1 0,1 0-1,-1-1 1,1 1-1,-1-1 1,1 0 0,-1 0-1,1 0 1,-1 0 0,1 0-1,-1 0 1,1-1 0,-3 0 153,3 0-383,1 0 1,-1 0 0,0 0-1,0 0 1,1-1 0,-1 1-1,0 0 1,1-1 0,-1 0-1,1 1 1,0-1 0,0 0-1,0 1 1,-1-1 0,2 0-1,-1 0 1,0 0 0,0 0-1,1 0 1,-1 0 0,1 0-1,-1 0 383,0-5-999,0 0-1,1 0 1,0 0-1,0 0 1,0 0-1,1 0 1,0 0-1,0 1 1,1-3 999,-1 6-402,8-44-2824</inkml:trace>
  <inkml:trace contextRef="#ctx0" brushRef="#br0" timeOffset="967.63">1454 65 14976,'7'-27'4901,"-7"27"-4796,0-1-1,0 1 1,0-1 0,0 1 0,1 0 0,-1-1-1,0 1 1,0-1 0,0 1 0,0 0 0,0-1-1,0 1 1,0-1 0,0 1 0,0 0-1,-1-1 1,1 1 0,0-1 0,0 1 0,0-1-105,-13-19 3695,13 19-3625,-1 0-1,1 1 1,-1-1 0,1 1-1,-1-1 1,1 1 0,-1-1-1,0 1 1,1-1-1,-1 1 1,0 0 0,1-1-1,-1 1 1,0 0 0,1-1-1,-1 1 1,0 0-1,0 0 1,1 0 0,-1 0-1,0 0 1,0 0 0,0 0-1,1 0 1,-1 0 0,0 0-1,0 0 1,1 0-1,-1 0 1,0 1 0,0-1-1,1 0 1,-1 1 0,0-1-1,1 0 1,-1 1-1,0-1-69,-5 6 99,-1 0 0,1 0 0,1 1 0,-1 0-1,1 0 1,0 0 0,-2 5-99,-8 15 493,-4 14-493,17-37 31,-18 49 27,2 0-1,3 1 1,-3 24-58,11-49 57,-30 167 732,35-180-746,-14 116 216,9-59-284,-4 66-790,10-93-2052,0 0-3802,2-41 2632,-2-10-630,-3-5 1670</inkml:trace>
  <inkml:trace contextRef="#ctx0" brushRef="#br0" timeOffset="1300.76">989 637 12032,'0'0'184,"-1"0"0,1 0 0,0 0 0,0 0 0,0 0 0,-1 0 0,1-1 0,0 1 0,0 0 0,0 0 1,0 0-1,0 0 0,-1 0 0,1-1 0,0 1 0,0 0 0,0 0 0,0 0 0,0 0 0,0-1 0,0 1 1,0 0-1,0 0 0,0 0 0,0-1 0,0 1 0,0 0 0,0 0 0,0 0 0,0-1 0,0 1 0,0 0 0,0 0 1,0 0-1,0-1 0,0 1 0,0 0 0,0 0-184,8-6 4416,13-1-1364,32-3-1102,49-2-1950,-60 8-424,0-1 0,0-2 0,13-6 424,-11-1-254,-18 6 709,-1 0-1,4 1-454,-28 7 63,0 0 0,0 0-1,0 0 1,0 0-1,0 0 1,0 0-1,0 0 1,0 0-1,0 0 1,0 1-1,0-1 1,0 0-1,0 1 1,0-1 0,-1 0-1,1 1 1,0-1-1,0 1 1,0-1-1,0 1 1,-1 0-1,1-1 1,0 1-1,-1 0 1,1 0-1,0-1 1,-1 1 0,1 0-1,-1 0 1,1 0-1,-1 0 1,0 0-1,1 0 1,-1 0-1,0-1 1,1 1-1,-1 0 1,0 0-1,0 0 1,0 1-63,1 6 241,-1 0-1,1 0 1,-1 0 0,-2 7-241,2-1 23,0-7-353,0-1 0,0 1-1,1 0 1,0 0 0,1 3 330,-1-8-393,-1 0 1,1 0-1,0-1 1,0 1-1,0 0 1,0 0-1,0-1 1,0 1-1,0-1 1,0 1-1,1-1 1,-1 1-1,0-1 1,1 0-1,-1 0 1,1 1-1,0-1 1,-1 0-1,2 0 393,2 0-1728</inkml:trace>
  <inkml:trace contextRef="#ctx0" brushRef="#br0" timeOffset="1637.82">1590 349 13952,'-23'-20'5183,"23"20"-4031,-17-11 736,17 11 224,-4-3-1248,8 6-2400,-4-3 768,9 8-1888,-1-5 1536</inkml:trace>
  <inkml:trace contextRef="#ctx0" brushRef="#br0" timeOffset="1966.94">1884 478 16384,'-6'2'1724,"0"-1"1,0 1-1,0 0 1,1 0-1,-1 1 1,1 0 0,-5 3-1725,4-2 510,0 1-1,0-1 1,0 1 0,1 0 0,0 1 0,-3 4-510,5-7-23,0 1 0,1-1 0,-1 1 0,1 0-1,0-1 1,0 1 0,1 0 0,-1 0 0,1 1-1,0-1 1,0 0 0,0 0 0,0 1 0,1-1 0,0 0-1,0 1 1,0-1 0,0 0 0,1 1 0,-1-1 0,1 0-1,0 0 1,1 0 0,0 1 23,-1-2-41,0 0 0,1 0 0,0-1 0,-1 1 0,1-1 0,0 1 1,0-1-1,1 0 0,-1 0 0,0 0 0,1 0 0,-1 0 0,1 0 0,-1-1 0,1 1 0,1-1 41,1 1-70,-1 0-1,1-1 0,0 0 0,0 0 1,-1 0-1,1-1 0,0 0 1,0 0-1,0 0 0,0 0 71,5-1-90,-1-1-1,1 0 1,-1 0-1,0-1 1,1 0-1,-1-1 1,0 0-1,-1 0 1,1-1-1,0-1 91,2-2 91,0-1 0,0 0-1,-1 0 1,-1-1 0,1-1-1,-2 0 1,1 0 0,-2 0-1,5-9-90,-6 11 460,-2 8 43,1 15 302,-2 1-706,0-7-360,0-1 1,1 1-1,0-1 0,0 0 0,1 0 1,3 5 260,-6-10-374,-1 0 1,1-1 0,-1 1 0,1 0-1,0-1 1,0 1 0,-1-1 0,1 0-1,0 0 1,0 0 0,1 0 0,-1 0-1,0 0 1,0 0 0,0 0 0,1-1-1,-1 1 1,0-1 0,1 0 0,-1 0-1,0 0 1,1 0 0,-1 0 0,0 0-1,1-1 1,-1 1 373,12-7-1963</inkml:trace>
  <inkml:trace contextRef="#ctx0" brushRef="#br0" timeOffset="1967.94">2239 326 12288,'-31'-28'4639,"31"28"-3583,-18-19 1376,15 11 864,-7 0-1856,7 8-896,-2-4-448,10 8-7200,-5-4 3905,13 8-4993,-5 0 4704</inkml:trace>
  <inkml:trace contextRef="#ctx0" brushRef="#br0" timeOffset="2736.43">2406 556 12288,'9'-6'3168,"0"0"0,-1 0 1,2-3-3169,-2 2 1001,0-1 0,0-1 1,-1 1-1,0-1 0,0-1-1001,-6 9 73,-1 0 0,1 0 0,-1 0 0,1 0 0,-1 0 0,1-1 0,-1 1 0,0 0 0,1 0 0,-1 0 0,0 0 0,0 0 0,0-1 0,0 1 0,0 0 0,0 0 0,0 0 0,0 0 0,0 0 0,0-1 0,-1 1 0,0-1-73,1 2 34,-1-1 0,1 0 0,-1 0-1,0 0 1,1 1 0,-1-1 0,0 0-1,0 1 1,0-1 0,1 1 0,-1-1-1,0 1 1,0-1 0,0 1 0,0 0-1,0-1 1,0 1 0,0 0 0,0 0-1,0 0 1,0-1 0,0 1-1,0 0 1,0 1 0,0-1 0,0 0-1,0 0-33,-6 1-4,1 0 0,0 0 0,0 1-1,0 0 1,0 0 0,0 1 0,0 0 0,0 0-1,1 0 1,0 0 0,-2 2 4,-3 3-18,0 0 1,1 1 0,0 0-1,1 0 1,-2 3 17,8-10 5,1-1-1,0 1 1,0-1-1,0 1 1,0 0-1,0-1 1,0 1-1,0 0 1,1 0-1,-1 0 1,0 0-1,1-1 0,0 1 1,-1 0-1,1 0 1,0 0-1,0 0 1,0 0-1,0 0 1,1 0-1,-1 1-4,1 0 15,0-1 0,0 0-1,1 0 1,-1 1-1,0-1 1,1 0 0,-1 0-1,1 0 1,0-1-1,0 1 1,0 0 0,0-1-1,0 1 1,2 1-15,4 1 33,1 1 0,0-1 1,-1-1-1,1 0 0,1 0 1,-1 0-1,0-1 0,6 0-33,-5-1-17,1-1 0,0 0-1,0 0 1,-1-1-1,1 0 1,0-1-1,-1 0 1,1-1-1,-1 0 1,0-1-1,2-1 18,-3 2 28,-1-1-1,1 1 1,-1 0-1,1 1 0,8-1-27,-13 2-8,0 1 0,0-1 0,-1 1 0,1 0 0,0 1 0,0-1 0,-1 0 0,1 1 0,0 0 0,-1 0 0,1 0 0,-1 0 0,1 1-1,-1 0 1,4 1 8,4 4-128,1-1 0,0-1 0,1 0 0,9 2 128,-16-6-82,-1 0 0,0-1 0,0 0-1,0 0 1,1 0 0,-1 0-1,2-1 83,3 0-186,-3 0-10,0-1 0,0 1 0,0-1 0,0 0 0,0 0 0,-1-1 0,1 0 0,-1 0 0,0-1 0,0 0 0,0 0 0,0 0 196,6-5-540,-1-1 0,0-1 1,-1 0-1,0 0 0,0-1 540,17-27-1305,-2 0 0,-1-2-1,6-19 1306,16-27 124,-34 66 536,-3 7 447,-1 0 1,-1 0-1,0-1 1,-1 0 0,0-3-1108,-6 12 1983,-4 9-1227,-5 9-383,9-12-312,-8 14-22,0 1 0,0 0-1,1 0 1,1 0 0,1 1 0,0 0 0,-1 10-39,1-6-18,1 0 0,1 0 0,1 1 0,1 0 18,1-9-154,0 1 0,1-1-1,0 0 1,1 0 0,0 0-1,1 0 1,2 4 154,-3-13-426,-1 1 1,1-1-1,0 1 0,0-1 1,0 0-1,0 0 1,0 0-1,1 0 1,-1-1-1,1 1 0,0-1 1,0 1-1,0-1 1,0 0-1,0 0 0,1 0 1,-1-1-1,0 1 1,1-1-1,3 1 426,20 4-2155</inkml:trace>
  <inkml:trace contextRef="#ctx0" brushRef="#br0" timeOffset="3070.66">3069 334 18047,'0'3'6752,"0"-3"-5248,8 0 704,-3 0 160,-2-3-1472,15-2-288,-1-3-416,14 5-576,-5 0 192,15-2-4704,-7-3 2688,14 1-3520,-9-1 3264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2:52:26.87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7 13952,'2'-2'9494,"5"0"-3645,13 0-1964,30 2-5489,-44 0 2603,28-1-925,6 1-1860,29 3 1786,-66-2-728,1-1 1,-1 1-1,0-1 1,1 1-1,-1 0 0,0 0 1,0 1-1,0-1 1,1 0-1,-1 1 0,-1 0 1,1 0-1,0 0 1,0 1 727,3 1-1926</inkml:trace>
  <inkml:trace contextRef="#ctx0" brushRef="#br0" timeOffset="385.71">93 117 14464,'-10'0'1281,"2"0"6270,11 0-91,8 0-6340,149 0-134,-91 0-8019,-68 0 6504,0 0 1,-1 0-1,1 0 1,0 0-1,-1 1 1,1-1-1,0 0 1,-1 0-1,1 0 1,0 1-1,-1-1 1,1 0-1,0 0 1,-1 1 0,1-1-1,-1 1 1,1-1-1,-1 0 1,1 1-1,-1-1 1,1 1-1,0 0 529,0 4-4474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9:23.62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199 946 16767,'-13'-4'2057,"9"3"-1410,1 0-1,0 0 1,-1 0 0,1-1 0,0 1-1,0-1 1,0 0 0,0 0 0,-2-2-647,-44-31 4186,48 34-4061,-6-3 128,0 0 1,0-1 0,0 1 0,1-2 0,-1 1-1,1-1 1,1 0 0,-1 0 0,1 0 0,0-1-1,1 0 1,-1 0 0,-1-3-254,3 0 28,-1 1 0,1-1 0,1 0 0,-1 0 0,2 0 0,0 0 0,0 0 0,0-2-28,3-24-32,1 1 0,2 0 0,2 0 0,7-23 32,-5 32-243,0 1 1,2 0-1,0 0 0,2 1 1,1 1-1,9-12 243,-5 9-2197,1 0 0,2 1-1,0 1 1,20-17 2197,-6 10-2336,-7 7 1125</inkml:trace>
  <inkml:trace contextRef="#ctx0" brushRef="#br0" timeOffset="428.02">589 373 12544,'7'-13'4122,"-9"19"5827,0 2-5320,-3 24-5213,3-19 1832,-12 112-746,7-71-1168,-7 33-6487,13-82 5454,-1 9-4284,5-6-2078,1-4 2477</inkml:trace>
  <inkml:trace contextRef="#ctx0" brushRef="#br0" timeOffset="765.97">813 339 17663,'0'-1'326,"0"1"-1,0 0 0,0 0 1,0-1-1,0 1 0,-1 0 0,1 0 1,0 0-1,0-1 0,0 1 1,0 0-1,0 0 0,-1 0 0,1 0 1,0-1-1,0 1 0,0 0 0,-1 0 1,1 0-1,0 0 0,0 0 1,0 0-1,-1-1 0,1 1 0,0 0 1,0 0-1,-1 0 0,1 0 0,0 0 1,0 0-1,-1 0 0,1 0 1,0 0-1,0 0 0,-1 0-325,-1 9 3925,2 26-5492,1-22 2592,-4 135-651,1-3-3207,5-121-1225,-3-23 3801,0 0-1,0 0 1,1 0 0,-1 0 0,1 0 0,-1 0 0,1 0-1,-1 0 1,1 0 0,-1 0 0,1 0 0,0-1 0,-1 1-1,1 0 1,0 0 0,0-1 0,0 1 0,0 0 257,11-2-1094</inkml:trace>
  <inkml:trace contextRef="#ctx0" brushRef="#br0" timeOffset="1117.04">988 45 17279,'-3'-36'9600,"3"36"-9528,0-1-1,0 1 0,0 0 1,0 0-1,-1-1 0,1 1 1,0 0-1,0-1 0,1 1 1,-1 0-1,0 0 0,0-1 1,0 1-1,0 0 0,0-1 1,0 1-1,0 0 0,0 0 1,0-1-1,1 1 1,-1 0-1,0 0 0,0-1 1,0 1-1,0 0 0,1 0 1,-1 0-1,0 0 0,0-1 1,1 1-1,-1 0 0,0 0 1,0 0-1,1 0 0,-1 0 1,0-1-1,0 1 0,1 0 1,-1 0-1,0 0 1,1 0-1,-1 0 0,0 0 1,0 0-1,1 0 0,-1 0 1,0 0-1,1 0 0,-1 0 1,0 1-1,0-1 0,1 0 1,-1 0-1,0 0 0,0 0 1,1 0-1,-1 1-71,18 11 461,-4 2-296,-1 0 1,0 1-1,-1 0 0,2 6-165,10 16 214,5 14-214,-12-20 41,-2 1 0,-2 1 1,-1 1-1,-1-1 0,0 12-41,-10-42 2,36 149 125,-32-120-90,0 1 1,-2 0 0,-2 32-38,-3-29 7,-1-1 1,-2 0-1,-1-1 1,-2 1-1,-5 11-7,7-29-254,0-1 0,-1 0 0,-1 0 0,-1 0 0,0-1 0,-1 0 0,0-1 0,-1 0 1,-1-1-1,0 0 0,-1-1 0,0 0 0,-13 7 254,18-13-295,0-1 0,0 0 1,-1 0-1,-1 0 295,1-3-160,1 1 0,-1-1 0,1-1 0,-4 1 160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9:55.67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31 75 11520,'0'13'3733,"0"-12"-3598,0-1 1,-1 0-1,1 0 1,0 1-1,0-1 1,-1 0-1,1 0 1,0 1-1,-1-1 1,1 0-1,0 0 1,-1 0-1,1 0 1,-1 1-1,1-1 1,0 0-1,-1 0 1,1 0-1,-1 0 1,1 0-1,0 0 0,-1 0 1,1 0-1,-1 0 1,1 0-1,-1-1-135,-3 0 5203,1-1-2802,3 2-2321,-1 0-1,1 0 0,-1 0 1,1-1-1,-1 1 1,1 0-1,0 0 0,-1 0 1,1-1-1,-1 1 1,1 0-1,0 0 1,-1-1-1,1 1 0,0 0 1,-1-1-1,1 1 1,0 0-1,0-1 0,-1 1 1,1 0-1,0-1 1,0 1-1,0-1 1,0 1-1,-1 0 0,1-1 1,0 1-1,0-1 1,0 1-1,0-1 0,0 1 1,0 0-1,0-1 1,0 1-1,0-1 0,0 1 1,0-1-1,0 1 1,1-1-1,-1 1 1,0 0-1,0-1 0,0 1 1,1 0-1,-1-1 1,0 1-1,0-1-79,4-2 165,-1 1-1,0-1 1,1 0 0,0 1-1,-1 0 1,1 0 0,0 0-1,0 0 1,2 1-165,39-13 421,-36 11-372,29-7 10,0 2 1,1 2-1,0 1-59,-13 3-1771,25 2 1771,-28 1-2702,-1 1 0,11 3 2702,-5 2-2795,-4-3 1051</inkml:trace>
  <inkml:trace contextRef="#ctx0" brushRef="#br0" timeOffset="351.1">49 153 16256,'-15'29'5263,"14"-27"-4980,0 0 0,0-1 0,0 1 0,1 0 0,-1 0 0,0 0 0,1 0-1,0 0 1,-1 0 0,1 0 0,0 0 0,0 0 0,0 0 0,0 1-283,-1 15 2706,-1-8-2177,2-1 1,-1 1 0,1 0-1,1 0 1,0 0 0,1 6-530,1 14 272,17 241 58,-4-89-8046,-13-159 5055,-7-7 975</inkml:trace>
  <inkml:trace contextRef="#ctx0" brushRef="#br0" timeOffset="689.25">0 530 15872,'9'-11'5983,"-9"11"-4671,9-3 928,-5 3 800,-4 0-1760,9 0 224,-4 0-928,8 3-192,0-3-256,13 5-224,-8-2 32,13 5-1376,-10-5 800,14 6-4192,-4-5 2688,5 3-2304,-15-7 2560</inkml:trace>
  <inkml:trace contextRef="#ctx0" brushRef="#br0" timeOffset="1051.7">438 644 13440,'-7'10'1666,"-10"16"2971,-2 11 371,17-35-4654,1 1-1,0 0 1,1-1-1,-1 1 1,0-1-1,1 1 1,-1 0-1,1 0 1,0-1-1,0 1 0,0 1-353,0 0 75,0-1-1,1 0 0,-1 1 0,1-1 1,0 0-1,0 0 0,0 1 0,1-1 1,-1 0-1,1 0 0,-1 0 0,1 0 0,0 0-74,0-1 81,0 0 0,1 0-1,-1-1 1,0 1 0,1 0 0,-1-1-1,1 0 1,-1 1 0,1-1-1,-1 0 1,1 0 0,0-1-1,1 1-80,4 1 155,-1-1 1,1-1-1,-1 1 0,1-1-155,-4 0 42,0-1 1,0 1-1,0-1 1,0 0-1,0 0 1,0-1-1,0 1 1,-1-1-1,1 1 1,0-1-1,-1 0 1,0-1-1,1 1 0,-1 0 1,0-1-1,0 0 1,0 0-1,-1 0 1,1 0-1,-1 0 1,1-1-1,-1 1 1,0-1-43,2-3 44,0-1 0,-1 1 0,0-1 0,0 0 1,-1 0-1,1 0 0,-2 0 0,1 0 0,-1 0 0,-1-8-44,0 6 17,-1 0 0,0 0 0,0 0 0,-2 0-1,1 1 1,-1-1 0,0 1 0,-3-5-17,4 8-103,-1 0 1,0 1-1,0 0 1,-1-1-1,0 1 0,1 1 1,-2-1-1,1 0 1,0 1-1,-1 0 1,0 0-1,0 0 1,0 1-1,-3-2 103,7 5-92,1-1-1,-1 1 1,0 0-1,0-1 1,0 1-1,0 0 1,0 0 0,0 0-1,1 0 1,-1 0-1,0 0 1,0 0-1,0 0 1,0 0-1,0 0 1,0 0 0,0 0-1,1 1 1,-1-1-1,0 0 1,0 1-1,0-1 1,0 1-1,1-1 1,-1 1 0,0-1-1,1 1 1,-1-1-1,0 1 1,1 0-1,-1-1 1,0 1 92,1 0-326,-1 1-1,0-1 1,0 0 0,0 1-1,1-1 1,-1 0 0,1 1-1,-1-1 1,1 1 0,-1-1 0,1 1-1,0-1 1,0 1 0,0-1-1,0 1 1,0-1 0,0 1-1,0 1 327,2 4-841,1-1 0,-1 1-1,1-1 1,0 0 0,0 0 0,1 0-1,0 0 1,0 0 0,0-1-1,1 0 1,0 0 0,0 0 841,14 13-408,1-2 0,14 9 408,-9-7 1285,10 5 3193,-32-21-3814,0 0-1,0 0 1,1-1 0,-1 0-1,0 0 1,1 0-1,-1 0 1,1 0 0,0-1-1,1 1-663,-4-2 178,0 1 0,0 0 0,0 0 0,0 0 0,0-1 0,0 1 0,0-1 0,0 1 0,0-1 0,0 1 0,-1-1 0,1 1 0,0-1 0,0 0 0,0 1 0,-1-1 0,1 0 0,0 0 0,-1 0 0,1 1 0,0-1 0,-1 0 0,1 0 0,-1 0 0,0 0 0,1 0 0,-1 0 0,0 0 0,0 0 0,1-1-178,0-3 288,0-1 0,0 0-1,-1 0 1,0 1 0,0-1-288,-1-37 851,-1 28-654,2 0-1,0 0 1,0 1 0,2-1-1,1-8-196,-2 20-54,0 0-1,0 1 0,0-1 1,0 0-1,1 0 0,0 1 1,-1-1-1,1 1 0,0-1 0,0 1 1,0 0-1,0 0 0,1 0 1,-1 0-1,1 0 0,-1 1 1,1-1-1,0 1 0,-1-1 1,1 1-1,0 0 0,0 0 1,2 0 54,9-3-1839,1 1 1,-1 1 0,0 1 0,9-1 1838,2 1-3048,10-4 221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40:00.58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26 4 17279,'-18'0'6496,"18"0"-5056,-8-4 736,8 4 160,0 0-1440,0 0-832,0 0-160,0 0-5152,0 0 2880,5 4-3616,-5 0 3457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40:00.93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49 1 17535,'-23'27'6496,"23"-27"-5056,-13 16 736,8-12-640,2-4-960,3 5-8640,-5-2 4352,10 2-6239,-2-10 5727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39:59.10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 31 12160,'0'-5'861,"0"3"-57,1-1-1,-1 1 0,1-1 0,-1 1 0,1 0 1,0-1-1,0 1 0,0 0 0,1-2-803,-3 13 6349,2 21-4317,-1-16-1400,8 194 1507,-8-204-2166,2 232-1488,6-82-8410,-6-143 7771,-2-10 1506,0 1 0,0-1 0,1 1 0,-1 0 0,0-1 0,-1 1 0,1 0 0,0-1 0,0 1 0,-1 0 0,1-1 0,-1 2 648,-1-1-5206,-2-9 4394,3 4 1033,1 2-86,-8-18 10697,-5-20-10832,12 34 653,-1 0 0,1-1 0,0 1-1,1-1 1,-1 1 0,1-1 0,0 1 0,0-1 0,1 1 0,0-1 0,0 0-653,1 2 30,0 0 0,0 0 0,1 1 0,-1-1 0,1 0 0,0 1 0,0 0 0,0-1 0,1 1 0,-1 1 0,1-1 0,0 0 0,0 1 0,0-1-30,15-10-522,7-9-1002,-1-1 0,-1-2-1,-1 0 1,1-4 1524,-8 7-407,-1 0 1,-1 0-1,4-10 407,-5 2 1368,-2 0 0,-1-2 0,-1 1 0,1-9-1368,-1-16 3567,-6 26 1308,-45 248-2475,42-216-2424,-37 217 215,32-166-2784,2 8 2593,2-28-4613,3-1-1,2 14 4614,-4-44-608,0 0 0,0 1 0,0-1 1,1 0-1,-1 1 0,1-1 0,0 0 0,-1 0 0,1 0 0,0 1 0,0-1 0,0 0 0,1 0 0,-1 0 0,1-1 0,-1 1 0,1 0 0,0 0 608,12 7-3856</inkml:trace>
  <inkml:trace contextRef="#ctx0" brushRef="#br0" timeOffset="349.28">407 537 11520,'-4'7'1573,"1"0"1,-1 0 0,2 1 0,-1-1-1,-1 7-1573,4-13 30,-5 15 3336,3-10-2718,0 1 0,1 0-1,-1 0 1,1-1 0,1 1 0,-1 5-648,1-4 118,1-1-1,0 0 1,0 1 0,0-1-1,1 0 1,0 0 0,0 0-1,2 3-117,-3-7 47,1 0 0,-1 0 0,1 0-1,0 0 1,0 0 0,0 0 0,0-1-1,0 1 1,1-1 0,-1 0 0,1 0-1,-1 1 1,1-2 0,0 1 0,0 0-1,0 0 1,0-1 0,0 0-1,3 1-46,-4-1 37,0 0-1,0-1 1,1 0-1,-1 1 0,0-1 1,0 0-1,0 0 0,0 0 1,0 0-1,0-1 0,0 1 1,1-1-1,-1 1 0,0-1 1,0 0-1,0 1 1,0-1-1,-1 0 0,1 0 1,0 0-1,0-1 0,-1 1 1,1 0-1,0-1 0,-1 1 1,1-1-1,-1 0 0,0 1 1,0-1-1,1 0 1,-1 0-1,0 0 0,0-1-36,2-4 159,-1 0 0,1 0 0,-1 0 0,-1-1-1,1 1 1,-1 0 0,-1-1 0,1 1 0,-1-1-159,-1-5 171,1 0 1,-2-1 0,0 1-1,-2-7-171,3 15-6,0 1 0,0-1 0,-1 1 0,0-1 0,0 1 0,0-1 0,0 1 0,-1 0 0,0 0 0,0 0 0,0 1 0,0-1 0,0 1 0,-2-2 6,4 4-89,0 1 0,0-1 1,-1 0-1,1 0 0,0 1 0,0-1 0,-1 0 0,1 1 0,0-1 0,-1 1 0,1 0 0,-1-1 0,1 1 0,0 0 0,-1 0 0,1 0 0,-1 0 0,1 0 1,-1 0-1,1 1 0,-1-1 0,1 0 0,0 1 0,-1-1 0,1 1 0,0-1 0,-1 1 0,1 0 0,0-1 0,0 1 0,0 0 0,-1 0 0,1 0 0,0 0 89,-3 5-1018,0-1-1,1 0 1,0 1-1,0 0 0,0 0 1,1 0-1,0 0 0,0 0 1,0 2 1018,-6 13-2006</inkml:trace>
  <inkml:trace contextRef="#ctx0" brushRef="#br0" timeOffset="1092.31">597 550 16384,'-3'-1'8051,"2"7"-4272,4 15-3109,-1-7-408,-2-11-262,0 5-9,0 1 0,1-1 0,1 0 0,-1 0 0,1 0 0,1 0 0,-1 0-1,1 0 1,1 0 0,0 0 9,-1-2 99,1 0-1,0 0 1,1 0-1,0 0 1,0 0-1,0-1 1,0 0-1,5 3-98,-8-7 34,1 1 1,-1-1-1,1 1 1,-1-1-1,1 0 0,0 0 1,-1 0-1,1-1 1,0 1-1,0-1 0,-1 1 1,1-1-1,0 0 1,0 0-1,0 0 0,0 0 1,-1-1-1,1 1 1,0-1-1,0 0 0,-1 1 1,1-1-1,0-1 1,-1 1-1,1 0-34,3-3 42,1-1-1,-1 1 1,0-1-1,-1 0 1,1-1-1,-1 0 1,0 1-1,-1-2 1,1 1-1,-1 0 1,0-2-42,0 1 47,1 0 1,-1 1-1,2-1 1,-1 1 0,1 0-1,-1 0 1,1 1-1,3-2-47,-5 5-1,1 0 0,-1 0 0,0 1 0,1-1 0,-1 1 0,1 0 0,-1 1 0,1-1 0,0 1 0,-1 0 0,1 0 0,-1 0 0,1 1 0,0-1 0,1 2 1,0-1-4,-1 0 1,1-1-1,-1 0 0,1 0 0,-1 0 0,1 0 0,-1-1 1,1 0-1,-1 0 0,5-2 4,-3 0 0,0 0 0,0-1-1,-1 0 1,1-1 0,-1 0 0,0 0-1,0 0 1,-1 0 0,1-1 0,-1 0 0,0 0-1,-1-1 1,1 1 0,-1-1 0,-1 0-1,1 0 1,-1 0 0,-1-1 0,1 1 0,-1-1-1,0 1 1,-1-1 0,0 0 0,0-6 0,-1 14 0,0 0 0,0 0 0,1 0 1,-1 0-1,0-1 0,0 1 0,0 0 1,0 0-1,0 0 0,0-1 1,0 1-1,0 0 0,0 0 0,0 0 1,0 0-1,-1-1 0,1 1 0,0 0 1,0 0-1,0 0 0,0 0 0,0-1 1,0 1-1,0 0 0,0 0 0,0 0 1,-1 0-1,1 0 0,0-1 0,0 1 1,0 0-1,0 0 0,0 0 0,-1 0 1,1 0-1,0 0 0,0 0 0,0 0 1,0 0-1,-1 0 0,1 0 0,0 0 1,0 0-1,0 0 0,0 0 0,-1 0 1,1 0-1,0 0 0,0 0 1,0 0-1,0 0 0,-1 0 0,1 0 1,0 0-1,0 0 0,0 0 0,0 0 1,-1 0-1,1 0 0,0 0 0,0 0 1,0 1-1,0-1 0,0 0 0,-1 0 1,1 0-1,0 0 0,-10 10 39,9-9-31,-5 6 1,1 1 0,-1 0 0,2 0 0,-1 0 0,1 0 0,0 1-1,1 0 1,0 0 0,0 0 0,1 0 0,0 0 0,1 0 0,0 0 0,1 1 0,-1-1 0,2 1 0,-1-1 0,1 0 0,1 0 0,0 1 0,0-1 0,1 1-9,-1-6 0,0 0 0,0-1 0,1 0 0,-1 1 0,1-1 0,0 0 0,0 0 0,0-1 0,0 1 0,0-1 0,0 1 0,1-1 0,-1 0-1,1 0 1,0 0 0,-1-1 0,1 1 0,0-1 0,4 1 0,11 2 3,0-1-1,0 0 1,14 0-3,-20-2 4,29 0 114,16-2-118,-3 0 100,-54 1-99,1 0-1,-1 0 1,1 0-1,-1-1 1,1 1-1,-1 0 1,0-1-1,1 1 0,-1 0 1,1-1-1,-1 0 1,0 1-1,0-1 1,1 0-1,-1 0 1,0 0-1,0 0 0,0 0 1,0 0-1,0 0 1,0 0-1,0 0 1,0 0-1,-1 0 1,1-1-1,0 1 1,-1 0-1,1-1 0,-1 1 1,1-1-1,1-6 2,-1 0 0,1 0 0,-2 0 1,1 1-1,-1-6-2,1-16 2,15-137 462,-16 162-440,1 0 0,-1 0 0,1 0 0,0 0 0,0 0 0,0 1 0,0-1 0,1 0 0,0 0-24,-1 2 4,0 1-1,0-1 1,1 0-1,-1 1 1,0 0-1,1-1 1,-1 1-1,1 0 1,-1 0-1,1-1 1,-1 1-1,1 0 1,0 1-1,0-1 1,-1 0-1,1 0 1,0 1-1,0-1 1,0 1-4,13-2-191,-1 1 0,1 1 0,-1 0 1,1 1-1,-1 0 0,15 4 191,26 2-6583,-30-6 2439,-2-3 1445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40:02.95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 1 13312,'-6'2'10613,"13"-4"-3072,72 6-6294,-54-1-1364,1-2 0,0-1 0,7-1 117,-16 0-1571,0 1 1,0 0 0,3 1 1570,25 6-13705,-40-7 10831</inkml:trace>
  <inkml:trace contextRef="#ctx0" brushRef="#br0" timeOffset="315.15">91 126 12544,'-5'2'354,"-2"1"6489,5-2 2405,11-1-5971,54 1-2792,6 3-485,-31-4-468,-7-1-5200,-26 1 3132,0 0 0,-1 1 0,1 0 1,0 0-1,1 0 2536,5 4-4080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40:01.64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34 528 13952,'-12'48'8543,"11"-41"-8175,-9 26 5714,2-6-4511,6-14-1013,2-17-293,4-22-144,45-333 743,-49 350-837,1 1 0,0-1-1,1 0 1,0 1 0,0 0-1,1-1 1,0 1 0,0 0-1,3-2-26,-6 9 4,0 0 0,1 1-1,-1-1 1,1 1-1,-1-1 1,1 0 0,0 1-1,-1-1 1,1 1-1,0-1 1,-1 1 0,1 0-1,0-1 1,-1 1 0,1 0-1,0 0 1,0-1-1,-1 1 1,1 0 0,0 0-1,0 0 1,-1 0-1,1 0 1,0 0 0,0 0-1,0 0 1,-1 0 0,1 0-1,0 0 1,0 1-1,-1-1 1,1 0 0,0 0-1,0 1 1,-1-1-1,1 1 1,0-1 0,-1 1-1,1-1-3,4 3 7,-1 1 1,0-1-1,0 1 0,0 0 0,0 1-7,-3-5-1,35 41-33,-22-23-69,0-1-1,2-1 0,0 0 1,1-1-1,1-1 0,1 0 104,-15-12-27,0 1 0,0-1-1,0 0 1,0-1 0,1 1-1,-1-1 1,1 0 0,-1 0-1,1 0 1,-1 0 0,1-1-1,0 0 1,-1 0 0,1 0-1,0-1 1,-1 1 0,3-1 27,-2-1-19,0 0 1,0 0 0,0 0 0,-1 0-1,1-1 1,-1 0 0,1 0 0,-1 0 0,0-1-1,0 1 1,0-1 0,-1 0 0,1 0-1,2-4 19,1-4 0,0 0-1,0 0 0,-1-1 0,-1 0 0,2-8 1,4-9 10,4-12 268,7-37-278,-4 14 628,-18 63-601,1 1-1,-1-1 0,1 1 1,-1-1-1,1 1 0,0-1 1,-1 1-1,1 0 1,0-1-1,0 1-26,0 1 3,-1 0-1,0 0 1,0-1 0,0 1 0,0 0 0,0 0-1,0 0 1,0 0 0,1 0 0,-1 0-1,0 0 1,0 0 0,0 0 0,0 0 0,0 0-1,0 0 1,1 1 0,-1-1 0,0 0-1,0 0 1,0 0 0,0 0 0,0 0 0,0 0-1,0 0 1,0 0 0,1 0 0,-1 0-1,0 0 1,0 0 0,0 1 0,0-1-1,0 0 1,0 0 0,0 0 0,0 0 0,0 0-1,0 0 1,0 0 0,0 0 0,0 1-3,4 12 70,4 41-49,-3 0-1,-2 53-20,-2-54 2,12 186-541,-9-161-2255,-3-39-1939,1-1-3435,-1-24 5107</inkml:trace>
  <inkml:trace contextRef="#ctx0" brushRef="#br0" timeOffset="328.46">1088 415 14464,'0'-2'536,"0"0"1,1-1-1,-1 1 1,0 0 0,-1 0-1,1 0 1,0 0 0,-1 0-1,1 0 1,-1-1-1,1 1 1,-1 0 0,0 0-1,0 1 1,0-1-1,0 0 1,0 0 0,-1 0-1,1 1 1,0-1 0,-1 0-537,-2-2 368,0 0 1,0 0 0,0 1 0,-1 0 0,0-1 0,1 1 0,-1 1 0,0-1 0,0 1-1,0 0 1,-1 0 0,1 0-369,-3 0 211,-1 0 0,0 0 0,1 0 0,-1 1 0,0 1 0,1-1 0,-3 2-211,6-1 42,-1 1-1,1-1 0,-1 2 0,1-1 0,-1 1 0,1-1 1,0 1-1,0 1 0,0-1 0,0 1 0,0 0 1,0 0-1,1 0 0,0 1 0,-1-1 0,-2 4-41,3-1 14,-1 0 0,1 0-1,0 0 1,0 0 0,1 1 0,-1 0-1,2-1 1,-1 1 0,1 0 0,0 0-1,0 1 1,1-1 0,0 1-14,-2 16 7,2 0-1,1 1 1,1-1 0,0 1 0,2-1 0,1 0 0,3 6-7,5 18 11,1 4-952,-1 0-1,2 47 942,-13-90-1097,-1 1 0,0-1 0,-1 1 0,0-1 0,0 0 1,-2 5 1096,-4-6-1382</inkml:trace>
  <inkml:trace contextRef="#ctx0" brushRef="#br0" timeOffset="674.65">692 836 16128,'-5'4'5983,"5"-4"-4671,0-4 832,0 4 128,5-4-672,0 0-64,8-1-672,0 2-256,18-5-384,18-8-224,-11 9-32,-7-1 32,18-3 64,-10-2-1024,14-2-448,-9 4 608,13-8 416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40:05.37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366 293 11392,'-1'0'358,"1"0"-1,0-1 1,-1 1 0,1 0 0,0-1 0,0 1 0,-1 0 0,1 0 0,0-1 0,0 1 0,0 0-1,-1-1 1,1 1 0,0-1 0,0 1 0,0 0 0,0-1 0,0 1 0,0 0 0,0-1 0,0 1-1,0-1 1,0 1 0,0 0 0,0-1 0,0 1-358,0-15 4829,0 13-4142,0 0 656,4 12 1201,-1 0-2216,-1 0 0,-1 0 0,0 0 0,0 0-1,-1 0 1,0 0 0,-2 9-328,0 23 180,2 170 97,0-120-7802,0-99 6101</inkml:trace>
  <inkml:trace contextRef="#ctx0" brushRef="#br0" timeOffset="503.65">111 240 11136,'-24'18'8138,"16"-15"1589,-2 0-7319,11-3-2369,-1 1 0,0-1 0,1 1 0,-1-1 0,0 0 0,1 1 0,-1-1 0,0 0 0,1 1 0,-1-1 0,1 0 0,-1 0 0,0 1 0,1-1-1,-1 0 1,1 0 0,-1 0 0,1 0 0,-1 0 0,1 1 0,-1-1 0,1 0 0,-1 0 0,1 0 0,0 0-39,16 4 36,2-1 0,-1 0 0,0-1 1,0-1-1,17-1-36,19-4 156,18-5-156,25-2 47,-64 9-47,165-10 4,-141 11-14,-1 3 0,33 6 10,-82-7 128,2 1-500,1-1 1,-1-1 0,7 0 371,-13 0-375,0 0 0,0 0 0,-1-1 0,1 0 1,0 1-1,-1-1 0,1 0 0,-1 0 0,1-1 0,-1 1 0,1 0 0,-1-1 0,0 0 1,2-1 374,5-8-1526</inkml:trace>
  <inkml:trace contextRef="#ctx0" brushRef="#br0" timeOffset="3238.27">2 1151 15360,'-2'-6'7834,"5"-1"-3837,-3 7-3820,1-1 1,-1 0-1,1 0 1,0 1-1,-1-1 0,1 0 1,0 1-1,0-1 1,-1 1-1,1-1 1,0 1-1,0-1 0,0 1 1,0-1-1,0 1 1,0 0-1,1-1-177,179-16 2459,-89 7-2427,260-37 37,-333 44-80,179-29-879,-183 30 410,21-3-3151,-34 5 3108,0 0 1,0 0 0,0 0-1,0 1 1,0-1 0,0 0-1,0 1 1,0-1 0,0 1 0,0 0-1,0-1 1,0 1 0,0 0 522,3 4-2278</inkml:trace>
  <inkml:trace contextRef="#ctx0" brushRef="#br0" timeOffset="3701.18">304 1533 9856,'0'-21'6233,"0"11"3544,2 13-6625,5 9-1115,-1 9-1677,0-1 0,-2 1 0,-1 0 0,0 1 0,-1 9-360,-2 34-206,-3 9 206,1-39 91,1 46-604,4-28-4339,-3-53 4695,0 1-1,0-1 1,0 1 0,0-1-1,0 1 1,0-1-1,0 0 1,0 1 0,1-1-1,-1 1 1,0-1-1,0 1 1,0-1-1,1 1 1,-1-1 0,0 1-1,0-1 1,1 0-1,-1 1 1,0-1 0,1 0-1,-1 1 1,0-1-1,1 0 1,-1 1 0,1-1-1,-1 0 1,1 0-1,-1 0 1,0 1 0,1-1-1,-1 0 1,1 0-1,-1 0 1,1 0 157,8 1-1931</inkml:trace>
  <inkml:trace contextRef="#ctx0" brushRef="#br0" timeOffset="4262.69">317 1517 13440,'-2'-2'790,"0"1"1,1-1 0,-1 0-1,1 0 1,0 0 0,-1 0 0,1 0-1,0 0 1,0-1 0,0 1-1,0 0 1,1-1 0,-1 1 0,0-2-791,1 0 603,-1-1 0,1 1 0,0 0 0,0 0 0,1-1 0,-1 1 0,1 0 0,1-3-603,-1 3 128,0-1 0,0 1-1,1 0 1,0 0-1,0 1 1,0-1 0,0 0-1,0 1 1,1-1-1,0 1 1,-1 0 0,1 0-1,0 0 1,1 0-1,-1 0 1,0 1-1,1-1 1,0 1-128,3-1 13,-1 2 0,0-1 0,1 1 0,-1 0 0,1 0 0,-1 0 1,1 1-1,-1 0 0,6 1-13,6 1-3,1 1 0,12 3 3,-7 0 9,0 2 0,-1 0 1,0 2-1,-1 0 0,0 1 0,-1 2 1,0 0-1,-1 1 0,0 1 0,-1 1 0,2 4-9,-19-18 21,1 0-1,-1 1 0,0 0 0,0 0 1,0 0-1,0 0 0,0 0 0,-1 0 0,1 0 1,-1 0-1,0 1 0,0-1 0,0 0 1,0 1-1,-1-1 0,1 1 0,-1-1 1,0 1-1,0-1 0,0 1 0,0-1 0,-1 1 1,0 0-21,0 1 27,-1-1-1,1 0 1,-1 0 0,0 0 0,0 0 0,-1 0 0,1 0 0,-1-1 0,0 1 0,0-1 0,0 0-1,0 0 1,-1 0 0,1 0 0,-1 0 0,0-1 0,-1 2-27,-10 3 0,1 0 0,-1-1 0,0-1 0,-1 0 0,-9 2 0,-27 3 0,-2-2 0,37-6 0,-75 10-7829,89-11 6126,-6-1-866,2-5-5847,-1-5 3526</inkml:trace>
  <inkml:trace contextRef="#ctx0" brushRef="#br0" timeOffset="62132.13">1414 1627 7168,'2'1'493,"1"0"656,-1-1 0,1 1 0,-1 0 0,0 0 0,1 1 0,-1-1 1,0 0-1,0 1 0,0-1 0,0 1 0,0 0 0,0-1 0,-1 1 0,1 0-1149,10 18 1499,7 22 561,-2 1 0,9 34-2060,-8-24 307,-16-46-277,8 18 192,-10-24-202,1 0 0,-1 0 0,1 0 0,0 0 0,-1 0 1,1 0-1,0 0 0,-1 0 0,1-1 0,0 1 0,0 0 0,0 0 0,0-1 0,0 1 0,0-1 0,0 1 0,0-1 0,0 1-20,0-1 10,-1 0 1,1 0-1,0 0 0,-1 0 0,1 0 1,-1 0-1,1-1 0,-1 1 1,1 0-1,-1 0 0,1 0 0,-1-1 1,1 1-1,-1 0 0,1 0 0,-1-1 1,1 1-1,-1 0 0,0-1 1,1 1-1,-1-1 0,0 1 0,1 0 1,-1-1-1,0 1 0,1-1 0,-1 1 1,0-1-1,0 1 0,0-1 1,1 1-1,-1-1-10,6-21 87,-4 15-44,5-25 100,-1 0 1,-2 0 0,-1-1-1,-2-28-143,0 26 7,38-832 382,-35 771-365,3-180 0,-8 209 79,0-10 418,-11-65-521,11 111 176,1 31-173,0 0-1,1-1 1,-1 1-1,0 0 0,0 0 1,0-1-1,1 1 1,-1 0-1,0 0 1,0 0-1,0-1 0,1 1 1,-1 0-1,0 0 1,0 0-1,1 0 1,-1-1-1,0 1 0,1 0 1,-1 0-1,0 0 1,1 0-1,-1 0 1,0 0-1,0 0 0,1 0 1,-1 0-1,0 0 1,1 0-1,-1 0 1,0 0-1,0 0 0,1 0 1,-1 0-1,0 1-2,18 1 43,-12 0-16,24 3-87,-9-1 50,0-1 0,13 1 10,110 2 0,129 1 0,4-1 0,7-12-85,-63-15 43,-144 12 52,204-34 80,-12 1-63,-134 28-16,42 5-11,3 8-540,-107 1-3416,-63 0 2809</inkml:trace>
  <inkml:trace contextRef="#ctx0" brushRef="#br0" timeOffset="64692.95">2954 449 14464,'-6'6'7708,"1"-2"-2895,3 11-2935,2 97 1024,0 0-4524,1-106 2060,0 3-4206,-1-9 3582,0 0 0,1 1 0,-1-1 0,0 0 0,0 0 0,0 1 0,0-1-1,0 0 1,1 0 0,-1 1 0,0-1 0,0 0 0,0 0 0,1 0 0,-1 1-1,0-1 1,0 0 0,1 0 0,-1 0 0,0 0 0,0 0 0,1 1 0,-1-1-1,0 0 1,0 0 0,1 0 0,-1 0 0,0 0 0,1 0 0,-1 0 0,0 0-1,1 0 1,-1 0 0,0 0 0,0 0 0,1 0 0,-1 0 0,0-1 0,1 1-1,-1 0 1,0 0 0,0 0 0,1 0 186,4-6-2203</inkml:trace>
  <inkml:trace contextRef="#ctx0" brushRef="#br0" timeOffset="65123.68">2616 445 11392,'-12'0'1458,"-16"0"5576,11 0 16,16 0-4118,7 0-890,96-4-1336,93-17-706,-55 4 153,236-23-153,-304 38-943,-48 2 274,0-1 1,-1-1-1,2-1 669,-14-1-667</inkml:trace>
  <inkml:trace contextRef="#ctx0" brushRef="#br0" timeOffset="65699.3">2165 1019 12544,'-2'0'640,"2"0"-317,-1 0 0,1 0 0,-1 0 0,1 0 0,-1 0 0,1 0 0,-1 0 0,1 0 0,0 0 0,-1 0 0,1 0 0,-1 1 0,1-1 0,-1 0 0,1 0 0,-1 0 0,1 1 0,0-1 0,-1 0 0,1 0 0,-1 1 0,1-1 0,0 1-323,3-1 9034,18 0-7450,16 3-920,15 2-27,18-2-637,160-6 166,52-2-220,433-29-479,-687 34-843,-19 1 190,0-1 1,0-1-1,5 0 1186,-3-3-1291</inkml:trace>
  <inkml:trace contextRef="#ctx0" brushRef="#br0" timeOffset="67668.82">2345 1483 13440,'-1'0'406,"0"0"1,0 0 0,0 0 0,0 0 0,0 0 0,0 0-1,0-1 1,0 1 0,0 0 0,0-1 0,0 1 0,0 0-1,0-1 1,0 1 0,0-1 0,0 1 0,0-1 0,1 0 0,-1 0-407,0 1 249,1-1 0,-1 0 1,1 1-1,0-1 1,-1 0-1,1 0 1,0 1-1,0-1 1,-1 0-1,1 0 0,0 0 1,0 1-1,0-1 1,0 0-1,0 0 1,0 0-1,0 1 1,1-1-1,-1 0-249,1-2 168,0 0 0,0 1-1,0-1 1,0 1 0,0-1 0,1 1-1,-1 0 1,1-1 0,0 1 0,-1 0-1,1 0 1,0 0 0,2-1-168,0 1 32,-1 0 0,1 0 0,0 0 1,0 0-1,0 1 0,0-1 0,0 1 1,1 0-1,-1 0 0,0 1 0,1-1 1,-1 1-1,0 0 0,1 0 0,-1 0 0,0 1 1,1 0-1,-1 0 0,0 0 0,0 0 1,0 0-1,0 1 0,1 0-32,1 1 24,0 0 0,1 0-1,-1 1 1,0 0 0,-1 0 0,1 0 0,-1 1-1,1 0 1,-1 0 0,-1 0 0,1 1 0,-1-1-1,3 7-23,-5-9 3,-1 0-1,1 0 0,-1 1 0,0-1 0,0 0 0,0 1 0,-1-1 0,1 1 0,-1 0 1,0-1-1,0 1 0,0-1 0,0 1 0,-1-1 0,0 1 0,1-1 0,-1 1 0,0-1 1,-1 2-3,-4 8 2,0-1 0,0-1 0,-1 1 0,-6 6-2,5-6 5,-8 7 51,0 0 1,-1 0-1,-1-2 1,0 0-1,-12 7-56,30-24-7,-1 0-1,0 1 0,1-1 0,-1 1 1,1-1-1,-1 1 0,1-1 0,-1 1 0,1-1 1,-1 1-1,1 0 0,-1-1 0,1 1 1,0 0-1,-1-1 0,1 1 0,0 0 0,0-1 1,-1 1-1,1 0 0,0 0 0,0-1 1,0 1-1,0 0 8,0-1 23,1 1 1,-1 0-1,0-1 1,1 1-1,-1-1 1,1 1-1,-1-1 1,1 1-1,-1-1 1,1 0-1,-1 1 1,1-1-1,0 1 1,-1-1-1,1 0 1,-1 0-1,1 1 1,0-1 0,-1 0-1,2 0-23,7 2 332,-1 0 0,1-1-1,0-1 1,1 1-332,-3-1 112,36 5 647,13 3-759,21 3 334,68 9-67,-132-18-548,-11-1 69,0-1 1,0 0-1,-1 0 1,1 1-1,0-1 1,0-1-1,0 1 1,0 0-1,0 0 1,0-1-1,0 1 212,2-1-1371,-3 1 502</inkml:trace>
  <inkml:trace contextRef="#ctx0" brushRef="#br0" timeOffset="68253.2">3019 2060 8320,'4'5'969,"-2"-3"-407,0 1 0,-1-1 1,1 0-1,0 0 0,0 0 0,0 0 0,0 0 0,0-1 0,1 1 0,-1-1 1,0 1-1,1-1 0,1 1-562,-3-2 2384,-1 0-48,0 0-251,-2-19 2286,-8-8-3466,1 3-261,-5-27 501,1 11-726,3-1-1,1 0 1,0-12-419,8 42 18,0-1 0,1 1 0,0 0-1,0-1 1,1 1 0,1 0 0,0-1 0,1 1-1,0 0 1,0 0 0,1 1 0,1-1 0,0 1-1,1-2-17,-3 7 4,0 1 0,0 0 0,1-1 0,-1 1-1,1 1 1,0-1 0,0 1 0,0-1 0,0 1-1,1 0 1,-1 1 0,1-1 0,0 1 0,0 0-1,0 0 1,4-1-4,-2 2 18,0-1-1,0 1 1,0 1 0,0-1-1,0 1 1,0 1-1,0-1 1,0 1 0,1 0-1,-2 1 1,1 0-1,1 0-17,-4 0 33,0-1-1,0 1 1,0 0-1,0 0 0,0 1 1,0-1-1,-1 1 1,1 0-1,-1 0 0,0 0 1,1 0-1,-1 0 1,2 4-33,-5-6 3,1 0 0,0 0 0,-1 1 0,1-1 0,-1 0 0,1 1 0,-1-1 0,0 1 1,0-1-1,1 0 0,-1 1 0,0-1 0,0 1 0,0-1 0,0 0 0,-1 1 0,1-1 0,0 1 1,-1-1-1,1 0 0,-1 1 0,1-1 0,-1 0 0,1 0 0,-1 1 0,0-1 0,0 0 0,0 0 1,1 0-1,-1 0 0,0 0 0,-1 0 0,1 0-3,-5 5-3,0-1 0,-1 0 0,0 0 0,0-1 0,-1 1 3,5-3-2,-3 1-86,0 0 1,-1 0-1,1 0 0,-1-1 1,0 0-1,1 0 0,-1-1 1,-2 1 87,6-2-530,0 0 0,0 0 0,0 0 0,0 0 0,0-1 0,0 1 0,-1-1 530,4 1-373,-1 0-1,1 0 1,-1 0-1,1 0 0,-1 0 1,1-1-1,-1 1 1,1 0-1,0 0 0,-1 0 1,1-1-1,-1 1 1,1 0-1,0 0 0,-1-1 1,1 1-1,0 0 1,-1-1-1,1 1 0,0 0 1,-1-1-1,1 1 1,0-1 373,3-9-5828,2-2 2532</inkml:trace>
  <inkml:trace contextRef="#ctx0" brushRef="#br0" timeOffset="68806.92">3392 1596 14720,'1'16'7604,"4"4"-3455,-2-11-2143,18 46-17,-19-52-1676,-2-6-128,0-17-70,0-15-98,4-10 56,2 0 1,3 1 0,1 0-1,2 0 1,7-13-74,-15 46 54,0 0-1,1 1 1,1-1 0,-1 1 0,8-9-54,-12 17 12,1-1 0,0 1-1,0 0 1,0 0 0,0 1 0,0-1-1,0 0 1,0 1 0,0-1 0,1 1-1,-1 0 1,1-1 0,-1 1 0,1 0-1,-1 1 1,1-1 0,0 0 0,-1 1-1,1 0 1,0-1 0,0 1 0,-1 0-1,1 0 1,0 1 0,-1-1 0,1 0-1,1 1-11,2 0 30,-1 1-1,1-1 0,-1 1 1,0 0-1,1 1 0,-1-1 1,0 1-1,0 0 0,-1 0 1,1 0-1,0 1 0,-1 0 1,0 0-1,0 0 0,0 0 1,-1 1-1,1-1 0,-1 2-29,6 6 55,-4-5-41,0 1-1,0-1 1,-1 1 0,0 0 0,0 0 0,-1 0 0,0 1 0,0 3-14,3 16-4,-1 1 1,-1-1 0,-1 1 0,-2 0 0,-2 20 3,0-10 17,0-18-7,0-1 0,-1 2-10,1 19-1953,1-23 461,0-17-3316,0-7 107,-3-1 2583</inkml:trace>
  <inkml:trace contextRef="#ctx0" brushRef="#br0" timeOffset="69142.53">3546 1569 15232,'-7'9'4378,"3"-5"-367,2-5 3860,21-8-6761,-1 6-1073,0 0 1,1 1-1,-1 0 0,1 2-37,9-2 16,-4 1-916,-14 1-608,0-1 1,1 0 0,-1 0-1,-1-1 1,9-3 1507,-8 0-4869,-4-3 1696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42:22.53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259 55 28415,'-31'2'186,"13"-2"79,1 2 0,-1 0 0,-17 4-265,11 0 20,10-3-12,1 1-1,-1 0 1,-10 5-8,20-7 0,1 0 0,-1 0 0,1 1 0,-1-1 0,1 0 0,0 1 0,0 0 0,0 0 0,0 0 0,0 0 0,1 1 0,-1-1 0,1 1 0,0-1 0,0 1 0,1-2 0,0 0 0,1-1 1,0 1-1,-1 0 0,1-1 0,0 1 0,0 0 1,0 0-1,0-1 0,0 1 0,0 0 0,0 0 1,0 0-1,1-1 0,-1 1 0,1 0 0,0-1 1,-1 1-1,1 0 0,0-1 0,1 2 0,1 2 9,0 0 0,1-1 0,0 1 1,0-1-1,0 0 0,1 0-9,76 61 58,-51-42-52,-1 0-1,22 25-5,-25-20 419,18 26-419,-35-40 319,0 0 1,0 1-1,-1 0 1,-1 0-1,0 2-319,-6-14 41,0 0 0,0 0 0,0 0 1,0 0-1,-1 0 0,1 0 0,-1 0 0,0 0 0,0 0 0,0 1 0,0-1 1,-1 0-1,1 0 0,-1 0 0,0 0 0,1 0 0,-1 0 0,-1 0 1,1-1-1,0 1 0,-1 0 0,0 0-41,0 0 14,-1 0 0,0 0 1,1-1-1,-1 1 0,0 0 0,-1-1 0,1 0 1,0 0-1,-1 0 0,1 0 0,-1-1 1,1 1-1,-1-1 0,0 0 0,0 0 0,1 0 1,-2-1-15,-6 2-195,-1-1 1,1 0-1,-1-1 1,0 0 0,1-1-1,-10-2 195,12 2-974,1-1 0,-1-1 0,1 1 0,0-2 0,-7-3 974,13 6-612,0 1 1,1-1 0,-1 0-1,1 0 1,-1 0 0,1 0 0,0-1-1,-1 1 1,1 0 0,-1-2 611,2 3-375,-1-1 0,1 0 0,0 0 0,-1 0 0,1 0 0,0 0 0,0 0 0,0 0 0,0 0 0,0 0 0,0 0 0,0 0 0,0 0 0,0 0 0,0 0 0,0 1 1,0-1-1,1 0 0,-1 0 375,4-15-3056</inkml:trace>
  <inkml:trace contextRef="#ctx0" brushRef="#br0" timeOffset="802.69">491 397 13952,'-26'47'11631,"24"-43"-11339,0 0 0,1 0 0,-1 0 0,1 1 0,0-1 0,1 0 0,-1 1 0,1-1 0,0 1 0,0-1 0,0 1 0,1 3-292,0 8 144,-1-11-24,-1 6-91,1 0 1,1-1-1,0 1 0,1-1 1,1 4-30,-3-12-13,1 0 1,-1 0 0,1 0-1,-1 0 1,1 0 0,0 0-1,0-1 1,0 1-1,0 0 1,0-1 0,0 1-1,1-1 1,-1 1-1,1-1 1,-1 1 0,1-1-1,-1 0 1,1 0-1,0 0 1,-1 0 0,1 0-1,0 0 1,0 0 0,0-1-1,-1 1 1,1-1-1,0 1 1,0-1 0,0 0-1,0 1 1,1-1 12,-1-1 26,1 1 0,-1-1 0,1 1 0,-1-1 0,0 0 0,0 0 1,1 0-1,-1 0 0,0-1 0,0 1 0,0 0 0,0-1 0,0 1 0,0-1 0,-1 0 1,1 0-27,5-5 33,-1 0 0,-1-1 0,4-4-33,-1-2-245,11-17-10,-18 30 248,0 0 0,-1 0 0,1 1 0,0-1 0,0 0 0,0 0 0,-1 0 0,1 1 0,0-1 0,0 0 0,0 1 0,0-1 0,0 1 0,0-1 0,0 1 0,0-1 0,1 1 0,-1 0 0,0 0 0,0 0 0,0-1 0,0 1 0,1 0 7,-1 1-2,0-1 0,1 1 0,-1 0 0,0-1 1,0 1-1,1 0 0,-1 0 0,0 0 0,0 0 0,0 0 0,0 0 1,0 0-1,0 0 0,0 0 0,-1 0 0,1 1 0,0-1 1,-1 0-1,1 1 0,0 0 2,2 4 5,0 1 9,1-1 0,0 0 0,1 0 0,-1-1-1,1 1 1,0-1 0,0 0 0,1 0 0,1 0-14,-5-3 15,-1-1 0,1 0-1,0 0 1,0 0 0,0 0-1,0 0 1,-1-1 0,1 1-1,0 0 1,0-1 0,0 0-1,1 1 1,-1-1 0,0 0-1,0 0 1,0 0-1,0 0 1,0 0 0,0-1-1,0 1 1,0-1 0,0 1-1,0-1 1,0 0 0,0 0-1,0 0 1,-1 0 0,1 0-1,0 0 1,0 0 0,-1 0-1,1-1 1,-1 1 0,1-1-15,6-7-7,0 0 1,-1-1 0,1 0 0,-2-1-1,0 0 1,0 0 0,-1 0-1,3-8 7,5-22-224,8-38 224,-16 58 35,42-204-147,-45 214 32,-2 15 290,-3 20 278,-2 33-264,1 1 0,3-1 0,3 1 0,4 15-224,-1-50-4,-5-23 4,0 1 0,0-1-1,0 1 1,0-1 0,0 0-1,0 1 1,1-1 0,-1 0-1,0 1 1,0-1 0,0 0-1,1 1 1,-1-1 0,0 0-1,1 1 1,-1-1 0,0 0-1,1 0 1,-1 1 0,0-1-1,1 0 1,-1 0 0,0 1-1,1-1 1,-1 0 0,1 0-1,-1 0 1,0 0 0,1 0 0,-1 0-1,1 0 1,-1 0 0,0 0-1,1 0 1,-1 0 0,1 0-1,-1 0 1,0 0 0,1 0-1,-1 0 1,1 0 0,-1-1-1,0 1 1,1 0 0,-1 0-1,0 0 1,1-1 0,-1 1-1,0 0 1,1 0 0,-1-1-1,0 1 1,1 0 0,2-5-12,1 1-1,-1 0 0,0-1 1,0 1-1,0-1 1,0-1 12,15-22-37,-15 24 66,0 0-1,0 1 1,0-1-1,1 1 1,0 0 0,-1 0-1,1 0 1,0 1-1,2-2-28,-5 4 13,0 0-1,0-1 0,0 1 0,0 0 0,0 0 1,0 0-1,0-1 0,0 1 0,0 0 0,0 0 1,0 1-1,1-1 0,-1 0 0,0 0 0,0 0 1,0 1-1,0-1 0,0 1-12,0-1 15,1 1-1,-1 1 1,1-1-1,-1 0 1,1 0 0,-1 1-1,0-1 1,1 0-1,-1 1 1,0 0 0,0-1-1,0 1 1,0 0-15,1 3 79,0 0 1,0 0 0,0 0 0,-1 1-1,0-1 1,0 0 0,0 0-1,-1 1 1,1-1 0,-1 1-80,-1 7 163,0-1-1,0 0 1,-3 10-163,3-16 27,-1 0 0,0 0 0,0 0 0,-1 0 0,1-1 0,-1 1 0,-1-1 0,1 0 0,-1 0 0,-3 4-27,5-6-229,-1-1 0,0 1 1,0 0-1,0-1 0,0 0 0,0 0 0,0 0 0,0 0 0,-1 0 0,1-1 0,-1 1 0,1-1 0,-1 0 0,0 0 0,0 0 0,1-1 0,-1 1 0,-1-1 229,5 0-265,-1 0-1,0 0 0,0 0 1,1 0-1,-1 0 0,0 0 1,1 0-1,-1 0 0,0-1 1,1 1-1,-1 0 0,1 0 1,-1-1-1,0 1 0,1 0 1,-1-1-1,1 1 0,-1-1 1,1 1-1,-1-1 0,1 1 1,-1-1-1,1 1 0,-1-1 1,1 1-1,0-1 0,-1 1 1,1-1-1,0 0 0,-1 1 1,1-1-1,0 0 0,0 1 1,0-1 264,0-1-770,-1 0-1,1 0 1,0 0-1,1 0 0,-1 1 1,0-1-1,1 0 0,-1 0 1,0 0-1,1 1 0,0-1 1,0-1 771,9-16-3424</inkml:trace>
  <inkml:trace contextRef="#ctx0" brushRef="#br0" timeOffset="1131.74">1205 305 12800,'0'-1'382,"0"1"1,-1-1 0,1 1 0,-1-1-1,1 1 1,0-1 0,-1 1 0,1 0-1,-1-1 1,0 1 0,1 0-1,-1-1 1,1 1 0,-1 0 0,1 0-1,-1 0 1,0-1 0,1 1 0,-1 0-1,0 0 1,1 0 0,-1 0 0,0 0-1,1 0 1,-1 0 0,1 0 0,-1 1-1,0-1 1,1 0 0,-1 0-1,1 0 1,-1 1 0,0-1 0,1 0-1,-1 1-382,-8 7 3310,6 4-3285,3-7-46,1 0 0,0 0 0,1 0 0,-1 0 0,1 0-1,1 2 22,2 9 196,3 8 359,-2 0 0,-1 0 0,0 1 0,-1 11-555,-4-28-94,0 0 0,0 0 1,-1 0-1,0 0 0,0 0 1,-1 0-1,-1 2 94,2-5-421,-1-1 0,-1 1 0,1 0 0,0-1 0,-1 1 0,0-1 0,0 0 0,-1 0 0,1 0 0,-1 0 1,-2 2 420,5-5-539,0 0 1,0 0 0,0-1-1,0 1 1,0 0 0,0-1-1,-1 1 1,1 0 0,0-1-1,0 1 1,-2-1 538,3 0-271,-1 0-1,1 0 1,-1 0 0,0 0-1,1 0 1,-1 0 0,1 0-1,-1-1 1,1 1 0,-1 0-1,1 0 1,-1-1 0,1 1-1,-1 0 1,1-1 0,-1 1-1,1-1 1,-1 1 0,1 0-1,0-1 1,-1 1 0,1-1-1,0 1 1,-1-1 0,1 1-1,0-1 1,-1 0 271,-7-12-2949</inkml:trace>
  <inkml:trace contextRef="#ctx0" brushRef="#br0" timeOffset="1462.97">1382 105 16256,'3'12'6047,"-3"-12"-4703,0 31 704,0-15-64,-3-8-1216,-2 26-384,-3-2-288,3 19-192,1-9 64,4 13 96,-5-13-32,10 2-928,-5-13 480,4-1-4192,1-10 2528,3-4-2495,-8-8 2655</inkml:trace>
  <inkml:trace contextRef="#ctx0" brushRef="#br0" timeOffset="1815.92">1303 378 10880,'19'-2'8134,"-1"-2"-3457,-13 2-4230,0 1 0,0 0 0,0 0-1,0 1 1,0-1 0,0 1 0,0 0 0,0 0-1,0 1 1,1 0-447,0 0 179,1 1 0,-1 0 0,1 0 0,-1 1 0,0 0 0,0 0 0,0 0 0,-1 1 0,1 0 0,-1 0 1,0 0-1,0 0 0,0 1 0,0 0 0,-1 0 0,0 1 0,1 0-179,-1 1-375,-1-1 0,1 1 0,-2-1 1,1 1-1,0 0 0,-1 0 0,-1 0 1,1 0-1,-1 0 0,0 4 375,3 28-4586,-7-22 2932</inkml:trace>
  <inkml:trace contextRef="#ctx0" brushRef="#br0" timeOffset="1816.92">1539 225 14720,'-4'-14'5535,"4"14"-4319,-9-8 32,9 8-1888,-4-4 192,4 4-1312,0 0 960</inkml:trace>
  <inkml:trace contextRef="#ctx0" brushRef="#br0" timeOffset="2147.21">1807 0 15104,'-5'31'5695,"5"-31"-4415,-3 44 960,3-30 416,-5-6-1568,0 23 192,-3-3-800,3 19 128,2-5-352,-2 13-224,0-11-32,5 14-928,-8-16 512,16-3-2656,-8-11 1728,5-6-1472,0-9 1632</inkml:trace>
  <inkml:trace contextRef="#ctx0" brushRef="#br0" timeOffset="2483.02">1698 350 11264,'-19'4'3674,"19"-4"-3610,0 0-1,0 0 0,0 0 1,-1 0-1,1 0 1,0 0-1,0 0 1,-1 0-1,1 1 0,0-1 1,0 0-1,0 0 1,-1 0-1,1 0 1,0 0-1,0 0 0,0 0 1,0 1-1,-1-1 1,1 0-1,0 0 1,0 0-1,0 0 0,0 1 1,0-1-1,0 0 1,-1 0-1,1 0-63,-2 5 457,1-4-37,0-1 0,1 1 0,-1 0 0,1 0 0,-1-1 0,1 1 0,0 0 0,-1 0 0,1 0 0,0 0 0,0 0 0,-1 0 0,1 0 0,0 0 0,0 0 0,0 0 0,0-1 0,0 1 0,0 0 0,0 0 0,1 0 0,-1 0 0,0 0 0,0 0 0,1 0 0,-1 0 0,1 0-420,0 1 69,0-1-1,-1 0 1,1 0 0,0 1-1,1-1 1,-1 0 0,0 0-1,0 0 1,0 0 0,1 0-1,-1 0 1,0 0 0,1-1-1,-1 1 1,1 0 0,-1-1-1,1 1 1,0-1-69,1 1 76,1-1 0,0 1 0,-1-1 0,1 0 0,0 0 0,-1 0 0,1-1 0,1 0-76,9-2 130,-1-1 0,1 0 0,12-6-130,-23 8 27,8-3 19,15-6 58,-25 10-98,0 1-1,0 0 1,0 0-1,-1 0 1,1-1-1,0 1 1,0 0-1,0 0 1,-1 0-1,1 0 1,0 1-1,0-1 1,0 0-1,-1 0 1,1 0-1,0 1 1,0-1-1,-1 0 1,1 1-1,0-1 1,-1 0-1,1 1 1,0-1-1,-1 1 1,1-1-1,0 1 1,-1 0-1,1-1 1,-1 1-6,5 7 18,-1 1 0,0 0 0,-1 0 0,0 0 0,0 0 0,0 5-18,12 35 41,-13-45-47,0 0 0,0 1 1,0-1-1,0-1 0,1 1 0,-1 0 0,1-1 0,0 1 6,-2-3 0,0 0-1,0 0 0,1 0 0,-1-1 0,0 1 1,0 0-1,0-1 0,0 1 0,1 0 1,-1-1-1,0 0 0,1 1 0,-1-1 0,0 0 1,1 1-1,-1-1 0,0 0 0,1 0 1,-1 0-1,0 0 0,1-1 0,-1 1 0,0 0 1,1 0-1,-1-1 0,0 1 0,0-1 1,1 1-1,-1-1 1,5-3 41,0 0 0,0 0 0,0-1 1,-1 1-1,0-1 0,0 0 0,0-1 1,-1 1-1,1-3-41,0 2 143,0 0-1,0 1 1,0-1-1,1 1 1,0 0-1,3-3-142,-8 8 8,0 0-1,-1-1 1,1 1 0,0 0-1,-1-1 1,1 1-1,0 0 1,0 0-1,-1 0 1,1 0-1,0 0 1,0 0 0,-1 0-1,1 0 1,0 0-1,0 0 1,-1 0-1,1 0 1,0 1-1,0-1 1,-1 0-1,1 0 1,0 1 0,-1-1-1,1 1 1,0-1-1,-1 1 1,1-1-1,-1 1 1,1-1-1,-1 1 1,1-1 0,-1 1-1,1-1 1,-1 1-1,1 0 1,-1-1-1,0 2-7,4 3-310,-1 1-1,0 0 0,-1 0 1,1 4 310,1-1-885,-2-3-467,0-1 0,1 1-1,0-1 1,0 0 0,0 0-1,1 0 1,1 1 1352,5 3-2171</inkml:trace>
  <inkml:trace contextRef="#ctx0" brushRef="#br0" timeOffset="3536.9">2378 195 10368,'4'-6'5579,"-4"8"3852,0 4-8164,0 68 547,-1 45-1519,3-78-5471,6 37 5176,3-28-4816,-10-37 3205</inkml:trace>
  <inkml:trace contextRef="#ctx0" brushRef="#br0" timeOffset="3866.2">2264 452 8192,'-3'0'-666,"-7"-2"1999,-2-2 6232,12 4-7407,0 0-1,0 0 0,0-1 0,0 1 0,0 0 1,0 0-1,0 0 0,-1 0 0,1 0 0,0 0 1,0 0-1,0-1 0,0 1 0,0 0 0,0 0 1,0 0-1,0 0 0,0 0 0,0 0 1,0-1-1,0 1 0,0 0 0,0 0 0,0 0 1,0 0-1,0 0 0,0-1 0,0 1 0,0 0 1,0 0-1,0 0 0,0 0 0,0 0 0,0-1 1,0 1-1,0 0 0,0 0 0,0 0 1,0 0-1,1 0 0,-1 0 0,0-1-157,12-6 2215,2 2-2073,-1 0 1,1 1-1,-1 1 1,1 0-1,0 1 1,1 1-1,5 0-142,-12 0 104,0 2 0,-1-1-1,1 1 1,-1 1 0,1-1 0,-1 1-1,6 2-103,-9-2 132,0 0 0,0 0 1,0 0-1,0 1 0,-1-1 0,1 1 0,-1 0 0,1 0 0,-1 0 0,0 1 0,0-1 0,-1 1 0,2 2-132,8 15-59,8 18 59,-7-10-4864,-10-25 1977,-2-4 2566,-1 0-1,0 0 0,0 1 0,0-1 0,1 0 0,-1 0 0,0 0 1,1 0-1,-1 1 0,0-1 0,0 0 0,1 0 0,-1 0 0,0 0 1,1 0-1,-1 0 0,0 0 0,0 0 0,1 0 0,-1 0 1,0 0-1,1 0 0,-1 0 0,0 0 0,0 0 0,1 0 0,-1 0 1,0 0-1,1-1 0,-1 1 0,0 0 0,0 0 0,1 0 0,-1 0 1,0-1-1,0 1 0,1 0 0,-1 0 0,0-1 0,0 1 1,0 0-1,0 0 0,1-1 0,-1 1 0,0 0 322,2-11-3893</inkml:trace>
  <inkml:trace contextRef="#ctx0" brushRef="#br0" timeOffset="4202.51">2519 258 9728,'-10'-8'3680,"10"8"-2848,-5-5 864,5 5 351,0 0-1151,0 5-4447,0-5 1823,5 8-3456,0-2 2976</inkml:trace>
  <inkml:trace contextRef="#ctx0" brushRef="#br0" timeOffset="4547.22">2702 597 11392,'-4'-15'5139,"7"1"-3608,-2 12-1109,-1-1-1,1 1 1,0-1-1,-1 1 1,1-1-1,-1 1 1,0-3-422,0-8 1152,1 1 0,0 0 0,1 0 0,0-1-1152,-1 9 221,0-1 0,0 0 0,1 1 0,0-1 0,0 1 0,0 0 0,0 0 0,1-1 0,0 2 0,-1-1 0,4-3-221,-6 7 19,1 0 0,-1-1 0,1 1 0,-1 0 0,0-1 0,1 1 0,-1 0 0,1 0 0,-1 0-1,1 0 1,-1-1 0,1 1 0,-1 0 0,1 0 0,-1 0 0,1 0 0,-1 0 0,1 0 0,-1 0 0,1 0-1,-1 1 1,1-1 0,-1 0 0,1 0 0,-1 0 0,0 0 0,1 1 0,-1-1 0,1 0 0,-1 0-1,1 1 1,-1-1 0,0 0 0,1 1 0,-1-1 0,0 0 0,1 1-19,14 18 111,-4 1 109,-5-9-1564,1-1-1,0 0 1,6 8 1344,-11-16-479,0 0-1,0 0 1,0 0-1,0 0 1,1 0 0,-1-1-1,0 1 1,1-1-1,-1 1 1,1-1 0,-1 0-1,1 0 1,0 0-1,0 0 1,-1-1 0,1 1-1,0-1 1,2 1 479,9-5-1925</inkml:trace>
  <inkml:trace contextRef="#ctx0" brushRef="#br0" timeOffset="4881.75">3079 327 11264,'-18'20'5436,"2"9"-3276,2-1 1662,10-20-3537,1-1 1,0 0-1,0 1 0,1 0 0,0-1 1,-1 3-286,3-6-173,-1-1 1,1 1 0,0 0-1,0-1 1,0 1 0,0 0-1,1 2 173,-1-5-220,1 1-1,-1-1 0,1 1 0,-1-1 0,1 0 1,0 1-1,-1-1 0,1 0 0,0 1 1,0-1-1,0 0 0,0 0 0,0 0 0,0 0 1,0 0-1,0 0 0,1 1 221,-1-2-173,0 1-1,0-1 0,-1 1 1,1-1-1,0 0 1,0 1-1,0-1 1,0 0-1,0 0 0,0 0 1,0 1-1,0-1 1,-1 0-1,1 0 1,0 0-1,0-1 1,0 1-1,0 0 0,0 0 1,0 0-1,0-1 1,0 1-1,-1 0 1,2-1 173,-1 0-208,1 0 0,0 0 0,0-1-1,-1 1 1,1-1 0,-1 1 0,1-1 0,-1 0 0,0 0 0,2-1 208,0-2 160,-1 0 1,1-1-1,-1 1 0,0-1 0,0 1 0,0-1 0,0-3-160,0-4 3328,-3 27-962,-1 10-674,2 163 4361,-5 36-2857,1-171-2686,-2-1 0,-2 1 0,-5 8-510,9-43 43,-1-2 0,-1 1-1,0 0 1,-1-1 0,-3 4-43,5-10 9,0-1 0,-1-1 0,0 1-1,0-1 1,0 0 0,-1 0 0,0-1-1,-1 0 1,-4 4-9,-1-2-475,-1-1-1,1 1 1,-1-2-1,0 0 1,-1-1 0,0 0-1,1-1 1,-1-1-1,-8 1 476,14-4-485,0 1 0,0-1-1,0 0 1,0-1-1,0 0 1,1 0-1,-9-3 486,11 2-227,0 0-1,0 0 0,0-1 1,1 0-1,0 0 0,-1 0 1,1 0-1,0-1 0,0 0 1,1 0-1,-4-4 228,-14-19-2363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42:30.55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93 783 15360,'-26'-3'5791,"26"3"-4511,-26-23 928,16 10 352,2-1-1536,-5-14-192,3-8-576,10-14-224,0-5-64,18-3-32,-5-1 0,15-10-160,-2 10 128,13 9-2016,-9 3 1184,14 3-1600,-8 10 1440</inkml:trace>
  <inkml:trace contextRef="#ctx0" brushRef="#br0" timeOffset="465.16">383 319 13952,'-1'-1'609,"0"-1"1,0 0 0,0 0 0,0 1-1,0-1 1,1 0 0,-1 0 0,0 0 0,1 0-1,0 0 1,-1 0 0,1 0 0,0 0-1,0 0 1,0 0 0,1 0 0,-1 0 0,0 0-1,1 0-609,-1 0 115,1 0 0,0 0 0,-1 0 0,1 1-1,0-1 1,0 0 0,0 1 0,0-1 0,0 0 0,1 1-1,-1 0 1,0-1 0,1 1 0,-1 0 0,1 0 0,0-1-1,-1 1 1,1 1 0,0-1 0,0 0-115,2-1-2,0 1 1,0-1-1,0 1 1,0 0-1,0 1 1,0-1-1,0 1 1,0-1-1,0 1 1,0 0-1,0 1 1,1-1 1,-3 1-23,0-1 0,0 1 0,0 0 0,0-1 0,0 1 0,-1 0 0,1 0 1,0 0-1,0 1 0,-1-1 0,1 0 0,-1 0 0,1 1 0,-1-1 0,0 1 0,0-1 1,1 1-1,-1 0 0,0 0 0,0-1 0,-1 1 0,1 0 0,0 0 0,-1 0 0,1 0 0,0 1 24,0 4-27,0 0 0,-1 0 0,0 0 0,0 0 0,0 0 0,-1 1 0,0-1 0,0 0 0,-1 0 0,0 0 0,0-1 0,-1 3 26,-8 17 229,-1-1 0,-7 12-229,15-30 88,-26 46 1267,29-52-1332,1-1 1,0 1-1,0 0 0,-1-1 1,1 1-1,0 0 1,0-1-1,0 1 1,0 0-1,0 0 0,0-1 1,0 1-1,0 0 1,0-1-1,1 1 1,-1 0-1,0-1 0,0 1 1,1 0-1,-1-1 1,0 1-1,1-1 1,-1 1-1,0 0 0,1-1 1,-1 1-1,1-1 1,-1 1-1,1-1 0,-1 1 1,1-1-1,-1 0 1,1 1-1,0-1 1,-1 0-1,1 1 0,0-1 1,-1 0-1,1 0 1,0 1-24,31 9 654,-31-9-608,17 3-1281,-1-1 0,14 2 1235,-25-5-1245,0 0 0,0 0 0,1 0 0,-1 0 0,0-1 0,0 0 1,0-1-1,0 1 0,3-2 1245,10-7-2789</inkml:trace>
  <inkml:trace contextRef="#ctx0" brushRef="#br0" timeOffset="852.75">699 0 16639,'0'0'221,"-1"0"-1,1 0 0,-1 0 0,1 0 0,-1 1 1,1-1-1,-1 0 0,1 0 0,0 0 0,-1 1 1,1-1-1,-1 0 0,1 0 0,0 1 0,-1-1 1,1 0-1,0 1 0,-1-1 0,1 0 0,0 1 1,0-1-1,-1 0 0,1 1 0,0-1 0,0 1 1,0-1-1,-1 1 0,1-1 0,0 0 0,0 1 1,0-1-1,0 1 0,0-1 0,0 1 0,0-1 1,0 1-221,0 1 272,1 0-1,0-1 1,-1 1 0,1 0 0,0 0 0,0-1 0,0 1 0,0-1 0,0 1 0,1 0-272,7 9-191,1-1 0,9 7 191,-14-12 412,23 22-242,-1 1 0,-1 1-1,14 23-169,-23-28 211,-2 1 0,0 1 0,-2 0-1,-1 1 1,2 8-211,-2 2 727,-1 1 0,-2 0 0,2 28-727,-10-55 127,0 0-1,0 1 1,-1-1 0,-1 0-1,0 0 1,0 0-1,-1 1 1,-1-2-1,0 1 1,0 0-1,-5 9-126,3-10 24,0-1 0,-1 0 0,0 0 0,0-1 0,-1 1 0,0-1 0,-1-1 0,0 0 0,0 0 0,0 0 0,-1-1 0,-2 1-24,-3 1-132,1 0-1,-1-1 1,-1-1-1,-11 4 133,18-7-533,0-1 0,0 0 0,-1-1 0,1 0 0,0 0 0,-1-1 0,1 1 0,0-2-1,-6 0 534,13 1-592,-1 0-1,0-1 0,1 1 0,-1-1 0,0 1 1,1-1-1,-1 1 0,1-1 0,-1 0 0,1 0 1,-1 0-1,1 0 0,0 0 0,-1 0 0,1 0 0,0 0 1,0-1-1,0 1 0,0 0 0,0-1 0,0 1 1,0 0-1,0-1 0,1 0 0,-1 1 0,1-1 0,-1 1 1,1-1-1,-1 0 0,1 1 0,0-1 0,0-1 593,-1-16-4474</inkml:trace>
  <inkml:trace contextRef="#ctx0" brushRef="#br0" timeOffset="1680.84">1414 616 9984,'0'0'192,"0"0"0,1 1 1,-1-1-1,0 0 0,0 0 1,1 0-1,-1 0 0,0 0 0,1 0 1,-1 1-1,0-1 0,1 0 1,-1 0-1,0 0 0,0 0 1,1 0-1,-1 0 0,0 0 1,1 0-1,-1 0 0,0-1 0,0 1 1,1 0-1,-1 0 0,0 0 1,1 0-1,-1 0 0,0 0 1,0-1-1,1 1 0,-1 0-192,6-10 3728,-5 7-2911,0-1 0,0 1 0,0-1 0,-1 1 0,1-1 0,-1 0-817,0 0 381,0 1 0,-1 0-1,1-1 1,-1 1 0,0 0-1,0 0 1,0 0 0,0 0-1,-1 0 1,1 0 0,-1 0-1,0 0 1,0 0 0,-1-2-381,2 4 61,0 0 0,-1 0 0,1-1 0,0 1 0,0 0 0,-1 0 0,1 0 0,0 1 0,-1-1 0,1 0 0,-1 0 0,1 1 0,-1-1 0,0 1 0,1-1 0,-1 1 0,1 0 0,-1 0 0,0-1 0,1 1 0,-1 0 0,0 1 0,1-1 0,-1 0 0,1 0 0,-1 1 0,0-1 0,1 1 0,-2 0-61,-1 1 0,0 1 0,0 0 0,0 0 0,0 0 1,1 0-1,-1 1 0,1-1 0,0 1 0,0 0 0,0 0 1,0 0-1,1 0 0,0 0 0,0 1 0,0-1 0,0 1 1,1 0-1,0-1 0,-1 1 0,2 0 0,-1 0 0,1 0 1,-1 0-1,1-1 0,1 1 0,-1 0 0,1 0 0,0 0 1,0 0-1,0-1 0,0 1 0,2 2 0,-2-6-7,0 1 1,0-1-1,0 0 1,0 1-1,0-1 1,0 0-1,0 0 0,1 0 1,-1 0-1,0 0 1,1 0-1,-1 0 1,1 0-1,-1-1 0,1 1 1,-1-1-1,1 1 1,-1-1-1,1 1 1,0-1-1,-1 0 0,1 0 1,0 0-1,-1 0 1,1 0-1,0 0 1,-1 0-1,1 0 0,0-1 1,0 1 6,7-3-46,-1 1-1,1-1 1,0-1 0,-1 0 0,1 0 46,3-2-20,-10 5 20,0 0 0,-1 0 0,1 0 0,0 0 0,0 1 0,0-1 0,0 1 0,0-1 0,0 1 0,0-1 0,0 1 0,0 0 0,0 0 0,0 0 0,0 0 0,0 0 0,0 1 0,0-1 0,0 1 0,0-1 0,0 1 0,-1 0 0,1-1 0,0 1 0,0 0 0,0 0 0,-1 1 0,1-1 0,2 1-6,1 1-1,0-1 1,0 0-1,-1 0 1,1-1-1,0 1 1,1-1-1,-1 0 1,0-1-1,0 1 7,13-1-68,1 0 0,4-1 68,-10 0-28,0 1 0,0 0 0,0 0 0,0 1 0,3 2 28,-2 0-136,1 0 1,-1 0-1,1-2 1,0 0-1,0 0 1,0-2-1,0 0 1,-1 0-1,3-2 136,-9 1-64,-1 0 0,0 0 0,0-1 0,0 0 0,-1 0 0,1-1 0,0 0 0,-1 0 0,0-1-1,0 1 1,-1-1 0,1-1 0,-1 1 0,0-1 0,0 0 0,-1 0 0,0 0 0,0 0-1,0-1 65,6-14-152,0-1-1,-2 1 0,0-2 0,-2 1 0,0-1 0,1-19 153,-3 22-35,-2 0-1,-1 1 1,0-1 0,-1 0-1,-1 0 1,-1 1 0,-1-1-1,-2-6 37,-1 6 452,2 17 23,1 11-126,2-2-274,0 0-1,1 0 1,0 1-1,0-1 1,1 0-1,-1 0 1,2 3-76,11 43 79,-11-45-68,4 13-146,2 0-1,0-1 1,0 0-1,2 0 1,9 13 135,-10-18-662,1-1 1,0 0 0,1-1 0,1 0-1,0-1 1,0 0 0,6 3 661,15 7-1286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2:52:25.09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43 220 9216,'10'-2'7429,"-10"2"-7085,0 0 0,0 0 0,0 0 0,0 0 0,0 0 0,0 0 0,0 0 0,0-1 0,0 1 0,0 0 0,0 0 0,-1 0 0,1 0 0,0 0 0,0 0 0,0 0 0,0 0 0,0 0 0,0 0 0,0 0 0,0 0 0,0 0 0,0 0 0,0 0 0,0-1 0,0 1 0,0 0 0,1 0-344,11 15 4696,-8-10-4155,-3-3-453,0 0 1,-1 0-1,1 0 0,0 0 1,-1 0-1,0 0 1,1 1-1,-1-1 1,0 0-1,0 0 1,0 2-89,0 10 141,1-11-132,2 24 34,-2 0 1,0 1-1,-2 3-43,-1 24-6184,3 4 6184,-1-9-2669,0-49 898</inkml:trace>
  <inkml:trace contextRef="#ctx0" brushRef="#br0" timeOffset="421.96">35 161 14208,'-15'3'4591,"15"-3"-4531,0 0 0,-1 0-1,1 0 1,0 0-1,0 0 1,0 0-1,0 0 1,-1 0 0,1 0-1,0 0 1,0 0-1,0 0 1,0 0 0,-1 0-1,1 0 1,0 0-1,0 0 1,0 0-1,0 0 1,-1 0 0,1 0-1,0 0 1,0 0-1,0-1 1,0 1-1,0 0 1,0 0 0,-1 0-1,1 0 1,0 0-1,0 0 1,0-1 0,0 1-1,0 0 1,0 0-60,-2-2 477,1 0 0,-1 1 0,1-1 0,0 0 0,0 0 0,0 0 0,0 0 0,0 0 0,0-1 1,1 1-1,-1 0 0,0 0 0,1 0 0,0-1 0,0 1 0,0 0 0,0-1 0,0 0-477,1-1 233,-1 0 1,1 0-1,0 0 0,1 0 0,-1 0 0,1 1 1,0-1-1,0 0 0,0 1 0,1-2-233,3-3-11,0 1 0,1-1 0,0 1 0,0 0 0,1 1 0,0 0 0,0 0 0,7-4 11,-11 8 1,0 0-1,-1 1 1,1-1-1,0 1 1,1 0-1,-1 0 0,0 0 1,0 0-1,0 1 1,0-1-1,1 1 1,-1 1-1,0-1 0,0 0 1,5 2-1,-3 0 6,1 0 0,0 0 0,-1 1 0,0 0 0,1 0 0,-1 1 0,0-1 0,-1 1 0,3 2-6,6 7 108,-1 0-1,0 1 0,0 0 0,-2 0 0,0 2 0,8 14-107,-16-26 16,-1 0-1,0 1 1,0-1-1,-1 1 1,1-1-1,-1 1 1,0 0 0,0-1-1,-1 1 1,0 0-1,1 0 1,-1-1-1,-1 1 1,1 2-16,-1-4 7,0 1 0,1-1 0,-1 1 0,0-1 1,-1 1-1,1-1 0,-1 0 0,1 0 0,-1 0 1,0 0-1,0 0 0,-1 0 0,1 0 0,0 0 0,-1-1 1,0 1-1,1-1 0,-2 1-7,-6 2-324,1 0-1,-1 0 1,0-1-1,-1 0 1,1 0-1,-1-1 325,-22 7-1216,27-4-533,-3 0 613</inkml:trace>
  <inkml:trace contextRef="#ctx0" brushRef="#br0" timeOffset="1014.07">544 380 11904,'0'0'450,"0"-1"1,1 1-1,-1-1 1,0 1-1,1-1 1,-1 1-1,0-1 1,0 1-1,0-1 1,1 1-1,-1-1 1,0 0-1,0 1 1,0-1-1,0 1 1,0-1-1,0 1 1,0-1-451,0 1 263,0 0 1,-1-1-1,1 1 1,0 0 0,0 0-1,0 0 1,-1 0-1,1 0 1,0 0 0,0 0-1,0 0 1,-1 0-1,1 0 1,0 0 0,0 0-1,-1 0 1,1 0-1,0 0 1,0 0 0,-1 0-1,1 0 1,0 0-1,0 0 1,0 0 0,-1 0-1,1 0 1,0 0-1,0 1-263,-11 4 4385,1 2-5263,0 2 990,1 2 0,0-1 0,0 1 0,1 1 0,0 0 0,1 0 0,0 0 0,1 1 0,1 0 0,0 0 0,0 0 0,2 1 0,-1 3-112,3-16 6,1 0-1,0 1 0,0-1 0,0 0 1,-1 0-1,1 0 0,1 0 0,-1 0 1,0 1-1,0-1 0,0 0 1,1 0-1,-1 0 0,0 0 0,1 1-5,-1-2 5,1 1 1,-1-1-1,1 1 0,0-1 0,-1 0 0,1 1 0,-1-1 1,1 0-1,0 1 0,-1-1 0,1 0 0,0 0 0,-1 1 1,1-1-1,0 0 0,0 0 0,-1 0 0,1 0 0,0 0 1,0 0-1,-1 0 0,1 0 0,0 0 0,-1-1 0,1 1-5,73-11 176,-40 10-319,0 1 0,1 2 0,-1 2 0,0 0 0,-1 3 0,31 9 143,-61-15-340,-3-1 228,1 0 1,-1 0-1,0 0 1,1 1-1,-1-1 0,1 0 1,-1 0-1,1 0 1,-1 0-1,1 0 1,-1 0-1,1 0 0,-1 0 1,1 0-1,-1-1 1,0 1-1,1 0 0,-1 0 1,1 0-1,-1 0 1,1-1-1,-1 1 112,2-1-4910,-9 0 108,-1-4 2642</inkml:trace>
  <inkml:trace contextRef="#ctx0" brushRef="#br0" timeOffset="1361.64">623 466 15872,'0'-1'228,"0"-1"693,0 0 0,0 0 0,0 0 0,0 0 1,1 1-1,-1-1 0,1 0 0,-1 0 0,1 0 0,0-1-921,0 2 1642,2-2 1883,6 12-2153,-7-7-1325,-1 0-1,1 0 1,-1 1 0,0-1 0,0 1 0,0-1-1,0 1 1,0 0 0,-1-1 0,1 1 0,-1 1-47,2 36 210,-3 2-346,-1-1 0,-2 1 0,-2-1 0,-8 28 136,4-31-4677,6-33 3530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42:28.96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98 348 29183,'0'0'0,"0"42"256,0-31 96,0-3-192,0 8-1472,0-4 704,0 4-7520,0-10 4481,5-1-4801,-5-5 4864</inkml:trace>
  <inkml:trace contextRef="#ctx0" brushRef="#br0" timeOffset="336.1">18 15 15872,'-13'-3'5887,"13"3"-4575,-4-11 128,4 11-384,0 0-736,4 0-3328,1 0 1632,13 3-2528,-5 0 2241</inkml:trace>
  <inkml:trace contextRef="#ctx0" brushRef="#br0" timeOffset="748.04">252 506 10112,'1'-11'5920,"10"-36"-1297,33-61 156,-42 101-4519,1 0 1,0 0-1,0 0 1,1 1-1,0 0 1,0-1-1,0 1 0,1 0 1,0 1-1,0-1 1,0 1-1,4-2-260,-7 6 54,0 0-1,0 0 1,-1 0 0,1 1-1,0-1 1,0 1 0,0-1-1,0 1 1,0 0 0,0-1-1,0 1 1,0 0 0,-1 1-1,1-1 1,0 0-1,0 0 1,0 1 0,0-1-1,0 1 1,0 0 0,-1-1-1,1 1 1,0 0 0,0 0-1,-1 0 1,1 0 0,-1 0-1,1 1 1,-1-1-1,1 0 1,-1 1 0,0-1-1,0 1 1,1 1-54,4 6 107,-1 0 0,-1 0 0,1 0 0,-2 1 0,2 4-107,9 21 121,-9-22-109,29 61 168,-28-63-272,0 0-1,0 0 0,1-1 0,1 0 0,2 3 93,-8-12 24,5 7-571,1 0-1,0-1 1,8 6 547,-13-11-541,0 0 0,0-1 0,0 1 0,0-1 0,1 0 0,-1 0 0,0 0 0,1 0 0,-1 0 0,1-1 1,-1 1-1,1-1 0,0 0 541,18-2-2694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42:35.19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223 968 15232,'-13'-1'1865,"9"0"-1110,0 1 0,0-1 0,-1 0 1,1 0-1,1-1 0,-1 1 0,-4-3-755,-1 1 377,0 0 506,0 0 0,0 0 1,1-1-1,-1 0 0,1-1 1,0 0-1,-6-5-883,5 2 227,1 0-1,1-1 1,0 0-1,0-1 1,0 1-1,1-1 1,1 0-1,0-1 1,0 1-1,-1-8-226,1 3 102,1 0-1,1 0 0,1 0 1,0-1-1,0 1 0,2-1 0,1-9-101,1 2-153,1-1 1,1 1-1,0 0 0,2 1 0,1-1 0,1 1 0,1 1 0,1-1 0,1 2 0,8-13 153,-6 15-887,0 2-1,1-1 1,1 2-1,0 0 0,1 1 1,0 0-1,2 1 888,22-18-1424</inkml:trace>
  <inkml:trace contextRef="#ctx0" brushRef="#br0" timeOffset="485.21">459 394 11392,'-5'0'1532,"-1"0"1,0-1-1,1 0 1,-1-1-1,1 1 1,0-1 0,-1 0-1,1 0 1,0-1-1,0 0 1,-4-2-1533,9 5 21,0-1 1,0 1 0,0 0-1,-1 0 1,1 0 0,0 0-1,0-1 1,0 1 0,0 0-1,0 0 1,0 0 0,-1-1-1,1 1 1,0 0-1,0 0 1,0 0 0,0-1-1,0 1 1,0 0 0,0 0-1,0-1 1,0 1 0,0 0-1,0 0 1,0 0-1,0-1 1,0 1 0,0 0-1,0 0 1,1-1 0,-1 1-1,0 0 1,0 0 0,0 0-1,0-1 1,0 1 0,0 0-1,1 0-21,5-7 66,-5 6-5,2-2-61,-1 1-1,0 0 0,1 0 1,0 0-1,-1 0 1,1 1-1,0-1 1,0 1-1,0-1 0,0 1 1,0 0-1,0 0 1,1 1-1,-1-1 1,0 1-1,0-1 1,1 1-1,-1 0 0,0 0 1,0 1-1,3-1 1,-2 1-7,0-1 0,0 1 0,0 0-1,0 0 1,0 0 0,0 1-1,0-1 1,0 1 0,-1 0 0,1 0-1,-1 0 1,1 1 0,-1-1 0,0 1-1,0 0 1,2 1 7,-3-1 2,-1 0-1,1-1 1,-1 1 0,0 0-1,0-1 1,0 1 0,0 0-1,0 0 1,0 0 0,-1 0-1,1 0 1,-1 0-1,0 0 1,0 0 0,0 0-1,-1 0 1,0 3-2,-1 5-21,-1 0 0,0 0 0,-1 0 1,-1 1 20,-2 8-46,7-19 41,0 0 0,0 0 1,0 0-1,0 0 0,0 1 1,0-1-1,0 0 0,0 0 0,1 0 1,-1 0-1,0 0 0,1 0 1,-1 0-1,1-1 0,-1 1 0,1 0 1,-1 0-1,1 0 0,0 0 1,0-1-1,-1 1 0,1 0 0,0 0 1,0-1-1,0 1 0,0 0 5,31 18 131,-19-12-11,-5-1 118,0-1 0,0 1-1,-1 0 1,1 1 0,-1 0 0,-1 0 0,1 1 0,-1 0 0,-1 0-1,3 3-237,-7-9 37,-1-1-1,1 1 1,0-1-1,-1 1 0,1-1 1,-1 1-1,0 0 1,1-1-1,-1 1 0,0 0 1,0-1-1,0 1 1,0-1-1,-1 1 1,1 0-1,0-1 0,-1 1 1,1-1-1,-1 1 1,1-1-1,-1 1-36,0 1 40,-1-1 1,0 1-1,0 0 1,0-1-1,0 0 1,0 1-1,0-1 1,-1 0-1,1 0 1,-1 0-1,1-1-40,-3 2-234,0 0-1,0 0 0,0-1 1,0 1-1,0-1 1,0-1-1,-1 1 0,1-1 1,0 0-1,-1 0 1,1 0-1,-4-1 235,6 0-845,1-1-1,-1 1 1,0-1-1,0 1 1,0-1-1,1 0 1,-1 0 0,0 0-1,1-1 1,-1 1-1,1-1 1,0 1-1,-1-1 1,1 0-1,0 0 1,0 0-1,0 0 1,0 0 0,-1-2 845,-14-14-3952</inkml:trace>
  <inkml:trace contextRef="#ctx0" brushRef="#br0" timeOffset="863.08">714 1 15232,'-4'2'1561,"2"-1"-890,1 0-1,-1 1 1,0-1-1,0 0 1,1 1-1,-1-1 1,1 1-1,-1-1 1,1 1-1,0 0 1,0-1-1,-1 1 1,1 0 0,0 2-671,2-2 233,1 0 1,0 0 0,0 0 0,0-1 0,0 1 0,0 0 0,0-1 0,0 1-1,2 0-233,-2-1 146,3 3-124,1 0 0,0-1 0,1 1-1,2 0-21,21 12 20,1 3 38,-2 2 0,26 23-58,-42-31 73,1 0 0,-1 1 0,-1 0 0,-1 1 0,0 1 0,3 7-73,2 3 278,-2 2-1,-1 0 0,-2 1 1,0 0-1,-2 0 0,-1 1 1,3 28-278,-10-51 65,5 29 711,-1 17-776,-4-41 106,-1 0 0,-1 1 0,0-1 0,0 0 0,-1 0 0,-3 8-106,2-8 36,-1 0 0,-1-1 1,0 1-1,-1-1 0,0 0 0,0-1 0,-7 8-36,8-11-55,-1 0 0,-1-1 0,1 1 0,-1-2 0,0 1 0,0-1 0,-1 0 0,1 0 0,-1-1 0,0 0 0,-3 0 55,6-1-334,-4 1-317,0-1-1,0 0 0,0 0 0,-1-1 0,1 0 0,-10 1 652,-3-3-1099</inkml:trace>
  <inkml:trace contextRef="#ctx0" brushRef="#br0" timeOffset="1493.99">1534 617 11392,'3'-3'953,"0"1"1,-1-1 0,1 0-1,-1 0 1,0 0 0,0 0-1,0 0 1,0-1-954,-1 2 141,2-5 3552,-2 5-1692,1 7 1254,0 5-2904,0 0 1,-1 0-1,0-1 0,-1 1 0,0 6-351,0-3 309,0 0 0,1 0 0,1 7-309,0-13-40,-1 0 1,1 0-1,1 0 1,-1-1-1,3 4 40,-4-8-21,0 1-1,1-1 0,-1 1 1,1-1-1,-1 0 0,1 0 1,0 0-1,0 0 0,0 0 1,0 0-1,0-1 0,1 1 0,-1-1 1,0 1-1,3 0 22,-4-2-44,1 0-1,0 1 1,0-1 0,0 0-1,0 0 1,0 0 0,0-1-1,0 1 1,0 0 0,0-1-1,0 1 1,0-1 0,-1 0-1,1 0 1,0 1 44,23-15-252,-3-5 207,-19 17 45,0 0 0,0-1 1,0 2-1,0-1 1,1 0-1,2-1 0,-6 4 0,1 0 0,0-1 0,-1 1-1,1 0 1,0 0 0,0 0 0,-1-1-1,1 1 1,0 0 0,0 0 0,-1 0 0,1 0-1,0 0 1,0 1 0,-1-1 0,1 0 0,0 0-1,0 0 1,-1 1 0,1-1 0,0 0 0,-1 1-1,1-1 1,0 0 0,-1 1 0,1-1 0,-1 1 0,18 17 129,-5-4 158,-11-12-295,0 0 0,1 0 0,-1-1 0,1 1 0,-1-1 0,1 1 0,0-1 0,0 0 0,-1 0 1,1 0-1,0-1 0,0 1 0,0-1 0,0 1 0,0-1 0,0 0 0,0 0 0,0 0 0,0-1 0,0 1 0,0-1 0,0 0 1,0 1-1,-1-1 0,1-1 0,0 1 0,0 0 0,-1-1 0,1 1 0,-1-1 0,1 0 0,-1 1 0,0-1 0,0-1 0,1 1 8,8-12-180,-1 1 0,5-11 180,-5 8 25,1 1 1,4-3-26,-10 11 220,0 1-1,1 1 1,0-1 0,0 1-1,1 0 1,5-4-220,-10 9 37,-1-1 0,0 0 0,1 0 0,-1 0 0,1 1 0,-1-1 0,1 1 0,0 0 0,-1-1 0,1 1 0,-1 0 0,1 0 0,0 0 0,-1 0 0,1 0 0,0 0 0,-1 0 0,1 1 0,-1-1 0,1 0 0,0 1 0,-1 0 0,1-1 0,-1 1 0,1 0 0,-1 0 0,0-1 0,1 1 0,-1 0 0,0 1 0,0-1 0,0 0 0,0 0 0,1 0 0,-1 2-37,8 9 66,-1 1 0,-1 1 0,0-1 0,-1 1 0,1 5-66,1 0-607,4-1-1997,-7-13-5245,-8-12 5646</inkml:trace>
  <inkml:trace contextRef="#ctx0" brushRef="#br0" timeOffset="1859.45">2166 247 13696,'-8'3'5183,"8"-3"-4031,-5-6 32,5 6-1152,0-5-160,5 2-5311,-2-2 2943,7-2-3392,-2-1 3392</inkml:trace>
  <inkml:trace contextRef="#ctx0" brushRef="#br0" timeOffset="2222.06">2382 130 11776,'1'2'377,"-1"-1"1,1 0-1,0 1 0,-1-1 1,1 1-1,-1-1 1,0 1-1,1-1 1,-1 1-1,0-1 1,0 1-1,0-1 0,0 1 1,0-1-1,0 1 1,-1-1-1,1 1 1,0-1-1,-1 1 1,1-1-1,-1 0 0,0 1-377,0 0 192,-1 4 1581,0 0-1,-1 0 1,0 0-1,-1 1-1772,0-1 537,1-1 1,1 1-1,-1-1 0,1 1 0,-1 4-537,-12 45 1269,3 2-1,1 6-1268,7-29 9,1 0-1,2 0 0,1 0 1,2 7-9,-2-31-241,1-1 1,0 0-1,1 1 1,0-1-1,0 0 1,1 0-1,0 0 1,1 0-1,0-1 1,0 1-1,2 1 241,-4-7-523,0-1-1,-1 0 1,1 0-1,0 0 0,0 0 1,0 0-1,0 0 0,0 0 1,0-1-1,1 1 1,-1-1-1,0 0 0,1 1 1,0-1-1,-1 0 0,1-1 1,-1 1-1,1 0 1,0-1-1,0 1 0,-1-1 1,2 0 523,11-6-2709</inkml:trace>
  <inkml:trace contextRef="#ctx0" brushRef="#br0" timeOffset="2608.55">2311 477 16639,'-6'-3'2554,"-4"-5"4524,10 8-6929,0-1 0,-1 1 1,1-1-1,0 0 0,0 1 0,0-1 0,0 1 0,0-1 1,0 1-1,1-1 0,-1 0 0,0 1 0,0-1 0,0 1 0,0-1 1,1 1-1,-1-1 0,0 1 0,0-1 0,1 1 0,-1-1 0,0 1 1,1-1-1,-1 1 0,1-1 0,-1 1 0,1 0-149,1-4 576,12-17-264,1 0 0,0 1-1,2 0 1,0 2 0,15-13-312,-9 9 73,-14 13-65,0 1 1,1 0-1,1 0 1,0 1-9,-8 5 4,0 0 1,0 0-1,0 0 1,0 1-1,0-1 1,0 1 0,1 0-1,-1 0 1,0 0-1,1 1 1,-1-1-1,1 1 1,-1 0-1,1-1 1,-1 2-1,3-1-4,-4 1 5,0 0-1,0 0 1,0 0 0,0 0-1,0 0 1,-1 1-1,1-1 1,0 0 0,-1 1-1,1 0 1,-1-1-1,0 1 1,1 0-1,-1 0 1,0-1 0,0 1-1,0 0 1,0 0-1,-1 0 1,1 0-1,0 2-4,1 4-6,0-1 0,-1 0-1,0 0 1,0 1-1,-1 5 7,-2 77-40,-1 36 45,4-105-43,1-1 0,0 0 1,2 1-1,5 18 38,-9-37-9,1 0 0,0 0 0,-1-1 0,1 1 0,0 0 1,0 0-1,0-1 0,0 1 0,0-1 0,0 1 0,1-1 1,-1 1-1,0-1 0,1 0 0,-1 1 0,1-1 0,-1 0 0,1 0 1,0 0-1,-1 0 0,1-1 0,1 1 9,0 0-12,0 0 0,1-1-1,-1 0 1,0 0 0,0 0 0,1 0-1,-1 0 1,0-1 0,0 1 0,1-1 0,-1 0-1,3-1 13,7-3 50,0-1-1,8-5-49,-14 7 36,1 0-1,0 0 0,1 0 1,-1 1-1,1 0 1,-1 1-1,8-2-35,-14 4-85,1 0 0,0 1 0,-1-1-1,1 0 1,-1 1 0,1 0 0,-1-1 0,1 1 0,-1 0 0,1 0 0,-1 0-1,0 1 1,0-1 0,1 0 0,-1 1 85,7 5-2768,-1 1 0,1-1 0,-1 1 2768,15 14-9170,-8-13 5122</inkml:trace>
  <inkml:trace contextRef="#ctx0" brushRef="#br0" timeOffset="3061.45">3390 500 16511,'0'0'160,"0"0"0,0 0 0,0 0-1,-1 0 1,1 0 0,0 0-1,0 0 1,0 0 0,0 1-1,0-1 1,-1 0 0,1 0-1,0 0 1,0 0 0,0 0-1,0 0 1,0 1 0,0-1-1,0 0 1,0 0 0,0 0-1,-1 0 1,1 0 0,0 1 0,0-1-1,0 0 1,0 0 0,0 0-1,0 1 1,0-1 0,0 0-1,0 0 1,0 0 0,0 0-1,0 1 1,0-1 0,0 0-1,0 0 1,1 0 0,-1 0-1,0 0 1,0 1 0,0-1-1,0 0 1,0 0 0,0 0-1,0 0 1,0 0 0,1 1 0,-1-1-1,0 0 1,0 0 0,0 0-1,0 0 1,0 0 0,1 0-1,-1 0-159,3 6 2781,-2 5-1989,0 0 0,0-1 0,1 1 0,3 10-792,-1-7 34,1 1 1,0-1-1,2 0 0,-1 0 1,2-1-1,0 0 0,0 0 1,1-1-1,8 8-34,-12-14-9,1-1-1,0 0 1,0-1 0,0 1 0,1-1-1,0-1 1,-1 1 0,1-1-1,1 0 1,-1-1 0,0 1-1,1-1 1,6 0 9,-8-1-15,0 0 1,0 0-1,0-1 1,0 0-1,0-1 0,0 1 1,0-1-1,0 0 1,0 0-1,-1-1 0,1 0 1,0 0-1,-1 0 0,0-1 1,1 1-1,-1-1 1,0-1-1,1 0 15,4-5-24,-1 0 1,-1 0-1,0-1 1,0 0-1,-1 0 0,0-1 1,-1 0-1,0 0 0,-1 0 1,0-1-1,2-8 24,3-13 201,-2-1-1,-1 0 0,1-23-200,-8 53 79,1 2-35,-1 0 0,0 1-1,0-1 1,0 1 0,0-1 0,0 0-1,0 1 1,0-1 0,0 0 0,0 1-1,-1-2-43,0 1 198,2 5-92,3 19-67,0 0-1,-2 1-38,0-6-25,0 1 0,1-1 0,1 0 0,0-1 0,3 5 25,-1-7-151,0 0 0,1-1 1,0 0-1,1 0 0,1-1 0,0 0 0,1 1 151,-3-6-874,-1-1 0,1 0 0,0 0 1,0-1-1,7 4 874,-8-5-1311,0-1 0,0 0 0,1 0 0,-1-1 0,1 0 0,0 0 0,6 1 1311,10-2-3098</inkml:trace>
  <inkml:trace contextRef="#ctx0" brushRef="#br0" timeOffset="3407.48">4159 769 17535,'-4'3'1230,"3"-2"-640,-1 0 0,1 0 0,-1 1 1,1-1-1,-1 0 0,1 1 0,0-1 1,0 1-1,0-1 0,0 1 1,0 0-1,0-1 0,0 1 0,1 0 1,-1 0-1,1 0 0,-1 1-590,1-2 120,1 1-1,-1-1 1,1 1-1,0 0 1,-1-1-1,1 1 1,0-1-1,0 0 1,0 1 0,0-1-1,0 0 1,0 1-1,0-1 1,1 0-1,-1 0 1,0 0-1,1 0 1,-1 0-1,1 0 1,-1-1-120,1 2 100,4 2-80,0-1 1,0 0-1,1 0 1,-1 0-1,1-1 1,-1 0-1,1 0 1,0-1 0,0 1-1,0-2 1,0 1-1,5-1-20,-8 0 33,0 0-1,0 0 1,0 0 0,0-1-1,0 0 1,0 1 0,0-2-1,0 1 1,0 0 0,-1-1-1,1 0 1,0 1 0,-1-2-1,0 1 1,1 0-1,-1-1 1,0 1 0,0-1-1,0 0 1,-1 0 0,1 0-1,-1 0 1,1-1-33,-2 3 10,-1 0 0,1 0 1,-1 0-1,1 1 0,-1-1 0,0 0 0,1 0 1,-1 0-1,0 0 0,0 0 0,0 0 0,0 0 1,1 0-1,-1 0 0,0 0 0,-1 1 0,1-1 1,0 0-1,0 0 0,0 0 0,-1 0 0,1 0 1,0 0-1,-1 0 0,1 0-10,-1 0 8,0 0 0,0-1-1,-1 1 1,1 0 0,0 0 0,0 0 0,-1 0-1,1 0 1,-1 1 0,1-1 0,-1 0-1,1 1 1,-2-1-8,-7-2-69,1 1-1,-1 0 0,0 1 0,-6 0 70,11 0-82,5 1 39,-28-1-1838,14 2-1722,5 3-3958,11-2 1476,3-5 2192</inkml:trace>
  <inkml:trace contextRef="#ctx0" brushRef="#br0" timeOffset="3740.59">4786 469 15872,'-5'-1'10023,"11"2"-3946,100 4-5800,0 5-8239,-87-9 6202</inkml:trace>
  <inkml:trace contextRef="#ctx0" brushRef="#br0" timeOffset="4062.14">4882 664 17279,'-13'16'6496,"13"-16"-5056,0 0 800,0 0 320,0 0-1504,8 0-128,-3-3-576,12 3-96,-4-5-160,13 5-64,-8-4 0,8 4-192,-8 0 96,8 4-1952,-3 1 1120,3-2-1536,-4-3 1376</inkml:trace>
  <inkml:trace contextRef="#ctx0" brushRef="#br0" timeOffset="4542.32">5684 344 11776,'-2'-2'694,"1"0"1,-1 1 0,0-1-1,0 0 1,-1 1-1,1-1 1,0 1 0,0 0-1,-1-1 1,1 1 0,0 0-1,-1 1 1,0-1-1,1 0 1,-1 1 0,1-1-1,-1 1 1,1 0 0,-1 0-1,-2 0-694,-2 0 476,1 1-1,-1 0 0,1 0 1,0 0-1,-1 1 0,1 0 1,0 0-1,-1 1-475,-1 1 140,1 1 0,-1 0 0,1 0 0,0 1 0,0-1 0,0 2 0,1-1 1,0 1-1,1 0 0,-1 0 0,1 1 0,0 0 0,1-1 0,0 2 0,0-1 0,1 0 0,0 1 0,1-1 0,0 1 0,0 0 0,0 0 0,1 0 0,1 6-140,0-2 14,1 1-1,0-1 0,1 0 1,4 11-14,-4-16 2,0 0 0,1 0 1,0-1-1,0 1 1,1-1-1,0 0 0,0 0 1,1-1-1,2 3-2,0-1 0,1-1 0,0 0 0,0 0 0,1-1 0,0 0 0,0 0 0,0-1 0,1 0 0,-1-1 0,1 0 0,9 2 0,-12-4 0,-1 0 0,1-1 0,-1 0 0,1 0 0,-1-1 0,1 0 0,-1 0 0,1 0 0,-1-1 0,1 0 0,-1 0 0,1-1 0,-1 1 0,0-1 0,1-1 0,-1 1 0,0-1 0,-1 0 0,5-3 0,0-2-2,-1 0-1,0-1 1,0 0-1,-1-1 1,0 0 0,0 0-1,-1 0 1,-1-1 0,0 0-1,0 0 1,-1-1-1,0 0 1,-1 0 0,2-10 2,-4 11-4,1 0 1,-2 0 0,1 0-1,-2 0 1,1 0-1,-2-1 1,1 1 0,-2 0-1,1 0 1,-1 0 0,-1 0-1,0 0 1,-1 1-1,0-1 1,0 1 0,-1 0-1,-1-1 4,2 6-164,0-1 0,0 1 0,0 0-1,-1 0 1,0 1 0,0-1 0,0 1-1,0 0 1,-1 1 0,1-1-1,-1 1 1,0 0 0,0 0 0,-1 1-1,1 0 1,0 0 0,-1 0 0,1 1-1,-1 0 1,-2 0 164,-34 0-816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42:47.66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43 14848,'0'-8'5631,"0"8"-4383,0-15 1408,0 10 1152,0 2-2144,0 0 128,0-2-1152,0 5-320,0-3-192,0 3-128,0 0 32,0 0-1024,0 0 544,0 0-5312,0 0 3168,5 8-3424,-5-5 3489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42:48.01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47 0 17791,'-16'24'6592,"16"-24"-5120,-10 12 832,5-9 224,2-3-1504,-2 5-416,0-5-448,5 3-4032,-3-6 2144,6-2-3072,2-2 2752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42:50.19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 0 18943,'-13'17'7040,"13"-17"-5504,0 3 512,0 2-128,0-10-1216,3 5-288,-3 0-288,10 0-128,-2 0 32,10 0-32,0 0 0,8 0-992,-8 0 544,8 0-5312,-9 0 3168,1 0-3328,-5 0 3393</inkml:trace>
  <inkml:trace contextRef="#ctx0" brushRef="#br0" timeOffset="332.14">39 197 18943,'-23'26'7104,"23"-26"-5504,-3 13 448,3-10-128,0-6-1216,3 3-352,2 0-256,8 0-96,0 0 0,10 0 0,-2 0 0,10 0-1152,-4 0 640,-1 0-832,-8-5 768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42:48.85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6 497 13312,'0'11'2349,"0"-6"-317,0 1 1,0-1-1,0 1 0,-1-1 0,0 0 1,0 1-1,0-1-2032,-1 10 1216,3-8-742,-1-7-464,0 0 0,0 0 0,0 0 1,0 0-1,0 0 0,0-1 0,0 1 1,0 0-1,0 0 0,0 0 0,0 0 1,0 0-1,0 0 0,0 0 1,0 0-1,0 0 0,0 0 0,0 0 1,0 1-1,0-1 0,0 0 0,0 0 1,0 0-1,0 0 0,0 0 0,0 0 1,0 0-1,0 0 0,0 0 1,0 0-1,0 0 0,0 0 0,0 0 1,0 0-1,0 0 0,1 0 0,-1 0-10,4-16 10,90-332 386,-92 335-360,1 0 20,0 0 1,3-10-57,-5 21 10,0 0 0,0 0 0,-1 0 0,1-1 0,1 1 0,-1 0 0,0 1 0,0-1 1,1 0-1,-1 0 0,1 0 0,0 1 0,-1-1 0,1 1 0,0 0 0,0-1 0,0 1 0,0 0-10,-1 1 2,-1-1-1,1 1 1,0 0 0,-1 0-1,1 0 1,0 0-1,0 0 1,-1 0-1,1 0 1,0 0-1,-1 0 1,1 0 0,0 0-1,0 0 1,-1 1-1,1-1 1,0 0-1,-1 1 1,1-1 0,-1 0-1,1 1 1,0-1-1,-1 1 1,1-1-1,-1 0 1,1 1-1,-1 0 1,1-1 0,-1 1-1,1-1 1,-1 1-2,13 25 3,-10-18-1,2 1-23,12 29-179,7 9 200,-18-36-86,1 0-1,0-1 0,0 0 0,1 0 0,1-1 0,4 4 87,-3-6-96,-10-6 94,1-1 0,-1 0 0,0 0 0,0 0-1,1 0 1,-1 0 0,0 0 0,1 0 0,-1 0-1,0 0 1,1 0 0,-1 0 0,0 0-1,1 0 1,-1 0 0,0 0 0,1 0 0,-1-1-1,0 1 1,1 0 0,-1 0 0,0 0 0,0 0-1,1-1 1,-1 1 0,0 0 0,0 0 0,1 0-1,-1-1 3,3-5-20,1 0 0,-2 0 0,1 0-1,-1 0 1,2-6 20</inkml:trace>
  <inkml:trace contextRef="#ctx0" brushRef="#br0" timeOffset="351.8">497 168 18943,'0'0'6123,"2"-11"-3675,1-3-1963,2-9 720,0-1 1,-2-2-1206,5-12 621,-7 35-500,0 0 0,0 0-1,0 0 1,0 0 0,1 0 0,-1 1 0,1-1-1,-1 0 1,1 1 0,1-1-121,-2 4 32,0 0 0,-1 0 0,1 1 0,-1-1 0,1 0 0,-1 1 0,0-1 0,1 0 0,-1 1 0,0-1 0,0 0 0,0 1 0,0 0-32,-8 193 112,8-140-153,-1 46-1022,11 72 1063,-5-139-2262,2-5-4019,-4-19 3896,3 4-3134,-1-9 1983</inkml:trace>
  <inkml:trace contextRef="#ctx0" brushRef="#br0" timeOffset="683.8">1098 430 13952,'3'-5'7107,"-2"-7"-3296,-2-11-287,0 15-3343,-1-1-1,0 0 1,0 1 0,-1-1-1,0 1 1,0 0 0,-1 0 0,-3-5-181,6 11 58,0 0 0,-1-1 0,1 1 0,-1 0 0,1 0 0,-1 0 0,0 0 0,0 1 1,0-1-1,0 0 0,0 1 0,0-1 0,-1 1 0,1 0 0,0 0 0,-1 0 0,1 0 1,-1 0-1,1 0 0,-1 1 0,1-1 0,-1 1 0,0 0 0,1-1 0,-1 1 1,1 0-1,-1 1 0,0-1 0,1 0 0,-2 1-58,-4 2 69,0 0-1,0 1 1,1-1-1,-1 2 1,1-1-1,0 1 1,0 0-1,1 0 1,-1 1-1,0 1-68,-9 9 149,1 1-1,1 1 1,-4 7-149,10-12-21,0 1 0,0-1 0,2 2-1,0-1 1,0 1 0,2-1 0,-1 2 0,2-1 0,0 0 0,1 1 0,1-1 0,0 2 21,1 32-209,2 0 0,3 0 1,2 6 208,-6-47-28,2 12-1965,-1 0-1,-1 0 1,-1 1 0,-2 4 1993,0-12-1467</inkml:trace>
  <inkml:trace contextRef="#ctx0" brushRef="#br0" timeOffset="1015.11">712 686 16256,'4'-11'6047,"-4"11"-4703,9-11 1248,-1 11 704,-8-4-1888,13 0-192,-3 0-800,16-1-288,-5 2-64,10 0-288,-3-2 128,10 2-6592,-7-2 3680,18 2-5215,-10-2 4703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42:52.81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1 805 20223,'9'27'6944,"-6"-20"-6720,1 0 0,0 0 0,1 0 0,-1 0 0,1 0 0,1-1 0,-1 0 0,1 0 0,0-1-224,-5-4 6,-1-1 0,1 1 0,-1-1 0,1 0 0,-1 1 0,1-1 0,-1 0 0,1 1 0,0-1 0,-1 0 0,1 1 0,-1-1 0,1 0 0,0 0 0,-1 0 0,1 0 0,0 0 0,-1 0 0,1 0 0,0 0 0,-1 0 0,1 0 0,0 0 0,-1 0 0,1 0 0,-1 0 0,1-1 0,0 1 0,-1 0 0,1 0 0,-1-1 0,1 1 0,0 0 1,-1-1-1,1 1 0,-1-1 0,0 1 0,1-1 0,-1 1 0,1-1 0,-1 1 0,1-1 0,-1 1 0,0-1 0,0 1 0,1-1 0,-1 0 0,0 1 0,0-1-6,2-3 25,0 0 1,-1-1-1,1 1 1,-1 0 0,0-1-1,0-3-25,2-36-245,-3 0 1,-2-22 244,-12-88 619,8 88-306,-24-208-393,22 227 697,4 26-321,1-1 0,1-5-296,1 21 31,1 1 0,0 0-1,1 0 1,-1 0-1,1 0 1,0 0 0,0 0-1,1 0 1,0 0 0,-1 0-1,3-2-30,-2 4 13,0 1 0,0 0 0,-1 0-1,2 1 1,-1-1 0,0 0-1,0 1 1,1-1 0,-1 1 0,0 0-1,1 0 1,-1 0 0,1 0 0,0 0-1,-1 1 1,1-1 0,0 1-1,1-1-12,11-1 69,0 1 0,12 1-69,-21 0 17,302 6 32,76-1-23,-327-6-26,167 0 0,-52 9 25,-67-2 9,147-1 14,-49-7-427,-152-1-3557,31-8 3936,-51 7-2016,-7 1 720</inkml:trace>
  <inkml:trace contextRef="#ctx0" brushRef="#br0" timeOffset="725.56">597 520 10112,'-2'-1'1430,"-1"1"0,1 0 0,0-1 1,-1 0-1,1 1 0,0-1 0,0 0 1,-1 0-1,1-1-1430,-1 1 708,1 0 0,0-1 1,0 1-1,0-1 0,-1 0 0,2 0 1,-1 1-1,-1-3-708,2 4 62,1-1 0,0 0 1,-1 1-1,1-1 0,0 1 0,-1-1 0,1 0 1,0 1-1,0-1 0,0 0 0,0 1 1,-1-1-1,1 0 0,0 0 0,0 1 1,0-1-1,1 0 0,-1 1 0,0-1 1,0 0-1,0 1 0,0-1 0,1 0-62,0-1 55,0 1 0,0-1 0,0 1 0,0-1 0,0 1 0,0-1 0,0 1 0,1 0 1,0-1-56,3-2 49,0 1 1,0-1 0,0 1 0,0 1 0,2-2-50,5-1 60,1 1 1,0 0 0,0 0-1,1 1 1,-1 1 0,0 0-1,1 1 1,4 0-61,-12 1 8,1 0 1,-1 1-1,0 0 0,0-1 1,0 2-1,0-1 0,0 1 0,0 0 1,0 0-1,-1 1 0,1 0 1,-1 0-1,0 0 0,1 0 0,-1 1 1,-1 0-1,1 0 0,3 4-8,-5-5-4,0 1 0,-1 0 0,1 0 0,-1 0 0,0 0 0,0 0 0,0 1-1,-1-1 1,1 0 0,-1 1 0,0-1 0,0 1 0,-1 1 4,1 2-21,-1-1 1,-1 0 0,1 0-1,-1 0 1,0 0-1,-1 0 1,0 0-1,-1 2 21,-5 12-116,-2 0-1,0 0 1,-2-1 0,-11 16 116,6-12-95,-2-2 0,-18 19 95,19-22 14,-3 2 45,-6 8 138,27-29-188,0 0-1,0 0 1,0 0 0,0 0 0,0 0 0,0 0 0,0 0 0,1 0 0,-1 0 0,0 0-1,0 0 1,0 0 0,0 0 0,0 0 0,0 0 0,0 0 0,1 0 0,-1 0-1,0 0 1,0 0 0,0 1 0,0-1 0,0 0 0,0 0 0,0 0 0,0 0-1,0 0 1,0 0 0,1 0 0,-1 0 0,0 0 0,0 0 0,0 1 0,0-1-1,0 0 1,0 0 0,0 0 0,0 0 0,0 0 0,0 0 0,0 0 0,0 1 0,0-1-1,0 0 1,0 0 0,0 0 0,0 0 0,0 0 0,0 0 0,0 0 0,0 1-1,0-1 1,0 0 0,0 0 0,-1 0 0,1 0 0,0 0 0,0 0 0,0 0-1,0 0 1,0 0 0,0 1 0,0-1 0,0 0 0,0 0 0,0 0 0,-1 0-1,1 0 1,0 0-9,12-2 277,-7 0-126,19 0 107,-1 1 1,1 1-1,3 1-258,17 1 62,199 6-1230,-218-7-7013,22-3 8181,-28-1-2075</inkml:trace>
  <inkml:trace contextRef="#ctx0" brushRef="#br0" timeOffset="1434.92">1641 692 14592,'3'-13'8329,"-5"0"-3746,-13-13-1798,8 15-2179,2 3-396,0 0 0,-1 0 0,1 1-1,-2 0 1,1 0 0,-1 1 0,-6-6-210,10 10 11,0 0 1,0 0-1,0 0 1,0 0 0,0 1-1,0-1 1,0 1-1,-1-1 1,1 1-1,-1 1 1,1-1-1,0 0 1,-1 1-1,1-1 1,-1 1-1,1 0 1,-1 0 0,0 1-1,1-1 1,0 1-1,-1 0 1,0 0-12,-6 3 1,1 1 0,0 1 0,0-1 1,1 1-1,0 1 0,0 0 0,0 0 0,1 0 1,0 1-1,0 0 0,1 0 0,0 1 0,1 0 1,-1 0-1,2 0 0,-1 0 0,2 1 1,-1 0-1,1 0 0,0 0 0,1 0 0,0 6-1,2-14 4,-1 1-1,1 0 0,0 0 0,0 0 0,1 0 0,-1 0 0,1 0 1,-1 0-1,1 0 0,0 0 0,0-1 0,0 1 0,0 0 1,1-1-1,-1 1 0,1-1 0,0 1 0,-1-1 0,1 0 1,0 0-1,1 1 0,-1-1 0,0-1 0,0 1 0,1 0 1,-1-1-1,2 1-3,5 2-6,0-2 0,1 1 0,0-1 0,-1 0 0,1-1 0,0 0-1,0-1 1,0 0 0,0 0 0,4-2 6,3 0-6,0-1 0,0-1 0,0-1 0,-1 0 0,8-4 6,-19 6-13,1 1 1,0-1-1,-1 0 1,0-1-1,0 1 1,0-1-1,0 0 1,-1 0-1,1-1 1,-1 1-1,0-1 1,0-1 12,-2 3-21,0 0 1,0 1 0,-1-1-1,0 0 1,1-1 0,-1 1-1,0 0 1,0 0 0,-1 0-1,1-1 1,-1 1 0,1 0 0,-1-1-1,0 1 1,0 0 0,-1 0-1,1-1 1,-1 1 0,0 0-1,1-1 1,-1 1 0,-1-1 20,-2-5 31,-1 1 0,0 0 0,0 0 0,-1 0 0,0 1 0,0 0 0,-1 0 0,0 1 0,0-1 0,0 2 0,-1-1 0,0 1 0,0 0 0,0 0 1,-1 1-1,0 1 0,-1-1-31,5 2 28,4 1 13,13 5 18,4-2-51,1-1-1,-1 0 1,1-2 0,0 0 0,15-3-8,20-6 27,10-5-27,-15 4 3,3-2-530,-13 3-1639,33-4 2166,-60 12-667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43:08.06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149 711 10240,'0'0'268,"0"0"0,0 1 1,0-1-1,0 1 1,0-1-1,0 0 0,0 1 1,0-1-1,-1 1 0,1-1 1,0 0-1,0 1 0,0-1 1,0 0-1,0 1 1,-1-1-1,1 1 0,0-1 1,0 0-1,-1 0 0,1 1 1,0-1-1,0 0 0,-1 1 1,1-1-1,0 0 1,-1 0-1,1 0 0,0 1 1,-1-1-1,1 0 0,-1 0 1,1 0-1,0 0 0,-1 0 1,1 0-1,-1 0 1,1 0-1,0 1-268,-3-2 703,1 1 1,0 0-1,0-1 0,0 1 1,0-1-1,0 1 0,0-1 1,0 0-1,0 0-703,-8-5 1190,0 1 1,1-1-1,-2-2-1190,4 3 102,1 0 0,0 0 1,1 0-1,-1-1 0,1 1 0,0-1 0,0-1 0,1 1 0,0-1 1,0 0-1,1 1 0,-1-2 0,-1-6-102,2 0 17,0 0 0,1-1 1,1 1-1,0 0 0,1-1 0,1 1 1,2-15-18,3-11-101,1 0 1,5-8 100,-3 19-424,0 1 0,2 0 0,4-7 424,-6 17-1037,1 0-1,0 1 1,2 0 0,0 1 0,3-3 1037,9-3-2336,-5 7 874</inkml:trace>
  <inkml:trace contextRef="#ctx0" brushRef="#br0" timeOffset="334.11">329 270 10368,'3'11'9070,"4"1"-3993,1 2-2713,-3-1-1546,-1-1-1,0 1 1,0 0-1,-2-1 1,2 13-818,-1 4 305,-1 1 1,-1 0-306,-3 2-379,0 10-2450,2-38 1787,1 0 0,0 0-1,0-1 1,0 1 0,0 0 0,0 0 1042,6 4-3840,-2-7 1403</inkml:trace>
  <inkml:trace contextRef="#ctx0" brushRef="#br0" timeOffset="725.23">619 161 17023,'0'-1'511,"0"-1"-1,0 1 0,0 0 1,0 0-1,0-1 0,1 1 0,-1 0 1,0 0-1,1-1 0,-1 1 1,1 0-1,-1 0 0,1 0 0,0 0 1,0 0-1,-1 0 0,2-1-510,-1 1 284,0 0 0,1 0 0,-1 0 0,1 0 0,-1 0 0,1 0 0,-1 1 0,1-1-1,0 1 1,-1-1 0,1 1 0,0-1-284,7 0 25,0 1 1,0 0-1,-1 0 0,1 0 1,2 2-26,3-1 330,-10-1-332,0 0 1,0 1-1,0-1 0,0 1 1,1 0-1,-1 0 1,0 1-1,-1-1 0,1 1 1,0 0-1,0 0 1,-1 0-1,1 1 0,-1-1 1,0 1-1,0 0 1,1 0-1,-2 0 0,1 0 1,2 3 1,-2 0-37,0-1 1,-1 1-1,1 0 1,-1 0-1,0 0 1,-1 1-1,0-1 1,0 0-1,0 1 1,0-1 0,-1 0-1,0 1 1,-1-1-1,0 2 37,-1 8-91,0 1 0,-2-1 0,0 0 0,-1 0 0,-1 2 91,-8 15 250,-10 15-250,-8 20 278,30-64-201,1-1 0,0 0 0,0 1 0,0 0 0,0-1-1,0 1 1,1-1 0,-1 1 0,1 3-77,0-6 64,1 1 1,-1-1-1,1 1 1,-1 0 0,1-1-1,0 1 1,-1-1-1,1 1 1,0-1-1,0 0 1,0 1-1,0-1 1,0 0-1,0 0 1,1 1 0,-1-1-1,0 0 1,1 0-1,-1 0 1,0-1-1,1 1 1,-1 0-1,1 0-64,3 1 121,0 0-1,1 0 0,-1 0 0,1 0 1,-1-1-1,1 0 0,-1 0 1,1-1-1,1 1-120,10-1 137,1-1-1,5-1-136,12-1 100,-5 2-412,47-4 420,-29-3-6058,-43 5 4467</inkml:trace>
  <inkml:trace contextRef="#ctx0" brushRef="#br0" timeOffset="1921.62">1262 25 13696,'-20'-24'12277,"19"24"-11120,11 6 53,-3-2-1116,0 0 1,0 1-1,-1 0 0,1 0 0,-1 0 0,0 1 0,-1 0 0,1 0 0,2 5-94,5 6 70,-2 1 0,0 1-1,1 2-69,23 53 243,-3 2-243,-6-14 152,-6-14 157,-3 1 1,-1 0-1,7 46-309,-17-59 167,-2-1-1,-1 1 1,-2 0-1,-2 0 1,-1 7-167,-1-15-710,-2-1-1,0 1 1,-2-1 0,-1 0-1,-1-1 1,-11 21 710,17-40-604,0-1 1,0 0-1,-1 0 0,0 0 1,-1 0-1,1 0 1,-1-1-1,0 0 0,0 0 1,-1 0-1,-4 3 604,-25 13-2539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43:11.14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116 758 15616,'-41'-20'5887,"41"20"-4575,-31-39 896,23 23 256,-5 2-1440,4-19-288,0-1-512,9-29-160,-4-4-32,17-5-32,-4 8 0,12 6-640,-3 3 352,13 8-2848,-8 5 1728,3 11-1728,-5 3 1824</inkml:trace>
  <inkml:trace contextRef="#ctx0" brushRef="#br0" timeOffset="334.34">510 200 14464,'4'0'5343,"-4"0"-4127,9 8 1120,-5-1 608,-4-2-1664,5 14 416,-5 1-1024,3 10 160,-6-2-480,3 11-192,0-8-96,0 16-928,0-17 480,0-2-3424,0-12 2080,3 0-1984,-3-12 2144</inkml:trace>
  <inkml:trace contextRef="#ctx0" brushRef="#br0" timeOffset="829.61">746 156 15872,'-1'0'368,"0"-1"1,0 0 0,0 1 0,0-1-1,0 0 1,0 0 0,0 0 0,1 0-1,-1 0 1,0 0 0,1 0 0,-1 0 0,0 0-1,1 0 1,-1-1 0,1 1 0,0 0-1,-1 0 1,1 0 0,0-1 0,0 1 0,0 0-1,0-1 1,0 1 0,0 0 0,0 0-1,0-1 1,0 1 0,0 0 0,1 0 0,-1 0-1,1-1 1,-1 1 0,1 0-369,3-4 45,0 1-1,0-1 1,1 1 0,-1 0 0,1 1 0,0-1 0,0 1-1,0 0 1,1 0 0,-1 0 0,1 1 0,-1 0-1,6-1-44,11-3 96,1 0-1,22-1-95,-32 4 103,0 2 1,1-1-1,-1 2 0,0 0 0,1 0 1,-1 2-1,0-1 0,0 2 1,0 0-1,0 0 0,10 5-103,-21-8 4,1 1-1,-1 1 1,0-1-1,0 0 1,0 1-1,0-1 1,0 1-1,0-1 0,0 1 1,0 0-1,-1 0 1,1 0-1,-1 0 1,2 1-4,-3-1-21,1-1 0,-1 1 0,1 0-1,-1-1 1,0 1 0,1 0 0,-1-1 0,0 1 0,0 0 0,0-1 0,0 1-1,-1 0 1,1-1 0,0 1 0,-1 0 0,1-1 0,-1 1 0,1-1-1,-1 1 1,0-1 0,0 1 0,0 0 21,-7 9-165,0 0-1,0-1 1,-1 0-1,-3 2 166,3-3-9,-1 2 0,1-1 0,1 1-1,-2 3 10,9-12 10,1-1 0,-1 1 0,0-1 1,0 1-1,1 0 0,-1-1 0,1 1 0,0 0 0,-1-1 0,1 1 0,0 0 0,0 0 0,0-1 0,0 1 0,0 0 0,0 0 0,1-1 0,-1 1 0,1 0 0,-1-1 0,1 1 0,-1 0 0,1-1 0,0 1 0,0-1 0,0 1 0,0-1 0,0 1 0,0-1 0,1 1-10,5 4 13,0 1 1,0-2-1,1 1 1,-1-1-1,6 3-13,3 2-5,-8-5 96,-1 0 1,-1 1-1,1 0 0,-1 0 0,0 0 1,0 1-1,-1-1 0,0 2 0,0-1 1,-1 0-1,4 9-91,-6-12 88,0 1 0,-1-1 0,1 1 1,-1 0-1,0-1 0,-1 1 0,1 0 0,-1 0 1,0 0-1,0-1 0,0 1 0,-1 0 0,1 0 1,-1 0-1,-1-1 0,1 1 0,-1-1 0,1 1 0,-1-1 1,0 1-1,-1-1 0,-1 3-88,0-3 21,1 0-1,-1 1 1,-1-1-1,1-1 1,0 1-1,-1 0 1,0-1 0,0 0-1,0 0 1,0-1-1,0 1 1,0-1-1,-1 0 1,1-1 0,-7 2-21,-3 0-127,0-1 0,0 0 0,0-1 0,0-1 1,-8-1 126,11 1-1112,1-1 0,-1-1 0,1 0 0,-1-1 1112,9 2-652,0 0 0,0 0 0,-1 0 0,1 0 0,0-1 0,0 1 0,0-1 0,1 0 0,-1 0 0,0 0 0,1 0 0,-1 0 0,1 0 0,0-1 0,0 1 0,-1-1 652,-5-16-3450</inkml:trace>
  <inkml:trace contextRef="#ctx0" brushRef="#br0" timeOffset="1256.9">1432 9 15872,'-8'-3'3589,"-12"-2"5045,20 5-8561,0 0 0,-1 0 1,1 0-1,0 0 0,0 0 0,0 0 0,-1 1 0,1-1 0,0 0 1,0 0-1,0 0 0,0 0 0,0 0 0,0 1 0,-1-1 1,1 0-1,0 0 0,0 0 0,0 1 0,0-1 0,0 0 0,0 0 1,0 0-1,0 0 0,0 1 0,0-1 0,0 0 0,0 0 0,0 0 1,0 1-1,0-1 0,0 0 0,0 0 0,0 0 0,0 1 1,0-1-1,0 0 0,0 0 0,1 0 0,-1 1 0,0-1 0,0 0 1,0 0-1,0 0 0,0 0 0,0 0 0,1 1 0,-1-1 0,0 0-72,8 13 377,0-3-322,1 0-1,0-1 1,7 6-56,25 26 35,-27-24-4,0 1-1,-1 1 1,0 0-1,-2 1 1,0 0-1,7 21-30,-12-26 16,-2 0 0,0 0 0,0 0-1,-1 0 1,-1 0 0,-1 0 0,0 1 0,-1-1 0,-1 1 0,0-1 0,-2 3-16,-1 0-31,0 1-1,-2-1 1,0 0 0,-1 0 0,-1-1 0,-1 0 0,0 0 0,-1-1 0,-1 0 0,0-1-1,-1 0 1,-11 9 31,-24 24-4178,-3-6-7243,37-37 7736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43:49.34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60 12 9344,'7'6'15988,"4"-3"-10199,16-3-7516,-13-1 3457,131-7-860,-70 4-1034,7 0-3678,-27 1-6045,-41 3 7722</inkml:trace>
  <inkml:trace contextRef="#ctx0" brushRef="#br0" timeOffset="749.5">187 15 13056,'-22'10'4287,"22"-10"-4185,-1 0 0,1 0 0,-1 0 0,1 1 0,0-1 0,-1 0 0,1 0 0,-1 1-1,1-1 1,0 0 0,-1 1 0,1-1 0,0 1 0,-1-1 0,1 0 0,0 1 0,0-1 0,-1 1-1,1-1-101,-1 2-35,-4 5 1075,1-1 0,0 1-1,1-1 1,0 1 0,0 0 0,0 1-1,1-1 1,0 0 0,0 2-1040,-3 82 2735,5 70-2735,1-66 54,-1 156-2742,0-247 2343,1 1-261,-1 0 0,0 0 0,-1 0 0,1 0-1,-1 0 1,0 1 0,0-1 0,0 0-1,-1-1 1,0 1 0,0 1 606,1-6-108,1 1 0,0-1 1,-1 1-1,1-1 0,-1 1 0,1-1 0,-1 0 1,1 1-1,-1-1 0,1 0 0,-1 1 1,1-1-1,-1 0 0,0 0 0,1 0 0,-1 1 1,1-1-1,-1 0 0,0 0 0,1 0 0,-1 0 1,0 0-1,1 0 0,-1 0 0,1 0 0,-1 0 1,0-1-1,1 1 0,-1 0 0,1 0 0,-1 0 1,0-1-1,1 1 0,-1 0 0,1-1 0,-1 1 1,1 0-1,-1-1 0,1 1 0,0-1 0,-1 1 1,1-1-1,-1 1 108,-18-22-1194,19 21 1157,-13-17 1965,0 0 0,2-1 1,-3-7-1929,11 20 519,1 0 0,-1 1 0,1-1 0,0-1 0,1 1 0,-1 0 0,1 0 0,1 0 0,-1-1 0,1 1 0,0 0 0,0-1 0,1-3-519,0 7 36,0 0-1,1-1 0,-1 1 0,0 0 0,1 0 0,0 1 0,0-1 0,0 0 0,0 0 1,0 1-1,0 0 0,0-1 0,1 1 0,0 0 0,-1 0 0,1 0 0,0 0 0,0 1 0,0-1 1,0 1-1,0 0 0,0 0 0,0 0 0,1 0 0,-1 0-35,13-2-476,0 0 1,0 1-1,1 0 0,8 1 476,-10 1-798,34-3-1808,29-1-3836,-65 4 5731,-1 1 0,12 2 712,-23-3 136,-1 0 0,1 1 1,0-1-1,0 0 1,-1 1-1,1-1 1,0 1-1,-1-1 1,1 1-1,-1-1 1,1 1-1,-1 0 1,1-1-1,-1 1 1,1 0-1,-1-1 1,1 1-1,-1 0 1,0 0-1,1-1 1,-1 1-1,0 0 1,0 0-1,0-1 1,0 1-1,0 0 1,0 0-1,0 0 1,0 0-138,-1 26 2111,1-25-1943,-1 17 754,1-1-1,1 0 1,0 0-1,2 0 1,0 3-922,-2-17 111,0 0 0,0-1 0,0 1 0,0 0 0,0-1 0,1 1 0,0-1 0,-1 1 0,1-1 0,1 0 0,-1 1 0,0-1 0,1 0 0,0-1 0,-1 1 0,1 0 0,2 1-111,0-2 30,0 1 0,-1-1 0,1 0 0,0 0-1,0 0 1,1-1 0,-1 0 0,0 0 0,0 0-1,1-1 1,-1 1 0,4-2-30,-4 2 105,-1-2-1,0 1 1,0-1-1,0 1 1,1-1 0,-1 0-1,0 0 1,0-1-1,-1 1 1,1-1 0,0 0-1,0 0 1,-1-1-1,1 1 1,-1 0 0,0-1-1,0 0 1,0 0-1,0 0 1,0 0 0,0-1-105,1-2 92,-1 1 1,0-1 0,0 0 0,0-1-1,-1 1 1,0 0 0,0-1 0,0 1 0,-1-1-1,0 1 1,0-1 0,-1 0 0,0-2-93,0 3 2,0 0 1,0 0 0,0 0-1,-1 0 1,0 1 0,0-1-1,-1 0 1,0 1 0,0-1-1,0 1 1,0-1 0,-1 1-1,0 0 1,0 0 0,0 0-1,-1 1 1,0-1 0,0 1-1,0 0 1,-1-1-3,1 2-69,0 0 0,0 0 0,0 0-1,0 1 1,-1 0 0,1 0 0,-1 0 0,1 0 0,-4 0 69,6 2-156,0 0 0,0 0 1,0 0-1,0 0 0,-1 0 1,1 0-1,0 0 0,0 1 1,0-1-1,0 1 0,0 0 1,0 0-1,0-1 0,0 1 1,0 0-1,1 1 0,-1-1 1,0 0-1,0 0 0,1 1 1,-1-1-1,1 1 0,-1 0 156,0 0-581,1 0 0,-1 0 0,1 1 0,-1-1 0,1 0 0,0 1 0,0-1 0,0 1 0,0-1 0,1 1 0,-1 0 0,0-1 0,1 1 0,0 0 0,0-1 0,0 1 0,0 3 581,1 10-2048</inkml:trace>
  <inkml:trace contextRef="#ctx0" brushRef="#br0" timeOffset="1120.2">704 733 11520,'7'8'4272,"-10"-11"2688,-5-9-842,5 3-6680,1-3 1225,1 0 0,1 0 0,0 1-1,1-5-662,0-14 736,-1 18-641,0-2 62,0 0 0,1 1 0,0-1 0,2-3-157,-2 13 18,-1 1 1,1-1-1,0 1 0,1 0 1,-1-1-1,1 1 0,-1 0 1,1 0-1,0 0 1,0 0-1,0 1 0,1-1 1,-1 0-1,0 1 0,1 0 1,0-1-1,0 1 1,0 0-1,0 0-18,9-4-407,0 0 1,1 1-1,0 0 0,0 1 1,0 0-1,1 1 0,-1 0 1,10 1 406,17-3-1899,0-2 651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2:52:54.76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74 315 14464,'1'0'216,"0"0"0,0 0 0,-1 0 0,1 0 0,0 1 1,-1-1-1,1 0 0,0 0 0,0 0 0,-1 0 1,1 1-1,0-1 0,-1 0 0,1 1 0,-1-1 1,1 1-1,0-1 0,-1 0 0,1 1 0,-1-1 0,1 1 1,-1 0-1,1-1 0,-1 1 0,0-1 0,1 1 1,-1 0-1,0-1 0,1 1 0,-1 0 0,0-1 0,0 1 1,1 0-1,-1 0 0,0-1 0,0 1 0,0 0 1,0-1-1,0 1 0,0 0-216,-1 5 614,1 0 0,-1 0 0,0 0 0,-1 0 0,0 1-614,-2 9 1274,-7 24 185,-1 0 0,-2 0 0,-10 17-1459,16-38 55,-4 7 100,11-24-151,2-3-6,3-5-14,3-12-13,3-44 29,1-19 45,-3 15 114,2 0 0,7-12-159,-12 59 25,0 1 0,1 1 0,1-1 0,1 1 0,1 0 0,0 1 0,1 0 0,0 1 0,2 0 0,1-2-25,-10 13 6,1 0 0,0 0 0,0 0 0,0 1 0,1-1 0,-1 1 0,1 0 0,0 0 0,0 1 0,0-1 0,0 1 0,0 0 0,0 1 0,1-1 0,-1 1 0,0 0 0,1 0 0,-1 1 0,1-1 0,0 1 0,-1 1 0,1-1 0,-1 1 0,1 0 0,2 1-6,-1 0 0,0 0 1,0 0-1,-1 1 1,1 0-1,-1 0 1,0 1 0,0 0-1,0 0 1,0 0-1,-1 1 1,0 0-1,1 1 0,-2-2 0,-1 0 0,0 0 0,0 0 0,0 1 0,-1-1 0,1 1 0,-1 0 0,0 0 0,-1 0 0,1 0-1,-1 0 1,0 0 0,0 0 0,0 0 0,-1 1 0,0-1 0,0 2 0,-2 14 0,-1-1 0,-1 0 0,0 0 0,-2-1 0,0 1 0,-1-1 0,-1 0 0,-1-1 0,-1 0 0,0 0 0,-1-1 0,-1-1 0,-9 10 0,-2-4-27,22-22 25,0 1-1,0 0 0,0 0 1,0-1-1,0 1 0,0-1 1,0 1-1,0-1 0,-1 1 1,1-1-1,0 0 0,0 1 1,-1-1-1,1 0 0,0 0 1,0 0-1,-1 0 0,1 0 1,0 0-1,0 0 0,-1-1 1,1 1 2,0 0-2,1 0 0,0 0-1,0-1 1,-1 1 0,1 0 0,0 0 0,0 0 0,-1 0 0,1-1 0,0 1 0,0 0 0,0 0 0,-1-1 0,1 1 0,0 0 0,0 0 0,0-1-1,0 1 1,-1 0 0,1 0 0,0-1 0,0 1 0,0 0 0,0-1 0,0 1 0,0 0 0,0 0 0,0-1 0,0 1 0,0 0 0,0-1 0,0 1 2,6-11-98,-4 8 65,1 1 0,-1-1-1,0 1 1,1 0 0,0 0 0,1-2 33,-2 3-16,1 0 0,-1 0 0,0 1 0,1-1 0,-1 0 0,0 1 0,1-1 0,-1 1 0,1 0 0,-1 0 0,1 0 0,-1 0 0,1 0 0,-1 0 0,3 1 16,-1 1-9,0-1 0,0 0 0,0 1 0,0 0 0,-1 0 1,1 0-1,0 1 0,2 2 9,3 3 33,0 1 1,0 0-1,-1 0 1,0 1-1,5 10-33,-10-16 32,0-1 0,-1 1 0,0 0 0,1 1 0,-1-1 0,-1 0 0,1 0 0,-1 1 0,1-1 0,-1 1 0,-1 0 0,1-1 0,-1 1 0,1-1 0,-2 4-32,1 1 9,-1-1 1,-1 1-1,0 0 0,0-1 1,0 0-1,-1 1 0,-1-1 1,1 0-1,-3 4-9,3-7 2,-1-1 0,1 1 0,-1-1-1,0 1 1,0-1 0,0 0 0,0 0 0,-1-1 0,0 1 0,1-1 0,-1 0-1,-1-1 1,1 1 0,0-1 0,-2 1-2,-8 1-145,1-1 0,-1 0 0,0-1 0,0-1 0,1 0 0,-1-1 0,0-1 0,0 0 0,0-1 0,0-1 0,1 0 145,11 2-516,0 1 0,0-1 0,1 0 0,-1 0 0,0 0 0,1-1 0,-1 1 1,1-1-1,-1 1 0,1-1 0,0 0 0,-2-1 516,4 2-134,-1 1 1,1 0 0,0 0 0,0 0 0,0-1 0,0 1-1,0 0 1,-1 0 0,1-1 0,0 1 0,0 0 0,0 0-1,0-1 1,0 1 0,0 0 0,0 0 0,0-1 0,0 1 0,0 0-1,0 0 1,0-1 0,0 1 0,0 0 0,0 0 0,0-1-1,0 1 1,0 0 0,1 0 0,-1-1 0,0 1 0,0 0-1,0 0 1,0-1 0,0 1 0,1 0 0,-1 0 0,0 0-1,0 0 1,0-1 133,11-4-1828,-9 4 1458,18-7-1059</inkml:trace>
  <inkml:trace contextRef="#ctx0" brushRef="#br0" timeOffset="1138.41">522 690 13952,'15'4'1843,"-11"-2"-1359,0-1 1,1 0-1,-1 0 1,1 0-1,-1 0 1,1-1-1,0 0 0,-1 0 1,1 0-1,0-1-484,12-1 2342,-1-1-1,1-1 0,-1-1 0,9-4-2341,-15 6 248,-1-1 0,0 0-1,0 0 1,0-1-1,-1-1 1,0 1 0,2-3-248,-8 6 36,1 0 1,-2 1 0,1-1 0,0-1 0,0 1-1,0 0 1,-1 0 0,0-1 0,1 1-1,-1-1 1,0 1 0,0-1 0,0 0-1,0 1 1,-1-1 0,1 0 0,-1 0-1,0 1 1,1-1 0,-1 0 0,-1 0-1,1 1 1,0-1 0,-1 0 0,1 0-1,-1 1 1,0-1 0,0-1-37,0 1 0,0 1 0,0-1 0,0 0 0,-1 1 0,1-1 0,-1 1 0,0-1 0,0 1 0,0 0 0,0 0 0,0 0 0,0 0 0,0 0 0,-1 0 0,1 0 0,-1 1 0,1-1 0,-1 1 0,0 0 0,0 0 0,1 0 0,-1 0 0,0 0 0,0 1 0,0-1 0,0 1 0,0 0 0,0 0 0,0 0 0,0 0 0,0 0 0,0 1 0,0-1 0,-1 1 0,-12 3 0,1 0 0,-1 0 0,1 2 0,-12 5 0,20-8 0,0 1 0,1 0 0,0 0 0,0 0 0,0 0 0,0 1 0,1 0 0,0 0 0,0 1 0,0-1 0,0 1 0,0 2 0,4-6 0,0-1 0,0 1 0,0 0 0,0 0 0,1 0 0,-1 0 0,1 0 0,-1 0 0,1 0 0,0 0 0,-1 0 0,1 0 0,0 1 0,0-1 0,1 0 0,-1 0 0,0 0 0,1 0 0,-1 0 0,1 0 0,0 0 0,0 0 0,-1 0 0,1-1 0,1 1 0,-1 0 0,0 0 0,0-1 0,1 1 0,-1-1 0,0 1 0,1-1 0,0 1 0,1 0 0,4 3 0,0 0 0,1 0 0,0-1 0,0 0 0,0 0 0,1-1 0,5 2 0,19 4 0,1-1 0,-1-2 0,11 0 0,105 5 0,-140-10-8,1 1 0,-1 0 0,8 2 8,-9-1-12,1-1-1,-1 0 1,1-1 0,-1 0 0,1 0 12,-8-1 0,0 0 1,0 0 0,0 0 0,0-1 0,-1 1-1,1 0 1,0-1 0,0 1 0,0 0 0,-1-1-1,1 1 1,0-1 0,0 1 0,-1-1-1,1 1 1,-1-1 0,1 0 0,0 1 0,-1-1-1,1 0 1,-1 1 0,1-1 0,-1 0-1,0 0 1,1 1 0,-1-1 0,0 0 0,1 0-1,-1 0 1,0 0 0,0 1 0,0-1 0,0 0-1,0 0 1,0 0 0,0 0 0,0 0-1,0-7 12,-1 1 1,0 0 0,0 0 0,-1-3-13,1 5 0,-26-138 5,27 142-5,0-1 0,-1 1 0,1-1 0,0 1 0,0-1 0,0 1 0,0 0 0,0-1 0,1 1 0,-1-2 0,0 3 0,1-1 0,-1 1 0,0-1 0,1 1 0,-1-1 0,1 1 0,-1 0 0,0-1 0,1 1 0,-1 0 0,1-1 0,-1 1 0,1 0 0,0-1 0,-1 1 0,1 0 0,-1 0 0,1 0 0,-1-1 0,1 1 0,0 0 0,-1 0 0,1 0 0,-1 0 0,1 0 0,0 0 0,-1 0 0,1 1 0,30 0 0,0 2 0,0 2 0,2 1 0,-22-4-11,0 1 0,0 0 0,-1 1 0,0 0-1,0 0 1,9 6 11,-15-8-3,0 1 0,1 0-1,-1 0 1,0 1-1,-1-1 1,1 1 0,-1 0-1,1 0 1,-1 0 0,0 0-1,0 1 1,-1-1-1,0 1 1,1-1 0,-1 3 3,4 15 58,0 0 1,0 11-59,-6-32 0,0 0 0,0-1 0,0 1 0,0-1 0,1 1 0,-1-1 0,0 1 0,0-1 0,0 1 0,1-1 0,-1 1 0,0-1 0,0 1 0,1-1 0,-1 1 0,1-1 0,-1 0 0,0 1 0,1-1 0,-1 1 0,1-1 0,-1 0 0,1 1 0,-1-1 0,1 0 0,0 0 0,0 1 0,0-1 0,0 0 0,0 0 0,0 0 0,0 0 0,0-1 0,0 1 0,0 0 0,0 0 0,0-1 0,0 1 0,0 0 0,0-1 0,0 1 0,5-4 0,0 1 0,0-1 0,0-1 0,2-1 0,-6 4 0,21-17 0,-2-2 0,-1 0 0,0-3 0,10-8 0,-28 29 1,1 0-1,0 1 1,0-1-1,0 1 1,0 0-1,0 0 1,4-2-1,-7 4 0,1 0-1,-1-1 1,1 1-1,-1 0 1,1 0 0,0 0-1,-1-1 1,1 1-1,0 0 1,-1 0 0,1 0-1,-1 0 1,1 0-1,0 0 1,-1 0-1,1 0 1,-1 1 0,1-1-1,0 0 1,-1 0-1,1 0 1,-1 1 0,1-1-1,-1 0 1,1 1-1,0-1 1,-1 0 0,0 1-1,1-1 1,-1 1-1,1-1 1,-1 1 0,1-1-1,-1 1 1,0-1-1,1 1 1,-1-1 0,0 1-1,0-1 1,1 1-1,-1 0 1,0-1-1,0 1 1,0-1 0,0 1-1,0 0 1,0-1-1,0 1 1,0 0 0,1 6-22,0 0 0,-1 0 1,0 0-1,-1 0 0,0 4 22,0-7 6,0 0 1,1 1 0,0-1-1,0 1 1,0-1-1,0 1 1,1-1-1,-1 0 1,1 1 0,0-1-1,1 0 1,-1 0-1,1 0 1,-1 1-1,2-1-6,-1 0-54,1 0-1,0 0 0,-1-1 1,1 1-1,1-1 1,-1 0-1,0 0 0,1 0 1,0 0-1,-1 0 0,1-1 1,0 0-1,0 0 1,1 0-1,-1 0 0,0-1 1,1 0-1,-1 1 0,1-2 1,-1 1-1,1 0 1,-1-1-1,1 0 0,-1 0 1,1 0-1,0-1 0,-1 0 1,1 1-1,-1-2 1,0 1-1,1 0 0,-1-1 1,1 0 54,1 0-187,34-17-946,-37 18 1146,0-1 1,1 0 0,-1 0-1,-1-1 1,1 1-1,0 0 1,0-1 0,-1 0-1,0 0 1,2-1-14,-17 6 1056,12-1-1021,0 0 1,0-1 0,0 1 0,0 0-1,0 0 1,0 0 0,0 0-1,0 0 1,1 0 0,-1 0-1,0 0 1,0 0 0,1 0 0,-1 0-1,1 1 1,-1-1 0,1 0-1,0 0 1,-1 1 0,1-1-1,0 0 1,0 1 0,0-1 0,0 0-1,0 1 1,0-1 0,0 0-1,0 1 1,0-1 0,1 0-1,-1 0 1,1 1 0,-1-1 0,1 1-36,1 1 19,-1-1 0,1 1 0,-1-1 0,1 0 0,0 1 0,0-1-1,0 0 1,0 0 0,0 0 0,0 0 0,1-1 0,-1 1 0,1 0 0,-1-1 0,3 1-19,3 1 11,1-1-1,0 1 0,0-2 1,0 1-1,0-1 0,0-1 1,0 0-1,0 0 0,3-1-10,2 0 52,1-1 0,-1-1 0,0 0 0,0-1-1,5-3-51,-16 6 7,1 0 0,-1-1 0,0 1 0,0-1 0,0 0 1,0 0-1,-1 0 0,1 0 0,0-1 0,-1 1 0,2-3-7,-3 4 1,0-1 0,0 1 0,0 0 0,-1-1 0,1 1 0,0-1 1,-1 1-1,1-1 0,-1 1 0,0-1 0,1 1 0,-1-1 0,0 0 0,0 1 1,0-1-1,0 1 0,0-1 0,-1 1 0,1-1 0,0 0 0,-1 1 1,1-1-1,-1 1 0,0 0 0,1-1 0,-2 0-1,-1-4 0,-2 0 0,1 0 0,-1 0 0,1 1 0,-2 0 0,1 0 0,0 0 0,-1 1 0,-1-2 0,-9-4 0,-1 0 0,-16-7 0,22 12-121,0 0-1,0 1 1,0 1 0,0 0-1,-8-1 122,15 3-73,0 0 0,0 1 0,0 0-1,0-1 1,0 2 0,0-1 0,0 0-1,0 1 1,0 0 0,0 0 0,1 0-1,-1 0 1,0 1 0,0-1-1,1 1 1,-1 0 0,1 0 0,-2 1 73,4-2-297,-1 1 1,1-1-1,0 0 1,0 0 0,0 1-1,0-1 1,0 0-1,0 1 1,0-1-1,0 1 1,0-1-1,1 1 1,-1-1 0,1 1-1,-1 0 1,1-1-1,0 1 1,-1 0-1,1-1 1,0 1-1,0 0 1,0 0 0,1-1-1,-1 1 1,0 0-1,0-1 1,1 2 296,1 1-633,0 0-1,-1 0 1,2 0 0,-1 0 0,0-1 0,1 1 0,-1-1-1,1 1 1,0-1 0,2 1 633,24 20-1530</inkml:trace>
  <inkml:trace contextRef="#ctx0" brushRef="#br0" timeOffset="2217.3">2070 670 17663,'0'0'533,"-1"-1"0,1 1-1,0-1 1,-1 1 0,1-1-1,0 0 1,0 1 0,-1-1 0,1 0-1,0 1 1,0-1 0,0 0-1,0 1 1,0-1 0,0 0-1,0 0-532,3 0 4025,2 6-2685,15 24-988,15 18 235,-31-42-553,0-1 1,0 0 0,1 0-1,-1 0 1,1-1 0,0 0-1,0 1 1,4 0-35,-5-2-9,0-1-1,-1 0 1,1 0-1,0 0 1,0-1 0,0 1-1,0-1 1,0 0-1,0 0 1,0 0 0,0-1-1,-1 1 1,1-1-1,0 0 1,0 0 0,0 0-1,-1-1 1,1 1-1,2-2 10,-1 0-16,0 0 0,0 0 0,0 0-1,-1-1 1,1 0 0,-1 0 0,0 0 0,0 0-1,0-1 1,-1 1 0,1-1 0,1-3 16,21-41 48,-25 57-43,-1-1 0,2 1 1,-1 0-1,1-1 0,0 1 1,0-1-1,1 1 0,0-1 1,0 0-1,1 0 0,0 0 1,0-1-1,2 2-5,-4-5-7,0 0 1,1-1-1,-1 1 1,1-1-1,-1 0 0,1 0 1,0 0-1,0 0 0,0-1 1,0 1-1,0-1 1,1 1-1,-1-1 0,0 0 1,0 0-1,1-1 0,-1 1 1,1-1-1,-1 0 1,1 0-1,-1 0 0,0 0 1,1 0-1,-1-1 0,1 1 1,-1-1-1,0 0 1,1 0-1,2-2 7,2 0-17,0 0 0,-1-1-1,1 0 1,-1-1 0,1 0 0,-1 0 0,-1 0 0,1-1-1,-1 0 1,0 0 0,0-1 0,-1 1 0,0-1-1,0 0 1,0-1 0,-1 1 0,0-1 0,1-6 17,4-10-12,-2-1 0,-1 0 0,2-19 12,6-80-90,-5 40 88,4-32 183,-12 110-70,-1 8-28,0 16 22,-1-4-52,3 44 64,1 0 0,3 0 0,4 7-117,-2-25-21,2 0 0,1-1 0,2 0 0,17 35 21,-23-61-28,0 0 0,0 0 0,5 5 28,-9-15-27,0 1 1,0 0-1,0-1 0,0 0 0,0 0 0,1 0 1,-1 0-1,1 0 0,0-1 0,0 1 0,0-1 0,0 0 1,1 0 26,-3-1-31,0-1 0,1 0 0,-1 0 1,0 0-1,0 0 0,1 0 0,-1 0 1,0 0-1,0-1 0,0 1 0,1-1 0,-1 0 1,0 1-1,0-1 0,0 0 0,0 0 1,0-1-1,0 1 0,0 0 0,-1 0 1,1-1-1,0 0 0,0 0 31,4-4-150,-1 0-1,0 0 1,0 0-1,-1-1 1,0 0-1,1-2 151,3-8-212,-1 0 0,0 0 0,-1-1 0,-2 0 0,1 0 0,-2-1 212,6-43-475,-3-7 475,-5 66-18,13-266 7,-14 260 156,-2-26 435,2 33-479,0-1 1,-1 1-1,1 0 0,-1 0 1,1 0-1,-1-1 0,0 1 1,0 0-1,0 0 1,0 0-1,-1 0 0,1 1 1,-1-2-102,2 2 20,0 1 0,-1 0 1,1 0-1,0 0 0,0-1 0,0 1 1,-1 0-1,1 0 0,0 0 1,0 0-1,0 0 0,-1-1 0,1 1 1,0 0-1,0 0 0,-1 0 1,1 0-1,0 0 0,0 0 0,-1 0 1,1 0-1,0 0 0,0 0 1,-1 0-1,1 0 0,0 0 1,0 0-1,-1 0 0,1 0 0,0 0 1,0 0-1,-1 0-20,-4 8 393,2 16-70,2 19-168,3 0 0,1 0-1,7 29-154,-8-55 5,2 8-2,20 126 13,-18-125-14,1-1 0,1 1 0,1-2 0,9 18-2,-14-33-13,0-1 0,1 0 1,0-1-1,1 1 0,0-1 0,0 0 0,0 0 0,3 1 13,-5-5-10,-1 0-1,1-1 1,0 1-1,-1-1 0,1 0 1,0 0-1,1 0 1,-1-1-1,0 1 0,0-1 1,1 0-1,-1 0 1,0-1-1,1 1 0,-1-1 1,1 0-1,-1 0 1,2-1 10,7-1-35,0-1 1,-1-1-1,1 0 1,-1 0-1,0-1 0,0-1 1,0 0-1,-1 0 1,0-1-1,-1-1 1,1 0-1,-1 0 1,-1-1-1,1 0 1,-2-1-1,1 0 1,-1 0-1,-1-1 0,0 0 1,0 0-1,-1-2 35,-2 5 296,-2 4 19,-2 6-62,3 16-135,4 3 30,10 20-148,-9-22-792,0 1 1,-1 2 791,-5-19-3534,0-7 238,-2-8-1431,-7-12 1500,-7-9 1532</inkml:trace>
  <inkml:trace contextRef="#ctx0" brushRef="#br0" timeOffset="2552.27">3317 288 19071,'-10'-8'7104,"10"8"-5504,5 3 448,-5-3-192,0 0-1184,8 5-352,1-2-224,0-3-96,-5 0 0,1 0 0,-5 0 0,0-3 0,0 3 0,4 8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43:50.97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190 399 11776,'0'-4'964,"-1"1"1,1-1 0,-1 1 0,0 0 0,0-1-1,-1 1 1,1 0 0,-1 0 0,1 0 0,-1 0-1,0 0 1,0 0 0,-1 1 0,1-1 0,0 1-1,-3-2-964,4 2 185,-1 0 0,0 1-1,0-1 1,0 1 0,0-1 0,0 1-1,0 0 1,0 0 0,-1 0-1,1 0 1,0 0 0,-1 0-1,1 1 1,0-1 0,-1 1 0,1 0-1,-1-1 1,1 1 0,-1 0-1,1 1 1,-1-1 0,1 0-1,-2 1-184,0 1 70,1 0 0,-1 0 0,1 0 0,0 0 0,0 0 0,0 1 1,0 0-1,0-1 0,1 1 0,-1 0 0,0 2-70,-25 39 213,28-44-210,-7 16 30,0 0-1,1 1 1,1 0-1,0 0 1,1 0 0,1 0-1,1 1 1,0-1-1,2 11-32,-1-23-16,2 1 1,-1-1-1,1 1 0,-1 0 0,2-1 0,-1 1 0,1-1 0,-1 0 0,1 1 0,1-1 0,0 1 16,-1-3-104,0 0-1,0 0 0,1 0 0,0 0 1,-1 0-1,1 0 0,0-1 1,1 1-1,-1-1 0,0 0 0,1 0 1,-1 0-1,1 0 0,-1-1 0,1 0 1,0 1 104,5 0-939,-1 0 1,1-1 0,0 1 0,-1-2-1,1 1 1,0-1 0,-1-1-1,1 1 1,8-3 938,-1 0-2663,0-1-1,0-1 1,0 0 0,11-7 2663,10-6-3152</inkml:trace>
  <inkml:trace contextRef="#ctx0" brushRef="#br0" timeOffset="806.42">479 452 11520,'-5'3'1339,"0"1"1,0 0-1,0 0 1,1 1-1,0-1 1,0 1-1340,0 0 1644,-8 11 2714,11-13-4141,0-1 0,-1 1 0,1 0 1,1-1-1,-1 1 0,0 0 0,1 0 1,-1 0-1,1 1-217,-2 5 156,1 1 0,1-1 0,0 1 1,0-1-1,0 1 0,2-1 0,-1 1 0,1-1 1,0 1-1,1-1 0,0 0 0,1 0 0,-1 0 0,6 7-156,-8-15-10,-1 0-1,1 0 0,-1 0 0,1-1 0,0 1 0,0 0 1,-1 0-1,1-1 0,0 1 0,0 0 0,0-1 0,0 1 1,0-1-1,-1 1 0,1-1 0,1 1 11,-2-1 23,1 0 1,-1 0-1,1 0 1,-1-1-1,0 1 0,1 0 1,-1 0-1,1 0 1,-1 0-1,1 0 0,-1 0 1,0-1-1,1 1 1,-1 0-1,0 0 0,1-1 1,-1 1-1,0 0 1,1-1-1,-1 1 0,0 0 1,1-1-1,-1 1 1,0 0-1,0-1 0,1 1 1,-1 0-1,0-1 1,0 1-1,0-1 0,0 1 1,0-1-1,0 1 1,1 0-1,-1-1 0,0 1 1,0-1-1,0 1 1,-1-1-1,1 1-23,2-18 473,-2-1-1,0 1 0,-3-16-472,1 14 74,1 0-1,1-1 0,1 1-73,-1 16 2,0-1 0,1-1 1,0 1 0,0-1 0,0 1 0,1 0-1,-1-1-2,0 4 1,1 0-1,-1 0 1,0 0-1,0 0 1,1 0 0,-1 0-1,1 1 1,-1-1-1,1 1 1,0-1-1,0 1 1,0 0-1,0-1 1,-1 1-1,2 0 1,0-1-1,9-2 9,0-1 1,0 1-1,0 1 0,6-1-9,-12 2 8,1 1 0,-1 1-1,1-1 1,0 1 0,-1 0 0,1 1-1,-1 0 1,1 0 0,4 1-8,-9-1 12,0 0 1,0 0 0,0 1-1,0-1 1,0 1 0,0-1-1,0 1 1,-1-1 0,1 1-1,-1 0 1,1 0 0,-1 0-1,1 0 1,-1 0 0,0 1-13,2 2 12,-1 0 0,1 0 0,-1 0 0,0 1 0,0 4-12,4 22 77,-3-17-86,0 1 1,0-1 0,2 0 0,0 0-1,0 0 1,4 4 8,-8-17 0,0 0 0,0-1 0,0 1 0,0 0 0,0 0 0,1-1 0,-1 1 0,1-1 0,-1 1 0,1-1 0,0 0 0,-1 0 0,1 0 0,0 0 0,0 0 0,0 0 0,0 0 0,0 0 0,0-1 0,0 1 0,0-1 0,0 1 0,0-1 0,0 0 0,0 0 0,1 0 0,0-1 0,0 1 0,-1-1 0,1 1 0,0-1 0,-1 0 0,1 0 0,-1-1 0,1 1 0,-1 0 0,0-1 0,1 0 0,-1 1 0,0-1 0,0 0 0,0 0 0,0 0 0,1-2 0,5-8 0,0-1 0,-1 0 0,0 0 0,-1-1 0,0 0 0,1-8 0,9-20 59,-16 41-51,1-1 0,-1 1 0,1 0 0,0-1 1,-1 1-1,1 0 0,0 0 0,0 0 0,-1 0 0,1-1 1,0 1-1,0 0 0,0 0 0,1 1 0,0-2-8,-2 2 1,0 0 0,0 0-1,0 0 1,0 0 0,0 0-1,0 0 1,0 0 0,0 0-1,0 0 1,0 0 0,0 0-1,0 0 1,1 0 0,-1 0-1,0 0 1,0 0 0,0 0-1,0 0 1,0 0 0,0 0-1,0 0 1,0 0 0,0 0-1,0 0 1,1 0 0,-1 0-1,0 0 1,0 0 0,0 0-1,0 0 1,0 0 0,0 0-1,0 0 1,0 0 0,0 0-1,0 0 1,0 1 0,0-1-1,0 0 1,0 0 0,0 0-1,0 0 1,0 0 0,0 0-1,1 0 1,-1 0 0,0 0-1,0 0 1,0 0 0,0 1-1,0-1 1,0 0 0,0 0-1,0 0 1,0 0 0,0 0-1,3 7 3,-1 1 1,1-1 0,-1 0 0,-1 1-1,1 3-3,-1-5 3,1 1-1,-1 0 0,1 0 0,0-1 0,1 1 0,-1-1 0,1 0 0,1 0 0,2 4-2,-2-4 0,0-1 0,0 0 0,1-1 0,-1 1 0,1-1 0,0 1 0,1-1 0,-1-1 0,1 1 0,0-1 0,4 2 0,-6-4 0,0 1 0,0-1 0,0 0 0,1 0 0,-1-1 0,0 1 0,0-1 0,0 0 0,0 0 0,1 0 0,-1-1 0,0 1 0,0-1 0,0 0 0,0-1 0,0 1 0,0 0 0,0-1 0,0 0 0,6-4-9,-1 1-1,0-1 1,-1-1-1,0 0 1,0 0-1,0 0 1,-1-1 0,0 0-1,-1-1 1,1 0-1,-2 0 1,1 0-1,3-9 10,-6 12 6,-1 0 0,1 0 0,0 0 0,1 1 0,-1-1 0,1 1 0,1 0 0,-1 0 0,1 0-6,-4 4 1,-1 1 1,0 0-1,1-1 1,-1 1-1,1 0 1,-1-1 0,1 1-1,-1 0 1,1 0-1,-1-1 1,1 1-1,-1 0 1,1 0-1,-1 0 1,1 0-1,-1 0 1,1 0 0,-1 0-1,1 0 1,-1 0-1,1 0 1,0 0-1,-1 0 1,1 0-1,-1 0 1,1 0-1,-1 1 1,1-1-2,0 1-4,0 0 1,0 0-1,1 0 0,-1 0 1,0 0-1,0 0 1,-1 0-1,1 0 0,0 0 1,0 0-1,0 1 4,2 6-23,1-1 1,-1 1-1,1 6 23,-3-12 6,2 6-50,-1 0 0,2-1-1,-1 1 1,1-1 0,1 1 0,-1-1 0,1 0-1,3 2 45,-7-7-224,0 0-1,1-1 0,-1 1 0,1-1 1,-1 1-1,1-1 0,0 0 1,0 1-1,0-1 0,-1 0 0,1 0 1,0 0-1,0-1 0,0 1 0,1 0 1,-1-1-1,0 1 0,0-1 0,0 0 1,0 0-1,0 0 0,1 0 1,-1 0-1,0 0 0,0 0 0,0-1 1,0 1-1,0-1 0,0 0 0,1 1 1,-1-1-1,-1 0 0,1 0 1,1-1 224,10-8-1574</inkml:trace>
  <inkml:trace contextRef="#ctx0" brushRef="#br0" timeOffset="1133.57">1366 141 16128,'-41'8'5983,"41"-8"-4671,-21 6 928,16-1 448,-3-10-1568,3 10-416,-3-5-480,11 8-3648,2-4 1888,8 4-2656,0-5 2400</inkml:trace>
  <inkml:trace contextRef="#ctx0" brushRef="#br0" timeOffset="1619.15">1554 222 14848,'-13'2'1891,"-18"5"3284,-7 5 2435,38-11-7608,0-1 0,0 1 0,0 0 0,1 0 0,-1 0 0,0 0 0,1 0 0,-1 0 0,0-1 0,1 1 0,-1 0 0,1 0 0,-1-1 0,1 1-1,0 0 1,-1 0 0,1-1 0,0 1 0,-1-1 0,1 1-2,20 11-79,-6-4 45,-3 1 17,0 1 0,0 0 0,-1 0 0,-1 1 0,6 8 17,0 0 89,-2 0-1,-1 1 1,2 5-89,-10-17 104,0 0-1,-1 0 1,-1 0 0,1 1-1,-1 0 1,-1 0 0,0 0-1,0 0 1,-1 0 0,0 0-1,0 0 1,-1 0 0,0 1-1,-1-1 1,0 0 0,-2 7-104,3-13-4,-1 0-1,0-1 1,0 1 0,0-1 0,-1 1 0,1-1 0,0 0-1,-1 0 1,0 0 0,1 1 0,-1-1 0,0-1 0,0 1-1,0 0 1,0 0 0,-1-1 0,1 1 0,0-1 0,-1 0-1,1 0 1,-1 0 0,1 0 0,-1 0 0,1 0 0,-1-1 0,0 1-1,1-1 1,-1 0 0,0 1 0,1-1 0,-1-1 0,0 1-1,1 0 1,-1-1 0,0 1 0,1-1 0,-1 0 0,1 0-1,-1 0 1,1 0 0,-2-1 4,-4-1-84,-19-11-107,26 13 182,0 0 0,0 1 0,0-1 0,0 0 0,0 0 0,0 1 0,0-1 0,1 0 0,-1 0 0,0 0 0,1 0 0,-1 0 0,0 0 0,1 0 0,0 0 0,-1-1 0,1 1 0,-1 0 0,1 0 0,0 0 0,0-1 9,0 2-24,0-1 0,1 0-1,-1 0 1,0 1 0,1-1 0,-1 0 0,1 1 0,-1-1-1,1 0 1,-1 1 0,1-1 0,0 0 0,-1 1-1,1-1 1,0 1 0,-1 0 0,1-1 0,0 1-1,0-1 1,-1 1 0,1 0 0,0 0 0,0-1-1,0 1 1,-1 0 0,1 0 24,26-5-296,-22 4 309,65-8 162,-32 6 331,10-5-506,-35 5 59,0 0 0,-1-1 0,1 0 0,-1-1 0,8-4-59,-6 1 16,1 0 1,-2-1-1,1-1 1,-1 0-1,0 0 1,1-4-17,-10 10 6,0 1 1,-1-1 0,0 0-1,0 0 1,0 0 0,0-1-1,-1 1 1,1-1 0,-1 1-1,0-1 1,-1 0 0,1 0-1,-1 1 1,0-1 0,0 0-1,-1-1 1,1 1 0,-1 0-1,0 0 1,0 0 0,-1 0-1,0-2-6,1 6 16,0 0-1,-1-1 0,1 1 1,0 0-1,-1 0 1,1 0-1,-1 0 0,1 0 1,-1 0-1,0-1 0,1 1 1,-1 1-1,0-1 0,0 0 1,1 0-1,-1 0 1,0 0-1,0 0 0,0 1 1,0-1-1,0 0 0,0 1 1,0-1-1,0 1 0,-1-1 1,1 1-1,0 0 1,0 0-1,0-1 0,0 1 1,-1 0-1,1 0 0,0 0 1,0 0-1,-1 0-15,-2 1 45,1-1 0,0 1 0,0 0 0,0 0 0,-1 0 0,1 1 0,0-1 0,0 1 0,1 0 0,-1 0 0,0 0 0,-2 2-45,-3 6 102,-1 0 0,1 1 0,1 0 1,0 1-1,0 0 0,-4 11-102,6-12 13,1-1-1,0 0 1,0 1-1,1-1 1,1 1-1,0 0 1,0 0-1,1 0 1,0 0-1,1 9-12,1-15-11,-1 0 0,1 1 0,0-1 0,0 0 0,1 0 0,-1 0 0,1 0 0,0 0 0,1 0 0,-1 0 0,1 0 0,0-1 0,0 0 0,0 1 0,1-1 0,-1 0 0,1-1 0,0 1 0,0-1 0,1 1 0,-1-1 0,1 0 0,-1-1 11,5 2-494,0 0 0,0 0 0,1-1 0,-1-1 0,0 1 0,1-1 0,0-1 0,-1 0 0,1-1 0,1 1 494,7-2-2247,1 0 1,-1-1 0,0-1 0,14-4 2246,19-8-3050</inkml:trace>
  <inkml:trace contextRef="#ctx0" brushRef="#br0" timeOffset="4253.06">2427 843 4096,'0'0'1365,"-6"-5"1357,2 1 2279,4 4-4588,-1-1 0,1 1 0,0-1-1,-1 0 1,1 1 0,0-1 0,0 1 0,-1-1 0,1 1 0,0-1 0,0 0 0,0 1 0,0-1 0,0 0 0,0 1 0,0-1 0,0 1 0,0-1 0,0 0 0,0 1 0,0-1-413,0 0 91,0 1 1,1-1-1,-1 1 0,0-1 1,0 1-1,0-1 0,0 1 0,1-1 1,-1 1-1,0-1 0,1 1 1,-1-1-1,0 1 0,1 0 1,-1-1-1,0 1 0,1 0 0,-1-1 1,1 1-1,-1 0 0,1-1 1,-1 1-1,1 0 0,-1 0 0,1 0 1,-1-1-1,1 1 0,-1 0 1,1 0-1,-1 0 0,1 0 1,-1 0-1,1 0 0,0 0 0,-1 0 1,1 0-1,-1 0 0,1 0 1,-1 1-1,1-1 0,0 0-91,-1 0 100,1 1 0,0-1 0,0 0 0,0 1 0,-1-1 0,1 0 0,0 1 0,-1-1 0,1 1 0,0-1 0,-1 1 0,1 0 0,-1-1 0,1 1 0,-1 0 0,1-1 0,-1 1 0,1 0 0,-1-1 0,0 1 0,1 0 0,-1 0 0,0 0 0,1-1 0,-1 1-100,0 1 30,0 0 0,0-1 0,0 1 0,-1 0 0,1-1 0,0 1 1,-1-1-1,1 1 0,-1 0 0,1-1 0,-1 1 0,-1 0-30,-1 4-378,0-1 0,-1 0 0,0 0-1,0 0 1,0-1 0,-4 4 378,-12 9-1696,-4-4 592</inkml:trace>
  <inkml:trace contextRef="#ctx0" brushRef="#br0" timeOffset="6523.4">2996 549 13056,'-13'5'4927,"13"-5"-3839,-3 20 896,3-9 800,0-8-1568,0 21 384,0-4-992,3 19 32,-3-3-384,5 22-160,0-8-64,3 17-1312,-3-14 704,3 7-3712,-3-15 2368,3-1-1887,-8-16 2207</inkml:trace>
  <inkml:trace contextRef="#ctx0" brushRef="#br0" timeOffset="6870.91">2888 371 12544,'-5'-17'1540,"4"13"-924,0-1 1,0 0-1,0 1 1,0-1-1,1 0 1,0 0-1,0-2-616,0 1 335,0-25 3680,0 30-3866,0-1 0,0 1 0,0 0 0,0-1 1,0 1-1,1 0 0,-1-1 0,1 1 0,-1 0 1,1 0-1,-1-1 0,1 1 0,0 0 0,-1 0 1,1 0-1,0 0 0,0 0 0,0 0 0,0 0 1,1-1-150,1 1 71,-1 0 0,1 1 1,0-1-1,0 1 0,0-1 1,0 1-1,0 0 1,0 0-1,-1 0 0,1 0 1,0 1-1,0-1-71,4 2 139,0-1 0,0 1 0,-1 0 0,1 0 1,1 2-140,6 4 248,0 1 1,-1 1 0,0 0 0,0 1 0,-1 0 0,9 12-249,-10-10 209,0 0 1,0 1-1,-2 1 0,0 0 1,0 0-1,-2 1 0,0 0 1,-1 0-1,0 1 1,2 10-210,-7-18 90,1 0 0,-1 0 0,0 0 1,-1 0-1,0 1 0,-1-1 1,0 0-1,0 0 0,-2 7-90,1-10-41,-1 1-1,1-1 1,-1 0 0,0 0-1,0 0 1,-1 0-1,0 0 1,0-1-1,0 1 1,-1-1 0,1 0-1,-1-1 1,-5 4 41,6-5-416,0 0 1,0 0 0,-1 0 0,1-1 0,-1 1-1,0-1 1,-4 1 415,8-3-130,0 1 1,0-1-1,-1 0 0,1 1 1,0-1-1,-1 0 0,1 0 0,0 0 1,0 0-1,-1 0 0,1-1 0,0 1 1,-1 0-1,1 0 0,0-1 1,0 1-1,0-1 0,-1 1 0,1-1 1,0 0-1,0 1 0,0-1 1,0 0-1,0 0 0,0 0 0,0 1 1,0-1-1,0 0 0,1 0 0,-1-1 1,0 1-1,0 0 0,1 0 1,-1 0 129,-8-31-534</inkml:trace>
  <inkml:trace contextRef="#ctx0" brushRef="#br0" timeOffset="7334.26">3423 535 11776,'5'52'5706,"-4"-42"-5374,0 15 4635,0-4 1088,-4-108-5370,1 38-163,2 0-1,2-5-521,1 38-53,-3 16 35,0 0 1,1 0-1,-1-1 1,0 1-1,0 0 0,0 0 1,0-1-1,1 1 1,-1 0-1,0 0 0,0 0 1,1 0-1,-1-1 1,0 1-1,0 0 0,1 0 1,-1 0-1,0 0 1,0 0-1,1 0 0,-1 0 1,0 0-1,0 0 1,1 0-1,-1 0 0,0 0 1,1 0-1,-1 0 0,0 0 1,0 0-1,1 0 1,-1 0-1,0 0 0,0 0 1,1 0-1,-1 1 1,0-1-1,0 0 0,1 0 1,-1 0-1,0 0 1,0 1 17,13 8-408,-8-2 383,0-1 0,0 1-1,-1 0 1,0 2 25,8 10 75,26 48 60,-23-40-136,1-1 0,3 4 1,-15-26-5,0 0-1,0 0 1,0 0 0,0-1-1,0 0 1,4 2 5,11 9 0,-16-11-4,0-1 0,0 1 1,0-1-1,0 0 0,1 0 0,-1-1 0,1 1 1,-1-1-1,1 0 0,0 0 0,-1 0 0,1 0 0,0 0 1,0-1 3,-2 0 33,0 0 0,1 0 1,-1 0-1,0 0 0,1-1 1,-1 1-1,0-1 0,0 1 1,0-1-1,1 0 0,-1 0 1,0 0-1,0 0 0,0 0 1,0 0-1,-1-1 0,1 1 1,0-1-1,0 1 0,-1-1 1,1 0-1,-1 1 0,1-1 1,-1 0-34,2-4 108,1 0 0,-1 0 1,-1 0-1,1-1 0,-1 1 0,0-1 1,-1 0-1,1 1 0,-1-1 0,-1 0 1,1 0-1,-1 0 0,0 1 0,-1-1 1,-1-6-109,1 4 35,-1 1 1,0 0 0,-1-1 0,0 1 0,0 0-1,-1 1 1,0-1 0,0 1 0,-1-1-1,0 1 1,0 0 0,-6-5-36,9 10 45,-3-3-276,-1 0-1,1 0 1,-1 0-1,0 0 0,-2-1 232,7 6-155,0-1-1,0 0 1,0 1-1,0-1 1,0 1-1,0-1 1,0 1-1,0 0 1,0-1-1,0 1 1,0 0-1,0 0 1,0 0-1,-1 0 1,1 0-1,0 0 1,0 0-1,0 0 1,0 0-1,0 0 1,0 0-1,0 1 1,0-1-1,0 1 1,0-1-1,0 1 1,0-1-1,0 1 1,0-1-1,0 1 1,0 0-1,0-1 1,1 1-1,-1 0 0,0 0 1,1 0-1,-1-1 1,0 1-1,1 0 1,-1 1 155,-4 11-1067</inkml:trace>
  <inkml:trace contextRef="#ctx0" brushRef="#br0" timeOffset="7716.74">3963 920 13952,'0'40'8741,"0"-40"-8659,0 0-1,-1 1 1,1-1 0,0 0 0,0 0 0,0 0 0,0 0 0,0 0 0,0 0 0,0 0-1,0 0 1,0 0 0,0 1 0,0-1 0,0 0 0,0 0 0,0 0 0,0 0 0,0 0-1,-1 0 1,1 0 0,0 0 0,0 0 0,0 0 0,0 0 0,0 0 0,0 0 0,0 0 0,0 0-1,0 0 1,-1 0 0,1 0 0,0 0 0,0 0 0,0 0 0,0 0 0,0 0 0,0 0-1,0 0 1,0 0 0,-1 0 0,1 0 0,0 0 0,0 0 0,0 0 0,0 0 0,0 0-1,0 0 1,0 0 0,0 0 0,0 0 0,0 0 0,-1 0 0,1 0 0,0-1 0,0 1-1,0 0 1,0 0 0,0 0 0,0 0 0,0 0 0,0 0 0,0 0 0,0 0 0,0 0 0,0-1-1,0 1 1,0 0 0,0 0 0,0 0-82,-6-11 881,-3-45-666,2 24 264,3-1 0,0-8-479,0-27 308,3 0 0,4-9-308,-2 56 35,2 0 1,0 0 0,1 1 0,1-1 0,1 1 0,1 0 0,1 1 0,0-1 0,5-5-36,-11 21 10,10-14 16,-12 17-22,1 0 0,-1 1-1,1-1 1,-1 1 0,1-1 0,-1 1 0,1-1 0,-1 1 0,1-1 0,0 1 0,-1 0-1,1-1 1,-1 1 0,1 0 0,0-1 0,-1 1 0,1 0 0,0 0 0,0 0 0,-1 0-1,1-1 1,0 1 0,-1 0 0,1 0 0,0 1-4,1-1 11,-1 1-1,1 0 1,-1 0 0,0 0 0,0-1-1,1 1 1,-1 1 0,0-1-1,0 0 1,0 0 0,0 0 0,0 1-1,0-1 1,-1 0 0,1 1 0,0-1-1,-1 1 1,1-1 0,0 1-11,6 28 121,-5-15-158,-1 0 0,-1 0-1,0 0 1,0 1-1,-2-1 1,0 0-1,-1 0 1,-2 6 37,-11 23-2428,12-35 484,-1 0 0,-1 1 0,-1 1 1944,6-13-4800,1-9 3450,3-2 151</inkml:trace>
  <inkml:trace contextRef="#ctx0" brushRef="#br0" timeOffset="8574.94">4138 351 13312,'4'-20'4582,"-4"12"-3110,0 8-1435,0 0 1,0 0-1,0 0 1,-1 0-1,1 0 0,0 0 1,0 0-1,0 0 1,0 0-1,0 0 0,0 0 1,0 0-1,0 0 1,0-1-1,0 1 0,0 0 1,0 0-1,0 0 1,0 0-1,0 0 0,0 0 1,0 0-1,0 0 1,0 0-1,0 0 0,-1 0 1,1 0-1,0 0 1,0 0-1,0 0 0,0 0 1,0 0-1,0 0 0,0 0 1,0 0-1,0 0 1,0 0-1,0 0 0,0 0 1,0 0-1,-1 0 1,1 0-1,0 0 0,0 0 1,0 0-1,0 0 1,0 0-1,0 0 0,0 0 1,0 0-1,0 0 1,0 0-1,0 0 0,0 1 1,0-1-1,0 0 1,0 0-1,0 0 0,0 0 1,0 0-1,-1 0 1,1 0-1,0 0-37,-2 7 5588,3 6-4894,0-9-187,-1 9-183,0 32 300,2 6-624,0-37-9,0-1-1,0 0 0,1 1 1,1-1-1,0 0 1,1 0 9,-4-10 3,1 1 1,0 0 0,0-1-1,0 0 1,0 1 0,1-1-1,1 2-3,-3-4 1,0 0-1,0 0 1,0 0-1,0-1 1,0 1-1,0 0 1,0-1-1,1 1 0,-1 0 1,0-1-1,0 1 1,0-1-1,1 0 1,-1 1-1,0-1 1,1 0-1,-1 0 1,0 0-1,0 0 0,1 0 1,-1 0-1,0 0 1,1 0-1,-1-1 1,0 1-1,1-1 0,1 0 0,-1 0 0,1 0 0,-1-1 0,1 1 0,-1-1 0,0 0 0,0 0 0,0 0 0,0 0 0,0 0 0,0 0 0,0 0 0,-1-1 0,1 1 0,3-7 0,0 0 0,-1-1 0,1-2 0,2-4 0,11-26 0,7-24 0,-15 44 0,-10 21 0,0 1 0,0 0 0,0 0 0,1-1 0,-1 1 0,0 0 0,0 0 0,0 0 0,1-1 0,-1 1 0,0 0 0,0 0 0,0 0 0,1 0 0,-1 0 0,0-1 0,0 1 0,1 0 0,-1 0 0,0 0 0,0 0 0,1 0 0,-1 0 0,0 0 0,0 0 0,1 0 0,-1 0 0,0 0 0,1 0 0,-1 1 0,1-1 0,-1 0 0,1 1 0,-1 0 0,1-1 0,-1 1 0,0-1 0,1 1 0,-1-1 0,0 1 0,1 0 0,-1-1 0,0 1 0,0 0 0,0-1 0,1 1 0,-1 0 0,0 1-7,6 22 49,2 0 0,0 0-1,6 10-41,-11-28-15,0 0 0,0 0 0,0-1 0,1 1 0,-1-1 0,1 0 0,1 0 0,-1 0 0,1-1 0,0 0 0,0 0 0,0 0 0,0 0 0,1-1 0,-1 0-1,4 2 16,-6-5-49,0 1 0,1 0 0,-1-1 0,0 1 1,0-1-1,0 0 0,1 0 0,-1-1 0,0 1 0,0-1 0,0 1 0,0-1 0,0 0 0,0 0 0,0 0 0,0-1 0,0 1 0,0-1 0,0 1 0,-1-1 0,1 0 0,-1 0 0,1 0 0,-1-1 0,1 0 49,7-8-91,0 0-1,-1-1 1,0 0 0,6-11 91,-1-1 1,-1 0 1,-1-1-1,-1-1 0,-1 0 1,-2 0-1,0-1 0,-2 0 1,1-11-2,18-88 229,-21 110 74,-2-1-1,1-9-302,1-13 536,-3 30-336,-6 24-144,-12 44 344,9-16-287,2 0 1,1 0-1,3 0 0,1 1 0,5 34-113,-3-64-474,0 0 0,2-1 1,-1 1-1,2-1 0,-1 0 1,2 0-1,0 0 0,1 0 1,0-1-1,0 0 0,9 11 474,-13-20-258,-1-1 0,1 1-1,0-1 1,1 0 0,-1 0-1,0 0 1,0 0-1,1 0 1,-1 0 0,1-1-1,0 1 1,-1-1 0,1 0-1,0 0 1,0 0 0,0 0-1,0 0 1,0 0 0,0-1-1,0 0 1,2 1 258,-1-2-278,0 1 1,0-1-1,0 1 1,-1-1-1,1 0 1,0-1-1,0 1 0,-1-1 1,1 1-1,-1-1 1,1 0-1,-1 0 1,0-1-1,0 1 0,0-1 1,2-1 277,3-4-285,0-1 0,-1 0-1,6-8 286,-8 8 732,0 0-1,0 0 0,0-1 1,2-7-732,-5 13 463,-1-1 1,1 0 0,-1 0 0,0 0-1,0 0 1,-1 0 0,1 0-1,-1 0 1,0 0 0,0 0 0,-1 0-1,1 0 1,-1 1 0,0-1-1,-1 0 1,1 0 0,-1 0 0,0 1-1,0-1 1,-1 1 0,1-1 0,-1 1-465,3 4 9,0 0 0,0 0 0,0 0 0,0 0 0,0 1 0,0-1-1,0 0 1,0 0 0,0 0 0,0 0 0,0 0 0,0 0 0,0 0-1,0 0 1,0 0 0,0 0 0,0 0 0,0 0 0,0 1-1,0-1 1,0 0 0,0 0 0,0 0 0,0 0 0,-1 0 0,1 0-1,0 0 1,0 0 0,0 0 0,0 0 0,0 0 0,0 0-1,0 0 1,0 0 0,0 0 0,0 0 0,0 0 0,0 0 0,0 0-1,-1 0 1,1 0 0,0 0 0,0 0 0,0 0 0,0 0-1,0 0 1,0 0 0,0 0 0,0 0 0,0 0 0,0 0-8,1 8 31,15 23 604,-1-2-136,-1 0-1,1 8-498,-12-28 204,0 1-1,0-1 0,-1 1 0,0 0 1,-1 0-1,0 0 0,-1 0 0,0 0 1,-1 2-204,0-7 21,0 0 0,0 0 0,0-1 0,-1 1 0,0 0 0,0-1 0,0 1 0,0-1 0,-1 0 0,0 0 0,0 0 0,0 0 0,0 0 0,0-1 0,-5 4-21,5-5-385,0 1-1,0-1 1,0 0-1,-1 0 1,1 0 0,-1 0-1,0-1 1,0 1 0,-1-1 385,2 0-829,0-1 0,0 1 0,0-1 1,-1 0-1,1 0 0,0 0 0,0 0 0,0 0 1,0-1-1,0 0 0,0 1 0,-2-2 829,-7-5-2319</inkml:trace>
  <inkml:trace contextRef="#ctx0" brushRef="#br0" timeOffset="8956.04">5212 418 16128,'13'19'5983,"-13"-19"-4671,5 26 704,0-13 224,-10-9-1344,5 12-224,0-5-448,0 12-1344,0-7 576,0 0-5472,-5-4 3296,0-1-3327,2-8 3487</inkml:trace>
  <inkml:trace contextRef="#ctx0" brushRef="#br0" timeOffset="8957.04">5199 210 12928,'-4'-11'4831,"4"11"-3775,-4-5 96,4 5-2752,0-3 736,4 3-2143,-4-3 1695</inkml:trace>
  <inkml:trace contextRef="#ctx0" brushRef="#br0" timeOffset="9331.59">5375 358 15232,'0'66'7093,"-1"-60"-7031,2 31 5891,3 25-5953,-4-57 158,1 0-1,0 0 0,0 0 0,1 0 0,0 1-157,-2-5 29,1 1 1,0-1 0,0 1-1,-1-1 1,1 0-1,0 1 1,0-1-1,0 0 1,0 0 0,1 0-1,-1 1 1,0-1-1,0 0 1,1-1 0,-1 1-1,1 0-29,-1 0 22,0-1 0,0 0-1,0 0 1,0 0 0,0 0-1,0 0 1,0 0 0,0 0 0,0-1-1,0 1 1,0 0 0,0 0-1,0-1 1,0 1 0,0-1 0,0 1-1,0-1 1,-1 1 0,1-1-1,0 1 1,0-1 0,0 0 0,-1 0-1,1 1 1,0-1 0,-1 0-1,1 0 1,-1 0 0,1 1 0,0-2-22,1-1 9,12-16-395,-1-1-1,-1-1 1,0 0-1,4-13 387,0 0-6528,8-10 6528,-2 9-6480,-17 23 4278</inkml:trace>
  <inkml:trace contextRef="#ctx0" brushRef="#br0" timeOffset="9679.24">5660 374 10880,'1'2'594,"0"0"0,0 0 0,0 0 0,1 0-1,-1 0 1,1-1 0,-1 1 0,1 0 0,0-1 0,-1 1 0,1-1 0,0 0 0,0 0 0,0 1 0,0-1 0,0-1 0,0 1 0,0 0 0,1 0 0,-1-1 0,0 1 0,0-1 0,1 0 0,-1 0 0,0 0 0,0 0 0,2 0-594,-1 0 384,0-1 1,1 1 0,-1-1 0,0 0-1,0 0 1,0 0 0,0-1 0,0 1-1,0-1-384,1 0-164,-1 0-1,0 0 0,0 0 0,-1-1 0,1 0 0,0 1 0,-1-1 0,2-1 165,1-4 37,0 1-1,0-1 1,-1 0-1,0 0 1,0 0-1,1-4-36,-4 10 8,-1 0 1,0 1-1,1-1 0,-1 1 0,0-1 0,0 0 0,0 1 0,0-1 0,0 0 0,0 1 0,0-1 1,-1 1-1,1-1 0,0 0 0,-1 1 0,0-2-8,0 2-25,0 0-1,0 0 1,0 0 0,0 0 0,0 0 0,0 0-1,0 0 1,-1 0 0,1 0 0,0 0-1,-1 1 1,1-1 0,0 0 0,-1 1-1,1 0 1,-1-1 0,1 1 0,-1 0 0,1-1-1,-1 1 1,0 0 25,-2 0-17,1 0 1,-1 1-1,1-1 0,-1 1 1,0 0-1,1 0 0,0 0 1,-1 0-1,1 0 0,0 1 1,-1 0-1,1-1 0,0 1 1,0 1-1,0-1 0,1 0 0,-1 1 1,0-1-1,1 1 0,-2 2 17,-6 7 149,1 1 0,0 0 0,1 0-1,-1 4-148,3-6 0,0 1 0,1-1 0,1 1 0,-1 0-1,2 0 1,0 1 0,1-1 0,-1 6 0,3-13-17,-1 0-1,1 0 1,1 1 0,-1-1 0,1 0 0,-1 0 0,2 0 0,-1 0 0,0 0-1,1-1 1,0 1 0,0 0 0,1-1 0,-1 1 0,1-1 0,0 0-1,0 0 1,0 0 0,1 0 0,-1 0 0,1-1 0,1 1 17,3 3-112,1-1 0,0 0 0,4 1 112,-2-2-2064,0 0 1,11 3 2063,-11-4-2288,0-1 0,1-1 0,-1 0 0,1 0 0,-1-1-1,1-1 1,2 0 2288,21-3-5050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44:02.79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23 805 12928,'-10'16'4202,"5"-7"-1103,7-6-495,9-4 59,-10 1-2645,3-1 75,0-1 0,0 1 0,0-1 0,0 0 0,0 0 0,-1 0 0,1-1 0,-1 1 0,0-1 0,1 0 0,-1 0 0,0 0 0,-1 0 0,1-1-93,7-10 101,0 0-1,8-15-100,-5 6 102,-2 5 16,-1-1 1,0 0-1,4-14-118,-11 27 47,-1-1-1,0 1 1,-1 0-1,1-1 1,-1 0-1,-1 1 1,1-1-1,-1 0 1,0 1 0,-1-1-1,1 0 1,-1 1-1,-2-7-46,3 12 5,-1-1 0,1 1 0,-1 0 0,1-1 0,-1 1 0,1 0 0,-1-1 0,0 1 0,1 0 0,-1 0 0,0 0 0,0 0 0,0-1 0,0 1 0,0 1 0,0-1 0,-1 0 0,1 0 0,0 0 0,0 0 0,-1 1 0,1-1 0,0 1 0,-1-1 0,1 1-1,0-1 1,-1 1 0,1 0 0,-1 0 0,1 0 0,-1 0 0,1 0 0,-1 0 0,1 0 0,0 0 0,-1 0 0,1 1 0,-1-1 0,1 1 0,0-1 0,-1 1-5,-3 1 15,0 0-1,0 1 1,0 0 0,0 0-1,0 0 1,1 0 0,0 1-1,-1 0 1,-2 4-15,-2 3 4,0 1 0,1 0 1,1 0-1,0 1 0,1 0 0,0 0 0,1 1 0,0-1 0,-2 13-4,4-10 1,0 0 0,1 0-1,0 0 1,1 0 0,1 0-1,1 0 1,0 0 0,3 11-1,-3-19-11,1-1 0,0 1 1,1-1-1,-1 0 0,1 0 1,1 0-1,-1 0 0,1 0 1,1-1-1,-1 0 0,1 1 1,0-2-1,0 1 0,1-1 1,-1 1-1,4 1 11,-5-4-12,1-1 1,-1 1-1,1-1 0,-1 0 0,1 0 1,0-1-1,0 1 0,-1-1 1,1 0-1,0 0 0,0-1 0,0 1 1,0-1-1,0 0 0,0-1 0,0 1 1,0-1-1,0 0 0,0 0 0,0 0 1,0-1-1,0 0 0,-1 0 1,1 0-1,-1 0 0,2-2 12,8-5-43,0-1 0,-1 0-1,0-1 1,-1 0 0,0-1-1,-1-1 1,6-8 43,3-5-20,-1-1 0,-1-1 0,-2 0 1,-1-1-1,-1-1 0,5-20 20,-11 26 45,-1 0 0,-1 0 1,-1-1-1,-1 0 0,-2 0 0,0 0 1,-2 0-1,0 0 0,-2-2-45,0 9 119,0 1 0,-1-1 0,-3-7-119,5 24 9,1 0-1,0-1 1,-1 1-1,1 0 0,-1 0 1,1 0-1,-1 0 1,0 0-1,0 0 0,1 0 1,-1 0-1,0 0 1,0 0-1,0 0-8,0 1 4,1 0 1,0 0-1,-1 0 0,1-1 0,0 1 0,-1 0 1,1 0-1,-1 0 0,1 0 0,0 0 1,-1 0-1,1 0 0,0 0 0,-1 0 1,1 0-1,0 1 0,-1-1 0,1 0 0,0 0 1,-1 0-1,1 0 0,0 0 0,-1 1 1,1-1-1,0 0 0,0 0 0,-1 1 1,1-1-1,0 0 0,-1 0-4,-1 3 20,1 0 0,-1 0-1,0 0 1,1 0 0,-1 0 0,1 0 0,0 0 0,0 0-1,0 0 1,0 1-20,-9 52 252,2 1 0,2 14-252,0 4 152,-25 202 957,14-164-133,-16 43-976,25-122 132,-1-1-1,-2-1 1,-6 10-132,13-32-10,-1 0 0,0 0 1,-1 0-1,0 0 0,-1-1 1,0 0-1,0 0 0,-1-1 1,0 0-1,-1 0 0,-8 6 10,15-13-57,0 1 0,-1-1 0,1 0 0,0 0 0,-1 1 0,1-2 0,-1 1 0,1 0 0,-1 0-1,1-1 1,-1 1 0,0-1 0,1 0 0,-1 0 0,0 0 0,1 0 0,-1-1 0,0 1 0,1-1-1,-1 1 1,1-1 0,-1 0 0,1 0 0,-1 0 0,1 0 0,-1 0 0,1-1 0,0 1 0,0-1 0,0 1-1,0-1 1,0 0 0,-1-1 57,-1-1-372,1 0 0,0-1 1,0 1-1,1-1 0,-1 1 0,1-1 0,0 0 0,0 0 0,0 0 0,1 0 0,0 0 1,0 0-1,0 0 0,0-1 0,1 1 0,0-5 372,1 1-792,1 1-1,0-1 1,0 1 0,0-1-1,1 1 1,1 0 0,-1 0-1,1 0 1,5-5 792,9-14-2936,0 1 1,3 0 2935,-11 14-550,31-43-1540</inkml:trace>
  <inkml:trace contextRef="#ctx0" brushRef="#br0" timeOffset="371.96">884 173 12928,'3'-58'4202,"-3"57"-4091,0 0 0,0-1 0,1 1 0,-1 0 0,0 0 0,-1 0 1,1 0-1,0-1 0,0 1 0,0 0 0,-1 0 0,1 0 0,-1 0 0,1 0 0,-1 0 0,1 0 0,-1 0-111,-17-35 2235,15 32-1556,1 0 0,-1 0 0,0 1 1,0-1-1,0 0 0,0 1 0,-3-2-679,1 1 324,1 1 1,-1-1-1,0 1 0,-1 1 0,1-1 0,0 1 0,-4-1-324,6 2 60,0 0 0,0 0 0,0 1 0,0 0-1,0-1 1,0 1 0,0 0 0,1 0-1,-1 0 1,0 1 0,0-1 0,0 1-1,0 0 1,-1 0-60,-3 2 68,1 0 0,-1 0 1,0 1-1,-4 4-68,4-4 13,0 1 1,1 0 0,0 0-1,0 0 1,1 1 0,-1 0-1,1 1-13,-3 5 4,0 0 0,1 1-1,-5 12-3,-5 17 285,1 1-1,3 0 1,-7 40-285,-31 234 693,30-172-607,-33 278-983,52-400 211,-6 44-890,-1-23-2903,1-29 1519,8-15 2886,0 0 0,0 0 0,0 0-1,0 1 1,0-1 0,0 0 0,0 0 0,0 0-1,0 0 1,0 0 0,-1 0 0,1 0 0,0 0-1,0 0 1,0 0 0,0 1 0,0-1-1,0 0 1,-1 0 0,1 0 0,0 0 0,0 0-1,0 0 1,0 0 0,0 0 0,0 0-1,-1 0 1,1 0 0,0 0 0,0 0 0,0 0-1,0 0 1,0 0 0,-1 0 0,1 0-1,0 0 1,0-1 0,0 1 0,0 0 0,0 0-1,0 0 1,0 0 0,-1 0 0,1 0-1,0 0 1,0 0 0,0 0 0,0-1 74,-9-8-2245</inkml:trace>
  <inkml:trace contextRef="#ctx0" brushRef="#br0" timeOffset="716.65">260 852 11648,'12'-8'3650,"33"-18"5598,-34 20-8686,1 1 1,0 1 0,5-2-563,65-18 247,45-14 386,6-9-633,-118 41 211,-8 2 85,0 2 0,0-1 0,0 1 0,0 0 0,1 0-1,-1 0 1,3 1-296,-9 1 47,0 0 0,0 1 0,0-1-1,0 0 1,0 1 0,0-1 0,0 0-1,0 1 1,0-1 0,-1 1 0,1 0-1,0-1 1,0 1 0,0 0 0,-1-1-1,1 1 1,0 0 0,-1 0-1,1-1 1,-1 1 0,1 0 0,-1 0-1,1 0 1,-1 0 0,0 0 0,1 0-1,-1 0 1,0 0 0,0 0 0,0 0-1,0 0-46,2 7 158,-1 1-1,0-1 1,-1 7-158,0-5 73,0-7-88,1 15 120,1 0 1,0 1-1,4 9-105,-5-22-234,1-1 0,0 0 0,0 0 0,0 0 0,0 0 0,1 0 0,0-1 0,0 1 0,0-1-1,0 0 1,1 0 0,-1 0 0,1 0 0,4 2 234,-6-4-261,0-1-1,0 0 1,1 1 0,-1-1 0,0 0-1,1 0 1,-1 0 0,1-1-1,0 1 1,-1-1 0,1 1-1,1-1 262,12 1-1088</inkml:trace>
  <inkml:trace contextRef="#ctx0" brushRef="#br0" timeOffset="1072.75">905 411 15744,'-21'3'5887,"21"-3"-4575,-5 0 320,5 0-672,0 0-672,5 0-4800,-1 0 2400,13 5-3295,1-1 3103</inkml:trace>
  <inkml:trace contextRef="#ctx0" brushRef="#br0" timeOffset="1416.59">1213 578 14464,'-25'-9'4735,"24"8"-4484,-1 0 0,1 1-1,0 0 1,0-1-1,-1 1 1,1-1-1,0 1 1,-1 0 0,1 0-1,0 0 1,-1 0-1,1 0 1,-1 0-1,1 0 1,-1 0-251,-10 2 3372,11-2-3218,-1 0 1,1 1-1,-1-1 1,1 0-1,-1 1 1,0 0-1,1-1 1,0 1-1,-1 0 1,1 0-1,-1-1 1,1 1-1,0 0 1,0 1-1,-1-1 1,1 0-1,0 0 1,0 0-1,0 1 1,0-1-1,1 0 1,-1 1-1,0-1 1,0 1-1,1-1-154,-4 8 30,1-1-1,0 0 0,1 1 0,-1 1-29,2-4 170,-3 10-162,1 0-1,0 1 1,1 0-1,1 8-7,1-19-41,0 0-1,0 0 0,0 0 0,1 0 1,0 0-1,1 0 0,-1-1 0,1 1 0,0 0 1,0-1-1,1 1 0,0-1 0,0 0 0,1 2 42,-3-6-15,0 0 0,1 1 0,-1-1 0,0 0 0,1 0-1,-1 0 1,1 0 0,-1 0 0,1 0 0,0-1 0,-1 1 0,1 0-1,0-1 1,0 1 0,-1-1 0,1 0 0,0 0 0,0 0-1,0 0 1,0 0 0,-1 0 0,1 0 0,0 0 0,0-1-1,0 1 1,-1 0 0,1-1 0,0 0 0,-1 1 0,1-1 0,0 0 15,5-3-17,0 0 0,0 0 0,0-1 0,0 0 1,-1 0-1,3-3 17,5-6 5,0-1 0,-1 0 1,0 0-1,-1-2 0,-1 1 1,0-2-1,-2 1 0,4-10-5,-13 27-1,0 0-1,1 0 0,-1 0 0,0 0 0,0 0 0,0 0 0,0 1 0,0-1 0,0 0 1,0 0-1,0 0 0,0 0 0,0 0 0,0 0 0,0 0 0,0 0 0,0 0 0,1 0 1,-1 1-1,0-1 0,0 0 0,0 0 0,0 0 0,0 0 0,0 0 0,0 0 0,0 0 1,1 0-1,-1 0 0,0 0 0,0 0 0,0 0 0,0 0 0,0 0 0,0 0 1,0 0-1,1 0 0,-1 0 0,0 0 0,0 0 0,0 0 0,0 0 0,0 0 0,0 0 1,0-1-1,0 1 0,1 0 0,-1 0 0,0 0 0,0 0 0,0 0 0,0 0 0,0 0 1,0 0-1,0 0 0,0 0 0,0 0 0,0-1 0,0 1 2,2 10 239,-2 3 59,1 1 0,0 0 0,1-1 0,0 1 0,1-1 0,1 0 0,0 0 0,2 5-298,-2-11-274,-1-1 0,1 1 0,-1-1 0,2 0 0,-1 0 0,1 0 1,1 1 273,-1-3-976,-1 0 0,1 0 1,0 0-1,0-1 0,0 0 1,1 0-1,-1 0 1,1 0-1,1 0 976,-4-3-809,-1 1 1,0 0-1,0-1 0,0 1 1,1-1-1,-1 0 1,0 1-1,1-1 0,-1 0 1,0-1-1,0 1 0,1 0 1,-1-1-1,0 1 0,0-1 1,2 0 808,15-11-4752</inkml:trace>
  <inkml:trace contextRef="#ctx0" brushRef="#br0" timeOffset="1417.59">1450 427 16128,'-27'12'5983,"27"-12"-4671,-13-8 704,13 8-32,0 0-1216,4 0-3712,1-4 1536,8 4-2784,-5 0 2368</inkml:trace>
  <inkml:trace contextRef="#ctx0" brushRef="#br0" timeOffset="2201.71">1682 774 16384,'0'2'772,"0"0"0,0-1 1,0 1-1,0-1 1,1 1-1,-1-1 1,1 1-1,-1 0 0,1-1 1,-1 1-773,6 5 1523,-6-7-1429,0 1-1,0-1 1,1 0-1,-1 0 1,0 0 0,0 1-1,1-1 1,-1 0-1,0 0 1,1 0-1,-1 0 1,0 0 0,1 1-1,-1-1 1,1 0-1,-1 0 1,0 0-1,1 0 1,-1 0-1,0 0 1,1 0 0,-1 0-1,0-1 1,1 1-1,-1 0 1,0 0-1,1 0 1,-1 0 0,0 0-1,1-1 1,-1 1-1,0 0 1,1 0-1,-1 0 1,0-1-94,16-14 649,8-20-957,-19 26 320,1-1 1,-2 1-1,1-1 1,-1-1-1,-1 1 0,2-6-12,-4 10 100,0 0-1,0 0 1,-1-1 0,1 1-1,-1 0 1,-1 0-1,1 0 1,-1 0 0,0 0-1,0 0 1,-1 0-1,1 0-99,-1 2 60,-9-20 162,11 23-219,0 1 1,0-1-1,-1 1 1,1-1-1,0 1 0,-1-1 1,1 1-1,0 0 1,-1-1-1,1 1 1,0-1-1,-1 1 0,1 0 1,-1-1-1,1 1 1,-1 0-1,1 0 0,-1-1 1,1 1-1,-1 0 1,1 0-1,-1 0 0,1 0 1,-1 0-1,0-1 1,1 1-1,-1 0 0,1 0 1,-1 0-1,1 1 1,-1-1-1,1 0 0,-1 0 1,1 0-1,-1 0 1,0 0-1,1 1 1,-1-1-1,1 0 0,0 0 1,-1 1-4,-3 3 10,-1 0 0,1 0 0,0 0 0,1 1 0,-1 0-1,1 0 1,0 0 0,0 0 0,1 0 0,0 0 0,-1 1 0,2-1 0,-1 1 0,1 0 0,0 0 0,0-1 0,0 2-10,0 2 11,0 0 0,1 0-1,0 0 1,1 0 0,-1-1 0,2 1 0,-1 0-1,1 0 1,1-1 0,0 1 0,1 2-11,-2-7 1,0 0 0,1 0 0,0 0 1,0 0-1,0-1 0,0 1 0,0-1 1,1 0-1,-1 0 0,1 0 0,0-1 1,0 1-1,0-1 0,0 0 0,0 0 1,0 0-1,5 1-1,9 2 28,0-1 1,1 0 0,16 0-29,-4 0 21,-12-1-17,-3-1-4,1 1 0,-1 0 1,1 2-1,-1 0 0,3 1 0,-16-4 11,0-1 1,1 0-1,-1 0 1,1 0-1,-1 0 0,1 0 1,0-1-1,-1 0 1,3 0-12,-5 0 6,1 0 0,-1 0 1,0 0-1,1-1 0,-1 1 1,0 0-1,0-1 1,1 1-1,-1-1 0,0 0 1,0 1-1,0-1 0,0 0 1,1 0-1,-1 0 0,0 0 1,-1 0-1,1 0 0,0 0 1,0 0-1,0 0 1,-1 0-1,1 0 0,0 0 1,-1-1-1,1 1 0,-1 0 1,1 0-1,-1-1 0,0 0-6,3-14 168,-1-1-1,-1 0 0,0 1 1,-1-1-1,-2-10-167,1 5 126,1 0-1,2-21-125,-2 36 3,1 0 0,1 0 0,-1-1 0,1 1 0,0 0 0,4-6-3,-5 10 0,1 0 1,0 0-1,0 1 1,0-1 0,0 1-1,0-1 1,1 1-1,-1 0 1,1 0 0,0 0-1,-1 0 1,1 1-1,0-1 1,0 1-1,0-1 1,3 0-1,-1 1 0,0-1 0,-1 1 0,1 0 0,0 0 0,0 1 0,0 0 0,0 0 0,0 0 0,0 0 0,0 1 0,4 0 0,5 3 0,-1 0 0,0 0 0,6 4 0,-15-6 0,0 0 0,0 0 0,0 1 0,0-1 0,0 1 0,-1 0 0,1 0 0,-1 0 0,0 1 0,0-1 0,0 1 0,0 0 0,0 0 0,-1 0 0,0 0 0,0 0 0,0 1 0,5 12 0,-1 0 0,-1 0 0,2 8 0,-6-21 0,6 25 0,-2-12 0,0 0 0,-2 1 0,0-1 0,0 17 0,-6 5-2837,3-39 2777,0 0 1,0 0-1,0 1 1,0-1-1,0 0 1,0 0-1,-1 0 1,1 0-1,0 0 0,0 0 1,0 0-1,0 0 1,0 1-1,0-1 1,0 0-1,0 0 1,0 0-1,0 0 1,1 0-1,-1 0 1,0 0-1,0 1 1,0-1-1,0 0 1,0 0-1,0 0 1,0 0-1,0 0 0,0 0 1,0 0-1,0 0 1,0 0-1,0 0 1,0 1-1,1-1 1,-1 0-1,0 0 1,0 0-1,0 0 1,0 0-1,0 0 1,0 0-1,0 0 1,0 0-1,1 0 0,-1 0 1,0 0-1,0 0 1,0 0-1,0 0 1,0 0-1,0 0 1,0 0-1,1 0 1,-1 0-1,0 0 1,0 0-1,0 0 1,0 0-1,0 0 1,0 0-1,0 0 1,0 0-1,1-1 0,-1 1 1,0 0-1,0 0 1,0 0 59,1-5-1531</inkml:trace>
  <inkml:trace contextRef="#ctx0" brushRef="#br0" timeOffset="3050.48">2677 622 12032,'1'-1'632,"-1"0"0,1 0 0,-1 0 0,1 0 0,-1-1 0,0 1 0,1 0 0,-1 0 0,0 0 0,0 0 0,0-1 0,0 1 0,0 0 0,0 0 0,0 0 0,0-1 0,-1 1 0,1 0 0,0 0 0,-1 0 0,1 0-632,-1-2 593,-1 1 1,1-1-1,-1 1 0,1 0 0,-1-1 0,0 1 1,0 0-1,0 0 0,-1-1-593,-1 0 148,0 0 0,0 0 0,0 1 0,0-1 0,-1 1 0,1 0 0,-1 0 0,1 0 0,-1 1 0,0-1 0,-1 1-148,3 1 9,-1 0 0,1 0 0,0 0 0,0 1 0,0-1 0,0 1 0,-1 0 0,1 0-1,0 0 1,0 0 0,1 1 0,-1-1 0,0 1 0,0 0 0,1-1 0,-1 1 0,1 0 0,-1 1 0,1-1 0,0 0 0,0 1 0,0-1 0,0 1-1,1 0 1,-2 2-9,-4 7-21,1 0 0,1 1 0,0-1 0,1 1-1,-2 11 22,3-15 0,1 1 0,0 0 0,1 0 0,1 1 0,-1-1 0,2 10 0,-1-16-13,1-1 0,-1 1 0,1 0 0,0 0 0,0 0 0,1-1 0,-1 1 0,1-1 0,-1 1 0,1-1-1,0 1 1,0-1 0,1 0 0,-1 0 0,1 0 0,-1 0 0,1-1 0,0 1 0,0-1 0,1 1 13,-1-2-13,-1 1 0,1-1 0,-1 0 1,1-1-1,0 1 0,-1 0 0,1-1 0,0 0 0,-1 1 0,1-1 1,0 0-1,0-1 0,-1 1 0,1 0 0,0-1 0,-1 1 0,1-1 1,0 0-1,-1 0 0,1 0 0,-1 0 0,1 0 0,-1-1 0,0 1 1,1-1 12,9-7-73,0 0 0,0 0 0,-1-1 1,2-3 72,-6 6-7,9-9 118,-1-2 0,2-5-111,0 3 66,-17 19-65,0 1 1,0 0-1,0-1 0,1 1 0,-1 0 0,0 0 0,0 0 0,1-1 0,-1 1 1,0 0-1,0 0 0,1 0 0,-1 0 0,0 0 0,1-1 0,-1 1 0,0 0 1,1 0-1,-1 0 0,0 0 0,1 0 0,-1 0 0,0 0 0,1 0 0,-1 0 0,0 0 1,1 0-1,-1 0 0,0 1 0,1-1 0,-1 0 0,0 0 0,0 0 0,1 0 1,-1 0-1,0 1 0,1-1 0,-1 0 0,0 0 0,0 0 0,1 1 0,-1-1 0,0 0 1,0 0-1,0 1 0,1-1 0,-1 0 0,0 1 0,0-1 0,0 0 0,0 1 1,0-1-1,0 0 0,0 1 0,0-1 0,0 0-1,11 29 12,-7-16-28,-3-10 9,4 12-63,1 0 0,1-1 0,0 0 1,0 0-1,9 10 70,-14-21-67,1 0 0,-1 0 0,1 0 0,-1-1 0,1 1 0,0-1 0,0 0 0,0 1 0,0-1 0,1-1 0,-1 1 0,0 0 0,1-1 0,0 0 0,-1 0 0,1 0 0,-1 0 0,1 0 0,0-1 0,0 0 0,0 0 0,-1 0 0,1 0 0,0 0 0,0-1 0,-1 1 0,1-1 67,1-1-57,0 1 0,0-1 0,-1 0 1,1-1-1,-1 1 0,1-1 0,-1 0 1,0 0-1,0 0 0,0-1 0,-1 1 1,1-1-1,-1 0 0,0 0 0,0 0 1,0 0-1,1-2 57,5-11 42,-1 0 1,0-1-1,4-16-42,-12 34 0,2-6 24,-2 6-19,0-1 1,1 0-1,-1 1 1,0-1-1,0 1 1,0-1-1,1 0 1,-1 1-1,0-1 1,1 1-1,-1-1 1,0 1-1,1-1 1,-1 1-1,1-1 1,-1 1-1,1 0 1,-1-1-1,1 1-5,-1 0 1,0 0 0,0 0 0,0 0 0,0 0 0,0 0 0,0 0 0,0 0 0,0-1 0,0 1 0,0 0 0,0 0 0,1 0 0,-1 0 0,0 0 0,0 0 0,0 0 0,0 0 0,0 0 0,0 0 0,0 0 0,0 0 0,0 0 0,0 0 0,0 0 0,0 0 0,0 1 0,0-1 0,0 0 0,1 0 0,-1 0-1,0 0 1,0 0 0,0 0 0,0 0 0,0 0 0,0 0 0,0 0 0,0 0 0,0 0 0,0 0 0,0 0 0,0 0 0,0 0 0,0 0 0,0 0 0,0 0 0,0 0 0,0 1 0,0-1 0,0 0 0,0 0 0,0 0 0,0 0 0,0 0 0,0 0 0,0 0 0,0 0 0,0 0 0,0 0 0,0 0 0,0 0 0,0 0-1,0 0 1,0 1 0,0-1 0,0 0-1,9 34 286,-2 0-1,-1 0 0,1 26-285,-1 114 1560,-8-81-440,-7 43-1120,5-109 31,0 0-1,-2 0 0,0 0 0,-2 0 0,-2-1 1,-5 11-31,8-23 1,0-1-1,0-1 1,-1 0 0,-1 0 0,0 0 0,-1-1 0,0-1-1,-6 6 0,0-3 0,-1 0 0,0-1 0,0-1-1,-1-1 1,0 0 0,-3-1 0,-2 2-17,-1-2 1,-1-1-1,1-1 1,-1-1-1,-1-1 1,1-1-1,-1-1 1,1-1-1,-1-2 1,-21-2 16,22 0-336,-1-1 1,1-1 0,0-1 0,1-2 0,-1 0-1,1-2 1,-15-7 335,-24-19-624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44:08.38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62 35 16639,'-23'-23'6240,"23"23"-4864,-21-5 608,16 5 320,-3-3-1376,8 3-608,-5 0-256,5 0-2432,0-3 1312,5 3-1408,-2 0 1408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44:08.71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65 1 17535,'-21'32'6592,"21"-32"-5120,-23 20 640,20-17 160,-7-3-1376,7 3-992,-2 2-32,5-2-736,0-6 512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44:11.73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7 14592,'13'0'9694,"3"-1"-3757,19 0-2187,29-3-6783,-39 4 4140,-22 0-1200,95 3-6048,-80-3 4807</inkml:trace>
  <inkml:trace contextRef="#ctx0" brushRef="#br0" timeOffset="334.76">111 171 19711,'-5'8'7392,"5"-8"-5760,13 5 96,-5-2-288,-8-6-992,15 3-160,-2 0-192,13 3-96,-8-3 32,8 4-32,-4-8 0,4 4-1152,-8-3 640,3 6-896,-3-3 768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44:09.75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24 141 9216,'-10'-7'9265,"9"6"-8358,0 1-1,0-1 0,0 1 1,0-1-1,0 0 1,1 1-1,-1-1 1,0 0-1,0 0 1,1 1-1,-1-1 0,0 0 1,1 0-1,-1 0-906,1 0-115,-1 0 0,1 0 0,0 0 0,0 0 0,0 0 0,0 0 1,0 0-1,0 0 0,0 0 0,0 0 0,0 0 0,0 1 0,1-1 0,-1-1 115,2-1 12,-1-1 0,1 1 1,0 0-1,0-1 0,0 1 0,1 0 1,-1 0-1,1 0 0,0 1 0,0-1 1,0 1-1,0-1 0,2 0-12,10-7 102,1 1 1,5-3-103,-12 7-7,-1 1-20,0 0 1,0 0-1,0 0 0,1 1 1,-1 0-1,1 1 0,-1 0 1,1 0-1,3 1 27,-10 1-10,0 0-1,0 1 1,0-1 0,0 1-1,0-1 1,0 1-1,0 0 1,0 0 0,0 0-1,0 0 1,-1 0-1,1 0 1,0 0 0,-1 0-1,1 1 1,-1-1-1,1 1 1,-1-1 0,0 1-1,0 0 1,0-1 0,0 1-1,1 1 11,1 2 9,-1 1 0,1 0-1,-1-1 1,0 1 0,-1 0-1,2 5-8,-2 4 53,1 0 0,-2 1 0,0-1-1,-1 3-52,0 16 51,-7 205 18,8-191 251,1-55-251,0 1 0,0 0 1,1 0-1,1-4-69,2-8 43,-1 4-47,12-48-463,20-48 467,-28 91-82,0 0 0,1 0 0,2 1 0,0 0 0,0 1 0,2 0 0,8-8 82,-16 19-5,0 1 1,1 0-1,-1 0 1,1 1 0,0 0-1,0 0 1,0 0-1,1 1 1,0 0-1,-1 0 1,1 1-1,3-1 5,-8 2 56,-1 1 0,1 0-1,-1-1 1,0 1-1,1 0 1,-1 0-1,1 0 1,-1 0-1,1 1 1,-1-1-1,1 0 1,-1 0-1,0 1 1,1-1 0,-1 1-1,0-1 1,1 1-1,-1 0 1,0 0-1,1 0-55,0 0 42,-1 1-1,1 0 1,-1-1-1,1 1 1,-1 0-1,0 0 1,0 0-1,1 0 0,-2 0 1,1 0-1,0 0 1,0 1-42,1 6 48,0 0 1,0 0-1,-1 1 1,-1-1-1,1 8-48,-4 30 254,-1 1 1,-10 39-255,5-28 179,-11 55 111,-8 79 49,18-52-232,7 3-107,3-141 0,2 88 0,-1-76 0,1 0 0,0 0 0,2 0 0,2 9 0,-5-22 1,-1 0-1,1 0 1,0 0 0,-1 0-1,1 0 1,0 0 0,0 0-1,0 0 1,1-1 0,-1 1-1,0 0 1,1-1 0,-1 1 0,1-1-1,-1 1 1,1-1 0,0 0-1,-1 0 1,1 0 0,0 0-1,0 0 1,0 0 0,0 0-1,0-1 1,0 1 0,0-1-1,0 1 1,0-1 0,0 0-1,0 0 1,0 0 0,1 0-1,-1 0 1,0 0 0,0-1-1,0 1 1,0-1 0,0 1 0,2-2-1,4-1-172,1-1 1,-1 0 0,0 0-1,0-1 1,-1 0 0,1 0-1,-1-1 1,2-2 171,6-6-2017,-1-1 0,6-7 2017,8-15-11885,4-10 11885,-17 19-3376</inkml:trace>
  <inkml:trace contextRef="#ctx0" brushRef="#br0" timeOffset="598.29">901 732 14720,'1'31'13120,"2"0"-9756,1 34-3118,-3-14 22,0-12-191,-1 0-1,-4 18-76,1-67-64,0 0 0,1 0 0,0-4 64,-3-34-45,2 1-1,2-1 1,2 0 0,4-21 45,-3 57 19,0-1 0,1 1 1,1-1-1,-1 1 0,6-10-19,-7 18 1,-1 0 0,1 1 0,0-1 1,0 0-1,1 1 0,-1 0 0,1-1 0,0 1 0,-1 0 0,2 0 0,-1 0 0,0 1 0,0-1 1,1 1-1,-1 0 0,1 0 0,0 0 0,0 0 0,0 1-1,0 0 14,0 0 0,-1 1 0,1-1 0,0 1-1,0 0 1,0 0 0,0 1 0,0-1 0,0 1 0,0 0 0,-1 0 0,1 0-1,0 0 1,-1 1 0,1-1-14,-2 0 22,0 0-1,-1 0 0,1 0 1,0 0-1,-1 1 0,1-1 1,-1 0-1,1 1 0,-1-1 1,0 1-1,1-1 0,-1 1 0,0 0 1,0-1-1,0 1 0,0 0 1,-1 0-1,1 0 0,0 0 1,-1 0-1,1 0 0,-1 0 1,0-1-1,0 1 0,0 0 1,0 0-1,0 0 0,0 0 1,0 0-1,-1 1-21,0 2 44,0 0 0,0 1 0,-1-1 0,0 1 0,0-1 0,0 0 0,-1 0 0,1 0 0,-4 4-44,4-7-163,-1 1-1,1-1 0,0 1 0,-1-1 1,1 0-1,-1 0 0,0 0 0,0-1 0,1 1 1,-1 0-1,0-1 0,0 0 0,-1 0 1,1 0-1,0 0 0,-4 0 164,1 0-1640,-3 1-4226,8-3 1900,3-1-401,-1-1 1263</inkml:trace>
  <inkml:trace contextRef="#ctx0" brushRef="#br0" timeOffset="1095.08">1204 732 13312,'-1'3'1022,"0"-1"0,0 0 1,0 0-1,0 0 0,0 0 1,-1 0-1,1 0 0,-1 0 1,0 0-1,1 0 0,-1-1 1,0 1-1,-2 0-1022,3 5 2291,1-7-2267,0 0-1,0 0 0,0 0 0,0 0 1,0 0-1,0 0 0,0 0 1,0 0-1,0 0 0,0 0 0,0 0 1,1 0-1,-1 0 0,0 0 1,0 0-1,0 0 0,0 0 0,0 0 1,0 0-1,0 0 0,0 0 1,0 0-1,0 0 0,0 0 0,0 0 1,0 0-1,0 0 0,0 1 1,0-1-1,0 0 0,0 0-23,14-36 1307,0 2-412,-11 27-812,-1 0-1,1 0 0,0 1 0,1-1 0,0 1-82,-4 5-4,1 0-1,0 0 0,0 1 1,-1-1-1,1 0 1,0 1-1,0-1 0,0 1 1,-1-1-1,1 1 0,0-1 1,0 1-1,0-1 1,0 1-1,0 0 0,0 0 1,0 0-1,0-1 0,0 1 1,0 0-1,0 0 1,0 0-1,1 1 5,1-1-13,1 1-1,-1 0 1,1 0 0,-1 0 0,0 0-1,1 0 1,2 3 13,0-1-43,1 1 0,-1 0 0,0 1-1,0 0 1,-1 0 0,1 0 0,0 2 43,15 21-265,-16-20 248,0-1 0,0 1 0,1-1 1,0 0-1,1-1 0,-1 0 0,2 1 17,-6-6 2,1 1 0,-1-1 0,1 0 0,-1 0 0,1 0 0,0 0 0,-1 0 0,1 0 0,0-1 0,0 1 0,0-1 0,-1 0 0,1 0-1,0 0 1,0 0 0,0-1 0,0 1 0,-1-1 0,1 1 0,0-1 0,0 0 0,-1 0 0,1 0 0,2-2-2,-2 1 51,0 1-1,0-1 1,0 0 0,0 0-1,0-1 1,-1 1 0,1 0-1,-1-1 1,1 0 0,-1 1-1,0-1 1,0 0 0,0 0-1,-1 0 1,1-1 0,-1 1-1,1 0 1,0-3-51,-2 4 9,0 0 1,1 0-1,-1-1 0,0 1 0,0 0 0,0 0 1,0 0-1,-1 0 0,1 0 0,-1 0 0,1 0 1,-1 0-1,1 0 0,-1 1 0,0-1 0,0 0 1,0 0-1,0 0 0,0 1 0,-1-1 0,1 1 1,0-1-1,-1 1 0,1-1 0,-1 1 1,0 0-1,1-1 0,-1 1 0,0 0 0,0 0 1,1 1-1,-1-1 0,-1 0-9,-1-1-327,1 1 1,0 0-1,-1 0 0,0 0 1,1 1-1,-1-1 0,-1 1 327,3 0-454,1-1 1,-1 1-1,1 1 1,0-1-1,-1 0 0,1 0 1,-1 1-1,1-1 0,-1 0 1,1 1-1,0 0 0,-1-1 1,1 1-1,0 0 0,-1-1 1,1 1-1,0 0 0,0 0 1,0 1 453,-7 5-2086</inkml:trace>
  <inkml:trace contextRef="#ctx0" brushRef="#br0" timeOffset="1478.28">1652 1060 12288,'-4'20'4042,"4"-19"-3790,0-1 0,0 1 0,-1-1 0,1 1 1,0 0-1,0-1 0,0 1 0,0-1 0,-1 1 0,1-1 0,0 1 0,-1-1 0,1 1 0,0-1 0,-1 1 0,1-1 0,0 0 1,-1 1-1,1-1 0,-1 1 0,1-1 0,-1 0 0,1 1 0,-1-1 0,1 0 0,-1 0 0,1 1 0,-1-1 0,1 0 0,-2 0-252,2 0 113,-1 0 0,1 0 0,0 0 0,-1 0 0,1 0 0,-1-1-1,1 1 1,-1 0 0,1 0 0,-1 0 0,1-1 0,0 1 0,-1 0-1,1-1 1,0 1 0,-1 0 0,1-1 0,0 1 0,-1 0 0,1-1 0,0 1-1,0-1 1,-1 1 0,1 0 0,0-1 0,0 1 0,0-1 0,0 1-1,-1-1 1,1 1 0,0-1-113,-4-35 512,2 0 0,1 0 0,2 1 0,1-1 0,2 0 0,3-13-512,-4 31 148,1-1 1,0 1-1,2 1 0,0-1 0,6-12-148,-9 25 12,0 1-1,0 0 1,0 0-1,0 0 0,1 0 1,-1 0-1,1 1 1,0-1-1,0 1 0,1 0-11,-3 1 14,-1 1-1,1 0 1,-1 0 0,1 1-1,0-1 1,0 0-1,-1 0 1,1 1-1,0-1 1,0 1-1,0 0 1,0-1-1,-1 1 1,1 0-1,0 0 1,0 0 0,0 0-1,0 1 1,0-1-1,0 0 1,-1 1-1,1-1 1,0 1-1,0 0 1,0 0-1,-1-1 1,1 1 0,-1 0-1,2 1-13,-2-1 20,0 1 0,0-1-1,0 0 1,0 1 0,0-1 0,0 1 0,-1 0-1,1-1 1,0 1 0,-1 0 0,1-1 0,-1 1 0,0 0-1,1-1 1,-1 1 0,0 0 0,0 0 0,0-1-1,0 1 1,-1 0 0,1 0 0,0-1 0,-1 3-20,-1 2-103,0 0 0,0 0 1,0 1-1,-1-1 1,1-1-1,-3 3 103,-18 30-4160,15-30 3136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44:17.72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32 33 16895,'-20'-4'4926,"8"1"651,26 2-2309,186 9-1391,45-13-1684,-160 2-189,331-4 23,-364 7-27,329 0-1033,141-2-2062,-460 0-2894,8-4 5989,-20-1-2267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44:15.95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58 208 14208,'-15'3'4591,"9"-5"-2564,5 2-2006,-21-17 5289,21 16-5102,0 0 1,0-1-1,-1 1 0,1-1 0,0 1 0,0 0 0,1-1 0,-1 0 0,0 1 0,0-1 0,1 0 1,-1 1-1,1-1 0,-1 0 0,1 0 0,0 1 0,0-1-208,0-4 133,1 1 0,-1-1 1,1 1-1,1-1 0,-1 1 0,1-1 0,0 1 0,0 0 0,2-3-133,3-5 87,1 0-1,7-9-86,-10 16 5,-1 1 0,1-1 0,0 1 0,0 0 0,0 0 0,1 1-1,-1 0 1,3-2-5,-4 4 0,-1 1 0,0-1 0,1 0 0,0 1 0,-1 0 0,1 0-1,0 0 1,-1 0 0,1 1 0,0-1 0,0 1 0,0 0-1,0 0 1,-1 1 0,1-1 0,3 2 0,-1-1 5,0 0 0,0 1-1,0 0 1,-1 0 0,1 0 0,0 1-1,-1 0 1,0 0 0,0 1 0,0-1 0,0 1-1,0 0 1,-1 0 0,0 1 0,1-1-1,-2 1 1,1 0 0,-1 0 0,2 3-5,-1-1 3,-2 0-1,1 0 1,-1 0 0,0 1 0,0-1 0,-1 0 0,0 1 0,0-1 0,-1 1-1,0-1 1,-1 1 0,1-1 0,-2 4-3,-3 13 45,-1 0 0,-1-1-1,-2 4-44,-5 13 63,-12 36 353,-33 64-416,58-139 5,1 0-3,0-1-1,-1 0 0,1 0 0,0 0 1,-1 1-1,1-1 0,0 0 0,0 1 0,0-1 1,-1 0-1,1 1 0,0-1 0,0 0 1,0 1-1,0-1 0,0 0 0,-1 1 1,1-1-1,0 0 0,0 1 0,0-1 0,0 0 1,0 1-1,0-1 0,0 0 0,0 1 1,1-1-1,-1 1 0,0-1 0,0 0 0,0 1 1,0-1-1,0 0 0,0 1 0,1-1-1,0 0 19,0 0-1,1 0 0,-1 0 1,0-1-1,0 1 1,1 0-1,-1-1 0,0 1 1,0-1-1,0 1 0,0-1 1,1 0-19,3-1 41,10-2 36,-1 1 0,1 0 0,0 1 0,0 1 0,1 0-77,77 3 171,-78-1-151,35 2-865,11 5 845,11 4-6867,-62-11 5400</inkml:trace>
  <inkml:trace contextRef="#ctx0" brushRef="#br0" timeOffset="687.14">909 227 10496,'-2'-3'4909,"0"6"-2101,-2 1 5193,-2 5-4164,4-6-3718,0 0 1,1 0 0,-1 0 0,1 0 0,0 0 0,0 0 0,0 0 0,0 0 0,0 2-120,-1 8 146,1 1 0,0 0 0,1 0 0,1 14-146,0-24 1,-1 0-1,1 0 1,0 0 0,0 0-1,0 0 1,0 0 0,1 0-1,0-1 1,0 1 0,0 0-1,0-1 1,0 1 0,1-1 0,-1 0-1,1 0 1,0 0 0,0 0-1,0 0 1,2 0-1,-1 0-4,1 0 0,0-1-1,0 0 1,0 0 0,0-1 0,0 1-1,0-1 1,1 0 0,-1 0 0,0-1-1,1 0 1,0 0 4,3 0-12,0-1 1,-1 0-1,1-1 1,-1 0-1,1 0 1,-1-1-1,4-1 12,2-2-13,0-1-1,-1-1 1,0 0-1,0 0 1,-1-2-1,0 1 1,0-1-1,6-8 14,-10 9 53,-1 0 0,0-1-1,-1 0 1,0 0 0,3-6-53,-6 9 38,0 0 0,0 1 1,-1-1-1,0 0 0,0 0 0,0-1 1,-1 1-1,-1 0 0,1-1-38,-8 38 517,8-23-499,0 1 0,0-1 0,0 0 0,1 0 0,0 0-1,0 0 1,1 0 0,0 0 0,0-1 0,0 1 0,3 1-18,0 2-130,1 0 0,0-1 1,1 1-1,0-2 1,1 1-1,6 4 130,-8-9-668,0 0 0,0 0 0,0 0-1,1-1 1,-1 0 0,1-1 0,5 1 668,9 3-1147</inkml:trace>
  <inkml:trace contextRef="#ctx0" brushRef="#br0" timeOffset="1069.09">1632 402 15104,'-37'0'10367,"37"0"-10312,0 0-1,0 0 1,-1 0 0,1 0-1,0 1 1,-1-1 0,1 0-1,0 0 1,0 0-1,-1 0 1,1 0 0,0 0-1,-1 0 1,1 1-1,0-1 1,0 0 0,0 0-1,-1 0 1,1 1 0,0-1-1,0 0 1,0 0-1,-1 1 1,1-1 0,0 0-1,0 0 1,0 1 0,0-1-1,0 0 1,0 0-1,-1 1 1,1-1 0,0 0-1,0 1-54,2 14 867,-1-10-686,1-1 1,-1 1 0,1 0-1,0-1 1,1 1-182,-2-3 10,1 0 0,-1 0 1,1 0-1,0 0 0,0 0 0,-1-1 0,1 1 0,0-1 0,0 1 1,0-1-1,1 0 0,-1 0 0,0 0 0,0 0 0,1 0 1,-1-1-1,0 1 0,1-1 0,-1 1 0,1-1 0,-1 0 0,1 0 1,-1 0-1,0 0 0,1 0 0,-1-1 0,1 1 0,0-1-10,1 0 184,1 0-1,-1-1 1,0 1-1,0-1 1,1 0-1,-1-1 1,-1 1-1,1-1 1,0 1-1,0-1 1,-1 0-1,0 0 1,0-1-1,2-1-183,-4 4 16,-1 1 1,1-1-1,-1 1 0,1-1 0,-1 0 0,1 1 0,-1-1 0,0 0 0,1 1 0,-1-1 0,0 0 0,1 1 0,-1-1 0,0 0 0,0 1 1,0-1-1,0 0 0,0 0 0,0 1 0,0-1 0,0 0 0,0 0 0,0 1 0,0-1 0,0 0 0,0 1 0,-1-1 0,1 0 1,0 1-1,-1-1 0,1 0 0,0 1 0,-1-1 0,1 0 0,-1 1 0,1-1 0,-1 1 0,1-1 0,-1 1 0,1-1 0,-1 1 1,1-1-1,-1 1 0,0 0 0,1-1 0,-1 1 0,0 0 0,1 0 0,-1-1 0,0 1 0,1 0 0,-1 0 0,0 0 0,0 0-16,-4-1-311,1 0 0,0 0 0,0 1 0,-1 0 0,1-1-1,0 2 1,0-1 0,-4 1 311,-23 10-4005,18-7 2442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44:20.63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74 11008,'6'-19'3594,"-5"12"5030,-3 10-4667,2 3-4085,-1 24 1062,4 84 323,-2-96-1273,2-1 0,0 0 1,0 1-1,2-1 0,3 8 16,-7-22-12,0 0 0,0-1 0,1 1 0,-1 0 0,1 0 0,0-1 0,-1 1 1,1-1-1,1 1 0,-1-1 0,0 0 0,0 0 0,1 0 0,0 0 0,-1 0 0,1 0 0,0-1 0,0 1 0,-1-1 0,1 0 0,0 0 0,0 0 0,4 0 12,-4 0-4,0-1 1,0 0-1,0-1 0,0 1 0,0 0 0,0-1 0,0 0 0,0 0 0,0 0 0,0 0 1,0 0-1,0 0 0,0-1 0,-1 1 0,1-1 0,0 0 0,-1 0 0,0 0 1,1 0-1,-1 0 0,0 0 0,0-1 0,0 1 0,0-2 4,12-17 1,-1-1 0,-1 0 1,-1-1-1,-1 0 0,4-17-1,1-8 589,-3 0 0,1-20-589,-12 54 873,-3 33-349,2 24-173,2 1-1,6 30-350,-6-60-229,1 0 0,0-1 0,1 1 0,0-1 0,1 1 0,1-1 0,0-1 0,1 1 0,0-1 0,5 5 229,-7-11-1191,1 0 0,0-1-1,0 1 1,0-1 0,1-1-1,0 1 1,-1-1 0,2 0 0,-1-1-1,3 2 1192,-5-3-871,9 4-1576</inkml:trace>
  <inkml:trace contextRef="#ctx0" brushRef="#br0" timeOffset="338.09">620 280 13440,'-5'-2'1614,"-1"1"-1,1 0 1,0 1 0,-1-1 0,1 1 0,0 0 0,-1 1 0,-4 0-1614,8-1 107,1 1-1,0-1 0,-1 1 1,1-1-1,0 1 0,-1-1 1,1 1-1,0 0 0,0 0 1,0 0-1,-1-1 0,1 1 1,0 0-1,0 1 0,0-1 1,1 0-1,-1 0 0,0 0 1,0 0-1,1 1 0,-1-1 1,0 1-107,-1 3 21,1-1 1,0 1 0,0 0 0,0 0 0,0 1-22,1-5 26,0 2-23,-1 0 0,1 0 0,0 0 0,1 0 0,-1 0 0,0 0 0,1 0 0,0 0 0,0 0 0,-1 0 0,2 0 0,-1-1 0,0 1 0,1 0 0,-1-1 0,1 1 0,0-1 0,0 1 0,0-1 0,0 0-1,0 0 1,0 0 0,0 0 0,1 0 0,-1-1 0,1 1-3,3 1 36,-1 0-1,1 0 0,0 0 0,0-1 0,0 0 0,0 0 0,0-1 0,1 1 1,-1-1-1,0-1 0,6 1-35,-11-1 49,1 0 1,0 0-1,-1 0 1,1 0-1,-1-1 1,1 1-1,0 0 1,-1-1 0,1 1-1,-1-1 1,1 1-1,-1-1 1,1 0-1,-1 0 1,0 0-1,1 0 1,-1 0-1,0 0 1,0 0-1,0 0 1,0 0-1,1 0 1,-2-1 0,1 1-1,0 0 1,0-1-1,0 1 1,-1-1-1,1 1 1,0-1-50,-1-1 42,1 0 0,-1 0 0,1-1 0,-1 1 0,0 0 0,0 0 1,-1 0-1,1 0 0,-1-1 0,1 1 0,-1 0 0,0 0 0,0 0 0,0 0 1,-1 0-1,1 0-42,-4-5-326,0 0 0,0 1 0,-5-6 326,-19-18-5305,27 28 2772,-1-1 922</inkml:trace>
  <inkml:trace contextRef="#ctx0" brushRef="#br0" timeOffset="673.19">1014 156 16128,'-4'0'1583,"1"0"0,-1 0 0,0 1 0,1-1 0,-1 1 0,-3 1-1583,4-1 2129,3 0-12,16 1-934,3 3-1745,0 0 1,1-2-1,17 2 562,-23-4-485,1-1-1239,0 2-1,-1 0 0,7 2 1725,-7 0-1280</inkml:trace>
  <inkml:trace contextRef="#ctx0" brushRef="#br0" timeOffset="1022.26">1067 77 17279,'-4'-1'1588,"-14"-2"3416,18 3-4849,0 0 0,-1 0 0,1 0 0,0 0 0,-1 0 0,1 0 0,0 1 0,-1-1 0,1 0 0,0 0 0,-1 0 0,1 0 0,0 0 0,-1 0 0,1 1 0,0-1 0,0 0 0,-1 0 0,1 0 0,0 1 0,0-1 0,-1 0 1,1 0-1,0 1 0,0-1 0,0 0 0,-1 1 0,1-1 0,0 0 0,0 1 0,0-1 0,0 0 0,0 1 0,0-1 0,0 0 0,0 1 0,0-1 0,0 0 0,0 1 0,0-1 0,0 0 0,0 1 0,0-1 0,0 0-155,13 82 614,-1-20-2340,8 35-3988,-19-94 5150,-1-1 0,1 1 0,0 0 0,-1-1 0,1 1 0,1-1 0,-1 1 0,0-1 0,0 0 0,1 0 0,0 1 0,-1-1 0,1 0 0,0 0 0,0-1 0,1 2 564,11 7-3290</inkml:trace>
  <inkml:trace contextRef="#ctx0" brushRef="#br0" timeOffset="1472.08">1615 113 13056,'-12'-20'7456,"10"15"-5807,-1 1 0,0-1 0,0 1 0,0 0-1,-1-1-1648,4 5 640,0 27 875,0-25-1502,0 48 285,4 23-298,-3-58-44,2 0 0,0 0 0,0-1 1,1 1-1,1-1 0,6 12 44,-10-23-51,1 0 0,-1 0 0,1 0 1,0 0-1,0-1 0,0 1 0,0-1 0,0 1 0,0-1 0,1 0 0,-1 0 0,1 0 1,-1 0-1,1 0 0,0-1 0,0 1 0,0-1 0,0 0 0,0 0 0,0 0 0,0 0 1,2 0 50,-2-1-34,1 0 1,-1 0-1,1 0 1,-1-1 0,1 1-1,-1-1 1,0 0 0,1 0-1,-1 0 1,0 0 0,0-1-1,0 0 1,0 1 0,0-1-1,0 0 1,0 0 0,0-1-1,-1 1 1,1 0-1,1-3 34,5-7-22,0-1 0,-1 1 0,-1-1 0,0-1 0,-1 0 22,3-4-7,4-10 490,-2-1-1,-1 0 1,-1-1 0,2-19-483,-9 35 309,1 2-58,-2 11-93,-1 5 62,1 13-231,2 0-1,0 0 1,1 0-1,0-1 1,1 1-1,4 6 12,-5-12-730,1 1 0,1-1 0,0-1 0,1 1-1,2 3 731,1-2-4802,0 0-1,0 0 1,10 7 4802,-6-9-3429</inkml:trace>
  <inkml:trace contextRef="#ctx0" brushRef="#br0" timeOffset="1888.96">2202 280 15616,'-9'5'2821,"6"-2"-1587,-1 0 0,-1-1 0,1 0 0,0 0 0,0 0 0,-1 0 0,1-1-1,-1 0-1233,3 0 88,0 0 0,1-1 0,-1 1 0,1 0 0,-1 0-1,1 0 1,-1 0 0,1 0 0,-1 0 0,1 0 0,0 1-1,0-1 1,-1 0 0,1 1 0,0-1 0,0 1 0,1-1-1,-1 1 1,0 0 0,0-1 0,1 1 0,-1 0 0,1 0-88,-2 3-123,0 1 1,1 0-1,0 0 1,0 0-1,1 0 1,-1 2 122,1-6 32,1-1-1,-1 1 1,0-1 0,0 0-1,0 1 1,1-1 0,-1 0 0,0 1-1,1-1 1,0 0 0,-1 0 0,1 1-1,0-1 1,-1 0 0,1 0 0,0 0-1,0 0 1,0 0 0,0 0-1,0 0 1,0 0 0,0 0 0,0-1-1,1 1 1,-1 0 0,0-1 0,0 1-1,1-1 1,-1 1 0,0-1 0,1 1-1,-1-1-31,7 1 73,-1 0 0,0 0 0,1-1 0,-1 0 0,5 0-73,0 0 54,-4-1-39,-1 0-1,1 0 0,0-1 1,-1 0-1,6-2-14,-6 2-41,-1 0 0,1 1 0,0-1 0,0 1 0,4 0 41,9-1-892,-15 0-935,-1 0 0,1 0 1,0 0-1,-1 0 0,0-1 0,1 0 0,1-1 1827,2-1-1215</inkml:trace>
  <inkml:trace contextRef="#ctx0" brushRef="#br0" timeOffset="2238.03">2317 304 18047,'-13'16'6752,"4"-16"-5248,0 23 352,5-23-224,-1 16-992,1-5-192,4 9-288,0-6-128,0 14 0,4 0-1024,1-4-448,-1-5-3776,5 7-1632,0-1 3457,4-6 1727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44:42.50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124 942 14720,'-22'0'4735,"22"0"-4634,-1 0-1,1 0 0,-1 0 1,1 0-1,-1 0 0,1 0 1,-1 0-1,1-1 0,-1 1 1,1 0-1,-1 0 0,1 0 1,-1-1-1,1 1 0,-1 0 0,1-1 1,0 1-1,-1 0 0,1-1 1,-1 1-1,1-1-100,-25-18 2197,21 15-1843,0 0-1,1 1 0,-1-1 1,1 0-1,0-1 0,0 1 1,1-1-1,-1 1 0,1-1 1,0 0-1,0 0 0,1 0 1,-1-1-354,-4-9 462,1 1-329,1 1 1,0-1-1,1 0 0,1 0 1,0 0-1,1 0 0,0 0 1,1 0-1,0-1 0,2 1 1,-1 0-1,2 0 0,0 0 1,2-6-134,17-57-110,3 1-1,4 1 1,5-2 110,-19 45-994,1 2 0,13-18 994,-20 34-729,1 1 0,1 0 0,0 0 0,1 1 0,0 1 0,5-4 729,12-4-790</inkml:trace>
  <inkml:trace contextRef="#ctx0" brushRef="#br0" timeOffset="387.27">404 365 11648,'-2'-8'2553,"1"4"-965,-1 0 1,1 0 0,1 0-1,-1-1 1,1 1 0,-1-1-1589,1 4 1872,0 1-539,-5 36 939,-27 52-1624,15-44 422,-1 9-1070,14-38 112,0 1 0,1 0 0,1 0-1,1 0 1,0 7-112,1-22-322,-1 0 1,1-1-1,0 1 1,0 0-1,0 0 0,1 0 1,-1-1-1,0 1 1,0 0-1,0 0 0,1-1 1,-1 1-1,0 0 1,0 0-1,1-1 0,-1 1 322,9 0-9864,1-2 4597,-5 1 297</inkml:trace>
  <inkml:trace contextRef="#ctx0" brushRef="#br0" timeOffset="781.79">628 384 15232,'2'-7'5177,"-2"6"-5050,0 1 0,0 0 0,0 0 0,0-1-1,0 1 1,0 0 0,0 0 0,0-1 0,1 1 0,-1 0 0,0 0 0,0-1 0,0 1 0,0 0 0,0-1 0,0 1 0,-1 0 0,1 0 0,0-1 0,0 1-1,0 0 1,0 0 0,0-1 0,0 1 0,0 0 0,0 0 0,-1 0 0,1-1 0,0 1-127,-5 5 2912,-4 8-2251,0 0-1,2 0 1,-4 8-661,-14 23 407,22-38-327,-8 10-60,1 0 0,0 1 0,2 0 0,-6 15-20,13-30-9,1-1 0,-1 0 0,1 1 0,-1-1 0,1 1-1,0-1 1,0 1 0,0-1 0,0 1 0,0-1 0,0 1 0,0-1 0,0 1 0,0-1-1,1 1 1,-1-1 0,0 0 0,1 1 0,0-1 0,-1 1 0,1-1 9,0 0-3,0 0 1,0 0-1,0 0 1,0 0 0,1 0-1,-1 0 1,0-1-1,0 1 1,1 0 0,-1-1-1,0 1 1,1-1-1,-1 0 1,1 1 0,-1-1-1,0 0 1,2 0 2,8 0 95,-1 0 0,0-1 1,1 0-1,-1-1 0,7-1-95,-6 0 225,84-20 586,-12 2-534,-65 16-235,-15 3-54,1 1 1,-1 0 0,1 0-1,-1 1 1,1-1 0,2 0 11,5 0-494,5 0-3,-10 4-4271,-4 5-5819,-2-1 6805,0-3 1820</inkml:trace>
  <inkml:trace contextRef="#ctx0" brushRef="#br0" timeOffset="1112.98">769 490 16511,'-23'8'6144,"28"3"-4768,-18 5 672,5-9 0,3 1-832,0 3-192,1 6-544,-5 2-160,9 5-192,-4 2-96,0 7 64,0-3-640,-1 1-192,5-3-1600,0-12-704,0-1 1568,9-7 736</inkml:trace>
  <inkml:trace contextRef="#ctx0" brushRef="#br0" timeOffset="1446.03">1014 41 16128,'-4'-5'1029,"-1"1"1,1 1 0,-1-1-1,0 0 1,0 1 0,0 0 0,0 0-1,-1 1 1,1 0 0,-1-1 0,1 2-1,-5-2-1029,10 3 38,0 0 0,0 0 0,0 0 0,0 0-1,-1 0 1,1 0 0,0 0 0,0 0 0,0 0 0,-1 0-1,1 0 1,0 0 0,0 0 0,0 0 0,-1 0-1,1 0 1,0 0 0,0 0 0,0 0 0,-1 0-1,1 0 1,0 0 0,0 1 0,0-1 0,0 0-1,-1 0 1,1 0 0,0 0 0,0 0 0,0 0-1,0 1 1,0-1 0,0 0 0,-1 0 0,1 0-1,0 0 1,0 1 0,0-1 0,0 0 0,0 0-1,0 0 1,0 1 0,0-1 0,0 0 0,0 0 0,0 0-38,4 14 603,18 25-735,-14-27 332,105 164 322,13 21-260,-116-178-189,0-1 0,-2 1 1,0 1-1,-1-1 0,-1 1 0,0 1 1,-2-1-1,-1 1 0,0 0 0,-2 0 0,0 7-73,-1-13 35,-1-1 0,-1 0 0,-1 0 1,1 0-1,-2-1 0,0 1 0,-2 2-35,1-1 7,-1 1 1,-1-1 0,-1 0-1,-6 10-7,-4 0 4,0-1-1,-5 3-3,-9 9-343,-1-2 1,-2-1-1,-2-2 0,-24 16 343,41-32-3531,-5 2-5289,25-16 8617,-1-1 0,1 0 0,-1 1 0,1-1 0,-1 0 0,0 1 0,1-1 1,-1 0-1,1 0 0,-1 1 0,0-1 0,1 0 0,-1 0 0,0 0 0,1 0 0,-1 0 0,0 0 1,1 0-1,-1 0 0,0 0 0,1 0 0,-1-1 203,-2 0-346,1-1 0,0 1 0,0-1 0,0 0 0,0 0 1,0 0-1,0-1 346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2:52:52.36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241 76 7552,'0'-3'1349,"-1"1"-1,0-1 1,1 0 0,-1 1 0,0-1 0,-1 1 0,1-1-1,0 1 1,-1-1 0,0 0-1349,-10-14 6326,5 8-5922,6 7-224,0 1-1,-1-1 1,1 1 0,-1-1 0,1 1 0,-1-1-1,0 1 1,0 0 0,1 0 0,-1 0 0,0 0-1,0 0 1,0 0 0,0 1 0,0-1 0,0 1-1,-1-1-179,0 1 102,0 0 0,1 0 0,-1 0 0,1 1 0,-1-1 0,1 1 0,-1-1 0,1 1 0,0 0 0,-1 0 0,1 0 0,0 0 0,-1 1 0,1-1 0,-1 2-102,-14 11 128,1 1 0,0 1 0,-7 12-128,14-18 5,2 0 0,0 1 0,0-1-1,1 2 1,0-1 0,1 1-1,0-1 1,1 1 0,0 1-5,3-7-9,-1-1 0,1 1 0,0 0 0,1 0 0,0 0 0,-1 0 0,2 0 0,-1 0 0,1 0 0,0 0 0,0 0 0,1 0 0,-1 0 0,1-1 0,0 1 0,1-1 0,0 1 0,0-1 0,2 3 9,-3-5-185,1 0 0,0 0 0,0-1 0,0 1 0,0-1 0,0 0 1,0 0-1,0 0 0,1 0 0,-1-1 0,1 1 0,0-1 0,-1 0 0,1 0 0,0 0 0,0-1 0,2 1 185,9 0-1373,0 0 1,0-1-1,12-2 1373,-26 2-92,22-2-1814,0-2 0,-1 0 1,0-1-1,0-1 0,0-1 1,13-6 1905,21-13-1376</inkml:trace>
  <inkml:trace contextRef="#ctx0" brushRef="#br0" timeOffset="723.4">710 87 14464,'-11'-16'4735,"11"16"-4661,0 0 0,-1-1 0,1 1 0,0 0 0,0 0 0,0 0 0,0-1 0,-1 1 0,1 0 0,0 0 0,0 0 0,-1-1-1,1 1 1,0 0 0,0 0 0,-1 0 0,1 0 0,0 0 0,0 0 0,-1 0 0,1-1 0,0 1 0,-1 0 0,1 0 0,0 0 0,0 0 0,-1 0-1,1 0 1,0 0-74,-22-3 2395,19 3-1772,1-1 1,-1 1-1,0 0 0,0 0 0,0 0 1,0 0-1,0 0 0,0 1-623,-3 0 552,0 1 1,-1 0-1,1 0 0,-3 2-552,1 0 421,-5 2-321,1 0 1,0 1-1,1 0 1,0 1 0,0 0-1,0 1 1,1 0-1,0 1 1,1 0-1,0 1 1,1-1 0,0 2-1,1-1 1,-1 2-101,7-9 1,-1 0 1,0 0-1,1-1 1,0 1-1,0 0 1,0 0 0,0 0-1,1 1 1,0-1-1,-1 0 1,1 0-1,1 0 1,-1 0-1,1 4-1,0-6-10,-1 0 0,1-1-1,0 1 1,-1 0 0,1 0-1,0-1 1,0 1 0,0 0-1,0-1 1,1 1 0,-1-1-1,0 0 1,0 1 0,1-1-1,-1 0 1,1 0 0,0 1-1,-1-1 1,1-1 0,0 1-1,-1 0 1,1 0 0,0-1-1,0 1 1,0-1 0,0 1-1,-1-1 1,1 0 0,0 0-1,0 1 1,2-2 10,1 1-52,-1-1-1,1 1 1,-1-1-1,1-1 1,-1 1 0,1-1-1,-1 1 1,0-1 0,0-1-1,1 1 1,-2 0-1,1-1 1,0 0 0,0 0-1,2-3 53,2-3-81,1 1-1,-2-2 0,1 1 0,-1-1 0,2-5 82,-5 8 33,0 1 0,-1-1-1,0 0 1,0 0-1,0 0 1,-1 0 0,0 0-1,-1-1 1,1-4-33,-2 12 8,0-1 1,0 1 0,0 0 0,0 0 0,0 0-1,0-1 1,0 1 0,0 0 0,0 0-1,0-1 1,0 1 0,0 0 0,0 0-1,0 0 1,0-1 0,0 1 0,0 0 0,0 0-1,0 0 1,0-1 0,-1 1 0,1 0-1,0 0 1,0 0 0,0 0 0,0-1-1,-1 1 1,1 0 0,0 0 0,0 0-1,0 0 1,0 0 0,-1 0 0,1 0 0,0-1-1,0 1 1,0 0 0,-1 0 0,1 0-9,-10 5 299,-6 13 68,13-13-359,1-1 1,-1 1 0,1 1-1,1-1 1,-1 0 0,1 0 0,0 1-1,0-1 1,0 0 0,1 1-1,0 0-8,0-4 0,0 1-1,0-1 0,1 1 1,-1-1-1,0 1 1,1-1-1,0 0 0,0 1 1,-1-1-1,1 0 0,1 1 1,-1-1-1,0 0 1,0 0-1,1 0 0,0 0 1,-1 0-1,1 0 0,0-1 1,0 1-1,0-1 1,0 1-1,0-1 0,0 1 1,1-1 0,1 1 6,1 0 0,0 0 0,0 0 1,0-1-1,0 1 0,0-1 0,0-1 0,0 1 1,1-1-1,-1 0 0,0 0 0,3-1-6,5-1 2,0-2-1,0 0 0,-1 0 1,1-1-1,-1-1 0,2-1-1,23-14 32,8-7-32,-21 12 3,-22 15-3,-1 1 0,0-1 0,0 0 0,0 0 0,0 1 0,1-1 0,-1 1 0,0-1 0,0 1 0,1-1 0,-1 1 0,0 0 0,1 0 0,-1 0 0,1 0 0,-1 0 0,0 1 0,-1-1 0,1 1 0,-1-1 0,1 1 0,-1-1 0,1 1 0,-1 0 0,1-1 0,-1 1 0,0 0 0,1 0 0,-1-1 0,0 1 0,0 0 0,1 0 0,-1 0 0,0-1 0,0 1 0,0 0 0,0 0 0,0 0 0,0-1 0,0 1 0,0 0 0,0 0 0,-1 0 0,0 22 0,1-13 0,-1 1 0,2-1 0,-1 1 0,2 3 0,-2-13 0,0-1 0,0 1 0,0-1 0,1 1 0,-1-1 0,0 1 0,0-1 0,1 0 0,-1 1 0,0-1 0,0 0 0,1 1 0,-1-1 0,0 0 0,1 1 0,-1-1 0,1 0 0,-1 0 0,0 1 0,1-1 0,-1 0 0,1 0 0,-1 0 0,1 0 0,-1 1 0,0-1 0,1 0 0,-1 0 0,1 0 0,-1 0 0,1 0 0,-1 0 0,1 0 0,-1 0 0,1 0 0,-1-1 0,1 1 0,-1 0 0,0 0 0,21-8 0,-7-1 0,0-1 0,-1 0 0,0-1 0,0 0 0,-2-1 0,4-5 0,37-33 0,-48 46 0,8-7 0,1 1 0,7-4 0,-17 12 0,-1 1 0,1-1 0,0 0 0,0 1 0,0 0 0,0 0 0,0 0 0,0 0 0,0 0 0,0 0 0,0 1 0,0 0 0,1 0 0,-1 0 0,2 0 0,-2 0 0,-1 1 0,1 0 0,-1 0 0,1 0 0,-1 0 0,1 0 0,-1 0 0,1 1 0,-1-1 0,0 1 0,0 0 0,0 0 0,0 0 0,0 0 0,0 0 0,1 2 0,2 3 0,-1 1 0,0 0 0,0 0 0,1 6 0,9 18 0,-11-25-37,2 2-534,0 1 0,1-1 0,0 0-1,6 7 572,-10-13-226,0-1 0,1 0 0,-1 0 0,0 1 0,1-2-1,0 1 1,-1 0 0,1 0 0,0-1 0,0 0 0,0 1 0,0-1-1,0 0 1,0-1 0,1 1 0,-1 0 0,0-1 0,0 0 0,1 0 226,5 0-1296,0-1 0,0-1 0,0 1 0,0-2 0,0 1 0,3-2 1296,33-16-1542</inkml:trace>
  <inkml:trace contextRef="#ctx0" brushRef="#br0" timeOffset="1621.31">1987 32 16384,'-13'10'8713,"1"0"-2981,1 8-4295,5-5-1353,0 0 1,2 1-1,-1 0 1,2 0-1,-2 8-84,4-18 3,1 0-1,-1 1 1,1-1 0,0 0-1,0 1 1,0-1-1,0 0 1,1 1 0,0-1-1,0 0 1,0 0-1,0 1 1,1-1 0,-1 0-1,1 0 1,0 0-1,1-1 1,-1 1 0,1 0-1,0 0-2,-1-2-5,0 0-1,1 0 0,-1-1 1,1 1-1,-1 0 0,1-1 1,-1 0-1,1 0 1,0 0-1,0 0 0,0 0 1,-1 0-1,1-1 0,0 1 1,0-1-1,0 0 0,0 0 1,0 0-1,0 0 0,0-1 1,0 1-1,0-1 1,0 0-1,-1 0 0,1 0 1,0 0-1,2-1 6,1-1-30,1-1 0,-1 1 0,0-1 0,0 0-1,-1-1 1,1 1 0,-1-1 0,0 0 0,0-1 0,3-4 30,-8 10 0,9-13-3,-1 1 1,0-2-1,0 1 0,-1-1 3,-7 13 9,0 1-1,0 0 1,0 0-1,0-1 0,0 1 1,0 0-1,0 0 1,0-1-1,1 1 1,-1 0-1,0 0 1,0-1-1,0 1 0,0 0 1,1 0-1,-1-1 1,0 1-1,0 0 1,0 0-1,1 0 0,-1 0 1,0-1-1,0 1 1,1 0-1,-1 0 1,0 0-1,1 0-8,1 6 149,0 20-35,-1-20-119,-1 1 6,1 0 0,1 0 0,-1 0-1,1 0 1,0 0 0,1-1 0,2 6-1,-3-9 0,-1 1 0,1-1 0,0 0 0,1 0 0,-1 0 0,0-1 0,1 1 0,-1-1 0,1 1 0,0-1-1,0 0 1,0 0 0,0 0 0,0 0 0,1-1 0,2 2 0,2-1-13,0 0 1,0 0-1,0-1 0,0 0 1,0 0-1,0-1 1,1 0-1,-1-1 0,0 0 1,0 0-1,0-1 0,0 0 1,0 0-1,0 0 1,-1-1-1,1-1 0,4-2 13,-3 1-16,0 0 1,0-1-1,0 0 0,-1-1 0,0 0 0,0 0 0,0-1 0,-1 0 0,-1-1 0,1 1 0,-1-1 1,-1 0-1,3-6 16,1-6 9,-6 13 20,1 0 0,0-1 0,3-2-29,-7 10 1,1 0 1,-1 0 0,1 1 0,0-1 0,-1 0 0,1 1-1,0-1 1,-1 0 0,1 1 0,0-1 0,0 1-1,-1 0 1,1-1 0,0 1 0,0 0 0,0-1-1,0 1 1,0 0 0,-1 0 0,1-1 0,0 1-1,0 0 1,1 0-2,0 1 3,0-1-1,1 0 0,-1 1 1,0 0-1,1-1 1,-1 1-1,0 0 1,0 0-1,2 1-2,6 4 2,0 1 1,0 0-1,6 8-2,-9-10-1,0 2 3,1 0 0,-1 0 0,-1 1-1,0-1 1,0 1 0,0 2-2,-3-6 16,0 1-1,-1 0 1,1 0-1,-1 0 1,0 0-1,-1 0 0,1 0 1,-1 0-1,0 1 1,0-1-1,-1 3-15,0-6 1,0 0 0,0-1 0,0 1-1,-1 0 1,1-1 0,0 1 0,-1 0-1,0-1 1,1 1 0,-1 0 0,0-1-1,0 1 1,0-1 0,0 0 0,0 1 0,0-1-1,0 0 1,0 1 0,-1-1 0,0 1-1,-3 1-14,0 0 0,0 0 0,-1 0 0,1 0 0,-2-1 14,-16 10 92,32-13-60,86-33-27,-55 21-48,-1-2 1,0-1-1,3-5 43,-32 15 14,0 0 0,-1 0 0,0-1-1,3-4-13,-9 9 5,0-1 0,0 0 0,0 0 0,-1 0-1,1 0 1,-1 0 0,0 0 0,0 0 0,0-1-1,-1 1 1,1-1 0,-1 0 0,0 1 0,1-2-5,-2 4 0,0 0 0,0 0 0,0 0 1,0 0-1,0 0 0,0 0 1,0 0-1,0 0 0,0 0 0,0 0 1,0 0-1,-1 0 0,1 0 0,0 0 1,-1 0-1,1 0 0,-1 0 0,1 0 1,-1 0-1,0 0 0,1 0 0,-1 1 0,0 0 0,1-1 0,-1 1 0,0 0 0,1-1 0,-1 1 1,0 0-1,0 0 0,1 0 0,-1-1 0,0 1 0,0 0 0,1 0 0,-1 0 0,0 0 0,0 0 0,1 1 0,-1-1 0,0 0 0,-3 1 0,1 0 0,0 0 0,-1 1 0,1-1 0,0 1-1,0 0 1,0-1 0,0 2 0,-2 1 0,-11 10 0,1 1 0,-9 13 0,19-23 0,1 1 0,0 0 0,1 0 0,-1 0 0,1 0 0,0 1 0,1-1 0,0 1 0,-2 6 0,4-12 0,-1 1 0,1 0 0,0 0 0,0 0 0,-1 0 0,1 0 0,1 0 0,-1 0 0,0 0 0,0 0 0,1 0 0,-1-1 0,1 1 0,-1 0 0,1 0 0,0 0 0,0-1 0,0 1 0,0 0 0,0-1 0,0 1 0,0-1 0,1 1 0,-1-1 0,1 0 0,-1 1 0,1-1 0,-1 0 0,1 0 0,-1 0 0,1 0 0,0 0 0,1 0 0,8 2-251,0 1 1,0-2-1,1 1 0,-1-2 1,1 0-1,9 0 251,45-1-2800,13-4 2800,15-6-592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42:51.33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 67 15360,'0'0'4959,"-13"-8"7190,13 6-12139,0 1 0,1 0-1,-1-1 1,0 1-1,1-1 1,-1 1 0,1 0-1,0 0 1,-1-1 0,1 1-1,0 0 1,-1 0-1,1 0 1,0 0 0,0 0-1,0 0 1,0 0 0,0 0-1,0 0 1,1 0-1,-1 0 1,0 1 0,1-1-10,5-3 19,0 1 0,-1 1 1,1-1-1,5 0-19,8-2-514,0 1 1,1 2-1,16-1 514,65 1-2628,-102 2 2626,61 3-3896,-46-3 2623</inkml:trace>
  <inkml:trace contextRef="#ctx0" brushRef="#br0" timeOffset="354.26">88 262 14720,'4'-2'11598,"6"-1"-5812,55-11-5160,152-13-722,-216 27 96,54-3-1883,-50 3 198,0 1 1,0-1 0,-1 1-1,1 0 1,0 0 0,0 1 1684,-1-1-3014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42:49.46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216 305 27519,'0'3'388,"-1"1"-1,0-1 1,0 0 0,0 1-1,0-1 1,0 0 0,0 0-1,-1 0 1,1 0 0,-3 2-388,-8 20 288,4-4-126,-2 1 0,0-2-1,-8 12-161,-40 58 276,39-61-237,-11 6-10,26-31-30,-1 0 1,1 1 0,0 0 0,1 0 0,-1 0 0,1 0-1,0 0 1,0 1 0,0 1 0,3-7 0,0 0 0,0 1 0,0-1 0,0 1 0,0-1 0,0 0 0,0 1 0,0-1 0,0 1 0,0-1 0,0 0 0,0 1 0,0-1 0,1 0 0,-1 1 0,0-1 0,0 0 0,0 1 0,1-1 0,-1 0 0,0 1 0,0-1 0,1 0 0,-1 1 0,0-1 0,1 0 0,-1 0 0,0 1 0,1-1 0,-1 0 0,0 0 0,1 0 0,-1 0 0,0 1 0,1-1 0,-1 0 0,1 0 0,-1 0 0,0 0 0,15-1 0,0-1 0,0 0 0,13-4 0,-8 2 0,0 0 0,6 1 0,92-2 0,-47 2 0,56-9 0,-101 9 18,0 0 0,0 2-1,0 1 1,0 1 0,0 1 0,5 3-18,-10 0 85,-16-3-92,0-1 1,0 0-1,0 0 0,0 0 1,0 0-1,0-1 0,1 1 1,3-2 6,20 1 112,-29 0-112,0-1 0,0 1 0,0 0 0,0 0 1,1-1-1,-1 1 0,0 0 0,0 0 0,0-1 0,0 1 1,0 0-1,-1 0 0,1-1 0,0 1 0,0 0 0,0 0 1,0 0-1,0-1 0,0 1 0,0 0 0,0 0 1,0 0-1,-1-1 0,1 1 0,0 0 0,0 0 0,0 0 1,0-1-1,-1 1 0,1 0 0,0 0 0,0 0 0,0 0 1,-1 0-1,1 0 0,0 0 0,0-1 0,-1 1 0,-8-8-1,9 8 1,-32-26 0,-6-5 0,8-1-16,2-1 0,1-1 0,-7-15 16,-67-114-389,81 129 229,8 11-3027,-7-18 3187,12 27-888,-5-9-168</inkml:trace>
  <inkml:trace contextRef="#ctx0" brushRef="#br0" timeOffset="463">971 141 16128,'1'0'812,"0"-1"0,0 1 0,0 0 1,0-1-1,0 1 0,-1 0 1,1-1-1,0 1 0,0 0 1,0 0-1,0 0 0,0 0 0,0 0 1,0 0-1,0 0-812,0 1 239,-1-1 0,1 1 0,-1-1 0,1 1 1,-1 0-1,0-1 0,1 1 0,-1 0 0,0-1 0,1 1 0,-1 0 0,0-1 0,0 1 0,0 0 0,0 0 1,1-1-240,0 4 53,17 68 225,-4 0 0,3 38-278,-10-61 20,13 55-92,-10-53 0,3-4-1379,-8-36-1005,-5-11 2328,0 0 1,0 0-1,0 0 0,0 0 1,0 0-1,0 0 1,0 0-1,1 1 1,-1-1-1,0 0 0,0 0 1,0 0-1,0 0 1,0 0-1,0 0 1,1 0-1,-1 0 1,0 0-1,0 0 0,0 0 1,0 0-1,0 0 1,0 0-1,1 0 1,-1 0-1,0 0 0,0 0 1,0 0-1,0 0 1,0 0-1,0 0 1,1-1-1,-1 1 1,0 0-1,0 0 0,0 0 1,0 0-1,0 0 1,0 0-1,0 0 128,1-1-609,0 0-1,-1-1 1,1 1-1,-1 0 1,1 0-1,-1 0 1,0 0-1,0-1 1,1 1 0,-1 0-1,0 0 1,0-1-1,0 0 610,-3-16-3178</inkml:trace>
  <inkml:trace contextRef="#ctx0" brushRef="#br0" timeOffset="880.75">892 78 14720,'-4'-1'648,"2"1"105,0-1 0,-1 1 0,1-1 0,0 0 1,0 0-1,0 0 0,0 0 0,0 0 1,0 0-1,0-1 0,0 1 0,0-1 0,1 1 1,-1-1-1,1 0-753,0 2 182,1 0-1,-1-1 1,1 1-1,0-1 1,0 0 0,-1 1-1,1-1 1,0 1 0,0-1-1,0 1 1,0-1 0,0 1-1,0-1 1,0 0-1,0 1 1,0-1 0,0 1-1,0-1 1,0 0 0,0 1-1,0-1 1,0 1 0,0-1-1,1 1 1,-1-1-182,1-1 108,0 1 1,0 0 0,0 0-1,0-1 1,0 1-1,0 0 1,0 0-1,0 0 1,1 0 0,-1 0-109,5-2-4,-1 0 1,1 0 0,-1 1 0,1 0-1,1 0 4,8-3 40,1 1 0,0 2 0,0-1 0,0 2 0,1 0 0,-1 1 0,0 0 0,13 3-40,-6 1 27,-1 0-1,1 2 1,-1 0 0,0 2 0,20 9-27,-36-15 2,0 1 0,-1 0 0,1 0 0,0 0 0,-1 1 0,0 0 0,0 0 0,0 0 0,0 1 0,-1-1 0,1 1 1,-1 0-1,-1 1 0,1-1 0,-1 1 0,0-1 0,0 1 0,1 3-2,-2-2-85,0 0 0,-1 0 1,0 0-1,0 0 0,-1 0 0,0 0 0,0 0 1,0 0-1,-1 0 0,0 0 0,-1 0 0,0 0 1,0 0-1,0-1 0,-1 2 85,1-4-132,0-1 0,0 1 0,0 0 0,0-1 0,-1 0 0,1 1 0,-1-1 0,0 0 0,0 0 0,0-1 0,-1 1 0,1-1 0,0 1 0,-1-1 0,0 0 0,1 0 0,-1-1 0,0 1 0,0-1 0,0 0 0,0 0 0,0 0 0,-1-1 0,1 1 0,0-1 0,-2 0 132,2 0-8224,14 0-1290,2 0 7221</inkml:trace>
  <inkml:trace contextRef="#ctx0" brushRef="#br0" timeOffset="1333.88">1463 524 11392,'-4'33'8387,"0"7"480,5-37-8688,-1-1 0,0 1 0,1 0 0,-1 0 0,1 0 0,0-1 0,0 1 0,0 0 0,0-1 0,0 1 0,1-1 0,1 3-179,1 0 45,0 0 1,0-1-1,1 1 1,-1-1-1,1 0 1,0 0-1,0 0 1,1-1-1,-1 0 1,1 0-1,0 0 1,0-1 0,0 0-1,0 0 1,0 0-1,0-1 1,0 0-1,1 0 1,-1 0-1,0-1 1,1 0-1,-1 0 1,0-1-1,1 0 1,-1 0-1,0 0 1,0-1-1,6-2-45,-5 1 29,-1 0-1,0 0 1,-1 0-1,1-1 0,-1 0 1,1 0-1,-1-1 1,0 1-1,-1-1 0,1 0 1,-1 0-1,0-1 1,3-4-29,-6 8 11,1-1 0,-1 0 1,1 0-1,-1 0 0,0 0 1,0 0-1,0 0 1,-1 0-1,1-1 0,-1 1 1,0 0-1,0 0 0,0 0 1,0-1-1,0 1 0,-1 0 1,1 0-1,-1 0 0,0 0 1,0 0-1,0 0 0,0 0 1,-1 0-1,1 0 1,-1 0-1,0 0 0,0 1 1,0-1-1,-1-1-11,0 2-22,0-1-1,-1 0 1,1 1-1,-1 0 1,1 0 0,-1 0-1,0 0 1,0 0-1,1 1 1,-1 0-1,0-1 1,0 1 0,-1 1-1,1-1 1,0 1-1,0 0 1,0 0 0,0 0-1,-1 0 1,1 1-1,-3 0 23,-10 2-235,0 1-1,1 1 0,-1 0 1,-8 5 235,16-7-933,0 2 1,0-1 0,0 1-1,-1 2 933,6-5-818,1 1 0,0-1-1,0 1 1,0-1 0,1 1 0,-1 0-1,1 0 1,-1 0 0,1 1 0,0-1-1,-1 3 819,-2 4-2591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43:04.92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150 137 11392,'0'-13'8618,"0"22"-1047,0 10-3202,0-7-5355,0 338 2490,-2-299-3465,-3-20-2467,4-23 1938,1-3 916</inkml:trace>
  <inkml:trace contextRef="#ctx0" brushRef="#br0" timeOffset="440.79">19 74 16767,'-13'-12'7145,"12"11"-6847,0 0-1,1 0 0,-1 0 0,1 0 0,-1 0 0,1 0 0,0 0 0,-1 0 1,1 0-1,0 0 0,0 0 0,0-1 0,0 0-297,0 2 103,0-1-1,0 0 0,0 0 1,0 0-1,0 1 1,1-1-1,-1 0 0,0 0 1,0 1-1,1-1 0,-1 0 1,1 0-1,-1 1 1,0-1-1,1 0 0,0 1 1,-1-1-1,1 1 1,-1-1-1,1 1 0,0-1 1,-1 1-1,1-1 1,0 1-103,19-8 523,-10 5-304,3-1-183,1 1 1,0 0-1,0 0 0,0 1 1,2 1-37,70-1 74,-83 2-74,4 0 0,34 0 37,11 3-37,-37-2 16,-1 2 0,0-1 0,0 2 0,0 0 0,6 3-16,-16-6 14,7 4 46,0-1-1,-1 1 1,0 0-1,2 3-59,-9-6 31,1 0 0,-1 1 1,-1-1-1,1 1 0,0 0 0,-1 0 0,1 0 0,-1 0 1,0 0-1,0 0 0,0 1 0,0-1 0,-1 1 0,2 3-31,-2-2 35,0 0-1,0 0 0,-1 1 1,1-1-1,-1 0 0,0 1 0,-1-1 1,1 0-1,-1 0 0,0 1 1,0-1-1,-1 0 0,0 0 0,0 0 1,0 0-1,0-1 0,-1 1 1,0 1-35,-4 5 18,-1 1 0,-1-1 0,0-1 0,0 0 0,-1 0 0,-6 4-18,5-4 31,-1-1 0,0-1 1,0 0-1,-1-1 0,0 0 0,0-1 1,-1 0-32,4-2-390,1-1 1,-1-1 0,0 0-1,0 0 1,0-1 0,0 0-1,0 0 1,0-2-1,0 1 1,-9-2 389,-1-4-4570,19 5 4265,0 1 0,0 0-1,1-1 1,-1 1 0,0-1 0,1 1 0,-1-1 0,1 0 0,-1 1 0,1-1 0,-1 1-1,1-1 1,-1 0 0,1 0 0,0 1 0,-1-1 0,1 0 0,0 0 0,-1 1 0,1-1-1,0 0 1,0 0 0,0 1 0,0-2 305,0-6-2666</inkml:trace>
  <inkml:trace contextRef="#ctx0" brushRef="#br0" timeOffset="974.1">563 565 13184,'-18'14'6490,"10"-6"-5130,7-6-914,-1-1-1,1 1 1,0 0-1,-1 0 1,1 0-1,0 0 1,0 0-1,0 0 1,0 0-1,1 0 1,-1 0-446,1 0 31,0-1 0,0 1 0,0 0 0,1-1 0,-1 1 0,0 0 0,1-1 0,-1 1 0,1-1 0,-1 1 0,1-1 0,0 1 0,0-1 0,0 1 0,0-1 0,0 1-31,1 1 37,1 0-1,-1-1 1,1 1 0,0 0-1,0-1 1,0 0 0,0 1-1,0-1 1,0 0-1,0-1 1,1 1 0,-1-1-1,1 1 1,-1-1 0,1 0-1,0 0 1,-1-1-1,1 1 1,0-1 0,3 0-37,-2 0 104,1 0 0,-1 0 0,0-1 1,1 1-1,-1-1 0,0-1 0,0 1 1,0-1-1,0 0 0,0 0 0,0 0 1,0-1-1,0 0 0,-1 0-104,-1 1 111,0-1 0,0 0 0,0 0 0,-1 0 0,1 0 0,-1-1 0,1 1 0,-1-1 0,-1 1 0,1-1 0,0 0 0,-1 0 0,0 0 0,0 1 1,0-1-1,0 0 0,0-1 0,-1 1 0,0 0 0,0-1-111,0 2 37,0 1 0,0 0 0,-1 0 1,1 0-1,-1-1 0,1 1 1,-1 0-1,0 0 0,0 0 0,0 0 1,0 0-1,0 0 0,0 0 1,-1 0-1,1 1 0,-1-1 0,1 0 1,-1 1-1,1-1 0,-1 1 1,0 0-1,0-1 0,0 1 0,0 0 1,0 0-1,0 0 0,0 1 0,0-1 1,0 0-1,0 1 0,-1-1 1,1 1-1,0 0 0,0 0 0,-1 0 1,1 0-1,-1 0-37,-2 0-97,0 1 0,0-1 0,0 1 0,1 1 0,-1-1 0,0 1 0,0 0 0,1 0 0,-5 2 97,6-2-423,0 0 1,1 0-1,-1 0 1,0 0 0,1 0-1,0 0 1,-1 1 422,2-2-475,0 1-1,0-1 1,0 0 0,1 0-1,-1 1 1,0-1 0,1 0-1,-1 1 1,1-1-1,-1 1 1,1-1 0,0 0-1,0 1 1,-1 1 475,1 4-1771</inkml:trace>
  <inkml:trace contextRef="#ctx0" brushRef="#br0" timeOffset="1307.82">905 492 7808,'1'-1'161,"-1"1"-2,1 0 1,-1 0-1,0 0 1,1-1-1,-1 1 1,0 0 0,0 0-1,1 0 1,-1-1-1,0 1 1,1 0-1,-1 0 1,0 0-1,1 0 1,-1 0-1,0 0 1,1 0 0,-1 0-1,1 0 1,-1 0-1,0 0 1,1 0-1,-1 0 1,0 0-1,1 0 1,-1 0 0,0 0-1,1 1 1,-1-1-1,0 0 1,0 0-1,1 0 1,-1 0-1,0 1 1,1-1-1,-1 0 1,0 0 0,0 1-160,5 4 8946,1 3-4762,-4-4-3864,0 1 1,1-1 0,-1 1 0,-1-1 0,1 1-1,-1 0 1,1-1-321,0 18 419,0 1 0,-1-1 0,-1 3-419,0-20-153,0 3-1516,1 0 0,0 0 0,0-1 0,1 1 0,0 0 1669,-2-7-273,1 8-1653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43:02.21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45 152 8320,'4'11'13368,"-1"4"-7903,-1-8-5019,2 9 878,-2-10-966,-1 0 1,1 1-1,-1 0 0,0 5-358,1 255 1673,-3-137-1932,1-115-62,0-4-1019,0 0 0,0-1 1,-1 1-1,-1 2 1340,1-8-2272,-3-4 821</inkml:trace>
  <inkml:trace contextRef="#ctx0" brushRef="#br0" timeOffset="336.54">1 105 12032,'3'-19'4575,"-3"19"-3583,5-15 1216,-5 10 352,0-3-672,0 5-128,5-5-608</inkml:trace>
  <inkml:trace contextRef="#ctx0" brushRef="#br0" timeOffset="685.45">176 0 18943,'9'2'2508,"-6"-1"-1862,1-1 0,-1 1 0,0 0 0,0 0 1,1 1-1,-1-1 0,0 0 0,0 1 0,0 0 0,-1 0 0,1 0 0,0 0-646,29 20-36,-26-18 102,1 0 0,-1 0-1,0 1 1,0 0-1,-1 0 1,4 4-66,-5-4 201,0 1 1,0 0-1,0 0 1,-1 0-1,0 0 1,1 2-202,-3-5 48,0-1 1,0 2-1,0-1 1,-1 0-1,1 0 1,-1 0-1,1 0 1,-1 0-1,0 0 1,0 1-1,-1-1 1,1 0-1,-1 0 1,0 3-49,-6 15 129,-2 1 0,0-1 1,-1-1-1,-1 0 0,-1 0 1,-1-1-1,0-1 0,-6 5-129,16-20 7,0 0 0,0 0 0,0-1 0,0 0 0,0 1 0,-1-1-1,1 0 1,-1-1 0,1 1 0,-1-1 0,-2 1-7,-17 3-1694,-4-4-4906,18-1 4605</inkml:trace>
  <inkml:trace contextRef="#ctx0" brushRef="#br0" timeOffset="1037.85">417 632 12032,'-3'4'2014,"-1"0"0,-1 0 0,1-1 0,-1 0 0,-1 1-2014,-17 14 5276,21-16-5200,0 0 0,1 0 0,0 0-1,-1 0 1,1 0 0,0 0 0,0 0-1,0 0 1,0 0 0,0 1-1,1-1 1,-1 1-76,0 0 61,1 0 0,-1 0 1,1 0-1,0 1 0,0-1 0,0 0 0,0 0 0,0 1 0,1-1 1,0 0-1,0 1-61,-1-2 32,1-1 1,0 1-1,-1-1 0,1 0 1,0 1-1,0-1 1,0 0-1,0 1 1,0-1-1,0 0 1,1 0-1,-1 0 0,0 0 1,1 0-1,-1 0 1,0 0-1,1 0 1,-1-1-1,1 1 0,-1-1 1,1 1-1,0-1 1,0 1-33,7 0-52,0 1 0,0-1 0,0-1 0,0 0 1,0 0-1,0-1 0,0 0 0,0-1 0,3 0 52,-5 0 118,0 0-1,0 0 1,-1-1-1,1 0 1,-1 0-1,0 0 1,0-1 0,0 0-1,0 0 1,-1 0-1,1-1 1,0 0-118,-5 4 32,0 0 1,0-1-1,-1 1 1,1 0-1,0 0 1,0 0 0,-1-1-1,1 1 1,0 0-1,-1-1 1,1 1-1,-1-1 1,0 1-1,1-1 1,-1 1 0,0 0-1,0-1 1,0 1-1,0-1 1,0 1-1,0-1 1,-1 1-1,1-1 1,0 1-1,-1 0 1,1-1 0,-1 1-1,1-1 1,-1 1-1,0 0 1,0 0-1,1-1 1,-1 1-1,0 0 1,0 0 0,0 0-1,0 0 1,0 0-1,-1 0 1,0 0-33,-1-2 3,-1 0-1,0 1 1,1 0 0,-1-1 0,0 2 0,0-1-1,0 0 1,0 1 0,0 0 0,-1 0 0,1 0 0,0 0-1,-3 0-2,-2 1-588,0 1 0,-1-1-1,1 2 1,-6 0 588,11-1-947,-1 1 1,1 0 0,-1-1-1,1 1 1,0 1 0,-1 0 946,1 0-758</inkml:trace>
  <inkml:trace contextRef="#ctx0" brushRef="#br0" timeOffset="1726.53">824 569 11904,'-1'0'683,"-1"1"0,1-1 0,-1 1 0,1-1 1,-1 0-1,1 0 0,-1 0 0,0 0 0,1 0 1,-1 0-1,1-1 0,-1 1 0,1-1 0,-2 1-683,-12-3 6936,22-9-6328,-6 11-606,1-1 0,0 1-1,0 0 1,0 0-1,0 0 1,0 0-1,0 1 1,0-1-1,1 0 1,-1 1-1,0-1 1,0 1-1,0 0 1,1 0 0,-1 0-1,0 0 1,0 0-1,1 0 1,-1 1-1,0-1 1,0 1-1,0-1 1,0 1-1,0 0 1,1 0-2,-1 0 4,1 0-1,-1 0 1,0 0 0,0 0 0,0 0 0,-1 1-1,1-1 1,0 1 0,0-1 0,-1 1 0,1-1-1,-1 1 1,1 0 0,-1 0 0,0 0 0,0 0-1,0 0 1,0 0 0,0 0 0,0 0 0,0 0-1,-1 1 1,1-1 0,-1 0 0,1 2-4,-2 2-6,1-1 0,-1 1 0,0-1 0,0 0 0,-1 0 0,0 0 0,0 1 6,2-4-2,-1 0-1,0 0 0,0 0 0,0 0 0,0 0 0,0 0 0,-1 0 0,1 0 0,-1 0 0,1-1 1,-1 1-1,0-1 0,1 1 0,-1-1 0,0 1 0,0-1 0,-1 0 3,-1 1 4,4-2-4,0 1-1,0-1 1,0 0-1,0 0 1,-1 1-1,1-1 1,0 0-1,0 0 1,0 1-1,0-1 1,0 0-1,0 1 1,0-1-1,0 0 1,1 0-1,-1 1 1,0-1-1,0 0 1,0 0-1,0 1 1,0-1-1,0 0 1,0 0-1,1 1 1,-1-1-1,0 0 1,0 0-1,0 0 1,0 1-1,1-1 1,-1 0-1,0 0 1,0 0-1,1 0 1,-1 1-1,0-1 1,0 0-1,1 0 1,-1 0-1,0 0 1,1 0-6,-1 1-1,1-1 0,0 0 1,0 0-1,-1 1 1,1-1-1,0 0 1,0 0-1,-1 0 0,1 0 1,0 0-1,0 0 1,0 0-1,-1 0 1,1 0-1,0 0 1,0-1 6,12 1-17,-5 1 33,1 1 0,-1 0 0,1 0 0,-1 1 0,0 0 0,0 0 0,0 1 0,-1 0 0,1 1 0,-1-1 0,0 1 0,2 2-16,-8-6 42,-1 0 0,1 0 0,0-1 0,0 1 0,-1 0-1,1 0 1,0 0 0,-1 0 0,1 0 0,-1 0 0,0 0 0,1-1 0,-1 2 0,0-1 0,1 0-1,-1 0 1,0 0 0,0 0 0,0 0 0,0 0 0,0 0 0,0 0 0,0 0 0,0 0 0,0 0-1,-1 0 1,1 0 0,0 0 0,-1 0 0,1 0 0,-1 0 0,1 0 0,-1 0 0,1 0 0,-1 0-1,0-1 1,1 1 0,-1 0-42,-4 4 184,1 0 0,-1-1 0,0 1 0,0-1 0,-4 2-184,9-6 5,-4 2 38,0 1 0,1-1-1,-1 0 1,-1-1 0,1 1-1,0-1 1,0 0-1,-1 0 1,1 0 0,-4 0-43,-7 0-863,0-1 0,-7-1 863,-1 0-3522,20 0 1533,-1-6 730</inkml:trace>
  <inkml:trace contextRef="#ctx0" brushRef="#br0" timeOffset="2143.67">1405 627 15104,'-12'8'7445,"7"-3"-5664,-3-4 3126,7-1-3484,5-1-1124,224 1 890,-224 0-1469,-1 0 0,0 0 0,0 0 0,0-1-1,0 0 1,0 1 0,0-1 0,0 0 0,0 0-1,0-1 1,0 1 0,-1-1 0,2 0 280,1-2-379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43:14.63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1 161 30719,'141'2'2246,"-42"3"-6375,-86-4 2371,0-1 0,0 0 0,2-1 1758,7-3-1931</inkml:trace>
  <inkml:trace contextRef="#ctx0" brushRef="#br0" timeOffset="439.28">93 16 9984,'-2'0'1171,"0"0"1,0 0-1,0 0 0,0 0 1,0 0-1,0-1 1,0 1-1,0-1 0,0 1 1,0-1-1,1 0 1,-1 0-1,0 0 1,0 0-1,1 0 0,-1 0 1,0 0-1172,2 0 1056,6 1 368,138-2-1265,2-1-5267,-118 3 3822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43:19.75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181 0 17791,'-5'8'6688,"5"-8"-5216,0 12 512,0-4 32,-3-3-1248,3 9 64,0 3-544,0 5 32,0-2-192,0 7-64,-5-2-32,5-3-384,-5-2 192,2 2-1920,-2-2 1152,0 1-1152,0-7 1184</inkml:trace>
  <inkml:trace contextRef="#ctx0" brushRef="#br0" timeOffset="353.7">19 419 14464,'-5'-4'482,"-4"-3"10255,11 3-4967,3-1-5315,7-1-300,-1 1-1,1 0 1,0 1-1,0 0 1,11-2-155,-3 0-5,-4 3-710,-1 0 0,1 0 1,-1 2-1,15-1 715,61 5-9839,-85-2 8980,16-1-1621</inkml:trace>
  <inkml:trace contextRef="#ctx0" brushRef="#br0" timeOffset="687.4">81 616 17407,'-19'7'5654,"18"-7"-5503,1 1 1,-1-1-1,1 0 1,-1 0-1,1 0 1,-1 0 0,1 1-1,-1-1 1,1 0-1,-1 0 1,0 0-1,1 0 1,-1 0 0,1 0-1,-1-1 1,1 1-1,-1 0 1,1 0-1,-1 0 1,1 0-1,-1-1 1,1 1 0,-1 0-1,1 0 1,-1-1-152,0 1 621,1-1-502,0 1 0,-1-1 0,1 1 0,0-1 0,0 1 0,-1-1 0,1 1 0,0-1 0,0 1 0,0-1 0,0 0 0,0 1 0,0-1 0,0 1 0,0-1 0,0 1 0,0-1 0,0 1 0,1-1 0,-1 0 0,0 1 0,0-1 0,0 1 0,1-1 0,-1 1 0,0-1 0,1 1 0,-1-1-119,1-1 375,0-1-336,0-1 0,1 1 1,-1 0-1,1 0 0,-1 0 1,1 0-1,0 0 0,0 1 0,1-1 1,-1 1-1,0-1 0,1 1 1,-1 0-1,1 0 0,0 0 1,0 0-1,0 0 0,1 0-39,7-3 42,0-1 0,1 2 0,-1 0-1,7-1-41,-12 3 14,0 1-1,1 0 1,-1 0-1,0 0 1,1 1-1,-1 0 1,1 1-1,-1-1 1,1 1-1,-1 1 0,0-1 1,1 1-1,-1 0-13,-4-1-8,1 0 1,-1 0-1,1 0 0,-1 0 0,0 0 0,1 1 0,-1-1 0,0 1 0,0 0 1,0 0-1,0 0 0,0 0 0,-1 0 0,1 0 0,-1 0 0,1 0 0,-1 0 0,0 1 1,0-1-1,0 1 0,0-1 0,0 1 0,0-1 0,-1 1 0,1 0 0,-1-1 1,0 1-1,0 0 0,0-1 0,0 1 0,0 1 8,-2 4-72,0 0 0,0 0 1,0 0-1,-1 0 0,-1 0 0,1 0 0,-1-1 0,0 0 1,-1 1-1,0-2 0,0 1 0,-4 3 72,-4 4-122,0 0 0,-1-1 1,-1-1-1,-15 10 122,11-10 9,-1-1 0,-1-1 1,-17 6-10,-3 1 84,30-11 240,20-7 78,8-1-46,98 7-318,102 17-38,-210-21-157,4 0-1413,-1 0 0,0 0-1,1-1 1,-1 0 0,0 0-1,8-3 1571,14-1-4992,-5-3 1777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43:19.03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23 212 12928,'-1'-1'587,"0"0"0,0 1 0,0 0 1,0-1-1,-1 1 0,1 0 1,0-1-1,0 1 0,0 0 0,-1 0 1,1 0-588,-3 0 4251,-1-1 4610,23-11-8594,-2 8-292,1 0 0,1 1 0,6 0 25,10-2-69,-6-1-305,9-1-2855,-1 4-4234,-30 3 5489</inkml:trace>
  <inkml:trace contextRef="#ctx0" brushRef="#br0" timeOffset="373.8">124 1 15616,'-3'2'1707,"0"1"1,0 0 0,1 0 0,-1 0 0,1 0 0,0 1 0,0-1 0,-2 4-1708,1 0 1025,-1 2-1,1-1 1,1 0 0,0 1-1025,-3 17-808,1 1-1,0 7 809,2-16 979,2-15-951,-5 48-646,2 2 618,3-38-624,1-1-1,0 0 1,0 0 0,2 0 0,0 0-1,0 1 625,7 9-1013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43:15.77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105 112 12672,'0'0'4122,"-4"0"-673,3 1 3065,-1 4-3375,1 10-1063,4 6-1861,0-5-70,-2-1 0,1 1 0,-2 0 0,-1 10-145,1 0-404,0 1 0,3 12 404,-1-10-1302,-1-1-1,-2 8 1303,0 0-9337,1-26 4274,0-6 1693</inkml:trace>
  <inkml:trace contextRef="#ctx0" brushRef="#br0" timeOffset="481.71">30 109 15104,'-2'-1'1124,"0"0"1,1 0 0,-1 0 0,0 0 0,0 0-1,1 0 1,-1 0 0,-1-2-1125,2 1 665,0 1 0,-1-1 1,1 1-1,0-1 0,0 0 0,0 0 1,0 1-1,0-3-665,0 3 88,1 0 0,0-1 0,-1 1 0,1 0 0,0 0 0,0-1 0,0 1 0,0 0 0,0-1 0,0 1-1,0 0 1,0-1 0,0 1 0,1 0 0,-1-1 0,1 1 0,-1 0 0,1 0 0,-1 0 0,1-1 0,0 1 0,-1 0 0,1 0 0,0 0 0,0 0 0,0 0 0,0 0 0,0 0-88,4-3 18,1 1 0,-1 0-1,1 0 1,-1 1 0,1-1-1,0 1 1,0 0 0,2 0-18,49-9 97,-53 11-96,22-4 13,1 0-1,-1 3 1,1 0 0,13 2-14,-32-1 4,1 1 1,-1 0 0,0 1-1,-1 0 1,1 0-1,0 1 1,-1 0 0,1 0-1,-1 1 1,0-1 0,0 2-1,0-1 1,0 1-1,-1 0 1,0 0 0,0 1-1,1 1-4,-5-5 11,0 1-1,0-1 0,0 1 0,-1-1 0,1 1 1,-1 0-1,0 0 0,1 0 0,-1-1 0,0 1 1,-1 0-1,1 0 0,0 1 0,-1-1 0,0 0 1,0 0-1,0 0 0,0 0 0,0 0 0,-1 0 1,1 0-1,-1 0 0,0 0 0,0 0 0,0 0 1,0 1-11,-2 2 17,0-2 0,0 1 0,-1 0 1,1-1-1,-1 1 0,0-1 0,0 0 1,-1 0-1,1-1 0,-1 1 0,0-1 1,0 0-1,0 0 0,0 0-17,-10 3-822,-1 0-1,0-1 1,1 0 0,-1-1-1,-15 1 823,14-4-1008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43:30.79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90 9088,'2'-3'1082,"-1"1"1,0-1 0,0 1-1,-1-1 1,1 0 0,0 1 0,-1-1-1,0 0 1,1 0 0,-1 0-1083,3-18 4832,-2 19-4761,0 1 0,0-1 1,-1 1-1,1-1 0,0 1 0,0 0 0,1-1 0,-1 1 0,0 0 1,0 0-1,0 0 0,1 0 0,-1 0 0,1 0-71,2-2 83,1 1-1,0-1 0,-1 1 1,1 0-1,0 1 0,0-1 1,0 1-1,0 0 1,0 0-1,1 0 0,-1 1 1,0 0-1,0 0 0,0 0 1,1 1-1,-1 0 0,0 0 1,1 0-83,-5 0 23,1-1 1,0 1 0,-1 0-1,1-1 1,0 1 0,-1 0-1,1 0 1,-1 0-1,0 0 1,1 1 0,-1-1-1,0 0 1,1 0-1,-1 1 1,0-1 0,0 1-1,0-1 1,-1 1 0,2 1-24,-1 0 21,0-1 0,-1 1 0,1 1 0,0-1 0,-1 0 0,0 0 0,0 0 0,0 0 0,0 0 0,0 0 0,-1 1-21,0 4 15,-1 0 0,0 0 0,-1 0 0,0-1 0,0 1 0,0-1 0,-1 1 0,-2 1-15,-18 26-2,14-22 38,0 2-1,1 0 1,0 0-1,1 0 1,0 4-36,7-19 16,1 0 0,0 1 1,0-1-1,-1 1 0,1-1 1,0 1-1,0-1 0,0 1 0,0-1 1,0 1-1,0-1 0,-1 1 1,1-1-1,0 1 0,0-1 1,0 0-1,1 1 0,-1-1 0,0 1 1,0-1-1,0 1 0,0-1 1,0 1-1,1-1 0,-1 1 1,0-1-1,0 1 0,1-1 0,-1 0 1,0 1-1,0-1 0,1 0 1,-1 1-1,1-1 0,-1 0 0,0 1 1,1-1-1,-1 0 0,1 0 1,-1 1-17,3-1 110,0 1 0,-1-1 0,1 0 0,0 0 0,0 0 0,0 0 0,0 0-110,15-1 370,6 4 386,1 0-270,21 0-486,-4 3-3136,-31-5 2267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43:28.89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179 687 9088,'5'4'490,"5"5"2708,-1 0-1,9 10-3197,-18-19 201,1 0 0,-1 0 1,0 1-1,1-1 0,-1 0 1,0 0-1,0 1 0,1-1 0,-1 0 1,0 1-1,0-1 0,0 0 1,1 1-1,-1-1 0,0 0 0,0 1 1,0-1-1,0 1 0,0-1 1,0 0-1,0 1 0,0-1 0,0 0 1,0 1-1,0-1 0,0 1 1,0-1-1,0 0 0,0 1 0,0-1 1,0 1-1,-1-1 0,1 0 1,0 1-1,0-1 0,0 0 0,-1 1 1,1-1-1,0 0 0,0 0 1,-1 1-1,1-1 0,0 0 0,0 0 1,-1 1-1,1-1 0,0 0 1,-1 0-1,1 0 0,-1 1 0,1-1 1,-1 0-202,0 0 183,-1 0 1,1 0 0,-1 0 0,1 0 0,0 0-1,-1 0 1,1 0 0,-1 0 0,1-1 0,-1 1-1,1-1 1,-1 1 0,1-1 0,0 1 0,0-1-1,-1 0-183,-13-10 291,0-1 1,1-1-1,0 0 0,1-1 0,1-1 0,0 0 0,0-1-291,0-2 5,2 1 1,0-1 0,1-1 0,0 0-1,2 0 1,0-1 0,1 1 0,1-1-1,1-1 1,1 1 0,1-1 0,0 1-1,2-11-5,1 19 0,0 0-1,1 0 1,0 1-1,1-1 1,0 1-1,1 0 1,0-1-1,1 2 1,0-1-1,1 1 1,0-1-1,1 2 1,5-7 0,-6 9 0,0 1 0,0-1 0,1 1 0,0 0 0,0 1 0,0 0 0,1 0 0,-1 1 0,1 0 0,1 0 1,-1 0-1,0 1 0,1 1 0,0-1 0,-1 1 0,1 1 0,8-1 0,-14 2 12,0 0 0,0 0 0,0 0-1,0 0 1,0 0 0,0 1 0,0 0 0,0-1 0,0 1 0,0 0-1,0 1 1,0-1 0,-1 0 0,1 1 0,0-1 0,-1 1 0,1 0-1,0 1-11,1 1 31,-1 0 0,0 0 0,0 0 0,0 0 1,-1 1-1,0-1 0,1 1 0,-2-1 0,1 1 0,0 0 0,-1 2-31,2 2 84,-1 0 0,-1 1 1,0-1-1,0 1 1,-1-1-1,0 1 0,0 0 1,-1-1-1,0 1 0,-1-1 1,0 1-1,-3 6-84,2-10-82,1 0-1,-1-1 1,0 1-1,0-1 1,0 0-1,-1 0 1,0 0-1,0 0 1,-1 1 82,1-3-385,0 1 0,0-1 0,0 0 0,-1 0 1,1-1-1,-1 1 0,0-1 0,0 0 1,0 0-1,0 0 0,-3 0 385,6-2-649,1 1-1,0-1 1,-1 0-1,1 0 1,0 0-1,-1 1 1,1-1-1,0 0 1,-1-1-1,1 1 1,0 0 0,-1 0-1,1-1 1,0 1-1,0 0 1,-1-1-1,1 0 1,-1 0 649,-5-7-7547,-1-7 2993</inkml:trace>
  <inkml:trace contextRef="#ctx0" brushRef="#br0" timeOffset="685.81">493 19 8960,'2'-3'1141,"3"-3"-249,-5 6-814,0 0 1,0 0-1,0 1 0,0-1 1,0 0-1,0 0 0,0 0 1,0 0-1,0 0 0,0 0 1,0 0-1,0 0 0,0 0 1,0 0-1,0 0 0,0 0 1,0 0-1,0 1 0,0-1 1,0 0-1,0 0 0,1 0 1,-1 0-1,0 0 0,0 0 1,0 0-1,0 0 0,0 0 1,0 0-1,0 0 0,0 0 1,0 0-1,0 0 0,0 0 1,0 0-1,0 0 0,0 0 1,0 0-1,0 0 0,0 0 1,1 1-1,-1-1 0,0 0 1,0 0-1,0 0 0,0 0 1,0 0-1,0 0 0,0 0 1,0 0-1,0 0 0,0 0 1,0-1-1,0 1 0,0 0 0,0 0 1,1 0-1,-1 0 0,0 0 1,0 0-1,0 0 0,0 0 1,0 0-1,0 0 0,0 0 1,0 0-1,0 0 0,0 0-78,0 15 5348,0 34 3687,1-31-8333,1 0 0,0 0 1,2 5-703,-2-15-323,0 1 1,1-1-1,0 0 0,1 0 1,-1 0-1,1 0 0,5 6 323,-5-8 182,0-1 0,0 0 0,1 0 0,0-1-1,0 0 1,0 0 0,1 1-182,3 1-18,0 0 0,0-1 0,0-1 0,6 3 18,-11-5-10,0-1-1,1 0 1,-1 0-1,0 0 1,0 0-1,1-1 1,-1 1-1,0-1 1,1 0-1,-1-1 1,0 1 0,1-1-1,2 0 11,2-3-18,1 0 0,0 0 0,-1-1 0,0 0 0,0 0 0,-1-1 0,1-1 0,-1 1 0,-1-1 0,1-1 0,-1 1 0,0-1 0,-1 0 0,1-1 18,6-11 22,-1 0 1,0-1 0,-2 0 0,0 0-1,5-19-22,3-18 571,-19 71-505,0 0 0,1 0 0,0 0 0,1 0 0,1 0 0,0 2-66,1 4 81,1 0 0,1 0 0,1-1 0,4 10-81,-7-21-599,0 0-1,1-1 1,1 1 0,-1-1 0,1 1-1,2 1 600,-1-2-1049,-1 0-1,1-1 0,0 1 0,1-2 0,-1 1 0,1-1 0,0 0 1,0 0-1,0-1 0,1 0 0,-1 0 0,1 0 0,0-1 0,0-1 1,6 2 1049,5-3-3376</inkml:trace>
  <inkml:trace contextRef="#ctx0" brushRef="#br0" timeOffset="1043.84">1293 223 12288,'7'-7'7169,"-4"5"-2636,-5 3-1766,2 4 907,3 3-3442,-2-7 219,2 9-263,-1 0 0,0 0 0,0 1 0,-1-1 1,-1 1-1,0-1 0,-1 10-188,-1 32-1450,3-41-659,-1-1 1,1 0-1,3 9 2109,-3-13-1648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2:48:57.1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92 9728,'8'4'3584,"-6"-6"-2784,5 2 224,-3-2-96,2 2-576,4 0-129,6-4-127,7 2-96,3-2 32,1 2-959,2-1-321,1-3 544,3-4 352</inkml:trace>
  <inkml:trace contextRef="#ctx0" brushRef="#br0" timeOffset="378.14">1333 7 13056,'20'0'4927,"-16"0"-3839,11 3-96,-7-3-320,4 0-864,5 0-256,5 0-640,7 0-256,2 0-2623,2-3-1153,0 0 2656,-4 0 1248</inkml:trace>
  <inkml:trace contextRef="#ctx0" brushRef="#br0" timeOffset="762.79">2440 28 11264,'20'8'4224,"-14"-5"-3296,7 3 159,-6-5-95,6 4-992,4-4-352,6 4-544,2-3-191,5 0 575,3-2-1984,-4 0-832,0-2 1696,1-5 800</inkml:trace>
  <inkml:trace contextRef="#ctx0" brushRef="#br0" timeOffset="763.79">3452 67 10368,'35'6'3936,"-21"-2"-3040,5-1 96,-5-3-129,8 2-1502,7-2-481,11 4-2624,2-4-1184,5 0 2560,-2 0 1280</inkml:trace>
  <inkml:trace contextRef="#ctx0" brushRef="#br0" timeOffset="1172.58">4526 107 11392,'26'0'4224,"-13"0"-3297,7 0 385,-11 0-32,8 0-704,5 0-224,9 0-512,1-5-160,4 3 160,-3-2-1536,0 2-703,-4-4 1151,0 0 640</inkml:trace>
  <inkml:trace contextRef="#ctx0" brushRef="#br0" timeOffset="1173.58">5554 102 12416,'32'0'4639,"-18"-2"-3583,12 2 160,-13-4-64,13 4-1120,7 0-352,3 0-2208,7-2-991,-1 0 1823,-4-2 832,3 2 672</inkml:trace>
  <inkml:trace contextRef="#ctx0" brushRef="#br0" timeOffset="1174.58">6648 111 11776,'52'3'4480,"-30"-6"-3489,11 6 353,-19-6-32,9 3-736,0-3-224,5 3-384,5 0-128,0 0 64,3 0-2080,0 0-831,0 0 1503,0-1 736</inkml:trace>
  <inkml:trace contextRef="#ctx0" brushRef="#br0" timeOffset="1506.28">7719 137 11264,'44'3'4224,"-23"-3"-3296,4 3 447,-12-3-31,7 0-768,7 0-224,1 0-928,5 0-352,7 0 448,2 0-1535,-2 0-513,-1 0 1280,0 3 608</inkml:trace>
  <inkml:trace contextRef="#ctx0" brushRef="#br0" timeOffset="1507.28">8864 196 13184,'33'0'4927,"-20"0"-3839,9 0 128,-11-3-256,4 0-800,5 3-192,10 0-1792,3-3-736,3 3-1215,-1 0-545,1-2 2336,1 2 1120</inkml:trace>
  <inkml:trace contextRef="#ctx0" brushRef="#br0" timeOffset="1851.15">9696 190 8576,'61'3'3232,"-38"-3"-2496,14 6 768,-25-6 224,8 5-257,3-5-63,0 0-672,3 0-192,8 0-352,2 0-128,2 0-32,1 0-1952,5 0-831,-6 0 1375,-5 4 672</inkml:trace>
  <inkml:trace contextRef="#ctx0" brushRef="#br0" timeOffset="1852.15">10793 246 11136,'42'-3'4128,"-32"0"-3200,9 6 351,-9-3 1,3 0-1472,6 0-576,8 0-2303,6 0-897,-1-3 2048,1 0 992,-4 3 704</inkml:trace>
  <inkml:trace contextRef="#ctx0" brushRef="#br0" timeOffset="2221.81">11437 246 10624,'39'-3'4032,"-19"3"-3136,16-3 95,-16 0-159,6 3-320,10 0 96,6 0-32,1 0-64,3 0-256,0 3-96,2-3-32,-2 0-992,4 0-448,-1 0 576,-3 3 384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2:52:51.00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63 176 14592,'-2'0'402,"-2"1"490,1 0 0,-1-1 0,1 1-1,-1-1 1,1 0 0,0 0 0,-1-1 0,1 1 0,-1-1-1,1 1 1,-1-1 0,1 0 0,0 0 0,0-1-1,-1 1 1,0-1-892,3 1 1499,17 1-1110,0 2 0,0 0 0,-1 0 1,1 2-390,60 16-3441,-40-9-10355,17 2 13796,-34-12-3050</inkml:trace>
  <inkml:trace contextRef="#ctx0" brushRef="#br0" timeOffset="328.83">98 324 15744,'-27'13'5887,"27"-13"-4575,-21 3 960,16 0 960,0-6-1888,5 3 288,0 0-1024,14 0-128,-5 0-320,17 0-96,-4 0-32,12 0-256,-6 0 128,6 0-1792,-3-3 1024,4 3-1184,-9-5 1184</inkml:trace>
  <inkml:trace contextRef="#ctx0" brushRef="#br0" timeOffset="676.64">427 32 15616,'-16'-9'5481,"7"5"-2725,0-1 0,0 1 1,0 0-1,-5 0-2756,12 3 37,0 1 0,0 0 0,1 0 1,-1 0-1,0 0 0,0 0 0,0 0 0,0 0 1,1 1-1,-1-1 0,0 1 0,0-1-37,1 1 6,1-1 0,-1 0 0,1 1 0,-1-1 0,1 0 0,-1 1 0,1-1 0,-1 0 1,1 1-1,-1-1 0,1 1 0,-1-1 0,1 1 0,0-1 0,-1 1 0,1-1 0,0 1 0,-1 0 0,1-1 0,0 1 0,0-1 0,-1 1 0,1 0 0,0-1 0,0 1 0,0 0 0,0-1 0,0 1 0,0 0 0,0-1 0,0 1 0,0 0 0,1 0-6,1 4 0,1 1 0,-1 0 0,2-1 0,-1 0 0,0 1 0,1-1 0,0-1 0,1 1 0,-1 0 0,5 2 0,6 9 0,16 19-39,-1 1 0,-2 2 0,7 14 39,-32-46 4,0 0 1,0 0 0,0 1 0,-1-1-1,0 1 1,0-1 0,-1 1 0,1 0 0,-2-1-1,1 1 1,-1 0 0,0 0 0,0 0-1,-2 5-4,1-7 3,0 1 0,0-1-1,-1 0 1,1 0 0,-1-1-1,-1 1 1,1 0 0,-1-1-1,1 1 1,-1-1 0,-1 0-1,1 0 1,-1 0 0,1 0-1,-1 0 1,0-1 0,0 0-1,-1 0 1,-3 2-3,-6 3-569,-1-1-1,0-1 1,0 0 569,0-1-1083,0-1 0,0 0 0,0-1 0,-1 0-1,1-2 1,-1 0 0,1 0 0,-1-2 0,-1 0 1083,-1-1-7146,5-5 2453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43:34.34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18 39 11776,'-7'0'5624,"6"-1"-5179,0 1 0,1 0 1,-1 0-1,1 0 0,-1-1 1,0 1-1,1 0 0,-1-1 1,1 1-1,-1 0 0,0-1 0,1 1 1,-1-1-1,1 1 0,0-1 1,-1 1-1,1-1-445,-1 0 1936,1 1-747,0 0-96,6-2 1147,27-3-1936,1 1 0,0 3 0,0 0 0,2 2-304,9 0 123,-17-3-3257,-18 1-455,1-1 1,-1-1 0,0 0 0,5-2 3588,-5 1-3728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43:34.82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124 146 17407,'-14'23'8956,"6"-7"-6413,7-14-2293,-1 1 1,1 0-1,1 0 1,-1 1 0,0-1-1,1 0 1,-1 0-1,1 0 1,0 0-1,0 1-250,-1 8 364,-1 38 481,3 27-845,0-25 19,4 132-4307,-2-162 2486,2-9 660</inkml:trace>
  <inkml:trace contextRef="#ctx0" brushRef="#br0" timeOffset="364.7">19 72 17535,'-15'-3'5654,"15"3"-5606,0 0-1,0 0 1,0 0 0,0 0 0,-1 0 0,1 0 0,0 0 0,0 0 0,0 0 0,0 0-1,0 0 1,0 0 0,0 0 0,0 0 0,-1 0 0,1 0 0,0 0 0,0 0 0,0 0-1,0 0 1,0 0 0,0-1 0,0 1 0,0 0 0,0 0 0,0 0 0,-1 0 0,1 0-1,0 0 1,0 0 0,0 0 0,0 0 0,0-1 0,0 1 0,0 0 0,0 0 0,0 0-1,0 0 1,0 0 0,0 0 0,0 0 0,0 0 0,0-1 0,0 1 0,0 0 0,0 0 0,0 0-1,0 0 1,0 0 0,0 0-48,0-2 357,0-1 359,0 0 0,0 0 0,0 0 0,1 0 0,-1 0 0,1 0 0,0 0 0,0 0-716,6-7-37,-2 6 54,0 1-1,0 0 1,0 1 0,0-1-1,0 1 1,1 0 0,-1 0-1,1 1 1,-1 0 0,1 0-1,-1 0 1,6 0-17,-1 1 11,-1 0 0,0 1 0,1 0 1,-1 1-1,0 0 0,0 0 0,7 3-11,2 3 15,0 0 0,-1 1 0,0 0 1,-1 2-1,0 0 0,0 1 0,7 7-15,-14-11 18,0 0-1,-1 1 1,0 0-1,0 0 1,-1 1-1,0 0 1,-1 0-1,1 3-17,-5-9 4,0 0 0,-1 0 0,0 0-1,1 0 1,-2 0 0,1 0 0,0 0 0,-1 1 0,0-1-1,0 0 1,0 0 0,0 0 0,-1 1 0,1-1 0,-1 0 0,0 0-1,0 0 1,-1 0 0,1 0 0,-1 0 0,0 0 0,0-1-1,0 1 1,-1-1 0,1 1 0,-2 0-4,-3 4-876,-1 1 0,-1-1 0,0 0 0,0-1 0,-1 0 0,-9 5 876,-14 7-8632,-18 5 8632,30-14-1450,7-3-4235,-1-6 2069</inkml:trace>
  <inkml:trace contextRef="#ctx0" brushRef="#br0" timeOffset="1019.26">497 571 15616,'0'-1'553,"0"0"1,0 1-1,0-1 1,0 0-1,0 0 1,-1 1 0,1-1-1,0 0 1,0 0-1,-1 1 1,1-1-1,0 0 1,-1 1 0,1-1-1,-1 0 1,1 1-1,-1-1 1,1 1-1,-1-1-553,0 0 403,0 0-1,0 1 0,0-1 1,-1 0-1,1 1 0,0-1 1,0 1-1,-1-1 0,1 1 0,0 0 1,-1-1-403,-1 1 105,1 0 0,0 0-1,0 0 1,-1 0 0,1 0 0,0 0 0,0 1 0,0-1 0,-1 1 0,1 0 0,0-1 0,0 1 0,0 0-1,0 0 1,-1 1-105,-6 5 33,0 1-1,1-1 1,0 2-1,1-1 0,-1 1 1,1 0-1,1 1 1,0-1-1,0 1 0,1 1 1,0-1-1,1 1 1,-1 4-33,4-13-20,1 1 0,-1-1 1,1 1-1,-1-1 1,1 1-1,0-1 0,0 1 1,0-1-1,0 1 0,1-1 1,-1 1-1,1-1 1,-1 1-1,1 0 20,0-2-25,-1 1-1,1-1 1,0 0-1,0 0 1,-1 0-1,1 1 1,0-1 0,0 0-1,0 0 1,0 0-1,0 0 1,0 0-1,1-1 1,-1 1 0,0 0-1,0-1 1,1 1-1,-1 0 1,0-1-1,1 1 1,-1-1 0,0 0-1,1 0 1,-1 1-1,1-1 1,-1 0-1,0 0 1,1 0 25,3-1-28,0 1 0,-1-1 0,1 0 0,0 0 1,-1 0-1,1-1 0,-1 1 0,1-1 0,-1 0 0,0-1 0,0 1 0,0-1 0,0 1 0,0-1 1,-1-1-1,1 1 0,-1 0 0,0-1 28,10-11-178,-1 0-1,-1-1 1,8-15 178,-1 2-67,-17 28 67,-1 1 0,0-1 0,1 1 0,-1-1 0,0 1 0,1-1 0,-1 1 0,1-1 0,-1 1 0,0 0 0,1-1 0,-1 1 0,1 0 0,0-1 0,-1 1 0,1 0 0,-1 0 0,1-1 0,0 1 0,-1 0 0,0 0 0,1 0 0,-1 1 0,0-1 0,0 0 0,1 0 0,-1 0 0,0 0 0,1 0 0,-1 1 0,0-1 0,0 0 0,1 0 0,-1 0 0,0 1 0,0-1 0,0 0 0,1 0 0,-1 1 0,0-1 0,0 0 0,0 0 0,0 1 0,0-1 0,6 23 0,-6-22 0,1 6-174,1 0 1,0-1-1,0 1 0,0-1 1,1 1-1,0-1 0,0 0 1,4 6 173,-6-11-51,0 1 1,0-1-1,0 1 0,0-1 1,0 1-1,0-1 1,1 0-1,-1 0 0,0 0 1,1 1-1,-1-1 1,1 0-1,-1-1 1,1 1-1,0 0 0,-1 0 1,1-1-1,0 1 1,0-1-1,-1 0 0,1 1 1,0-1-1,0 0 1,0 0-1,-1 0 0,1 0 1,0 0-1,0-1 1,0 1-1,-1 0 0,1-1 1,0 0-1,0 1 1,-1-1-1,1 0 1,0 0 50,4-3-363,0-1 1,0 0 0,-1 0 0,0 0 0,0-1 0,0 1-1,-1-1 1,1 0 0,0-4 362,9-9-623,0-3 730,0 0-1,-2 0 1,-1-1 0,-1-1-1,-1 0 1,0-2-107,-7 20 514,0-1-1,0 1 1,-1-1 0,0 0 0,0 1 0,0-2-514,-3 4 1397,0 8-867,-3 7-95,-2 17 98,2 0 1,0 0-1,1 28-533,3-41-39,0 0 0,2 0 0,0 0-1,1 0 1,1 4 39,-1-11-403,-1 0 0,2 0-1,-1 0 1,1-1 0,1 0-1,-1 1 1,1-1 0,0 0-1,1-1 1,2 5 403,-6-10-220,0 0 0,1 0-1,-1 0 1,0 0 0,0-1 0,0 1 0,1 0 0,-1 0 0,0-1-1,1 1 1,-1-1 0,1 1 0,-1-1 0,1 1 0,-1-1 0,1 0-1,-1 0 1,1 0 220,12-2-816</inkml:trace>
  <inkml:trace contextRef="#ctx0" brushRef="#br0" timeOffset="1655.82">799 576 13696,'-9'0'1517,"-7"1"8585,15-4-6160,6-4-3760,2 2-194,0 1 0,0 0 0,0 0 0,0 1 0,1 0 0,0 0 0,-1 1 0,1 0 0,0 0 0,0 1 0,0-1 0,0 2 0,1 0 0,-1 0 0,0 0 0,5 1 12,-9 1 28,0-1-1,0 1 1,0 0-1,0-1 1,0 2 0,0-1-1,-1 0 1,1 1-1,-1 0 1,1 0-1,-1 0 1,0 0 0,0 0-1,-1 1 1,1-1-1,-1 1 1,1 0-1,0 2-27,2 5 373,1 1-1,-2 0 0,0 0 0,0 0 0,1 10-372,9 40 54,-14-62-54,0 0 1,0 0-1,0 0 1,0 0 0,1 1-1,-1-1 1,0 0-1,0 0 1,0 0-1,0 0 1,1 0 0,-1 0-1,0 1 1,0-1-1,0 0 1,1 0-1,-1 0 1,0 0 0,0 0-1,0 0 1,1 0-1,-1 0 1,0 0 0,0 0-1,1 0 1,-1 0-1,0 0 1,0 0-1,0 0 1,1 0 0,-1 0-1,0 0 1,0-1-1,0 1 1,1 0-1,-1 0 1,0 0 0,0 0-1,0 0 1,0 0-1,1-1 1,-1 1-1,0 0 1,0 0 0,0 0-1,0 0 1,0-1-1,0 1 1,1 0 0,-1 0-1,0-1 0,7-6 13,0-5-41,-1 1-1,0-1 1,2-8 28,4-8 0,-4 12 0,-5 8 0,1-1 0,1 1 0,-1 0 0,1 1 0,2-3 0,-7 9 0,1 1 0,-1 0-1,0 0 1,0-1 0,1 1 0,-1 0 0,0 0-1,0-1 1,1 1 0,-1 0 0,0 0-1,0 0 1,1 0 0,-1-1 0,0 1 0,1 0-1,-1 0 1,0 0 0,1 0 0,-1 0-1,0 0 1,1 0 0,-1 0 0,0 0 0,1 0-1,-1 0 1,0 0 0,1 0 0,-1 0-1,0 0 1,1 0 0,-1 0 0,0 0 0,1 0-1,-1 1 1,0-1 0,0 0 0,1 0 0,0 1 2,0 1 0,0-1 0,0 0 0,0 1 0,0-1 0,0 0 0,0 1 0,0-1 0,0 2-2,11 37 25,-11-38-28,0 2-4,0 1-1,0-1 0,1 0 1,0 1-1,-1-1 1,1 0-1,1 0 1,-1 0 7,-1-3-10,-1-1 0,1 1 0,0 0 0,-1-1 0,1 1 0,0-1 0,0 1 0,0-1 0,-1 1 0,1-1 0,0 1 0,0-1 1,0 0-1,0 1 0,0-1 0,0 0 0,-1 0 0,1 0 0,0 0 0,0 1 0,0-1 0,0-1 0,0 1 0,0 0 0,0 0 0,0 0 0,0 0 0,0-1 0,0 1 1,-1 0-1,1-1 0,0 1 0,0-1 0,0 1 0,-1-1 0,1 1 0,0-1 0,0 0 0,-1 1 10,31-26-209,4-5 188,-32 30 28,-1-1 0,1 0 0,0 1 0,0 0 1,-1-1-1,1 1 0,0 0 0,0 0 0,0 1 1,0-1-1,0 1 0,3-1-7,-5 1 21,0 1 1,0-1-1,0 0 0,1 1 0,-1-1 1,0 1-1,0-1 0,0 1 1,0-1-1,0 1 0,0 0 1,0-1-1,0 1 0,0 0 0,0 0 1,0 0-1,-1 0 0,1 0 1,0 0-1,-1 0 0,1 0 0,0 0 1,-1 0-1,1 0-21,10 30 330,-11-29-312,6 22 158,-3-12-992,0-1 0,1 1 0,0-1 0,2 4 816,0-3-859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43:37.78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 23 13056,'0'0'182,"-4"-8"4059,4 8-4143,-1 0 0,1 0 1,0 0-1,0 0 1,0 0-1,0 0 0,-1 0 1,1 0-1,0 0 0,0 0 1,0 0-1,0 0 0,-1 0 1,1 0-1,0 0 1,0 1-1,0-1 0,0 0 1,0 0-1,-1 0 0,1 0 1,0 0-1,0 0 0,0 0 1,0 0-1,0 1 1,0-1-1,0 0 0,0 0 1,-1 0-1,1 0 0,0 0 1,0 1-1,0-1 0,0 0 1,0 0-1,0 0 1,0 0-1,0 1 0,0-1 1,0 0-1,0 0-98,7 1 9945,28-1-9117,0-1-387,11-4-441,-11 2-900,12 1 900,-23 2-1466,-13 1-845,0-1 0,1 0 1,-1-1-1,3-1 2311,1-4-2272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43:38.28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83 49 12032,'5'0'4575,"-5"0"-3583,0-3 2016,0 6 1632,-5-3-2496,5 13 416,-3-5-1568,-2 12-256,0-1-416,5 20-224,0-5-64,0 5-1248,0-12 672,0 4-4928,0-11 3040,5 12-2976,-5-9 3105</inkml:trace>
  <inkml:trace contextRef="#ctx0" brushRef="#br0" timeOffset="339.58">18 448 13824,'-13'22'5183,"13"-22"-4031,-5 0 1440,5 0 768,0 0-1888,5 0 128,-1-3-1024,10-2 64,-6 2-352,5 0-544,0-2 160,13 2-2048,2-2 1184,3 2-1280,-10-1 1280</inkml:trace>
  <inkml:trace contextRef="#ctx0" brushRef="#br0" timeOffset="700.72">31 678 16384,'0'-2'763,"0"-1"1,1 1 0,-1-1 0,1 1-1,-1 0 1,1-1 0,0 1 0,0 0 0,-1-1-1,2 1 1,-1 0 0,0 0 0,0 0-1,1 0 1,0 0-764,1-1 291,-1 0 0,2 0-1,-1 0 1,0 1 0,0-1 0,1 1-1,0 0 1,3-2-291,-1 2-86,1-1 1,-1 1-1,1 0 1,0 0 0,0 1-1,0 0 1,0 0-1,0 1 1,0-1-1,4 2 86,-9-1 3,-1 0 1,0 0-1,0 0 0,1 1 0,-1-1 1,0 0-1,0 1 0,0-1 0,0 1 1,0-1-1,0 1 0,0 0 0,0-1 1,0 1-1,0 0 0,0 0 0,0 0 1,0 0-1,0 0 0,0 0 0,-1 0 1,1 1-4,0 0-3,0 0 1,0 0-1,-1 0 1,1 1-1,-1-1 1,1 0 0,-1 0-1,0 1 1,0-1-1,0 0 1,0 1-1,-1-1 3,-1 8-60,0 0-1,0 0 0,-1-1 1,-1 1-1,-1 3 61,-17 30-317,-1-1 1,-8 10 316,28-48-2,-42 56 242,47-61-176,-1 0 0,0 0 1,1 0-1,-1 0 0,1 1 0,-1-1 0,1 0 1,-1 1-1,1-1 0,0 1 0,-1-1 0,1 1 0,0 0 1,-1 0-1,1 0-64,2-1 98,0 1 0,0 0 1,0 0-1,0 0 0,-1 0 1,1 1-1,0-1 0,2 2-98,9 2 99,0 2 0,-1 0-1,0 0 1,10 7-99,-12-5-1449,0-1-1,0-1 0,1 0 1,0-1-1,5 2 1450,1-3-1536</inkml:trace>
  <inkml:trace contextRef="#ctx0" brushRef="#br0" timeOffset="1303.59">633 1236 6016,'11'19'1978,"-8"-5"1468,-4-10-996,1-7 593,0 3-105,0 0-900,-4-3 1940,-2-5-2111,2 4-1430,-11-14 87,1 0 0,1-1 0,0-1 0,1 0 0,1 0 0,1-1-1,1 0 1,-6-23-524,7 16-35,1 0-1,2 0 1,0-1 0,2 1-1,2-1 1,1-28 35,1 43-6,0 0 1,1 1-1,0-1 1,1 1-1,1-1 1,4-9 5,-6 16 6,1 1 1,1 0-1,-1 0 1,1 0 0,0 0-1,0 1 1,0-1-1,1 1 1,0 0-1,0 1 1,0-1-1,1 1 1,0 0-1,1-1-6,-4 3 2,1 0 0,0 0 0,0 1 0,1-1 0,-1 1 0,0 0 0,0 0 0,1 0 0,-1 0 0,1 1 0,-1 0 0,0 0 0,1 0 0,-1 0 0,1 1 0,-1 0 0,0 0 0,0 0 0,1 0 0,-1 1-1,0-1 1,0 1 0,0 0 0,0 1 0,-1-1 0,1 0 0,-1 1 0,1 0 0,-1 0 0,0 0 0,0 0 0,2 4-2,-1-3 19,0 1 1,0 0-1,-1 1 0,0-1 1,0 0-1,0 1 0,-1 0 0,0 0 1,0 0-1,0 0 0,-1 0 1,0 0-1,0 0 0,0 0 1,-1 0-1,0 1 0,0-1 0,-1 0 1,0 0-1,0 0 0,0 0 1,-1 0-1,0 2-19,-2 0-24,0 0 0,0-1 0,0 0 0,-1 0 0,-1 0-1,1 0 1,-1-1 0,0 0 0,-5 4 24,6-5-497,-1-1 0,0 0 0,0 0-1,-1-1 1,-2 2 497,4-3-903,1 0 1,-1-1-1,1 1 0,-1-1 0,1-1 0,-1 1 1,0 0-1,-1-1 903,-8-3-4497,9-1-520,-3-4 1641</inkml:trace>
  <inkml:trace contextRef="#ctx0" brushRef="#br0" timeOffset="1923.07">890 615 11904,'1'0'310,"-1"-1"0,0 1 0,0 0 1,0 0-1,0-1 0,0 1 1,0 0-1,0 0 0,0 0 0,0-1 1,0 1-1,0 0 0,0 0 1,0-1-1,0 1 0,0 0 0,0 0 1,0 0-1,-1-1 0,1 1 1,0 0-1,0 0 0,0 0 0,0 0 1,0-1-1,0 1 0,-1 0 0,1 0 1,0 0-1,0 0 0,0-1 1,0 1-1,-1 0 0,1 0 0,0 0 1,0 0-1,0 0 0,-1 0 1,1 0-1,0 0 0,0 0 0,-1 0 1,1 0-1,0 0 0,0 0 1,0 0-1,-1 0-310,-3 3 3945,1 3-4346,1 10 737,0 0 0,1 0 0,1 1 0,0-1 0,1 0-1,2 11-335,-2-16 60,0-2-88,1 0-1,0 0 1,0-1 0,1 1 0,0-1 0,0 1 0,1-1 0,0 0 0,0 0 0,1 0 0,0-1 0,3 4 28,-5-9-34,-1 1-1,1 0 1,0 0 0,-1-1 0,1 1 0,0-1 0,1 0 0,-1 0 0,0 0 0,1 0 0,-1-1 0,1 0 0,-1 1 0,1-1 0,-1 0 0,1-1 0,0 1 0,0-1 0,-1 1 0,1-1 0,0 0 0,0 0 0,0-1 0,-1 1 0,1-1 0,0 0 0,-1 0 0,1 0 0,0-1 0,-1 1 0,1-1 34,5-3-128,0 0-1,0 0 1,-1-1 0,0 0 0,0 0 0,0-1 0,-1 0-1,0-1 1,0 0 0,-1 0 0,5-7 128,0-3-29,-2 0 1,0-1 0,-1 1-1,0-2 1,1-9 28,-6 18 150,0 1 1,-1-1-1,-1 0 1,0 0-1,0 1 1,-1-1-1,0 0 1,-1 0-1,-1-6-150,2 16 41,0 1 0,0-1 0,0 0 0,-1 0 0,1 0 0,0 0 0,0 1 0,-1-1 0,1 0 0,0 0 0,-1 1 0,1-1 0,-1 0 0,1 0 0,-1 1 0,1-1 0,-1 1 0,1-1 0,-1 0 0,0 0-41,0 1 19,1 0 0,-1 0 1,1 0-1,-1 0 0,1 0 0,-1 0 1,1 0-1,0 1 0,-1-1 1,1 0-1,-1 0 0,1 0 1,-1 0-1,1 1 0,-1-1 0,1 0 1,0 0-1,-1 1 0,1-1 1,0 0-1,-1 1 0,1-1 0,0 0 1,-1 1-1,1-1-19,-2 3 59,0 0-1,0 0 1,0 0 0,0 0-1,1 0 1,-1 0-1,1 0 1,-1 2-59,0 7 47,1 0 0,0 0 0,0 0 0,1 0 0,1 0 0,0-1 1,1 4-48,2 8-32,2 1 1,7 22 31,-10-35-344,2 0 1,-1-1-1,1 1 1,1-1 0,5 7 343,-9-13-535,1 0 0,0-1 0,0 1 0,1-1 0,-1 1 0,1-1 1,0-1-1,-1 1 0,1 0 0,1-1 0,-1 0 0,0 0 0,0 0 1,4 1 534,11 1-1654</inkml:trace>
  <inkml:trace contextRef="#ctx0" brushRef="#br0" timeOffset="3768.01">1605 62 13056,'0'-2'955,"-1"0"1,0 0 0,1 0-1,-1 0 1,1 0 0,0 0 0,0 0-1,-1 0 1,1-2-956,1 3 432,-1-1 0,0 1 0,0 0 1,1 0-1,-1-1 0,1 1 0,-1 0 0,1-1 0,-1 1 0,1 0 1,0 0-1,0 0-432,1-1 229,0 0-1,0 0 1,0 0 0,0 1 0,0-1 0,0 1 0,0 0 0,1 0 0,-1 0 0,1 0 0,-1 0 0,1 0 0,-1 0 0,1 1-229,3-2-58,0 1 0,0 1 0,0-1 0,0 1 0,0 0 1,1 0-1,-1 1 0,0 0 0,0 0 0,0 0 1,0 1-1,3 1 58,-7-2-1,-1-1 1,0 1 0,0 0 0,1 0-1,-1 0 1,0 0 0,0 0-1,0 0 1,0 0 0,0 0-1,0 1 1,0-1 0,-1 0-1,1 1 1,0-1 0,-1 0 0,1 1-1,-1-1 1,1 1 0,-1-1-1,0 1 1,1-1 0,-1 1-1,0-1 1,0 1 0,0-1-1,0 1 1,-1-1 0,1 1-1,0-1 1,-1 1 0,1-1 0,-2 8 20,-1-1 0,0 0 0,-1 0 0,0 0-1,-1 2-19,0 0 12,-40 69 84,45-78-81,-1 0-1,1 0 0,-1-1 1,1 1-1,-1 0 1,1 0-1,0 0 1,-1 0-1,1 0 1,0-1-1,0 1 1,0 0-1,0 0 1,-1 0-1,1 0 1,1 0-1,-1 0 0,0 0 1,0 0-1,0 0 1,0 0-1,1 0 1,-1 0-1,0-1 1,1 1-1,-1 0 1,1 0-1,-1 0 1,1 0-15,0 0 58,0 0 1,0 0 0,1 0 0,-1-1-1,1 1 1,-1 0 0,0-1 0,1 1 0,-1-1-1,1 1 1,-1-1 0,1 0 0,-1 1-1,1-1 1,0 0 0,-1 0 0,2 0-59,58 2 903,1 3-903,-9 0-4631,-32-1-2798,-16-8 4607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43:49.87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80 66 18303,'-1'-1'539,"0"0"-1,0 0 1,1 0-1,-1 0 1,0 0-1,0 0 1,0 0-1,0 0 1,0 1-1,0-1 1,-1 0-1,1 1 1,0-1-1,0 1 1,-1-1-539,-1 1 334,1-1 1,-1 1 0,1 0 0,-1 1 0,1-1 0,-1 0-1,-2 1-334,4 0 21,-1-1-1,1 1 0,-1-1 0,1 1 0,-1 0 0,1-1 1,-1 1-1,1 0 0,-1 0 0,1 0 0,0 0 0,0 0 0,0 1 1,-1-1-1,1 0 0,0 0 0,0 1 0,1-1 0,-1 1-20,-2 2 90,2 0-1,-1 1 0,0-1 1,1 0-1,0 1 0,0-1 1,0 4-90,0 2 134,0-1 1,1 0 0,0 0 0,0 1 0,1-1 0,1 0-1,1 6-134,-1-9 8,0 0-1,0 0 1,1 0-1,0 0 1,3 4-8,-4-7-55,0-1 0,0 1 0,0 0 0,0-1 0,0 0 0,1 1 0,-1-1 0,1 0 0,0 0 0,0 0 0,-1-1 0,1 1 0,1 0 55,5 1 90,-1-1-1,1 0 1,0 0-1,0 0 1,-1-1-1,1-1 0,0 1 1,0-1-1,7-2-89,-11 2 37,-1-1 0,0 0-1,1 0 1,-1 0-1,0 0 1,0-1-1,0 0 1,0 1 0,0-2-1,-1 1 1,1 0-1,0-1 1,-1 0-1,0 1 1,0-1 0,0-1-1,0 1 1,0 0-1,0-1 1,-1 1-1,1-3-36,1-1 40,-1 0-1,0 0 0,-1 0 1,1-1-1,-1 1 0,-1-1 1,1 1-1,-1-1 0,-1 0 1,0 1-1,0-1 0,0 0 1,-1 0-1,0 1 0,0-1 1,-1-1-40,0 4 24,0-1 1,0 1-1,0 0 1,0 0 0,-1 1-1,0-1 1,0 0-1,0 1 1,0 0-1,-1 0 1,0 0 0,1 0-1,-2 0 1,1 1-1,0 0 1,-1 0 0,1 0-1,-1 0 1,0 1-1,0 0 1,0 0-1,0 0 1,-4-1-25,5 2-301,-1 0 0,0 1 0,0-1 0,0 1 1,0 0-1,0 0 0,0 0 0,0 1 0,1 0 0,-1 0 0,0 0 0,-3 1 301,-12 4-901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44:29.91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107 25 6400,'0'0'2144,"0"0"-1152,0 0 352,0 0 560,0 0-486,0 0 332,0 0-439,-5-11 4551,3-2-3142,2 13-2641,0 0 1,0 0 0,0 0-1,0 0 1,-1 0 0,1 0-1,0 0 1,0 0-1,0 0 1,0 0 0,0 0-1,-1 0 1,1 0 0,0 0-1,0 0 1,0 0 0,0 0-1,0 0 1,-1 0 0,1 0-1,0 0 1,0 0 0,0 0-1,0 0 1,0 0-1,0 0 1,0 0 0,-1 1-1,1-1 1,0 0 0,0 0-1,0 0 1,0 0 0,0 0-1,0 0 1,0 0 0,0 1-1,0-1 1,0 0 0,0 0-1,0 0-79,-11 22 1802,11-22-1862,-74 190 695,72-184-618,-5 15 138,7-20-150,-1 0 0,1-1 1,0 1-1,0-1 0,0 1 1,0 0-1,0-1 0,0 1 0,0 0 1,0-1-1,0 1 0,0 0 1,0-1-1,1 1 0,-1-1 0,0 1 1,0 0-1,1-1 0,-1 1 1,0-1-1,1 1 0,-1-1 1,0 1-1,1-1 0,-1 1 0,1-1-5,1 1 20,0 0-1,0 0 1,0 0-1,1 0 1,-1-1-1,0 1 1,1-1-1,-1 1 1,1-1-1,-1 0 1,0 0-1,1 0 1,-1 0-1,1-1 1,-1 1-1,0 0 1,1-1-1,1 0-19,8-2 71,15-1 11,0 1 1,10 2-83,26 1-1995,-62 0-205,-1 0 3576,0 0-2396,-1 0-3484,-1 0-9963,-2 0 11006</inkml:trace>
  <inkml:trace contextRef="#ctx0" brushRef="#br0" timeOffset="354.35">146 106 11776,'-6'-9'7359,"4"13"-809,2 20-237,0-19-7315,0 178 3131,0-64-6839,0-115 3534,0 1 0,1-1 0,-1 1 0,1-1 0,1 3 1176,-2-7-18,1 8-2148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44:33.47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0 133 8064,'16'7'16756,"0"-7"-9544,-11-1-7433,1-1-1,0 0 0,-1 0 0,4-2 222,11-4-1412,-7 4 3321,35-8-1688,-31 7-217,1 1 0,0 0-1,0 2 1,0 0 0,0 0-4,7-3-3302,-13-2-8505,-11 3 9594</inkml:trace>
  <inkml:trace contextRef="#ctx0" brushRef="#br0" timeOffset="335.26">214 1 13440,'0'0'4426,"-2"1"3880,1 2-6095,1 28-189,-1 58 103,0-60-3095,-2 0 1,-1 1 969,3-23-610,0-1 0,1 1 0,0 0 0,0-1-1,1 4 611,-1 4-1173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44:43.60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15 219 13696,'-12'1'14338,"10"2"-10083,2 3-4118,0-6-126,1 1 1,-1-1 0,0 1 0,1-1-1,-1 1 1,1-1 0,-1 0-1,1 1 1,-1-1 0,1 0 0,0 1-1,-1-1 1,1 0 0,-1 0 0,1 0-1,-1 1 1,1-1 0,0 0-1,-1 0 1,1 0 0,0 0-12,14 2 93,-15-2-91,29 2-2,0-1 0,0-1 0,21-4 0,-1 1 0,38-4-3294,-40 2-5097,14 3 8391,-61 2-8679,0 2 5529,0-2 1465,-4 1-3195</inkml:trace>
  <inkml:trace contextRef="#ctx0" brushRef="#br0" timeOffset="369.56">54 460 15232,'-32'11'9626,"31"-10"-9245,0-1 0,1 0 1,-1 0-1,0 0 0,1 0 0,-1 1 0,0-1 1,1 0-1,-1 0 0,0 0 0,1-1 1,-1 1-1,0 0 0,1 0 0,-1 0 0,0 0 1,1-1-1,-1 1 0,0 0-381,1-4 549,9 1-437,4 2-111,-1 0 1,1 1-1,0 0 1,11 2-2,-1 0-1,203 4 1,-213-6-822,12 1-2605,-24-1 3247,0 0 0,0 0 1,0-1-1,0 1 0,0 0 0,0 0 0,-1-1 0,1 1 0,0 0 1,0-1-1,0 1 0,0-1 0,0 1 0,0-1 0,0 1 0,-1-1 1,2 0 179,-2-5-1654</inkml:trace>
  <inkml:trace contextRef="#ctx0" brushRef="#br0" timeOffset="1001.53">388 23 11520,'0'-2'688,"-1"1"0,1 0 0,-1-1 0,0 1 0,1 0 0,-1 0 0,0 0-1,0-1 1,0 1 0,0 0 0,0 0 0,0 0 0,0 1 0,0-1 0,0 0 0,-1 0 0,0 0-688,2 1 123,0 0 0,0 0 0,0-1 0,0 1 0,0 0-1,0 0 1,0 0 0,-1 0 0,1 0 0,0 0 0,0 0-1,0 0 1,0 0 0,0-1 0,0 1 0,0 0 0,0 0 0,0 0-1,0 0 1,-1 0 0,1 0 0,0 0 0,0 0 0,0 0-1,0 0 1,0 0 0,0 0 0,0 0 0,-1 0 0,1 0 0,0 0-1,0 0 1,0 0 0,0 0 0,0 0 0,0 0 0,0 0 0,-1 0-1,1 0 1,0 0 0,0 0 0,0 0 0,0 0 0,0 0-1,0 0 1,0 1 0,0-1 0,0 0 0,-1 0 0,1 0 0,0 0-1,0 0 1,0 0 0,0 0-123,13 13 2918,11 9-2940,-1 0 0,-2 2 0,0 1 0,0 2 22,29 34-35,5 5 72,36 40 49,-88-103-87,4 4-22,0 1-1,0 1 1,5 8 23,-11-16-2,0 1 0,0-1 1,0 1-1,0-1 0,0 1 0,-1 0 0,1-1 0,0 1 0,-1 0 1,0 0-1,1-1 0,-1 1 0,0 0 0,0 0 0,0 0 0,0-1 1,0 1-1,0 0 0,-1 0 0,1 0 0,0-1 0,-1 1 0,0 0 1,1-1-1,-2 2 2,-5 6 13,-1 0 0,0-1-1,-1 1 1,0-2 0,0 1 0,-1-1 0,0-1 0,-1 1-13,-18 12 14,4-3-527,0-1 0,-1-2 0,-2 0 513,-34 18-1853,23-15-4184,25-11 3690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44:47.06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40 8576,'20'-9'17408,"-12"5"-11514,7-2-5730,2 0 2,-1 2 1,1 0 0,0 2 0,1-1 0,6 2-167,90 0-460,-61 2-842,-48-1 124,0 0 1,0 0-1,0 1 0,0-1 1,0 1-1,-1 0 1,1 1-1,0-1 1,-1 1-1,5 2 1178,-3 0-2315</inkml:trace>
  <inkml:trace contextRef="#ctx0" brushRef="#br0" timeOffset="362.37">134 220 15872,'-2'1'1209,"0"1"1,1-1 0,-1 1 0,0-1 0,1 1 0,0 0 0,-1 0 0,1 0-1210,6-1 7185,17-4-7620,-13 2 896,34-5-459,-1 2 1,15 2-3,-33 2-725,-15 1-103,0-1-1,0 0 1,0-1-1,0 0 1,0 0-1,0-1 829,-3-2-1472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44:45.57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60 3712,'0'0'82,"0"0"0,1 0 1,-1 0-1,0 0 0,0 0 1,1 0-1,-1 0 0,0 0 0,0 0 1,0 0-1,1 1 0,-1-1 0,0 0 1,0 0-1,0 0 0,0 0 1,1 0-1,-1 1 0,0-1 0,0 0 1,0 0-1,0 0 0,0 1 0,1-1 1,-1 0-1,0 0 0,0 0 1,0 1-1,0-1 0,0 0 0,0 0 1,0 0-1,0 1 0,0-1-82,0 3 6296,0-3-2792,0 0-907,0 0 587,0 0-912,0 0 267,0 0-838,0 0 0,0 22 688,-1 22-2359,3 53 7,-1-80-35,1-1 0,1 1 0,0-1 0,4 11-2,-5-23 0,-1 0 0,1 0 0,0 0 0,0 0 0,0 0 0,1 0 0,-1-1 0,1 1 0,0-1 0,0 0 0,0 1 0,0-2 0,1 1 0,-1 0 0,1-1 0,-1 1 0,1-1 0,0 0 0,0 0 0,0-1 0,0 1 0,1-1 0,-1 0 0,0 0 0,0 0 0,1 0 0,1-1 0,8 1 0,1-2 0,-1 1 0,0-2 0,0 0 0,0 0 0,0-1 0,0-1 0,3-2 0,7-3 0,0-2 0,0 0 0,-1-2 0,0 0 0,-1-2 0,-1-1 0,0 0 0,-1-1 0,17-20 0,-27 25-19,0-1-1,-1-1 1,0 0 0,-1 0-1,-1-1 1,0 0 0,-1 0-1,2-9 20,-1-5-1172,-7 28 890,0 1 1,0-1-1,0 0 1,1 0-1,-1 1 1,0-1-1,0 0 1,0 0-1,0 0 1,0 1 0,0-1-1,0 0 1,-1 0-1,1 0 1,0 1-1,0-1 1,-1 0-1,1 0 1,0 1-1,-1-1 1,1 0-1,-1 1 1,1-1-1,-1 0 1,1 1-1,-1-1 1,1 1-1,-1-1 1,0 1-1,1-1 1,-1 1 281,-8-3-2363</inkml:trace>
  <inkml:trace contextRef="#ctx0" brushRef="#br0" timeOffset="483.84">309 44 11776,'13'-33'8373,"-12"23"547,-1 11-5604,-1 9-3313,0 12 114,-1 1-1,-1-1 0,-1 1-116,-4 28 25,-23 145-20,11-85-5,-16 114 0,33-202-353,2-5-1186,-1 0 0,-1 0 0,-1 0 0,0-1 0,-3 5 1539,7-20-4461,0-4-1077,1-5 1922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2:52:49.21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159 605 7936,'14'-6'2592,"-11"1"-1227,-2 4-807,-1-1 1,1 1-1,-1-1 0,0 1 1,1-1-1,-1 0 0,0 1 1,0-1-1,0 0 0,-1 1 1,1-1-1,0 0 0,-1 1 1,1-1-1,-1 1 0,1-1 1,-1 1-1,0-1 0,1 1 1,-1-1-1,0 1-558,-1-2 377,0 1-1,-1 0 1,1 0-1,0 0 1,-1 0-1,1 0 1,-1 1 0,0-1-1,1 1 1,-1 0-1,-1-1-376,-11-3 79,1 1-1,-1 1 1,0 0-1,-10 0-78,17 2 394,3 0-369,1 1-1,-1-1 0,0 1 0,0 1 0,-2-1-24,7 0-1,-1 0 0,1 0 0,-1 0 0,1 0 0,-1 1 0,1-1 0,-1 0 0,0 0 0,1 0 0,-1 0 0,1 0 0,-1 1 0,1-1 1,-1 0-1,1 1 0,-1-1 0,1 0 0,0 1 0,-1-1 0,1 0 0,-1 1 0,1-1 0,0 1 0,-1-1 0,1 1 0,0-1 0,-1 1 0,1-1 0,0 1 0,0-1 0,0 1 1,0-1-1,-1 1 0,1-1 0,0 1 0,0-1 0,0 1 0,0 0 0,0-1 0,0 1 0,0-1 0,0 1 0,1-1 0,-1 1 0,0-1 0,0 1 0,0 0 0,1-1 1,-1 1-1,0-1 0,0 0 0,1 1 0,-1-1 0,1 1 1,1 3 10,1 0 0,1-1 0,-1 1 0,1-1 1,-1 0-1,1 0 0,0 0 0,0 0 0,4 1-10,21 16 389,-18-11-185,3 1 206,-2 1 1,1 1 0,-1-1 0,-1 2-1,0 0-410,-9-10 55,0-1-1,0 1 1,0 0-1,0 0 1,0 1-1,-1-1 1,1 0-1,-1 0 1,0 1-1,0-1 1,0 1-1,-1-1 1,1 1-1,-1-1 1,0 1-1,0-1 1,0 1-1,0 0 1,0-1-1,-1 1 1,0-1-1,0 1 1,0-1-1,0 0 1,0 1-1,-1 0-54,-1-1-49,1 0-1,0 0 0,-1-1 0,1 1 0,-1-1 0,0 1 1,0-1-1,0 0 0,0 0 0,0 0 0,0-1 1,0 1-1,-1-1 0,1 0 0,-1 0 0,1 0 1,-1 0-1,1 0 0,-1-1 0,0 0 0,1 0 1,-3 0 49,0 1-699,0-2 1,0 1-1,0-1 1,0 1-1,0-1 1,1-1-1,-1 1 1,0-1-1,1 0 1,-1-1 0,1 1-1,0-1 1,-5-3 698,-4-7-2166</inkml:trace>
  <inkml:trace contextRef="#ctx0" brushRef="#br0" timeOffset="405.28">445 980 14720,'-6'23'1828,"-9"33"3175,2-17-2795,10-31-695,0 0 1,-1 0-1,-3 5-1513,5-9 105,0 0 1,0 0 0,0 0 0,1 0-1,-1 0 1,1 0 0,0 1-1,0-1 1,0 1 0,1-1-1,-1 0 1,1 3-106,-8-46 0,-5-45 66,4-2 0,3 0-1,5-31-65,2 93 228,2 0-1,0 1 0,2-3-227,-4 18 39,2-1 0,-1 1 0,1 0 0,0 0 0,0 1 0,1-1 0,0 1 0,1 0 0,0 0 0,3-5-39,-1 6 67,-1 0-1,1 1 0,0 0 0,0 0 0,1 0 1,0 1-1,0 0 0,0 0 0,8-2-66,-12 4 56,1 1 1,-1-1-1,1 1 0,-1 0 0,1 1 0,-1-1 1,1 1-1,0 0 0,-1 0 0,1 0 1,0 0-1,-1 1 0,1 0 0,-1 0 0,1 0 1,-1 1-1,1 0 0,-1-1 0,4 3-56,-7-3 11,0 0 1,1 1-1,-1-1 0,0 0 0,1 0 0,-1 1 0,0-1 0,0 1 0,0-1 0,0 1 0,-1-1 1,1 1-1,0 0 0,0-1 0,-1 1 0,1 0 0,-1-1 0,0 2-11,1 1 7,-1 0 0,0-1 0,0 1 0,-1 0-1,1 0 1,-1 0 0,1-1 0,-2 4-7,-3 5-48,0 1 1,0-1-1,-1-1 0,-5 8 48,-7 10-1286,-11 13 1286,1-10-3759,23-26 1567,-1-1 0,0 0 0,0 0 0,-1 0 2192,-5 1-6495,4-7 2303</inkml:trace>
  <inkml:trace contextRef="#ctx0" brushRef="#br0" timeOffset="1005.07">756 633 17791,'3'1'1973,"1"0"-1,-1 0 0,1 0 0,-1-1 1,1 1-1,2-1-1972,24-2 2596,-19 0-2749,0-1 0,0 0 0,0 0 1,1-2 152,-4 1 0,-1 0 1,1 0-1,-1-1 1,0 1-1,-1-2 1,1 1-1,-1-1 1,4-4-1,-5 5 2,-1 0 0,0 0 0,0-1 0,0 1 0,-1-1 0,0 0 0,0 0 0,-1 0 0,1 0 0,-1-1 0,0-2-2,-2 8 14,1 0 0,-1 0-1,0 0 1,0-1-1,0 1 1,0 0 0,0 0-1,0-1 1,0 1-1,0 0 1,0 0 0,0-1-1,-1 1 1,1 0-1,-1 0 1,1 0-1,-1 0 1,1 0 0,-1-1-1,1 1 1,-1 0-1,0 0 1,0 0 0,0 0-14,0 0 15,0 1-1,0-1 1,0 1 0,0 0 0,0-1 0,-1 1 0,1 0 0,0 0 0,0-1 0,0 1-1,0 0 1,0 0 0,0 0 0,-1 1 0,1-1 0,0 0 0,0 0 0,0 1 0,0-1 0,0 0-1,0 1 1,0-1 0,0 1 0,0-1 0,0 1-15,-8 4 28,2 0 0,-1 0 0,0 1 0,1 0 0,0 1 0,1-1 0,-1 1 0,1 0 0,-2 4-28,5-7 11,0 1 1,1 0-1,-1-1 0,1 1 0,0 0 1,0 0-1,0 1 0,1-1 0,0 0 1,0 0-1,0 1 0,1-1 0,-1 0 1,1 1-1,1-1 0,-1 4-11,1-2-4,1-1 1,-1-1-1,1 1 1,0 0-1,0 0 0,1-1 1,0 1-1,0-1 1,0 0-1,0 1 1,1-2-1,0 1 0,0 0 4,-1-2-1,0 0 0,0-1 0,0 1 0,1-1-1,-1 0 1,1 0 0,-1 0 0,1 0 0,0-1-1,0 0 1,0 1 0,-1-1 0,1-1 0,0 1-1,0-1 1,0 1 0,1-1 0,-1 0 0,2-1 1,9 0 10,0-2 1,0 0 0,1-1-1,-2 0 1,9-5-11,-8 4 11,80-31-5,-77 28-6,0-1 0,0 0-1,-1-2 1,2-1 0,-17 10 0,1 0 0,-1 0 0,0 0 0,0 0 0,0 0 0,0-1 0,0 1 0,0-1 0,-1 1 0,1-1 0,-1 0 0,1 0 0,-2 2 0,0 0 0,1 0 0,-1 0 0,0 0 0,0 0 0,0 0 0,0 0 0,0 0 0,0 0 0,0-1 0,0 1 0,0 0 0,-1 0 0,1 0 0,0 0 0,-1 0 0,1 0 0,-1 0 0,1 1 0,-1-1 0,1 0 0,-1 0 0,0 0 0,1 0 0,-1 1 0,0-1 0,1 0 0,-1 1 0,0-1 0,0 0 0,0 1 0,0-1 0,0 1 0,0-1 0,0 1 0,-3-2 0,0 1 0,0 0 0,0 0 0,0 0 0,0 0 0,0 0 0,0 1 0,0 0 0,-1 0 0,1 0 0,0 0 0,-2 1 0,-4 0 0,0 1 0,-1 1 0,1 0 0,-4 2 0,10-4-24,0 2-1,-1-1 1,1 0 0,0 1-1,0 0 1,1 0 0,-1 0-1,1 0 1,-1 1 0,1-1 0,0 1-1,0 0 1,0 0 0,1 0-1,0 0 1,-1 0 0,0 3 24,2-4-32,0 0 1,0-1 0,0 1-1,1 0 1,-1 0 0,1 0-1,-1 0 1,1-1 0,0 1-1,0 0 1,0 0 0,1 0-1,-1 0 1,1 0 0,-1-1-1,1 1 1,0 0 0,0 0-1,0-1 1,0 1 0,1-1-1,-1 1 1,1-1 0,0 1-1,-1-1 1,1 0 0,0 0-1,2 2 32,0-1-475,1 0 0,-1 0 0,1 0 1,0-1-1,0 1 0,0-1 0,0 0 0,0-1 0,0 1 0,1-1 0,-1 0 0,0 0 0,3-1 475,9 1-1886,0-2 1,0 0 0,9-2 1885,-21 3-287,48-8-2113</inkml:trace>
  <inkml:trace contextRef="#ctx0" brushRef="#br0" timeOffset="1453.46">1729 480 17279,'-37'-3'7920,"1"6"-3371,27-1-4292,1 1 0,0-1 0,-1 1 0,1 1 0,0-1 0,0 1 0,1 1 0,-1-1 0,1 1 0,0 1 0,-2 2-257,4-5 9,1 2 0,0-1-1,0 0 1,0 1 0,0 0 0,1 0-1,0 0 1,0 0 0,0 1 0,1-1-1,-1 1 1,0 4-9,2-7-2,1 1 0,-1 0 0,1 0-1,0 0 1,0 0 0,0 0 0,0 0 0,1 0 0,0 0 0,0 0-1,0 0 1,0 0 0,0 0 0,1-1 0,-1 1 0,1-1-1,0 1 1,1-1 0,0 2 2,-1-2-22,0-1 0,-1 0 0,1 0 0,0 0 0,0 0 0,0-1 0,0 1 1,1-1-1,-1 1 0,0-1 0,1 0 0,-1 1 0,1-1 0,-1-1 0,1 1 0,-1 0 0,1-1 0,0 1 0,-1-1 0,1 0 0,0 1 1,-1-1-1,1-1 0,0 1 0,0 0 0,-1-1 0,1 1 0,-1-1 0,2 0 22,1-1-63,1-1-1,-1 1 1,0-1-1,0 0 1,0 0-1,0 0 1,0-1-1,-1 1 1,0-1-1,0-1 1,0 1-1,0 0 1,3-5 63,0-3-99,0 1 0,-1-1 0,0 0 0,0 0 0,-2-1 0,1 1 0,-2-1 0,1 0 0,-1-4 99,4-55-339,-3-1-1,-4 0 0,-6-51 340,-3 40 595,7 70-345,-1 1 0,0 0 0,-1 0 1,-1 0-1,0 1-250,5 11 31,-1 0 0,1 0 0,0 0 0,-1 0 0,0 0 0,1 0 0,-1 0 0,1 0 0,-1 0 0,0 0 0,0 1 0,1-1 0,-1 0 0,0 1 0,0-1 0,0 0-31,1 1 11,-1 0 0,1 0 0,0 0 0,-1 0 0,1 0 0,0 0 0,-1 0 0,1 1-1,0-1 1,-1 0 0,1 0 0,0 0 0,-1 0 0,1 0 0,0 1 0,-1-1 0,1 0 0,0 0 0,0 1-1,-1-1 1,1 0 0,0 0 0,0 1 0,0-1 0,-1 0 0,1 1 0,0-1 0,0 0 0,0 0-1,0 1 1,0-1-11,-2 5 54,0 1 0,1-1 0,-1 1-1,1-1 1,1 1 0,-1 0-54,-3 52 156,3 1 1,3 0-1,8 53-156,-8-96-19,1-2-1,1 1 1,1 0-1,0-1 1,0 0-1,5 7 20,-5-12-163,0 0 1,0 0-1,1-1 0,-1 0 0,2 0 1,-1-1-1,1 1 0,1-2 1,-1 1-1,8 4 163,-3-3-361,0-1 0,0 0 0,1-1 0,-1-1 0,1 0 0,1-1-1,3 1 362,48 8-949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45:35.33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1680 1269 15616,'-29'-5'5125,"13"0"-2880,12 3-2145,-12-5 1638,1 0-1,0-1 1,0 0-1,-3-3-1737,-3-3 342,1-1-1,1-1 0,0 0 1,2-1-1,0 0 0,2-1 1,0-1-1,-7-13-341,8 6 0,2 0 0,0-1 0,3 0 0,1 0 0,1-1 0,2 0 0,1 0 0,2 0 0,2 0 0,1 0 0,3-10 0,3-2-576,2 0 1,2 0-1,11-22 576,-11 36-406,1 1 0,2 0-1,1 1 1,2 0-1,0 1 1,3 0 406,24-24-1051</inkml:trace>
  <inkml:trace contextRef="#ctx0" brushRef="#br0" timeOffset="1978.43">1781 770 10368,'0'0'3429,"1"-3"-1861,2 0-948,-2 2-260,0-1 1,0 1-1,0 0 0,-1 0 1,1-1-1,0 1 0,-1 0 1,1-1-1,-1 1 0,0-1 0,1 1 1,-1-1-361,0-1 451,0 1 0,1 0 0,-1 0 1,1 0-1,0 0 0,-1 0 1,1 0-1,1 0 0,-1 0 0,0 0 1,2-2-452,20-19 1135,-5 5-296,-17 18-775,-1-1 0,0 1 0,1 0 1,-1-1-1,0 1 0,1 0 0,-1-1 0,0 1 0,1-1 0,-1 1 0,0 0 0,0-1 0,0 1 1,0-1-1,1 1 0,-1 0 0,0-1 0,0 1 0,0-1 0,0 1 0,0-1 0,0 1 0,0 0 1,-1-1-1,1 1 0,0-1 0,0 1 0,0 0 0,0-1 0,-1 1 0,1-1 0,0 1 0,-1 0 1,1-1-1,0 1 0,-1 0 0,1-1 0,-1 1-64,-1-1 293,0 0 0,0 1-1,0-1 1,0 1 0,0-1 0,-1 1-1,1 0 1,-2-1-293,-4 0 305,8 1-298,-1 0-1,0 0 1,0 0 0,0 0 0,0 0 0,0 0 0,0 0-1,0 0 1,0 0 0,1 0 0,-1 1 0,0-1 0,0 0-1,0 0 1,0 1 0,1-1 0,-1 0 0,0 1-1,0-1 1,1 0 0,-1 1 0,0-1 0,0 1-7,0 1 15,-1-1 0,1 1-1,0-1 1,0 1 0,-1-1 0,1 1 0,1 0 0,-1 0-1,0 0-14,-2 7 48,1-1 0,1 0 0,-1 8-48,2-12 3,-2 14-3,2 0 0,1 1 0,0-1 0,6 18 0,-4-25 0,0 0 0,1 0 0,1 0 0,1 0 0,-1-1 0,2 1 0,0-1 0,5 4 0,-9-10 0,0-1 1,1 0-1,-1 0 1,1 0-1,0 0 1,0 0-1,1-1 1,-1 1-1,1-1 0,-3-1-1,0 0 0,1 0 0,-1 0 0,1 0-1,0-1 1,-1 1 0,1-1 0,0 1 0,0-1 0,-1 0 0,1 0 0,0 0 0,0 0-1,-1 0 1,1 0 0,0 0 0,-1-1 0,3 0 1,1-1-8,-1 1 0,0-2 0,0 1 0,-1 0 0,1-1 0,0 1 1,-1-1-1,0 0 0,0 0 0,0-1 0,0 1 0,-1-1 0,0 1 0,1-1 0,0-2 8,4-6 2,-1 0 0,0 0-1,-1-1 1,2-7-2,-3 1 12,-1 1-1,-1-1 1,-1 1 0,-1-1 0,-1 0-12,-1-1 43,0 11-24,1 8-14,1 5-3,5 43 35,-3-21-144,2 0 1,2 4 106,-6-28 77,1 6-897,1 0 0,0 0 0,0 0 0,1-1 820,-3-5-625,1 0 1,-1 0 0,0 0-1,1 0 1,0 0-1,-1-1 1,1 1 0,0 0-1,0-1 1,0 1-1,1-1 1,-1 0-1,0 0 1,1 1 0,-1-1-1,1 0 1,0 0 624,11 2-2773</inkml:trace>
  <inkml:trace contextRef="#ctx0" brushRef="#br0" timeOffset="2310.66">2290 841 16767,'-9'9'4133,"-9"14"2646,4-1-3402,13-19-3311,0 0 0,0 0-1,0 0 1,0 0 0,1 0 0,0 0 0,0 0 0,0 0 0,0 0 0,1 0 0,-1 0 0,1 0 0,0 0 0,0 0 0,0 0 0,1 0-66,-1-2 16,0 1 1,1 0-1,-1-1 0,1 1 1,-1-1-1,1 0 0,0 1 1,0-1-1,0 0 0,0 0 1,0 0-1,0 0 0,0 0 1,0 0-1,0 0 0,1-1 1,-1 1-1,0-1 1,1 1-1,-1-1 0,0 0 1,1 1-1,0-1-16,10 1 8,0-1-1,0 0 1,11-1-8,-23 1 1,109-5-1638,-103 5 1028,-2 0-545,0-1-1,0 1 0,0-1 1,0 0-1,0 0 1,-1 0-1,1 0 1,2-1 1154,-2-1-1894</inkml:trace>
  <inkml:trace contextRef="#ctx0" brushRef="#br0" timeOffset="2642.88">2444 841 12288,'0'2'4639,"0"-2"-3583,-8 15 1920,3-8 1632,0-5-2528,0 11 288,2-4-1504,-2 8-224,0-4-416,5 5-352,-3-2 64,3-1-2112,0-3 1216,3 0-1536,-3-3 1440</inkml:trace>
  <inkml:trace contextRef="#ctx0" brushRef="#br0" timeOffset="2999.83">2557 351 13312,'10'-12'12254,"-6"9"-9538,-2 1-2614,0 1 1,1 0-1,-1 0 1,1 0-1,0 0 1,-1 0-1,1 0 1,0 0-1,0 1 0,0-1 1,0 1-1,0-1 1,2 1-103,-1 0-30,1-1 0,-1 1 0,1 0 0,-1 1 1,1-1-1,-1 1 0,1-1 0,1 2 30,-5-2-3,0 1 0,0-1 0,-1 1 1,1-1-1,0 1 0,-1-1 0,1 1 0,0 0 0,-1-1 0,1 1 0,-1 0 1,1-1-1,-1 1 0,0 0 0,1 0 0,-1-1 0,0 1 0,0 0 0,0 0 0,0-1 1,1 1-1,-1 0 0,0 0 0,-1 0 3,-1 17 5,-3-4 47,-1-1 1,-6 8-53,-7 16-121,18-36 158,1 0 1,-1 1-1,1-1 1,-1 0-1,1 1 0,0-1 1,-1 0-1,1 1 0,0-1 1,0 0-1,0 1 1,1-1-1,-1 0 0,0 1 1,1-1-1,-1 0 0,1 0 1,-1 1-1,1-1 1,0 0-1,0 0 0,0 0 1,0 0-1,0 1 0,0-1 1,0 0-1,0 0 0,0-1 1,0 1-1,1 0 1,-1 0-1,1 0 0,-1-1 1,1 1-1,-1 0 0,1-1 1,1 1-38,6 1-558,1 0 0,-1 0 1,1-1-1,-1 0 1,1 0-1,2-1 558,4 1-3477,-2 0 2021</inkml:trace>
  <inkml:trace contextRef="#ctx0" brushRef="#br0" timeOffset="3349.36">3061 685 14208,'0'0'4655,"1"-9"7846,1 8-12414,0 0 0,0-1 0,0 1 0,0 0 0,0 0 0,1 0 0,-1 0-1,0 0 1,1 1 0,-1-1 0,1 0 0,-1 1 0,1-1 0,-1 1 0,2 0-87,5-2 67,12-1-61,0 1 0,0 1 0,-1 0 0,1 1 0,3 1-6,10-1 2,-14 0-2101,1 1 1,-1 1-1,0 0 1,4 2 2098,-13-1-1878</inkml:trace>
  <inkml:trace contextRef="#ctx0" brushRef="#br0" timeOffset="3965.75">3699 616 13056,'-3'-8'5730,"1"7"-2341,2 4 3262,-6 14-4838,4-2-1589,0 1 1,1-1-1,1 1 1,1 0-1,1 1-224,-1-11-10,1-1 0,-1 1 0,1 0 0,0-1 0,1 0 0,0 1 0,0-1-1,0 0 1,1 0 0,0 0 0,0 0 0,0-1 0,1 1 0,0-1 0,2 1 10,-3-2-11,1 1-1,0-2 1,0 1 0,1 0 0,-1-1 0,1 0 0,-1 0-1,1 0 1,0 0 0,0-1 0,0 1 11,-1-2-9,-1 1 0,1-1 0,-1 0 0,1 0 1,0 0-1,-1 0 0,1-1 0,-1 0 0,1 1 0,-1-1 0,1 0 0,-1-1 0,0 1 1,0-1-1,4-1 9,2-2-11,0 0 0,-1 0-1,0-1 1,0 0 0,-1-1 0,0 0 0,0 0 0,-1 0 0,0 0 0,0-1 0,-1 0 0,1-2 11,3-8 72,-1 1 1,0-1-1,-2 0 1,0-1-1,0-7-72,-6 22 265,0 5-66,-2 11 55,0 2-92,3 12-134,1 0 1,2 0-1,8 21-28,-12-43-42,1 3-320,1 0 0,0 0 1,0-1-1,1 1 0,0 1 362,-1-4-1786,0 0-1,1 0 1,-1-1-1,1 1 1,0-1 1786,-3-1-915,1-1 1,0 0-1,-1 0 1,1 0 0,0 0-1,0 0 1,0-1-1,0 1 1,0 0-1,0-1 1,0 1 0,1 0 914,2 0-1870,9 3-2828</inkml:trace>
  <inkml:trace contextRef="#ctx0" brushRef="#br0" timeOffset="4319.36">4344 861 12032,'-14'9'6007,"-12"5"2140,25-14-7989,0 1-1,0 0 1,0 0 0,0 0-1,0 0 1,1 0 0,-1 0 0,0 0-1,0 0 1,1 0 0,-1 0 0,1 0-1,-1 0 1,1 0 0,0 1-1,0-1 1,-1 0 0,1 0 0,0 0-1,0 1-157,0 2-47,1 0-1,-1-1 1,1 1 0,-1 0-1,3 3 48,-2-5 11,0 0-1,0 0 1,1-1-1,-1 1 1,1 0-1,0 0 1,-1-1-1,1 1 1,0-1-1,0 1 1,1-1-1,-1 0 1,0 0-1,0 1 1,1-1 0,0 0-11,2 1 149,-1-1 0,1 1 0,0-1-1,0 0 1,-1 0 0,1 0 0,0-1 0,0 1 0,2-1-149,-2 0 49,0 0 0,0 0 0,0-1 0,0 0 0,-1 0-1,1 0 1,0 0 0,-1 0 0,1-1 0,-1 1-1,1-1 1,-1 0 0,0 0 0,0-1 0,0 1 0,0-1-49,-1 1 40,-1 0 1,0 0 0,0 0-1,0-1 1,0 1 0,0 0-1,0-1 1,-1 1 0,1-1 0,-1 1-1,0-1 1,0 1 0,0-1-1,-1 0 1,1 1 0,-1-1-1,0 0 1,0 0 0,0 1 0,0-1-1,-1 0 1,1 1 0,-2-4-41,1 3-68,-1 0 1,0 0-1,0 0 0,0 0 1,0 0-1,-1 0 1,1 0-1,-1 1 0,0-1 1,0 1-1,-1-1 1,1 1-1,0 0 1,-1 0-1,0 0 0,0 0 1,1 1-1,-2-1 68,-22-5-5616,24 7 3855,0-1 0,-1 1-1,1 0 1,0 0-1,0 0 1,-1 0 0,0 1 1761,-5-1-3856</inkml:trace>
  <inkml:trace contextRef="#ctx0" brushRef="#br0" timeOffset="4857.25">4475 251 14592,'0'0'239,"-1"0"0,1 0 1,-1 0-1,1 0 0,0 0 1,-1 0-1,1 0 0,-1 0 0,1 0 1,0 0-1,-1-1 0,1 1 1,-1 0-1,1 0 0,0 0 1,-1 0-1,1-1 0,0 1 1,-1 0-1,1 0 0,0-1 1,-1 1-1,1 0 0,0 0 1,0-1-1,0 1 0,-1 0 1,1 0-1,0-1 0,0 1 1,0 0-1,0-1 0,-1 1 1,1 0-1,0-1 0,0 1 1,0 0-1,0-1 0,0 1 1,0 0-1,0-1 0,0 1 1,1 0-1,-1-1 0,0 1 1,0 0-1,0-1 0,0 1 1,1 0-1,-1 0 0,0-1 1,0 1-1,0 0-239,1-1 144,0 0 1,-1 0-1,1 0 1,0 0-1,0 0 1,0 0-1,0 0 1,0 0-1,0 0 1,0 0-1,0 1 1,0-1-1,0 0 1,0 1-1,1-1 1,-1 0-1,1 1-144,1-1 24,-1 1-1,1 0 1,0-1-1,0 1 0,-1 0 1,1 0-1,0 0 1,0 0-1,-1 1 1,1-1-1,0 1 0,0-1 1,-1 1-1,1 0 1,-1-1-1,1 1 0,-1 0 1,1 1-1,-1-1 1,0 0-1,1 0 1,-1 1-1,0-1 0,0 1 1,0-1-1,-1 1 1,1 0-1,0 0 0,-1 0 1,0-1-1,1 1 1,-1 0-1,0 0 0,0 0 1,0 0-1,-1 1 1,1-1-1,-1 0 1,1 0-1,-1 0 0,0 1-23,-1 5-10,-1 0 0,0 0 0,0 0 0,-1 0 0,0 0-1,-1-1 1,0 1 0,0-1 0,-2 1 10,0 2 57,0 1 0,1 0 0,-4 9-57,9-18 6,-1 0-1,1 0 1,0 0-1,-1 0 0,1-1 1,0 1-1,0 0 1,1 0-1,-1 0 1,1 1-6,-1-2 1,1 0 1,-1 0-1,1 0 1,-1 0 0,1 0-1,0 0 1,0 0 0,0 0-1,0-1 1,0 1 0,0 0-1,0 0 1,0-1 0,0 1-1,0-1 1,1 1-1,-1 0 1,0-1 0,2 1-2,6 1-479,0 0 1,0 0-1,1-1 0,-1 0 1,1 0-1,-1-1 1,1 0-1,8-1 479,4 1-2390,-8 0 1174</inkml:trace>
  <inkml:trace contextRef="#ctx0" brushRef="#br0" timeOffset="5341.2">4830 14 10368,'-7'-10'3429,"7"10"-3104,0-1 0,-1 1 0,1 0 1,0 0-1,-1-1 0,1 1 0,-1 0 0,1 0 0,0 0 1,-1-1-1,1 1 0,-1 0 0,1 0 0,-1 0 0,1 0 0,-1 0 1,1-1-1,-1 1 0,1 0 0,-1 0 0,1 0 0,-1 0 1,1 0-1,-1 0 0,1 1 0,-1-1 0,1 0 0,-1 0 1,1 0-1,-1 0 0,1 0 0,-1 1-325,0-1 1765,0 1-1599,1 0 1,-1 0-1,1 0 0,-1 0 0,1 0 0,0 0 0,0 1 0,-1-1 1,1 0-1,0 0 0,1 0 0,-1 0 0,0 1 0,0-1 0,1 0-166,0 3 95,0 0-1,1 0 0,-1 0 0,3 3-94,57 80 787,-2-3-864,36 80-158,-78-124 358,-1 0-1,-3 0 1,4 27-123,-11-33 450,-1 0 0,-2 0 0,-2 1 0,-2-1 0,-3 10-450,1-26-144,0-1 0,-2 0 0,-1 0 0,0 0 0,-2 0 0,0-1 0,-1 0 1,-2 0-1,0-1 0,-1 0 0,-3 2 144,-6 5-1158,-2-3 385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46:46.42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27 5376,'0'-6'4362,"0"6"-4094,0 0 1,0 0-1,0 0 0,-1 0 0,1 0 1,0-1-1,0 1 0,0 0 0,0 0 1,0 0-1,0 0 0,0 0 0,1 0 0,-1-1 1,0 1-1,0 0 0,0 0 0,0 0 1,0 0-1,0 0 0,0 0 0,0 0 1,0-1-1,0 1 0,0 0 0,0 0 0,0 0 1,0 0-1,1 0 0,-1 0 0,0 0 1,0 0-1,0 0 0,0 0 0,0 0 1,0 0-1,0-1 0,1 1 0,-1 0 1,0 0-1,0 0 0,0 0 0,0 0 0,0 0 1,0 0-1,1 0 0,-1 0 0,0 0 1,0 0-1,0 0 0,0 0 0,0 1 1,0-1-1,0 0 0,1 0 0,-1 0 0,0 0 1,0 0-1,0 0 0,0 0 0,0 0 1,0 0-1,0 0 0,1 0-268,8 1-1428,310-9 4638,-103 0-2303,-139 5-1066,27 4 159,-16 1 95,37 2-77,0 6 1,33 10-19,-117-16-67,0-2 0,0-1 0,8-3 67,11 1 68,2 2-68,2 2 5,18 1-5,13 5 0,-43-2-41,0-3 0,1-2 0,26-3 41,-32 0 35,0 2 0,13 4-35,24 0 26,-14-3-3,6 2-21,0-4 0,25-5-2,-4-5-35,0 4 1,66 6 34,45 9 69,-9-5 22,-135 1-63,-32-1-25,0-2 0,1-1 0,-1-2-3,14 0-1,29 4 1,15 0 12,68 0-23,-126-3-10,0 2-1,0 2 1,-1 1 0,5 2 21,-18-4-40,1-1 1,-1 0-1,1-2 1,-1 0-1,8-1 40,18-1-5711,-41 3 1171,-2 4 1565,-4 2 229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47:08.32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16 31359,'7'0'253,"1"-1"0,-1 0 0,0-1 0,6-1-253,26-4 353,-1 5-300,22 3-53,-14-1-271,-38 0-426,0 1-1,0-1 1,0 2 0,2-1 697,-6 0-1394,1 1-1,-1-1 1,1 1 0,-1 0-1,0 0 1,1 1 0,-1-1 1394,5 2-2198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47:08.66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 1 13440,'0'0'192,"0"0"0,0 0 0,0 0 0,0 0 1,0 0-1,-1 0 0,1 0 0,0 0 1,0 0-1,0 0 0,0 0 0,0 0 0,0 0 1,0 0-1,0 0 0,0 0 0,0 0 1,0 0-1,0 0 0,0 1 0,0-1 0,0 0 1,0 0-1,0 0 0,0 0 0,0 0 1,0 0-1,0 0 0,0 0 0,0 0 0,0 0 1,0 0-1,0 0 0,0 0 0,0 0 1,0 1-1,0-1 0,0 0 0,0 0 0,0 0 1,0 0-1,0 0 0,0 0 0,0 0 1,0 0-1,0 0 0,0 0 0,0 0 1,0 0-1,0 0 0,1 0 0,-1 0 0,0 0 1,0 0-1,0 0 0,0 0 0,0 0 1,0 0-1,0 0 0,0 1 0,0-1 0,0 0 1,0 0-1,0 0 0,0 0 0,0 0 1,1 0-1,-1 0 0,0-1-192,10 2 5113,-6-1-4658,1 0-423,8-1 45,0 1 0,1 1 1,-1 0-1,0 1 1,0 1-1,12 3-77,-13-2-934,0-1-1,0-1 1,0 0 0,0 0-1,6-1 935,-5-4-1216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47:11.58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202 882 13184,'0'-1'601,"0"1"0,0-1 1,0 0-1,0 1 0,0-1 1,0 0-1,0 1 1,0-1-1,0 0 0,0 1 1,0-1-1,-1 0 0,1 1 1,0-1-1,0 0 0,-1 1 1,1-1-1,0 1 1,-1-1-1,1 0 0,-1 1-601,1 0 232,-1 0-1,1 0 1,-1 0-1,1 0 0,-1 0 1,1 0-1,0 1 1,-1-1-1,1 0 1,-1 0-1,1 1 0,0-1 1,-1 0-1,1 0 1,0 1-1,-1-1 1,1 0-1,0 1 0,0-1 1,-1 1-1,1-1 1,0 1-232,-14 26 1154,12-20-1076,0 0 0,1 1 1,0-1-1,1 0 1,0 1-1,0-1 0,0 3-78,1 6 60,-1-7-52,0 0 0,1 0-1,1 0 1,-1 0 0,1 0 0,1 0 0,-1-1 0,4 6-8,-5-11-3,0-1 0,0 0 0,0 1 1,1-1-1,-1 0 0,1 0 0,-1 0 0,1 0 0,0 0 0,0 0 0,0 0 0,0-1 0,0 1 0,0-1 1,0 1-1,0-1 0,1 0 0,-1 0 0,1 0 0,-1 0 0,1 0 0,-1 0 0,1-1 0,-1 0 0,1 1 1,-1-1-1,1 0 0,0 0 0,-1 0 0,1 0 0,2-1 3,4-2 0,0 0 0,0-1 0,0 0 0,0 0 0,-1-1 0,0 0 0,8-6 0,-8 5 0,2-1 4,0-1 0,-1-1 1,0 0-1,0 0 0,-1-1 0,0 0 0,-1 0 1,0-1-1,0 1 0,-1-2 0,-1 1 0,0-1 0,-1 1 1,3-10-5,0 6 46,-3 12-29,-2 11-11,-1 4-6,0 0 0,0 0 0,2 0 0,-1 0 0,1-1 0,5 11 0,2 2 0,1-1 0,11 19 0,-15-29-814,1 0 0,1-1 0,0 0 0,1 1 814,-6-9-357,0 0-1,0-1 1,0 1-1,0-1 0,1 0 1,-1 0-1,1 0 1,0-1-1,0 0 1,0 0-1,0 0 1,0 0-1,1-1 358,12 3-1989,0 1 938</inkml:trace>
  <inkml:trace contextRef="#ctx0" brushRef="#br0" timeOffset="333.17">813 1140 18047,'-1'1'7881,"-3"5"-3714,4 58-1215,0 31-4325,0-94 1287,1 13-2241,-1-14 2214,0 0-1,0 1 1,0-1-1,0 0 1,0 0-1,0 1 1,0-1 0,0 0-1,0 1 1,0-1-1,0 0 1,1 0-1,-1 0 1,0 1 0,0-1-1,0 0 1,0 0-1,0 1 1,1-1-1,-1 0 1,0 0 0,0 0-1,0 0 1,1 1-1,-1-1 1,0 0-1,0 0 1,1 0 0,-1 0-1,0 0 1,0 0-1,1 0 1,-1 1-1,0-1 1,0 0 0,1 0-1,-1 0 1,0 0-1,0 0 1,1 0-1,-1 0 1,0 0 0,0 0-1,1-1 1,-1 1-1,0 0 1,1 0 113,10-9-1051</inkml:trace>
  <inkml:trace contextRef="#ctx0" brushRef="#br0" timeOffset="875.03">957 585 13568,'-2'-1'760,"0"-1"0,0 0 0,0 1 0,1-1 0,-1 0 1,0 0-1,1-1 0,-1 1 0,1 0 0,0 0 1,0-1-1,0 1 0,0-1 0,0 1 0,0-1 0,1 1 1,-1-1-1,1-1-760,0 0 289,0 1 0,1 0 0,-1 0 0,1 0 0,-1 0 0,1 0 0,0 0 0,1 0 0,-1 0 0,0 0 0,1 0 0,-1 1 0,1-1 0,0 1-289,2-3 19,0 0-1,0 0 0,1 1 1,-1-1-1,1 1 0,0 0 1,0 1-1,1-1 0,-1 1 1,1 0-1,0 1 0,-1-1 1,1 1-1,0 0 0,1 1-18,0-1 10,-1 2 0,0-1 0,1 1 0,-1 0 0,0 0 0,0 1-1,1-1 1,-1 2 0,0-1 0,5 2-10,-8-2 5,0 0 0,-1 0 1,1 0-1,-1 1 0,0-1 0,1 0 1,-1 1-1,0 0 0,0 0 0,0-1 0,0 1 1,0 0-1,-1 0 0,1 1 0,0-1 1,-1 0-1,0 1 0,0-1 0,1 1 1,-1-1-1,0 1 0,-1-1 0,1 1 0,0 0 1,-1 1-6,1 2 17,-1-1 0,0 0 0,-1 0 0,1 1 0,-1-1 0,0 0 0,0 0 0,0 0 0,-1 0 0,0 0 0,-2 4-17,-4 6 12,0-1 1,-1 0 0,-3 1-13,4-3-38,0-1 1,0 1-1,2 0 0,-6 12 38,11-21 7,0 0 0,0 0 0,0 0 0,1 0 0,-1 1-1,0 1-6,1-4 10,0 0 0,0 0-1,1 0 1,-1 0 0,0 0-1,0 0 1,0 0 0,0 0-1,1 0 1,-1 0 0,1 0-1,-1 0 1,0 0 0,1-1-1,0 1 1,-1 0 0,1 0-1,-1-1 1,1 1 0,0 0-1,-1-1 1,1 1 0,0 0-1,0-1 1,0 1-10,6 2 29,-1 0 0,1-1 0,-1 0 1,1 0-1,0-1 0,0 1 0,5-1-29,53 1 280,-8-1-156,-57-1-125,35 1-2922,-32-1 2616,0 0 0,-1 0-1,1-1 1,0 1 0,-1-1 0,1 0-1,-1 1 1,1-1 0,-1-1-1,0 1 1,2-1 307,4-4-800</inkml:trace>
  <inkml:trace contextRef="#ctx0" brushRef="#br0" timeOffset="1330.36">1708 949 10880,'0'0'3594,"-2"-3"-2327,-1-4 12906,4 6-12168,3-2-1926,0 1 1,0 0-1,0 1 0,1-1 1,-1 1-1,1 0 0,-1 0 1,1 0-1,-1 0 0,3 1-79,51 0-43,-29 1 114,-5 0 4,0 1 1,6 3-76,-12-3-625,-1 0 1,1 0 0,0-2 0,6 0 624,-8-1-1488,-6 1 485</inkml:trace>
  <inkml:trace contextRef="#ctx0" brushRef="#br0" timeOffset="3504.75">2650 838 7680,'41'-3'5952,"-40"3"-5408,0 0 1,0 0 0,-1 0-1,1-1 1,0 1 0,0 0 0,-1 0-1,1-1 1,0 1 0,-1 0 0,1-1-1,0 1 1,-1-1 0,1 1-1,0-1 1,-1 1-545,8-13 5063,-7 13-4968,-1-1 0,0 1 0,0-1 1,1 1-1,-1-1 0,0 1 0,0-1 0,0 1 1,0-1-1,0 0 0,1 1 0,-1-1 0,0 1 0,0-1 1,-1 0-1,1 1 0,0-1 0,0 1 0,0-1 1,0 1-1,0-1 0,-1 0 0,1 1 0,0-1 1,0 1-1,-1-1 0,1 1 0,0-1 0,-1 1 1,1 0-1,-1-1 0,1 1 0,0-1 0,-1 1 0,1 0 1,-1-1-1,1 1 0,-1 0 0,1 0 0,-1-1 1,0 1-1,1 0 0,-1 0-95,-4-1 96,0 1 1,0 0-1,0 0 0,0 0 0,0 1 1,0-1-1,1 1 0,-1 1 1,0-1-1,1 1 0,-1-1 0,-1 2-96,-11 5 21,1 1-1,-10 7-20,17-10 41,-3 1-32,1 1 0,0 0 0,1 0 0,-10 10-9,18-15-5,-1 0 0,1 0 0,-1 0 0,1 0 0,0 0 0,0 1 0,0-1 0,1 0 0,-1 1 0,1 0 0,0-1 0,0 1 0,0 0 0,0 0 0,0-1 1,1 1-1,0 0 0,0 0 0,0 1 5,1-2-3,0 0 0,-1-1 1,1 1-1,1 0 1,-1-1-1,0 0 1,1 1-1,-1-1 0,1 0 1,-1 1-1,1-1 1,0 0-1,0 0 0,0-1 1,0 1-1,1 0 1,0 0 2,3 2 10,-1-1 0,1 1 0,0-2 0,0 1 0,0 0 0,3 0-10,3-1-20,-1 0 0,1 0 1,0-1-1,-1-1 0,1 0 1,0 0-1,0-1 0,-1-1 1,1 0-1,-1 0 1,1-1-1,-1-1 0,0 0 1,0 0-1,0-1 0,-1-1 1,0 0-1,0 0 0,7-6 20,-14 10-11,0-1 0,0 0 0,0 0-1,0 0 1,0 0 0,-1-1-1,1 1 1,-1-1 0,0 0 0,0 0-1,0 1 1,-1-1 0,1 0 0,-1-1-1,0 1 1,0 0 0,0 0-1,-1 0 1,0-1 0,1 1 0,-1 0-1,-1 0 1,1-1 0,-1 1 0,0 0-1,1 0 1,-2 0 0,0-2 11,0 0 5,-1 1 1,1-1 0,-1 1-1,0 0 1,-1 0 0,0 0-1,1 0 1,-2 1 0,1 0-1,0-1 1,-1 2 0,0-1-1,0 0 1,0 1 0,0 0-1,0 0 1,-1 1 0,1-1-1,-4 0-5,-44-16 544,47 15-508,10 3-6,17 1 6,-14 1-31,244-1-5317,-240-1 2512,-4-2 992</inkml:trace>
  <inkml:trace contextRef="#ctx0" brushRef="#br0" timeOffset="3983.94">3141 418 14208,'-17'-32'11797,"16"32"-11692,1-1 1,0 1-1,0-1 1,-1 0 0,1 1-1,0-1 1,0 1 0,0-1-1,0 0 1,0 1-1,0-1 1,0 0 0,0 1-1,0-1 1,0 0 0,0 1-1,0-1 1,0 1-1,0-1 1,1 0 0,-1 1-1,0-1 1,0 1 0,1-1-1,-1 1 1,0-1-1,1 1 1,-1-1 0,1 1-1,-1-1 1,1 1 0,-1-1-1,1 1 1,-1 0 0,1-1-1,-1 1 1,1 0-1,-1-1 1,1 1 0,0 0-1,-1 0 1,1-1-106,4-1 173,0 1 1,0-1 0,0 1-1,5-1-173,3-1 65,1 1-1,0 1 0,0 0 1,1 1-65,-9 0 9,0 0 0,1 1 0,-1 0-1,0 0 1,0 0 0,0 1 0,0 0 0,0 0 0,0 1 0,0 0-9,-5-2 0,0-1 0,1 1 0,-1 0 1,0 1-1,0-1 0,0 0 0,0 0 0,0 0 1,0 1-1,0-1 0,0 0 0,0 1 0,-1-1 1,1 1-1,0-1 0,-1 1 0,0-1 0,1 1 1,-1 0-1,0-1 0,1 1 0,-1-1 0,0 1 1,0 0-1,-1-1 0,1 1 0,0-1 1,0 1-1,-1 0 0,1-1 0,-1 1 0,0 1 0,-3 6 0,0 1 0,0-1-1,-1 0 1,-5 7 0,6-9 0,-23 34 55,11-18 130,-12 25-185,27-46 20,0-1 1,0 1-1,0 0 0,1 0 0,-1 0 1,1-1-1,-1 1 0,1 0 1,0 0-1,0 0 0,0 0 1,0 0-1,0 0 0,0 0 0,0 0-20,1-1 18,-1 1-1,1-1 0,0 0 1,-1 0-1,1 1 0,0-1 1,0 0-1,0 0 0,0 0 1,-1 0-1,1 0 0,1-1 1,-1 1-1,0 0 0,0 0 0,0-1 1,0 1-1,1 0 0,-1-1 1,0 1-1,0-1 0,1 0 1,-1 1-1,1-1-17,15 3-168,1-1 0,0 0 0,-1-1 0,1-2 0,10 0 168,17 0-4573,-25 1 1661,-2 0 1029</inkml:trace>
  <inkml:trace contextRef="#ctx0" brushRef="#br0" timeOffset="4611.03">3501 952 9472,'4'-27'6256,"-4"26"-5493,0 0 1,0-1 0,0 1-1,0 0 1,0-1-1,0 1 1,-1 0-1,1-1 1,0 1 0,-1 0-1,1 0 1,-1-1-1,0 1 1,1 0-1,-1 0 1,0 0-1,0-1-763,0 2 1350,-16 20 890,15-14-2219,0 1 0,0-1 1,0 0-1,1 1 0,0-1 1,0 1-1,1-1 0,0 1 1,0-1-1,0 1 0,1-1 1,0 1-1,0-1 0,1 0 1,0 1-1,0-1 0,0 0 1,1 0-1,0 0 0,0-1 1,0 1-1,3 3-21,-2-5 0,0 0 1,0 0-1,0 0 1,0 0-1,0-1 1,1 0-1,0 0 1,-1 0-1,5 2 0,-5-4-1,-1 0 0,1 0-1,-1 0 1,1 0 0,-1-1 0,1 1-1,-1-1 1,1 0 0,0 0 0,-1 0-1,1-1 1,0 1 0,-1-1 0,1 0-1,-1 0 1,3-1 1,3-1-17,-1-1 0,1 0 0,-1-1-1,0 0 1,0 0 0,0-1 0,-1 0 0,1-1 0,-2 1-1,1-1 1,-1-1 0,0 1 0,0-1 0,3-7 17,1-2 18,-2 0-1,0 0 1,-1-1 0,-1 0 0,-1-1 0,4-18-18,-9 28 41,0 9-40,0-1 0,0 1-1,0 0 1,0 0 0,0 0 0,0 0 0,0 0 0,0 0-1,0 0 1,0 0 0,0 0 0,0 0 0,0 0 0,0 0-1,0 0 1,0 0 0,-1 0 0,1 0 0,0 0-1,0 0 1,0 0 0,0 0 0,0 0 0,0 0 0,0 0-1,0 0 1,0 0 0,0 0 0,0 0 0,0 0-1,0 0 1,0 0 0,-1 0 0,1 0 0,0 0 0,0 0-1,0 0 1,0 0 0,0 0 0,0 0 0,0 0 0,0 0-1,0 0 1,0 0 0,0 0 0,0 0 0,0 0-1,0 0 1,0 0 0,0 0 0,0 0 0,0 1 0,0-1-1,0 0 1,0 0 0,0 0 0,0 0 0,-1 0 0,1 0-1,0 0 0,0 1 4,-1 1 0,1-1 0,-1 0 0,1 0 0,0 1 0,-1-1 0,1 0 0,0 1 0,0-1-1,0 0 1,0 1 0,0-1 0,0 1 0,1-1 0,-1 0-4,4 16-98,0-1-1,1 0 1,1-1-1,0 1 1,1-1-1,1 0 1,0-1 0,1 0-1,1 0 1,0-1-1,5 4 99,-10-11-923,0 0 0,0-1-1,1 0 1,-1 0-1,1 0 1,0-1 0,3 2 923,5-2-1606</inkml:trace>
  <inkml:trace contextRef="#ctx0" brushRef="#br0" timeOffset="4970.26">4089 1085 13952,'-5'1'2331,"0"0"1,0-1 0,0 1-1,0-1 1,-1 0-2332,6 0 99,0 0 0,-1 0 0,1 0 0,0 0 0,-1 0 0,1 0 0,0 0 0,-1 0 0,1 0 0,0 0 0,-1 1 0,1-1 0,0 0 0,0 0 0,-1 0 0,1 0 0,0 1 0,0-1 0,-1 0 0,1 0 0,0 0 0,0 1 0,-1-1 0,1 0 0,0 0 0,0 1 0,0-1 0,0 0 0,0 1 0,-1-1-1,1 0 1,0 1 0,0-1 0,0 0 0,0 1 0,0-1-99,3 15 1346,-2-10-1206,1-1 0,0 0 1,0 0-1,0 0 0,3 3-140,-4-6 21,0 0-1,1 1 1,-1-1-1,1 0 1,-1 0-1,1 0 1,0 0-1,0 0 1,-1 0-1,1-1 1,0 1-1,0-1 1,0 1-1,0-1 1,-1 1-1,1-1 1,0 0-1,0 0 1,0 0-1,0 0 1,0 0-1,0-1 1,0 1-1,0-1 1,-1 1-1,1-1 1,0 1-1,0-1 1,0 0-1,-1 0 1,1 0-1,0 0-20,4-3 58,-1 0 0,1 0 0,-1-1 0,0 1 0,0-1 0,0 0 0,0 0 0,0-2-58,-3 3 31,1 1 0,-1 0-1,0-1 1,0 0 0,-1 1-1,1-1 1,-1 0 0,1-2-31,-2 5 5,0 0-1,1 0 1,-1 0 0,0 0 0,0 0 0,0 0 0,0 0 0,0 0 0,0 0 0,-1 0 0,1 0-1,0 0 1,0 1 0,-1-1 0,1 0 0,0 0 0,-1 0 0,1 0 0,-1 0 0,1 1 0,-1-1-1,0 0 1,1 0 0,-1 1 0,0-1 0,1 0 0,-1 1 0,0-1 0,0 1 0,0-1 0,0 1-1,1-1 1,-1 1 0,0 0 0,0-1 0,0 1 0,-1 0-5,-1-1-519,-1-1 0,1 2 0,-1-1 0,1 0 0,-1 1 0,0-1 1,1 1-1,-1 0 0,0 1 0,1-1 0,-1 0 0,1 1 0,-1 0 0,0 0 0,1 0 0,0 0 0,-1 1 0,1-1 1,0 1-1,-1 0 519,-4 2-1878</inkml:trace>
  <inkml:trace contextRef="#ctx0" brushRef="#br0" timeOffset="5687.46">4243 380 9984,'-4'-7'2810,"-10"-15"11643,14 21-14337,-1 1 0,0-1 0,1 0 0,-1 0 0,0 0 0,1 0 0,0 0 0,-1 0 0,1 0 0,-1 0 0,1 0-1,0 0 1,0 0 0,0 0 0,-1 0 0,1 0 0,0 0 0,0 0 0,1 0 0,-1 0 0,0-1 0,0 1 0,0 0 0,1 0 0,-1 0 0,1 0 0,-1 0-1,0 0 1,1 1 0,0-1 0,-1 0 0,1 0 0,0 0 0,-1 0 0,1 0-116,1-1 33,0 0 1,0 1-1,1-1 0,-1 0 0,0 1 1,0-1-1,1 1 0,-1 0 1,1 0-1,-1 0 0,1 0 0,0 0 1,1 0-34,2 1 2,-1-1 1,1 1 0,-1 0-1,0 0 1,4 1-3,-8-1-2,0 0-1,0 0 1,0 0 0,0 0 0,-1 0-1,1 0 1,0 1 0,0-1 0,-1 0-1,1 0 1,0 1 0,0-1-1,-1 1 1,1-1 0,0 1 0,-1-1-1,1 1 1,0-1 0,-1 1-1,1-1 1,-1 1 0,1 0 0,-1-1-1,1 1 1,-1 0 0,0 0 0,1-1-1,-1 1 1,0 0 0,1 0-1,-1 0 1,0-1 0,0 1 0,0 0-1,0 0 1,0 0 0,0-1 0,0 1-1,0 0 1,0 0 0,0 0 2,-2 7-6,-1-1 0,0 1 1,0 0-1,-1-1 0,1 0 1,-2 0-1,-2 4 6,-6 9 8,10-14 21,-21 38 16,22-39-13,0 0 0,0-1 0,1 1 0,-1 0 0,1 0 0,0 0 0,1 0 0,-1 3-32,1-8 11,0 1-1,0-1 1,0 1-1,1-1 1,-1 1-1,0 0 1,0-1-1,0 1 0,1-1 1,-1 1-1,0-1 1,1 1-1,-1-1 1,0 1-1,1-1 1,-1 1-1,1-1 1,-1 0-1,1 1 0,-1-1 1,1 0-1,-1 1 1,1-1-1,-1 0 1,1 0-1,-1 1 1,1-1-11,21 4 229,27-2 34,-28-3-311,0 2-1,1 1 49,59 8-4166,-72-10 3121</inkml:trace>
  <inkml:trace contextRef="#ctx0" brushRef="#br0" timeOffset="6164.76">4655 0 17151,'-15'0'5574,"15"0"-5476,-1 1-1,1-1 1,0 0 0,0 0 0,0 1 0,-1-1 0,1 0 0,0 0-1,0 1 1,0-1 0,0 0 0,-1 0 0,1 1 0,0-1 0,0 0 0,0 1-1,0-1 1,0 0 0,0 1 0,0-1 0,0 0 0,0 1 0,0-1 0,0 0-1,0 1 1,0-1 0,0 0 0,0 1 0,0-1 0,0 0 0,1 0-1,-1 1 1,0-1 0,0 0 0,0 1 0,1-1-98,-1 0 173,51 105 2984,67 129-1579,-3 27-847,-87-191-503,-2 1-1,0 17-227,-18-58 64,-2 1 0,-1 0-1,-1 0 1,-2 1 0,-1-1-1,-3 30-63,0-39-48,-1 0 0,-1 0 0,0-1 0,-2 1 0,-1-1 0,0-1 0,-2 1 0,0-1 0,-10 14 48,15-26-458,-1 1 0,-1-1 0,1 0 0,-1-1 0,-1 1-1,1-1 1,-1 0 0,-1-1 0,1 1 0,-1-2 0,-1 2 458,-17 3-1334</inkml:trace>
  <inkml:trace contextRef="#ctx0" brushRef="#br0" timeOffset="6938.84">335 1612 17407,'-80'-25'6496,"80"25"-5056,-61-39 736,38 20 224,2-4-1472,-10-29 0,-5-1-608,6-25-64,4 0-160,13-27 0,0-5-32,30-43-256,1 14 96,29 6-2368,-3 19 1376,45-6-1824,-1 15 1664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45:50.26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561 134 10752,'1'-4'306,"1"-5"7276,-2 5-257,-2 10-4443,-3 67-823,0-50-1849,2 1 0,1 0 0,2 0 0,1 0 0,4 20-210,-4-40 3,0 1-1,1 0 1,-1-1-1,1 1 1,0-1-1,1 1 1,-1-1-1,1 0 1,0 0-1,1 0 1,-1 0-1,1 0 1,0-1-1,0 1 1,0-1 0,1 0-1,1 1-2,2 1 13,1-1-1,-1 0 1,1-1-1,0 0 1,0 0 0,0 0-1,1-1 1,-1 1-1,1-2 1,-1 1 0,10-1-13,-14 0 8,0-1 1,0 0-1,0-1 0,0 1 1,0-1-1,0 1 1,0-1-1,0 0 1,0 0-1,-1-1 1,1 1-1,-1-1 0,1 0 1,-1 0-1,0 0 1,0 0-1,0-1 1,0 1-1,0-1 1,-1 0-1,1 0 0,-1 0 1,0 0-1,0-1-8,2-1 35,-2 0 0,1-1 0,-1 1 0,0-1 0,0 1 0,0-1 0,-1 0 0,-1 0 0,1 1-1,-1-1 1,0-1-35,-1 6 1,3-26 20,-1-1 0,-2-21-21,-3-13-2225,4 0 2225,0 4-1700,-1 52 245,0 6 1383,0 0 0,0-1 0,0 1 0,0 0 0,0 0 0,0 0-1,0 0 1,0 0 0,0 0 0,0 0 0,0 0 0,0 0 0,0 0 0,0-1 0,0 1-1,0 0 1,0 0 0,0 0 0,0 0 0,0 0 0,0 0 0,0 0 0,0 0-1,1 0 1,-1 0 0,0 0 0,0-1 0,0 1 0,0 0 0,0 0 0,0 0 0,0 0-1,0 0 1,0 0 0,0 0 0,0 0 0,1 0 0,-1 0 0,0 0 0,0 0 0,0 0-1,0 0 1,0 0 0,0 0 0,0 0 0,1 0 0,-1 0 0,0 0 0,0 0 0,0 0-1,0 0 1,0 0 0,0 0 0,0 0 0,1 0 0,-1 0 0,0 0 0,0 0 72,1 3-2118</inkml:trace>
  <inkml:trace contextRef="#ctx0" brushRef="#br0" timeOffset="841.04">1135 51 11904,'-8'-5'9239,"2"0"-3601,5 4-5393,1 1-1,-1-1 0,1 1 0,0-1 0,-1 1 1,1-1-1,0 0 0,0 1 0,-1-1 0,1 0 1,0 1-1,0-1 0,0 1 0,0-1 0,0 0-244,0 0-31,1 0 0,-1 0-1,1 0 1,0 0-1,-1 0 1,1 1-1,0-1 1,0 0-1,-1 0 1,1 1-1,0-1 1,0 0-1,0 1 1,0-1-1,0 0 1,0 1-1,0-1 1,1 1 0,-1 0-1,0-1 1,0 1-1,0 0 1,1-1-1,-1 1 1,1 0 31,1-1-11,13-2-82,0-1 0,0 2 0,13-2 93,-26 4-10,1 0 1,0 0 0,-1 0 0,1 0-1,-1 0 1,1 0 0,0 1 0,-1-1 0,1 1-1,-1 0 1,1 0 0,-1 0 0,0 0-1,1 0 1,-1 1 0,0-1 0,0 1 0,0-1-1,0 1 1,0 0 9,-2 0 0,0-1 0,0 0 0,0 1 0,0-1 0,0 0 0,-1 1 0,1-1 0,0 1 0,-1-1 0,0 1 0,1-1 0,-1 1 0,0-1 0,0 1 0,0-1 0,0 1 0,-1-1 0,1 1 0,-1-1 0,0 2 0,-1 5 0,-1-1 0,-1 0 0,-2 4 0,2-4 0,-3 5-25,0-1-1,0 0 0,-2-1 1,1 1-1,-5 2 26,12-13 25,0 1 0,0 0 0,0 0 0,0 0 0,1 0 0,-1 0 0,0 0 0,1 0 0,-1 0 0,1 0 0,-1 1 0,1-1 0,-1 0 0,1 0 0,0 0 0,0 0 0,0 0 0,0 1 0,0-1 0,0 0-25,0 0 22,1-1 0,-1 1 0,1-1 0,-1 1-1,0-1 1,1 1 0,-1-1 0,1 0 0,-1 1 0,1-1 0,0 0 0,-1 1-1,1-1 1,-1 0 0,1 1 0,0-1 0,-1 0 0,1 0 0,0 0 0,-1 1-1,1-1 1,0 0 0,0 0 0,-1 0 0,1 0 0,0 0 0,-1 0 0,1 0-1,0 0 1,0 0 0,-1 0 0,1-1-22,53-7 944,-5 6-92,19 1-852,-32 2-2975,-31-1 2122</inkml:trace>
  <inkml:trace contextRef="#ctx0" brushRef="#br0" timeOffset="91727.93">35 153 6528,'1'-1'162,"-1"1"1,0 0-1,0 0 1,1 0-1,-1 0 1,0-1-1,0 1 1,0 0-1,1 0 1,-1 0-1,0-1 1,0 1-1,0 0 1,0 0-1,1-1 1,-1 1-1,0 0 1,0-1-1,0 1 1,0 0-1,0 0 1,0-1-1,0 1 1,0 0-1,0-1 1,0 1-1,0 0 1,0 0-1,0-1 1,0 1-1,0 0 1,0-1-1,-1 1 1,1 0-1,0 0 1,0-1-1,0 1 1,0 0-1,0 0 1,-1 0-1,1-1 1,0 1-1,0 0 1,0 0-1,-1 0 1,1-1-1,0 1 1,0 0-1,-1 0 1,1 0-1,0 0 0,0 0 1,-1-1-1,1 1 1,0 0-1,-1 0 1,1 0-163,-22-9 9333,13 5-6532,9 4-2712,0 0 0,0 0-1,0 0 1,0 0 0,0-1-1,-1 1 1,1 0 0,0 0-1,0 0 1,0 0 0,0-1-1,0 1 1,0 0 0,0 0-1,0 0 1,0-1-1,0 1 1,0 0 0,0 0-1,0 0 1,0 0 0,0-1-1,0 1 1,0 0 0,0 0-1,0 0 1,0-1 0,0 1-1,0 0 1,0 0 0,1 0-1,-1 0 1,0-1 0,0 1-1,0 0 1,0 0-1,0 0-88,9-9 642,14-8-772,-4 9 182,0 1-1,0 0 0,1 1 0,0 1 0,17-1-51,-31 5 5,0 0-1,0 1 1,0 0 0,0 0-1,0 1 1,0-1-1,-1 1 1,1 1-1,0-1 1,0 1-1,4 2-4,-6-3 5,-1 1-1,0-1 0,0 1 0,0 0 0,-1 0 0,1 1 0,0-1 0,-1 0 0,1 1 0,-1 0 1,0-1-1,0 1 0,0 0 0,0 0 0,0 0 0,-1 0 0,1 1 0,-1-1 0,0 2-4,1 2 6,-1-1 0,0 1-1,0 0 1,-1-1 0,0 1-1,0 0 1,-1-1 0,0 1-1,0 0 1,0-1 0,-1 2-6,-5 13 40,-1 0 1,-7 14-41,3-6 11,-11 21-11,-2 0 0,2-6 0,-1 11 0,23-54 3,1-1-1,0 1 1,-1-1-1,1 1 1,0-1-1,0 1 1,-1-1-1,1 1 1,0-1 0,0 1-1,0 0 1,0-1-1,0 1 1,0-1-1,0 1 1,0-1 0,0 1-1,0 0 1,0-1-1,0 1 1,1-1-1,-1 1 1,0-1-1,0 1 1,1-1 0,-1 1-1,0-1 1,0 1-1,1-1 1,-1 1-1,1-1 1,-1 1-1,0-1 1,1 0 0,-1 1-1,1-1 1,-1 1-1,1-1 1,-1 0-1,1 0-2,3 1 31,-1 0-1,1 0 1,-1-1-1,1 1 1,-1-1-1,4 0-30,10 1 72,78 15 83,-28-6-3403,-61-9 2432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47:23.00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0 170 12288,'5'-1'7001,"14"-2"-3339,23-1-1099,198 4 679,90-4-2639,153-1-518,71-2 1083,103-17-752,-262-9-371,-113 9-10,394-16 61,-96 18-58,-105 20 132,-114 14-100,63 24-2177,-387-29 848,-12-3 438</inkml:trace>
  <inkml:trace contextRef="#ctx0" brushRef="#br0" timeOffset="890.53">1427 742 10752,'-17'-3'7429,"16"3"-4352,1 0-1013,0 0-85,11-12 964,-1 5-2864,-1 1 0,2 0-1,-1 0 1,1 1 0,0 1-1,0 0 1,0 0 0,1 1-1,-1 0 1,1 1 0,0 0-1,0 1 1,0 1 0,-1 0-1,1 0 1,8 2-79,-17-1 65,1-1-1,-1 1 1,0 0 0,0 0-1,0 0 1,0 1-1,0-1 1,0 1 0,0 0-1,0 0 1,0 0 0,-1 0-1,2 2-64,-2-2 26,0 0-1,-1 0 0,0 0 1,1 0-1,-1 1 0,0-1 0,0 0 1,0 1-1,0-1 0,-1 0 1,1 1-1,-1-1 0,1 1 1,-1-1-1,0 1 0,0 0 1,0-1-1,-1 3-25,0 6 14,-1 0-1,-1-1 1,0 1-1,0-1 1,-1 0 0,0 0-1,-1 0 1,-1 1-14,-12 19 187,-19 25-187,2-5 221,23-35-110,9-12-79,0 0-1,1 0 1,-1 0 0,1 0 0,0 0-1,0 0 1,0 1 0,1-1-1,-1 1 1,1-1 0,0 1-1,0 0 1,0 0-32,1-3 19,0 0-1,0 0 0,1 0 1,-1 0-1,0-1 1,1 1-1,-1 0 1,0 0-1,1 0 1,-1 0-1,1-1 1,-1 1-1,1 0 1,0-1-1,-1 1 1,1 0-1,0-1 1,0 1-1,-1-1 1,1 1-1,0-1 0,0 1 1,0-1-1,-1 0 1,1 1-1,0-1 1,0 0-1,0 0 1,0 1-1,0-1 1,0 0-19,34 3 221,-27-3-194,17-1-31,0 0 0,0-1-1,-1-2 1,1-1 0,-1 0 4,24-5 59,-14 5-77,0 0 1,28 2 17,-8 5-7992,-38-2 3384</inkml:trace>
  <inkml:trace contextRef="#ctx0" brushRef="#br0" timeOffset="3666.08">2519 825 9344,'1'-3'689,"-1"0"54,1 0 0,-1 0 0,1 0 0,-1 0 1,0 0-1,0 0 0,-1 0 0,0-3-743,-5-5 6112,-3-2-2273,8 11-3559,0 0 1,-1 0-1,1 0 0,-1 0 0,1 1 0,-1-1 0,0 1 0,1-1 0,-1 1 0,0-1 0,0 1 0,-1-1-280,0 1 47,-1-1 1,1 1 0,0 0 0,-1 0-1,1 0 1,-1 0 0,1 0-1,-1 1 1,1 0 0,-1-1-1,1 1 1,-1 1 0,1-1-1,-1 0 1,0 1-48,-2 1 110,1-1 0,0 1 1,0 0-1,0 0 0,0 1 0,0-1 0,0 1 0,1 0 0,-4 3-110,3-1 84,-1 0 0,1 0 0,0 0 0,0 1 0,0 0 0,1 0 0,0 0 0,0 0 0,1 1-1,0-1 1,0 1 0,0 0 0,1 0 0,0 0 0,0 0-84,1-2-10,1-1 0,-1 1 0,1-1 1,0 1-1,0-1 0,1 0 0,-1 1 0,1-1 0,0 1 1,0-1-1,1 0 0,-1 0 0,1 1 10,-1-3-5,1 0 0,-1 0 0,0 0 0,1-1-1,-1 1 1,1 0 0,-1-1 0,1 1 0,0-1 0,-1 0 0,1 1 0,0-1-1,0 0 1,0 0 0,0 0 0,0 0 0,0-1 0,1 1 0,-1 0 0,0-1 0,0 0-1,0 1 1,1-1 0,-1 0 0,1 0 5,5-1-21,0 1 0,0-1 0,0-1 0,0 0 0,-1 0 0,1 0 0,-1-1 0,2-1 21,14-7-247,18-11 247,-27 14-28,-9 5 24,0 0-1,-1 0 0,1 0 0,-1-1 0,0 0 1,0 0-1,0 0 0,0 0 0,-1 0 0,0-1 1,1-1 4,-3 4 6,0 0 0,0 0 0,0 0 1,0 0-1,0 0 0,-1 0 1,1-1-1,-1 1 0,0 0 1,1 0-1,-1-1 0,0 1 0,0 0 1,-1 0-1,1-1 0,0 1 1,-1 0-1,1 0 0,-1-1 1,0 1-1,0 0 0,0 0 0,0 0 1,0 0-1,0 0 0,0 0 1,-2-1-7,1 0 27,0 1 0,0-1-1,-1 1 1,1 0 0,0 0 0,-1 0 0,0 0 0,1 0 0,-1 1 0,0-1 0,0 1 0,0-1 0,0 1 0,0 0 0,0 0-1,0 1 1,-1-1 0,1 1 0,0-1 0,0 1 0,0 0-27,1 1 182,7 1-14,13 2-33,-8-3-125,1 0 0,-1-2 0,3 1-10,38-1 13,-18 4-22,-1-1 0,0-2 0,31-5 9,-55 4-465,0 0-1,-1 1 0,1 0 0,0 0 1,0 1-1,6 0 466,-5 2-1542,-8-6 529</inkml:trace>
  <inkml:trace contextRef="#ctx0" brushRef="#br0" timeOffset="4255.09">2756 387 15616,'-1'0'556,"-10"0"5930,11 0-6383,0 0 1,0 0-1,0-1 1,0 1-1,0 0 1,0 0-1,0 0 1,0 0 0,0 0-1,0 0 1,0 0-1,0 0 1,0 0-1,0 0 1,0 0 0,0-1-1,0 1 1,0 0-1,0 0 1,0 0-1,0 0 1,0 0 0,0 0-1,0 0 1,0 0-1,0 0 1,0 0-1,0 0 1,0-1 0,0 1-1,0 0 1,0 0-1,0 0 1,0 0-1,0 0 1,0 0-1,0 0 1,0 0 0,0 0-1,0 0 1,0 0-1,0 0 1,0 0-1,-1 0 1,1 0 0,0-1-1,0 1 1,0 0-1,0 0 1,0 0-1,0 0 1,0 0 0,0 0-1,0 0 1,0 0-1,0 0 1,-1 0-1,1 0 1,0 0 0,0 0-1,0 0-103,3-4 233,-2 4-236,-1-1 0,0 1 1,0-1-1,1 1 0,-1-1 1,0 1-1,1 0 0,-1-1 0,0 1 1,1-1-1,-1 1 0,1 0 1,-1-1-1,1 1 0,-1 0 1,1 0-1,-1-1 3,9-2 126,0-1 1,1 1 0,-1 1-1,1 0 1,-1 0 0,1 1-1,-1 0 1,1 1 0,0 0-1,0 0 1,-1 1 0,7 2-127,-14-3 6,0 1-1,-1-1 1,1 1 0,-1-1 0,1 1 0,-1 0 0,1 0 0,-1 0 0,0-1 0,1 1-1,-1 1 1,0-1 0,0 0 0,0 0 0,1 0 0,-1 1 0,-1-1 0,1 1-1,0-1 1,0 0 0,0 1 0,-1-1 0,1 1 0,-1 0 0,1 0-6,-1 1 10,0 1 0,0-1 0,0 0 0,0 1 0,0-1 0,-1 0 0,0 1 0,0-1-1,0 0 1,0 0 0,0 0 0,-1 1-10,-6 14 34,-11 29-40,18-44 36,0 0 0,0 0 1,0 1-1,1-1 0,-1 0 0,1 1 0,0-1 0,0 0 0,0 1 0,0-1 1,1 1-1,-1-1-30,1-1 26,-1-1 0,1 0 1,-1 0-1,1 1 0,-1-1 0,1 0 1,0 0-1,0 0 0,-1 0 1,1 0-1,0 0 0,0 0 0,0 0 1,0 0-1,0-1 0,0 1 1,0 0-1,0-1 0,1 1-26,25 6 256,-7-4-121,-15-1-133,-1-1-1,1 0 1,-1 0-1,1-1 1,0 1-1,-1-1 1,1 0-1,0-1 0,-1 1 1,1-1-1,1 0-1,12-3-939,31-8-10073,-38 8 8510</inkml:trace>
  <inkml:trace contextRef="#ctx0" brushRef="#br0" timeOffset="5060.88">3396 606 15488,'0'15'10924,"0"3"-5463,-5 73-4668,3-69-770,1 0 1,1 1-1,3 18-23,-2-31 3,1-1 0,0 1 1,0-1-1,1 0 0,1 0 0,-1 0 0,1 0 0,1 0 0,0-1 0,1 2-3,4 4 0,-7-8 0,0-1 0,0 0 0,1-1 0,0 1 0,0-1 0,0 1 0,0-1 0,1-1 0,-1 1 0,5 2 0,-2-2 0,0-1 0,0 1 0,1-2 0,-1 1 0,0-1 0,1 0 0,0-1 0,-1 1 0,1-1 0,2-1 0,-5 0 0,0 0 0,0-1 0,0 0 0,1 0 0,-1 0 0,0 0 0,0-1 0,0 0 0,-1 0 0,1 0 0,0-1 0,-1 1 0,1-1 0,-1 0 0,0 0 0,2-2 0,7-6 0,0-1 0,-1-1 0,0 0 0,-1 0 0,3-6 0,-7 6 0,1 1 0,-2-1 0,1-1 0,2-10 0,-6 16 0,-1-1 0,0 1 0,0-1 0,-1 1 0,0-1 0,-1 0 0,0 0 0,-1-6 0,0-11 0,2 1 0,0 0 0,1-1 0,2 1 0,3-12 0,-1 5 0,-2 0 0,-1 0 0,-1-2 0,-2 11 0,-1 10 0,1-1 0,1 0 0,0 0 0,0-26-1951,-1 22 1081,0 15 203</inkml:trace>
  <inkml:trace contextRef="#ctx0" brushRef="#br0" timeOffset="5809.72">4103 262 13312,'3'-12'10320,"4"3"-4305,-5 7-5665,1 1 0,-1-1 0,0 1 0,1 0-1,-1 0 1,1 0 0,-1 0 0,1 0 0,0 0-350,2 0-339,0 0 1,0 0-1,0 1 1,0 0-1,0-1 0,0 2 1,2-1 338,8 4 1408,-14-4-1407,1 0 0,-1 1 0,1-1 1,-1 1-1,1-1 0,-1 1 0,1 0 1,-1 0-1,0-1 0,0 1 0,1 0 1,-1 0-1,0 0 0,0 0 0,0 1 1,0-1-1,0 0 0,0 0 0,0 1 1,-1-1-1,1 0 0,0 1 0,-1-1 1,1 1-1,-1-1 0,1 1 0,-1-1 1,0 1-1,0-1 0,1 2-1,-3 13 0,1-1 0,-2 1 0,0 0 0,-1-1 0,-1 0 0,0 0 0,-1 0 0,-4 6 0,8-16-1,0 1 0,1-1 0,0 1 0,0-1-1,-1 6 2,2-10 18,0 1 1,0-1-1,0 1 0,-1-1 0,1 0 0,1 1 0,-1-1 0,0 1 0,0-1 0,0 0 0,1 1 0,-1-1 0,1 0 0,-1 1 0,1-1 0,0 0 0,-1 0 1,1 0-1,0 1 0,0-1 0,0 0 0,0 0 0,-1 0 0,2 0 0,-1 0 0,0 0-18,6 2 39,0-1 0,0 1-1,1-2 1,-1 1 0,0-1 0,1 0 0,-1 0-1,1-1 1,-1 0 0,1 0 0,0-1-39,5 0-281,0 1 1,-1 0 0,1 0 280,9 1-2642,-16-1 1746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49:53.86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369 72 10880,'-4'-6'2138,"0"1"1,-1-1 0,1 1 0,-1 0-1,0 0 1,-2-1-2139,2 2 868,-1 0 0,1 0 0,-1 1 0,0-1-1,0 1 1,-4-1-868,6 2 86,-1 1 0,1 0-1,-1 0 1,0 0 0,1 0 0,-1 1-1,0-1 1,1 1 0,-1 0 0,0 1-1,1-1 1,-1 1 0,1 0-1,-1 0 1,1 1 0,-1-1 0,1 1-1,0 0 1,-1 0 0,-1 1-86,0 2 40,0 0 0,0 0 0,1 0 0,-1 0 0,1 1 1,0 0-1,1 0 0,-1 0 0,1 1 0,0 0 0,1 0 0,0 0 1,0 0-1,0 0 0,1 0 0,-1 5-40,-2 15 118,1 0 0,1 0 0,0 25-118,2-39 12,1 70 184,8 58-196,0 30-1055,-8-159 783,-1 34-3091,1-42 2624,-1 0 1,1-1-1,-1 1 1,0 0-1,0 0 0,0-1 1,-1 1-1,1-1 1,-2 3 738,-5-1-2070</inkml:trace>
  <inkml:trace contextRef="#ctx0" brushRef="#br0" timeOffset="369.57">1 531 15488,'3'8'5791,"-3"-8"-4511,10-3 1056,-5 3 640,-5-5-1728,8 2 160,0-5-864,10 5-128,-5-6-256,9 1-384,-4 0 128,3 5-1664,-3 0 960,13-2-4512,-10-3 2944,10 4-2495,-9-4 2847</inkml:trace>
  <inkml:trace contextRef="#ctx0" brushRef="#br0" timeOffset="933.19">469 375 11136,'-11'0'5232,"-21"2"6841,10 4-10216,15-3-1762,0 1-1,0 1 1,0-1 0,1 1 0,-1 0-1,1 1 1,0-1 0,1 1 0,-1 0 0,1 1-1,0-1 1,1 1 0,0 0 0,0 0 0,0 1-1,1-1 1,0 1 0,0-1 0,1 1-1,0 0 1,1 0 0,-1 2-95,2-7-17,-1 0-1,1 0 1,0 0-1,0 0 1,0-1-1,0 1 1,0 0-1,1 0 1,-1 0-1,1 0 1,0 1 17,0-3-6,-1 0 0,1 0-1,-1 0 1,1 0 0,0-1 0,-1 1 0,1 0-1,0-1 1,0 1 0,0 0 0,0-1 0,-1 1 0,1-1-1,0 1 1,0-1 0,0 1 0,0-1 0,0 0-1,0 0 1,0 1 0,0-1 0,0 0 0,0 0-1,0 0 1,1 0 0,-1 0 0,0 0 0,0-1-1,0 1 1,0 0 0,0 0 6,3-1-3,1-1 1,-1 1-1,0-1 1,0 1-1,0-1 1,0-1-1,-1 1 0,1 0 1,0-1-1,-1 0 1,0 0-1,1 0 1,-1 0-1,-1 0 0,1 0 1,0-1-1,-1 0 1,1 1-1,-1-1 1,0 0-1,-1 0 1,1 0-1,-1 0 0,1-1 1,-1 1-1,-1 0 1,1-1 2,0-4 31,0-4 74,-3 13-62,-5 7-25,6-6-17,1 0 0,-1 0 0,1 0 1,0 0-1,-1 1 0,1-1 0,0 0 0,0 0 0,0 0 0,0 1 1,0-1-1,0 0 0,0 0 0,0 0 0,0 1 0,1-1 0,-1 0 0,0 0 1,1 0-1,-1 0 0,1 0 0,0 0 0,-1 0 0,1 0 0,0 0 1,-1 0-1,2 1-1,0 1 1,0 0-1,1 0 1,0 0 0,-1 0 0,1 0 0,0-1 0,1 1-1,-1 0 0,5 0-5,0 0-1,0 0 1,0-1-1,0 1 1,1-2-1,-1 1 0,0-1 1,1-1-1,1 1 6,0-1 20,-1 1 0,1 0 0,-1 1 0,1 0 0,-1 0 0,8 4-20,-7-2 83,-7-2-70,1 0 0,0-1 0,0 1-1,0-1 1,0 0 0,0 0 0,2 0-13,-5-1-8,0 0 0,0 0-1,1 0 1,-1 0 0,0-1-1,0 1 1,1 0 0,-1-1-1,0 1 1,0-1 0,0 1-1,0-1 1,0 0 0,0 1 0,0-1-1,0 0 1,0 0 0,0 0-1,0 1 1,0-1 0,0 0-1,-1 0 1,1 0 0,0-1-1,-1 1 1,1 0 8,15-28-42,1-2 11,11-13 31,-23 36 9,0 1-1,1 0 1,0 0-1,0 1 0,1-1 1,0 1-1,0 1 1,1-1-9,-7 5 12,0 1 1,0-1 0,0 1-1,0-1 1,0 1 0,0-1-1,0 1 1,0 0 0,0 0-1,0-1 1,0 1 0,1 0-1,-1 0 1,0 0-1,0 0 1,0 0 0,0 1-1,0-1 1,1 0 0,-1 0-1,0 1 1,0-1 0,0 1-1,0-1 1,0 1 0,0-1-1,0 1 1,0-1 0,0 1-1,-1 0 1,1 0 0,1 0-13,2 4 37,0 0 0,0 1 0,0-1 0,0 1 0,1 4-37,-1-3-14,5 9 89,-4-6-222,1 0 0,0 0 0,1 0 0,0 0 147,-5-8-218,0 0 0,0 0 1,0 0-1,0 0 0,0 0 0,0-1 0,1 1 1,-1-1-1,0 1 0,1-1 0,0 0 1,-1 0-1,1 0 0,0 0 0,-1 0 0,1-1 1,0 1-1,0-1 0,0 0 218,16-3-1136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49:51.83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 48 6144,'5'0'8281,"-5"2"-3347,-6 2-1020,6-4-3656,-1 0-1,1 0 1,0 0-1,-1 0 0,1 1 1,0-1-1,-1 0 1,1 0-1,0 0 0,0 1 1,-1-1-1,1 0 1,0 0-1,0 1 1,-1-1-1,1 0 0,0 1 1,0-1-1,0 0 1,-1 1-1,1-1 0,0 0 1,0 1-258,0 0 67,1-1 0,-1 1 0,1-1 0,-1 1 1,1 0-1,-1-1 0,1 1 0,0-1 0,-1 1 0,1-1 1,0 0-1,-1 1 0,1-1 0,0 0 0,-1 1 0,1-1 1,0 0-1,0 0 0,-1 0 0,1 1 0,0-1 0,0 0 1,-1 0-1,1 0 0,0 0 0,0 0 0,0-1 0,0 1-67,14-1 466,42-1 136,27-6-602,19-2 166,-59 7-483,1-2 0,37-9 317,-64 8-1969,-17 6 1530,0-1-1,0 1 1,0-1-1,0 1 1,0-1 0,0 1-1,0-1 1,-1 0-1,1 1 1,0-1 0,0 0-1,-1 0 1,1 0-1,-1 0 1,1 0 439,0-6-1835</inkml:trace>
  <inkml:trace contextRef="#ctx0" brushRef="#br0" timeOffset="432.66">26 150 13056,'-5'5'10435,"-4"4"-5095,8-7-5133,0 1 1,1 0-1,-1-1 0,1 1 0,-1-1 1,1 1-1,0 0 0,0 0 0,0-1 1,0 2-208,0 11 354,0 41 116,0 78-652,10 48 182,-1-65-7659,-7-102 4785,-5-6 1060</inkml:trace>
  <inkml:trace contextRef="#ctx0" brushRef="#br0" timeOffset="765.1">0 497 14208,'5'0'5279,"-5"0"-4127,3 8 1472,2-5 1024,-5-6-2048,5 6 64,-2-3-1056,10 3-160,2 2-288,6 3-736,1-8 320,13 4-1824,-8-4 1152,4 0-3808,-5-4 2656,5-1-2112,-10 2 2433</inkml:trace>
  <inkml:trace contextRef="#ctx0" brushRef="#br0" timeOffset="1103.62">360 500 9472,'-14'11'3547,"7"-5"-8,0 0 1,0 0-1,-3 4-3539,9-9 146,0 1 1,1 0-1,-1-1 1,0 1 0,1 0-1,0-1 1,-1 1 0,1 0-1,0 0 1,0-1-1,0 1 1,0 0 0,0 0-1,0 0 1,0-1-1,0 1 1,1 0 0,-1 0-1,1-1 1,0 1 0,-1 0-1,1-1 1,0 1-1,0-1-146,1 4 115,0-1-1,1 0 0,-1 0 0,1-1 1,0 1-1,0 0 0,1-1 0,-1 0 1,1 0-1,0 1-114,4 1 85,-1-1 0,1 0 1,0 0-1,0-1 0,1 1 1,-1-2-1,1 1 0,-1-1 0,1-1 1,0 0-1,4 0-85,-8-1 67,0 0-1,0 0 1,-1 0 0,1-1 0,0 0-1,-1 0 1,1 0 0,0-1 0,-1 1-1,2-2-66,-3 1 91,0 1-1,0-1 0,0 0 1,-1 0-1,1 0 0,-1-1 0,0 1 1,0 0-1,1-1 0,-1 0 1,-1 1-1,1-1 0,0 0 0,-1 0 1,2-3-91,-2 3 62,-1 0 1,1-1-1,0 1 0,-1 0 1,0-1-1,1 1 0,-1-1 1,-1 1-1,1 0 1,0-1-1,-1 1 0,0-1 1,0 1-1,0 0 1,0 0-1,0 0 0,-2-2-62,1 1 22,0 0-1,0 0 1,0 0-1,-1 1 0,0-1 1,1 1-1,-1 0 0,-1 0 1,1 0-1,0 0 1,-1 0-1,1 1 0,-2-1-21,0 1-86,0-1 0,1 2 0,-1-1 0,0 0-1,0 1 1,0 0 0,0 0 0,-1 1 0,1-1-1,0 1 1,0 0 0,0 1 0,0-1 0,-5 2 86,3-1-972,-1 1 1,1 1 0,0-1-1,-2 2 972,-27 15-7195,23-13 4613</inkml:trace>
  <inkml:trace contextRef="#ctx0" brushRef="#br0" timeOffset="1466.77">715 594 11776,'-8'41'7775,"3"-28"-2897,0-1-2108,5-11-2231,0-19 1375,8-56-132,-8 74-1772,0-10 151,0 1 0,1-1-1,0 1 1,0-1 0,1 1 0,1-5-161,-2 12 8,-1 0 0,1 1 0,0-1 1,0 0-1,0 0 0,0 0 0,0 1 0,0-1 1,0 0-1,1 1 0,-1 0 0,0-1 0,1 1 0,0 0 1,-1-1-1,1 1 0,0 0 0,-1 0 0,1 0 1,0 0-1,0 1 0,0-1 0,0 0 0,0 1 0,0 0 1,-1-1-1,1 1 0,0 0 0,1 0 0,-1 0 1,0 0-1,0 0 0,0 0 0,1 1-8,25 5-551,-17-4-1785,0 1 1,0-2-1,1 1 0,-1-2 1,0 1-1,5-2 2336,7-6-3402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0:07.73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 8 12416,'-5'-7'8191,"6"13"-2396,4 14-3862,3 41-173,-6 12 190,-4 31-1950,2-97 29,-12 146 334,6-86-337,2-1 1,5 49-27,-1-109-41,0 0 0,1 0 0,0-1 0,1 1 0,1 5 41,-3-10-12,1 0 0,-1 0 0,0 0 1,1 0-1,0 0 0,-1 0 0,1 0 0,0 0 1,-1 0-1,1 0 0,0 0 0,0 0 0,0-1 1,0 1-1,0 0 0,0-1 0,0 1 0,0-1 1,0 1-1,0-1 0,0 1 0,0-1 0,0 0 1,0 1-1,1-1 0,-1 0 0,0 0 0,0 0 1,0 0-1,0 0 0,1 0 12,0-1-20,1 1 0,0-1 0,-1 0 1,1 0-1,0 0 0,-1-1 0,0 1 0,1-1 0,-1 1 0,0-1 1,0 0-1,1 0 20,26-28-102,-23 24 79,28-34-72,-21 24 79,1 0 0,0 1-1,1 0 1,1 2 0,2-1 16,-17 13 10,0 0-1,0 0 0,0 1 1,0-1-1,0 1 0,0-1 1,1 1-1,-1-1 0,0 1 1,0 0-1,1-1 0,-1 1 1,0 0-1,1 0 0,-1 0 1,0 0-1,1 0 0,-1 0 1,0 0-1,1 1 0,-1-1 1,0 0-1,0 1 0,1-1 1,-1 1-1,0-1 0,0 1 1,0 0-1,0 0 0,0-1 1,0 1-1,0 0 0,0 0 1,0 0-1,0 0 0,0 0 1,0 0-1,0 1-9,1 2 32,1 0-1,-1 0 1,1 0 0,-1 1 0,-1-1-1,1 1 1,-1-1 0,0 1-1,1 2-31,-1 6 15,2 0 0,-1 0 0,2-1 0,-1 1 0,2-1 0,0 0 0,0 0 0,1 0 0,0-1 0,7 9-15,-12-18-4,0-1 0,0 1 0,1-1 1,-1 1-1,0-1 0,1 0 0,-1 0 1,1 1-1,0-1 0,-1 0 0,1 0 1,0-1-1,-1 1 0,1 0 0,0 0 1,0-1-1,0 1 0,0-1 0,0 0 1,0 1-1,0-1 0,0 0 0,-1 0 1,1 0-1,0-1 0,0 1 0,2-1 4,0 0-6,0-1 0,0 1-1,0-1 1,0 0 0,-1-1 0,1 1-1,-1-1 1,1 1 0,-1-1-1,0 0 1,1-2 6,12-12 36,-1 0-1,-1-2 1,-1 0-36,-12 19-3,-1-1 1,0 1 0,1-1-1,-1 1 1,0-1 0,1 1-1,-1-1 1,1 1 0,-1 0-1,0-1 1,1 1-1,-1 0 1,1 0 0,-1-1-1,1 1 1,-1 0 0,1 0-1,0-1 1,-1 1 0,1 0-1,-1 0 1,1 0 0,-1 0-1,1 0 1,-1 0-1,1 0 1,0 0 0,-1 0-1,1 0 1,-1 0 0,1 1-1,-1-1 1,1 0 0,-1 0-1,1 0 1,-1 1 0,1-1-1,-1 0 1,1 1 0,-1-1-1,1 0 1,-1 1-1,1-1 1,-1 1 0,0-1 2,4 4 18,0 1 1,0-1 0,-1 1-1,3 3-18,1 2 16,-4-6-8,0 0 0,1 0 0,0 0 1,0-1-1,0 1 0,1-1 0,-1 0 1,1 0-1,-1-1 0,1 1 0,0-1 1,0 0-1,0 0 0,1-1 0,-1 1-8,-1-2 8,0 1-1,0-1 1,-1 0 0,1 0-1,0 0 1,0 0-1,0-1 1,0 0-1,0 1 1,-1-1 0,1-1-1,0 1 1,-1-1-1,1 1 1,-1-1-1,1 0 1,-1 0 0,0 0-1,0-1 1,0 1-1,0-1-7,0 0 12,-1 0 0,1 1 0,-1-1 1,0 0-1,0 0 0,0-1 0,0 1 0,0 0 0,-1-1 0,0 1 0,1-1 0,-1 1 0,-1-1 0,1 1 0,0-1 0,-1 0 0,0 1 0,0-1 0,0 0 0,0 1 0,0-1 0,-1 0 0,0 1 0,0-1 1,0 0-1,0 1 0,0-1 0,-1 1 0,0 0 0,1 0 0,-1-1 0,-2-1-12,1 1-3,1 0-1,-1 1 1,0-1 0,0 1 0,0 0 0,0 0-1,-1 0 1,1 0 0,-1 1 0,1-1-1,-1 1 1,0 0 0,0 0 0,0 0 0,0 1-1,-1 0 1,1-1 0,0 1 0,-1 1 0,1-1-1,0 1 1,-1-1 0,1 1 0,-1 1-1,1-1 1,-1 1 0,-1 0 3,-2 1-274,-1 1-1,1 0 1,0 1-1,0 0 1,-5 2 274,10-3-722,-1-1 0,0 1 0,1 0 1,-1 0-1,1 0 0,0 1 0,0-1 1,0 1-1,0-1 0,1 1 0,-2 2 722,4-5-262,-1 0-1,1 0 1,-1-1-1,1 1 0,-1 0 1,1 0-1,-1 0 1,1 0-1,0 0 1,0-1-1,-1 1 0,1 0 1,0 0-1,0 0 1,0 0-1,0 0 1,0 0-1,0 0 0,0 0 1,0 0-1,1-1 1,-1 1-1,0 0 1,0 0-1,1 0 0,-1 0 1,1 0-1,-1-1 1,1 1-1,-1 0 263,6 4-2714</inkml:trace>
  <inkml:trace contextRef="#ctx0" brushRef="#br0" timeOffset="849.89">864 457 11392,'2'-6'6183,"-4"17"1697,2 0-7002,1 1-1,0-1 0,1 0 0,0 0 1,2 2-878,-1-1 176,1-1 0,0 0 0,1 0 1,0 0-1,1-1 0,0 0 0,0 0 0,1 0 1,1-1-1,-1 0 0,1 0 0,9 7-176,-15-15 18,0 1 0,-1-1 0,1 0-1,0 0 1,0 1 0,0-1 0,0-1-1,0 1 1,0 0 0,0 0 0,0-1 0,0 1-1,0-1 1,0 1 0,1-1 0,-1 0-1,0 0 1,0 0 0,0 0 0,1-1-1,-1 1 1,0-1 0,0 1 0,0-1-1,0 1 1,0-1 0,0 0 0,0 0 0,0 0-1,0 0 1,0-1 0,0 1 0,-1 0-1,1-1 1,-1 1 0,1-1 0,-1 0-1,1-1-17,6-7 9,-1 0-1,0 0 1,-1-1-1,0 0 1,-1-1-1,0 0-8,-3 8-6,27-73-1075,-18 44-1304,-11 32 2074,0 0 1,0 0-1,0 0 1,1 0-1,-1 0 1,1 0-1,-1 0 1,1 0-1,-1 0 1,1 0-1,-1 1 1,1-1-1,0 0 1,-1 0-1,1 0 1,1 0 310,-1 1-232,0 0 1,1 1 0,-1-1 0,0 1-1,0-1 1,1 1 0,-1-1 0,0 1-1,0-1 1,0 1 0,0 0 0,0 0-1,0 0 1,0 0 0,1 0 231,23 22-1072,-3 1 3338,-21-22-2058,0-1-1,1 0 1,-1 0-1,1 1 0,-1-1 1,1 0-1,-1 0 1,1 0-1,-1-1 1,1 1-1,0 0 0,-1 0 1,1-1-1,0 1 1,0-1-1,0 0 0,-1 0 1,1 1-1,0-1 1,0 0-1,0-1 1,0 1-1,-1 0 0,1 0 1,0-1-1,0 1 1,0-1-1,0 0-207,2 0 241,0 0 0,-1-1 0,1 0 0,0 0 0,-1 0 0,1 0 0,-1-1 0,1 1 0,-1-1 0,0 0 0,1 0-241,-1-2 161,1 0 0,-1-1-1,0 1 1,0 0 0,0-1 0,1-4-161,-3 7 35,0 1-1,0 0 1,-1 0-1,1 0 1,-1 0-1,0-1 1,1 1-1,-1 0 1,0 0-1,0-1 1,0 1-1,-1 0 1,1 0-1,0-1 1,-1 1-1,0 0 1,1 0 0,-1 0-1,-1-2-34,2 4 10,-1-1 1,1 1-1,0-1 1,-1 0-1,1 1 0,-1-1 1,0 1-1,1-1 1,-1 1-1,1 0 0,-1-1 1,0 1-1,1 0 1,-1-1-1,0 1 0,1 0 1,-1 0-1,0-1 1,1 1-1,-1 0 0,0 0 1,0 0-1,1 0 0,-1 0-10,-1 0 8,0 1 0,1-1 0,-1 0-1,0 1 1,1-1 0,-1 1-1,1 0 1,-1 0 0,1 0 0,-2 0-8,-2 3 13,1-1 1,0 1-1,0 0 1,0 1 0,-2 2-14,0 1 6,0 1 1,1-1 0,0 1-1,1 0 1,0 1 0,1-1 0,-1 1-1,2 0 1,0-1 0,-1 8-7,2-9 0,0 1 0,1-1 0,0 0 0,0 1 1,1-1-1,0 0 0,0 0 0,1 1 0,0-1 1,1 0-1,-1 0 0,5 6 0,-4-9-8,0 0 0,0-1 0,1 1 0,0-1 1,0 0-1,0 0 0,0-1 0,0 1 0,1-1 0,0 0 0,0 0 0,0 0 1,0-1-1,0 0 0,0 0 8,16 6-4,0-2 0,1 0 0,3-1 4,-14-2 2,-5-2-2,5 2 0,0-1 0,0 0 0,0-1 0,0 0 0,4-1 0,-12 0 0,0-1 0,0 1 0,0 0 0,0-1 0,0 0 0,0 0 0,0 0 0,0 0 0,-1 0 0,1 0 0,0-1 0,-1 1 0,1-1 0,-1 0 0,0 0 0,1 0 0,-1 0 0,0 0 0,0-1 0,0 1 0,-1 0 0,2-2 0,4-12 39,-1 0 0,0 1 1,-1-2-1,-1 1 0,0-1 0,-1 1 0,-1-2-39,-1 13 9,6-70 64,-1 6-45,-4 54-28,-1 7 0,0 0 0,0 1 0,1-1 0,0-1 0,-1 7 0,0 0 0,-1 0 0,1 0 0,0 1 0,0-1 0,0 0 0,0 0 0,0 1 0,1-1 0,-1 1 0,1-1 0,-1 1 0,1 0 0,-1-1 0,1 1 0,0 0 0,-1 0 0,2 0 0,3-1-41,-1 0-1,1 0 1,0 1-1,0 0 1,-1 0 0,1 1-1,0-1 1,3 1 41,52 5-827,-5 0-207,2-9-2779,-25-2 2298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2:52:47.60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86 5 9984,'0'0'555,"0"0"0,0 0 1,1 0-1,-1 0 0,0 0 1,0 0-1,1 0 0,-1 0 1,0 0-1,0 0 0,1-1 0,-1 1 1,0 0-1,0 0 0,0 0 1,1 0-1,-1-1 0,0 1 1,0 0-1,0 0 0,0 0 1,0-1-1,1 1 0,-1 0 1,0 0-1,0-1 0,0 1 1,0 0-1,0 0 0,0-1-555,0 3 6232,-1 9-7748,2 38 2134,0 4-454,-2 1 0,-3 0 0,-2-1 1,-2 2-165,-63 293 133,71-346-139,-1 0 0,1-1 0,0 1 0,0 0 0,0 0 0,0-1 0,0 1 0,0 0-1,0 0 1,0-1 0,1 3 6,0-4-2,-1 1 0,1 0 0,-1 0 0,1-1 0,0 1 0,-1 0 0,1-1-1,0 1 1,-1 0 0,1-1 0,0 1 0,0-1 0,0 1 0,0-1 0,-1 0 0,1 1-1,0-1 1,0 0 0,0 0 0,0 0 0,0 1 0,0-1 0,0 0 0,0 0 2,52 3 97,-37-3-96,0 1 0,1 0 0,-1 2 0,1 0-1,-2 1-3,1 0 0,-1-1 0,1-1 0,0 0 0,0-2 0,0 1 0,1-2 3,7 0-122,-19 1 178,1-1 1,0 1 0,-1-1 0,5-1-57,-8 2-263,-1 0 0,1-1-1,-1 0 1,1 1 0,-1-1 0,0 0 0,1 0-1,-1 1 1,0-1 0,1 0 0,-1 0-1,0-1 1,0 1 0,0 0 0,0 0 0,0 0-1,0-1 1,-1 1 0,1-1 263,18-22-16320,-13 18 12614</inkml:trace>
  <inkml:trace contextRef="#ctx0" brushRef="#br0" timeOffset="379.64">577 532 15360,'-3'0'936,"1"-1"0,-1 1 0,1-1 0,-1 1 0,0 0 1,1 0-1,-1 0 0,0 0 0,1 1 0,-2 0-936,-13 0 3817,15-1-3751,1 0 1,0 1-1,0-1 1,0 0-1,0 1 1,0-1-1,0 0 1,-1 1-1,1-1 1,0 1-1,0-1 0,0 1 1,1 0-1,-1 0 1,0-1-1,0 1 1,0 0-1,0 0 1,1 0-1,-1 0 1,0 0-1,1 0 1,-1 0-1,1 0 1,-1 0-1,1 0 1,-1 0-1,1 0-66,-2 4 6,1 1-1,0-1 1,0 1 0,-1 5-6,2-11 14,-1 9-46,1-1 0,0 1 0,1-1 0,-1 0 1,1 1-1,1-1 0,0 0 0,0 0 0,1 0 0,-1 0 0,4 4 32,-4-7-26,0-1 1,1 1 0,0-1 0,0 0-1,0 0 1,0 0 0,0 0-1,1 0 1,0-1 0,0 1 0,0-1-1,0 0 1,0-1 0,1 1 0,-1-1-1,1 0 1,0 0 0,0 0-1,3 1 26,-4-3 84,1 1-1,-1-1 1,0 0-1,1 0 1,-1-1-1,0 1 1,1-1-1,-1 0 1,0 0-1,0 0 1,0-1-1,0 0 1,0 1-1,0-1 0,0-1 1,-1 1-1,1 0 1,-1-1-1,1 0 1,-1 0-1,0 0 1,0 0-1,1-2-83,-1 1 60,1 0-1,-1 0 1,0 0-1,0-1 1,0 1-1,-1-1 1,0 0-1,0 0 1,0 1-1,0-2 1,-1 1-1,0 0 1,0 0-1,0 0 1,0-1-1,-1 1 1,0 0 0,0 0-1,-1-1-59,0 0 20,-1 0 0,0 1-1,0-1 1,-1 1 0,0-1 0,0 1 0,0 0-1,0 0 1,-1 0 0,0 1 0,0-1-1,0 1 1,0 0 0,-1 0 0,1 0 0,-1 1-1,0-1 1,0 1 0,-1 1 0,1-1 0,-1 1-1,1-1 1,-1 2 0,0-1-20,-1 0-236,1 1 0,-1-1 0,0 1 0,1 1 0,-1-1 0,0 1 0,1 1 0,-1-1 0,0 1 1,-1 0 235,3 0-718,0 1 1,0-1-1,0 1 1,0 0 0,0 0-1,1 1 1,-1-1 0,1 1-1,-1 0 1,1 0-1,0 1 1,0-1 0,-1 3 717,3-4-604,1 0-1,-1 0 1,0 0 0,1 0 0,-1 1 0,1-1 0,0 1 0,0-1 0,0 1-1,0-1 1,0 1 0,1 0 0,-1-1 0,1 1 0,-1 0 0,1 0-1,0-1 1,0 3 604,0 20-3850</inkml:trace>
  <inkml:trace contextRef="#ctx0" brushRef="#br0" timeOffset="909.48">903 591 14848,'0'-17'4815,"-1"16"-4389,1 0 0,0 0 0,-1 0 0,1 0 0,-1 0 0,1 0 0,-1 0 0,0 0 0,1 0 0,-1 0 0,0 0 0,0 0 0,1 0 0,-1 0 0,0 1 0,0-1 0,-1 0-426,1 0 1019,0 0 133,1 7 427,0 0-1535,1 0-1,0 0 1,0 0-1,0 0 1,0 0-1,1 0 1,0 0-1,2 2-43,-3-5-14,1 0 1,-1 0-1,1 0 0,0 0 0,0 0 1,0-1-1,0 1 0,0-1 0,1 1 1,-1-1-1,1 0 0,-1 0 0,1 0 1,0 0-1,0 0 0,2 0 14,-4-2 0,0 1 0,1-1 1,-1 0-1,1 1 0,-1-1 0,0 0 1,1 0-1,-1 0 0,1 0 0,-1 0 0,0-1 1,1 1-1,-1 0 0,0-1 0,1 1 0,-1-1 1,0 1-1,1-1 0,22-16 54,-6 4-48,-18 13-6,1-1 0,0 1 0,0 0 0,0-1 0,0 1 0,0 0 0,0 0 0,0 0 0,0 0 0,0 0 0,0 0 0,0 0 0,0 0 0,0 0 0,0 0 0,0 0 0,0 1 0,1-1 0,0 1 0,0 0 0,0 0 0,0 0 0,0 1 0,0-1 0,0 1 0,0-1 0,-1 1 0,2 1 0,0 0-1,0-1 0,0 1 0,0-1 0,0 0 0,0 0 0,0 0 0,0 0 0,1-1 0,-1 1 0,1-1 0,-1 0 0,1 0 0,0 0 0,-1-1 0,1 1 0,0-1 0,-1 0 0,4 0 1,2 0 36,-1-1 0,1 0 0,0-1 0,-1 0 1,1-1-1,-1 1 0,3-2-36,2-1 208,0-1 1,-1 0 0,0-1 0,0 0-1,0-1 1,-1 0 0,9-10-209,-17 15 10,-1 1-1,1-1 1,-1 0-1,0 0 1,0 0 0,0 0-1,-1 0 1,1-1-1,-1 1 1,0 0 0,0-1-1,0 1 1,0-1-1,0 1 1,-1-3-10,0 4 3,0 0 0,0-1 1,0 1-1,0 0 0,-1 0 0,1 0 0,-1-1 1,0 1-1,1 0 0,-1 0 0,0 0 0,0 0 1,-1 0-1,1 0 0,0 0 0,-1 0 0,1 1 1,-1-1-1,1 1 0,-1-1 0,0 1 0,1-1 1,-1 1-1,0 0 0,-2-1-3,-1-1-485,-1 0 0,1 1 0,-1 0 0,-4-1 485,3 2-1565,0-1-1,0 2 1,-1-1 0,1 1 0,-6 0 1565,-4 2-3392,1 0 1,0 1-1,0 1 0,-4 2 3392,-15 2-5562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0:06.07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432 58 10624,'-3'-5'1050,"1"0"1,-1 1 0,0-1-1,0 1 1,0 0-1,0 0 1,-1 0 0,0 0-1,-1-1-1050,2 3 364,1 1 0,-1-1-1,1 1 1,-1 0-1,0-1 1,0 1 0,1 0-1,-1 1 1,0-1-1,0 1 1,0-1 0,0 1-1,0 0 1,0 0-1,0 0 1,0 0 0,0 1-364,-4 0 145,1 0 0,0 1 0,0-1 1,0 2-1,0-1 0,0 1 1,0 0-1,1 0 0,-1 0 0,1 1 1,0 0-1,0 0 0,0 0 0,1 0 1,-1 1-1,1 0 0,0 0 1,1 0-1,-2 3-145,-6 10 94,1 0 1,1 1-1,1 0 0,0 1 0,1 3-94,-4 12 310,1 0-1,2 0 0,2 0 1,-2 33-310,-24 347-1958,31-395 1423,-4 42-1122,-3-23-2364,8-37 3718,0-1 1,0 1-1,-1-1 0,1 1 0,-1 0 0,1-1 0,-1 1 0,0-1 1,0 0-1,0 1 0,0-1 0,0 0 0,0 1 0,0-1 0,0 0 0,0 0 1,0 0-1,-1 0 0,0 0 303,-7-3-1925</inkml:trace>
  <inkml:trace contextRef="#ctx0" brushRef="#br0" timeOffset="438.63">0 619 11904,'1'-2'260,"-1"0"1,0 0 0,1 1 0,-1-1-1,1 0 1,-1 0 0,1 1-1,0-1 1,0 0 0,0 1 0,0-1-1,0 1 1,0-1 0,0 1-1,1 0 1,-1-1 0,0 1 0,1 0-1,-1 0 1,1 0 0,-1 0-1,1 0 1,0 0 0,-1 0 0,1 1-1,0-1 1,-1 0 0,1 1-1,0 0-260,10-4 1933,0 2 0,0 0-1,0 0 1,3 1-1933,1-1 729,17-2-763,0 1-1,1 1 0,-1 2 1,10 2 34,-42-2 7,1 0 0,-1 1-1,1-1 1,-1 0 0,1 1 0,-1-1 0,1 1 0,-1-1 0,1 1-1,0 1-6,-1-2 2,-1 0 0,1 1-1,-1-1 1,0 1 0,1-1-1,-1 0 1,0 1 0,1-1-1,-1 1 1,0 0 0,1-1-1,-1 1 1,0-1 0,0 1-1,0-1 1,1 1 0,-1 0-1,0-1 1,0 1-2,0 2 2,-1 0-1,1 0 1,-1 0 0,0 0 0,1 0 0,-1-1-1,0 1 1,-1 0 0,1 0-2,-1 1 8,0-1 1,1 1 0,0 0-1,0-1 1,0 1-1,0 0 1,0 2-9,1-5 16,0 1 0,1-1 0,-1 1 1,0-1-1,0 0 0,1 1 0,-1-1 1,0 1-1,1-1 0,-1 0 0,1 1 1,0-1-1,0 0 0,-1 0 0,1 0 0,0 1 1,0-1-1,0 0 0,0 0 0,0 0 1,0 0-1,1-1 0,-1 1 0,0 0 0,0 0 1,1-1-1,-1 1 0,0-1 0,1 1 1,-1-1-1,0 1 0,1-1 0,-1 0 0,1 0-15,2 1 66,1-1 1,-1 0-1,1 0 1,-1 0 0,1 0-1,-1-1 1,1 0 0,-1 0-1,0 0 1,1 0 0,-1-1-68,0 0 127,1-1-1,-1 0 1,0 0 0,0 0 0,0 0 0,0 0-1,0-1 1,-1 0 0,1 1 0,-1-2-1,0 1 1,-1 0 0,1 0 0,-1-1 0,1 1-1,-1-1 1,-1 0 0,1 0 0,-1 0 0,1-3-127,-1 4 16,0-1 1,0 1 0,-1 0 0,0 0 0,0 0 0,0 0 0,0 0 0,0-1 0,-1 1 0,0 0 0,0 0 0,0 0 0,0 0 0,-1 0-1,1 1 1,-1-1 0,0 0 0,0 1 0,-1-1 0,1 1 0,-1 0 0,1-1 0,-1 1 0,0 1 0,0-1 0,-2-1-17,4 3-150,-1 1-1,1-1 1,-1 0 0,0 1 0,1-1 0,-1 1 0,0-1 0,1 1 0,-1 0 0,0-1 0,0 1-1,1 0 1,-1 0 0,0 0 0,1 1 0,-1-1 0,0 0 0,0 1 0,1-1 0,-1 1 0,1-1-1,-1 1 1,0 0 0,1 0 0,-1 0 0,1 0 0,0 0 0,-1 0 0,1 0 0,-1 1 150,1-1-421,-1 0 0,1 1-1,0-1 1,-1 1 0,1 0 0,0-1 0,0 1 0,0 0 0,0 0 0,0 0 0,0 0 0,1 0 0,-1 0 0,1 0 0,-1 0 0,1 0 0,0 0 0,0 0 0,0 0 0,0 0 0,0 0-1,0 0 1,1 0 0,-1 0 0,0 0 0,1 0 0,0 0 421,11 16-3850,1-5 1450</inkml:trace>
  <inkml:trace contextRef="#ctx0" brushRef="#br0" timeOffset="801.09">553 685 12288,'0'0'266,"-1"0"-1,1 0 1,-1 0 0,0 0 0,1-1 0,-1 1 0,1 0 0,-1 0 0,1-1 0,-1 1 0,1 0 0,0-1 0,-1 1 0,1 0 0,-1-1 0,1 1 0,0-1-1,-1 1 1,1-1 0,0 1 0,-1-1 0,1 1 0,0-1 0,0 1 0,0-1 0,-1 1 0,1-1-266,-4-20 2425,2 12 28,1-3-1211,0 0 0,0-1 0,1 1 0,1-4-1242,0-16 1565,-1 23-1311,1 1-1,-1-1 1,2 0 0,-1 0-1,1 0 1,1-1-254,-2 6 15,1 0 0,-1 0 1,1 1-1,0-1 0,0 1 0,0-1 0,0 1 0,1 0 0,0-1 1,-1 1-1,1 1 0,0-1 0,0 0 0,1 1 0,0-1-15,8-5-456,1 1 0,0 1 0,0 0 0,3 0 456,10-5-469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0:03.98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108 490 6016,'0'1'193,"0"-1"1,0 0 0,0 1-1,0-1 1,1 0 0,-1 0-1,0 1 1,0-1 0,0 0-1,0 0 1,0 1 0,0-1-1,0 0 1,1 1 0,-1-1-1,0 0 1,0 0 0,0 0-1,1 1 1,-1-1 0,0 0-1,0 0 1,0 0 0,1 1-1,-1-1 1,0 0 0,0 0-1,1 0 1,-1 0-194,-5-3 9999,4 3-9690,-1-1-1,0 1 1,1 0-1,-1 0 1,0 0 0,1 0-1,-1 0 1,0 0-1,1 1 1,-1-1-1,0 0 1,1 1-1,-1-1 1,0 1-1,1 0 1,-1-1-1,1 1 1,-1 0-1,1 0 1,-1 1-309,-4 3 215,0 0 1,0 0-1,-5 6-215,8-7 164,-2 2-143,0 0 0,0 0 0,0 1 0,1-1 0,0 1 0,0 0 0,-1 5-21,4-9-8,0-1 0,1 1-1,-1-1 1,1 1 0,-1 0-1,1-1 1,0 1-1,0 0 1,0-1 0,0 1-1,0 0 9,1-1-7,-1-1 0,1 0 0,-1 1 0,1-1 0,-1 1 0,1-1 0,0 0 0,0 0 0,-1 1 0,1-1 0,0 0 0,0 0 0,0 0 0,0 0 0,1 0 0,-1 0 0,0 0 0,0 0 0,1-1 0,-1 1 7,1 0-13,-1-1-1,1 1 1,0-1-1,-1 0 0,1 1 1,0-1-1,-1 0 1,1 0-1,0 0 1,-1 0-1,1-1 1,0 1-1,-1 0 1,1-1-1,0 1 0,-1-1 1,1 1-1,-1-1 1,1 0-1,-1 0 1,1 0-1,0 0 14,5-4-32,0 0 0,-1 0 0,0 0-1,0-1 33,4-6-7,0 1-1,0-2 0,-2 1 0,1-1 1,-2 0-1,0-1 0,0 0 0,-1 0 0,-1-1 1,-1 1-1,2-10 8,3-15 44,-3 0 1,-1 0-1,0-36-44,-5 61 25,1-24 296,-2-9-321,1 37 98,-1 0-1,0 1 1,-1-1 0,0 0-1,-1 1 1,0-1 0,-1-1-98,3 10 8,1 0 0,0 0 1,-1 0-1,1 0 0,-1 0 0,1 0 1,-1 0-1,1 0 0,-1 0 0,0 0 1,1 0-1,-1 1 0,0-1 0,0 0 1,1 1-1,-1-1 0,0 0 0,0 1 1,0-1-1,0 1 0,0-1 0,0 1 1,-1-1-9,2 2-1,-1-1 0,0 0 1,0 0-1,0 1 0,0-1 1,1 1-1,-1-1 0,0 0 1,0 1-1,1 0 0,-1-1 1,0 1-1,1-1 0,-1 1 1,1 0-1,-1-1 0,1 1 1,-1 0-1,1 0 0,-1-1 1,1 2 0,-4 5-22,1 1 1,0 0 0,0 0-1,1 0 1,0 0 21,-4 19-8,2 0 0,1 1 0,1-1 0,1 1 0,2 0 0,2 14 8,-1-22-2,1 1 1,2-1-1,0 0 0,0 0 0,2-1 0,1 0 1,0 0-1,1 0 0,2-1 2,-7-11 4,0-1 1,1 0-1,-1 0 0,1 0 0,1 0 1,-1-1-1,1 0 0,0 0 1,0-1-1,1 0 0,-1 0 0,1 0 1,0-1-1,0 0 0,2 1-4,-4-3 3,0 1 0,0-1-1,0-1 1,-1 1 0,1-1 0,0 0 0,0 0-1,0 0 1,0 0 0,0-1 0,0 0 0,0 0-1,-1-1 1,1 1 0,0-1 0,-1 0-1,1 0 1,-1-1 0,0 1 0,0-1 0,0 0-1,0 0 1,1-1-3,-2 1-5,1-1 0,-2 1 0,1-1 0,0 0 0,-1 0 1,1 1-1,-1-2 0,0 1 0,0 0 0,-1 0 0,1-1 0,-1 1 0,0-3 5,2-7-21,-2 1-1,0 0 1,0-12 21,-1 22 18,0 1 0,0-1-1,0 0 1,0 1 0,0-1 0,-1 0 0,1 1-1,-1-1 1,1 1 0,-1-1 0,0 1-1,0-1 1,0 1 0,-1 0 0,1-1 0,0 1-1,-1 0 1,0-1-18,2 3 18,-1 0 0,1-1 0,-1 1 0,1 0 0,-1 0 0,1 0 0,-1-1 0,1 1-1,-1 0 1,1 0 0,-1 0 0,0 0 0,1 0 0,-1 0 0,1 0 0,-1 0 0,1 0 0,-1 0 0,1 0 0,-1 0 0,1 0 0,-1 1 0,1-1-1,-1 0 1,1 0 0,-1 1 0,1-1 0,-1 0 0,1 1 0,-1-1 0,1 0 0,-1 1 0,1-1 0,0 1 0,-1-1 0,1 0 0,0 1 0,-1-1-1,1 1 1,0-1 0,0 1 0,-1 0-18,-10 22 266,10-17-282,-1-1 0,1 0 0,0 1 0,0-1 0,1 1 0,-1-1 0,1 1 0,1-1 0,-1 1 1,1-1-1,0 0 0,1 5 16,-1-7-47,0 0 0,0-1 1,0 1-1,0 0 0,1 0 0,0-1 1,-1 1-1,1-1 0,0 1 1,0-1-1,0 0 0,1 0 1,-1 0-1,0 0 0,1 0 0,-1 0 1,1-1-1,0 1 0,0-1 1,-1 0-1,1 0 0,0 0 0,0 0 1,1 0 46,2 0-4,1 0 0,0 0 0,-1-1 0,1 1 0,0-2 0,0 1 0,-1-1 0,1 0 0,0 0 0,-1-1 0,1 0 0,-1 0 1,0 0-1,0-1 0,0 0 0,0 0 0,0-1 0,0 0 4,1-1-3,-1 0 0,1 0 0,-1-1 0,0 0 0,0 0 0,-1-1 0,0 0 0,0 0 0,-1 0 1,1 0-1,-1-1 0,-1 1 0,0-1 0,1-3 3,1-6-25,-4 12 23,0 0-1,0 0 1,1 0 0,0 0 0,0 0 0,0 1-1,1-1 1,1-2 2,-4 7 4,1-1-1,-1 1 1,1-1-1,0 1 0,-1-1 1,1 1-1,0 0 1,-1-1-1,1 1 1,0 0-1,0 0 1,-1 0-1,1-1 1,0 1-1,0 0 1,-1 0-1,1 0 1,0 0-1,0 0 0,-1 0 1,1 0-1,0 1 1,0-1-1,-1 0 1,1 0-1,0 0 1,-1 1-1,1-1 1,0 0-1,0 1 1,-1-1-1,1 1-3,21 17 267,-20-16-208,11 12 464,-1 0-1,0 0 0,3 7-522,5 6 465,-15-20-344,1 1 0,-1-1 0,0 2 0,0-1-1,0 3-120,-4-9 23,0 0-1,0 0 1,0 1 0,-1-1-1,1 0 1,-1 0-1,0 0 1,1 0-1,-1 1 1,0-1 0,0 0-1,0 0 1,-1 1-1,1-1 1,-1 0-1,1 0 1,-1 0-1,1 0 1,-1 0 0,0 0-1,0 0 1,0 0-1,-1 0 1,1 0-1,-1 1-22,-2 1-69,0 0-1,-1 0 1,1-1-1,-1 0 1,0 0-1,0 0 1,0 0-1,0-1 1,0 0-1,0 0 1,-1 0-1,-1 0 70,2-1-527,0 0 0,0 0-1,-1-1 1,1 0 0,0 1-1,-2-2 528,4 1-698,-1 0 0,1-1-1,0 0 1,0 1 0,0-1-1,0 0 1,0-1 0,0 1 0,0 0-1,0-1 699,-8-10-4048,2-3 1489</inkml:trace>
  <inkml:trace contextRef="#ctx0" brushRef="#br0" timeOffset="354.04">955 346 11776,'17'0'4480,"-17"0"-3489,0 7 1633,0-3 1312,0 0-2176,0 7 160,0 2-1248,0 10-320,0-7-224,0 7-2080,0-4 1056,5 0-5056,-5-2 3296,4-3-2271,0-9 2879</inkml:trace>
  <inkml:trace contextRef="#ctx0" brushRef="#br0" timeOffset="355.04">1008 286 10624,'-13'-42'3936,"13"42"-3040,-18-28 1151,13 20 705,1 2-1536,4 1-448,-4-3-544,4 8-4256,0 0 2176,4 13-2975,0-7 2751</inkml:trace>
  <inkml:trace contextRef="#ctx0" brushRef="#br0" timeOffset="724.45">1152 346 15360,'-19'0'5039,"11"3"-2863,4-1-1653,0 1-1,-1-1 0,1 2 0,0-1 1,0 0-1,1 1 0,-1-1 0,1 1 0,0 0 1,0 0-1,0 1 0,0-1 0,-1 4-522,-10 40 158,13-44-252,0 1 0,1 0 0,-1-1 0,1 1 0,0 0 0,0-1 0,1 1 0,-1-1 0,2 5 94,-2-7-134,1-1 0,-1 0 0,1 1 0,-1-1 0,1 0-1,-1 0 1,1 1 0,0-1 0,0 0 0,0 0-1,0 0 1,-1 0 0,1 0 0,0 0 0,1 0 0,-1-1-1,0 1 1,0 0 0,0 0 0,0-1 0,1 1-1,-1-1 135,1 1-222,0-1 0,0 0 0,0 1 0,0-1 0,0 0 0,0 0 0,0-1-1,0 1 1,0 0 0,0-1 0,0 1 0,0-1 0,0 0 0,0 0 222,3-1-404,1-1 1,-1 0 0,0 0 0,0 0 0,-1 0 0,1-1-1,-1 0 1,1 0 0,2-4 403,1-5 397,0 1-1,-1-1 1,3-6-397,-8 14 415,0 2 1244,-2 5-609,-1 21 369,5 26-305,-3 0-1,-1 0 1,-3 0 0,-2 0-1,-6 24-1113,8-53 309,-28 133 1304,23-125-1483,0 0 0,-2-1 0,-1 0 1,-6 9-131,12-27 10,0 0 1,-1 0-1,0-1 1,0 0-1,-1 0 1,-1 0-11,5-5-29,0 0 0,0 0 1,-1-1-1,1 1 0,-1-1 0,0 0 1,1 0-1,-1 0 0,0 0 0,0 0 1,-1-1-1,1 0 0,0 0 0,0 0 1,-1 0 28,2-1-115,1-1 0,-1 1 0,1 0 1,-1-1-1,1 1 0,-1-1 0,1 0 1,0 0-1,-1 0 0,1 0 0,0 0 0,0 0 1,0-1-1,0 1 0,0-1 0,0 1 1,0-1-1,0 0 0,0 0 0,1 0 1,-2-1 114,-1-3-896,0 0 1,0-1 0,0 0 0,1 1 0,0-1 0,-1-6 895,0 3-990,2-1 0,-1 0 1,2 0-1,-1 0 0,1 0 0,1-1 1,0-3 989,3-42-2389</inkml:trace>
  <inkml:trace contextRef="#ctx0" brushRef="#br0" timeOffset="1303.33">1345 450 11136,'15'27'3594,"-11"-16"-1898,-2 5-552,0 36 7381,-2-46-8232,1 10 358,3-16-524,4-8-158,4-11 64,0-1 1,-2-1-1,0 0 0,4-14-33,18-38 859,-31 71-781,0 0-1,0 0 1,0 0-1,0 1 1,0-1-1,0 0 1,0 1-1,1-1 1,-1 1-1,1-1-77,1 6 307,0 12-344,0 11-38,-4-21 82,1 0-1,1 0 1,-1 0-1,1 0 1,0 0-1,1 0 1,-1 0-1,1 0 1,0-1-1,1 1 1,-1-1-1,1 1 1,0-1-1,2 2-6,-2-4 15,0 1-1,0-1 0,0 0 0,0-1 1,0 1-1,0-1 0,1 1 0,0-1 0,-1 0 1,1 0-1,0 0 0,0-1-14,-1 0 12,1 0-1,-1-1 0,1 1 1,-1-1-1,1 0 0,-1 0 1,1 0-1,-1 0 1,1-1-1,-1 1 0,0-1 1,1 0-1,-1 0 0,0 0 1,2-2-12,2 1-4,0-2 1,-1 1 0,1-1 0,-1 0-1,0 0 1,0 0 0,-1-1 0,1 0-1,-1 0 1,0-1 0,0 0-1,2-3 4,-4 3 70,0 1-1,0 0 1,0-1-1,-1 0 1,0 0-1,0 1 1,-1-1-1,0 0 1,0 0-1,0-1 1,0 1-1,-1 0 0,0 0 1,-1 0-1,0-3-69,1 0 168,-1 5-38,1 0 1,0 0 0,-1 0 0,0 0-1,0 1 1,0-1 0,-1-2-131,1 5 8,1 1 1,0 0-1,-1 0 1,1 0-1,0 0 1,-1 0-1,1 0 0,-1 0 1,1 0-1,-1 0 1,1 0-1,0 0 1,-1 0-1,1 0 0,-1 0 1,1 0-1,0 0 1,-1 0-1,1 0 0,0 1 1,-1-1-1,1 0 1,0 0-1,-1 0 1,1 1-1,0-1 0,-1 0 1,1 0-1,0 1 1,-1-1-1,1 0 0,0 1 1,0-1-1,0 0 1,-1 1-1,1-1 1,0 1-1,0-1-8,-5 9-69,1-1-1,0 1 1,0 0 0,1 0-1,0 0 1,1 1 0,0-1-1,0 1 1,1 0 0,1-1-1,-1 6 70,1-6-375,1-1-1,-1 0 1,1 0-1,1-1 1,-1 1-1,1 0 1,2 3 375,-3-7-568,1 0 1,0 0-1,0 0 1,1 0 0,-1-1-1,1 1 1,0-1 0,2 2 567,-4-3-277,1-1 1,0 1 0,0-1-1,0 1 1,0-1 0,0 0-1,0 0 1,0 0 0,0 0-1,0-1 1,0 1 0,1-1-1,-1 1 1,0-1 0,1 0-1,-1 1 1,0-1 0,1 0 276,0 0-301,21 0-1438</inkml:trace>
  <inkml:trace contextRef="#ctx0" brushRef="#br0" timeOffset="1688.1">2003 353 11136,'-6'-29'3594,"1"19"-1919,3 5-740,-1 1 0,-1 0-1,1 0 1,-1 0 0,1 0 0,-1 0 0,-3-1-935,6 4 126,0 1 1,0-1-1,0 0 1,0 1-1,-1-1 1,1 1-1,0-1 1,0 1-1,-1-1 1,1 1-1,0 0 1,-1 0-1,1-1 1,0 1-1,-1 0 1,1 0-1,0 1 1,-1-1-1,1 0 1,0 0-1,-1 1 1,1-1-1,0 0 1,0 1-1,-1 0 1,1-1-1,0 1 0,0 0 1,0-1-1,0 1 1,0 0-1,0 0 1,0 0-1,0 0 1,0 0-1,0 0 1,0 0-1,1 0 1,-1 1-127,-5 7 174,0 0 1,0 1-1,1 0 0,1 0 1,0 1-1,0-1 0,1 1 1,0 0-1,0 3-174,1-5-27,1 1 0,0-1 1,0 1-1,1-1 0,1 1 0,-1 0 1,1-1-1,1 0 0,0 1 0,0-1 0,1 2 27,-1-8-48,-1 0 0,1 0 0,0 0 0,0 0 0,0 0 0,0 0 0,0 0 0,0 0 0,3 2 48,-3-4-40,0 0 0,-1 1 1,1-1-1,0 0 0,0 0 0,0 0 0,0 0 0,0 0 1,0-1-1,0 1 0,0-1 0,0 1 0,0-1 0,0 0 1,0 1-1,0-1 0,0 0 0,0-1 0,1 1 40,1-1-67,1 0 1,-1 0-1,1-1 0,-1 0 1,0 1-1,0-2 1,0 1-1,0 0 0,0-1 1,-1 0-1,1 1 0,-1-1 1,1-1-1,-1 1 0,0-1 1,-1 1-1,1-1 0,0 0 1,-1 0-1,0 0 0,0 0 1,0 0-1,0 0 0,-1-2 67,8-21-85,-2-1-1,-1 0 0,-1 0 1,-2-1-1,-1 1 1,-1-19 85,-2 2 226,-2 0 0,-3 1 1,-9-41-227,14 81 157,0 0 1,0 0 0,-1 1 0,1-1 0,-1 0 0,0 1 0,0 0 0,0-1 0,-2-2-158,3 6 48,1-1-1,-1 1 1,1-1-1,-1 1 1,1-1-1,-1 1 1,0 0-1,1-1 1,-1 1-1,1-1 1,-1 1-1,0 0 1,0 0-1,1 0 1,-1-1 0,0 1-1,1 0 1,-1 0-1,0 0 1,0 0-1,1 0 1,-1 0-48,-1 1 22,1-1-1,0 1 1,0-1 0,0 1 0,0 0-1,0-1 1,0 1 0,0 0 0,0 0-1,0 0 1,0 0 0,0 0 0,0 0-1,0 0 1,1 0 0,-1 0 0,0 2-22,-2 3-16,0 1 0,0 0 0,1 0 0,0 1 0,0-1 0,0 1 16,-6 48-121,7-50 119,0 11-273,0-1-1,1 1 0,1-1 1,1 1-1,0-1 1,3 8 275,2 6-1179,2 1 1,9 21 1178,4 6-1046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1:28.71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75 0 7936,'0'0'2592,"-9"7"4410,5-7-4296,4-1-2533,-1 1 0,1 0 0,-1 0 0,1 0 0,-1 0 0,1-1 1,-1 1-1,1 0 0,-1 0 0,1 0 0,-1 0 0,1 0 1,-1 0-1,1 0 0,-1 0 0,1 0 0,-1 0 0,1 1 1,-1-1-1,1 0 0,-1 0 0,1 0 0,-1 1 0,1-1 0,-1 0 1,1 0-1,-1 1 0,1-1 0,0 0 0,-1 1 0,1-1 1,0 1-1,-1-1 0,1 0 0,0 1 0,-1-1 0,1 1 1,0-1-1,0 1 0,0 0-173,37 26 2016,-35-24-1892,0-1 1,0 1 0,0-1 0,-1 1-1,1 0 1,0-1 0,-1 1-1,0 0 1,0 0 0,0 0-1,0 0 1,0 0 0,0 2-125,-1-3 58,0 0-1,0 0 1,0 0 0,0 0-1,-1 0 1,1 0 0,-1 0-1,1 0 1,-1 0 0,0 0 0,1 0-1,-1 0 1,0 0 0,0 0-1,-1-1 1,1 1 0,0 0 0,0-1-1,-1 1 1,1-1 0,-1 1-1,0-1-57,-6 6-487,-1 0-1,-1-1 0,-5 3 488,-17 6-8222,24-14 6062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1:48.66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 15104,'8'19'5631,"-8"-19"-4383,5 5 1696,0-2 992,-10-3-2208,5 5-256,0-10-992,5 5-544,-5 0 32,3 5-2336,-6-5 1280,3 3-1664,0-6 1600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1:49.03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27 1 18431,'-8'13'6848,"8"-13"-5312,0 6 672,0-1 0,-5-10-1344,2 5-1504,-2 0 288,5 0-992,-5 0 768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1:46.22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575 481 12544,'-26'-10'6297,"19"8"-5507,0 0 1,0 0-1,-1 1 0,1 0 0,0 1 0,-1-1 1,1 1-791,-4 0 285,1 0 1,0 1 0,-1 1-1,1-1 1,0 2 0,0-1-1,0 1 1,0 1 0,0 0-1,1 0 1,-1 1-1,1 0 1,1 0 0,-1 1-1,1 1 1,-3 2-286,0 1 5,1 1 0,1 1 0,0 0-1,0 0 1,-3 8-5,7-11-121,0 0 0,1 0 0,0 0 0,1 1 0,0-1 0,0 1 0,1 0 0,-1 7 121,3-14-91,0 0-1,0 0 1,0 0 0,0 0-1,1 0 1,-1 0 0,1 0-1,0 0 1,-1 0-1,1 0 1,1 0 0,-1-1-1,0 1 1,1 0 0,0 0 91,-2-2-53,1 0 0,0 0 1,0-1-1,-1 1 0,1 0 1,0 0-1,0 0 0,0-1 1,0 1-1,0 0 0,0-1 1,0 1-1,0-1 0,0 0 1,1 1-1,-1-1 0,0 0 1,0 1-1,0-1 1,0 0-1,1 0 0,-1 0 1,0 0-1,0 0 0,0 0 1,0-1-1,1 1 0,0-1 53,3 0-163,0-1-1,0 0 0,0 0 0,-1 0 0,5-3 164,9-7-333,-1-1 1,0-1-1,0 0 0,3-6 333,25-21 163,-43 39-152,2-2 105,-1 1-1,1 0 1,1 0 0,-1 0 0,0 1 0,1-1 0,2 0-116,-6 3 47,0-1 0,0 1 0,0 0 0,0 0 0,0 0 0,0 0 0,0 0 0,0 0 0,0 0 0,0 0 1,0 0-1,0 0 0,0 1 0,0-1 0,-1 0 0,1 0 0,1 1-47,-1 0 72,0 0-1,1 0 1,-1 0-1,0 0 1,0 0 0,0 1-1,0-1 1,0 0-1,0 0 1,-1 1-1,1-1 1,0 1 0,-1-1-1,1 2-71,4 11 362,-1 1 0,-1-1 1,0 1-1,-2 0 0,1 0 0,-2 0 0,0 0 0,0 0 0,-2 0 0,-1 7-362,2-15 120,-14 71 1074,12-67-988,0 1-1,-1 0 1,-1-1-1,0 0 1,-4 6-206,-2 0 119,0-2 1,0 0-1,-2 0 1,0-1-1,0 0 0,-2-2 1,1 1-1,-13 6-119,13-10-4,0 0 0,-1-1 0,0 0-1,0-1 1,-1-1 0,0 0 0,0-2-1,-1 0 1,-13 2 4,19-5-298,1 0 1,-1-1-1,0-1 1,1 1-1,-1-2 0,1 1 1,-1-1-1,1-1 1,0 0-1,-8-4 298,14 6-377,1-1-1,0 1 0,0-1 1,-1 0-1,1 0 1,0 0-1,1-1 0,-1 1 1,0-1-1,0 0 378,-3-6-4426,0 1-1,0-1 1,-3-10 4426</inkml:trace>
  <inkml:trace contextRef="#ctx0" brushRef="#br0" timeOffset="349.68">737 573 15616,'-5'8'5887,"5"-8"-4575,-8 28 672,3-12 256,-3-5-1344,3 12-224,0-7-448,2 7-1568,-2-4 736,5 6-6912,0-11 4161,5-1-4257,-5-13 4352</inkml:trace>
  <inkml:trace contextRef="#ctx0" brushRef="#br0" timeOffset="350.68">688 356 5376,'-8'0'2016,"8"0"-1568,0 3-128</inkml:trace>
  <inkml:trace contextRef="#ctx0" brushRef="#br0" timeOffset="1157.11">899 476 11520,'-2'11'1431,"1"20"2625,0-14-2165,1 8 1715,1 0 0,2 12-3606,-2-30 231,0 1 1,1-1 0,0 0 0,0 1 0,0-1 0,1 0 0,0-1 0,1 1 0,0 0 0,-1-1-1,2 1-231,-3-5 24,-1-1 0,1 1-1,-1-1 1,1 1 0,-1-1-1,1 0 1,0 1 0,0-1-1,0 0 1,0 0-1,0 0 1,0 0 0,0-1-1,0 1 1,0-1 0,0 1-1,0-1 1,0 1-1,1-1 1,-1 0 0,0 0-1,0 0 1,0-1 0,0 1-1,1 0 1,-1-1 0,0 1-1,0-1 1,0 0-1,0 0 1,0 0 0,0 0-1,1-1-23,7-4-1,-1 0 0,0-1 0,0 0 0,0 0 0,-1-1 0,1-2 1,15-18 260,-1-1 1,17-29-261,-22 31 577,-17 25-547,1 0-1,-1 0 1,1 0-1,-1 1 1,1-1-1,0 0 1,0 1-1,-1-1 0,1 1 1,0 0-1,0-1 1,0 1-1,1 0 1,-1 0-1,0 1 1,2-2-30,-2 2 9,0 0 1,0 0-1,0 0 1,0 0-1,-1 0 1,1 0-1,0 1 1,0-1-1,0 1 1,0-1-1,0 1 1,0 0-1,-1 0 1,1-1-1,0 1 1,0 0-1,-1 1 1,1-1-1,-1 0 1,2 1-10,10 10-16,2-1 1,-1 0-1,4 0 16,-13-8-82,1 0 1,-1 0-1,1 0 0,0-1 0,0 0 1,0 0-1,0-1 0,0 1 0,0-1 1,4 0 81,-7-1-4,-1 0 1,1 0 0,-1-1-1,1 1 1,-1 0 0,0-1-1,1 0 1,-1 1 0,0-1-1,0 0 1,1 0 0,-1-1-1,0 1 1,0 0-1,0-1 1,0 1 0,0-1-1,-1 0 1,1 1 0,0-1-1,-1 0 1,1 0 0,-1 0-1,0 0 1,0 0 0,1 0-1,-2-1 1,1 1 0,0 0-1,0-1 1,-1 1 0,1 0-1,-1-1 1,1 1-1,-1-3 4,0 5 11,0-1 0,0 1 0,0-1 0,0 1 0,0-1 0,0 1 0,0 0 0,0-1 0,0 1 0,0-1 0,0 1 0,-1 0 0,1-1 0,0 1 0,0-1 0,0 1 0,-1 0 0,1-1 0,0 1 0,0 0 0,-1-1 0,1 1 0,0 0 0,0-1 0,-1 1 0,1 0 0,-1 0 0,1-1-1,0 1 1,-1 0 0,1 0-11,-1 0 17,0 0 0,0 0 0,0 0-1,0 0 1,0 0 0,0 0 0,0 0-1,1 0 1,-1 1 0,0-1 0,0 0-1,0 1 1,0-1 0,0 1-17,-23 16 335,23-17-322,-4 6 24,-1-1-1,2 1 1,-1 0-1,0 0 1,1 1 0,0-1-1,1 1 1,0 0-1,0 0 1,0 0 0,1 1-1,0-1 1,0 0-1,0 1 1,1 3-37,0-5 3,0 0 0,1 0 0,0 0 0,0 0 1,0 0-1,1 0 0,0 0 0,0 0 0,1 0 0,-1 0 0,1-1 0,0 1 0,1 0 1,-1-1-1,1 1 0,1-1 0,-1 0 0,0 0 0,4 2-3,-5-5 0,0 0 0,1 0 0,0 0 0,-1 0 0,1 0 0,0-1 0,0 1 0,0-1 0,0 0 0,0 0 0,1 0 0,-1-1 0,0 1 0,0-1 0,0 1 0,1-1 0,-1 0 0,0 0 0,0-1 0,1 1 0,-1-1 0,0 1 0,0-1 0,0 0 0,0 0 0,0-1 0,1 1 0,6-4 0,1 0 0,-1-1 0,0 0 0,-1-1 0,1 0 0,7-8 0,-9 8 1,-6 4 9,1 0 0,0 1 0,-1-1 0,1 1 0,0 0 0,0 0 0,1 0 0,-1 0 0,0 0 0,4 0-10,-7 2 1,1 0-1,-1 0 1,1 0-1,-1 0 0,1 0 1,-1 1-1,0-1 1,1 0-1,-1 0 1,1 1-1,-1-1 0,1 0 1,-1 0-1,0 1 1,1-1-1,-1 1 1,0-1-1,1 0 0,-1 1 1,0-1-1,0 1 1,1-1-1,-1 1 1,0-1-1,0 0 0,0 1 1,0-1-1,0 1 1,1-1-1,-1 1 1,0-1-1,0 1 0,1 14-91,-2-14 72,5 2-2,-1-4 5,0 0 1,0-1-1,0 1 1,0-1-1,0 0 0,-1 0 1,1 0-1,-1 0 0,1 0 1,-1-1 15,1 0-20,21-19-1,2 2-1,0 0 1,26-15 21,-49 34 10,0-1 0,0 1 0,0-1 0,0 1 0,0 0 0,0 0 0,0 0 1,0 1-1,0-1 0,1 1 0,2-1-10,-4 2 5,0-1-1,1 0 1,-1 1 0,0 0 0,0 0 0,0-1-1,0 1 1,0 0 0,0 0 0,0 1 0,0-1-1,-1 0 1,1 1 0,0-1 0,-1 1 0,1 0 0,-1-1-1,2 2-4,20 35-286,-17-27-503,1 0 0,0 0-1,2 1 790,-6-8-701,0-1-1,0 0 0,0 0 0,0 0 1,1-1-1,-1 1 0,1-1 1,-1 0-1,1 0 0,0 0 0,3 1 702,21 4-4149,0-6 1515</inkml:trace>
  <inkml:trace contextRef="#ctx0" brushRef="#br0" timeOffset="1604.83">2732 1 16767,'-17'16'5430,"16"-16"-5281,1 1 0,-1 0 1,0-1-1,1 1 0,-1 0 1,1-1-1,0 1 0,-1 0 1,1 0-1,-1-1 0,1 1 1,0 0-1,0 0 0,-1 0 1,1 0-150,-37 142 4485,33-126-4364,-31 131 818,26-105-656,3 0 0,0 21-283,4-45 10,2-13-17,-1-1 1,0 0-1,1 0 1,0 0-1,1 1 1,-1-1-1,1 0 1,0 4 6,0-9-12,-1 1 1,0-1-1,1 1 1,-1-1 0,0 1-1,1-1 1,-1 1-1,0-1 1,1 0-1,-1 1 1,1-1-1,-1 1 1,1-1 0,-1 0-1,1 0 1,-1 1-1,1-1 1,-1 0-1,1 0 1,0 0-1,-1 1 1,1-1 0,-1 0-1,1 0 1,0 0-1,-1 0 1,1 0-1,-1 0 1,1 0-1,-1 0 1,1 0 0,0-1-1,-1 1 1,1 0-1,-1 0 1,1 0-1,-1-1 1,1 1 0,-1 0-1,1-1 1,0 1 11,22-16-400,-21 15 367,18-15-122,-14 10 134,1 0 1,-1 1 0,1 0 0,1 0 0,-1 1 0,0 0 0,1 0-1,0 1 1,0 0 0,5-1 20,-12 4 16,-1-1 0,1 1-1,0 0 1,0 0 0,-1 0 0,1 0-1,0 0 1,-1 0 0,1 0 0,0 0-1,0 1 1,-1-1 0,1 0 0,0 0-1,-1 0 1,1 1 0,0-1 0,-1 0-1,1 1 1,-1-1 0,1 1 0,-1-1-1,1 1 1,0 0-16,0 0 59,-1 0-1,1 0 1,0 0-1,-1 1 0,1-1 1,-1 0-1,1 1 1,-1-1-1,0 1 1,1-1-1,-1 0 1,0 2-59,0 3 245,0 1-1,0 0 1,-1-1 0,0 1 0,-2 4-245,0 3 115,-1-1 0,-1 0 0,0 0 0,-1 0 0,0 0-1,-8 11-114,8-16-602,0 0 0,0-1 0,0 0 0,-1 0 0,0 0 0,-7 4 602,2-5-3359,5-4-1888,7-2 5113,0-1 1,0 1 0,0 0-1,0 0 1,-1 0 0,1 0-1,0 0 1,0 0 0,0 0-1,0 0 1,0 0 0,0 0-1,0-1 1,0 1-1,0 0 1,0 0 0,0 0-1,0 0 1,0 0 0,0 0-1,0 0 1,0-1 0,0 1-1,0 0 1,0 0 0,0 0-1,0 0 1,0 0 0,0 0-1,0 0 1,0-1-1,0 1 1,0 0 0,0 0-1,0 0 1,0 0 0,0 0-1,0 0 1,0 0 0,0-1-1,0 1 1,0 0 0,0 0-1,0 0 1,1 0 133,9-12-6677,3-6 2405</inkml:trace>
  <inkml:trace contextRef="#ctx0" brushRef="#br0" timeOffset="2078.88">2896 500 15488,'-5'11'7485,"5"7"-2937,-1-2-2779,0-7-1579,1-1 0,-1 1 0,1 0 0,1 0 0,-1-1 0,2 1 1,-1 0-191,0-4-123,0-1 0,0 1 0,1 0 0,-1-1 0,1 1 0,0-1 0,0 1 1,1-1-1,-1 0 0,1 0 0,0 0 0,0-1 0,3 4 123,-4-6-132,0 1-1,0-1 1,0 0 0,1 1-1,-1-1 1,1 0 0,-1 0-1,0-1 1,1 1 0,-1 0 0,1-1-1,0 0 1,-1 1 0,1-1-1,-1 0 1,1 0 0,0-1-1,-1 1 1,1-1 0,-1 1-1,1-1 1,-1 0 0,3 0 132,6-4-832,0 0 0,0-1 1,0 0-1,6-6 832,-4 4-520,25-23-478,-29 23 1376,0 0-1,1 1 0,0 0 1,0 1-378,-10 6 50,1-1 0,-1 1 0,1 0 0,-1 0 0,1-1 0,-1 1 0,1 0 0,0 0 0,-1 0 0,1 0 0,-1 0 0,1 0 0,-1 0 0,1 0 0,0 0 0,-1 0 0,1 0 0,-1 0 0,1 0 0,-1 0 0,1 1 0,-1-1 0,1 0 0,-1 0 0,1 1 0,-1-1 0,1 0 0,-1 1 1,1-1-1,-1 0 0,1 1 0,-1-1 0,0 1 0,1-1 0,-1 1 0,0-1 0,1 1 0,-1-1 0,0 1 0,0-1 0,1 1 0,-1-1 0,0 1 0,0-1 0,0 1-50,2 4 266,-1 0 1,0 0 0,0 0-1,-1 0 1,1 1-267,-1 26 611,-1 0-1,-1 0 1,-2 0 0,-1 0 0,-4 10-611,8-35 108,-18 75 2377,-23 65-2485,12-59 297,-3-2 0,-5-1 0,-19 28-297,48-96 0,-2-1 0,0-1 0,0 0 0,-1 0 0,-1-1 0,-1 0 0,0-1 0,-1-1 0,0 0 0,-1-2 0,-8 6 0,12-10 0,0 0 0,-1 0 0,1-2 0,-1 1 0,0-1 0,0-1 0,0-1 0,-1 0 0,1 0 0,0-1 0,-1-1 0,1 0 0,-1-1 0,1-1 0,-1 0 0,-5-2 0,9 2-110,1-1 0,0-1 1,0 1-1,1-1 0,-1-1 0,1 1 0,0-1 1,0-1-1,0 0 0,1 0 0,0 0 0,0-1 1,0 0-1,1 0 0,0-1 0,1 0 0,-4-5 110,2 0-507,1-1 0,0 1 0,1-1 0,1-1 0,0 1 0,0-1 0,2 1 0,0-1 0,0 0 0,2 0 0,0 0 0,0 0 0,2 1 0,-1-1 0,2-1 507,18-63-1696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1:39.13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106 456 11392,'0'-19'4224,"0"19"-3297,-5-11 1569,5 11 1312,0-5-2080,0 5 448,0 0-1376,0 16 384,0-5-672,0 22-224,0-2-160,0 11-1792,-5 2 896,0-2-6816,2-7 4193,3-4-4225,-5-8 4352</inkml:trace>
  <inkml:trace contextRef="#ctx0" brushRef="#br0" timeOffset="348.24">44 207 14976,'-18'-20'5631,"18"20"-4383,-13-14 832,8 9 352,0-3-1440,5 5-1312,-3-6 64,6 9-1024,2-3 736</inkml:trace>
  <inkml:trace contextRef="#ctx0" brushRef="#br0" timeOffset="866.07">399 492 14464,'-30'0'4655,"21"2"-2660,4 1-1478,0 0-1,0 0 1,0 1 0,1-1 0,-1 1-1,1 0 1,0 1 0,0-1 0,-1 3-517,2 0 24,-1 0 0,2 1 1,-1-1-1,1 1 1,0 0-1,1 0 0,-1 0 1,2-1-1,-1 1 1,1 6-25,-1 5-100,0-9-59,1 0 0,0 1 0,1-1 0,0 0 0,0 1 0,1-1 0,1 0 159,-3-7-83,1 0 1,0 0-1,0 0 1,0 0-1,0-1 1,1 1-1,-1 0 1,1-1-1,0 1 1,-1-1-1,1 1 0,0-1 1,1 0-1,-1 0 1,0 0-1,0 0 1,1 0-1,-1-1 1,1 1-1,0-1 1,0 1-1,-1-1 1,1 0-1,2 0 83,-3 0-30,0-1-1,1 0 1,-1 0-1,0 0 0,0 0 1,1-1-1,-1 1 1,0-1-1,0 1 0,0-1 1,0 0-1,1 0 1,-1 0-1,0 0 0,-1 0 1,1 0-1,0 0 1,0-1-1,0 1 0,-1-1 1,1 1-1,-1-1 1,1 0 30,5-6-23,-1 0 0,-1 0 0,0 0 1,3-6 22,5-12 197,-2-1 1,0 1 0,-2-2-1,-1 1 1,-2-1 0,3-21-198,-1-11 991,-3-1 0,-3-39-991,-2 81 156,1-2 235,-1 0 0,-1 0 0,-1 1 0,-1-1 0,-3-11-391,2 24 253,0 9-56,-6 20 20,4-4-167,2 0 0,0 0 0,0 0 0,2 2-50,-7 75 72,9-90-72,-3 39-54,2 1-1,2-1 1,2 1 0,2-1-1,11 42 55,-13-72-21,2-1-1,-1 0 1,2 0 0,-1-1-1,2 1 1,0 0 21,-4-7-16,1 0 0,0 1 0,0-1 0,0 0 0,3 2 16,-5-5-5,0-1-1,-1 1 1,1-1-1,0 0 0,0 0 1,0 0-1,0 0 0,0 0 1,0 0-1,0-1 0,1 1 1,-1-1-1,0 1 0,0-1 1,0 0-1,1 0 0,-1 0 1,0 0 5,3-1 3,-1 1 1,0-1-1,0-1 1,1 1-1,-1-1 1,0 1-1,0-1 1,0 0-1,-1-1 1,1 1-1,0-1 1,-1 1-1,1-1 1,-1 0-1,0 0 1,0-1-1,0 1 0,0-2-2,8-11 102,0 0 0,-2-1 0,6-12-103,-12 22 38,5-9 168,-2-1 0,0 0-1,-1 0 1,0 0 0,-2 0-1,0-1 1,-1 0-1,0 0 1,-2-7-206,0 23 102,0-1-1,0 1 1,0-1-1,-1 1 1,1 0 0,-1-1-1,0 1 1,1-1-1,-1 1 1,0 0-1,-1-1-101,2 2 14,-1 0-1,1 1 1,-1-1-1,1 1 0,-1-1 1,1 1-1,-1-1 1,1 1-1,-1 0 0,1-1 1,-1 1-1,1-1 1,-1 1-1,0 0 0,1 0 1,-1-1-1,0 1 1,1 0-1,-1 0 0,0 0 1,1 0-1,-1 0 1,0 0-1,1 0 0,-1 0 1,0 0-1,1 0 1,-1 0-1,0 0 0,0 0 1,1 0-1,-1 1 1,1-1-1,-1 0 0,0 1 1,1-1-1,-1 0 1,0 1-14,-2 1 8,1 1 0,-1 0 0,0-1 1,1 1-1,-1 0 0,1 0 0,0 1 1,0-1-1,0 0 0,1 1 1,-1-1-1,1 1 0,0 0 0,0-1 1,-1 5-9,0 0-18,-5 12-355,2 0 0,0 1 0,2-1 0,-1 16 373,3-28-679,1 0 1,0 0-1,0 1 0,1-1 0,1 0 1,-1 0-1,1 0 0,0 0 1,1 0-1,0 0 0,0-1 0,5 7 679,-7-10-560,1-1 0,1 0 0,-1 0 0,0-1 0,1 1 0,-1 0 0,1-1 0,0 1 0,0-1 0,0 0 1,0 0-1,0 0 0,3 1 560,20 6-2480</inkml:trace>
  <inkml:trace contextRef="#ctx0" brushRef="#br0" timeOffset="1489.73">1096 395 14848,'-2'0'577,"-1"0"86,-1-1 0,1 1-1,-1 0 1,1 1 0,0-1 0,-1 0 0,1 1-1,-1 0 1,1 0 0,0 0 0,0 0 0,-1 1-1,1-1 1,0 1 0,0 0 0,1 0 0,-3 1-663,0 3 214,0 0 1,1 0-1,-1 0 1,2 1 0,-1 0-1,1 0 1,-3 7-215,-17 55 171,19-55-95,0 1-49,0 1 0,1 0 0,0 14-27,2-24-22,1 0 1,0 0 0,0 1-1,1-1 1,-1 0-1,2 0 1,-1 0-1,0 0 1,1 0 0,0 0-1,3 4 22,-5-9-12,1 0 0,-1 0 0,1 0 0,0 0 0,-1 0 0,1-1 0,-1 1-1,1 0 1,0 0 0,0-1 0,0 1 0,-1-1 0,1 1 0,0 0 0,0-1 0,0 0 0,0 1 0,0-1-1,0 1 1,0-1 0,0 0 0,0 0 0,0 0 0,0 0 0,0 1 0,0-1 0,0-1 0,0 1 0,0 0 0,0 0-1,0 0 1,0 0 0,0-1 0,0 1 0,0 0 0,0-1 0,0 1 0,0-1 0,0 0 12,2-1-26,1 0 1,-1 0 0,0-1 0,0 1-1,0-1 1,0 0 0,0 0 0,-1 0-1,3-3 26,2-6-31,-1 0-1,0-1 0,-1 1 0,-1-1 0,1-3 32,15-36 143,-19 48-122,-1 4-17,0-1 0,0 1 0,1-1 0,-1 1 0,0-1 1,0 1-1,0-1 0,0 1 0,1 0 0,-1-1 0,0 1 0,1-1 1,-1 1-1,0 0 0,0-1 0,1 1 0,-1 0 0,1-1 0,-1 1 1,0 0-1,1 0 0,-1-1 0,1 1 0,-1 0 0,0 0 0,1 0-4,1 3 38,-1 5-39,0 0-1,0 0 1,-1 0 0,0 3 1,2 35-118,0-32-63,1 0 0,0 0-1,1-1 1,3 7 181,-6-19-40,-1 0 0,1 1 0,-1-1 0,1 0 0,-1 0 1,1 0-1,0 0 0,-1 0 0,1 0 0,0 0 0,0 0 0,0 0 0,0 0 0,0 0 1,0-1-1,0 1 0,0 0 0,0-1 0,0 1 0,0-1 0,0 1 0,0-1 1,1 1 39,0-1-53,-1 0 1,1 0-1,-1 0 1,1-1-1,-1 1 1,1 0 0,-1-1-1,1 1 1,-1-1-1,0 0 1,1 1-1,-1-1 1,0 0 0,1 0-1,-1 0 1,1-1 52,4-4-203,1 0 1,-2 0 0,1-1-1,-1 0 1,5-8 202,10-20-111,-2-1 1,-2-1-1,-1-1 0,8-33 111,-2-5 791,-3 0 0,-4-2 1,3-58-792,-13 81 1647,-4 55-1631,0 0-1,0 0 1,0 0-1,0 0 0,-1 1 1,1-1-1,0 0 0,0 0 1,0 0-1,0 0 0,0 0 1,0 0-1,0 0 1,0 0-1,0 0 0,0 0 1,0 0-1,0 0 0,0 0 1,0 0-1,0 1 0,0-1 1,0 0-1,0 0 1,0 0-1,0 0 0,-1 0 1,1 0-1,0 0 0,0 0 1,0 0-1,0 0 0,0 0 1,0 0-1,0 0 1,0 0-1,0 0 0,0 0 1,0 0-1,0 0 0,-1 0 1,1 0-1,0 0 0,0 0 1,0 0-1,0 0 1,0 0-1,0 0 0,0 0 1,0 0-1,0 0 0,0 0 1,0-1-1,0 1 0,0 0 1,-1 0-1,1 0 1,0 0-1,0 0 0,0 0 1,0 0-1,0 0 0,0 0 1,0 0-1,0 0 0,0 0-15,-5 7 181,-7 27 20,1 2 0,2-1 0,1 1 0,1 0 0,3 1 0,1-1 1,1 1-1,2 0 0,2-1 0,1 3-201,-1-25-659,1 0 1,0 0 0,1 0 0,0-1-1,1 1 1,1-1 0,0 0-1,0-1 659,-2-5-974,0 0 0,1-1-1,-1 0 1,1 0-1,0 0 1,1-1 0,0 0-1,-1 0 1,2 0 0,-1 0-1,0-1 1,1 0-1,0-1 1,0 0 0,3 2 974,32 5-4048</inkml:trace>
  <inkml:trace contextRef="#ctx0" brushRef="#br0" timeOffset="2340.92">2140 465 12032,'-1'-3'929,"1"0"0,-1 1 0,0-1 0,0 1 0,0-1 1,-1 1-1,1-1 0,0 1 0,-1 0 0,-1-2-929,1 2 620,0 0 1,0 0-1,0 0 0,0 0 0,-1 0 1,1 1-1,-1-1 0,1 1 0,-3-1-620,3 1 112,-1 0-1,0 0 1,1 0-1,-1 1 1,0-1-1,0 1 1,0 0 0,1 0-1,-1 0 1,0 0-1,0 0 1,1 0-1,-1 1 1,0 0-1,0-1 1,1 1-1,-1 0 1,0 0-1,1 0 1,-1 1 0,1-1-1,0 1-111,-4 3 7,0 0-1,0 1 1,1-1 0,0 1-1,0 0 1,0 1 0,1-1-1,0 1 1,1 0 0,-1 0-1,1 0 1,0 1 0,1-1-1,-1 6-6,-2 7-19,1 0-1,1 1 0,1-1 1,0 0-1,2 2 20,0-15-77,0-1-1,1 0 1,0 1 0,0-1 0,0 0 0,1 1 0,0-1-1,0 0 1,1 0 0,1 3 77,-2-6-95,-1-1-1,1 1 1,0-1 0,0 1-1,0-1 1,0 0 0,1 1-1,-1-1 1,0 0 0,1-1-1,-1 1 1,1 0 0,0-1-1,0 1 1,0-1 0,0 0-1,0 0 1,0 0 0,0 0-1,0-1 1,0 1 0,3-1 95,0 0-161,-1 0 1,1 0-1,-1-1 1,1 0 0,-1 0-1,1 0 1,-1-1-1,0 1 1,1-1 0,-1-1-1,0 1 1,0-1 160,3-2-180,0 0 0,0-1 1,-1 0-1,0 0 1,0-1-1,6-7 180,1-5 13,0-1-1,-1 0 1,-1-1 0,-1 0 0,3-9-13,16-44 1003,-4-2-1,-2-1 1,7-53-1003,-17 73 410,-7 31 125,-1-1 0,-1 1-1,-1-1 1,0-15-535,-12 88 502,6-38-439,-12 74 999,-2 56-1062,16-137 0,-7 74 26,4 30-26,3-79-7,1 0-1,2 0 1,1 0 0,1 0-1,6 18 8,-7-32-21,1 1-1,1-1 1,0 1 0,2 0 21,-8-12-3,1 1 1,0-1 0,0 0-1,-1 1 1,1-1 0,0 0-1,0 0 1,0 0 0,0 0-1,0 0 1,1 0 0,-1 0-1,0 0 1,0-1-1,0 1 1,1 0 0,-1-1-1,1 1 1,0 0 2,0-1-3,-1 0 0,0 0 0,0 0 0,0-1 0,1 1 0,-1 0 0,0 0 0,0-1 0,0 1 0,0-1 0,0 1 0,0-1 0,0 1 0,0-1 0,0 0 0,0 1 0,0-1 0,0 0 0,0 0 3,3-4-8,1 1-1,-2-1 0,1-1 1,0 1-1,-1 0 0,0-1 1,0 0-1,-1 0 9,20-50 72,-10 22 155,11-19-227,-23 53 11,1-1 1,-1 1 0,0-1-1,0 0 1,0 1 0,1-1-1,-1 1 1,0 0 0,1-1-1,-1 1 1,0-1 0,1 1-1,-1-1 1,1 1 0,-1 0-1,1-1 1,-1 1-1,1 0 1,-1-1 0,1 1-1,0 0-11,-1 0 10,0 0 0,1 0 0,-1 1-1,0-1 1,1 0 0,-1 0 0,0 0-1,0 1 1,1-1 0,-1 0-1,0 1 1,0-1 0,1 0 0,-1 1-1,0-1 1,0 0 0,0 1 0,1-1-1,-1 0 1,0 1 0,0-1 0,0 0-1,0 1-9,5 31 226,-5-27-238,2 14-213,0-1 307,0 1 0,1-1-1,1 2-81,-3-16-379,0 0 0,1 0 1,-1 1-1,1-1 0,0 0 0,0-1 0,0 1 0,0 0 0,1 0 0,0-1 0,0 0 0,0 1 0,0-1 0,0 0 1,2 1 378,-4-3-335,1-1 1,0 1 0,-1-1-1,1 1 1,0-1 0,-1 1-1,1-1 1,0 0 0,-1 0-1,1 0 1,0 0 0,-1 0 0,1 0-1,0 0 1,0 0 0,-1-1-1,1 1 1,0-1 0,1 0 334,11-6-2278</inkml:trace>
  <inkml:trace contextRef="#ctx0" brushRef="#br0" timeOffset="3475.62">2921 589 7040,'1'1'176,"-1"-1"1,0 0-1,1 0 1,-1 1 0,1-1-1,-1 0 1,0 0-1,1 0 1,-1 0-1,1 1 1,-1-1 0,0 0-1,1 0 1,-1 0-1,1 0 1,-1 0-1,1 0 1,-1 0-1,0 0 1,1 0 0,-1 0-1,1 0 1,-1-1-1,0 1 1,1 0-1,-1 0 1,1 0 0,-1 0-1,0-1 1,1 1-1,-1 0 1,0 0-1,1-1 1,-1 1-177,0-14 4704,0-3-2014,1 13-2060,0 1 0,-1-1 0,0 0 0,0 0 0,0 0 0,0 0 0,0 0 0,-1 0 0,0 0 0,-1-3-630,2 6 90,-1-1 1,1 1-1,-1 0 0,0-1 0,1 1 1,-1 0-1,0 0 0,0 0 1,0-1-1,0 1 0,0 0 0,0 0 1,0 1-1,-1-1 0,1 0 0,0 0 1,0 0-1,-1 1 0,1-1 1,0 1-1,-1-1 0,1 1 0,-1 0 1,1-1-1,0 1 0,-1 0 0,1 0 1,-1 0-1,1 0 0,-1 0 1,1 0-1,-1 0-90,-2 1 2,-1 0 1,1 1 0,0-1-1,-1 1 1,1 0-1,0 0 1,0 0 0,0 0-1,0 1 1,1 0 0,-1-1-1,1 1 1,0 1-1,-1-1 1,1 0 0,1 1-1,-1-1 1,0 1-1,1 0 1,-1 1-3,-2 5-27,0 0-1,0 0 1,1 0 0,0 1 0,0 0-1,1 0 1,0 8 27,2-14-41,0 0-1,1 1 1,0-1-1,0 0 1,0 0 0,1 3 41,-1-7-16,0 1 1,1-1-1,-1 0 1,0 1-1,1-1 1,-1 1-1,1-1 1,0 0-1,-1 0 1,1 1-1,0-1 1,0 0 0,0 0-1,0 0 1,0 0-1,0 0 1,0 0-1,0 0 1,0 0-1,0 0 1,0 0-1,1-1 1,-1 1-1,0 0 1,1-1-1,0 1 16,1-1-30,-1 1-1,1-1 0,0 0 0,0 0 1,-1 0-1,1 0 0,0-1 1,0 1-1,0-1 0,-1 0 0,1 1 1,-1-1-1,1 0 0,0-1 0,-1 1 1,0 0-1,1-1 0,1-1 31,6-4-79,-1-1 0,1-1 0,5-6 79,-10 9-4,10-12 18,0-1 0,-2 0 0,0-1 0,4-10-14,-10 17 40,0-5 48,-2 8 29,-4 11-79,-1 5-31,0 6-4,1 0 0,1-1-1,0 1 1,0 0 0,1-1-1,0 0 1,1 1 0,1-1-1,-1-1 1,2 1 0,0-1-1,0 0 1,0 0 0,7 6-3,-11-13 19,0-1 0,1 1-1,-1-1 1,1 0 0,0 0 0,0 0 0,0 0 0,0 0 0,0-1 0,0 0 0,0 1-1,1-1 1,2 1-19,-4-2 18,0 0 0,-1 0 0,1 0 0,0 0 0,0 0 0,-1 0 0,1 0 0,0 0 0,-1-1 0,1 1 0,0-1 0,-1 1 0,1-1 1,-1 0-1,1 0 0,-1 1 0,1-1 0,-1 0 0,1 0 0,-1 0 0,0-1 0,0 1 0,1 0 0,-1 0 0,0-1 0,0 1 0,0-1 0,0 1 0,0-2-18,0 1 50,4-7 140,0 1 0,-1-1 0,-1 0-1,1 0 1,-1 0 0,1-7-190,9-80 123,-12 89-187,-1 3-403,0-1 0,1 1 0,-1 0-1,1 0 1,1-3 467,-2 6-219,1 0 1,-1 1-1,0-1 0,1 0 1,-1 0-1,1 1 0,-1-1 1,1 0-1,-1 1 0,1-1 1,-1 0-1,1 1 0,0-1 1,-1 1-1,1-1 0,0 1 1,0-1-1,-1 1 0,1-1 1,0 1-1,0 0 0,0-1 1,-1 1-1,1 0 0,0 0 1,0 0-1,0 0 0,0 0 1,0 0 218,16 1-2667,0 0 1008</inkml:trace>
  <inkml:trace contextRef="#ctx0" brushRef="#br0" timeOffset="3861.54">3649 484 10624,'8'-9'3509,"-7"9"-3478,-1-1 0,0 1 1,0 0-1,0 0 0,0 0 0,0 0 0,0 0 1,0 0-1,0 0 0,0 0 0,0 0 1,0-1-1,0 1 0,0 0 0,0 0 0,0 0 1,0 0-1,0 0 0,0 0 0,0 0 1,0-1-1,0 1 0,0 0 0,0 0 0,0 0 1,0 0-1,0 0 0,0 0 0,0 0 1,0 0-1,0-1 0,0 1 0,0 0 1,0 0-1,0 0 0,0 0 0,0 0 0,0 0 1,0 0-1,0 0 0,0 0 0,-1-1 1,1 1-1,0 0 0,0 0 0,0 0 0,0 0 1,0 0-1,0 0 0,0 0 0,0 0 1,-1 0-1,1 0 0,0 0 0,0 0-31,-7-6 2648,0 1 1,0-1-1,0 1 0,-1 0-2648,-12-3 1652,14 7-1411,1-1 1,-1 2-1,0-1 0,0 0 1,0 1-1,1 0 0,-1 1 1,0-1-1,0 1 0,0 0 1,1 0-1,-1 1 0,-1 0-241,-1 2 102,0-1 0,0 1 0,1 0 0,0 1 0,0 0 0,0 0 0,0 0-1,-5 6-101,3-1-29,0 0 0,1 0 0,0 1 0,1 0 0,0 0 0,1 1 0,0 0-1,0 0 1,1 0 0,1 1 0,-2 11 29,5-20-30,0 0 1,1 0-1,0 0 1,0 0-1,0-1 0,0 1 1,1 2 29,-1-5-13,0 0 1,0 0-1,0 0 1,1 0-1,-1 0 1,0 0-1,0-1 1,1 1-1,-1 0 1,1 0-1,-1 0 1,1-1-1,-1 1 1,1 0-1,-1 0 1,1-1-1,0 1 1,-1-1-1,1 1 1,0-1-1,0 1 0,-1-1 1,1 1-1,0-1 1,0 1-1,0-1 1,-1 0-1,1 0 1,0 1-1,0-1 1,0 0-1,0 0 1,0 0-1,0 0 1,0 0-1,0 0 1,-1 0-1,1 0 13,8-2-84,-1 0-1,0-1 1,0 0 0,0 0-1,0-1 1,-1 0-1,1 0 1,-1-1-1,0 0 1,0 0-1,-1-1 1,2-1 84,11-12 116,-1 0-1,0-1 1,4-8-116,5-12 751,-25 36-664,0 1 0,0-1 0,-1 0 0,1 1 0,-1-1 0,0 0 0,0 0 0,0 0 0,-1 0 0,1-1-87,-1 5 3,-1 0 1,1 0-1,0 0 1,0 0-1,0 0 0,0 0 1,0 0-1,0-1 1,0 1-1,0 0 0,0 0 1,0 0-1,0 0 0,0 0 1,0 0-1,0 0 1,-1 0-1,1 0 0,0 0 1,0 0-1,0 0 1,0 0-1,0 0 0,0 0 1,0 0-1,0 0 0,-1 0 1,1 0-1,0 0 1,0 0-1,0 0 0,0 0 1,0 0-1,0 0 1,0 0-1,0 0 0,-1 0 1,1 0-1,0 0 0,0 0 1,0 0-1,0 0 1,0 0-1,0 0 0,0 0 1,0 0-1,0 0 1,0 0-1,-1 0 0,1 1 1,0-1-1,0 0 1,0 0-1,0 0 0,0 0 1,0 0-1,0 0 0,0 0 1,0 0-1,0 0 1,0 1-1,0-1 0,0 0-3,-5 10-263,1 0-1,0 0 1,0 1-1,1-1 0,0 1 1,0 9 263,2-12-543,0 0 1,0 0-1,1 0 1,0 0-1,0 0 1,1 0 0,0 0-1,1 0 1,1 4 542,-3-10-391,1 0 1,0 0 0,0 0-1,0 0 1,0 0 0,0 0-1,1 0 1,-1-1 0,0 1 0,1 0-1,0-1 1,-1 1 0,1-1-1,0 0 1,-1 1 0,1-1-1,0 0 1,0 0 0,0 0 0,0 0-1,1 0 391,1 0-759,1 0 0,-1-1 0,1 1 0,-1-1-1,1 0 1,-1 0 0,1 0 0,-1 0 0,1-1 759,23-6-2560</inkml:trace>
  <inkml:trace contextRef="#ctx0" brushRef="#br0" timeOffset="4263.76">3935 456 12672,'-1'-1'476,"0"0"0,1 0 1,-1 0-1,0 0 0,0-1 1,0 1-1,0 0 0,0 0 0,0 1 1,0-1-1,0 0 0,0 0 1,0 0-1,-1 1 0,1-1 1,0 0-1,-1 1 0,1 0 1,0-1-1,-1 1 0,1 0 1,0-1-1,-1 1 0,1 0 1,-1 0-1,1 0 0,0 0 1,-1 0-1,1 1 0,-1-1-476,-10 8 1491,5 1-1385,1 0 0,0 0 0,0 1 0,1-1 0,0 1 0,0 1 0,1-1 0,1 0 0,-3 10-106,1 0-79,2 1 1,-1 1 0,2-1-1,1 17 79,1-33-157,0 1-1,1 0 0,0-1 0,0 1 1,0-1-1,1 0 0,0 1 0,1 2 158,-2-7-126,-1 1 0,1-1-1,-1 0 1,1 0 0,0 1-1,-1-1 1,1 0 0,0 0 0,0 0-1,0 0 1,0 0 0,0 0-1,0 0 1,0 0 0,0-1-1,1 1 1,-1 0 0,0-1-1,0 1 1,1-1 0,-1 1-1,0-1 1,1 0 0,-1 1-1,0-1 1,1 0 0,-1 0-1,0 0 1,1 0 0,-1 0 0,1 0-1,-1 0 1,0-1 0,1 1-1,-1 0 1,0-1 0,1 1 126,3-3-530,0 0 0,0 0 1,0 0-1,0 0 0,-1-1 1,1 0-1,0-1 530,-1 1-479,14-13-540,-2 0-1,0-1 1,-1-1 0,-1 0-1,5-10 1020,57-107 1941,-72 129-1595,3-6 479,8-16 2482,-1 0 0,-1-1 0,2-10-3307,-15 30 1315,0 10-1294,0 0 0,0 0 0,0-1 1,0 1-1,0 0 0,0 0 1,0 0-1,0 0 0,-1 0 0,1 0 1,0-1-1,0 1 0,0 0 0,0 0 1,0 0-1,0 0 0,-1 0 1,1 0-1,0 0 0,0 0 0,0 0 1,0 0-1,-1 0 0,1 0 1,0 0-1,0 0 0,0 0 0,0 0 1,-1 0-1,1 0 0,0 0 1,0 0-1,0 0 0,-1 0 0,1 0 1,0 0-1,0 0 0,0 0 1,0 0-1,0 0 0,-1 0 0,1 0 1,0 1-1,0-1 0,0 0 1,0 0-1,0 0 0,0 0 0,-1 0 1,1 1-1,0-1 0,0 0 1,0 0-1,0 0 0,0 0 0,0 1-21,-5 4 141,0 0-1,0 1 0,1 0 1,0 0-1,0 0 0,0 1 0,1-1 1,0 1-1,-1 4-140,-4 12 235,1 1 1,1 4-236,3-16 15,-2 9-268,0 0 0,2 1-1,1 0 1,0 15 253,1-23-732,2-1 0,0 0 0,0 1 0,1-1 0,1 0-1,0 0 1,2 3 732,4 5-1216</inkml:trace>
  <inkml:trace contextRef="#ctx0" brushRef="#br0" timeOffset="4958.16">4106 495 15872,'-18'0'5125,"10"-2"-1000,13 2-869,3 2-3095,1 0 1,-1 0-1,0-1 1,1 0-1,6 0-161,8 0 3,8 3-9,1-1-1,27-3 7,-47 0 11,0-1 0,0-1 0,0 0 0,0-1 0,-1 0 0,1-1 0,-1 0 0,0-1 0,1 0-11,-9 3-3,-1 1 0,0-1 0,0 1 1,0-1-1,0 0 0,0 0 0,-1 0 1,1 0-1,-1 0 0,1 0 0,-1 0 0,0 0 1,1-1-1,-1 1 0,0-1 0,-1 1 1,2-2 2,-2 3-3,0 0 0,0 0 0,0 0 0,0 0 0,0 0 0,0 0 0,0 0 0,0 0 0,0 0 0,0 0-1,-1 0 1,1 0 0,0 0 0,-1 0 0,1 1 0,0-1 0,-1 0 0,1 0 0,-1 0 3,0 0 0,0 0 0,-1 0 0,1 0 0,0 1 0,0-1 0,0 0 0,0 1-1,-1-1 1,1 1 0,0-1 0,0 1 0,-1 0 0,1 0 0,0-1 0,-1 1-1,1 0 1,0 0 0,-2 0 0,1 0-5,0 0 0,-1 1 0,1-1-1,-1 0 1,1 1 0,-1-1 0,1 1 0,0 0 0,-1-1-1,1 1 1,0 1 0,0-1 0,-1 0 0,1 0 0,0 1 0,0-1-1,1 1 1,-2 1 5,0-1 28,1 1-1,1 0 0,-1 0 1,0 0-1,1 0 0,-1 0 1,1 0-1,0 0 0,0 0 1,0 1-1,1-1 1,-1 3-28,0 2 2,1 0 1,0 0 0,0 0 0,1 0 0,0 0 0,0 0-1,1-1 1,0 1 0,1 0 0,-1-1 0,4 5-3,-1-2-22,0 0-1,1-1 1,0 0 0,1 0 0,0 0 0,1-1 0,0 0-1,5 4 23,-11-10-2,1 1-1,0-1 0,0 0 1,1 0-1,-1 0 0,0 0 0,1-1 1,-1 1-1,1-1 0,-1 0 1,1 0-1,0 0 0,-1-1 0,1 1 1,0-1-1,0 0 0,-1 0 1,1 0-1,0 0 0,-1-1 0,1 0 1,0 1-1,-1-1 0,1-1 1,0 1-1,-1 0 0,1-1 3,-1 0 36,0 0 0,0-1 0,0 1 0,0 0 0,0-1 0,-1 0 0,1 0 0,-1 0 0,1 0 0,-1 0 0,0 0 0,-1 0 0,1-1 0,0 1 0,-1-1 0,0 1 0,0-1 0,0 0-36,2-7 114,-1-1-1,-1 1 1,0-1-1,0 0 1,-1 0-114,0 7-54,0 0-1,1 0 1,-1 0-1,1 0 1,0 1-1,1-1 1,-1 0-1,1 1 1,1-3 54,-2 5-8,0 0 1,1 0 0,-1-1-1,0 1 1,1 1 0,-1-1-1,1 0 1,0 0 0,0 1 0,0-1-1,-1 0 1,1 1 0,1 0-1,-1 0 1,0-1 0,0 1-1,0 1 1,1-1 0,1-1 7,2 1-75,0 0 0,1 0 1,-1 1-1,0 0 1,0 0-1,0 0 0,1 1 1,-1-1-1,0 2 0,0-1 1,5 2 74,-7-1 55,1 0 0,-1 0 0,0 0 0,0 1 0,0 0 0,0-1 0,-1 1 0,1 1 0,-1-1 0,0 0-1,0 1 1,0 0 0,0-1 0,0 1 0,-1 0 0,1 3-55,2 5 321,0 0 0,-1 0 0,-1 0 0,0 0 0,0 8-321,0-6-1872,0 0 1,0 0-1,6 13 1872,-3-19-2336,0-3 869</inkml:trace>
  <inkml:trace contextRef="#ctx0" brushRef="#br0" timeOffset="5292.2">4825 262 14208,'-26'-5'5343,"26"5"-4127,-13 0 544,13 0-384,-5 0-864,5 8-4224,-3-3 1952,11 2-2879,-3 1 2623</inkml:trace>
  <inkml:trace contextRef="#ctx0" brushRef="#br0" timeOffset="5630.76">4979 445 10624,'-1'-1'3147,"4"1"-755,8 3 679,14 6 62,-18-5-2746,0 0 0,-1 1-1,0-1 1,0 1-1,0 0 1,0 1 0,-1-1-1,0 1 1,0 0-1,0 0 1,-1 1 0,0 0-1,0-1 1,-1 1-1,0 1 1,1 3-387,-2-5 124,0 0-1,-1 0 1,0 0 0,0 0 0,0 0-1,-1 0 1,0 0 0,0 0-1,-1 1 1,0-1 0,0 0 0,0 0-1,-1 0 1,0 0 0,0-1-1,0 1 1,-1 0 0,0-1 0,0 1-1,0-1 1,-1 0-124,-1 2-334,0-1-1,-1 0 1,0 0 0,0-1-1,0 0 1,-1 0 0,0 1 334,3-4-446,0 0 1,0 1 0,0-1-1,0-1 1,0 1-1,0 0 1,0-1 0,-1 0-1,1 0 1,-1-1-1,1 1 1,0-1 0,-1 0-1,-1 0 446,-16-6-1648</inkml:trace>
  <inkml:trace contextRef="#ctx0" brushRef="#br0" timeOffset="5631.76">5241 145 14720,'1'1'380,"-1"-1"0,1 0 0,0 1 0,-1-1 1,1 0-1,-1 1 0,1-1 0,-1 1 1,1-1-1,-1 1 0,0-1 0,1 1 0,-1-1 1,0 1-1,1 0 0,-1-1 0,0 1 0,0 0 1,1-1-1,-1 1-380,3 19 4325,-7 18-820,-20 68-1804,15-64-1941,3 1 0,1 0 0,3 1 0,1-1 0,2 4 240,-1-44-47,1 11-1355,0-1-1,1 0 1,3 12 1402,-4-21-828,0 0 0,1-1 0,-1 1 0,1 0 0,0-1 0,0 1 0,1 0 828,-2-3-666,0 1 0,0-1 0,1 1 0,-1-1 0,1 0-1,-1 0 1,1 0 0,-1 0 0,1 0 0,0 0 0,-1 0 0,1 0 0,0 0 0,1 0 666,11 0-3568</inkml:trace>
  <inkml:trace contextRef="#ctx0" brushRef="#br0" timeOffset="5978.69">5184 414 11776,'-17'-4'3898,"16"4"-3742,1 0 0,0 0-1,-1 0 1,1 0 0,-1 0 0,1 0-1,-1 0 1,1 0 0,-1 0-1,1 0 1,-1 0 0,1 0 0,0 0-1,-1 0 1,1 1 0,-1-1-1,1 0 1,-1 0 0,1 0 0,0 1-1,-1-1 1,1 0 0,0 1-1,-1-1-155,1 0 57,0 0 0,0 0-1,0 0 1,0 0-1,1 0 1,-1-1 0,0 1-1,0 0 1,0 0-1,0 0 1,0 0 0,0 0-1,0 0 1,0 0-1,0 0 1,1 0-1,-1 0 1,0 0 0,0 0-1,0 0 1,0 0-1,0 0 1,0 0 0,0 0-1,0 0 1,0 0-1,1 0 1,-1 0 0,0 0-1,0 0 1,0 0-1,0 0 1,0 1-1,0-1 1,0 0 0,0 0-1,0 0 1,0 0-1,0 0 1,1 0 0,-1 0-1,0 0 1,0 0-1,0 0 1,0 0 0,0 0-1,0 1 1,0-1-1,0 0 1,0 0-1,0 0 1,0 0 0,0 0-1,0 0 1,0 0-1,0 0 1,0 0 0,0 1-1,0-1 1,0 0-1,0 0-56,3-1 256,0 0 1,1 1-1,-1 0 0,0-1 0,0 1 0,1 1 0,-1-1 0,2 0-256,13 1 431,12-1 377,0 1-1,0 1 1,0 1-1,0 2 0,22 7-807,-47-11 103,-1 1 0,1 0 0,-1 0 0,0 0-1,1 0 1,-1 1 0,0-1 0,-1 1 0,1 0-1,0 0 1,-1 1 0,0-1 0,0 1 0,0-1-1,0 1 1,0 0 0,-1 0 0,0 0-1,0 1 1,0-1-103,1 5-80,0 1 0,-1-1-1,0 0 1,0 1 0,-1 0 0,-1-1-1,0 1 1,0-1 0,-1 4 80,-3 19-2518,-5-5-4884,7-26 5423</inkml:trace>
  <inkml:trace contextRef="#ctx0" brushRef="#br0" timeOffset="6307.39">5496 262 8704,'-3'0'3328,"3"0"-2592,0 3 96,3 2-3648,-3-2 1472,13 9-3008,-4 1 2464</inkml:trace>
  <inkml:trace contextRef="#ctx0" brushRef="#br0" timeOffset="6308.39">5886 421 11136,'-7'-2'2006,"-1"0"1,0 1 0,0 0 0,-1 0 0,1 1-1,0 0 1,-6 1-2007,5 0 565,1 1 0,0 0 0,0 0 0,0 1-1,0 0 1,0 1 0,0 0 0,1 0 0,-1 0 0,1 1-1,0 0 1,-5 5-565,5-3 64,0-1 0,1 1 0,0 0 0,0 1 0,0 0 0,1 0 1,0 0-1,1 0 0,0 1 0,0-1 0,-1 5-64,4-8 6,0 0 1,0 0 0,0-1 0,1 1 0,-1 0-1,1 0 1,1 0 0,-1 0 0,1-1 0,-1 1-1,2 4-6,-1-5-168,0-1-1,1 1 0,-1-1 0,1 1 1,-1-1-1,1 1 0,0-1 0,0 0 1,1 0-1,-1 0 0,1 0 1,-1 0-1,1-1 0,0 1 0,0-1 1,0 0-1,0 0 0,1 0 0,-1 0 1,1 0-1,-1-1 0,1 1 0,-1-1 1,3 0 168,7 2-1461,0 0 0,0-1 0,1-1 0,-1 0 0,0-1 0,5-1 1461,31-1-2518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1:51.78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 24 12416,'-7'-2'13486,"13"-2"-5867,-2 2-9184,-1 0 1604,1 1 0,-1 0 0,0 1-1,1-1 1,-1 1 0,1-1 0,-1 1-1,1 0 1,-1 0 0,0 1 0,2-1-39,11 0 53,12-3-24,16-1-746,25 1 717,-51 2-734,13 1-3544,-2 4-3643,-20-1 5713</inkml:trace>
  <inkml:trace contextRef="#ctx0" brushRef="#br0" timeOffset="353.47">72 148 16256,'-2'1'965,"2"-1"-498,-1 0 0,0 0 0,0 0 0,1 0-1,-1 0 1,0 1 0,0-1 0,1 0 0,-1 0 0,0 1 0,1-1-1,-1 0 1,0 1 0,1-1 0,-1 1 0,0-1 0,1 1 0,-1-1-1,1 1 1,-1 0 0,1-1 0,-1 1 0,1-1 0,-1 2-467,4-3 427,0 0 0,-1 1 0,1-1 0,0 1 0,-1 0 0,1 0 0,0 0 0,-1 0 0,2 0-427,-1 0 125,44 1-148,0 2 0,0 2 1,-1 1-1,12 6 23,-22-6-768,-22-5 464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1:50.86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 15 4864,'3'-11'8125,"-3"8"-1380,1 7 736,-3 43-3493,-5 22-3988,3-24 748,0 22-748,4-57 21,1 1 1,0-1-1,0 1 0,1-1 1,0 0-1,1 0 0,1 3-21,-2-9 6,-1 0-1,1 0 0,0-1 1,0 1-1,0-1 0,0 1 1,1-1-1,-1 0 0,1 0 1,0 0-1,0 0 0,0 0 1,0-1-1,1 0 0,-1 1 1,1-1-1,-1 0 0,1-1 1,0 1-1,0 0-5,2-1 34,0 0 0,0 0 0,0 0 0,0-1 0,0 0-1,0 0 1,7-2-34,1 0 106,1 0-1,10-4-105,-6 0 14,-1-1 0,0-1 0,0 0 0,-1-2 0,0 1 0,3-5-14,7-5 9,-2-1 1,0-2-1,7-8-9,-30 28-142,-1 0-1,1 0 1,0 0-1,0-1 1,-1 1 0,0-1-1,1 1 1,-1-1-1,0 1 1,0-1 0,0 0-1,0-2 143,0-3-1256,0 0-1,-1 0 0,0-7 1257,0 6-905,2 1-5223,6-4-1807</inkml:trace>
  <inkml:trace contextRef="#ctx0" brushRef="#br0" timeOffset="439.28">250 49 13824,'1'-3'965,"-1"1"-247,1 1 0,-1-1 0,0 1 0,1 0 0,0-1 0,-1 1 0,1 0 0,0 0 0,-1 0 0,1-1 0,0 1-718,0 1 295,-1 0-1,0 0 0,1 1 1,-1-1-1,0 0 0,0 0 1,1 1-1,-1-1 0,0 0 1,0 0-1,0 1 0,1-1 1,-1 0-1,0 0 0,0 1 1,0-1-1,0 0 0,0 1 1,0-1-1,1 0 0,-1 1 1,0-1-1,0 0 0,0 1 0,0-1 1,0 0-1,0 1-294,3 20 1759,1 24-1892,-6 14 346,-4 0-1,-6 29-212,3-24 45,-1-1-42,-3 0 1,-2-1-1,-21 54-3,20-65-402,11-18-2614,5-32 2846,0-1 1,0 0-1,0 0 0,0 1 1,0-1-1,0 0 1,0 0-1,0 1 0,0-1 1,0 0-1,1 0 0,-1 0 1,0 1-1,0-1 1,0 0-1,0 0 0,0 1 1,0-1-1,0 0 1,1 0-1,-1 0 0,0 1 1,0-1-1,0 0 1,1 0-1,-1 0 0,0 0 1,0 0-1,0 0 1,1 1-1,-1-1 0,0 0 1,0 0-1,0 0 0,1 0 1,-1 0-1,0 0 1,0 0-1,1 0 0,-1 0 1,0 0-1,0 0 1,1 0-1,-1 0 0,0 0 1,0 0-1,1 0 1,-1 0-1,0 0 0,0-1 1,0 1-1,1 0 1,-1 0-1,0 0 0,0 0 1,1 0 169,12-9-5181,-11 8 4858,15-13-3213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1:54.65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 5 12288,'-1'-4'15924,"1"6"-10936,3 5-6562,-1-1 1631,0 1 1,0-1 0,-1 0 0,0 1-1,0-1 1,0 0 0,-1 1-1,0-1 1,0 1 0,-1-1 0,0 3-58,-1 27 95,2 174-25,0-120-2774,0-89 2455,0 0 1,0 0 0,0 1-1,0-1 1,0 0 0,1 0-1,-1 0 1,0 0-1,1 1 1,-1-1 0,0 0-1,1 0 1,-1 0 0,1 1 248,0-7-1286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2:53:05.74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48 190 6400,'0'-1'59,"0"1"-1,0 0 1,-1 0 0,1 0 0,0 0 0,0 0 0,0 0 0,0 0-1,0 0 1,0 0 0,0 0 0,0 0 0,0-1 0,0 1-1,0 0 1,0 0 0,0 0 0,0 0 0,0 0 0,0 0-1,0 0 1,0 0 0,0 0 0,0 0 0,0 0 0,0-1 0,0 1-1,0 0 1,0 0 0,1 0 0,-1 0 0,0 0 0,0 0-1,0 0 1,0 0 0,0 0 0,0 0 0,0 0 0,0 0-1,0 0 1,0 0 0,0 0 0,0-1 0,0 1 0,1 0-1,-1 0 1,0 0 0,0 0 0,0 0 0,0 0 0,0 0 0,0 0-1,0 0 1,0 0 0,0 0 0,0 0 0,1 0 0,-1 0-1,0 0 1,0 0 0,0 1 0,0-1 0,0 0 0,0 0-1,0 0 1,0 0 0,0 0 0,0 0 0,0 0 0,0 0-59,-2-1 5299,2 1-2472,0 0 325,0 0-1067,0 0 59,0 14 1749,-6 113-1065,-14 66-3016,15-147 311,-5 10-1560,8-44 271,0-7-2968,1-6 358,0-11-1519,1-3 2117</inkml:trace>
  <inkml:trace contextRef="#ctx0" brushRef="#br0" timeOffset="1118.75">346 525 11904,'0'0'454,"-1"-1"-1,1 1 1,-1 0 0,1-1 0,-1 1 0,1 0 0,-1 0 0,1-1 0,-1 1-1,1 0 1,-1 0 0,1 0 0,-1 0 0,1 0 0,-1 0 0,1 0-1,-1 0 1,1 0 0,-1 0 0,1 0 0,-1 0 0,1 0 0,-1 0 0,0 0-454,0 1 386,0-1 0,0 1 0,0 0 0,1-1 0,-1 1 0,0 0 0,0 0 1,0 0-1,1-1 0,-1 1 0,0 0 0,1 1-386,-4 4 187,0 1-1,1 1 1,1-1 0,-1 0-187,-2 6 862,-20 59-777,37-103 370,1 1-1,2 0 0,11-16-454,7-14 333,-12 25 122,-20 33-411,0 1-1,0-1 1,0 1-1,0-1 1,0 1-1,0 0 1,1 0-1,-1-1 0,1 1 1,-1 0-1,1 0 1,-1 0-1,1 1 1,-1-1-1,1 0 1,0 0-1,-1 1 1,2-1-44,-2 1 12,-1 0 0,1 0 0,-1 0 0,0 1 0,1-1 0,-1 0 0,1 0 0,-1 0 0,1 0 0,-1 1 0,1-1 0,-1 0 1,1 0-1,-1 1 0,0-1 0,1 0 0,-1 1 0,0-1 0,1 0 0,-1 1 0,0-1 0,1 1 0,-1-1 0,0 0 0,0 1 0,1-1 0,-1 1 0,0-1-12,4 18 113,-3-9-67,8 43-107,-3-18-567,1 0-1,4 6 629,-11-38-114,1 0 0,-1 0 0,1 1 0,0-1-1,-1 0 1,1 0 0,0 0 0,1 0 0,-1 0-1,0 0 1,0-1 0,1 1 0,-1 0 0,1-1 0,0 1-1,-1-1 1,2 1 114,-2-1-70,0-1 0,-1 1 0,1-1-1,0 0 1,0 1 0,0-1 0,0 0-1,-1 0 1,1 0 0,0 0 0,0 0 0,0 0-1,0 0 1,0 0 0,0 0 0,0 0 0,0 0-1,-1 0 1,1-1 0,0 1 0,0 0 0,0-1-1,0 1 1,-1 0 0,1-1 0,0 1 0,0-1 70,20-20-1143,-14 12 725,16-16-1404,-1-1 0,-1-1 0,17-30 1822,-10 8-573,22-39 1063,-29 48 3662,2-12-4152,-21 48 635,4-11 656,-5 15-1165,-1-1 1,0 1-1,0-1 1,0 1-1,0-1 1,0 1-1,1-1 0,-1 0 1,0 1-1,0-1 1,0 1-1,0-1 1,0 1-1,-1-1 0,1 1 1,0-1-1,0 0 1,0 1-1,0-1 1,-1 1-1,1-1-126,-21 22 2352,15-12-2209,-1 0 0,1 1 0,1-1 0,0 1 0,0 0-1,1 1 1,-2 5-143,-3 17 163,-5 25-163,9-33 47,2 1 1,0-1 0,1 4-48,2-16 10,0 0 0,1 0 0,1 0-1,0 0 1,0 0 0,5 10-10,-5-18-5,0 1 0,0-1-1,1 0 1,-1 0 0,1 0-1,0-1 1,1 1 0,-1-1-1,1 0 1,0 0 0,3 3 5,-5-5-6,1 0 0,-1 0 1,1 0-1,-1-1 0,1 1 1,-1-1-1,1 0 0,0 0 1,0 0-1,-1 0 0,1 0 1,0 0-1,0-1 1,0 1-1,0-1 0,0 0 1,0 0-1,1 0 6,1-1-10,0 0 0,0 0 1,0 0-1,0-1 0,0 0 0,0 0 0,0 0 0,0-1 1,-1 1-1,1-1 10,10-8-33,0-1 1,-1-1-1,0 0 1,-1 0-1,2-4 33,-1 1-7,1-1 1,-2-1-1,0 0 0,-2 0 1,0-1-1,-1-1 0,0 0 1,-1-4 6,-6 17 22,-1 0 0,0-1-1,-1 1 1,0-4-22,-1 10 7,0 0 0,1 0 0,-1-1 0,-1 1-1,1 0 1,0 0 0,0 0 0,0-1 0,-1 1-1,1 0 1,-1 0 0,1 0 0,-1-1-7,0 1 4,1 1 0,0-1 1,-1 1-1,1 0 1,-1-1-1,1 1 0,-1 0 1,1-1-1,-1 1 1,1 0-1,-1 0 0,0 0 1,1-1-1,-1 1 0,1 0 1,-1 0-1,0 0 1,1 0-1,-1 0 0,1 0 1,-1 0-1,0 0 0,1 0 1,-1 1-1,1-1 1,-1 0-1,1 0 0,-1 1-4,-2 0 9,0 0 0,1 0 0,-1 0 0,1 1 0,-1-1 0,1 1 0,0 0 0,-1 0 0,1 0 0,0 0 0,0 0 0,1 0 0,-1 0 0,0 1 0,1-1 0,-2 2-9,-1 5 8,0-1 0,1 1 0,0 0 0,-2 6-8,2-1-12,0 1 0,0 0 0,1 0-1,1 0 1,1 7 12,0-13-18,0 0-1,1 0 1,1-1 0,0 1-1,0-1 1,0 1-1,1-1 1,0 0-1,1 0 1,0 1 18,-3-7-11,0-1 0,-1 1 0,1-1 0,0 1 1,1-1-1,-1 1 0,0-1 0,0 1 0,1-1 0,-1 0 0,0 0 0,1 0 0,-1 0 0,1 0 1,0 0-1,-1 0 0,1 0 0,0-1 0,0 1 0,-1 0 0,1-1 0,0 0 0,0 1 0,0-1 1,-1 0-1,1 0 0,0 0 0,0 0 0,0 0 0,0-1 0,-1 1 0,1-1 0,0 1 1,0-1-1,0 1 0,-1-1 0,1 0 0,0 0 11,7-4-54,-1 0 1,0-1-1,0 0 0,-1 0 1,1 0-1,4-7 54,19-20 3,-1-1 1,-1-2-1,-2 0 0,-2-2 1,-1-1-1,-3-1 0,0-1 1,-2-4-4,-17 41 18,0-1 33,0 0-1,0 0 1,-1-1 0,1 1 0,-1 0-1,0-1 1,-1 0-51,-2-1 119,-3 7 16,-9 14 27,7-4-145,0 0 0,0 0 0,1 0 1,0 1-1,1 0 0,1 0 0,-3 9-17,-3 12 36,2 1 0,0 4-36,4-15-18,0 2 0,2-1 0,1 0 0,0 0 0,2 0 0,1 1 0,0-1 0,2 0 18,-2-16-75,-1-1 1,1 0-1,0 0 1,0 0-1,1 0 0,-1 0 1,2-1-1,-1 1 1,1 0 74,-3-5-212,0 1 0,0 0 0,1-1 0,-1 1 0,1-1 0,0 0 0,-1 1 0,1-1 0,0 0 0,-1 0 0,1 0 0,0 0 0,0 0 0,0 0 0,0-1 0,0 1 0,0-1 0,0 1 0,0-1 0,1 0 0,-1 0 0,0 0 0,0 0 0,0 0 0,0 0 0,0-1 1,1 1 211,2-2-737,0 0 1,-1 0-1,1 0 0,-1-1 1,1 0-1,-1 0 1,0 0-1,0 0 1,0 0-1,1-3 737,19-20-2639</inkml:trace>
  <inkml:trace contextRef="#ctx0" brushRef="#br0" timeOffset="1450.93">1202 394 18431,'-13'0'6944,"13"0"-5408,5-13 288,3 10-96,-3-1-1120,16-4-64,2 0-384,20 3-1568,-4-1 736,15 6-1184,-6 0 1024</inkml:trace>
  <inkml:trace contextRef="#ctx0" brushRef="#br0" timeOffset="1849.76">2163 455 14080,'3'-19'4591,"-3"19"-4436,0-1-1,0 1 0,0-1 1,0 0-1,0 1 0,0-1 1,0 1-1,0-1 0,0 0 0,0 1 1,-1-1-1,1 1 0,0-1 1,0 0-1,0 1 0,-1-1 1,1 1-1,0-1 0,-1 1 0,1-1 1,-1 1-1,1-1 0,-1 1 1,1-1-155,-1 0 718,0-1-235,-1 0 0,1 0-1,0 0 1,-1 0 0,1 0 0,-1 0 0,0 0 0,1 0 0,-1 1 0,0-1 0,0 1 0,0-1 0,0 1 0,0 0 0,-1-1 0,0 1-483,0 0 180,0 0 0,0 0 0,0 1 0,0-1 0,-1 1 0,1 0 0,0 0 0,0 0 0,0 0 0,0 1 0,-3 0-180,0 0-6,-1 1 0,1 0 0,-1 1 0,1-1 0,0 1 1,0 1-1,1-1 0,-1 1 0,1 0 0,-1 0 0,1 1 6,-4 4 3,1-1 1,0 1-1,1 1 1,0 0-1,1 0 1,0 0-1,0 2-3,3-5 1,-1 0 0,2 0-1,-1 0 1,1 1 0,1-1 0,-1 1 0,1 0-1,0-1 1,1 1 0,0 7-1,0-14 0,0 1 0,0-1 0,0 0 0,1 0 0,-1 0 0,0 0 0,1 0 0,-1 1 0,0-1 0,1 0 0,-1 0 0,1 0 0,0 0 0,-1 0 0,1 0 0,0-1 0,-1 1 0,1 0 0,0 0 0,0 0 0,0-1 0,0 1 0,0 0 0,0-1 0,0 1 0,0-1 0,0 1 0,0-1 0,0 1 0,0-1 0,0 0 0,1 0 0,-1 0 0,1 1 0,2-1 0,0 0 0,-1-1 0,1 1 0,0-1 0,0 1 0,0-1 0,0 0 0,0 0 0,1-2 0,9-3 0,-1-1 0,0 0 0,-1-1 0,0 0 0,0-1 0,-1-1 0,0 0 0,-1 0 0,2-3 0,5-9 0,-17 22 0,0 0 0,1 0 0,-1 0 0,0 0 0,0 0 0,0 0 0,0 0 0,0 0 0,0-1 0,0 1 0,0 0 0,0 0 0,0 0 0,0 0 0,1 0 0,-1 0 0,0 0 0,0 0 0,0 0 0,0 0 0,0 0 0,0 0 0,0 0 0,1 0 0,-1 0 0,0 0 0,0 0 0,0 0 0,0 0 0,0 0 0,0 0 0,0 0 0,0 0 0,1 0 0,-1 0 0,0 0 0,0 0 0,0 0 0,0 0 0,0 1 0,0-1 0,0 0 0,0 0 0,0 0 0,0 0 0,1 0 0,-1 0 0,0 0 0,0 0 0,0 0 0,0 0 0,0 1 0,0-1 0,0 0 0,0 0 0,0 0 0,0 0 0,1 3 0,0 1 0,-1-1 0,1 1 0,-1-1 0,1 1 0,-1-1 0,0 1 0,-1 2 0,1 0 0,0-1 0,0 1 0,1 0 0,0 4 0,0-6 0,1 0 0,-1 0 0,1 0 0,0 0 0,0 0 0,2 3 0,-3-6 0,-1 0 0,1 0 0,0 0 0,0 0 0,0 0 0,-1 0 0,1 0 0,0 0 0,0 0 0,0-1 0,0 1 0,0 0 0,0-1 0,1 1 0,-1-1 0,0 1 0,0-1 0,0 0 0,1 1 0,-1-1 0,0 0 0,0 0 0,1 0 0,-1 0 0,0 0 0,0 0 0,2 0 0,1-2 0,1 0 0,-1 1 0,1-2 0,-1 1 0,0 0 0,0-1 0,0 0 0,0 0 0,2-2 0,33-36 0,-14 13 0,-19 22-3,0 0-18,-1 1 1,1 0-1,0 0 1,2-1 20,-8 6-1,1 0 0,-1 0 0,1-1 0,-1 1 1,1 0-1,-1 0 0,1 0 0,-1 0 0,1 0 0,-1 0 1,1 0-1,-1 0 0,1 0 0,-1 0 0,1 0 1,-1 0-1,1 0 0,-1 0 0,1 0 0,-1 0 0,1 1 1,-1-1-1,1 0 0,-1 0 0,1 1 0,-1-1 0,1 0 1,-1 0-1,0 1 0,1-1 0,-1 1 0,0-1 1,1 0-1,-1 1 0,0-1 0,0 1 0,1-1 0,-1 1 1,0-1-1,0 1 0,0-1 0,1 1 0,-1-1 0,0 1 1,0-1-1,0 1 0,0-1 1,1 4 11,0 0 0,0 0 0,0 1 0,-1-1 0,0 4-11,0 12-178,0 4 288,1 0 0,1 5-110,-2-24-327,1 1 1,0-1 0,1 1 0,-1-1 0,1 1-1,0-1 1,0 0 0,1 0 0,-1 0-1,1 0 1,2 3 326,-4-7-169,0-1 0,-1 1 0,1 0 0,0 0-1,-1-1 1,1 1 0,0-1 0,0 1 0,0 0 0,0-1 0,-1 0-1,1 1 1,0-1 0,0 1 0,0-1 0,0 0 0,0 0 0,0 0 0,0 1-1,0-1 1,0 0 0,0 0 0,0 0 0,0 0 0,0-1 0,0 1-1,0 0 1,1-1 169,13-5-1760</inkml:trace>
  <inkml:trace contextRef="#ctx0" brushRef="#br0" timeOffset="2404.62">2719 530 13952,'1'-1'471,"-1"0"1,1 0 0,-1 0-1,1 1 1,-1-1 0,0 0-1,1 0 1,-1 0 0,0 0-1,0 0 1,0 0 0,0 0-1,0 0 1,0 0 0,0 0-1,0 0 1,0 0 0,0 0-1,-1 0 1,1 0 0,0 0-1,-1 0-471,1 0 409,-1-1 0,0 1 1,0-1-1,0 1 0,0 0 0,0 0 0,-1-1 0,1 1 0,0 0 0,-1 0 1,1 0-1,-2 0-409,1-1 152,-1 1 1,0 0 0,0-1 0,1 1 0,-1 1-1,0-1 1,0 0 0,0 1 0,0-1 0,0 1-1,0 0 1,0 0 0,0 0 0,0 0 0,-1 1-153,0 0 41,0 1 1,-1 0 0,1 1-1,0-1 1,0 1 0,1 0-1,-1 0 1,0 0 0,1 0-1,0 0 1,0 1 0,0 0-1,0-1 1,0 1 0,1 0-1,-2 3-41,-2 5-6,-1 1-1,2 0 0,0 0 1,-3 14 6,5-16-47,0-1 1,1 1-1,0 10 47,2-19-23,-1 1-1,2 0 0,-1 0 0,0 0 0,0 0 1,1 0-1,-1 0 0,1 0 0,0-1 1,0 1-1,0 0 0,0 0 0,1-1 0,-1 1 1,3 1 23,-3-2-20,0-1 1,0 0 0,0 0-1,0-1 1,1 1 0,-1 0-1,0 0 1,1-1 0,-1 1-1,1-1 1,-1 1 0,1-1-1,-1 1 1,1-1 0,-1 0-1,1 0 1,-1 0 0,1 0-1,-1 0 1,1 0 0,-1 0-1,1 0 1,-1-1 0,1 1-1,-1 0 1,1-1 0,-1 0-1,1 1 1,-1-1 0,1 0 19,3-2-95,0 1 0,0-1 1,0-1-1,-1 1 0,1-1 1,-1 1-1,2-3 95,14-17-280,-2-1 0,15-23 280,-23 31 27,3-4 69,-2-1 0,0-1 0,-1 0 0,-1-1 0,-1 0 0,-1 0 0,-1-1-96,9-52 71,2-40-71,-12 79 67,-1 15-48,-1 3 55,0 0-1,-2 0 0,0-1 0,-1 1 1,0 0-1,-2-4-73,2 22 13,0 0 0,-1 1 1,1-1-1,0 0 0,0 0 0,0 0 0,-1 0 1,1 1-1,0-1 0,-1 0 0,1 1 0,-1-1 1,1 0-1,-1 0 0,1 1 0,-1-1 0,1 1 1,-1-1-14,1 1 6,-1 0 0,1 0 0,0 0 0,-1 0 0,1 0 1,0 0-1,-1-1 0,1 1 0,-1 0 0,1 1 0,0-1 0,-1 0 0,1 0 1,0 0-1,-1 0 0,1 0 0,0 0 0,-1 0 0,1 0 0,0 1 1,-1-1-1,1 0 0,0 0 0,-1 1 0,1-1 0,0 0-6,-2 2 45,-1 1 0,1-1 0,0 0 0,0 1 0,1 0 0,-2 2-45,-2 4 107,0 1 1,1 0 0,-3 10-108,1-2 103,-5 10-47,2 0 0,1 0-1,1 1 1,2 0 0,1 0 0,1 0-1,1 1 1,1-1 0,2 5-56,2-7-83,0 1 0,2-1 0,1 0-1,6 17 84,-8-30-236,2 0-1,0 0 0,0 0 0,1-1 0,1 0 0,0 0 0,1-1 1,0 0-1,6 5 237,20 13-635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1:55.99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185 324 14848,'-38'2'11535,"33"-1"-11259,0 0-1,0 0 1,-1 0 0,1 1 0,0-1-1,1 1 1,-1 0 0,0 1 0,0-1-1,1 1-275,3-2 12,-8 4-6,1 1 0,0-1 0,0 2 0,1-1 0,0 1-1,0 0 1,0 1 0,-4 7-6,8-10 47,0-1-1,1 1 1,0 0 0,0 0-1,0 0 1,1 0 0,-1 1-1,1-1 1,0 0 0,1 0-1,-1 1 1,1-1 0,0 0-1,1 1 1,-1-1 0,1 0-1,0 1 1,0-1 0,1 0-1,-1 0 1,1 0 0,0 0-1,1 0 1,-1-1 0,1 1-1,0 0 1,0-1 0,2 2-47,1 1 16,1 0-1,0 0 1,1-1 0,0 1 0,0-2 0,0 1 0,0-1 0,1 0 0,0-1-1,0 0 1,0 0 0,0-1 0,1-1 0,-1 1 0,1-1 0,0-1-1,0 0 1,-1 0 0,10-1-16,-9 0 64,-1-1 0,0 0 1,0 0-1,0 0 0,0-1 0,0-1 0,0 0 0,-1 0 0,1 0 0,-1-1 1,0-1-1,0 1 0,0-1 0,0 0 0,-1-1 0,0 0 0,0 0 0,-1-1 0,0 0 1,0 0-1,3-5-64,-7 10 8,-1 0 1,0 0-1,0 0 1,0-1 0,0 1-1,0 0 1,-1-1-1,1 1 1,-1 0-1,1-1 1,-1 1 0,0-1-1,0 1 1,0-1-1,0 1 1,0 0-1,-1-1 1,1 0-9,-1-1 20,-1 1 1,1-1-1,-1 1 1,0-1-1,0 1 1,0 0-1,0-1 0,0 1 1,-1 0-1,-2-2-20,-4-3 37,0 0-1,0 1 0,-1 0 1,1 1-1,-2 0 1,1 1-1,-3-1-36,6 3-390,1 1-1,-1-1 1,0 2-1,0-1 1,0 1-1,0 0 1,0 0-1,-1 1 1,1 0-1,0 0 1,0 1-1,0 0 1,0 0-1,-6 2 392,0 4-6039,9-11 3910</inkml:trace>
  <inkml:trace contextRef="#ctx0" brushRef="#br0" timeOffset="339.3">268 0 16511,'-3'1'895,"2"-1"-521,0 0-1,0 0 1,-1 1 0,1-1 0,0 0 0,0 1 0,0-1 0,0 1 0,0-1 0,0 1-1,0-1 1,0 1 0,0 0 0,0 0 0,0-1 0,0 1 0,0 0 0,0 0-1,1 0 1,-1 0 0,0 0 0,1 0 0,-1 0 0,0 0 0,1 0 0,0 1-1,-1-1 1,1 0 0,0 0 0,-1 0 0,1 0 0,0 1-374,-3 32 1186,1 1 1,2 9-1187,-7 72 731,4-81-619,-13 263-54,-2 109-1402,18-383 422,0-3 303</inkml:trace>
  <inkml:trace contextRef="#ctx0" brushRef="#br0" timeOffset="974.66">1103 230 5632,'-1'-2'593,"0"0"0,0 0 0,0 0 0,0 0 1,-1 1-1,1-1 0,0 0 0,-2-1-593,-4-6 721,4 2-376,-1 0 1,1-1-1,0 0 0,1 1 0,-1-5-345,0-3 2084,1 0 1,1 0-1,0 0 1,1-2-2085,0 12 931,-1 1-1,1 0 1,-1 0 0,0-1 0,0 1-1,-1-2-930,2 6 67,0 0 0,0-1 0,0 1 0,0 0 0,0 0 0,0 0 0,0-1 0,0 1 0,0 0 0,-1 0-1,1 0 1,0-1 0,0 1 0,0 0 0,0 0 0,0 0 0,-1-1 0,1 1 0,0 0 0,0 0 0,0 0 0,-1 0 0,1 0 0,0 0-1,0-1 1,0 1 0,-1 0 0,1 0 0,0 0 0,0 0 0,0 0 0,-1 0 0,1 0 0,0 0 0,0 0 0,-1 0-67,1 1 132,-1 0 0,0 0 0,1 0 1,-1-1-1,1 1 0,-1 0 0,1 0 1,-1 0-1,1 0 0,0 0 0,-1 0 1,1 1-1,0-1 0,0 0-132,-27 102 654,6-24 452,-8 63-1106,26-115-96,1 0 0,1 1 0,1-1 0,5 27 96,-5-51-176,1 0 0,0 0 0,-1 0 0,1 0 0,0 0 0,1 0 0,-1-1 0,0 1 0,1 0 0,0-1 0,-1 1-1,1-1 1,0 1 0,0-1 0,1 0 0,1 2 176,-2-2-249,0-1-1,0 0 1,-1 0-1,1 0 1,0 0 0,1 0-1,-1-1 1,0 1-1,0 0 1,0-1-1,0 0 1,0 1-1,1-1 1,-1 0-1,0 0 1,0 0-1,0-1 1,1 1-1,-1 0 1,0-1 0,0 1-1,0-1 1,1 0 249,16-10-1462</inkml:trace>
  <inkml:trace contextRef="#ctx0" brushRef="#br0" timeOffset="1914.09">962 360 14848,'-5'0'473,"-37"0"9440,30-2-4801,22-1-3459,17 0-1616,1 1-1,-1 2 1,13 1-37,3 0-46,10-1 44,107-2-499,-129 0 475,0-2-1,0-1 1,0-1 0,2-3 26,-29 8 63,-3 1-40,0 0 0,0-1 0,0 1 0,0 0 0,0-1 0,0 1 0,0 0 0,0-1 0,0 1 1,0-1-1,-1 0 0,1 1 0,0-1-23,-19 4 640,6 1-608,0 2 1,1-1-1,-1 1 1,1 1-1,0 0 1,1 1-1,-3 2-32,8-6 4,1 0 0,-1 0-1,1 1 1,0-1 0,0 1-1,0 0 1,1 0 0,0 1-1,0-1 1,0 1 0,1-1-1,0 1 1,0 0 0,0 0-1,0 5-3,1-10 1,1 1-1,0-1 1,0 1-1,0-1 1,0 1-1,0 0 1,0-1-1,0 1 0,1-1 1,-1 1-1,0-1 1,1 1-1,-1-1 1,1 1-1,0-1 1,-1 1-1,1-1 1,0 0-1,0 1 0,0-1 1,0 0-1,0 0 1,0 0-1,0 0 1,1 0-1,-1 0 1,0 0-1,1 0 1,-1 0-1,0 0 1,1-1-1,-1 1 0,1 0 1,-1-1-1,1 0 1,-1 1-1,1-1 1,0 0-1,4 1 1,0-1 0,0 0-1,-1 0 1,1 0 0,0-1 0,0 1 0,0-2 0,-1 1 0,1-1 0,3-1-1,3-2-7,1 0 1,-2-1-1,1 0 0,7-7 7,-13 9-6,0 0-1,0-1 1,-1 0-1,0 0 1,0 0-1,0-1 1,0 0-1,-1 0 1,2-3 6,3-6-43,-12 17 54,0 1 1,0 0-1,0 0 0,0 0 1,1 0-1,-1 0 0,1 1 1,0 0-12,1-2 1,0 0 0,0 0 0,0 0 0,0 0 0,0 0 0,1 0 0,-1 0 0,1 0 0,0 1 0,-1-1 0,1 0 0,0 0 0,0 0 0,1 1 0,-1-1 0,0 0 0,1 0 0,-1 0 0,1 0 0,0 1 0,0-1 0,0 0 0,0 0 0,0 0 0,0-1 0,0 1 0,1 0 0,-1 0 0,1-1 0,-1 1 0,1-1 0,-1 1 0,1-1 0,0 0 0,0 1 0,0-1 0,2 1-1,0 0-4,1-1 1,0 1-1,0-1 0,-1 0 0,1 0 1,0-1-1,0 1 0,0-1 1,0 0-1,2-1 4,12-1-32,0 0 0,4-3 32,13-1-22,-23 4 11,-7 0 21,1 1 0,0 0 0,0 0-1,0 1 1,0 0 0,-1 0-1,1 0 1,0 1 0,0 0 0,0 1-1,3 1-9,-9-3 1,0 1 0,0 0-1,0 0 1,0 0 0,0 0-1,-1-1 1,1 1 0,0 0-1,-1 0 1,1 1 0,-1-1-1,1 0 1,-1 0 0,0 0-1,1 0 1,-1 0 0,0 0-1,0 1 1,0-1 0,1 0-1,-1 0 1,-1 0 0,1 0-1,0 1 1,0-1 0,0 0-1,-1 3 1,1 0 0,-1-1 1,0 1-1,0-1 0,0 1 1,0-1-1,-1 2-1,7-12 0,1 0 0,1 1 0,-1 0 0,8-6 0,3-2 0,1-2 0,1 0 0,1 1 0,1 1 0,0 2 0,0 0 0,5-1 0,-24 11 0,1 1 0,-1 0 0,0 1 0,1-1 0,-1 0 0,0 1 0,1-1 0,-1 1 0,1 0 0,-1 0 0,1 0 0,-1 0 0,1 0 0,-1 1 0,1-1 0,-1 1 0,0-1 0,1 1 0,-1 0 0,0 0 0,1 0 0,-1 0 0,0 1 0,0-1 0,0 0 0,0 1 0,0 0 0,0-1 0,-1 1 0,1 0 0,-1 0 0,1 0 0,2 6-11,4 6-309,1 1 1,0-2 0,1 1-1,0-1 1,3 1 319,-10-10-156,1-1 1,0 0-1,-1 0 1,1 0-1,0-1 0,0 1 1,0-1-1,1 0 1,-1 0-1,0-1 0,1 1 1,0-1-1,-1 0 1,1 0-1,0-1 0,-1 1 1,1-1-1,0 0 1,-1 0-1,2-1 156,17-3-2576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1:55.15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19 106 15360,'-13'2'6191,"8"-1"1419,15-1-4767,235 8-2171,-166 0-2349,-47-3-2993,6 1-10331,-28-5 11353</inkml:trace>
  <inkml:trace contextRef="#ctx0" brushRef="#br0" timeOffset="332.13">196 1 13056,'-10'8'4831,"10"-8"-3775,0 3 1504,0 2 1120,0-5-2048,5 3 480,-5 0-1312,5 10 320,-2-6-640,7 29 224,-10 7-704,3 0-1888,-3-8 992,10-1-1344,-2-6 1312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2:03.73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355 48 11904,'2'-4'1609,"0"0"1,-1 0-1,1-1 0,-1 1 1,0 0-1,0 0 1,0-1-1,0 1 1,0-5-1610,-1 9 1258,-8 24-508,-1 0 0,-1 0-1,-1-1 1,-11 19-750,15-30 404,-8 16-109,-2-1 1,-1 0-1,-1-2 0,-3 3-295,10-15 35,1 0-1,-2-1 0,0-1 1,0 0-1,-1-1 0,0-1 0,-1 0 1,-8 3-35,20-10-8,0-1 1,0 0-1,-1 0 0,1 0 1,0 0-1,-1-1 1,1 1-1,0-1 1,-1 0-1,1 0 1,-1 0-1,1-1 0,0 1 1,-3-1 7,4 0-5,1 1 0,-1-1-1,1 1 1,-1-1 0,1 0 0,-1 0 0,1 0-1,-1 0 1,1 0 0,0 0 0,0 0 0,-1 0-1,1-1 1,0 1 0,0 0 0,0-1 0,0 1-1,0-1 1,1 1 0,-1-1 0,0 1 0,1-1 0,-1 1-1,1-1 1,0 0 0,-1 1 0,1-1 0,0 0-1,0 1 1,0-1 0,0 0 5,0-6-14,1 1 1,0-1-1,1 1 0,-1-1 0,1 1 1,0-1-1,1 1 0,0 0 1,0 0-1,1 1 0,0-2 14,-2 5-1,0-1-1,0 1 1,0 0 0,1 0-1,-1 0 1,1 0 0,0 1-1,0-1 1,0 1-1,0 0 1,0-1 0,0 1-1,1 1 1,-1-1-1,1 0 1,-1 1 0,1 0-1,0 0 1,-1 0-1,1 0 1,0 0 0,2 1 1,-2 0 20,0 1 1,1 0 0,-1 0-1,0 0 1,0 0 0,0 0-1,0 1 1,0 0 0,-1 0-1,1 0 1,-1 0-1,1 1 1,-1 0 0,0-1-1,3 3-20,8 10 152,0 0-1,9 14-151,-8-11 60,-12-14-113,3 4 36,1 0 1,0-1-1,0 0 0,5 3 17,-9-7-389,0-1 0,0 0-1,1 0 1,-1-1 0,1 1 0,-1-1 0,1 0 0,-1 0 0,1 0-1,0 0 1,0 0 0,0-1 0,-1 0 0,2 0 389,12 0-667</inkml:trace>
  <inkml:trace contextRef="#ctx0" brushRef="#br0" timeOffset="453.45">481 336 13952,'-5'-1'2012,"-11"-3"2758,11 1 3535,6 2-8304,-1 0 0,1 0 0,0 0 0,-1 1 0,1-1 0,0 0 0,0 0 0,0 1 0,0-1 0,0 0 0,0 1 0,0-1 0,0 1 0,0-1 0,0 1 0,0 0 0,0-1 0,0 1 0,1 0-1,23-7 386,-25 7-379,25-2 754,-23 2-731,-1 0 0,1 0 0,0 0 0,0 0 0,-1 1 0,1-1 0,0 0 0,-1 1 0,1-1 0,0 1 0,-1 0 0,1-1 0,-1 1-30,0 0-2,-1-1 0,0 0 1,0 0-1,0 0 0,0 1 0,0-1 1,0 0-1,0 0 0,1 1 1,-1-1-1,0 0 0,0 0 1,0 1-1,0-1 0,0 0 0,0 0 1,0 1-1,0-1 0,0 0 1,-1 0-1,1 0 0,0 1 0,0-1 1,0 0-1,0 0 0,0 1 1,0-1-1,0 0 0,0 0 1,-1 0-1,1 1 2,-8 10-463,-16 11-136,21-19 780,1-2-135,-16 15 726,1 1 0,-15 18-772,31-34 17,0 0-1,0 0 1,0 0 0,0 0 0,1 1 0,-1-1-1,0 0 1,1 0 0,-1 1 0,1-1 0,-1 1-1,1-1 1,0 0 0,-1 1 0,1-1 0,0 1 0,0-1-1,0 1 1,0-1 0,0 0 0,1 1 0,-1-1-1,0 1 1,1-1 0,-1 0 0,0 1 0,1-1 0,0 0-1,0 1-16,0 0 24,1 0 0,0 0-1,0 0 1,0-1 0,0 1-1,0 0 1,0-1 0,0 1-1,1-1 1,-1 0 0,1 0-1,-1 0 1,1 0 0,-1 0-1,2-1-23,18 5-131,0 0 0,0-2 0,0-1 0,1-1-1,1-1 132,-11-4-5045,-8 0 4373</inkml:trace>
  <inkml:trace contextRef="#ctx0" brushRef="#br0" timeOffset="1342.92">833 390 13696,'-3'1'5523,"5"1"-1836,-2-2-3567,0 0-1,0 1 0,1-1 1,-1 0-1,0 0 0,0 0 1,0 0-1,0 0 0,0 1 1,0-1-1,0 0 0,1 0 0,-1 0 1,0 0-1,0 1 0,0-1 1,0 0-1,0 0 0,0 0 1,0 0-1,0 1 0,0-1 1,0 0-1,0 0 0,0 0 1,0 1-1,0-1 0,0 0 1,0 0-1,0 0 0,0 0 0,0 1-118,-1 1 415,1 0 1,-1 0 0,1 0 0,0 0-1,0 0 1,0 0 0,0 1 0,0-1-1,0 2-416,1 3 228,-1 4-133,1 14 90,-2-21-149,-3-12-80,3 2 48,0 0-1,0 0 1,1 0-1,0 1 1,1-1-1,-1 0 1,1 0-1,0 0 1,1-2-4,-1 2 27,0 0 23,1-1 0,-1 1 0,1 0 0,1 0 0,-1 0 0,1 1 0,3-6-50,-4 8 55,0 0 1,0 1 0,0-1-1,0 1 1,0 0-1,0-1 1,1 1 0,-1 0-1,1 0 1,0 1-1,-1-1 1,1 1-1,0-1 1,0 1 0,2-1-56,-2 2 51,0-1 0,0 1 1,0 0-1,0 0 0,0 0 1,0 1-1,0-1 1,0 1-1,0-1 0,2 2-51,33 12-287,-26-9-382,17 7-9187,-18-11 7264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2:13.23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17 200 14720,'-9'12'5439,"9"-12"-4223,-4 8 992,4-3 704,-4-2-1696,4 8 192,0-3-864,0 9-128,0-11-256,0 10-96,0-8-32,0 7-1664,0-7 896,0 3-6112,0-6 3776,4-1-3583,-4-4 3839</inkml:trace>
  <inkml:trace contextRef="#ctx0" brushRef="#br0" timeOffset="326.27">26 28 12032,'-9'-11'4479,"9"11"-3487,-4-16 928,4 16 352,0 0-1312,0 0-2368,0 0 672,4 5-1824,0-5 1472</inkml:trace>
  <inkml:trace contextRef="#ctx0" brushRef="#br0" timeOffset="670.88">289 131 12800,'-2'0'1079,"-1"1"1,1-1-1,0 1 1,-1-1-1,1 0 1,0 0 0,-1 0-1,1 0 1,-2 0-1080,-16 0 3473,14 2-3340,1-1 0,-1 1 0,0 0 0,1 0 1,0 0-1,-1 1 0,1 0 0,0 0 0,0 0 1,0 1-1,0 0-133,4-3 30,-1 0 0,1 0 0,-1 1 0,1-1 0,-1 0 0,1 1 0,0 0 0,0-1 0,0 1 0,0 0 0,0-1 0,0 1 0,0 0 0,0 0 0,1 0 0,-1 0 1,1 0-1,-1 0 0,1 0 0,0 0 0,0 0 0,0 0 0,0 0 0,0 0 0,0-1 0,1 1 0,-1 0 0,1 0 0,-1 0 0,1 0 0,0 0 0,0 1-30,1 0 0,0-1 0,0 1 0,0-1 0,1 0 0,-1 1 0,1-1 0,-1 0 0,1-1 0,0 1 0,0 0 0,0-1 0,0 0 0,0 1 0,0-1 0,3 0 0,6 4 0,22 9 289,-23-10-69,-1 0 0,0 0 0,0 1 0,0 1 0,0 0 0,-1 0 0,2 2-220,-10-8 38,0 1 0,-1-1 1,1 1-1,-1 0 0,1-1 0,-1 1 0,1-1 0,-1 1 0,1 0 0,-1 0 0,0-1 0,1 1 0,-1 0 0,0 0 0,0-1 0,1 1 0,-1 0 0,0 0 0,0 0 0,0-1 0,0 1 0,0 0 0,0 0 0,0 0 0,0-1 0,0 1-38,-1 1 57,0-1-1,1 1 0,-1-1 0,0 0 1,0 1-1,0-1 0,0 0 0,0 1 1,0-1-1,0 0 0,-1 0 0,0 1-56,-5 2 170,-1 1-1,1-1 0,-1 0 1,-5 1-170,-2 1-81,0-2 1,-1 0-1,0-1 1,-12 1 80,-6 1-3348,28-3 1301,1-4 713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2:11.16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265 648 13056,'-29'-4'5666,"-10"2"-2463,32 1-1997,0 0-1,1 0 1,-1 0 0,0-1 0,-2-1-1206,0 0 846,1 0 0,-1-1 0,-4-4-846,0 0 275,1-1 1,0 0-1,0 0 1,-3-5-276,10 9 17,0-1 0,1 1 0,-1-1 0,1 0 0,0 0 0,1 0 0,-1-1 0,1 1 0,1-1 0,-1 0 1,1 0-1,0 0 0,1 0 0,-1 0 0,1 0 0,0-7-17,2 4-21,-1-1-1,1 0 1,1 0-1,-1 1 1,2-1-1,0 1 1,0-1-1,1 1 1,0 0-1,1 0 1,2-3 21,8-13-578,0 1 0,2 1-1,1 0 1,1 1 0,1 1-1,0 1 1,16-11 578,-7 11-1628,1 2-1,1 0 1,25-9 1628,-54 27-43,66-35-1749</inkml:trace>
  <inkml:trace contextRef="#ctx0" brushRef="#br0" timeOffset="790.1">805 137 7296,'0'-2'992,"0"1"0,-1-1 0,1 1 0,-1-1 0,1 1 0,-1 0 0,0-1 0,1 1 0,-1 0-1,0-1 1,0 1 0,0 0 0,0 0 0,0 0 0,-1-1-992,1 1 1808,1 1-554,0 0-1175,0 0 0,0 0 0,0 0 1,-1 0-1,1 0 0,0 0 1,0 0-1,0 0 0,0 0 0,-1 0 1,1 0-1,0-1 0,0 1 1,0 0-1,-1 0 0,1 1 1,0-1-1,0 0 0,0 0 0,-1 0 1,1 0-1,0 0 0,0 0 1,0 0-1,-1 0 0,1 0 0,0 0 1,0 0-1,0 1 0,0-1 1,-1 0-1,1 0 0,0 0 1,0 0-1,0 0 0,0 1 0,0-1 1,0 0-80,-7 8 912,-21 73 804,18-50-1345,-1-1 0,-12 23-371,14-36 74,-2-1 0,0 0 0,-1 0 0,0-1 0,-1 0 0,-1-1 0,0-1 0,-15 10-74,23-18 5,0 0 0,-1-1 0,0 0 0,0 0 0,0-1 0,0 0 0,0 0 0,-2-1-5,7-1-1,-1 0 1,0 0-1,1-1 1,-1 1-1,0-1 1,1 0-1,-1 0 1,0 0-1,1 0 1,-1-1-1,0 1 1,1 0-1,-1-1 0,0 0 1,1 0-1,-1 0 1,1 0-1,-1 0 1,1 0-1,0-1 1,-1 1-1,1-1 1,0 0-1,-1 0 1,0-1-16,1-1-1,-1 1 1,1-1-1,0 1 1,0-1-1,0 0 1,0 0 0,1 0-1,-1 0 1,1 0-1,0 0 1,0 0 0,1 0-1,-1 0 1,1 0-1,0-1 1,0 1-1,0 0 1,1 0 0,-1 0-1,1 0 1,0-1-1,0 1 1,1 0-1,-1 0 1,1 1 0,0-1-1,0 0 1,0 1-1,0-1 1,1 1 0,-1-1-1,1 1 1,0 0-1,0 0 1,0 0-1,1 1 1,-1-1 16,2 0-8,-1 1 1,1 0-1,0 0 0,-1 0 1,1 0-1,0 1 0,0 0 1,0 0-1,0 0 1,1 0-1,-1 1 0,0 0 1,0 0-1,0 0 0,0 1 1,0 0-1,2 0 8,9 3 12,-1-1 0,0 2 0,0 0 1,0 1-1,2 2-12,0 1-141,0 1 0,-1 1 1,0 0-1,-1 1 0,-1 1 1,0 0-1,0 1 0,2 4 141,8 3-6106,-19-19 4735</inkml:trace>
  <inkml:trace contextRef="#ctx0" brushRef="#br0" timeOffset="1266.01">950 375 16256,'-5'0'1271,"-12"0"6590,15-3-4809,9-2-2874,-2 4-164,-1 0 1,1 0 0,0 0-1,-1 0 1,1 1-1,0-1 1,0 1 0,-1 1-1,1-1 1,0 1-1,-1-1 1,1 1 0,0 0-1,-1 1 1,1-1-1,-1 1 1,0 0 0,0 0-1,4 3-14,-6-4 1,-1 0 1,0 1-1,0-1 0,1 1 0,-1-1 0,0 1 0,0-1 1,-1 1-1,1 0 0,0-1 0,0 1 0,-1 0 1,1 0-1,-1 0 0,0-1 0,1 1 0,-1 0 1,0 0-1,0 0 0,0 0 0,0 0 0,-1-1 1,1 1-1,0 0 0,-1 0 0,1 0-1,-2 3 7,1 0-1,0-1 1,-1 1 0,0 0-1,0-1 1,-1 0 0,1 1-1,-1-1 1,-1 1-7,-4 4 52,-1-1 1,0 0 0,-1-1-1,0 0 1,0-1-1,0 0 1,-3 1-53,-20 12-64,33-19 100,-1 0-1,1 0 1,0 1 0,-1-1 0,1 0 0,0 0 0,-1 0-1,1 1 1,0-1 0,-1 0 0,1 0 0,0 1 0,-1-1-1,1 0 1,0 1 0,0-1 0,-1 0 0,1 1 0,0-1-1,0 0 1,0 1 0,0-1 0,-1 1 0,1-1 0,0 0-1,0 1 1,0-1-36,9 4 577,24-5-178,-27 1-374,103 0-997,-86 0-3690,0 0-4173,-18 0 6126</inkml:trace>
  <inkml:trace contextRef="#ctx0" brushRef="#br0" timeOffset="1726.31">1248 473 12032,'0'2'1429,"1"21"10232,4 0-8565,-5-21-2995,0 0 0,1 1 0,-1-1 0,0 0 0,0 1 0,0-1 0,-1 0 0,1 2-101,-1 11 434,1-15-433,1 0 0,-1 0 0,0-1 0,1 1 0,-1 0 0,1 0-1,-1-1 1,0 1 0,1 0 0,-1 0 0,0-1 0,1 1 0,-1 0-1,0-1 1,1 1 0,-1-1 0,0 1 0,0 0 0,0-1-1,1 1 1,-1-1 0,0 1 0,0 0 0,0-1 0,0 0-1,25-102-192,-25 101 255,1 0 1,0 0 0,-1 0-1,1 0 1,0 1 0,0-1-1,0 0 1,0 0 0,0 1-1,1-1 1,-1 1 0,0-1-1,1 1 1,-1 0 0,1-1-1,-1 1 1,1 0 0,0 0-1,-1 0 1,1 0 0,0 0-1,0 1 1,0-1 0,0 0-1,0 1 1,0 0 0,0-1-1,0 1 1,0 0 0,0 0-1,0 0 1,1 0-64,15 3-219,-12-2-825,1 1 0,-1-1 0,0 1 1,6 2 1043,4 2-1851,-2-5 672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2:29.98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591 39 11136,'-1'-2'515,"1"1"0,-1-1 0,0 1 0,0 0 0,0 0 0,0-1 0,0 1 0,0 0 0,0 0 0,0 0 0,-1-1-515,-1 1 214,1-1 1,-1 1 0,1 0-1,-1 0 1,0 0 0,1 1-1,-1-1 1,-1 0-215,-13-3 2681,8 2-2024,1 0 0,-1 0 0,-1 0 0,1 2 0,0-1 0,0 1 0,0 0 0,-2 1-657,2 0 106,1 0 0,-1 1 0,1 0 0,-1 0 0,1 1 1,0 0-1,0 0 0,0 1 0,1 0 0,-1 1 0,1 0 0,0 0 0,0 0 0,0 1-106,-3 5 50,0 0 0,1 0 0,0 1 0,1 0 0,0 0 0,1 1 0,0 0 0,1 0-1,-2 11-49,-6 19 86,2 1-1,-1 20-85,-3 6 42,7-32-39,-9 41-194,-4-1 0,-20 46 191,40-118-141,0-1-1,-1 1 0,1-1 1,-1 0-1,0 0 1,0 0-1,-1 0 1,1 0-1,-1-1 0,0 1 1,-2 0 141,6-5-37,-1 1 0,0-1 0,0 1 1,1-1-1,-1 0 0,0 1 0,0-1 0,1 0 1,-1 0-1,0 0 0,0 1 0,0-1 0,0 0 1,0 0-1,1 0 0,-1 0 0,0-1 0,0 1 1,0 0-1,0 0 0,1 0 0,-1-1 0,0 1 1,0 0-1,1-1 0,-1 1 0,0-1 0,0 1 1,1-1-1,-1 1 0,1-1 0,-1 1 0,0-1 1,1 0-1,-1 1 0,1-1 0,-1 0 0,1 0 37,-3-2-69,1-1-1,0 1 0,0-1 0,1 1 0,-1-1 0,1 0 0,0 0 1,0 0 69,-7-28-13,2 0 1,1-1-1,1 1 1,2-1-1,1 0 1,3-8 12,-2 39 1,0 0 9,0-1 1,1 1 0,-1-1 0,1 1 0,-1 0 0,1-1-1,0 0-10,0 2 6,-1 1 0,0-1 0,1 1-1,-1-1 1,0 1 0,1-1-1,-1 1 1,1 0 0,-1-1-1,0 1 1,1-1 0,-1 1 0,1 0-1,-1 0 1,1-1 0,-1 1-1,1 0 1,0 0 0,-1 0 0,1-1-1,-1 1 1,1 0 0,-1 0-1,1 0 1,0 0 0,-1 0-1,1 0 1,-1 0 0,1 0 0,0 0-1,-1 1 1,1-1 0,-1 0-1,1 0 1,-1 0 0,1 1 0,-1-1-1,1 1-5,8 3 101,-1 2-1,0-1 0,-1 1 1,1 1-1,2 3-100,3 2 197,24 23 419,-23-20 79,1-1-1,7 4-694,-21-17 33,0 0-1,0 0 0,0 0 1,0-1-1,0 1 0,0 0 1,1-1-1,-1 1 1,0-1-1,0 1 0,0-1 1,1 0-1,-1 1 0,0-1 1,0 0-1,1 0 1,-1 0-1,0 0 0,0 0 1,1 0-1,-1 0 0,0 0 1,0-1-1,1 1 1,-1 0-1,0-1 0,0 1 1,0-1-1,0 1 0,0-1 1,1 0-1,-1 0 1,0 1-1,0-1 0,0 0 1,-1 0-1,1 0 0,0 0 1,0 0-1,0 0 1,-1 0-1,1 0 0,0-1-32,3-5 108,0-1-1,-1 0 0,0 0 1,0 0-1,1-9-107,-3 14 39,8-37 174,6-21-434,-13 54 168,1 1-1,-1 0 0,1 0 0,1 0 1,-1 0-1,1 0 0,4-5 54,-7 10-24,1 0-1,0-1 0,-1 1 1,1 0-1,0 0 1,0 0-1,0 0 1,0 0-1,0 0 1,0 1-1,0-1 1,0 1-1,0-1 1,0 1-1,0 0 1,0 0-1,0 0 0,0 0 1,0 0-1,1 0 1,-1 1-1,0-1 1,0 1-1,0 0 25,10 2-452,0 1 0,0 0 0,9 6 452,-4-3-433,4 2 221,1-1 1,0-1 0,1 0 0,0-2 0,3-1 211,-21-4 141,-1 0 1,1 0 0,0-1 0,0 0 0,0 0 0,-1 0 0,1-1-142,-4 2 71,0 0 0,0-1 0,0 1 0,0-1 0,0 1 0,0-1 0,0 1 0,0-1 0,0 0 0,0 1 0,0-1 0,-1 0 0,1 0 0,0-1-71,0 2 37,-1-1 0,0 1 1,0-1-1,0 1 0,0-1 0,0 1 0,0-1 1,0 1-1,0-1 0,0 1 0,0-1 1,0 0-1,0 1 0,-1-1 0,1 1 0,0-1 1,0 1-1,0-1 0,-1 1 0,1 0 1,0-1-1,-1 1 0,1-1 0,0 1 0,-1-1 1,1 1-1,-1 0 0,1-1 0,0 1 1,-1 0-1,0-1-37,0 0 86,-1 0-1,1 0 1,-1 0 0,1 0 0,-1 0 0,0 0 0,0 1-1,0-1 1,1 0 0,-1 1 0,0 0 0,0-1-1,0 1 1,0 0 0,0 0 0,-1 0-86,-1 0 92,0 1 0,0-1 1,0 1-1,1 0 0,-1 1 0,0-1 1,0 0-1,-1 2-92,-1 0 30,1 0 1,-1 0-1,1 1 1,0 0-1,0 0 1,0 0-1,1 1 1,0-1-1,-1 1 1,-2 5-31,3-3-29,-1 1 0,2 0 0,-1 1 0,-1 6 29,3-11-15,1-1-1,0 1 1,1 0 0,-1 0 0,1 0 0,0 0-1,0 1 1,0-1 0,0 0 0,1 0-1,-1 0 1,1 0 15,-1-3-9,1 0-1,-1 0 0,1 0 1,-1 0-1,1 0 1,-1 0-1,1 0 1,-1 0-1,1 0 1,0 0-1,-1 0 1,1-1-1,0 1 1,0 0-1,0-1 1,0 1-1,0 0 1,0-1-1,0 1 1,0-1-1,1 1 10,0 0-35,0-1 1,0 0-1,0 1 1,0-1-1,0 0 1,0 0-1,0 0 0,1 0 1,-1-1-1,0 1 1,1-1 34,2 0-122,1-1 1,-1 0-1,0 0 1,0 0-1,0-1 1,0 1 0,0-1-1,3-3 122,4-5 25,-1-1-1,0 0 1,0 0-1,-2-1 1,1-1-1,-1 1 1,-1-1-1,-1-1 1,0 0-1,0-2-24,-5 14 213,-4 7 34,-2 19 152,4-19-394,0 1-1,0-1 1,1 1-1,0-1 1,0 0 0,0 1-1,1-1 1,-1 0-1,1 0 1,0 0-1,0 0 1,1 0 0,-1 0-1,1 0-4,-1-3 2,-1 1 1,1 0-1,-1 0 1,1-1-1,0 1 0,0-1 1,0 1-1,0-1 0,0 0 1,0 0-1,0 0 1,1 0-1,-1 0 0,0-1 1,0 1-1,1 0 0,-1-1 1,0 0-1,1 0 0,-1 1 1,1-2-1,-1 1 1,0 0-1,1 0 0,-1-1 1,0 1-1,2-1-2,3-2 9,0 1 1,0-1-1,0-1 0,-1 1 0,1-1 1,-1 0-1,0-1 0,0 0 1,4-3-10,7-9 83,-1-2 1,5-6-84,23-25 112,-44 50-109,0-1 1,0 1-1,0 0 1,0 0-1,0 0 1,0 0-1,0 0 1,1-1-1,-1 1 1,0 0-1,0 0 1,0 0-1,0 0 0,0 0 1,1 0-1,-1 0 1,0 0-1,0-1 1,0 1-1,0 0 1,1 0-1,-1 0 1,0 0-1,0 0 1,0 0-1,1 0 1,-1 0-1,0 0 1,0 0-1,0 0 1,0 0-1,1 0 1,-1 0-1,0 0 1,0 1-1,0-1 1,0 0-1,1 0 1,-1 0-1,0 0 1,0 0-1,0 0 0,0 0 1,0 0-1,1 1-3,1 10 77,-2 24-18,-1-25-15,1 1-29,1 27 22,-1-37-36,0 1 0,0-1 0,0 0-1,0 0 1,1 1 0,-1-1 0,0 0-1,1 0 1,-1 0 0,1 1 0,-1-1-1,1 0 1,-1 0 0,1 0 0,0 0-1,0 0 1,0 0 0,-1 0 0,1-1-1,0 1 1,0 0 0,1 0-1,-2-1-3,1 0 1,0 0-1,-1 0 1,1 0-1,-1-1 1,1 1-1,-1 0 0,1 0 1,0-1-1,-1 1 1,1 0-1,-1-1 1,1 1-1,-1 0 0,0-1 1,1 1-1,-1-1 1,1 1-1,-1-1 1,0 1-1,1-1 0,-1 1 1,0-1-1,1 1 1,-1-1-1,0 1 1,0-1-1,0 0 3,1 0-13,10-20-15,-5 8 8,1 0-1,0 0 1,1 1-1,0 0 1,1 1 0,0-1-1,4-2 21,-13 14 1,1 0-1,-1-1 1,0 1 0,1 0 0,-1-1-1,0 1 1,1 0 0,-1 0-1,0-1 1,1 1 0,-1 0 0,0 0-1,1 0 1,-1 0 0,1-1 0,-1 1-1,0 0 1,1 0 0,-1 0-1,1 0 1,-1 0 0,0 0 0,1 0-1,-1 0 1,1 0 0,-1 0-1,1 0 1,-1 1 0,0-1 0,1 0-1,-1 0 1,1 0 0,-1 0-1,0 1 1,1-1 0,-1 0 0,0 0-1,1 1 1,-1-1 0,0 0-1,1 1 1,-1-1 0,0 0 0,0 1-1,1-1 0,9 24 61,-9-20-55,0 0 0,0 0-1,1 0 1,0-1 0,0 1 0,0-1-6,-1 0 0,1-1 0,0 0 0,0 0 0,0 0 0,0 0 0,1 0 0,0 1 0,-1-2 0,-1-1 0,0 1 0,0-1 0,1 0 0,-1 1 0,0-1 0,0 0 0,1 1 0,-1-1 0,0 0 0,1 0 0,-1 0 0,0 0 0,1-1 0,-1 1 0,0 0 0,0-1 0,1 1 0,-1 0 0,1-1 0,10-5 0,0 0-1,0-1 1,-1 0 0,0-1-1,0 0 1,4-5 0,34-24 13,-48 37-10,0-1 1,0 1-1,-1-1 0,1 1 1,0-1-1,0 1 1,0 0-1,0-1 1,0 1-1,0 0 0,0 0 1,0-1-1,0 1 1,0 0-1,-1 0 1,1 0-1,0 0 0,0 0 1,0 1-1,0-1 1,0 0-1,0 0 1,0 1-1,0-1 0,0 0 1,0 1-1,0 0-3,2 1-7,-1 0-1,0 0 0,0 0 0,0 1 0,0-1 1,0 1-1,1 2 8,8 10-44,-7-10 32,0-1 1,0 1-1,1-1 0,0 0 0,0-1 0,0 1 0,0-1 0,0 0 0,1 0 0,0 0 0,-1-1 0,1 0 0,0 0 0,0 0 1,0-1-1,0 0 0,1 0 0,-1-1 0,0 0 0,0 0 0,0 0 0,1-1 0,-1 1 0,0-2 0,0 1 0,0-1 0,0 1 1,0-2-1,-1 1 0,1-1 0,-1 0 0,1 0 0,-1 0 0,3-3 12,0-1-41,0-1 0,0 1 0,-1-1 0,-1 0 0,1-1 41,-4 5 7,0 0 0,-1 0-1,0 0 1,1 0 0,-2 0 0,1-1 0,0 1 0,-1-1 0,0 1 0,0-1 0,0 1-1,0-3-6,-1 7 9,0-1 0,0 1 0,0-1-1,0 1 1,0-1 0,0 1 0,0 0 0,0-1-1,0 1 1,-1-1 0,1 1 0,0-1-1,0 1 1,0 0 0,0-1 0,-1 1 0,1 0-1,0-1 1,0 1 0,-1-1 0,1 1-1,0 0 1,-1 0 0,1-1 0,0 1-1,-1 0 1,1 0 0,0-1 0,-1 1 0,1 0-1,-1 0 1,1 0-9,-1-1 17,0 1-1,-1 0 1,1 0 0,0 0-1,0 1 1,0-1 0,0 0-1,0 0 1,0 1 0,-1-1 0,1 0-1,-1 1-16,-2 1 37,1 0 1,-1 0-1,0 1 0,0-1 0,1 1 0,-3 2-37,4-2-43,-1 0-1,0 1 1,1-1-1,0 1 0,-1 0 1,2 0-1,-1 0 1,0 0-1,1 0 1,0 0-1,0 0 0,0 0 1,0 0-1,0 1 1,1-1-1,0 0 0,0 1 1,0-1-1,1 0 1,-1 0-1,1 1 1,0-1-1,0 0 0,1 1 44,1 2-636,-1 0 0,2 0 0,-1-1 0,1 0 0,-1 1 0,2-1 0,-1-1-1,1 1 1,0 0 0,0-1 0,0 0 0,1 0 0,0-1 0,1 1 636,14 7-1846</inkml:trace>
  <inkml:trace contextRef="#ctx0" brushRef="#br0" timeOffset="354.24">1875 624 16767,'-8'26'6336,"8"-26"-4928,-18 32 352,5-20 480,0-4-1408,-13 14-1056,0-2 32,-5 7-1280,0-7 832</inkml:trace>
  <inkml:trace contextRef="#ctx0" brushRef="#br0" timeOffset="704.59">2306 358 15232,'-5'0'5695,"5"0"-4415,-5 11 1056,5-3 672,0-8-1728,0 17-32,0-6-832,0 17-128,-3-9-160,-2 9-1920,0-6 960,5 1-1568,-5-10 1376</inkml:trace>
  <inkml:trace contextRef="#ctx0" brushRef="#br0" timeOffset="1027.14">2319 150 13952,'-18'-3'5279,"18"3"-4127,-8-8-288,8 8-2752,0-3 864,8-2-1919,-3-1 1695</inkml:trace>
  <inkml:trace contextRef="#ctx0" brushRef="#br0" timeOffset="1028.14">2661 47 13568,'-9'16'5436,"-8"5"-2091,14-18-2985,-4 5 1418,-7 8 1458,0 0 0,-10 17-3236,16-20 200,0 1-1,1 0 0,1 0 1,0 1-1,-3 10-199,3-5-16,1 0 0,1 1 0,1-1 0,0 6 16,3-18-260,0-1 0,0 1 0,1-1 1,0 1-1,1-1 0,0 2 260,-1-4-527,1-1 0,-1 1-1,1-1 1,0 0 0,1 1 0,-1-1-1,1 0 1,0 0 0,0-1 0,0 2 527,13 6-2843,-2-5 1008</inkml:trace>
  <inkml:trace contextRef="#ctx0" brushRef="#br0" timeOffset="1389.72">2411 210 17023,'-9'4'6400,"9"-4"-4960,17-4 352,-4 4-192,0 0-1024,18 0-224,0 0-256,18 4-640,-11-4 288,16 8-4608,-10-5 2656,8 5-3167,-9-5 3103</inkml:trace>
  <inkml:trace contextRef="#ctx0" brushRef="#br0" timeOffset="1746.89">3129 347 17791,'-3'19'6592,"3"-19"-5120,0 20 480,0-9 64,-5-3-1248,0 11-800,2-7-64,3 7-2816,-5-3 1600,10-1-1728,-5 1 1760</inkml:trace>
  <inkml:trace contextRef="#ctx0" brushRef="#br0" timeOffset="1747.89">3183 186 14720,'0'-8'5535,"0"8"-4319,5 0-192,-2 0-3424,-3 0 1120,10 5-2591,-2-2 2207</inkml:trace>
  <inkml:trace contextRef="#ctx0" brushRef="#br0" timeOffset="2113.73">3420 300 12160,'-37'6'3978,"35"-5"-3723,0-1 0,0 0 0,0 1 1,1-1-1,-1 1 0,0-1 0,0 1 0,0 0 0,1 0 0,-1 0 0,0 0 0,1 0 0,-1 0 0,0 1-255,-9 6 2082,10-8-2009,1 0-1,-1 1 0,1-1 0,-1 1 0,1-1 0,-1 0 1,1 1-1,-1-1 0,1 1 0,-1-1 0,1 1 1,0 0-1,-1-1 0,1 1 0,0-1 0,0 1 0,-1 0 1,1-1-1,0 1 0,0-1 0,0 1 0,0 0 1,0-1-1,-1 1 0,1 0 0,1-1-72,-1 3 60,0-1-1,0 1 1,1-1 0,-1 0 0,1 1-1,0-1 1,0 0 0,0 1-60,4 7-17,0-1 0,1 0 0,2 3 17,-7-11 86,30 39 623,-15-21 1404,13 22-2113,-26-35 314,1-1 0,-1 2 0,0-1 0,-1 0 0,1 1 0,-1-1 0,0 1-1,-1 0 1,0 1-314,0-4 129,-1-1 0,0 0-1,0 1 1,-1-1-1,1 0 1,-1 1-1,1-1 1,-1 0 0,0 0-1,0 1 1,-1-1-1,1 0 1,-1 0 0,1 0-1,-1-1 1,0 2-129,-2 0-28,1-1 1,-1 1-1,1 0 1,-1-1-1,0 0 1,0 0-1,-1 0 1,1 0-1,0-1 1,-3 2 27,1-2-476,1 0 1,-1 0-1,1 0 1,-1 0-1,1-1 1,-1 0-1,0 0 0,0-1 1,0 1-1,0-1 1,1 0-1,-1-1 1,0 0-1,0 0 1,0 0-1,1 0 0,-1-1 1,1 0-1,-2-1 476,1 0-516,1 0 0,-1-1 0,1 0 0,-2-2 516,-21-24-1024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2:27.29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1 324 12288,'7'47'7562,"-7"-45"-6957,0 1 0,0 0 0,0-1 0,0 1 0,-1 0 0,1-1 0,-1 1 0,1-1 0,-2 2-605,-1 11 944,4-11-397,1-6-139,2-8 194,3-29 366,-2 0-1,-2 0 0,-1-14-967,-3 32 367,0 16-307,1 1-1,0 0 0,0-1 1,0 1-1,0-1 1,1 1-1,-1 0 0,2-4-59,-2 8-1,1-1 0,-1 1 0,1-1-1,-1 1 1,1-1 0,-1 1 0,1-1 0,-1 1-1,1-1 1,0 1 0,-1 0 0,1-1 0,0 1-1,-1 0 1,1-1 0,0 1 0,-1 0-1,1 0 1,0 0 0,0 0 0,-1 0 0,1 0-1,0 0 1,0 0 0,-1 0 0,1 0-1,0 0 1,0 0 1,26 5-126,-20-3 89,41 7-77,-16-3-14,-1 1 1,-1 1-1,1 1 1,7 5 127,-36-13 3,1 0 0,-1 0 0,-1 1 0,1-1 0,0 0-1,0 1 1,0-1 0,-1 1 0,1 0 0,-1 0 0,1-1 0,-1 1 0,0 0 0,0 0-1,0 0 1,0 0 0,0 1 0,0-1 0,0 0 0,-1 0 0,1 0 0,-1 1 0,0-1 0,0 0-1,0 1 1,0-1 0,0 0 0,0 1 0,0-1 0,-1 0 0,1 0 0,-1 1 0,1-1-1,-1 0 1,-1 1-3,-14 26 62,11-21-48,1 0-1,-1 1 0,1-1 1,0 1-1,1 0 0,0 2-13,2-10 6,1 1-1,0 0 0,-1-1 1,1 1-1,0 0 1,0-1-1,0 1 0,0 0 1,1-1-1,-1 1 1,0-1-1,1 1 0,-1 0 1,1-1-1,-1 1 1,1-1-1,0 1 0,0-1 1,0 0-1,0 1 1,0-1-1,0 0 0,0 0 1,0 1-1,0-1 0,0 0 1,1 0-1,-1 0 1,0 0-1,1-1 0,-1 1 1,1 0-1,-1-1 1,1 1-1,-1 0 0,1-1-5,2 1 26,-1 0 0,1-1 0,-1 1 0,1-1-1,-1 0 1,0 0 0,1 0 0,-1-1-1,1 1 1,-1-1 0,1 0 0,-1 0 0,0 0-1,1 0 1,-1 0 0,0-1 0,0 0 0,0 1-1,0-1 1,0-1-26,4-1 84,-1-1-1,0 0 1,-1 0-1,1 0 1,-1-1-1,0 0 1,0 0-1,2-4-83,-2 2 52,-1 1-1,0-1 0,0 1 1,-1-1-1,0 0 0,-1 0 1,2-6-52,-4 11-4,1-1 0,-1 1 0,0-1 0,0 1 1,0-1-1,0 1 0,-1-1 0,1 1 0,-1-1 0,0 1 1,0-1-1,0 1 0,-1 0 0,1 0 0,-1 0 0,0 0 1,0 0-1,0 0 0,0 0 0,0 0 4,0 1-175,0 0 0,0 1 0,-1-1 0,1 0 0,0 1 0,-1 0 0,1 0 0,0-1 0,-1 2 0,0-1 0,1 0 0,-1 0 0,1 1 0,-1-1 0,0 1 0,0 0 175,-1 0-1305,-1-1-1,1 1 1,-1 1-1,1-1 1,-1 1-1,1 0 1,0 0 0,-1 0-1,0 1 1306,0-2-2714</inkml:trace>
  <inkml:trace contextRef="#ctx0" brushRef="#br0" timeOffset="334.39">781 1 18047,'0'6'6752,"0"-6"-5248,-8 20 576,3-7 192,-3-7-1376,-2 22-160,-3 0-512,5 10-64,-2-2-96,7 6-416,-2-6 224,10 22-1824,-2-16 1088,7-3-7520,-2-14 4640,5-6-4799,-3-11 4895</inkml:trace>
  <inkml:trace contextRef="#ctx0" brushRef="#br0" timeOffset="713.06">631 215 14080,'-8'-2'1733,"6"2"-1242,1 0 0,-1-1-1,0 1 1,1-1-1,-1 1 1,0-1 0,1 0-1,-1 0 1,1 1-1,-1-2-490,2 2 101,0 0 1,-1 0-1,1 0 0,0 0 0,0 0 0,0 0 0,0 0 0,0 0 0,0 0 0,0 0 0,0 0 0,0 0 0,0 0 1,0 0-1,0 0 0,0 0 0,0-1 0,-1 1 0,1 0 0,0 0 0,0 0 0,0 0 0,0 0 0,0 0 0,0 0 1,0 0-1,0 0 0,0 0 0,0 0 0,0-1 0,0 1 0,0 0 0,0 0 0,0 0 0,0 0 0,0 0 1,0 0-1,0 0 0,0 0 0,0 0 0,0 0 0,0 0 0,1-1 0,-1 1 0,0 0 0,0 0 0,0 0 0,0 0 1,0 0-1,0 0-101,7-3 2572,16 3-935,6 3-1148,22 3 331,33 9-820,-70-12 31,0 1 0,0 0 0,-1 1 0,1 0 0,-1 2 0,-1-1 0,1 2 0,2 1-31,-9-4 7,0 1 0,0-1 0,0 1-1,-1 0 1,0 0 0,-1 0 0,1 1-1,-1 0 1,0 0 0,-1 0 0,2 5-7,10 16 0,-14-25 1,1 0 0,-1-1 0,1 1 0,0-1 0,0 1 0,0-1-1,0 0 1,1 0 0,-1 0 0,0 0 0,1 0 0,0 0 0,-1-1 0,3 2-1,-3-3 23,-1 1-1,1-1 1,0 1 0,0-1-1,0 0 1,0 0 0,0 0-1,0 0 1,-1 0 0,1 0-1,0 0 1,0-1 0,0 1-1,0 0 1,0-1 0,-1 0 0,1 1-1,0-1 1,-1 0 0,1 0-1,0 0 1,-1 0 0,1 0-1,-1-1 1,1 1 0,0-1-23,0-1 24,1 1 1,-1-1 0,0 1-1,0-1 1,0 0-1,0 0 1,-1 0 0,1 0-1,-1-1 1,0 1 0,0 0-1,0 0 1,0-1 0,0 1-1,-1-1 1,1 1-1,-1-1 1,0 1 0,0-1-1,0 1 1,-1-2-25,0 0-20,0 0-1,0 0 1,-1 0-1,0 0 1,0 0-1,0 0 1,0 1-1,-1-1 1,0 1 0,0-1-1,0 1 1,0 0-1,-1 0 1,0 0-1,1 1 1,-1 0-1,-1-1 1,1 1 0,0 0-1,-1 1 1,1-1-1,-1 1 1,0 0-1,-3-1 21,3 1-489,-1 1-1,1 0 0,-1-1 1,1 2-1,-5-1 490,9 1-255,0-1-1,0 1 0,0 0 1,0 0-1,0 0 1,1 0-1,-1 1 0,0-1 1,0 0-1,0 0 1,0 0-1,0 1 0,0-1 1,1 0-1,-1 1 1,0-1-1,0 1 1,1-1-1,-1 1 0,0-1 1,1 1-1,-1 0 1,0-1-1,1 1 0,-1 0 1,1-1-1,-1 1 1,1 0-1,-1 0 1,1 0-1,0-1 0,-1 1 1,1 0-1,0 0 1,0 0-1,-1 0 0,1 0 1,0 0-1,0-1 1,0 2 255,6 11-4149,3 0 1525</inkml:trace>
  <inkml:trace contextRef="#ctx0" brushRef="#br0" timeOffset="1060.04">1264 440 12544,'3'8'2419,"-1"-8"1535,0-15 4119,-2 3-6184,5-11-632,0 0 0,1 1 0,8-16-1257,-12 31 0,1 0 1,0 0 0,1 0 0,0 0 0,0 0-1,0 1 1,1 0 0,0 0 0,0 0 0,1 1-1,-1-1 1,1 1 0,4-2-1,-4 3-316,1 0 0,0 0 1,0 1-1,0 0 0,0 0 0,1 1 0,-1 0 1,1 0-1,0 0 316,31 0-1910,-4-2 657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2:19.70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24 481 9472,'-5'12'4349,"1"-1"1,0 1 0,-1 6-4350,3-7 1275,1 0 0,0 0 0,0 12-1275,2 3 682,2-19-180,2-17 148,-4 0-472,0 0 0,0 0 0,-1 0-1,0-1 1,-1-6-178,0-16 423,1-40 1289,-1 72-1723,1 1 0,0-1 0,0 1 0,0-1 0,1 0 1,-1 1-1,0-1 0,0 1 0,0-1 0,0 1 0,0-1 0,1 1 0,-1-1 0,0 1 0,0-1 0,1 1 0,-1-1 0,0 1 0,1-1 0,-1 1 0,1 0 0,-1-1 0,0 1 0,1 0 0,-1-1 0,1 1 0,-1 0 0,1-1 0,-1 1 0,1 0 0,-1 0 0,1 0 0,-1-1 0,1 1 0,0 0 0,-1 0 0,1 0 0,-1 0 0,1 0 0,-1 0 0,1 0 0,-1 0 0,1 0 0,0 1 0,-1-1 0,1 0 0,-1 0 11,6 2-455,-1-1-1,1 1 1,-1 0 0,4 3 454,2-1-1021,7 1-2594,0-2 0,1 0 0,17 0 3616,19-1-6632,-25-2 5561,-26 0 1218,2 0 913,0 0 0,1 1 0,-1-1 1,0 1-1,3 1-1060,-8-1 256,0-1 1,0 0 0,1 1 0,-1-1-1,0 0 1,-1 1 0,1-1-1,0 1 1,0-1 0,0 1 0,0 0-1,0-1 1,0 1 0,-1 0-1,1 0 1,0-1 0,-1 1-1,1 0 1,0 0 0,-1 0 0,1 0-1,-1 0 1,0 0 0,1 0-1,-1 0 1,0 0 0,1 0 0,-1 0-1,0 0 1,0 1-257,0 9 926,-1-4-627,1 0 0,0 1 1,1-1-1,0 0 0,0 0 1,0 0-1,1 1 0,0-1 1,0-1-1,1 1 1,0 1-300,-1-5 97,-1 0 0,1-1 1,0 1-1,0-1 1,0 0-1,0 0 1,2 2-98,-3-3 44,-1-1 1,1 1 0,0 0 0,0-1 0,0 1 0,0-1-1,-1 1 1,1-1 0,0 0 0,0 1 0,0-1-1,0 0 1,0 0 0,0 1 0,0-1 0,0 0 0,0 0-1,0 0 1,0 0 0,0 0 0,0-1 0,0 1 0,0 0-1,0 0 1,0-1-45,2 0 70,-1 0 0,0 0 1,1 0-1,-1-1 0,0 1 0,0-1 0,0 1 0,0-1 1,0 0-1,-1 0 0,1 0 0,0 0 0,-1 0 0,1 0 1,-1 0-1,0 0 0,0-1 0,0 1 0,0 0 0,0-1 1,0 1-1,-1-1 0,1 1 0,-1-1 0,0 1 0,0-1 1,0 1-1,0-1 0,0 0 0,0 1 0,-1-1 0,1 0-70,-9-37 664,9 38-678,-1-1 0,0 1 0,0 0 0,0 0 0,0-1 0,0 1 0,0 0 0,-1 0 0,1 0 0,-1 0 0,1 1 0,-1-1 0,0 0 0,0 1 0,0-1 14,-2-1-547,0 1 1,0 1-1,0-1 0,0 1 1,0-1-1,-2 1 547,3 0-762,0 1 0,1 0 0,-1 0-1,1 0 1,-1 0 0,0 0 0,1 0 0,-1 1-1,1 0 1,-1-1 0,0 1 762,-10 4-2155</inkml:trace>
  <inkml:trace contextRef="#ctx0" brushRef="#br0" timeOffset="335.88">615 169 16895,'-5'8'6336,"5"-8"-4928,-8 32 512,3-17 288,1-4-1344,0 25 128,-5-6-608,5 9-96,-1-6-160,5 6-96,-4-13 0,8 6-672,1-9 352,3 4-2016,1-10 1312,8-3-1216,-7-6 1280</inkml:trace>
  <inkml:trace contextRef="#ctx0" brushRef="#br0" timeOffset="682.77">567 353 13312,'-22'15'4991,"22"-15"-3871,-4 0 1312,4 0 768,0 0-1792,4 0-64,0 0-864,9 0-96,-4 0-224,9 0-928,0 0 384,8 0-4416,-5 0 2656,7 0-2847,-7 0 2879</inkml:trace>
  <inkml:trace contextRef="#ctx0" brushRef="#br0" timeOffset="1037.45">847 512 13952,'-3'6'1724,"0"0"1,0 1 0,1-1 0,0 0-1,-1 4-1724,1-3 3411,2-7-3376,0 0-1,0 0 1,0 0 0,0 1 0,0-1 0,0 0-1,0 0 1,0 0 0,0 0 0,0 0 0,0 1 0,0-1-1,0 0 1,0 0 0,0 0 0,0 0 0,0 0-1,0 0 1,0 1 0,0-1 0,0 0 0,0 0-1,0 0 1,1 0 0,-1 0 0,0 0 0,0 0 0,0 1-1,0-1 1,0 0 0,0 0 0,0 0 0,0 0-1,1 0 1,-1 0 0,0 0 0,0 0 0,0 0-1,0 0 1,0 0 0,0 0 0,1 0-35,2 4 348,-1-3-276,1 1 0,-1-1 0,0 1 0,1-1-1,-1 0 1,1 0 0,-1 0 0,1-1 0,-1 1-1,1 0 1,0-1 0,-1 0 0,1 0 0,0 1-1,-1-2 1,1 1 0,0 0 0,1-1-72,1 1 59,-1-1 1,1 0-1,0 0 1,-1 0 0,1-1-1,-1 0 1,1 0-1,-1 0 1,0 0-1,1-1-59,-1 0 185,0-1 0,-1 0 0,1 0 0,0 0 0,-1 0 0,0 0 0,0-1 0,0 0 0,1-4-185,-2 7 55,-1-1 0,0 0 0,0 0 1,0 1-1,0-1 0,-1 0 0,1 0 0,-1 0 1,0 0-1,0 0 0,0 0 0,0 0 0,0 0 0,0 0 1,-1 0-1,0 1 0,0-3-55,0 3 12,1 1-1,-1-1 1,0 0 0,0 1-1,-1-1 1,1 1-1,0 0 1,0-1 0,-1 1-1,1 0 1,0-1 0,-1 1-1,0 0 1,1 0 0,-1 0-1,1 1 1,-2-1-12,0-1-82,-1 1 1,1 1 0,-1-1-1,1 0 1,-1 1-1,1 0 1,-1 0 0,1 0-1,-2 0 82,-2 1-612,-1 0-1,0 0 1,1 1-1,0 0 1,-1 1-1,1 0 1,0 0-1,0 0 614,-7 7-1980,5-4 752</inkml:trace>
  <inkml:trace contextRef="#ctx0" brushRef="#br0" timeOffset="1406.98">1106 517 12288,'-8'53'15780,"8"-52"-15289,1-6-303,-1 1 1,1 0-1,-1 0 0,0-1 1,-1-2-189,1-11-9,15-64 1487,-15 79-1435,0 1 1,1 0 0,-1-1 0,1 1-1,-1 0 1,1-1 0,0 1-1,0 0 1,0 0 0,0 0-1,1-1-43,-1 2 18,0 0-1,0 0 0,0 0 1,0 0-1,0 1 0,0-1 1,0 0-1,0 1 0,1-1 0,-1 1 1,0-1-1,0 1 0,1-1 1,-1 1-1,0 0 0,0 0 0,1 0 1,-1 0-1,0-1 0,2 2-17,15-1 504,39-1-3813,-4-4-5832,-36-1 6602</inkml:trace>
  <inkml:trace contextRef="#ctx0" brushRef="#br0" timeOffset="2242.02">1769 470 13952,'0'1'58,"-2"1"1262,1 0 0,-1 0 0,1 0-1,0 0 1,0 0 0,0 0 0,0 1-1,1-1 1,-1 0 0,0 2-1320,3 8 1863,-1-12-1843,-1 1 0,0-1-1,1 0 1,-1 1 0,1-1-1,-1 0 1,1 1 0,-1-1 0,1 0-1,-1 1 1,1-1 0,-1 0-1,1 0 1,0 0 0,-1 1 0,1-1-1,-1 0 1,1 0 0,0 0-1,-1 0 1,1 0 0,-1 0 0,2 0-20,11-2 15,-7 0-14,-1 0 0,1 0 0,-1-1-1,0 0 1,1 0 0,-1 0 0,-1 0 0,1-1-1,0 0 1,-1 0 0,0 0 0,0 0-1,0-1 1,0 0 0,-1 0 0,0 0-1,0 0 1,0 0 0,0 0 0,-1-1-1,0 0 1,0 1 0,-1-1 0,1 0-1,-1 0 1,-1 0 0,1 0 0,-1 0 0,0 0-1,0 0 1,-1 1 0,0-1 0,0 0-1,0 0 1,-1-3-1,1 7-3,1 1-1,-1 0 0,1-1 1,-1 1-1,1 0 1,-1 0-1,0 0 1,0-1-1,1 1 1,-1 0-1,0 0 0,0 0 1,0 0-1,0 0 1,0 0-1,0 1 1,-1-1-1,0 0 4,2 1-7,-1-1 0,0 1 1,0 0-1,0 0 0,0 0 0,0 0 0,0 0 1,0 0-1,1 0 0,-1 0 0,0 1 0,0-1 0,0 0 1,0 0-1,0 1 0,1-1 0,-1 1 0,0-1 1,0 1-1,1-1 0,-1 1 7,-3 2-19,0 0 0,1 1 0,0-1 0,0 1 0,0 0 0,0 0 0,0 0-1,1 0 1,-1 1 19,-1 4-8,0-1-1,1 1 0,0 0 0,0-1 0,1 1 0,0 1 1,0-1-1,0 9 9,2-15-3,0 1 1,0-1 0,1 0-1,-1 1 1,1-1-1,-1 0 1,1 1 0,0-1-1,0 0 1,1 0-1,-1 0 1,1 0-1,-1 0 1,1 0 0,0 0-1,0-1 1,0 1-1,1-1 1,-1 1 0,1-1-1,-1 0 1,1 0-1,0 0 1,0 0 0,-1 0-1,2 0 3,2 0 12,1 1-1,-1-1 1,1-1-1,-1 1 1,1-1 0,0 0-1,0 0 1,0-1-1,-1 0 1,1 0 0,0-1-1,0 0 1,0 0-1,-1 0 1,1-1-1,2-1-11,6-2 33,0-1-1,0 0 0,0-1 0,-1-1 1,-1 0-1,8-6-32,0-3 27,-2 0-1,0-2 1,8-10-27,-14 14 160,-12 15-139,-1-1 1,0 0-1,1 1 0,-1-1 1,1 1-1,-1-1 1,0 1-1,1 0 0,-1-1 1,1 1-1,-1-1 1,1 1-1,-1 0 0,1-1 1,0 1-1,-1 0 1,1 0-1,-1 0 0,1-1 1,0 1-1,-1 0 1,1 0-1,-1 0 0,1 0 1,0 0-1,-1 0 1,1 0-1,0 0 0,-1 0 1,1 0-22,1 2 103,0 0 1,-1-1-1,1 1 1,-1 0-1,1 0 1,-1 0-1,1 0 1,0 2-104,-1-2 2,28 38 339,5 4-341,-26-35-931,0 0 1,0-1-1,1 0 0,0 0 1,1-1-1,0 0 1,0-1-1,2 2 931,-3-3-1419</inkml:trace>
  <inkml:trace contextRef="#ctx0" brushRef="#br0" timeOffset="2582.36">2124 537 16511,'-12'-8'7112,"12"8"-6988,0 0 1,0-1 0,0 1-1,-1 0 1,1-1-1,0 1 1,0 0 0,0-1-1,0 1 1,0-1-1,0 1 1,0 0 0,0-1-1,0 1 1,0-1-1,0 1 1,0 0 0,0-1-1,0 1 1,1 0 0,-1-1-1,0 1 1,0-1-1,0 1 1,0 0 0,1 0-1,-1-1 1,0 1-1,0 0 1,1-1 0,-1 1-1,0 0 1,1 0-1,-1-1 1,0 1 0,1 0-1,-1 0 1,0 0 0,1-1-1,-1 1-124,19-13 100,-1 1 1,2 1-1,0 0 0,0 1 0,1 2 0,13-5-100,-1 4-974,-1 0 0,1 2 0,0 1-1,6 2 975,-32 3 225,0 1 0,-1-1 0,1 2 0,0-1 0,0 1-1,0 0 1,-1 0 0,1 1 0,0 0 0,5 2-225,-9-3 111,-1 1 1,1-1-1,-1 1 1,0-1-1,0 1 1,1 0-1,-1 0 0,0 0 1,0 0-1,-1 0 1,1 0-1,0 1 1,-1-1-1,1 1 1,-1-1-1,0 1 1,0-1-1,0 1 1,0 0-1,0-1 0,-1 1 1,1 0-1,-1 0 1,0 0-1,0-1 1,0 3-112,-1 10-660,1-12 181,-1-1 0,1 0 0,0 0 0,0 0-1,0 1 1,0-1 0,0 0 0,1 0 0,-1 1-1,1-1 1,0 2 479,0 0-1328</inkml:trace>
  <inkml:trace contextRef="#ctx0" brushRef="#br0" timeOffset="2929.42">2593 196 12928,'-13'-3'4831,"13"3"-3775,-8-5 352,8 5-1184,0 0-224,5 0-1120,-5 0 608</inkml:trace>
  <inkml:trace contextRef="#ctx0" brushRef="#br0" timeOffset="3283.59">2847 115 13696,'-6'28'6298,"-1"-2"-3792,6-22-2265,-4 11 1734,-1-1 0,0 1 0,-2 2-1975,-9 22 1328,14-32-1078,-10 25 305,1 1-1,2 0 1,-4 26-555,13-53-146,0 0-1,1 1 0,-1-1 0,2 1 0,-1-1 0,2 6 147,-2-10-235,0 0-1,1 0 0,-1-1 0,1 1 0,-1 0 1,1-1-1,0 1 0,0 0 0,0-1 1,0 1-1,0-1 0,0 0 0,0 1 1,0-1-1,0 0 0,1 0 0,-1 1 1,0-1-1,1 0 0,-1 0 0,1-1 0,0 1 1,-1 0-1,1 0 0,-1-1 0,1 1 1,0-1-1,0 1 236,20-1-3477,-3-3 1215</inkml:trace>
  <inkml:trace contextRef="#ctx0" brushRef="#br0" timeOffset="3284.59">2791 282 14464,'-21'16'5343,"21"-16"-4127,0 0 608,3 0 288,2-5-1280,13 2-256,-5 0-384,17-2-2624,-4 2 1344,15 3-2048,-7-5 1792</inkml:trace>
  <inkml:trace contextRef="#ctx0" brushRef="#br0" timeOffset="3985.77">3488 76 16128,'-29'0'5263,"18"2"-3087,5 0-1793,-1 1-1,1-1 1,0 1-1,1 0 1,-1 1-1,1-1 1,-1 1 0,1 0-1,0 1 1,0-1-1,-2 4-382,2 0 100,-1 0 0,2 0 0,-1 1 0,1 0 0,1 0-1,-2 4-99,-13 55 352,14-51-274,-18 98-179,-4 97 101,23-185-101,0-4-514,0 0 0,-1 0 0,-5 10 615,9-31-61,0-1 0,-1 0 0,1 0 0,-1 1 0,1-1 0,-1 0 0,0 0 0,0 0 0,1 0 0,-1 0 0,0 0 0,0 0 1,-1 1 60,2-2-32,-1 0 0,1 0 0,-1 1 1,1-1-1,-1 0 0,1 0 1,-1 0-1,0 1 0,1-1 1,-1 0-1,1 0 0,-1 0 1,1 0-1,-1 0 0,0 0 0,1 0 1,-1 0-1,1 0 0,-1-1 1,1 1-1,-1 0 32,-1-1-26,1 0 0,-1 0 0,1 0 0,-1 0 0,1 0 0,0 0 0,0 0 0,-1-1 0,1 1 1,0-1-1,0 1 0,0 0 0,1-1 0,-1 0 0,0 1 0,0-1 0,1 0 26,-3-5 35,0-1 0,1-1 0,0 1 0,0 0 1,1 0-1,0-1 0,1 1 0,0-1-35,0 3 37,1 1-1,0 0 1,0-1-1,0 1 1,1 0-1,-1 0 1,1 0 0,1 0-1,-1 0 1,1 0-1,0 0 1,2-3-37,17-18 9,1 2 0,1 0-1,1 1 1,4-1-9,19-18-14,20-21 225,-4-4 0,41-53-211,-103 117 24,8-9 418,-1 0 0,0-1 0,-1 0-1,4-7-441,-17 46 896,-4-2-608,-1 0-1,-2 0-287,0 4 199,-5 14-199,6-13-14,3-7 2,1-1 0,-5 23 12,11-38-3,0 0 1,0 0 0,1 0-1,0 0 1,0 1-1,0-1 1,1 0 0,0 0-1,0 0 1,0 0-1,1 0 1,0 0-1,0 1 3,-1-5-17,0-1 0,0 1 0,0 0 0,0-1 0,0 1 0,0-1 0,0 1-1,0-1 1,1 1 0,-1-1 0,1 0 0,-1 0 0,1 0 0,-1 0 0,1 0-1,-1 0 1,1 0 0,0 0 0,0-1 0,-1 1 0,1-1 0,0 1 0,0-1 0,0 0-1,0 1 1,0-1 0,0 0 0,-1 0 0,1-1 0,0 1 0,0 0 0,0 0-1,0-1 1,-1 0 0,1 1 0,0-1 0,0 0 0,0 0 17,6-3-9,0 0 1,0 0-1,-1-1 0,0 0 1,0-1-1,0 0 0,0 0 1,-1 0-1,0 0 1,0-1-1,-1 0 0,0-1 1,3-5 8,-8 13 2,0 0-1,0 0 1,0-1 0,0 1 0,0 0 0,1 0 0,-1 0-1,0 0 1,0 0 0,0 0 0,0 0 0,0 0 0,0 0 0,0 0-1,0 0 1,0 0 0,1 0 0,-1 0 0,0 0 0,0-1-1,0 1 1,0 0 0,0 0 0,0 0 0,0 0 0,1 0-1,-1 0 1,0 0 0,0 0 0,0 0 0,0 1 0,0-1-1,0 0 1,0 0 0,1 0 0,-1 0 0,0 0 0,0 0-1,0 0 1,0 0 0,0 0 0,0 0 0,0 0 0,0 0-1,0 0 1,0 0 0,1 1 0,-1-1 0,0 0 0,0 0 0,0 0-1,0 0 1,0 0 0,0 0 0,0 0 0,0 0 0,0 1-2,2 5 17,-2-1 1,1 0 0,-1 1 0,1-1 0,0 0 0,0 1 0,1-1 0,-1 0 0,3 3-18,-3-5 20,0-1 0,0 0-1,1 0 1,-1 1 0,0-1-1,1 0 1,0 0-1,0 0 1,-1-1 0,1 1-1,0 0 1,0-1 0,1 1-1,-1-1 1,0 0 0,0 1-1,1-1 1,-1 0 0,2 0-20,-3-1 15,0 0 0,0 1 0,0-1 0,0 0 0,0 0 0,0 0 0,1 0 0,-1 0 0,0 0 0,0 0 0,0 0 0,0-1 0,0 1 0,0 0 0,0-1 0,0 1 0,0-1 1,0 1-1,0-1 0,0 1 0,0-1 0,0 0 0,0 1 0,-1-1 0,1 0 0,0 0 0,0 0 0,-1 1 0,1-1 0,0 0 0,-1 0 0,1 0 0,-1 0 0,0 0 0,1 0 0,-1-1-15,1-1 104,1-1 0,-2 1-1,1-1 1,0 0 0,-1 1 0,0-1-1,0 1 1,0-1 0,0 0-1,0 0-103,-1 1-72,1 1 1,-1-1-1,1 1 0,-1-1 0,0 1 0,1-1 0,-1 1 0,-1-1 0,1 1 0,0 0 0,-1 0 1,1 0-1,-1-1 0,1 1 0,-1 1 0,0-1 0,0 0 0,0 0 0,0 1 0,0-1 0,0 1 0,-1 0 1,1-1-1,0 1 0,-1 0 0,1 0 0,-1 1 0,1-1 0,-2 0 72,2 1-477,0-1 0,-1 1-1,1-1 1,0 1 0,0 0 0,0 0 0,0 0-1,-1 0 1,1 1 0,0-1 0,0 0 0,0 1-1,0 0 1,0-1 0,0 1 0,0 0 0,0 0-1,0 0 1,0 0 0,0 1 0,1-1-1,-1 0 1,0 1 0,1-1 0,-1 1 477,-6 6-2197</inkml:trace>
  <inkml:trace contextRef="#ctx0" brushRef="#br0" timeOffset="4433.08">3953 376 14720,'-1'1'886,"1"1"1,-1-1 0,0 0-1,0 0 1,0 0-1,0 0 1,0 0 0,0 0-1,0 0 1,0 0 0,0 0-1,-1 0 1,0 0-887,1 0 148,0-1 0,-1 1-1,1 0 1,0 0 0,0 0-1,0 0 1,0 0 0,0 0 0,0 0-1,0 0 1,0 0 0,0 1 0,1-1-1,-1 0 1,0 0 0,1 1-1,-1-1 1,1 1 0,-1-1 0,1 0-1,0 1-147,-1 1-2,1-1-1,-1 0 0,1 0 0,0 1 0,0-1 0,0 0 0,1 1 1,-1-1-1,0 0 0,1 0 0,-1 0 0,1 1 0,0-1 1,0 0-1,0 0 0,0 0 0,0 0 0,0 0 0,2 1 3,-2-1-8,1-1-1,0 0 0,0 1 0,0-1 0,0 0 1,0 0-1,0-1 0,1 1 0,-1 0 1,0 0-1,0-1 0,0 0 0,1 1 1,-1-1-1,0 0 0,1 0 0,-1 0 1,0 0-1,1-1 0,-1 1 9,3-1-50,0 0 1,1-1-1,-1 1 0,0-1 0,3-2 50,-6 3-18,1 0-1,0-1 0,0 1 1,0 0-1,0 0 0,0 0 1,0 1-1,0-1 1,0 1-1,0 0 0,0 0 1,1 0-1,-1 0 1,0 0-1,0 1 0,0-1 1,1 1 18,14 6-6,-9-3 10,0 0 0,-1-1 0,2-1-1,-1 1 1,0-2 0,0 1 0,3-1-4,-6 0 109,-1-1 0,1 0 0,-1 0 1,1-1-1,0 1 0,-1-1 0,1-1 0,-1 1 0,1-1 0,-1 1 0,0-2 0,0 1 1,0 0-1,0-1 0,0 0 0,-1 0 0,1-1 0,-1 1 0,0-1 0,0 0 0,0 0 1,0 0-1,-1-1 0,4-4-109,-3 3 43,0-1-1,-1 0 1,0-1 0,0 1 0,0-1 0,-1 1-1,0-1 1,0-2-43,3-20-2768,1-2-6113,-3 22 3660,1 2 1883</inkml:trace>
  <inkml:trace contextRef="#ctx0" brushRef="#br0" timeOffset="5508.82">4827 329 11904,'-19'8'8763,"-2"-4"-3732,16-4-4378,-1 1-1,0 0 1,1 1-1,-5 1-652,-17 7 914,18-6-676,0-1 0,0 1 0,0 1 0,0-1 0,1 1 0,-6 5-238,11-8-44,-1 1 0,1 0 0,-1 0 0,1 1 0,0-1 1,1 1-1,-1-1 0,0 1 0,-1 4 44,4-7-39,-1 0-1,1 1 0,-1-1 1,1 1-1,0-1 1,0 1-1,0 0 1,0-1-1,0 1 1,0-1-1,0 1 1,1-1-1,-1 1 1,1-1-1,-1 0 0,1 1 1,-1-1-1,1 1 1,0-1-1,-1 0 1,1 1-1,0-1 1,1 1 39,-1 0 5,1-1 1,-1 1 0,1-1 0,0 1 0,-1-1 0,1 0-1,0 1 1,0-1 0,0 0 0,0 0 0,0 0-1,0-1 1,0 1 0,0 0 0,0-1 0,0 1-1,1-1-5,6 0-20,0-1-1,0 1 0,-1-2 1,1 1-1,-1-1 0,1-1 1,-1 1-1,0-2 0,0 1 1,0-1-1,0 0 0,-1 0 1,0-1-1,0 0 0,0-1 1,2-2 20,-6 6 32,-1-1 0,0 0 0,1 0 0,-1 1 0,0-2 1,-1 1-1,1 0 0,-1 0 0,1 0 0,-1-1 0,0 0-32,10-20 292,-12 26-300,1 0 0,0 0 1,-1 0-1,1 0 0,0 0 0,0 0 0,0 0 0,1 0 0,-1 0 1,1 0-1,-1 0 0,1 0 0,-1 0 0,1 0 0,0-1 0,0 1 1,0 1 7,0-1 5,1 1 0,-1-1 1,0 0-1,1 0 0,-1 1 1,1-1-1,0 0 0,0 0 1,0-1-1,0 1 0,0 0 1,0-1-1,0 1 0,1-1 1,-1 1-1,1-1 0,-1 0-5,1 0 3,0 0 1,1-1-1,-1 1 0,0-1 0,0 0 0,0 0 0,0 0 0,0 0 0,0 0 0,1-1 0,-1 1 0,0-1 0,0 0 0,0 0 0,0 0 0,2-2-3,4-2-78,0 0 0,-1-1 0,1 0 0,3-4 78,21-15-99,-32 24 121,1 0 1,0 0-1,-1 0 0,1 1 1,0-1-1,-1 0 0,1 1 1,0-1-1,0 1 0,0 0-22,-1 0 36,0 0-1,0 0 0,0 0 0,-1 0 0,1 0 0,0 0 1,0 1-1,0-1 0,-1 0 0,1 1 0,0-1 0,-1 0 1,1 1-1,0-1 0,-1 1 0,1-1 0,0 1 1,-1 0-1,1-1 0,-1 1 0,1-1 0,-1 1 0,0 0 1,1 0-1,-1-1 0,1 1 0,-1 0-35,7 16 300,-5-13-653,0 1 1,0-1-1,0 0 1,0 0-1,1 0 1,-1 0-1,3 2 353,-4-4-271,0-1 0,1 0 0,-1 0 0,0-1 0,1 1 0,-1 0 0,1 0 0,-1-1 0,1 1 0,-1-1 0,1 1 0,-1-1 0,1 0 0,-1 1 0,1-1 0,0 0 0,-1 0 0,1 0 0,-1 0-1,1 0 1,-1-1 0,1 1 0,0 0 0,-1-1 0,2 0 271,8-3-1513,0 0 0,0-1-1,-1-1 1,7-4 1513,-16 9 6,0 1-1,-1 0-1,1-1 1,-1 1 0,0 0 0,1 0 0,-1 0 0,0 0 0,1 0 0,-1 0 0,1 0 0,-1 0 0,0 0 0,1 0 0,-1 0 0,1 0 0,-1 0 0,0 0 0,1 0 0,-1 1 0,1-1 0,-1 0 0,0 0 0,1 0 0,-1 1 0,0-1 0,1 0 0,-1 0 0,0 1 0,0-1 0,1 0 0,-1 0 0,0 1 0,0-1 0,1 1-5,-1-1-221,1 1 1,0 0 0,-1 0-1,1-1 1,0 1 0,0-1-1,0 1 1,-1-1 0,1 1-1,0-1 1,0 1-1,0-1 1,0 0 0,0 0-1,0 1 1,0-1 0,0 0-1,0 0 221,18-4-3010,8-11 5501,-13 7-84,-7 4-469,15-7 2197,-22 10-3946,1 1 0,0 0 0,0-1 0,0 1 0,0 0 0,0 0 0,0 0 0,0-1 0,0 1 0,0 0 0,0 0 0,0 1 0,0-1 0,0 0 1,0 0-1,0 0 0,0 1 0,0-1 0,0 0 0,0 1 0,0-1-189,3 4 147,0-1 0,-1 1 0,1 0 1,-1 0-1,0 0 0,0 0 1,-1 1-1,1-1 0,-1 1 0,0-1 1,0 1-1,-1 0 0,1 0 0,-1 0 1,0 1-148,3 18 395,0 0 1,-1 19-396,-2-25 301,0 6 253,-1 0 1,0 0-1,-2 0 1,-1-1-1,-1 1 1,-2 3-555,3-12 215,-2-1 1,0 0 0,-1 0-1,0 0 1,-1-1-1,0 0 1,-1 0-1,-1-1 1,0 0-1,-4 4-215,4-6 61,-1 0-1,0-1 0,0 0 0,-1-1 1,-5 4-61,12-10-63,0 0 0,0 0 0,1 0 0,-1 0 0,0-1-1,0 0 1,-1 1 0,1-1 0,0-1 0,0 1 0,-1-1 0,1 1 0,0-1 0,0 0 0,-1-1 0,1 1 0,0-1 0,0 0 0,-1 0 63,2 0-269,-1-1-1,1 1 1,0-1-1,1 0 1,-1 0-1,0 0 0,0 0 1,1 0-1,-1-1 1,1 1-1,0-1 0,0 1 1,0-1-1,0 0 1,0 0-1,1 0 1,-2-3 269,0-1-654,1 1 0,0-1 0,0 1 0,1-1 1,-1 0-1,2 0 0,-1 1 0,1-5 654,0-32-1936</inkml:trace>
  <inkml:trace contextRef="#ctx0" brushRef="#br0" timeOffset="6010.21">5607 49 14336,'46'-47'13460,"-47"47"-13415,1 0-1,0 0 0,0 0 1,0 0-1,0 0 0,0 0 1,0 0-1,0 0 0,0 0 1,0 0-1,0 0 0,0 0 1,0 0-1,0 0 0,0 0 0,0 0 1,0-1-1,0 1 0,0 0 1,0 0-1,0 0 0,0 0 1,0 0-1,0 0 0,0 0 1,0 0-1,0 0 0,0 0 0,0 0 1,0 0-1,0 0 0,0 0 1,0 0-1,0 0 0,0 0 1,0 0-1,0 0 0,0 0 1,0-1-1,0 1 0,0 0 0,0 0 1,0 0-1,0 0 0,0 0 1,0 0-1,1 0 0,-1 0 1,0 0-1,0 0-44,-6 7 707,-21 57 253,5-23-678,2 2 1,-5 15-283,19-41 1,1 0-1,1 0 1,0 0 0,1 1 0,0-1 0,2 1 0,0 16-1,1-30-10,1 1 0,-1-1 0,1 1 1,0-1-1,0 0 0,0 1 0,0-1 1,1 0-1,0 0 0,0 0 0,0 0 1,1 0-1,-1 0 0,1-1 0,0 1 1,-1-1-1,2 0 0,-1 0 0,0 0 1,1 0-1,2 2 10,1-2-25,-1 1 1,1-2-1,0 1 1,-1 0 0,1-1-1,0-1 1,0 1-1,1-1 1,-1 0-1,0-1 1,0 1-1,0-1 1,2-1 24,1 0-28,0 0 1,0 0-1,-1-1 1,1-1-1,-1 0 0,1 0 1,-1-1-1,0 0 1,0 0-1,3-3 28,-6 3-13,-1 1 0,0-1 0,-1 0 0,1 0 0,-1 0 0,1-1 0,-1 0 1,0 0-1,-1 0 0,0 0 0,1 0 0,-1-1 0,-1 1 0,1-1 0,-1 0 0,0 0 0,0-1 13,-2 4 22,1-1-1,-1 1 1,0 0 0,0-1-1,0 1 1,0 0 0,-1 0-1,1-1 1,-1 1-1,0 0 1,0 0 0,0 0-1,-1-2-21,1 4 9,1 0-1,0 0 1,-1 1 0,1-1-1,-1 0 1,0 0-1,1 0 1,-1 1-1,0-1 1,1 0 0,-1 1-1,0-1 1,0 0-1,0 1 1,1-1-1,-1 1 1,0 0-1,0-1 1,0 1 0,0 0-1,0-1 1,0 1-1,0 0 1,0 0-1,0 0 1,0 0 0,0 0-1,0 0 1,0 0-1,0 0 1,0 0-1,0 0 1,0 1-1,0-1 1,0 0 0,0 1-1,0-1 1,1 0-1,-1 1 1,0-1-1,0 1 1,0 0 0,0-1-1,1 1 1,-1 0-9,-4 2 42,1 1-1,0 0 1,0 0 0,1 1 0,-1-1 0,1 1-1,0-1 1,0 1 0,0 0 0,0 0 0,1 0-1,0 1 1,0-1 0,1 1 0,0-1 0,-1 1 0,2 0-42,-1-3-33,1 1 1,-1 0 0,1 0 0,0-1-1,0 1 1,1 0 0,-1-1 0,1 1-1,0 0 1,0-1 0,0 1-1,1-1 1,-1 1 0,1-1 0,-1 0-1,1 1 1,0-1 0,1 0 0,-1 0-1,0-1 1,1 1 0,0 0 0,-1-1-1,1 1 1,0-1 0,0 0 0,2 1 32,2 0-717,1 1 1,-1-2-1,0 1 1,1-1 0,-1 0-1,1 0 1,0-1-1,0 0 1,-1-1 716,8 1-2691,0-1 1,-1-1-1,1-1 1,6-1 2690,14-4-3264</inkml:trace>
  <inkml:trace contextRef="#ctx0" brushRef="#br0" timeOffset="6380.85">6406 340 16895,'0'17'6336,"0"-17"-4928,-5 16 800,5-10 320,-3-6-1472,-2 13-256,-5-1-544,7 2-928,-7-6 320,2 4-3232,0-4 1984,8 0-1856,-5-5 1984</inkml:trace>
  <inkml:trace contextRef="#ctx0" brushRef="#br0" timeOffset="6735.63">6367 118 13568,'-10'-30'5087,"10"30"-3967,-8-17 640,8 14-480,-5-5-832,10 5-3808,-5-2 1760,8 10-2463,-3-2 2335</inkml:trace>
  <inkml:trace contextRef="#ctx0" brushRef="#br0" timeOffset="6736.63">6503 465 12800,'-3'4'6368,"2"-5"-2473,4-9-1264,6-17-2160,6-8 1789,10-15-2260,-19 39 368,0 0 0,1 1 0,0 0 1,1 0-1,0 1 0,6-4-368,-14 11 36,1 1 0,0 1 0,0-1 0,0 0 0,0 0 0,0 0 0,1 0 0,-1 1 0,0-1 0,0 0 0,0 1 0,1-1 0,-1 1 0,0 0 0,1-1 0,-1 1 0,0 0 0,1 0 0,-1 0 0,0 0 0,1 0 0,-1 0 0,0 0 0,1 0 0,-1 1 0,0-1 0,0 0 1,1 1-1,-1-1 0,0 1 0,0-1 0,1 1 0,-1 0 0,0 0 0,0-1 0,0 1 0,0 0 0,0 0 0,0 0 0,0 0 0,0 0 0,-1 0 0,1 0 0,0 1 0,0 0-36,7 18-229,0-1-1,-1 2 1,-1-1 0,2 18 229,0-5-3078,-8-29 2491,1 0 0,0-1 0,1 1 0,-1 0 0,1-1-1,0 1 1,0-1 0,0 1 0,0-1 0,1 1 587,10 8-2166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2:35.29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14 472 15872,'-13'8'5983,"13"-8"-4671,0-3 768,0 3 224,0-5-1408,9 5 128,-5 0-640,10 0 192,-1 0-320,13 0-64,-5 0-128,7 5-608,-7-5 288,5 3-2720,-4 1 1664,4 0-1792,-8 0 1792</inkml:trace>
  <inkml:trace contextRef="#ctx0" brushRef="#br0" timeOffset="648.3">430 406 17279,'-2'1'9433,"1"5"-6821,1 14-2700,4-3 460,0 0-1,1 0 1,1-1-1,2 3-371,-5-11 120,-3-6-100,1 0 1,0 1 0,0-1-1,1 0 1,-1 0-1,0 0 1,1 0 0,-1 0-1,1 0 1,0 0-1,-1 0 1,1 0 0,0-1-1,0 1 1,0-1-1,1 1-20,-1-1 5,-1-1 0,1 1 0,-1-1 0,1 0 0,0 0 0,-1 1 0,1-1 0,-1 0 0,1 0 0,0 0 0,-1 0 0,1-1 0,0 1-1,-1 0 1,1-1 0,-1 1 0,1-1 0,-1 0 0,1 1 0,-1-1 0,1 0 0,-1 0 0,0 0 0,1 0-5,18-15 18,0-2 0,-1 0 0,-1-1 0,10-13-18,5-4 88,-27 29-85,0 1 0,1 0 1,-1 0-1,1 0 0,7-3-3,-11 7-12,1 0 0,-1 1 0,1-1-1,0 1 1,-1 0 0,1 0 0,0 0-1,0 0 1,0 1 0,0-1 0,0 1 0,-1 0-1,1 0 1,2 1 12,36 5-313,-14-2-302,0-1 1,13 0 614,-32-3-21,1-1 0,-1 1-1,1-2 1,-1 1 0,0-1 0,0-1-1,0 0 1,0 0 0,3-2 21,-9 4 1,0-1-1,-1 1 1,1-1 0,0 0 0,-1 0 0,1 0 0,-1 0-1,0 0 1,1-2-1,-2 4-3,0-1 0,-1-1 0,1 1-1,0 0 1,-1 0 0,1 0 0,-1 0 0,1 0-1,-1 0 1,0-1 0,1 1 0,-1 0 0,0 0-1,0-1 1,0 1 0,0 0 0,0 0 0,0-1-1,0 1 1,-1 0 0,1 0 0,0 0 0,-1-1-1,1 1 4,0 1 18,-1-1 0,1 1-1,0 0 1,0-1 0,-1 1-1,1 0 1,0-1 0,-1 1-1,1 0 1,0 0 0,-1 0-1,1-1 1,0 1 0,-1 0-1,1 0 1,-1 0 0,1 0-1,0 0 1,-1 0 0,1 0-1,-1 0 1,1 0 0,0 0-1,-1 0 1,1 0 0,-1 0-1,1 0-17,-13 2 412,12-1-309,-5 0-47,1 1 0,-1 0 0,1 0 0,0 1 0,0-1-1,0 1 1,0 0 0,0 0 0,1 1 0,-1 0 0,1 0-1,0 0 1,0 0 0,0 0 0,1 1 0,-1 0 0,1 0-56,1-2 24,1 0 1,-1 0 0,1 0 0,0 1 0,0-1-1,0 0 1,1 1 0,-1-1 0,1 0-1,0 1 1,0-1 0,0 1 0,0-1-1,0 0 1,1 1 0,0-1 0,0 1-1,0-1 1,0 0 0,0 0 0,0 0-1,1 0 1,0 0 0,-1 0 0,1 0-1,0 0 1,0 0 0,2 1-25,0 0-304,0-1 1,0 1-1,1-1 1,-1 1-1,1-1 1,0 0-1,0-1 0,0 1 1,0-1-1,0 0 1,0 0-1,1-1 1,-1 1-1,1-1 0,-1-1 1,1 1-1,-1-1 1,1 0-1,0 0 304,11-1-1617,1 0-1,-1-2 1,0 0-1,0-1 0,10-3 1618,16-5-5231,-6-2 1887</inkml:trace>
  <inkml:trace contextRef="#ctx0" brushRef="#br0" timeOffset="1117.45">1502 1 14336,'-28'11'10006,"26"-10"-9616,-1-1 0,1 1 0,-1 0 0,1 0 0,0 0 1,-1 0-1,1 0 0,0 1 0,0-1 0,0 1 0,0-1 0,0 1 1,0 0-1,1-1 0,-1 1 0,0 0 0,1 0 0,-1 1-390,2-1 23,-1-1 1,1 1-1,0 0 0,0-1 0,0 1 0,0 0 0,0-1 0,0 1 0,0 0 0,1-1 0,-1 1 0,0 0 0,1-1 1,0 1-1,-1-1 0,1 1 0,0-1 0,0 1 0,0 0-23,19 28 41,-9-17-32,0-1 0,1 0 0,1 0-9,21 23 0,-7-7 0,-2 2 0,16 26 0,-29-38 47,-2 0 0,-1 1 0,0 1 0,-1 0 0,-1 0 0,-1 0 0,-1 0 0,1 12-47,-4-20 35,-1 0-1,-1 1 0,0-1 0,0 0 1,-1 0-1,0 0 0,-1 0 1,-1-1-1,0 1 0,0 0 1,-1-1-1,-1 0 0,0 0 0,0 0 1,-5 6-35,-3 0 0,0 0 1,-2-2 0,1 1-1,-2-2 1,0 0 0,0-1-1,-2-1 1,-1 1-1,5-4-286,0-1 1,-1-1-1,0 0 1,0 0-1,0-2 0,-1 0 1,0 0-1,0-2 0,-2 0 286,0-2-661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2:34.41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188 343 13056,'1'-1'511,"0"-1"0,1 1 0,-1-1 1,0 0-1,0 1 0,0-1 0,0 0 1,0 0-1,0 0 0,-1 0 0,1 1 1,-1-1-1,1 0 0,-1 0 0,0 0 1,0 0-1,0-1 0,0 1 0,0 0 1,0 0-1,0 0 0,-1 0-511,0-3 279,0 1-1,0 0 0,0 0 1,-1 0-1,0 0 0,0 0 1,0 0-1,0 0 1,0 1-1,-1-1 0,0 1 1,1 0-1,-1-1 0,-2 0-278,3 2 119,-1 1-1,1-1 0,0 1 1,0 0-1,-1-1 0,1 1 1,-1 0-1,1 1 0,-1-1 1,0 0-1,1 1 0,-1-1 1,0 1-1,1 0 0,-1 0 1,0 0-1,1 0 0,-1 0 0,0 1 1,1-1-1,-1 1 0,1 0 1,-3 1-119,-2 0-6,1 1 0,0 0 0,0 0 0,0 0-1,1 1 1,-1 0 0,1 0 0,0 1 0,0-1 0,0 1 0,1 0 0,0 0 0,0 1 0,0 0 0,-1 1 6,2 0-50,-1 1 1,1 0-1,0 0 0,1 0 1,0 0-1,-1 7 50,2-13-47,1 1 1,0 0-1,0 0 0,0 0 0,0 0 1,0 0-1,1 0 0,-1 0 0,1-1 1,0 1-1,0 0 0,0 0 0,0-1 0,0 1 1,0-1-1,1 1 0,0-1 0,-1 1 1,1-1-1,0 0 0,0 1 47,0-2-12,-1 0-1,1 0 1,-1 0 0,1 0 0,0 0-1,-1 0 1,1-1 0,0 1-1,0 0 1,0-1 0,-1 0-1,1 1 1,0-1 0,0 0-1,0 0 1,0 0 0,0 0-1,0 0 1,0 0 0,-1-1 0,1 1-1,0-1 1,1 1 12,1-2 2,1 0 0,-1 1 0,0-2 0,0 1 0,0 0 0,0-1 0,0 1 0,3-4-2,5-7 15,0 0-1,0-1 0,-1 0 0,-1-1 1,-1-1-1,8-15-14,-17 30 4,1 1 0,-1-1 0,0 1 0,0-1 0,0 1-1,1-1 1,-1 1 0,0 0 0,1-1 0,-1 1 0,0-1 0,1 1 0,-1 0 0,1-1 0,-1 1 0,0 0 0,1-1 0,-1 1 0,1 0-4,3 6 59,-3 24-1,-1-24-58,0 6-6,0 0-1,2-1 1,-1 1 0,3 5 6,-3-12-33,0 0 1,1 0-1,0 0 0,0 0 1,0 0-1,1 0 0,0-1 1,-1 1-1,1-1 0,1 0 1,0 1 32,-3-4-17,0-1 0,0 1-1,0 0 1,0 0 0,1 0 0,-1-1 0,0 1 0,0-1 0,1 1-1,-1-1 1,0 1 0,1-1 0,-1 0 0,1 0 0,-1 1 0,0-1 0,1 0-1,-1 0 1,1-1 0,-1 1 0,0 0 0,1 0 0,-1-1 0,1 1-1,-1-1 1,0 1 0,0-1 0,1 1 0,-1-1 0,0 0 0,1 0 17,3-2-16,0-1 1,-1 1-1,0-1 1,1 0-1,-1 0 1,1-3 15,15-19-33,-1-1 1,-2-1-1,14-27 33,1-14 311,1-10-311,-27 65 67,-1 0 0,0 0 0,-1-1 0,-1 0 0,0 1 0,-1-1 0,0-7-67,-4 10 333,2 12-325,0 0 0,0 0 0,0 0 0,-1 0 0,1 0 0,0 0 0,0 0 0,0-1 0,0 1 1,0 0-1,0 0 0,0 0 0,0 0 0,-1 0 0,1 0 0,0 0 0,0 0 0,0 0 0,0 0 0,0 0 0,0 0 0,-1 0 0,1 0 0,0 0 0,0 0 0,0 0 1,0 0-1,0 0 0,0 0 0,-1 0 0,1 1 0,0-1 0,0 0 0,0 0 0,0 0 0,0 0 0,0 0 0,0 0 0,0 0 0,0 0 0,-1 0 0,1 0 1,0 1-1,0-1-8,-1 2 71,-1 0 1,0 1 0,1-1 0,0 1-1,0-1 1,0 1 0,-1 1-72,-7 23-26,1 1 1,2-1-1,0 1 1,2 0-1,1 0 1,1 1-1,2-1 1,1 1-1,1-1 26,-2-22-109,2 0-1,-1 0 1,1 0-1,-1 0 1,2 0-1,-1-1 1,1 1-1,1 3 110,-3-8-14,0 1-1,0-1 1,0 0 0,-1 1-1,1-1 1,1 0-1,-1 0 1,0 0-1,0 0 1,0 0-1,1 0 1,-1 0 0,0 0-1,1 0 1,-1 0-1,0-1 1,1 1-1,-1-1 1,1 1 0,0-1-1,-1 0 1,1 1-1,-1-1 1,1 0-1,-1 0 1,1 0 0,0 0-1,-1 0 1,1-1-1,-1 1 1,1 0-1,-1-1 1,1 1 0,-1-1-1,1 0 15,5-2 5,-1 0-1,-1-1 0,1 0 1,-1-1-1,1 1 1,-1-1-1,0 0 1,3-5-5,9-11 335,9-16-335,-9 12 504,2 0 408,-9 16-654,-10 8-260,0 1 1,0 0 0,0 0 0,0 0 0,1 0-1,-1 0 1,0 0 0,0 0 0,0 0 0,0 0-1,0 0 1,0 0 0,0 0 0,1 0-1,-1 0 1,0 0 0,0 0 0,0 0 0,0 0-1,0 0 1,0 0 0,0 0 0,1 0 0,-1 0-1,0 0 1,0 0 0,0 0 0,0 0-1,0 0 1,0 0 0,0 0 0,1 0 0,-1 0-1,0 0 1,0 0 0,0 1 0,0-1-1,0 0 1,0 0 0,0 0 0,0 0 0,0 0-1,0 0 1,0 0 0,0 0 0,0 1 0,1-1-1,-1 0 1,0 0 0,0 0 0,0 0-1,0 0 1,0 0 0,0 0 0,0 1 0,0-1-1,0 0 1,0 0 0,0 0 0,0 0-1,-1 0 1,1 0 0,0 1 1,0 8-10,1 1 1,0-1-1,0 0 1,1 1-1,2 4 10,-3-9-1,1-1-1,-1 1 1,1 0 0,1-1-1,-1 0 1,1 1 0,-1-1-1,1 0 1,0 0 0,1-1-1,-1 1 1,1 0 1,-3-3-12,0 0 0,1-1 0,-1 1 0,0 0-1,1 0 1,-1-1 0,0 1 0,1-1 0,-1 1 0,1-1 0,-1 0-1,1 1 1,-1-1 0,1 0 0,-1 0 0,1 0 0,-1 0 0,1 0-1,-1-1 1,1 1 0,-1 0 0,1-1 0,-1 1 0,0-1 12,6-1-125,-1-1 0,0 0 0,0-1 0,5-3 125,13-7-174,-21 13 155,0 0 0,1 0 0,-1 0 1,0 0-1,0 0 0,0 1 0,1 0 1,-1 0-1,0 0 0,0 0 0,1 0 0,-1 0 1,0 1-1,0 0 0,0 0 0,1-1 0,-1 2 1,0-1-1,0 0 0,-1 1 0,1-1 1,0 1-1,2 1 19,23 19 56,-19-14-36,0-1-1,1-1 0,1 2-19,-8-7 79,-1 1 0,1-1 0,0 0 0,0 0 0,0 0 0,0 0 0,0 0 0,0-1 0,0 1 0,1-1 0,-1 0 0,0 0 0,2 0-79,-3-1 44,0 1 0,0-1 0,0 1 0,-1-1 1,1 0-1,0 0 0,0 0 0,-1 0 0,1 0 0,0-1 0,-1 1 0,1 0 0,-1-1 0,1 1 0,-1-1 1,0 1-1,0-1 0,0 0 0,0 1 0,0-1 0,0 0 0,0 0 0,-1 0 0,1 0 0,0 0 0,-1 0 1,0 0-1,1 0 0,-1 0-44,1-7-4,0 0 0,-1 0 0,1 0 0,-2 0 0,0-8 4,-1 4 193,1 9-942,0-1-1,0 0 1,1 1 0,0-1 0,0 0-1,0 1 1,1-5 749,-1 9-354,0-1 0,0 0-1,1 0 1,-1 0-1,0 1 1,1-1 0,-1 0-1,1 0 1,-1 1 0,1-1-1,-1 0 1,1 1 0,-1-1-1,1 0 1,0 1 0,-1-1-1,1 1 1,0-1 354,0 1-660,1-1 1,-1 1 0,1-1-1,-1 1 1,1 0 0,-1-1-1,1 1 1,-1 0 0,1 0-1,-1 0 1,1 0 0,-1 1-1,0-1 1,1 0 659,44 4-6238,3-4 10822,-31 0-359,-17 0-3731,1 0 1,0 0 0,-1-1-1,1 1 1,-1 0 0,1-1 0,-1 0-1,1 1 1,-1-1 0,1 0-1,-1 0 1,1 0 0,-1 0-1,0 0 1,1 0 0,-1 0 0,0 0-1,0 0 1,0 0 0,0-1-1,0 1 1,0-1 0,0 1 0,-1-1-1,1 1-494,-1 0 64,0 1-1,0 0 1,0 0-1,1-1 1,-1 1-1,0 0 1,0 0-1,0-1 1,0 1-1,0 0 1,0 0-1,0-1 1,0 1-1,0 0 1,0 0-1,-1-1 1,1 1-1,0 0 1,0 0-1,0-1 1,0 1-1,0 0 0,0 0 1,0 0-1,-1-1 1,1 1-1,0 0 1,0 0-1,0 0 1,-1-1-1,1 1 1,0 0-1,0 0 1,0 0-1,-1 0 1,1 0-1,0 0 1,0-1-1,-1 1 1,1 0-1,0 0 1,0 0-1,-1 0 1,1 0-1,0 0 1,0 0-1,-1 0 1,1 0-1,0 0 1,0 0-1,-1 0-63,-12 2 645,8 1-532,1-1 0,-1 1 1,1 1-1,0-1 0,0 1 0,0-1 1,1 1-1,-1 0 0,1 1 0,0-1 1,0 0-1,0 2-113,-5 9-11,1 0 1,1 0 0,-2 6 10,6-14-74,0-1 1,1 0 0,0 1-1,0-1 1,1 1 0,-1-1-1,1 1 1,1-1 0,-1 1-1,1 0 74,0-5-36,-1 0-1,1-1 0,-1 1 1,1 0-1,-1-1 0,1 1 1,0-1-1,-1 1 0,1-1 1,0 1-1,0-1 0,0 0 1,1 1-1,-1-1 0,0 0 1,0 0-1,1 1 37,0-2-10,-1 1 0,1-1-1,-1 1 1,1-1 0,-1 1-1,1-1 1,0 0 0,-1 0-1,1 0 1,-1 0 0,1 0-1,0 0 1,-1 0 0,1-1-1,-1 1 1,1 0 0,-1-1-1,1 1 1,-1-1 0,1 0-1,0 0 11,3-2-19,0 1-1,0-1 0,-1-1 0,0 1 1,1 0-1,-1-1 0,0 0 0,1-2 20,27-36-42,-19 24 120,-6 7-35,0 0 0,4-9-43,-9 16-75,0 0-1,0 0 1,-1-1-1,1 1 1,-1 0-1,0 0 1,0-1-1,0-2 76,-1 14-4,1 0-1,0-1 1,0 0-1,1 1 1,-1-1-1,1 0 1,2 4 4,-2-7 10,-1 0 1,0 0 0,0-1-1,1 1 1,0 0 0,-1-1-1,1 1 1,0-1 0,0 0-1,1 0 1,-1 1 0,0-1-1,1-1 1,-1 1-1,1 0 1,-1-1 0,3 2-11,-2-2 2,1 0 0,-1-1 0,1 1 0,0 0 0,-1-1 1,1 0-1,-1 0 0,1 0 0,0 0 0,-1-1 0,1 0 0,-1 1 1,1-1-1,-1 0 0,1-1 0,-1 1 0,0 0 0,1-2-2,6-3 1,-1 0-1,-1-1 1,1 0 0,-1 0-1,2-3 0,18-16 55,-27 26-31,0-1 0,-1 1 0,1-1 0,0 1 0,0-1 0,0 1 0,0 0 0,0-1 0,0 1 0,0 0 0,0 0 0,0 0 0,0-1 0,0 1 0,0 0 0,0 0 0,0 1 0,0-1 0,-1 0 0,1 0 0,0 0 0,0 1 0,0-1 0,0 0 0,0 1 0,0-1 0,0 1 0,0-1 0,-1 1 0,1-1 0,0 1 0,0 0-24,4 3 40,0 1 0,-1 0 0,1 0 0,2 5-40,2 1-272,-4-5 174,0 0 1,0-1-1,0 0 1,1 0-1,0-1 1,2 2 97,-6-5-7,-1 0 0,0-1 1,0 1-1,1 0 0,-1-1 0,0 0 1,1 1-1,-1-1 0,0 0 0,1 0 1,-1 0-1,0 1 0,1-2 0,-1 1 1,1 0-1,-1 0 0,0 0 0,1-1 1,-1 1-1,0 0 0,0-1 0,1 1 1,-1-1-1,0 0 0,0 1 0,1-1 1,-1 0-1,0 0 0,0 0 0,0 0 1,0 0-1,0 0 0,0 0 0,-1 0 0,1 0 7,8-11-298,12-14-54,-20 26 350,-1 0 1,0 0 0,1-1-1,-1 1 1,0 0 0,1 0-1,-1 0 1,1 0 0,-1-1 0,0 1-1,1 0 1,-1 0 0,1 0-1,-1 0 1,0 0 0,1 0-1,-1 0 1,1 0 0,-1 0-1,1 0 1,-1 0 0,0 0-1,1 1 1,-1-1 0,1 0-1,-1 0 1,0 0 0,1 0-1,-1 1 1,1-1 0,-1 0-1,0 0 1,1 1 0,-1-1-1,0 0 1,1 1 1,11 16-64,-12-16 64,5 10 67,0-1 0,-1 1 1,0-1-1,-1 1 0,1 3-67,10 60 816,-11-62-571,-1 5-77,0 0 1,-1 0-1,0 0 1,-1 0-1,-1 0 0,-1 0 1,0 0-1,-2-1 1,0 1-1,-5 13-168,6-20 72,-1-1 0,0 0 1,-1-1-1,1 1 0,-2-1 0,1 0 1,-1 0-1,0-1 0,-1 1 0,0-1 0,0-1 1,-1 1-1,1-1 0,-1-1 0,-1 1 0,1-2 1,-1 1-1,0-1 0,-3 1-72,-3 0-116,0 0-1,-1-1 1,-10 1 116,18-4-102,-1 0 0,1 0 1,0-1-1,0-1 0,0 1 1,-1-1-1,1 0 0,-2-2 102,8 3-259,0-1-1,1 1 0,-1-1 1,0 0-1,0 1 0,1-1 1,-1 0-1,0 0 0,1-1 1,-1 1-1,1 0 0,-1 0 1,1-1-1,0 1 0,0-1 1,-1 1-1,1-1 0,0 1 1,0-1-1,0 0 0,1 1 1,-1-1-1,0 0 0,1 0 1,-1 0-1,1 0 0,0 1 1,-1-1-1,1 0 0,0-1 260,0-4-996,1 1-1,0 0 0,0 0 0,0-1 0,0 1 0,1 0 0,0 0 0,1 1 0,-1-2 997,19-39-3610</inkml:trace>
  <inkml:trace contextRef="#ctx0" brushRef="#br0" timeOffset="516.73">2052 194 11392,'17'-26'7967,"-16"26"-7705,-1 0 0,0-1 0,0 1 0,1-1 0,-1 1 0,0-1 0,0 1 0,0 0 0,0-1 0,1 1 0,-1-1 0,0 1 0,0-1 0,0 1 0,0-1 0,0 1 0,0-1 0,0 1 0,0-1 0,0 1 0,-1-1 0,1 1 0,0-1 0,0 1 0,0 0 0,0-1-262,-11-11 2438,8 9-2369,-1 1 0,0 0 0,0-1 0,0 1 0,0 1 0,-2-2-69,2 2 18,0 0-1,1 1 0,-1 0 1,0-1-1,0 1 0,1 0 1,-1 1-1,0-1 1,0 1-1,1-1 0,-1 1 1,0 1-1,1-1 1,-1 0-1,0 1-17,2-1 5,0 0-1,1-1 1,-1 1-1,0 0 1,1 0 0,-1 0-1,1 0 1,-1 1-1,1-1 1,0 0 0,0 1-1,-1-1 1,1 0 0,0 1-1,0 0 1,0-1-1,1 1 1,-1-1 0,0 1-1,0 0 1,1 0-1,-1-1 1,1 1 0,0 0-1,0 0 1,-1 0 0,1 0-1,0-1 1,1 3-5,0 0-26,0 0 0,0 1 0,0-1 0,1 0 0,0 0 0,0 0 0,0 0 1,1 0-1,-1-1 0,1 2 26,7 6 56,0-1 0,6 6-56,-8-9 133,0 1 0,-1 0 0,0 0-1,0 1 1,1 2-133,-4-5 208,-1 0 1,0 1-1,0-1 0,-1 1 1,1-1-1,-1 1 0,-1 0 1,1 0-209,-2-4 37,0-1-1,1 1 1,-1-1 0,0 1 0,-1-1 0,1 1-1,0-1 1,-1 1 0,1-1 0,-1 0-1,0 1 1,1-1 0,-1 0 0,0 0 0,-1 1-1,1-1 1,0 0 0,-1 0 0,1 0 0,-1 0-1,0-1 1,1 1 0,-1 0 0,0-1 0,-2 2-37,-2 1-68,0-1 0,0 1 1,-1-1-1,1-1 0,-1 1 1,0-1-1,0 0 0,-1-1 68,3 0-1010,0 0-1,0-1 0,-1 1 1,1-1-1,0 0 1,-1-1-1,0 0 1011,4 1-416,1 0-1,-1-1 1,1 1 0,0 0 0,-1-1 0,1 1-1,0-1 1,0 0 0,-1 1 0,1-1-1,0 0 1,0 0 0,0 0 0,0 0-1,0 0 1,0 0 0,0 0 0,0 0 0,0 0-1,1 0 1,-1-1 0,0 1 416,-4-14-3301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2:53:12.31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57 472 17023,'-17'32'6400,"17"-32"-4960,-9 20 640,5-20-64,-1 6-896,1 2-224,0 9-544,-1-6-160,0 5-128,2-4-1888,3-1-768,0-3 1312,13-8 704</inkml:trace>
  <inkml:trace contextRef="#ctx0" brushRef="#br0" timeOffset="1">132 183 17791,'-44'-3'6592,"44"3"-5120,-18 0 416,10 0-192,-2 0-1408,7 3-512,3 2-3968,0-1-1696,21 4 2976,-3 0 1473,18 0 1087</inkml:trace>
  <inkml:trace contextRef="#ctx0" brushRef="#br0" timeOffset="836.82">181 380 14464,'-2'0'476,"1"0"-201,1 0-1,-1 0 1,0 1-1,1-1 1,-1 0-1,0 0 1,1 0-1,-1 1 1,1-1-1,-1 0 1,1 0 0,-1 1-1,1-1 1,-1 1-1,1-1 1,-1 0-1,1 1 1,-1-1-1,1 1 1,-1 0-275,18 8 3504,26 6-898,12 5-924,-38-12-1189,0 1 0,-1 0-1,6 5-492,-19-12 121,1 0 0,-1 1 0,0-1 0,0 1-1,0 0 1,0 0 0,0 0 0,-1 1 0,1-1 0,-1 0 0,0 1-1,0 0 1,0-1 0,0 1 0,-1 0 0,0 0 0,0 0-1,1 1-120,-2-1 41,-1-1 0,1 0 0,0 0 0,-1 0 0,1 1 0,-1-1-1,0 0 1,0 0 0,-1 0 0,1 0 0,0-1 0,-1 1 0,0 0-1,0 0 1,1-1 0,-2 1 0,1-1 0,0 0 0,-2 2-41,-6 4 22,0 1 0,0-2-1,-1 0 1,-3 1-22,7-3-1,-1-2 0,1 1 0,-1-1 0,0 0-1,0-1 1,0 0 0,-7 1 1,11-2-121,-1-1 1,0 1-1,1-1 1,-1 0-1,0 0 1,1-1-1,-1 1 1,0-1-1,1 0 1,-1 0-1,1-1 0,-1 0 1,1 1-1,-1-2 121,4 3-61,0-1 0,1 1 0,-1 0 0,1-1 0,-1 1 0,0-1 0,1 1 0,-1-1 0,1 0 0,0 1 0,-1-1 0,1 1 0,-1-1 0,1 0 0,0 1 0,-1-1 0,1 0 0,0 1 0,0-1 0,0 0 0,0 0 0,-1 1 0,1-1 0,0 0 0,0 0 0,0 1 0,0-1 0,1 0 0,-1 1 0,0-1 0,0 0 0,0 0 0,1 1 0,-1-1 0,0 0 61,1-1-120,0 0 0,1 0 0,-1 0 0,0 1 1,0-1-1,1 0 0,-1 1 0,1-1 1,0 1-1,-1 0 0,1-1 0,2 0 120,3-1-151,0 0 1,1 0-1,-1 0 0,1 1 0,0 0 1,7-1 150,53-3 195,-34 3 104,2-1 395,10 0 921,44-10-1615,-77 11 8,0 0 1,0-1 0,0-1-1,-1 0 1,1-1 0,-1 0-1,0-1 1,9-7-9,-19 12 53,0 0 0,1-1-1,-1 1 1,0 0 0,0-1 0,-1 0 0,1 1-1,0-1 1,-1 0 0,0 0 0,0 0 0,1-1-53,-2 4 37,0-1 0,0 0 0,0 1 0,0-1 1,1 0-1,-1 0 0,0 0 0,0 1 0,0-1 0,0 0 1,-1 0-1,1 1 0,0-1 0,0 0 0,0 0 0,-1 1 1,1-1-1,0 0 0,-1 1 0,1-1 0,-1 0-37,1 1 33,-1-1 0,0 0 0,0 1 0,0-1 0,0 1 0,0-1 0,0 1 0,0 0 0,0-1 1,0 1-1,0 0 0,0 0 0,0 0 0,0 0 0,0 0 0,0 0 0,0 0 0,0 0 0,0 0 0,-1 0-33,-5 2 59,0 0 1,0 0 0,0 0 0,0 1-1,0 0 1,1 0 0,-1 1 0,1 0-1,0 0 1,0 0 0,0 1-1,1 0 1,-1 0 0,1 1 0,-3 4-60,6-8-1,1 1 1,0-1 0,-1 1-1,1-1 1,0 1 0,1 0-1,-1-1 1,0 1 0,1 0-1,0 0 1,-1-1 0,1 1-1,0 0 1,0 0 0,1-1-1,-1 1 1,0 0-1,1 0 1,0-1 0,0 1-1,0-1 1,0 1 0,0-1-1,0 1 1,1-1 0,-1 1-1,1-1 1,0 0 0,1 3-14,0-1 0,0 0 0,1-1 0,-1 1 0,1-1 0,0 1 1,0-1-1,0 0 0,1-1 0,-1 1 0,1-1 0,0 1 0,-1-2 0,1 1 0,3 1 14,1-2-27,0 0 0,0-1 0,0 0 0,-1 0 0,1 0 0,0-1 0,0-1 0,2 0 27,4-2-26,0 0 0,-1-1 0,1 0 0,4-4 26,-2 0 36,-1-1 0,8-6-36,-19 13 19,1-2-5,-4 4-14,0-1 1,0 1-1,0-1 1,0 1-1,0 0 1,0 0-1,1 0 1,-1 0-1,1 0 1,-1 0-1,0 1 1,1-1-1,-1 1 1,1 0-1,0-1 0,1 1-11,-1-1 1,0 1-1,0-1 1,0 0-1,0 0 0,0 0 1,0 0-1,1-1 11,16-6 5,-14 7 23,0 0 1,0 0-1,0 0 0,1 1 1,-1 0-1,0 0 0,0 1 1,6 1-29,-9-1 39,1 0 1,-1 0 0,1 0-1,-1 1 1,1 0 0,-1-1-1,0 1 1,0 1-1,0-1 1,0 0 0,0 1-1,0-1 1,-1 1 0,1 0-1,0 1-39,1 1-64,0 0 0,0 0 0,1-1 0,-1 1 0,1-1 0,1 0 0,-1 0-1,0-1 1,1 1 0,0-1 0,0-1 0,0 1 0,0-1 0,0 0 0,0 0 0,1-1 0,-1 1-1,0-2 1,1 1 0,5-1 64,-5 0-1160,-1-1 0,0 0 0,1 0 0,-1 0 0,0-1 0,0 0 0,0 0 0,0-1 0,0 0 1160,33-17-12197,-17 2 9792</inkml:trace>
  <inkml:trace contextRef="#ctx0" brushRef="#br0" timeOffset="1183.58">1497 0 18303,'-2'1'5878,"0"1"-5424,0-1 1,0 1 0,0 0 0,0 0 0,1 0-1,-1 0 1,1 0 0,-1 1 0,1-1 0,0 0-1,-1 1-454,-11 29 2229,8-14-1690,1-1 0,-2 18-539,-3 16 165,8-47-162,-16 76 79,2 8-82,12-63 5,1 2 1,1-1-1,1 0 1,1 0-1,4 17-5,-4-35-197,1 0-1,0 0 1,0 0 0,4 6 197,-6-12-78,1 0 1,0 0-1,0 0 1,0 0-1,0-1 1,0 1 0,0-1-1,1 1 1,-1-1-1,0 1 1,1-1-1,-1 0 1,1 1-1,0-1 1,-1 0 0,1 0-1,0 0 1,0 0-1,0-1 1,-1 1-1,1 0 1,0-1-1,1 1 78,25-1-2928,-26 0 2629,0 0 1,0 0-1,0-1 0,0 1 1,0-1-1,0 1 1,0-1-1,0 0 0,0 0 1,0 0-1,0 0 1,0 0-1,0-1 299,7-12-827</inkml:trace>
  <inkml:trace contextRef="#ctx0" brushRef="#br0" timeOffset="1798.55">1294 414 17279,'-17'0'5654,"17"0"-5554,-1 0 1,1 0-1,0 0 1,0 0 0,0 0-1,0 0 1,0 0-1,0 0 1,0 0-1,0 0 1,-1 0 0,1 0-1,0 0 1,0 0-1,0 0 1,0 0-1,0 0 1,0 0 0,0 0-1,-1 0 1,1-1-1,0 1 1,0 0-1,0 0 1,0 0 0,0 0-1,0 0 1,0 0-1,0 0 1,0 0-1,0 0 1,-1 0 0,1 0-1,0-1 1,0 1-1,0 0 1,0 0-1,0 0 1,0 0 0,0 0-1,0 0 1,0 0-1,0-1 1,0 1 0,0 0-1,0 0 1,0 0-1,0 0 1,0 0-1,0 0 1,0 0 0,0 0-1,0-1 1,0 1-1,0 0 1,0 0-1,0 0 1,1 0 0,-1 0-1,0 0 1,0 0-1,0 0-100,3-4 1172,-2 3-1075,0 0 0,1 0 0,-1 0 0,1 0 0,0 0 0,-1 0 0,1 1 0,-1-1 0,1 1 0,0-1 0,0 1 0,-1 0 0,1-1 0,0 1 0,0 0 0,-1 0-97,28 3 155,-3 2-118,-1 1 0,1 2-1,11 5-36,72 33-129,-87-35 111,31 13-46,-2 3 0,13 11 64,-60-35 25,2 0-29,-1 1 1,1-1 0,0 0-1,0 0 1,5 1 3,-10-4 2,0 1 0,0-1 0,0 0 0,0 0 0,0 0 0,0 1 0,0-1 0,-1 0 0,1 0 0,0 0 0,0 0 0,0-1 0,0 1 0,0 0 0,0 0 0,0-1 1,0 1-1,0 0 0,-1-1 0,1 1 0,0-1 0,0 1 0,0-1 0,-1 1 0,1-1 0,0 0 0,0 1 0,-1-1 0,1 0 0,-1 1 0,1-1 0,-1 0 0,1 0 0,-1 0 0,1 0 0,-1 1 0,0-1 0,1 0 1,-1 0-1,0 0 0,0 0 0,0 0 0,0 0-2,1-3 20,-1 1 1,0-1 0,-1 0 0,1 1-1,-1-1 1,1 1 0,-1-1 0,0 0 0,-1 1-1,1-1-20,-5-18 161,4 5 36,0 0 0,1-15-197,1 31 1,0-1 0,0 1 0,1 0 0,-1 0 0,0 0 0,0 0 0,1-1 0,-1 1 0,1 0-1,-1 0 1,1 0 0,-1 0 0,1 0 0,0 0 0,-1 0 0,1 0 0,0 0 0,0 1 0,0-1 0,0 0-1,0 0 1,0 1 0,0-1 0,0 1 0,0-1 0,0 0 0,0 1 0,0 0 0,0-1 0,0 1-1,1 0 1,-1 0 0,1-1-1,5 0-2,1 1 0,0-1 0,0 1 1,-1 1-1,2-1 2,6 1-10,-11-1-9,1 1 0,-1-1 0,1 1 0,-1 0 0,1 1 0,-1-1-1,0 1 1,1-1 0,-1 1 0,0 1 0,0-1 0,-1 1 0,1-1 0,0 1 0,-1 0 0,0 0 0,1 1 19,-1 0-4,1 0 1,0 0 0,-1 1-1,0-1 1,0 1 0,0 0-1,-1 0 1,1 0-1,-1 0 1,0 1 0,-1-1-1,1 1 1,-1 2 3,2 30 36,-3-30-40,0-1 1,0 1 0,1 0 0,0 0-1,1 0 1,-1-1 0,1 1 0,1-1-1,0 1 1,0-1 0,0 0 3,-2-5 2,1-1 0,-1 0 0,0 1 0,0-1-1,1 0 1,-1 0 0,0 0 0,1 0 0,-1 0 0,1 0 0,-1-1 0,1 1-1,0 0 1,-1-1 0,1 1 0,0-1 0,-1 0 0,1 1 0,0-1 0,0 0 0,-1 0-1,1 0 1,0 0 0,0 0 0,-1-1 0,1 1 0,0 0 0,-1-1 0,1 0-1,0 1 1,1-2-2,3 0 19,0-1 1,1 0-1,-1-1 0,0 0 0,-1 0 0,1 0 0,2-3-19,-4 4 9,-1 0 0,1-1 1,-1 1-1,0-1 0,0 0 0,-1 0 1,1 0-1,-1 0 0,1 0 0,-1-1 1,-1 1-1,1-1 0,0-2-9,-2 4 3,1 1 0,-1-1 0,0 0 1,0 0-1,0 0 0,-1 1 0,1-1 0,-1 0 0,1 0 0,-1 1 0,0-1 1,0 0-1,0 1 0,-1-1 0,1 1 0,0-1 0,-1 1 0,0 0 0,1-1 1,-1 1-1,0 0 0,0 0 0,-3-1-3,2 0-126,-1 0 1,0 1-1,1-1 1,-1 1-1,0 0 0,-1 0 1,1 1-1,0-1 0,-1 1 126,4 0-77,0 1 0,0 0-1,0-1 1,0 1 0,0 0-1,0 0 1,0 0 0,0 0-1,0 0 1,0 0 0,0 0-1,0 0 1,0 0 0,0 0-1,0 1 1,0-1 0,0 0-1,0 1 1,0-1 0,0 1-1,0-1 1,0 1 0,0-1-1,1 1 1,-1 0 0,0-1-1,0 1 1,1 0 0,-1 0-1,1-1 1,-1 1 0,0 0-1,1 0 1,-1 0 0,1 0-1,0 0 1,-1 0 0,1 0-1,0 0 1,0 0 0,-1 0-1,1 0 1,0 0 0,0 0 77,0 4-1736,0-1 1,0 1-1,0-1 0,1 1 1,0-1-1,-1 1 1,3 3 1735,11 29-6387,-7-20 5110,10 29-1352</inkml:trace>
  <inkml:trace contextRef="#ctx0" brushRef="#br0" timeOffset="2184.66">2225 1218 17663,'0'-46'6733,"0"-49"911,5-50-6094,-1 96-1826,1 0 0,4 0 0,12-44 276,-17 80 0,0 1 1,1 0-1,0 0 1,1 1 0,0 0-1,1 0 1,0 0 0,1 1-1,0 0 1,1 0-1,2-1 0,-5 5 0,1 1 0,-1 0 0,1 0 0,0 0 0,1 1 0,-1 0 0,1 1 0,-1 0 0,1 0 0,0 0-1,0 1 1,0 0 0,1 1 0,-1 0 0,0 0 0,1 1 0,5 0 0,-6 0 0,1 1 0,-1 0 0,0 1 0,0 0 0,-1 0 0,1 1 0,0 0 0,-5-2 0,-1 0 0,1 0 0,-1 0 0,0 1 0,1-1 0,-1 1 0,0-1 0,0 1 0,0 0 0,0 0 0,0 0 0,0 0 0,-1 0 0,1 1 0,-1-1 0,1 0 0,-1 1 0,0-1 0,0 1 0,0-1 0,0 1 0,0 2 0,-1-3 0,0 1 0,0-1 0,0 0 0,-1 0 0,1 1 0,-1-1 0,1 0 0,-1 0 0,0 0 0,0 1 0,0-1 0,0 0 0,0 0 0,0 0 0,0-1 0,-1 1 0,1 0 0,-2 1 0,-4 4 0,-1 1 0,0-1 0,-4 2 0,10-6 0,-11 6-379,-1 0 1,1-1-1,-2 0 0,1-1 1,-1 0-1,0-1 0,-3 0 379,12-5-2125,6-4-355,10-5-313,-10 8 2816,13-8-941</inkml:trace>
  <inkml:trace contextRef="#ctx0" brushRef="#br0" timeOffset="2516.66">2760 500 17151,'8'0'6400,"-3"-4"-4960,0 8 928,-5-4 32,0 4-1056,0 3-288,0 1-640,0 0-288,0 3-64,-5 6-64,0-6 0,-3 0-864,3 2-352,0-1-3488,5-1-1472,0-3 3168,10 0 1537</inkml:trace>
  <inkml:trace contextRef="#ctx0" brushRef="#br0" timeOffset="2517.66">2773 347 16384,'-18'-26'6047,"18"13"-4703,0-6 704,0 11-64,0-7-1088,0 4-320,5 3-1696,3 3-704,5 5 896,5 5 448,8 3 384</inkml:trace>
  <inkml:trace contextRef="#ctx0" brushRef="#br0" timeOffset="2855.61">3308 446 16384,'-5'-5'6047,"-4"-3"825,-9 9-5163,-16 6-1149,1 2 0,0 1 0,-15 7-560,34-11 18,0-1 0,1 2 0,-3 1-18,12-6 1,0 1 1,1-1 0,-1 1 0,1 0 0,-1 0-1,1 0 1,0 0 0,0 1 0,0-1-1,1 1 1,-1 0 0,0 3-2,2-5 0,0 0 0,1 0 0,-1 0 0,1 0 0,-1 1 0,1-1 0,0 0 0,0 0 0,0 1 0,0-1 0,1 0 0,-1 0 0,1 0 0,-1 1 0,1-1 0,0 0 0,0 0 0,0 0 0,0 0 0,0 0 0,0 0 0,0 0 0,1-1 0,-1 1 0,1 0 0,-1-1 0,1 1 0,0 0 0,4 3 0,1 1 0,0-1 0,-1-1 0,2 1 0,-1-1 0,0 0 0,3 0 0,2 1-60,0-2 1,0 1-1,0-2 1,0 1-1,1-2 0,-1 0 1,3 0 59,7-1-414,-1 0 0,0-2 0,20-4 414,-37 5-272,3 0-73,0-1 1,-1 1 0,1 1 0,0-1-1,-1 1 1,1 1 0,3 0 344,21 8-555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3:33.56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23 25 14976,'-5'1'2070,"4"0"-1756,1-1 0,-1 0 0,0 0 0,0 1 1,1-1-1,-1 0 0,0 0 0,1 0 0,-1 0 0,0 0 0,0 0 0,1 0 1,-1 0-1,0 0 0,1 0 0,-1-1 0,0 1 0,1 0 0,-1 0 0,0-1 0,1 1 1,-1-1-315,0 1 2197,7-4 565,-2 2-2561,0 0-1,-1-1 0,1 1 0,0 1 0,0-1 0,0 1 0,0-1 0,1 1 0,-1 0 0,0 1 0,1-1 0,0 1-200,14-2 97,1 2 0,4 1-97,0-1 3,-10 0-1533,1 0 1,-1 1 0,1 1 0,7 2 1529,-11 1-1142</inkml:trace>
  <inkml:trace contextRef="#ctx0" brushRef="#br0" timeOffset="385.47">124 138 13440,'-9'4'9801,"15"-4"-2305,5-3-4584,0 2-4050,19 1 1508,33 0-3257,-22 3-6526,-27-2 6591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3:28.60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176 7 8960,'15'-7'6544,"-15"7"-2693,0 8 5297,0-4-8631,0 1 0,0 0 0,0-1-1,0 1 1,-2 2-517,-21 52 1236,13-37-1051,2 1-1,-2 6-184,2-2 15,1 1 0,2 0 0,1 0 0,0 0 0,2 11-15,2-34-1,0 18-142,1 0 0,0 0 1,2-1-1,3 14 143,-5-30-61,1 0-1,-1 0 1,1-1 0,0 1 0,1-1-1,0 1 1,-1-1 0,2 0 0,-1 0-1,0 0 1,1 0 0,0-1 0,0 1-1,1-1 1,-1 0 0,1 0 0,0-1-1,0 1 1,0-1 0,5 2 61,-5-3-662,0 0 1,0 0-1,1 0 1,-1-1-1,1 0 1,-1 0-1,1 0 662,-4-1-548,1 0-1,-1 0 1,0 0-1,0 0 1,0-1 0,0 1-1,0-1 1,1 1-1,-1-1 1,0 0-1,0 0 1,0 0-1,-1 0 1,1 0-1,0-1 1,0 1 0,-1 0-1,1-1 1,0 1-1,0-2 549,8-11-2634</inkml:trace>
  <inkml:trace contextRef="#ctx0" brushRef="#br0" timeOffset="333.51">50 340 16895,'-6'1'1823,"4"0"-1084,-1 0 0,1 0-1,-1 0 1,1-1 0,0 1 0,-1-1-1,1 0 1,-1 0 0,1 0-1,-1 0 1,1 0 0,-1 0 0,1 0-1,0-1 1,-1 0 0,0 0-739,3 1 50,0 0-1,-1 0 1,1-1 0,0 1 0,0 0 0,0-1 0,0 1 0,0 0-1,0-1 1,0 1 0,0 0 0,0 0 0,0-1 0,0 1-1,0 0 1,0-1 0,0 1 0,0 0 0,0-1 0,0 1 0,0 0-1,0-1 1,0 1 0,0 0 0,1-1 0,-1 1 0,0 0-1,0 0 1,0-1 0,1 1 0,-1 0 0,0 0 0,0-1 0,0 1-1,1 0-49,7-9 149,-3 7-141,1 0-1,-1 0 1,0 0 0,1 0-1,-1 1 1,1 0 0,-1 0 0,1 0-1,2 1-7,14-2-144,14-2-2615,0 1 0,0 3 0,25 2 2759,-30-1-1456</inkml:trace>
  <inkml:trace contextRef="#ctx0" brushRef="#br0" timeOffset="3048.68">624 327 9216,'-9'-13'4807,"8"12"-4047,0-1 1,0 1-1,0-1 0,0 0 0,-1 1 0,1 0 1,0-1-1,-1 1 0,1 0 0,-1 0 1,1 0-1,-2-1-760,2 1 151,-1 0-1,1 0 1,-1 0 0,0 1 0,1-1-1,-1 0 1,0 1 0,0 0-1,1-1 1,-1 1 0,0 0 0,0 0-1,0 0 1,1 0 0,-1 0-1,0 0 1,0 0 0,0 1-1,1-1 1,-1 1 0,0-1 0,1 1-1,-1 0 1,0 0 0,1-1-1,-1 1 1,0 1-151,-2 1 52,0 1-1,1-1 1,-1 0-1,1 1 0,0 0 1,0 0-1,0 0 1,1 0-1,-1 0 1,1 1-1,0-1 1,1 1-1,-1-1 0,1 1 1,-1 0-1,1 2-51,-1 1-3,1 1 1,0 0-1,0 0 0,1 0 0,0 0 0,1-1 0,0 1 0,2 8 3,-3-15-10,1 1 1,0-1-1,0 1 0,0-1 1,0 1-1,1-1 0,-1 0 1,0 0-1,1 1 0,1 0 10,-2-2-3,0 0-1,0 0 0,-1-1 1,1 1-1,0 0 0,0-1 0,0 1 1,0-1-1,0 1 0,0-1 1,0 0-1,0 1 0,0-1 0,0 0 1,0 0-1,0 0 0,0 1 1,0-1-1,0 0 0,0 0 1,0-1-1,0 1 0,0 0 0,0 0 1,0 0-1,0-1 0,0 1 1,0 0-1,0-1 0,0 1 4,4-3-10,-1-1 1,1 1-1,-1-1 0,0 1 0,-1-1 1,1 0-1,0-1 0,-1 1 1,0 0-1,0-1 0,-1 0 0,1 0 1,-1 0-1,1-1 10,1-5 16,0 0 1,0-1-1,-1 0 1,0 1-1,-1-1 1,-1-1-17,0-33 362,-2 46-338,1 0 0,-1 0 0,1 0-1,0 0 1,-1 1 0,1-1 0,-1 0-1,1 0 1,0 0 0,-1 0 0,1 0-1,0 1 1,-1-1 0,1 0-1,0 0 1,-1 1 0,1-1 0,0 0-1,-1 0 1,1 1-24,-1 1 43,0 0-1,-1 0 1,1 0-1,0 0 1,0 0-1,1 0 1,-1 1-1,0-1 1,1 0-1,0 1 1,-1-1-1,1 0 1,0 2-43,3 32 100,-2-20-92,0-10-20,0 1 0,0 0-1,0 0 1,1-1 0,0 1-1,1 1 13,-2-6 1,0 1 0,0-1 0,0 0 0,0 0 0,0-1 0,0 1 0,1 0 0,-1 0 0,1 0 0,-1-1 0,1 1 0,0-1 0,0 0 0,0 1 0,0-1 0,-1 0 0,2 0 0,-1 0 0,0 0 0,0 0 0,0-1-1,2 1 30,-1-1 0,1 1 0,0-1 0,-1 0 0,1 0 0,0-1 0,-1 1 0,1-1 0,-1 0 1,1 0-1,0 0 0,-1 0 0,0 0 0,1-1 0,-1 0 0,3-1-30,6-6-91,0 1 0,-1-2 0,8-7 91,3-3-272,-9 8 213,-9 9 76,-1-1 0,1 1-1,0 0 1,0 0 0,0 0 0,0 1 0,1 0-17,-5 1 1,0 1 1,1 0-1,-1 0 1,0 0-1,1 0 1,-1 0-1,0-1 1,1 1-1,-1 0 1,0 0-1,1 0 0,-1 0 1,1 0-1,-1 0 1,0 0-1,1 0 1,-1 0-1,0 1 1,1-1-1,-1 0 1,0 0-1,1 0 1,-1 0-1,0 0 1,1 1-1,-1-1 1,0 0-1,1 0 1,-1 1-2,5 11 225,-3 21 104,-2-29-372,1 17 145,1 1-1,1 0-101,-4-22 6,1 1 0,0-1 0,0 1-1,0-1 1,0 1 0,1-1 0,-1 0 0,0 1-1,0-1 1,0 1 0,0-1 0,0 1 0,0-1 0,1 0-1,-1 1 1,0-1 0,0 0 0,1 1 0,-1-1-1,0 0 1,1 1 0,-1-1 0,0 0 0,1 1 0,-1-1-1,0 0 1,1 0 0,-1 0 0,0 1 0,1-1 0,0 0-7,-1 0 6,1 0 0,0 0-1,0-1 1,0 1 0,-1 0-1,1-1 1,0 1 0,0-1-1,-1 1 1,1 0 0,0-1-1,-1 0 1,1 1 0,-1-1-1,1 0-4,18-24-58,1-7-462,0 2 0,20-22 520,-37 49 10,-1 0 0,1 0 0,0 1 0,0-1 0,0 1-1,0-1 1,1 1 0,-1 0 0,0 0 0,1 1 0,0-1 0,0 1-10,-2 0 18,-1 1 0,1-1 0,0 1 0,0 0-1,0 0 1,0 0 0,-1 0 0,1 0 0,0 0 0,0 1 0,0-1 0,0 1 0,-1-1 0,1 1 0,0 0 0,-1-1 0,1 1-1,0 0 1,-1 0 0,1 0 0,-1 0 0,1 1 0,-1-1 0,0 0 0,1 0 0,-1 1 0,0 0-18,25 36 829,-22-31-920,-1-1-1,1 1 1,0-1-1,1 0 1,0 0 0,0-1-1,0 0 1,0 0 0,1 0-1,0 0 1,3 1 91,-7-5-357,0 0 1,1 0-1,-1 0 1,1-1-1,-1 1 0,1-1 1,0 0-1,-1 1 1,1-1-1,-1 0 1,1 0-1,0-1 357,29-6-11961,-9-3 3935</inkml:trace>
  <inkml:trace contextRef="#ctx0" brushRef="#br0" timeOffset="3652.75">1822 116 11776,'2'-3'-1204,"1"-1"3836,1 1 5467,-3 4-1774,-2 5-4487,-4 6-1474,1 0 1,-2 0 0,1 0-1,-2-1 1,-2 4-365,-41 54 379,31-44-240,-4 5-82,-1-1 0,-1-1 0,-12 8-57,32-32-18,0 0 1,1-1 0,-1 1 0,-1-1 0,1 0-1,0-1 1,-2 1 17,5-2-11,0 0-1,0 0 0,0-1 1,0 1-1,0-1 1,0 0-1,0 1 1,0-1-1,0 0 1,0 0-1,0 0 1,0-1-1,0 1 1,0 0-1,0-1 1,0 1-1,0-1 1,0 0-1,0 0 1,0 1-1,-1-3 12,-2 0-28,1-1-1,0 0 1,0-1 0,1 1 0,-1-1-1,1 0 1,0 0 0,0 0 0,0 0-1,1 0 1,0-1 0,0 1-1,0-1 1,1 1 0,0-1 0,0 0-1,0-3 29,0 5 4,1-1-1,-1 1 1,1 0-1,0-1 0,1 1 1,-1-1-1,1 1 1,0 0-1,0-1 1,0 1-1,1 0 0,-1 0 1,1 0-1,0 0 1,0 0-1,0 0 1,1 0-1,0 1 0,-1-1 1,1 1-1,0 0 1,4-3-4,-4 4 14,0-1 0,1 1 0,0 0 0,-1 1 0,1-1 0,0 1 0,0-1 0,0 1 0,0 0 0,0 1 0,0-1 0,0 1 0,0 0 0,0 0 0,0 0 0,1 0 0,-1 1 0,0-1 0,1 2-14,4 0 53,-1 2 0,1-1-1,-1 1 1,0 1-1,0-1 1,0 1 0,-1 1-1,0-1 1,0 1-1,0 1 1,-1-1-53,3 4 76,0 1 0,-1-1-1,-1 1 1,0 1 0,0 0 0,-1-1 0,1 6-76,12 21-1568,-12-26 18,-1 0-1,0 0 1,2 10 1550,-7-20-382,7 15-5993,-7-12 3980</inkml:trace>
  <inkml:trace contextRef="#ctx0" brushRef="#br0" timeOffset="4150.7">1937 429 14208,'-1'-1'498,"0"1"0,0-1 0,0 1 0,0-1 0,0 1 0,0-1 0,1 0 0,-1 1 0,0-1 0,0 0 0,1 0 0,-1 0 0,0 1 0,1-1 0,-1 0 0,1 0 0,-1 0 0,1 0 0,0 0 0,-1 0 0,1 0 0,0 0 0,0 0-498,-1-1 202,2 0 0,-1 1 0,0-1 1,0 0-1,0 1 0,1-1 0,-1 1 1,1-1-1,-1 0 0,1 1 0,0-1 1,0 1-1,-1 0 0,1-1-202,1-1-17,1 0 1,-1 0-1,1 0 0,-1 0 1,1 1-1,0-1 0,0 1 1,0 0-1,0 0 0,0 0 1,0 0-1,1 0 0,0 0 17,-3 2 12,0-1 0,1 1 0,-1 0 0,0-1 0,1 1 0,-1 0 0,1 0 0,-1 0 0,1 0-1,-1 0 1,0 0 0,1 0 0,-1 0 0,1 1 0,-1-1 0,0 0 0,1 1 0,-1-1 0,0 1-1,1 0 1,0 0-12,-1 0 8,0 1-1,1-1 1,-1 0-1,0 1 1,0-1 0,0 1-1,0 0 1,-1-1-1,1 1 1,0 0-1,-1-1 1,1 1-1,-1 0 1,1 0-1,-1 0-7,1 7 7,0 0 1,-1 0-1,0 0 0,-1 0 0,0 0 0,-1 6-7,0-4 12,-1 0-1,0 0 1,-1 0 0,0-1-1,-1 1 1,0-1 0,0 0 0,-1 0-1,-1 0 1,-7 8-12,0-2 192,13-12 171,8-10-17,-4 5-381,-1-1-1,0 0 0,1 1 0,-1 0 0,1-1 0,0 1 0,-1 0 0,1 0 0,0 1 0,0-1 0,0 1 1,-1-1-1,1 1 0,0 0 0,0 0 0,0 0 0,0 0 0,0 0 0,-1 1 0,1-1 0,2 2 36,4 0-36,-1 1 0,1 1 0,-1 0 0,0 0 0,0 0 0,1 2 36,6 5-228,0 1-1827,-14-11 1462,0 0-1,0-1 1,1 1-1,-1-1 1,0 1-1,0-1 1,1 1 0,-1-1-1,0 0 1,1 0-1,0 0 594,5-1-4074,-6-6 1477</inkml:trace>
  <inkml:trace contextRef="#ctx0" brushRef="#br0" timeOffset="4551">2225 393 12032,'-2'3'1669,"1"0"0,-1 1 0,0-1 0,1 0 0,0 1 0,-1 3-1669,-1 22 4722,3-13-4314,2-1 0,3 15-408,-3-16 522,0 1 0,0 10-522,-2-13 244,-1-14-40,0-19 15,0-15-162,1-32-237,1 59 433,0 1 1,0-1-1,0 1 1,1-1-1,1 1 0,1-5-253,-3 11 61,0 0 0,0 0 0,0-1 0,0 1 0,0 0 0,1 0-1,-1 0 1,1 0 0,-1 1 0,1-1 0,0 0 0,0 1 0,0-1 0,0 1-1,0-1 1,0 1 0,0 0 0,0 0 0,1 0 0,-1 0 0,2 0-61,2 0 36,0 0 1,1 1 0,-1 0 0,1 0 0,-1 0 0,0 1-1,7 1-36,2 1-14,1-1-1189,0 1 0,-1 0 0,1 1 0,1 2 1203,3 0-2331,-3-4 811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3:37.58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19 79 2048,'0'0'41,"0"0"1,0 0-1,0 0 1,0 0-1,0 0 0,0 0 1,0 0-1,0 1 1,0-1-1,0 0 0,0 0 1,0 0-1,0 0 1,0 0-1,0 0 1,0 0-1,0 0 0,0 0 1,0 1-1,0-1 1,-1 0-1,1 0 0,0 0 1,0 0-1,0 0 1,0 0-1,0 0 1,0 0-1,0 0 0,0 0 1,0 0-1,0 0 1,0 0-1,-1 0 0,1 0 1,0 0-1,0 0 1,0 0-1,0 0 0,0 0 1,0 0-1,0 0 1,0 0-1,-1 0 1,1 0-1,0 0 0,0 0-41,-6-3 1966,5 3-1739,0-1 1,1 0-1,-1 1 1,0-1-1,1 0 1,-1 1-1,0-1 1,1 0-1,-1 0 1,1 0-1,-1 0 1,1 1-1,-1-2-227,1-64 15589,0 66-14224,0 8 1504,0 28-2201,1 0 0,1-1 0,2 0 0,3 6-668,-5-33 31,0-1-1,1 1 0,0-1 0,0 1 0,1-1 1,0 0-1,0 0 0,1-1 0,0 1 1,0-1-1,0 0 0,1 0 0,0-1-30,-2-1 25,1 0-1,0 0 0,1-1 0,-1 0 1,1 0-1,-1 0 0,1-1 0,0 1 1,0-2-1,0 1 0,0-1 0,0 1 1,1-2-1,-1 1 0,0-1 0,0 0 1,2 0-25,4-1 26,0-1-1,0 0 1,0-1 0,-1 0 0,1-1 0,-1 0 0,10-5-26,-13 4 29,0 1 0,0-1 1,-1 0-1,0 0 1,0-1-1,0 0 0,0 0 1,-1-1-1,0 0 0,3-5-29,-6 8 4,0-1 1,-1 0-1,0 1 0,0-1 0,-1 0 0,1 0 0,-1 0 0,0 0 0,0 0 0,-1-5-4,1 1-123,-1 0 0,-1 0-1,0 0 1,0 0-1,-2-4 124,3 12-160,0 1-1,0-1 0,0 1 0,0-1 1,0 1-1,-1 0 0,1-1 1,0 1-1,0-1 0,-1 1 0,1 0 1,0-1-1,-1 1 0,1 0 1,0-1-1,-1 1 0,1 0 0,-1-1 1,1 1-1,-1 0 0,1 0 1,0-1-1,-1 1 0,1 0 0,-1 0 161,-12-1-13649,10 1 7413,2 0 3975</inkml:trace>
  <inkml:trace contextRef="#ctx0" brushRef="#br0" timeOffset="372.68">243 98 14464,'-8'-5'12159,"7"12"-6321,2-1-7100,-1 35 2003,-4 196 81,2-40-617,3-109-7466,-1-93 5746</inkml:trace>
  <inkml:trace contextRef="#ctx0" brushRef="#br0" timeOffset="1160.43">520 473 11392,'1'-5'473,"0"0"4162,0 0 5017,-1 14-5869,-7 227-1724,5-221-2058,2 0 0,-1 0 0,2 1 0,0-1 0,3 13-1,-4-28 0,0 0 0,0 1 0,0-1 0,0 0 0,0 0 0,0 0 0,0 0 0,0 1 0,0-1 0,0 0 0,0 0 0,0 0 0,0 0 0,0 1 0,1-1 0,-1 0 0,0 0 0,0 0 0,0 0 0,0 0 0,0 1 0,0-1 0,0 0 0,1 0 0,-1 0 0,0 0 0,0 0 0,0 0 0,0 0 0,0 0 0,1 0 0,-1 0 0,0 1 0,0-1 0,0 0 0,0 0 0,1 0 0,-1 0 0,0 0 0,0 0 0,5-7 0,6-18 0,-8 17 0,30-57 59,-31 60-46,11-24 121,-13 28-118,1 0-1,0-1 1,-1 1 0,1 0 0,0 0 0,0 0 0,0 0-1,0 0 1,0 0 0,0 0 0,0 1 0,0-1 0,0 0-1,1 1 1,-1-1 0,0 0 0,0 1 0,1-1-16,-1 1 5,0 1 1,0-1-1,0 0 1,0 0-1,0 1 1,0-1 0,0 0-1,-1 1 1,1-1-1,0 1 1,0-1-1,0 1 1,-1 0-1,1-1 1,0 1-1,-1 0 1,1-1 0,-1 1-1,1 0 1,-1 0-1,1-1 1,-1 1-1,1 0 1,-1 0-1,1 1-5,8 19 11,-3 2-248,10 25-1513,-13-44 951,-1 0 1,0 1 0,1-1 0,0 0 0,1 2 798,-2-5-523,-1 0 1,1 0 0,-1 1 0,1-1 0,0 0 0,-1 0 0,1 0 0,0-1 0,0 1 0,0 0 0,0-1 0,-1 1 0,1-1 0,0 0 0,0 1 0,0-1 0,0 0-1,0 0 1,0-1 0,0 1 0,0 0 0,0 0 0,0-1 0,0 1 0,0-1 0,-1 0 0,3 0 522,11-9-2197</inkml:trace>
  <inkml:trace contextRef="#ctx0" brushRef="#br0" timeOffset="1523.7">862 670 12032,'-3'3'1099,"-1"0"0,1 0 0,0 0 0,0 0 0,1 1 0,-1-1 0,1 1 0,0-1 1,-1 1-1,2 0 0,-2 1-1099,2 0 320,0-1 0,0 1 0,0-1 0,1 1 0,-1-1 0,1 1 0,0 0 0,0-1 0,1 1 0,0 3-320,-1-8 23,2 9 290,-1 0-1,1-1 1,3 6-313,-5-13 53,0 1-1,1-1 1,-1 1-1,1-1 0,-1 0 1,1 1-1,0-1 1,0 0-1,-1 0 1,1 1-1,0-1 1,0 0-1,0 0 1,0 0-1,1 0 1,-1 0-1,0 0 0,0-1 1,1 1-1,-1 0 1,0 0-1,1-1 1,-1 1-1,0-1 1,1 1-1,0-1-52,-2 0 36,1 0 0,-1 0 0,1 0 0,-1 0 0,1 0 0,-1 0 0,1-1 0,-1 1 0,1 0 0,-1 0 0,0 0 0,1-1 0,-1 1-1,1 0 1,-1 0 0,0-1 0,1 1 0,-1 0 0,0-1 0,1 1 0,-1-1 0,0 1 0,1 0 0,-1-1 0,0 1 0,0-1 0,1 1 0,-1-1-36,2-17 522,-3 12-461,0 0 1,0 0 0,0 0 0,-2-4-62,1 3-239,-10-21-782,-1 12-4300,13 16 5151,0 0 1,0 0-1,-1-1 1,1 1-1,0 0 1,-1 0-1,1 0 1,0-1 0,0 1-1,-1 0 1,1 0-1,0 0 1,-1 0-1,1-1 1,0 1-1,-1 0 1,1 0-1,-1 0 1,1 0-1,0 0 1,-1 0-1,1 0 1,0 0-1,-1 0 1,1 0-1,0 0 1,-1 1-1,1-1 1,0 0-1,-1 0 1,1 0-1,0 0 1,-1 0-1,1 1 1,0-1-1,-1 0 1,1 0-1,0 1 1,0-1-1,-1 0 1,1 0 169,-9 7-2437</inkml:trace>
  <inkml:trace contextRef="#ctx0" brushRef="#br0" timeOffset="1877.82">953 729 15744,'1'7'6124,"2"2"-3001,-3-8-2944,0-1 0,1 1 0,-1 0 0,0 0 0,0-1 0,1 1 0,-1 0 0,0 0 0,0-1 0,0 1 0,0 0 0,0 0 0,0-1 0,0 1 0,0 0 0,-1 0-179,1 2 123,-1 0 0,1 0 0,-1 0 0,1 0 0,0 0 0,0 0 0,0 0 0,1 0 0,-1-1 0,1 1 0,-1 0 0,1 0 0,1 2-123,15 35-200,-16-39 198,-1 0-10,1 1 0,0 0-1,0 0 1,0-1-1,0 1 1,0-1-1,1 1 1,-1-1-1,0 1 1,1-1 12,-1 0 31,0-1 1,-1 0-1,1 1 1,0-1-1,0 0 0,0 0 1,0 0-1,0 1 0,0-1 1,0 0-1,-1 0 1,1 0-1,0-1 0,0 1 1,0 0-1,0 0 0,0 0 1,0-1-1,0 1 1,-1 0-1,1-1 0,0 1 1,0-1-32,2 0 80,-1 0 0,0-1 1,-1 1-1,1-1 0,0 1 0,0-1 1,-1 0-1,1 1 0,0-1 1,-1 0-1,0 0 0,0 0 0,1 0 1,-1-1-1,0 1 0,0-1-80,3-8 21,-1 0 0,2-12-21,4-9-329,-9 31 377,2-5-1122,1-1 0,-1 1 0,1 0 1,1-2 1073,-2 6-1235,-1 0 1,1 0-1,-1 0 1,1 1-1,0-1 1,0 0 0,0 1-1,0-1 1,0 1-1,0-1 1,1 1-1,0-1 1235,4-2-2666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3:42.82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26 255 11904,'-7'-1'5216,"1"-3"-3746,1 1-135,-2 3 3326,6 0-2698,1 0-742,0 0-128,0 0-405,0 0-16,10-4-409,1 1 0,-1 0 0,0 1 0,1 0 0,-1 1-1,1 0 1,2 0-263,16-1 165,25-2-776,38 4 611,-51 0-5372,-39 0 4086</inkml:trace>
  <inkml:trace contextRef="#ctx0" brushRef="#br0" timeOffset="338.47">782 2 11776,'3'-2'10120,"-3"3"-4906,0 7-3477,-1 36 1476,-3 8-3213,-15 94 480,17-133-408,-1 14-1009,1 0 0,2 18 937,0-27-670,0 0 9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3:43.93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6 101 11776,'-1'-2'3898,"0"2"-3782,1 0-1,0 0 1,0 0-1,0 0 0,-1 0 1,1-1-1,0 1 1,0 0-1,0 0 1,-1 0-1,1 0 0,0-1 1,0 1-1,0 0 1,0 0-1,0 0 1,-1-1-1,1 1 1,0 0-1,0 0 0,0-1 1,0 1-1,0 0 1,0 0-1,0 0 1,0-1-1,0 1 1,0 0-1,0 0 0,0-1 1,0 1-1,0 0 1,0 0-1,0-1 1,0 1-1,0 0 1,0 0-1,0-1 0,0 1 1,1 0-1,-1 0 1,0 0-116,15-1 7559,-7 1-7551,43-2 1714,21-5-1722,-19 1 486,188-14 287,91-7-640,-260 22-126,193-10 13,64 8-143,175 23-80,-172 14-6340,-302-25 5044,-10 2 683</inkml:trace>
  <inkml:trace contextRef="#ctx0" brushRef="#br0" timeOffset="770.8">896 633 11392,'-24'5'10105,"5"-1"-4688,17-4-5290,0 1 0,0 0 0,1 0 0,-1 0 0,0 0 0,1 0 1,-1 0-1,0 1 0,0 0-127,-2 2 108,1 1 0,-1-1-1,1 1 1,1 0 0,-1-1 0,1 1 0,-1 1 0,1-1-1,1 0 1,-1 0 0,1 1 0,0-1 0,0 4-108,0-1 12,0 0 1,1 0-1,0 0 1,1 0-1,-1 0 1,2 0-1,-1 0 1,1 0-1,1 2-12,-2-6-4,0-1-1,1 1 1,-1-1-1,1 0 1,0 1-1,0-1 0,0 0 1,0 0-1,1-1 1,-1 1-1,1 0 1,-1-1-1,1 0 0,0 1 1,0-1-1,0 0 1,1 0-1,-1-1 1,0 1-1,1-1 0,-1 1 1,0-1-1,1 0 1,0-1-1,-1 1 1,1-1-1,0 1 0,1-1 5,10 0-9,0-1-1,0 0 0,0-1 1,-1 0-1,1-2 0,-1 0 0,6-2 10,14-6 317,-1-2 0,19-12-317,-40 19 200,0 0 1,-1 0-1,0-1 1,0 0-1,-1-1 1,0 0-1,2-3-200,-9 9 37,0 0 0,-1 0 0,1 0 0,-1-1 0,0 1 0,0-1-1,0 1 1,0-1 0,0 0 0,-1 0 0,0 0 0,0 0 0,0 0-1,0 0 1,-1 0 0,1 0 0,-1 0 0,0-1 0,0 1 0,-1 0 0,1 0-1,-1 0 1,0 0 0,0 0 0,-1-2-37,0 1 14,-1 1-1,1-1 1,-1 1-1,0 0 1,-1 0-1,1 0 1,-1 1-1,1-1 1,-1 1-1,0 0 1,0 0-1,-1 0 1,1 0-1,0 1 1,-1 0-1,0-1 1,0 2-1,1-1 1,-2 1-14,-8-3-141,0 0 1,0 2-1,-1 0 0,1 0 1,0 1-1,-2 1 141,9 0-519,1 1 0,0-1 0,0 1 0,0 0 0,0 1 0,0-1 0,0 1 0,-2 1 519,0 1-2172,1 0 0,-1 0 0,1 1 0,0 0-1,-4 3 2173,-3 0-2783</inkml:trace>
  <inkml:trace contextRef="#ctx0" brushRef="#br0" timeOffset="1102.79">1071 278 14848,'0'-1'288,"0"1"0,0 0 0,0 0 0,0-1 0,0 1 0,0 0 0,0 0 0,-1-1 0,1 1 0,0 0 0,0 0 0,0-1 0,0 1 0,-1 0 0,1 0 0,0 0 0,0-1 0,0 1 0,-1 0 0,1 0 0,0 0 0,0 0 0,-1 0 1,1-1-1,0 1 0,-1 0 0,1 0 0,0 0 0,0 0 0,-1 0 0,1 0 0,0 0 0,-1 0 0,1 0 0,0 0 0,0 0 0,-1 0 0,1 0 0,0 0-288,-6 12 3522,2 20-2651,-4 39 935,-16 61-1806,5-32 268,-28 207 2,24-146-1292,19-143 339,0 19-4905,6-31 2622,-1-7 1078</inkml:trace>
  <inkml:trace contextRef="#ctx0" brushRef="#br0" timeOffset="2449.6">1436 753 9216,'0'-10'5256,"0"11"4575,0 8-2059,-1-1-10749,-10 66 3686,-4-1 0,-11 27-709,22-86 15,0-4-54,1 1 0,0 0 0,1 0 0,0 0 1,0 1-1,2-1 39,5-16-178,1-1-1,-1 0 1,0 0 0,0-1 0,0-1 178,6-10-1,-1 1 0,-1-2 1,-3 5 52,1 1 1,1 0-1,8-10-52,-16 22 45,1 0 1,-1 1-1,1-1 0,0 0 1,-1 0-1,1 1 0,0-1 1,-1 1-1,1-1 1,0 0-1,0 1 0,0-1 1,0 1-1,0 0 0,-1-1 1,1 1-1,0 0 0,0 0 1,1-1-46,-2 1 31,1 0 1,0 1-1,-1-1 0,1 0 1,0 0-1,-1 0 1,1 1-1,0-1 0,-1 0 1,1 1-1,-1-1 0,1 1 1,0-1-1,-1 1 1,1-1-1,-1 1 0,1-1 1,-1 1-1,0-1 0,1 1-30,2 5 81,1 0 1,-2 0 0,1 0-1,-1 0 1,2 5-83,0 2-170,5 19-485,-8-26-79,0 1-1,0-1 0,1 0 1,0 0-1,1 0 1,0 0-1,0 0 735,-3-5-307,1 0 0,-1 0 0,1-1 0,-1 1 0,1 0 0,0-1 0,-1 1 1,1-1-1,-1 1 0,1-1 0,0 1 0,0-1 0,-1 1 0,1-1 0,0 0 0,0 1 0,-1-1 0,1 0 1,0 0-1,0 0 0,0 0 0,0 1 0,0-1 307,0-1-777,1 1 0,0 0 1,-1-1-1,1 1 0,0-1 1,-1 1-1,1-1 0,-1 0 0,1 0 1,0 0 776,7-7-2448</inkml:trace>
  <inkml:trace contextRef="#ctx0" brushRef="#br0" timeOffset="2783.42">1699 944 10112,'-6'5'4284,"1"2"-2560,-2 3 886,6-7-2184,-1 0-1,1 0 1,0 0 0,0 0 0,0 0-1,1 1 1,-1-1 0,1 0-1,0 1 1,0-1 0,0 1-426,0 2 239,0-1 0,1 0 0,0 1 0,0-1 0,0 0 0,1 1 0,-1-1 0,1 0 0,1 0 1,1 4-240,-2-7 97,-1 0 0,1 1 1,-1-1-1,1 0 0,0 0 0,0 0 1,0 0-1,0-1 0,0 1 1,0 0-1,0-1 0,1 1 1,-1-1-1,0 0 0,1 0 1,-1 0-1,1 0 0,0 0 1,-1-1-1,1 1 0,0-1 1,-1 0-1,2 1-97,-2-1 53,-1 0 0,1 0 0,-1-1-1,0 1 1,1 0 0,-1-1 0,0 1 0,1 0 0,-1-1 0,0 0 0,1 1 0,-1-1 0,0 0-1,0 0 1,1 1 0,-1-1 0,0 0 0,0 0 0,0 0 0,0 0 0,0-1-53,1-1 55,-1 1 0,0-1-1,1 0 1,-1 0 0,0 1 0,0-1 0,0 0 0,-1 0 0,1 0 0,-1-2-55,1-1 102,-1 0-1,0-1 1,0 1 0,-1 0-1,1-1 1,-1 1 0,-1 0 0,1 0-1,-1 0 1,-1-1-102,0 0 3,0 0 1,-1 1-1,0-1 1,0 1-1,-2-1-3,5 6-132,0-1 1,0 1-1,-1-1 1,1 1-1,-1 0 0,1-1 1,-1 1-1,1 0 1,-1 0-1,0 0 0,1 0 1,-1 1-1,0-1 1,0 0-1,0 1 0,1-1 1,-1 1-1,0 0 1,0-1-1,0 1 0,-1 0 132,1 1-423,0-1-1,1 1 0,-1-1 0,1 1 0,-1 0 0,0 0 0,1 0 0,0 0 0,-1 0 0,1 0 0,0 0 0,-1 1 0,1-1 0,0 0 0,0 1 0,0-1 0,0 2 424,-2 1-1664,0 0-1,1 1 1,0 0-1,0 0 0,0 0 1665,-3 8-3066</inkml:trace>
  <inkml:trace contextRef="#ctx0" brushRef="#br0" timeOffset="3153.34">1879 882 10752,'0'0'343,"0"0"1,1 0-1,-1 0 1,0-1 0,1 1-1,-1 0 1,1 0-1,-1 0 1,1 0 0,-1 0-1,0 0 1,1 0-1,-1 0 1,1 0 0,-1 0-1,1 0 1,-1 0-1,0 0 1,1 0-1,-1 0 1,1 0 0,-1 0-1,0 1 1,1-1-1,-1 0 1,1 0 0,-1 0-1,0 1 1,1-1-1,-1 0 1,1 1-344,2 7 6938,-2 0-5699,0-1-2921,23 104 3426,-23-102-1682,0-2-91,0 0-1,0-1 1,1 1 0,0-1 0,0 1 0,0-1 0,1 1 0,3 4 29,-6-10 5,0-1-1,1 0 1,-1 1-1,1-1 1,-1 0 0,1 1-1,-1-1 1,1 0-1,-1 0 1,1 0 0,-1 1-1,1-1 1,-1 0-1,1 0 1,-1 0-1,1 0 1,0 0 0,-1 0-1,1 0 1,-1 0-1,1 0 1,-1 0-1,1 0 1,-1-1 0,1 1-1,0 0 1,-1 0-1,1 0 1,-1-1 0,0 1-1,1 0 1,-1-1-1,1 1 1,-1 0-1,1-1 1,-1 1 0,0-1-1,1 1 1,-1 0-1,0-1 1,1 1 0,-1-1-5,3-2 12,-1 1 1,0-1 0,0 0 0,0 0 0,0 0 0,0 0 0,0-1-13,14-44 571,-12 31-216,2 1-1,5-11-354,0 5 756,11-18-756,-18 34-474,-1 1 0,1 0 0,1-1 0,-1 1 1,1 1-1,0-1 0,0 1 0,4-4 474,-5 4-896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3:51.53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 3 9344,'2'0'1039,"7"-2"365,-6 4 3102,-5 11 5148,-2 6-6962,-5 23-2383,7-17-28,1 0 0,1-1-1,1 1 1,2 0 0,0-1-1,2 1 1,0-1 0,4 9-281,-8-31 28,0 0 1,0 1 0,0-1 0,0 0-1,0 0 1,1 0 0,-1 0 0,1 0-1,-1 0 1,1 0 0,0 0 0,0-1-1,0 1 1,0-1 0,0 1-1,2 0-28,-1 0 31,0-1 0,1 0 0,-1 0 0,0 0 0,1 0 0,-1-1 0,1 1 0,-1-1 0,1 0 0,0 0 0,-1 0-31,13-2 66,-1-1 1,0 0 0,0-1 0,-1 0-1,4-3-66,-3 2 13,12-4-30,-1-1-1,1-1 0,-2-2 0,0 0 0,0-2 1,3-4 17,-24 16-333,0 0-1,0 0 1,0-1 0,-1 0 0,0 0 0,1-2 333,-2 5-382,-2 0 1,1-1 0,0 0-1,0 1 1,0-1 0,-1 1-1,1-1 1,-1 0-1,1 1 1,-1-1 0,0 0-1,1 0 1,-1 1 0,0-1-1,0 0 1,0 0-1,-1 1 1,1-1 0,0 0-1,-1-1 382,-6-8-1840</inkml:trace>
  <inkml:trace contextRef="#ctx0" brushRef="#br0" timeOffset="332.07">153 19 16511,'1'21'12153,"3"7"-8472,1 12-3771,0 64-20,-6 0 0,-3-1-1,-6 6 111,9-97-244,-3 31-3248,4-38 2365,0-1-1,0 1 1,1 0 0,-1 0 0,1-1 0,0 1 0,1 0 1127,3 5-2507</inkml:trace>
  <inkml:trace contextRef="#ctx0" brushRef="#br0" timeOffset="733.22">543 600 12160,'1'3'624,"-1"-1"1,0 1-1,0 0 1,0-1-1,-1 1 1,1 0-1,-1 0 1,1-1 0,-1 1-1,0-1 1,0 1-1,0-1 1,0 1-1,-1-1 1,1 1-1,-1-1 1,1 0-1,-1 0 1,-1 1-625,1 0 357,0-1 1,1 1-1,-1-1 0,1 1 1,-1 0-1,1 0 0,0-1 1,0 3-358,2-6 106,0 1 0,0-1 0,0 0 0,0 0 0,0 0 1,0 1-1,0-1 0,0 0 0,0-1 0,0 1 0,0 0-106,61-92 2411,-61 90-2350,1 1 0,-1 0 0,1-1 0,0 1 0,0 0 0,0 0 0,0 1 0,0-1 0,0 0 0,0 1 0,1-1 0,-1 1 1,0 0-1,1-1 0,0 1 0,-1 0 0,1 1 0,2-2-61,-4 3 10,0-1 1,0 0 0,0 1 0,0-1 0,0 1-1,0-1 1,0 1 0,-1-1 0,1 1-1,0 0 1,0-1 0,0 1 0,-1 0 0,1 0-1,0 0 1,-1 0 0,1-1 0,0 1-1,-1 0 1,1 0 0,-1 0 0,1 1-11,8 21-61,-9-21 45,9 29-701,-7-24-189,0 1-1,0-1 1,0 0-1,1 0 1,0 0 0,1 0-1,-1-1 1,1 1-1,2 0 907,-5-5-465,1-1 0,-1 0-1,1 0 1,-1 1-1,1-1 1,0-1 0,-1 1-1,1 0 1,0 0 0,0-1-1,0 1 1,0-1 0,0 1-1,0-1 1,0 0-1,0 0 1,0 1 0,-1-2-1,1 1 1,0 0 0,0 0-1,0-1 1,0 1-1,0-1 1,0 1 0,0-1-1,1 0 466,12-9-1706</inkml:trace>
  <inkml:trace contextRef="#ctx0" brushRef="#br0" timeOffset="1072.11">851 608 9984,'-1'9'2176,"-1"0"0,1 1-1,1-1 1,0 8-2176,0-14 334,0-1-1,1 1 0,0-1 1,-1 0-1,1 1 1,0-1-1,0 0 0,0 0 1,1 1-1,-1-1 0,0 0 1,1 0-1,0-1 0,-1 1 1,1 0-1,0 0 0,0-1 1,0 1-1,0-1 0,0 1 1,0-1-1,0 0 0,0 0 1,1 0-1,-1 0 0,0-1 1,1 1-334,0 0 149,-1 0 1,0-1 0,1 0-1,-1 1 1,1-1-1,-1 0 1,1 0-1,-1 0 1,1 0 0,-1-1-1,0 1 1,3-1-150,-4 0 97,1 1 0,-1-1 0,0 1 0,1-1 0,-1 0 0,0 0 0,0 0 0,1 0-1,-1 0 1,0 0 0,0 0 0,0 0 0,0 0 0,0 0 0,-1 0 0,1-1 0,0 1 0,0 0 0,-1-1 0,1 1 0,-1-1-97,1 1-10,-1 0 0,0 0 1,0 0-1,0 0 0,1-1 0,-1 1 0,0 0 1,0 0-1,-1 0 0,1 0 0,0-1 0,0 1 1,0 0-1,-1 0 0,1 0 0,-1 0 0,1 0 1,-1 0-1,1 0 0,-1 0 0,0 0 0,1 0 1,-1 0-1,0 0 0,0 0 0,0 1 0,0-1 1,1 0-1,-1 0 0,0 1 0,0-1 0,0 1 1,-1-1-1,1 1 0,0-1 10,-5-1-721,-1-1-1,1 1 1,-1 0-1,0 1 1,-2-1 721,7 2-333,-11-1-1304,-4 1 613</inkml:trace>
  <inkml:trace contextRef="#ctx0" brushRef="#br0" timeOffset="1435.42">636 378 15872,'-8'0'5983,"8"0"-4671,-13 3 576,13 2 224,-5-2-1280,0 13-64,-3-1-480,-2 12-64,2-2-128,3 9-544,0-7 224,5 4-3008,-3-3 1792,6 7-2080,-3-12 2016</inkml:trace>
  <inkml:trace contextRef="#ctx0" brushRef="#br0" timeOffset="1824.07">1062 597 11776,'0'1'881,"1"-1"1,-1 1 0,0 0 0,1 0 0,-1 0 0,1 0 0,-1 0-1,1-1 1,-1 1 0,1 0 0,0 0 0,0 0-882,4 7 3017,-1 7-1102,-4-13-1728,0 0 1,1 1-1,0-1 1,-1 0-1,1 1 0,0-1 1,1 2-188,9 23 1198,-9-21-974,0 0 1,1 0 0,0 0 0,0-1-1,0 1 1,3 3-225,-5-7 23,1-1 0,-1 0 0,0 0 0,1 0 0,-1 0 0,0 0 0,1 0 0,-1 0 0,1 0 0,0 0 0,-1-1 0,1 1 0,0-1 0,-1 1 0,1-1 0,0 1 0,-1-1 0,1 0 0,0 0 0,0 0 1,-1 0-1,1 0 0,0-1 0,0 1 0,-1 0 0,1-1 0,0 1-23,3-2 13,0 0 1,0 0-1,-1 0 1,1-1-1,-1 0 1,1 0-1,-1 0 1,0 0 0,3-3-14,32-37-3877,-34 38 2357,25-30-5856,-20 20 4641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3:49.58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0 570 28543,'10'24'37,"-10"-23"-33,1-1 0,-1 1 0,0 0 0,1 0 0,0-1-1,-1 1 1,1 0 0,-1-1 0,1 1 0,0-1-1,-1 1 1,1-1 0,0 1 0,0-1-4,2 2 2,-1-1 1,1 0-1,0 0 1,0 0-1,0-1 1,0 1-1,0-1 1,0 0-1,0 0 1,0 0-1,0 0 1,0 0-1,0 0 1,-1-1-1,1 0 1,3 0-3,6-3-2,0-1 1,-1 0 0,7-4 1,23-9 1,-40 17-1,2 0 4,-1 0 1,1 0-1,0 0 1,0 1-1,-1-1 1,1 0 0,0 1-1,0 0 1,0 0-1,0 0 1,0 0-1,0 0 1,-1 1-1,1-1 1,0 1 0,0 0-1,0 0 1,-1 0-1,1 0 1,1 0-5,42 32 37,-43-30-25,0-1-1,1 0 1,-1 0-1,1 0 0,0 0 1,-1 0-1,1-1 1,0 0-1,0 1 1,0-2-1,0 1 1,0 0-1,0-1 1,0 0-1,0 1 1,0-2-1,0 1 1,0 0-1,0-1 0,1 0-11,0 0 15,0-1-1,0 0 0,0 0 1,-1 0-1,1-1 0,-1 1 1,0-1-1,0 0 0,0 0 1,0-1-1,0 1 0,0-1 1,-1 0-1,0 0 0,0 0 1,1-1-15,5-12-65,0 0 0,0-1 0,-2 0 0,0 0 0,-1 0 0,-1-1 0,-1 0 0,0 0 0,-2-1 0,0 1 0,-1-3 65,-1 12-827,0-1 1,-1 1-1,-1-1 1,-2-8 826,3 15-757,0 1 1,0-1 0,-1 1 0,1 0 0,-1-1 0,0 1 0,-1-2 756,2 4-564,0 0-1,0 0 1,0-1-1,-1 1 1,1 0-1,0 0 1,0 0-1,-1 0 0,1 0 1,-1 1-1,1-1 1,-1 0-1,1 1 1,-1-1-1,1 1 1,-2-1 564,-9 0-3232</inkml:trace>
  <inkml:trace contextRef="#ctx0" brushRef="#br0" timeOffset="1077.59">589 27 14848,'0'-1'475,"-8"-15"3872,3 8-1077,5 8-3166,0 0-1,0 0 0,0 0 1,0 0-1,0 0 0,0 0 1,0 0-1,-1-1 0,1 1 1,0 0-1,0 0 0,0 0 1,0 0-1,0 0 0,0 0 1,0 0-1,0 0 0,-1 0 1,1 0-1,0 0 0,0 0 1,0 0-1,0 0 0,0 0 1,0 0-1,0 0 0,-1 0 1,1 0-1,0 0 0,0 0 1,0 0-1,0 0 0,0 0 1,0 0-1,0 0 0,-1 0 1,1 0-1,0 0 0,0 0 1,0 0-1,0 0 0,0 1 1,0-1-1,0 0-103,-1 2 205,0 1 0,1 0 0,-1 0 0,1-1 0,0 1 0,0 0 0,0 0 0,0-1 0,1 3-205,-1 6 139,-7 79-381,3 28 242,5-65 6,2 0 1,10 42-7,-9-70 40,2 1 0,2-1 0,0 0 0,3 3-40,-10-24 2,1 0 0,0 0 1,0 0-1,0 0 0,0 0 1,1-1-1,0 1 1,0-1-1,0 0 0,0 1 1,0-2-1,1 1 0,1 1-2,-3-2 0,0-1 1,1 0-1,-1 0 0,0-1 1,0 1-1,1 0 0,-1-1 0,1 1 1,-1-1-1,0 0 0,1 0 0,-1 0 1,1 0-1,-1 0 0,0 0 0,1-1 1,-1 1-1,1-1 0,-1 0 1,0 1-1,0-1 0,1 0 0,-1-1 1,0 1-1,0 0 0,0-1 0,2 0 7,-1-1 0,1-1-1,-1 1 1,0 0 0,0-1 0,0 0-1,0 0 1,0-1-7,16-19 133,-11 14-98,3-2-51,-11 12 6,1-1 1,-1 1-1,1 0 1,0 0-1,-1 0 1,1 0 0,-1 0-1,1 0 1,0 0-1,-1 0 1,1 0-1,-1 0 1,1 0 0,0 0-1,-1 0 1,1 0-1,-1 1 1,1-1-1,0 0 1,-1 0-1,1 1 1,-1-1 0,1 0-1,-1 1 1,1-1-1,-1 1 1,0-1-1,1 1 10,32 29-68,-24-22 69,-1 0 0,1 0 0,0-1 1,0 0-1,1 0 0,0-1 0,0-1 0,1 0 0,2 1-1,-10-5 16,0 0 0,0-1-1,0 1 1,0-1 0,0 0 0,0 0 0,-1 0 0,1 0 0,0 0 0,0-1 0,0 0-1,0 1 1,0-1 0,0 0 0,0 0 0,-1 0 0,1-1 0,-1 1 0,1-1 0,-1 1-1,1-1 1,-1 0 0,0 0 0,1 0 0,-1 0 0,-1 0 0,1-1 0,0 1-1,0-1-15,1-2 26,1 0-1,-2 0 1,1 0-1,0 0 0,-1-1 1,0 1-1,0-1 1,-1 1-1,0-1 0,0 1 1,0-1-1,0 0 0,-1 0 1,0-5-26,-4-8 54,1 13-85,2 12-184,1 1 184,1 1 0,0 0 0,0 0 0,1 0 0,0-1 0,0 1 0,0-1 0,1 0 0,0 1 0,1-1 0,0 0 0,0-1 0,0 1 0,4 3 31,-4-5-17,0-1 0,0 1-1,1-1 1,0 0 0,-1-1-1,1 1 1,0-1 0,1 0-1,-1 0 1,1 0 0,-1-1-1,1 0 1,0 0 0,-1-1-1,1 1 1,0-1 0,0 0-1,0-1 1,3 0 17,-6 0 23,0 0-1,1 0 1,-1-1-1,0 1 1,0-1-1,0 0 1,0 0-1,0 0 1,0-1-1,0 1 1,0-1-1,-1 1 1,1-1 0,0 0-1,-1 0 1,0 0-1,1-1 1,-1 1-1,0 0 1,0-1-1,0 1 1,-1-1-1,1 0 1,0 0-1,-1 0 1,1-1-23,3-10 161,0 1 1,-1-1-1,-1 0 0,0 0 1,0-4-162,-2 8 47,1-2 136,-2 10-165,0 0 0,0 1 0,0-1 0,1 1 0,-1-1 0,0 1 0,1-1 0,-1 1 0,1-1 0,-1 1 0,1-1 0,0 1 0,0 0 0,0-1 0,-1 1 0,1 0 0,0-1 0,1 1-18,-1 1-1,0-1 1,0 1-1,1 0 1,-1 0 0,0-1-1,0 1 1,1 0-1,-1 0 1,0 0-1,0 1 1,1-1 0,-1 0-1,0 0 1,0 1-1,0-1 1,0 1-1,1-1 1,-1 1 0,0-1-1,0 1 1,0 0-1,0 0 1,24 16-81,-11-6-4,0 0 1,12 5 84,-19-12-43,1-1 0,-1 1 0,1-2 0,0 1 0,0-1 1,-1 0-1,2 0 43,-1-1-113,0 0 1,0 0-1,0-1 1,1 0-1,-1 0 1,5-2 112,-10 2-28,0-1 1,1 0-1,-1 0 1,0 0-1,1 0 1,-1-1-1,0 1 1,0-1-1,0 0 1,0 0-1,-1 0 1,1 0 0,0-1-1,-1 1 1,1-1-1,-1 0 28,3-3-12,-1 0-1,0 0 0,0 0 1,-1-1-1,0 1 1,0-1-1,-1 0 1,1 0-1,-2 0 1,1 0-1,-1 0 1,0-1-1,0 1 0,-1 0 1,0-1-1,0 1 1,-1-1 12,1 7 4,0 0 0,0 1 1,0-1-1,0 0 0,0 0 0,0 1 1,0-1-1,-1 0 0,1 1 1,0-1-1,0 0 0,-1 0 0,1 1 1,0-1-1,-1 1 0,1-1 1,-1 0-1,1 1 0,-1-1 0,1 1 1,-1-1-1,1 1 0,-1-1 1,0 1-1,1-1 0,-1 1 0,0 0 1,1-1-1,-1 1 0,0 0-4,0 0 17,0 0 1,0 0-1,0 1 0,0-1 0,0 0 1,0 1-1,0-1 0,0 1 0,0-1 1,0 1-1,0-1 0,0 1 0,1 0 1,-1-1-1,0 1 0,0 0 0,1 0 1,-1 0-1,1-1 0,-1 1 0,0 1-17,-3 5 108,0 1 0,0 0-1,0 0 1,1 0 0,0 1-1,1-1 1,0 1 0,0-1-1,1 1 1,0 4-108,0 3 80,0 1 0,2 0 1,0-1-1,3 17-80,-3-26-175,0 0 1,1 0-1,0 1 1,0-1 0,0 0-1,1 0 1,0-1-1,1 1 1,-1 0-1,1-1 1,0 0 0,1 0-1,0 0 1,0-1-1,0 0 1,0 0-1,4 3 175,18 8-773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3:54.98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121 347 6912,'26'-4'5365,"-23"-2"2880,-5-5-3421,2 10-4632,0 0-1,0 0 1,-1 0-1,1 0 1,-1 0-1,1 0 1,-1 0-1,1 0 1,-1 0-1,1 0 0,-1 0 1,0 0-1,0 0 1,1 0-1,-1 0 1,0 0-192,-3 0 44,1 1 0,-1-1 1,1 1-1,-1 0 0,1-1 1,-1 2-1,1-1 0,-1 0 1,1 1-1,-1-1 0,1 1 1,0 0-1,-1 0 0,1 1 1,0-1-1,0 0 0,-1 1 1,1 0-1,1 0 0,-1 0 1,0 0-1,-2 2-44,-2 3-2,-1 0 0,1 0-1,0 1 1,1 0 0,-1 0 0,2 1 0,-2 1 2,7-9 4,-1 0 0,0 0 1,0 0-1,1 0 1,-1 0-1,1 0 0,-1 0 1,1 0-1,0 0 0,-1 1 1,1-1-1,0 0 0,0 0 1,0 1-1,-1-1 0,1 0 1,1 0-1,-1 0 0,0 1 1,0-1-1,0 0 0,1 0 1,-1 0-1,0 1 0,1-1 1,-1 0-1,1 0 0,0 0 1,-1 0-1,1 0 0,0 0 1,0 0-1,-1 0 1,1 0-1,0-1 0,0 1 1,0 0-1,0 0 0,0-1-4,3 2 3,-1 0-1,1-1 0,-1 0 1,1 0-1,-1 0 0,1 0 0,0 0 1,0-1-1,-1 0 0,1 1 1,0-1-1,3-1-2,10 0-48,-1-1 0,0-1 0,0 0 0,10-5 48,-3 2-64,-15 9 64,1 6 7,-7-7 0,-1 0 0,1-1 0,-1 1 0,1 0 1,0-1-1,-1 0 0,1 0 0,0 1 0,0-1 0,0 0 0,0 0 0,0-1 1,0 1-1,1 0-7,13 1-33,-1-1 0,1 0 1,3-1 32,-8-1 13,0 1 0,0 0 0,0 1 1,-1 1-1,1-1 0,0 2 1,-1-1-1,1 2 0,1 0-13,-3 0 1,5 3 1,1-1 1,-1-1-1,1 0 1,11 2-3,-19-6 13,4 2-20,0-1 0,0 0 0,1-1 0,-1 0 0,0-1 0,1 0 0,-1-1 0,10-1 7,-13 0-59,0-1 0,-1 1 0,1-1 1,-1 0-1,1-1 0,-1 0 0,0 0 0,-1-1 0,4-2 59,0-1-137,0-1 0,-1 0 0,-1-1 0,1 0 0,5-9 137,-1-2-219,-1 0 0,-1-1 0,0 0 1,-2-1-1,-1 1 0,1-9 219,6-23-278,-1-10 278,-11 47 211,-1-1 1,0 1-1,-1-1 0,-1 1 1,-2-14-212,-1 18 630,3 13-621,0 0 1,0 0-1,-1 0 1,1 0-1,0 0 1,0 0-1,0 0 1,0-1 0,0 1-1,0 0 1,0 0-1,0 0 1,0 0-1,-1 0 1,1 0 0,0 0-1,0 0 1,0 0-1,0 0 1,0 0-1,0 0 1,0 0 0,0 0-1,-1 0 1,1 0-1,0 0 1,0 0-1,0 0 1,0 0-1,0 0 1,0 0 0,0 0-1,0 0 1,-1 0-1,1 0 1,0 1-1,0-1 1,0 0 0,0 0-1,0 0 1,0 0-1,0 0 1,0 0-1,0 0 1,0 0-1,0 0 1,0 0 0,-1 1-1,1-1 1,0 0-1,0 0-9,-8 25 419,3 2-253,2 1 0,0 24-166,3-32 9,-1 0-371,1-1 0,0 0 1,2 0-1,1 0 0,0 0 0,5 16 362,-4-24-898,0 0-1,0 0 1,1-1 0,0 0-1,1 0 1,0 0 0,1-1-1,0 0 1,0 0 0,1 0-1,6 4 899,22 17-2634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3:55.45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121 372 13440,'-26'8'6268,"7"2"-4078,4-1 841,12-8-2817,1 0-1,-1 0 0,1 1 0,0-1 0,0 1 1,0 0-1,0 0 0,0-1 0,0 1 0,0 0 0,1 0 1,-1 1-1,1-1 0,-1 0 0,1 2-213,-5 5 212,2 0 0,0 0 0,0 1-1,0 0 1,1-1 0,0 6-212,2-12 7,1 0 0,-1 0 0,1 1 0,0-1 0,0 0 0,0 0 0,1 1 0,-1-1 0,1 0 0,0 0 0,0 1 0,0-1-1,0 0 1,0 0 0,1 0 0,-1-1 0,1 1 0,0 0 0,0 0 0,0-1 0,0 1 0,2 0-7,2 3 8,1-1-1,-1-1 1,1 1-1,1-1 1,-1 0 0,0-1-1,1 0 1,0 0-1,0 0 1,0-1 0,0 0-1,0-1 1,4 1-8,3-1 140,1 0 0,-1-1 0,1-1 0,-1 0 0,1-1 0,11-3-140,-21 4 57,0-1 0,0 1 0,-1-1 1,1 0-1,-1 0 0,1-1 0,-1 0 0,0 0 0,0 0 1,0 0-1,-1-1 0,1 0 0,-1 0 0,0 0 1,0-1-1,0 1 0,-1-1 0,1 0 0,-1 0 1,0 0-1,-1 0 0,1-1 0,-1 1 0,0-1 1,0 1-1,-1-1 0,0 0 0,0 0 0,0-5-57,0 0 95,-1-1 0,-1 1 0,0 0 0,-2-11-95,2 17 18,0 0 0,-1 0 0,0-1 0,0 1-1,0 1 1,-1-1 0,1 0 0,-1 1 0,0-1 0,-1 1-1,-2-4-17,-1 2 13,1 1 0,-1-1 0,0 1 0,0 0 0,-1 1 0,1 0 1,-1 0-1,0 0 0,0 1 0,-1 1 0,1-1 0,0 1 0,-1 1 0,-5-1-13,6 1-355,0 1 1,0 0-1,0 0 0,-1 1 1,1 0-1,0 0 1,-3 1 354,5 0-969,0 0 0,0 1 0,0-1 1,0 1-1,0 0 0,0 1 0,1-1 1,0 1-1,-2 1 969,-3 4-1931</inkml:trace>
  <inkml:trace contextRef="#ctx0" brushRef="#br0" timeOffset="373.44">252 0 11520,'0'0'3733,"-8"9"3888,3-1-6558,1 0 1,1 1-1,0 0 0,0 0 0,1 0 1,0 0-1,-1 5-1063,-1 23 691,1 10-691,-1 0 703,-17 153 33,7-20-635,9-37-1951,7-51-3825,1-70 2214,2-11 1226</inkml:trace>
  <inkml:trace contextRef="#ctx0" brushRef="#br0" timeOffset="720.72">564 738 14720,'-2'9'1799,"2"-7"-1235,-1 0 0,1 0 0,-1 1-1,0-1 1,1 0 0,-1 0 0,0 0 0,0 0 0,-2 1-564,2 0 227,-13 21 3361,13-22-3378,0-1 1,0 0-1,1 0 0,-1 1 1,0-1-1,0 0 1,0 0-1,0 0 0,0 0 1,0 0-1,-1-1 0,1 1 1,0 0-1,0 0 0,-1 0-210,6-20 331,-3 15-237,1 0 0,-1 0-1,0 0 1,1 1 0,0-1 0,0 1-1,0-1 1,1 1 0,-1 0-94,9-14 788,-10 15-724,8-11 567,-9 12-623,1 1-1,-1 0 1,0 0-1,1 0 0,-1 0 1,0-1-1,1 1 1,-1 0-1,1 0 0,-1 0 1,0 0-1,1 0 1,-1 0-1,1 0 0,-1 0 1,1 0-1,-1 0 1,0 0-1,1 0 0,-1 1 1,0-1-1,1 0 0,-1 0 1,1 0-1,-1 0 1,0 1-1,1-1 0,-1 0 1,0 0-1,1 1 1,-1-1-1,0 0 0,0 1 1,1-1-1,-1 0 1,0 1-1,0-1 0,1 0 1,-1 1-1,0-1 1,0 0-1,0 1 0,0-1-7,3 5-247,-1-1 0,0 1-1,0-1 1,-1 1 0,1 0-1,-1-1 1,0 2 247,0-1-674,0 0 0,0-1 1,0 1-1,1-1 0,0 1 0,-1-1 1,2 0-1,-1 0 0,0 0 0,4 3 674,9 8-2922,-6-3 1076</inkml:trace>
  <inkml:trace contextRef="#ctx0" brushRef="#br0" timeOffset="1074.64">813 816 11264,'0'0'267,"0"1"0,0 0 1,0-1-1,-1 1 0,1 0 1,0-1-1,0 1 0,0 0 1,0 0-1,0-1 1,0 1-1,1 0 0,-1-1 1,0 1-1,0 0 0,0-1 1,1 1-1,-1-1 0,0 1-267,14 11 5774,-7-7-4303,-6-3-1197,1-1 0,0 1 0,0-1-1,0 0 1,1 1 0,-1-1 0,0 0 0,0-1-1,1 1 1,-1 0 0,0 0 0,2-1-274,0 1 256,0-1 0,0 1 0,0-1 1,1 0-1,-1 0 0,0-1 0,0 1 1,0-1-1,1 0-256,-3 0 57,-1 0 0,1 1 1,-1-1-1,1 0 0,-1 0 1,1 0-1,-1 0 0,0 0 0,0-1 1,0 1-1,0 0 0,1 0 1,-2-1-1,1 1 0,0-1 1,0 1-1,0-1 0,-1 1 1,1-1-1,0 1 0,-1-1 0,0 1 1,1-1-1,-1 0 0,0-1-57,0 1 5,1 0 1,-1-1-1,0 1 0,0 0 0,0 0 0,-1 0 0,1 0 0,-1 0 0,1-1 0,-1 1 0,1 0 0,-1 0 1,0 0-1,0 0 0,0 1 0,0-1 0,-1 0 0,1 0 0,0 0 0,-1 1 0,1-1 0,-1 1 0,1-1 0,-1 1 1,0 0-1,0 0 0,0 0 0,0 0 0,1 0 0,-1 0 0,-2 0-5,-3-2-632,0 0 0,0 1 1,0 0-1,-2 0 632,-27-3-6774,23 3 2579,-2 1-1437,-2 1 2022</inkml:trace>
  <inkml:trace contextRef="#ctx0" brushRef="#br0" timeOffset="1406.72">556 566 13696,'-5'8'5087,"5"-8"-3967,-8 16 1344,3-9 960,0-7-1920,0 16 192,2 0-1088,-2 7-64,-3 1-352,-2 10-672,2-6 256,3 3-4000,0-7 2304,10 7-2656,-5-8 2656</inkml:trace>
  <inkml:trace contextRef="#ctx0" brushRef="#br0" timeOffset="1876.21">1108 735 11392,'1'0'918,"0"1"0,-1 0 0,1 0 0,0-1 0,-1 1 1,1 0-1,-1 0 0,0 0 0,1 0 0,-1-1 1,0 1-1,1 0 0,-1 0 0,0 0 0,0 1-918,2 18 4483,-2-17-4409,0 1 0,0-1-1,0 1 1,0-1 0,1 1-1,0-1 1,0 1 0,0-1-1,0 0 1,0 1 0,2 1-74,-3-4 14,1 0 1,-1 0 0,1 0-1,0 0 1,0 0 0,-1 0-1,1-1 1,0 1 0,0 0-1,0 0 1,0-1 0,0 1-1,0-1 1,0 1 0,0-1-1,0 1 1,0-1 0,0 0-1,1 1 1,-1-1 0,0 0-1,0 0 1,0 0-1,1 0-14,1 0 3,-1-1 0,0 1 0,0-1 0,-1 0 0,1 1 0,0-1 0,0 0 0,0 0 0,0-1-1,-1 1 1,1 0 0,0 0 0,0-2-3,33-32-937,-15 11-12142,8-11 13079,-18 16-2751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4:02.00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165 52 10112,'1'0'126,"-1"0"0,0 0 1,0 0-1,0 0 1,0 0-1,0 0 0,0 0 1,0 0-1,1 0 1,-1-1-1,0 1 0,0 0 1,0 0-1,0 0 0,0 0 1,0 0-1,0 0 1,0 0-1,0 0 0,0 0 1,0-1-1,0 1 1,0 0-1,0 0 0,0 0 1,1 0-1,-1 0 0,0 0 1,0 0-1,0-1 1,0 1-1,0 0 0,0 0 1,0 0-1,-1 0 1,1 0-1,0 0 0,0-1 1,0 1-1,0 0 1,0 0-1,0 0 0,0 0 1,0 0-1,0 0 0,0 0 1,0 0-1,0-1 1,0 1-1,0 0 0,-1 0-126,-6-11 4771,5 8-4150,0 1 0,0-1 0,-1 1-1,1-1 1,-1 1 0,1 0 0,-2 0-621,2 1 134,0 0-1,0 0 1,0 0 0,-1 1-1,1-1 1,0 1 0,-1 0-1,1 0 1,0 0 0,0 0-1,-1 0 1,1 0 0,0 0-1,-1 1 1,1-1 0,0 1 0,-1 0-134,-1 0 120,0 1 0,1 0 0,-1 0 0,1 0-1,0 1 1,0-1 0,-1 1 0,2 0 0,-3 2-120,-2 3 72,0 1-1,1 0 0,0 0 0,1 1 0,0 0 0,0-1 0,0 3-71,2-4 2,0-1 0,1 0 0,-1 1 0,1-1-1,1 1 1,0 0 0,0-1 0,0 1-1,1 0 1,0 0 0,1 0 0,-1-1 0,2 1-1,-1 0 1,2 4-2,-2-10-4,0 0 0,0-1 1,-1 1-1,1 0 0,1 0 0,-1-1 0,0 1 0,0-1 1,1 1-1,-1-1 0,1 1 0,-1-1 0,1 0 0,-1 0 0,1 0 1,0 0-1,0 0 0,0 0 0,-1 0 0,1-1 0,0 1 1,0 0-1,0-1 0,0 0 0,0 1 0,0-1 0,0 0 1,0 0-1,0 0 0,1-1 4,1 1 6,0-1 0,0 1 1,0-1-1,0-1 0,0 1 0,0 0 1,0-1-1,0 0 0,-1 0 0,1 0 1,-1 0-1,1-1 0,-1 1 1,0-1-1,1-1-6,2-2 7,-1-1 0,0 1 0,-1-1 0,1 0 1,-1 0-1,-1-1 0,3-6-7,1-6-105,-1 1 0,2-13 105,12 88-438,-18-52 488,0 1-1,0-1 0,0 1 0,1-1 0,0 0 0,0 0 0,0 0 1,0 0-1,1-1 0,-1 1 0,1-1 0,0 0 0,0 0 0,0 0 0,1-1 1,-1 1-1,1-1 0,-1 0 0,1-1 0,0 1 0,-1-1 0,4 1-49,-4-1-3,-1 0 0,1-1 0,0 1 0,0-1 0,0 0 0,0 0 0,-1 0 0,1-1 0,0 1 1,0-1-1,0 0 0,-1 0 0,1 0 0,0 0 0,-1-1 0,1 0 0,-1 0 0,0 0 0,1 0 0,-1 0 0,0 0 0,0-1 0,0 0 0,-1 1 0,1-1 0,-1 0 0,1 0 0,-1-1 3,3-5 54,-1 1 0,1-1 0,-2 0 1,1 0-1,-2 0 0,1 0 0,-1 0 1,0-1-1,-1 1 0,0-1 0,-1 1 0,0-8-54,0 10 51,-1 3-25,1 1 1,0-1 0,0 0-1,1 1 1,-1-1-1,1-2-25,-1 6 3,1-1 0,-1 0 0,0 1 0,1-1 0,-1 0 0,0 1 0,1-1 0,-1 1 0,0-1 0,1 1 0,-1-1 1,1 1-1,-1-1 0,1 1 0,0-1 0,-1 1 0,1-1 0,-1 1 0,1 0 0,0-1 0,-1 1 0,1 0 1,0 0-1,-1 0 0,1-1 0,0 1 0,-1 0 0,1 0 0,0 0 0,-1 0 0,1 0 0,0 0 0,0 0 1,-1 0-1,1 1 0,0-1-4,57 13 37,-36-7 165,0-1 1,10 0-203,-24-4 29,0 0 1,1-1-1,-1-1 0,0 1 1,1-1-1,-1-1 1,0 1-1,5-3-29,81-23 123,-93 27-149,-1 0 0,1-1 0,-1 1 1,1 0-1,-1 0 0,1-1 0,-1 1 1,1 0-1,-1 0 0,1 0 0,0 0 0,-1 0 1,1 0-1,-1 0 0,1 0 0,-1 0 1,1 0-1,0 0 0,-1 0 0,1 0 1,-1 0-1,1 0 0,-1 0 26,4 2-1834,2 0-9156,-5 0 9015,-4-2-1123</inkml:trace>
  <inkml:trace contextRef="#ctx0" brushRef="#br0" timeOffset="461.86">775 149 14080,'-1'2'722,"1"-1"-410,0-1-1,0 1 1,-1-1 0,1 1 0,0 0 0,0-1-1,0 1 1,0-1 0,0 1 0,0-1-1,0 1 1,0-1 0,0 1 0,0-1 0,0 1-1,0 0 1,0-1 0,0 1 0,1-1 0,-1 1-1,0-1 1,0 1 0,1-1 0,-1 1 0,0-1-312,8 0 5021,-6-1-4848,1 0 0,-1 0 0,0 0 0,1 0 0,-1 0 0,0 0 0,0-1 0,1 0-173,2-2 26,-1 0 1,-1 0 0,1 0-1,-1 0 1,1-1-1,-1 0 1,0 0 0,-1 0-1,1 0 1,-1 0-1,0 0 1,-1 0 0,1-1-1,-1 1 1,0-1-1,0-1-26,-1 5 6,1-1 0,-1 0-1,0 1 1,0-1-1,-1 1 1,1-1-1,0 0 1,-1 1-1,0-1 1,1 1-1,-1-1 1,0 1-1,0 0 1,-1-1-1,1 1 1,0 0-1,-1 0 1,1-1-1,-1 1 1,0 0-1,0 1 1,0-1-1,0 0 1,0 1-1,0-1 1,0 1-1,0-1 1,-1 1-1,1 0 1,-1 0-1,1 0 1,-1 0-1,1 1 1,-1-1-1,1 1-5,0-1 60,0 1-1,-1 0 0,1 0 0,0-1 0,0 2 0,0-1 0,0 0 0,0 0 0,0 1 0,0-1 0,0 1 0,0 0 0,0-1 0,0 1 1,0 0-1,0 0-59,-2 2 83,0-1 0,0 1 1,0 0-1,1 0 0,0 1 1,-1-1-1,0 2-83,-5 7 137,1 0-1,1 0 1,0 1-1,-3 6-136,7-12 21,0 0 0,0 0 0,1 1 0,0-1-1,0 0 1,0 1 0,1-1 0,0 1 0,1 5-21,0-10 5,0 0-1,0 0 1,1 0 0,-1 0-1,1 0 1,0 0 0,0 0-1,0 0 1,0-1-1,1 1 1,-1 0 0,1-1-1,-1 1 1,1-1 0,0 0-1,0 0 1,0 1 0,0-1-1,1 0 1,-1-1-1,0 1 1,1 0 0,0-1-1,-1 1 1,1-1-5,4 2-392,0 0 0,0 0 0,0-1 1,1 0-1,1 0 392,4 0-1968,0-1-1,1 0 1,-1 0 0,8-2 1968,8-1-4466,0-2-1,0-1 1,1-2 4466,7-4-5216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2:53:09.02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85 688 14848,'-15'-4'4815,"15"4"-4726,0 0-1,-1 0 0,1 0 0,0 0 1,-1 0-1,1 0 0,0 0 0,0 0 0,-1 0 1,1 0-1,0 0 0,-1 0 0,1 0 0,0 0 1,-1 0-1,1 0 0,0 1 0,0-1 1,-1 0-1,1 0 0,0 0 0,-1 0 0,1 0 1,0 1-89,-13 4 1594,8-3-896,0-1 0,1 1 0,-1 1 0,1-1 0,-1 0 1,1 1-1,0 0 0,0 0 0,0 0 0,0 1-698,4-4 16,0 0-1,0 0 1,0 0-1,0 0 1,-1 1-1,1-1 1,0 0-1,0 0 0,0 0 1,0 0-1,0 1 1,0-1-1,-1 0 1,1 0-1,0 1 1,0-1-1,0 0 1,0 0-1,0 0 0,0 1 1,0-1-1,0 0 1,0 0-1,0 1 1,0-1-1,0 0 1,0 0-1,0 1 1,0-1-1,0 0 0,0 0-15,7 0 192,9-6-207,-2-4 6,0-1 0,-1 0 0,0-1 0,-1 0 0,10-12 9,-15 15 7,-1 1 1,0-1-1,0-1 0,-1 1 1,0-1-1,-1 0 1,0 0-1,0 0 1,1-11-8,-4 19 15,-1 0-1,0 0 1,0 1 0,0-1 0,0 0-1,0 0 1,0 0 0,0 0 0,-1 0 0,1 0-1,-1 0 1,0 0 0,1 0 0,-1 0 0,0 1-1,0-1 1,0 0 0,0 1 0,0-1-1,0 1 1,-1-1-15,1 1 14,0 0 0,0 0 0,0 0 0,-1 1 0,1-1 0,0 0 0,0 1 0,0-1 0,-1 1 0,1 0 0,0-1 0,-1 1 0,1 0 0,0 0 0,-1 0 0,1-1 0,0 2 0,-1-1 0,1 0-1,0 0 1,-1 0 0,1 1 0,0-1 0,0 0 0,-1 1 0,1-1 0,0 1 0,0 0 0,0-1 0,0 1 0,-1 0 0,1 0-14,-3 2 30,0 0 0,1 1-1,-1-1 1,0 1 0,1 0 0,0 0 0,0 1-1,0-1 1,1 0 0,-1 1 0,1 0 0,0 1-30,-2 4 35,1 0 0,0 1 0,0-1 0,1 1 0,0 8-35,1-2 21,1-1-1,0 1 1,1-1 0,1 1-1,1-1 1,0 0-1,1 0 1,6 13-21,-7-18 3,2-1 0,0-1 0,0 1 0,0-1 0,2 1 0,3 4-3,-5-9 0,0 0 1,0 0-1,0 0 1,0 0-1,1-1 0,0 0 1,-1 0-1,2-1 1,-1 0-1,4 2 0,-7-4-1,1 0 0,0 0 0,0-1 0,0 1 0,-1-1 0,1 0 0,0 0 0,0 0 0,0 0 0,0-1 0,-1 1 0,1-1 0,0 0 0,0 0 0,-1-1 0,1 1 0,-1-1 0,1 1 0,-1-1 0,0 0 0,0-1 0,0 1 0,0 0 0,1-2 1,7-6-20,-1 0 1,0-1-1,-1 0 0,0-1 0,6-10 20,-1 0 16,-1 0-1,-1-1 0,-2 0 1,0-1-1,-1 0 0,-1-1 1,-2 1-1,4-22-15,-8 34 47,-2 12-46,0 0 0,0 0 0,0 0 0,0 0 0,0 0 0,0 0 0,0 0 0,0 0 0,0 0-1,0 0 1,0 0 0,0 0 0,0 0 0,0 0 0,0 0 0,0 0 0,0 0 0,0 0 0,0 0 0,0 0 0,1 0 0,-1 0 0,0 0 0,0 0 0,0 0 0,0 0-1,0 0 1,0 0 0,0 0 0,0 0 0,0 0 0,0 0 0,0 0 0,0 0 0,0 0 0,0 0 0,0 0 0,0 0 0,0 0 0,0 0 0,0 0 0,1 0-1,-1 0 1,0 0 0,0 0 0,0 0 0,0 0 0,0 0 0,0 0 0,0 0 0,0 0 0,0 0 0,0 0 0,0 0 0,0 0 0,0 0 0,0 0 0,0 0 0,0 0-1,0 0 1,0-1 0,0 1 0,0 0 0,0 0-1,4 20 110,1 4-98,0-13 1,-1-1-1,2 0 0,-1 0 0,1 0 0,1-1 1,0 1-1,0-1 0,0-1 0,1 0 0,1 0 0,2 1-12,-5-4-279,0-1-1,0 1 0,1-1 0,0-1 0,0 1 0,0-1 0,0-1 0,0 1 1,1-1-1,-1 0 0,1-1 0,-1 0 0,1 0 0,0 0 0,-1-1 0,1-1 0,0 1 280,9-3-3886,9-1-6515,-20 4 7100</inkml:trace>
  <inkml:trace contextRef="#ctx0" brushRef="#br0" timeOffset="370.4">450 919 10880,'-1'0'527,"0"0"0,0 0 0,0 0 0,1 0 1,-1-1-1,0 1 0,0 0 0,0 0 0,0 0 0,1-1 1,-1 1-1,0-1 0,0 1 0,0 0 0,1-1 0,-1 1 1,0-1-1,1 0 0,-1 1 0,0-1 0,1 1 0,-1-1 1,1 0-528,-1 0 507,0-1 1,1 1 0,-1-1 0,1 1 0,-1-1 0,1 1 0,0-1 0,0 1-1,0-1 1,-1 1 0,2-1 0,-1-1-508,1-3 461,0 0 0,0 0 0,1 0 1,-1 0-1,2 0 0,0-3-461,34-52 698,-34 55-702,0 1-1,1-1 0,0 1 1,0 0-1,1 0 0,-1 0 1,1 0-1,1 0 5,12-9-293,16-9 293,-1 0-278,23-13-1617,0 3 0,3 1 0,5 2 1895,-61 28 150,1 0-1,0 0 0,0 1 1,-1 0-1,1 0 0,0 0 1,0 0-1,0 0 0,0 1 0,0 0 1,0 0-1,0 0 0,1 0 1,-1 0-1,0 1 0,0 0 1,0 0-150,-3 0 120,0-1 1,0 1 0,0 0-1,0 0 1,0 0 0,0-1-1,0 1 1,-1 0-1,1 0 1,0 0 0,0 1-1,-1-1 1,1 0 0,-1 0-1,1 0 1,-1 0-1,1 1 1,-1-1 0,0 0-1,1 0 1,-1 2-121,2 27 1040,-2 57-523,0-29-3466,2-49-2505,-1-9 5164,-1 0 0,1 0 0,-1 0-1,0 0 1,1 0 0,-1-1 0,1 1 0,-1 0-1,0 0 1,1 0 0,-1-1 0,0 1 0,1 0-1,-1-1 1,0 1 0,1 0 0,-1-1 0,0 1-1,0 0 1,1-1 0,-1 1 0,0 0 0,0-1-1,0 1 1,1-1 290,6-12-1658</inkml:trace>
  <inkml:trace contextRef="#ctx0" brushRef="#br0" timeOffset="719.11">1008 337 15104,'-5'4'5695,"5"-4"-4415,-5 4-288,5-4-480,5 0-4608,-5 0-1855,13 0 2975,-5 0 1472</inkml:trace>
  <inkml:trace contextRef="#ctx0" brushRef="#br0" timeOffset="1049.78">1270 322 17791,'-9'13'2186,"5"-8"-987,1 0 0,-1 0 0,0 0 0,0-1 1,-5 4-1200,4-3 230,-7 6 1260,0 1 1,1 0-1,1 1 0,-4 5-1490,7-6 55,0-1 0,2 2 0,-1-1-1,1 1 1,1-1 0,0 1 0,1 1 0,1-1-1,0 0 1,0 1 0,1 13-55,1-21 0,0 1 0,1-1 0,0 1 0,0-1 0,1 0 0,-1 1 0,1-1 0,1 0 0,-1 0 0,2 2 0,-2-4-275,1 0 1,-1-1-1,1 1 0,0-1 0,0 1 1,0-1-1,0 0 0,0 0 1,1 0-1,-1 0 0,1-1 0,0 1 1,0-1-1,0 0 0,0 0 1,0-1-1,1 1 0,-1-1 0,0 0 1,1 0-1,-1 0 0,1-1 1,-1 1-1,3-1 275,2 0-689,0-1 0,0 1 0,1-1 1,-1-1-1,0 0 0,0 0 0,-1-1 0,1 0 0,0 0 1,-1-1-1,4-2 689,-1-2-1510</inkml:trace>
  <inkml:trace contextRef="#ctx0" brushRef="#br0" timeOffset="1050.78">1108 536 17023,'-31'-3'6336,"31"3"-4928,-9 0 928,9 0 128,4-5-1024,1 2-320,16-5-672,-3 4-320,31-4-64,-10 0-64,22 0 0,-7 0-1504,7-3-640,-14-1 1088,15-10 512</inkml:trace>
  <inkml:trace contextRef="#ctx0" brushRef="#br0" timeOffset="2206.57">2134 536 12288,'4'-13'4042,"-4"12"-3936,0 1-1,0 0 0,0-1 1,0 1-1,0 0 0,0-1 1,0 1-1,0 0 1,-1 0-1,1-1 0,0 1 1,0 0-1,0 0 0,0-1 1,-1 1-1,1 0 1,0 0-1,0 0 0,0-1 1,-1 1-1,1 0 0,0 0 1,0 0-1,-1 0 1,1 0-1,0-1 0,0 1 1,-1 0-106,-4-2 969,1 0-51,0 1 0,0-1-1,-1 1 1,1-1 0,-1 1 0,1 1 0,-3-1-918,1 0 385,0 1 0,0 0 0,0 1 1,1-1-1,-5 2-385,3 0 43,0 0 1,-1 0-1,1 1 1,0 0-1,1 0 1,-1 0-1,0 1 0,-4 4-43,6-4 3,0 0-1,1 0 1,0 0-1,0 1 1,0-1-1,0 1 1,1 0-1,0 0 1,0 1-1,-2 4-2,4-8-14,0 0 0,0 1 0,0-1 0,0 0 0,1 1 0,-1-1 0,1 1 0,0-1-1,-1 1 1,1-1 0,0 1 0,1 0 0,-1-1 0,0 1 0,1-1 0,0 0 0,-1 1 0,1-1 0,0 1 0,0-1 0,0 0-1,0 0 1,1 1 0,-1-1 0,1 0 0,0 1 14,0-2-11,-1 0-1,1 0 1,-1 0 0,1 0-1,0 0 1,-1-1 0,1 1-1,0-1 1,-1 1-1,1-1 1,0 1 0,0-1-1,-1 0 1,1 0 0,0 0-1,0 0 1,0 0-1,-1 0 1,1 0 0,0-1-1,0 1 1,-1-1 0,1 1-1,0-1 1,-1 0-1,1 1 1,0-1 11,6-3-38,-1 0 0,1 0 1,-1-1-1,0 0 0,0 0 38,2-3-5,0 0-1,0 0 1,-1-1 0,0 0-1,5-9 6,-12 17 0,10-15 5,-2 1-1,1-2 0,-2 1 0,0-1 0,3-11-4,7-27 79,-1-6-79,-12 41 23,26-101 868,-4-4-891,-20 94 123,-5 21-88,1 0 1,-2 0-1,2-9-35,-4 18-36,-3 13 349,-24 131 786,20-91-920,2 1-1,2 24-178,3-40 16,1-1-1,2 4-15,0-25 8,0-1 1,0 0 0,1 0-1,1 0 1,1-1-1,0 1 1,0-1-9,-4-11-5,0-1 1,-1 1-1,1 0 0,0-1 0,0 1 0,0-1 1,1 0-1,-1 1 0,0-1 0,0 0 1,1 0-1,-1 0 0,1 0 0,-1 0 0,1 0 1,-1 0-1,1 0 0,0-1 0,-1 1 1,1-1-1,0 1 0,-1-1 0,1 1 5,1-1-3,-1 0 0,0-1-1,0 1 1,0 0 0,0-1-1,0 1 1,0-1 0,0 1 0,0-1-1,0 0 1,0 0 0,0 0-1,0 0 1,0 0 0,-1-1-1,1 1 1,0-1 0,-1 1-1,1-1 1,-1 1 3,5-7 0,0 1 0,-1-1 0,0 0 0,0 0 0,-1-1 0,0 1 0,0-1 0,-1 0 0,2-9 0,1 0 54,-6 18-53,0 0 0,0 0 1,0 0-1,0 0 1,0 0-1,0 0 0,0 0 1,0 0-1,0 0 1,0-1-1,0 1 0,0 0 1,0 0-1,0 0 1,0 0-1,0 0 0,0 0 1,0 0-1,0 0 1,1 0-1,-1 0 0,0 0 1,0 0-1,0 0 1,0 0-1,0 0 0,0 0 1,0 0-1,0 0 1,0 0-1,0 0 0,0 0 1,0 0-1,0 0 1,0 0-1,0 0 0,0 0 1,0 0-1,1 0 1,-1 0-1,0 0 0,0 0 1,0 0-1,0 0 1,0 0-1,0 0 1,0 0-1,0 0 0,0 0 1,0 0-1,0 0 1,0 0-1,0 0 0,0 0 1,0 0-1,0 0 1,0 0-1,0 0 0,0 0 1,1 0-1,-1 0 1,0 0-1,0 0 0,0 0 1,0 0-1,0 0 1,0 0-2,1 12 87,-1-1-59,0 0-1,1 0 1,1 0 0,-1 0 0,2 1-28,-2-9 4,0 1 0,0 0 1,0-1-1,1 1 0,0-1 1,-1 0-1,1 1 0,1-1 0,-1 0 1,0 0-1,1 0 0,-1-1 1,1 1-1,0-1 0,0 1 1,1 0-5,-2-2 2,0 0 1,0-1 0,0 1 0,0 0-1,1-1 1,-1 1 0,0-1 0,0 1-1,1-1 1,-1 0 0,0 0 0,1 0-1,-1-1 1,0 1 0,0 0 0,1-1-1,-1 0-2,6-1 6,-1 0 0,1-1-1,-1 0 1,2-1-6,1-2 17,1 0 0,-1 0 0,-1-1 0,1 0 0,-1 0 0,0-1 0,-1 0 0,0-1 0,0 0 0,-1 0 0,4-7-17,1 1 447,-7 12-82,-5 10-127,-2-3-316,1 0 1,0 0-1,1 1 0,-1-1 0,1 0 0,0 1 0,0-1 0,0 0 1,0 1-1,1-1 0,0 0 0,0 0 0,0 1 0,0-1 0,1 0 1,-1 0-1,1 0 0,0-1 0,0 1 0,1 0 0,-1-1 0,4 4 78,-2-2-636,0-1-1,1 0 1,0 1-1,0-2 0,0 1 1,0 0-1,1-1 1,-1 0-1,1-1 1,0 1-1,0-1 0,0 0 1,0 0-1,0-1 1,0 0-1,1 0 637,34 1-1243</inkml:trace>
  <inkml:trace contextRef="#ctx0" brushRef="#br0" timeOffset="2621">3081 419 15104,'-10'0'2581,"1"1"1,-1-1-1,1 1 1,-1 1 0,-7 2-2582,11-2 424,-1 1-1,1-1 1,0 1 0,0 1-1,1-1 1,-1 1 0,1 0 0,-5 4-424,4-3 52,1 1 0,-1 0 0,1 1 1,0 0-1,1-1 0,0 2 0,0-1 0,0 0 1,1 1-1,0-1 0,-2 8-52,3-9-9,1-1 0,0 1 0,0 0 0,0-1 1,0 1-1,1 0 0,0 0 0,1 0 0,-1-1 0,1 1 0,0 0 0,0-1 0,1 1 0,-1-1 1,1 1-1,3 4 9,-4-9-19,-1 0 1,1 0 0,-1 0 0,1 0-1,0 0 1,-1 0 0,1 0-1,0-1 1,0 1 0,0 0 0,0 0-1,-1-1 1,1 1 0,0-1-1,0 1 1,0-1 0,0 1 0,1-1-1,-1 1 1,0-1 0,0 0-1,0 0 1,0 0 0,0 0 0,0 0-1,0 0 1,1 0 0,-1 0-1,0 0 1,0 0 0,0 0 0,1-1 18,3-1-134,1 0 1,-1-1 0,0 0 0,0 0-1,0 0 1,1-1 133,-4 2-61,25-19-442,-1-1-1,3-6 504,-14 14-17,0-1-36,0-1-1,-2 0 0,0 0 1,7-14 53,38-72-148,-38 64 110,81-173 492,-95 199-306,-5 10-72,0-1 0,1 1-1,-1-1 1,0 1 0,-1-1 0,1 0-1,0 1 1,-1-1 0,1 0-1,-1 0 1,0-1-76,0 4 9,0 0 0,0 0 1,0 0-1,0 0 0,0 0 0,0 0 0,0 0 0,-1 0 1,1 0-1,0 0 0,0 0 0,0 0 0,0 0 0,0 0 1,0 0-1,0 0 0,0 0 0,0 0 0,0 0 1,0 0-1,-1 0 0,1 0 0,0 0 0,0 0 0,0 0 1,0 0-1,0 0 0,0 0 0,0 0 0,0 0 0,0 0 1,0 0-1,0 0 0,-1 0 0,1 0 0,0 0 0,0 0 1,0 0-1,0 0 0,0 0 0,0 0 0,0-1 0,0 1 1,0 0-1,0 0 0,0 0 0,0 0 0,0 0 0,0 0 1,0 0-1,0 0 0,0 0 0,0 0 0,0 0 1,0-1-1,0 1 0,0 0 0,0 0 0,0 0 0,0 0 1,0 0-1,0 0 0,0 0 0,0 0 0,0 0 0,0 0 1,0 0-1,0-1-9,-7 11 342,-13 27 153,-51 120 231,62-138-704,1 0 1,1 1 0,1 0-1,1 0 1,0 1 0,2-1-1,0 1 1,1 18-23,2-31-8,0 1 1,1-1-1,0 0 0,1 1 0,1 5 8,-2-10-10,0-1-1,1 1 1,-1-1-1,1 1 1,0-1-1,0 1 0,0-1 1,1 0-1,-1 0 1,1 0-1,-1 0 1,4 2 10,-1-2-236,0 0 1,0 0-1,0 0 0,0-1 1,0 0-1,1 0 1,-1 0-1,1-1 1,0 0-1,-1 0 0,1 0 1,0-1-1,4 1 236,1-2-1900,-1 1 0,0-1 0,1-1 0,-1 1 0,0-2 0,0 0 1,2 0 1899,-8 1-700,0 1 0,0-1 1,0 0-1,0 0 1,-1 0-1,4-3 700,-4 2-440,0 0 0,0-1 0,0 1 0,0-1 0,1-3 440,-3 6-18</inkml:trace>
  <inkml:trace contextRef="#ctx0" brushRef="#br0" timeOffset="2951.85">3173 403 16767,'-30'20'6336,"30"-20"-4928,-4 4 800,4-4 64,8-4-1024,-3 0-224,29-7-544,-3 3-224,31-12-160,-14 1-928,19-9-320,-10 9 576,22-1 288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4:10.19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160 20 12032,'-2'2'818,"0"-1"0,1 1 0,-1 0 0,0-1 0,0 0 0,0 1 0,0-1 0,-1 0-818,0 0 702,1 1 0,0-1 1,0 0-1,0 1 0,0-1 0,0 1 0,0 0 0,1-1 0,-2 2-702,-6 15 765,0 0 0,1 0 0,0 1-1,2 0 1,-3 12-765,-18 72 779,-12 92-779,37-185 30,0 0 1,1 1 0,0-1-1,1 0 1,0 0 0,1 1-1,0-1 1,1 3-31,-2-12-5,0 0-1,0 0 1,1 0-1,-1 1 1,0-1-1,1 0 1,-1 0-1,1 0 1,-1 0 0,1 0-1,-1 0 1,1 0-1,0 0 1,0 0-1,0 0 1,-1 0-1,1 0 1,0-1-1,0 1 1,0 0 0,0-1-1,0 1 1,1 0 5,0-1-23,0 1 0,-1-1 1,1 0-1,0 0 1,-1 0-1,1 0 0,0 0 1,-1-1-1,1 1 1,-1 0-1,1-1 1,0 1-1,-1-1 0,1 1 1,0-1 22,5-3-86,1-1 1,-1 1 0,0-1 0,0-1-1,5-4 86,15-17 26,-19 18 46,0 1 0,1 0 1,0 0-1,6-3-72,-14 10 5,-1 1-1,0 0 1,1 0 0,-1-1-1,0 1 1,1 0-1,-1 0 1,0 0 0,1-1-1,-1 1 1,1 0 0,-1 0-1,0 0 1,1 0-1,-1 0 1,1 0 0,-1 0-1,0 0 1,1 0 0,-1 0-1,1 0 1,-1 0-1,0 0 1,1 1 0,-1-1-1,0 0 1,1 0 0,-1 0-1,1 1-4,-1-1 13,1 1-1,0 0 0,-1-1 1,1 1-1,-1 0 1,0 0-1,1 0 0,-1 0 1,1-1-1,-1 1 0,0 0 1,0 0-1,0 0-12,3 34 260,-4-30-239,2 0-50,0 0 1,-1 1-1,2-1 1,-1 0-1,0 0 0,1 0 1,0 0-1,0 0 1,1 0-1,-1-1 0,1 1 1,0-1-1,1 1 29,-3-3-12,0 0 1,1-1-1,-1 1 0,0-1 1,1 0-1,-1 1 0,0-1 1,1 0-1,0 0 0,-1 0 1,1 0-1,0 0 0,-1 0 1,1-1-1,0 1 0,0 0 0,0-1 1,0 0-1,-1 1 0,1-1 1,0 0-1,0 0 0,0 0 1,0 0-1,0 0 0,0 0 1,0-1-1,0 1 0,-1-1 1,1 1-1,0-1 0,0 0 1,0 0-1,-1 1 0,1-1 1,0 0-1,-1-1 0,1 1 12,4-4 21,-1-1 0,1 0 1,-1 0-1,0 0 0,0 0 0,-1-1 0,4-7-21,14-20 71,-21 33-68,-1 1 0,1-1 0,0 0 0,-1 0 0,1 1 0,0-1 0,0 1 0,0-1 0,-1 0 0,1 1 0,0-1 0,0 1 0,0 0 0,0-1 0,0 1 0,0 0 0,0 0 0,0-1 0,0 1 0,0 0 0,0 0 0,0 0 0,0 0 0,0 0 0,0 1 0,0-1 0,0 0 0,0 0 0,0 1 0,0-1 0,0 0 0,0 1-4,4 2 15,1 0-1,-1 0 1,0 0-1,0 1 0,2 2-13,19 13 286,-22-17-209,0 0 0,1-1 1,-1 1-1,0-1 1,1 0-1,0 0 0,2 0-77,-6-1-10,1 0 0,0 0-1,0 0 1,0 0 0,-1 0 0,1-1-1,0 1 1,0 0 0,-1-1-1,1 0 1,0 1 0,-1-1-1,1 0 1,-1 0 0,1 0 0,-1 0-1,1 0 1,-1 0 0,0-1-1,1 1 1,0-2 10,3-3 26,-1 0 0,0 0 0,-1-1 0,1 1 0,-1-1 0,0 0 0,-1 0 0,1 0 0,-1 0 0,-1-1 0,0 1 0,1-5-26,-2 9 46,0 0-1,0 0 1,0 0 0,0 0-1,0 0 1,0 0 0,-1 0 0,0 0-1,0 0 1,0 0 0,0 0-1,0 0 1,0 1 0,-1-1-1,1 0 1,-1 1 0,0-1-1,0 1 1,0 0 0,0-1-1,0 1 1,0 0 0,-1 0-1,1 0 1,-1 1 0,1-1-1,-1 0 1,0 1 0,1 0-1,-1 0 1,-3-1-46,3 1-143,0 1 0,0 0 1,0-1-1,0 1 0,0 0 0,0 1 0,0-1 1,-1 0-1,1 1 0,0 0 0,0 0 1,0 0-1,0 0 0,1 0 0,-1 0 0,0 1 1,0 0-1,1-1 0,-1 1 0,-1 2 143,-1-1-623,1 1 1,-1 0-1,1 1 1,0-1-1,0 1 0,1 0 1,-1 0-1,1 0 0,0 0 1,0 1 622,-7 14-1574</inkml:trace>
  <inkml:trace contextRef="#ctx0" brushRef="#br0" timeOffset="703.99">704 381 14976,'-5'12'7530,"5"11"-5830,1-8 328,-1-4-1813,0 0 0,2 0 1,-1 0-1,2 4-215,-2-11 8,0 0-1,0 0 1,1-1-1,-1 1 1,1 0 0,-1-1-1,1 1 1,1-1-1,-1 0 1,0 1 0,1-1-1,-1 0 1,3 2-8,-3-4 4,-1 0 0,0 0 0,0 0 0,1-1 1,-1 1-1,0 0 0,1-1 0,-1 1 0,1-1 0,-1 1 1,1-1-1,-1 0 0,1 1 0,-1-1 0,1 0 0,-1 0 0,1 0 1,-1 0-1,1 0 0,-1-1 0,1 1 0,-1 0 0,1-1 1,-1 1-1,1-1 0,-1 0 0,0 1 0,1-1 0,-1 0 0,0 0 1,0 0-1,1 0 0,-1 0 0,0 0 0,0 0 0,0-1-4,5-4 74,-1-1 0,0 0 0,0 0 0,-1-1 0,4-7-74,-5 9 99,31-70 931,-34 75-1027,1 0 1,-1 0 0,1 0-1,-1 1 1,1-1 0,-1 0-1,1 0 1,0 0 0,-1 1-1,1-1 1,0 0 0,0 1-1,-1-1 1,1 0 0,0 1-1,0-1 1,0 1 0,0 0-1,0-1 1,0 1 0,0 0-1,0-1 1,0 1 0,0 0-1,0 0 1,0 0 0,0 0-1,0 0 1,0 0 0,0 0-1,0 0 1,0 0 0,0 1-1,1-1-3,4 2 16,1 0 0,-1 1 0,0-1 0,0 1 0,2 2-16,6 2 9,-7-4-16,0-1 0,0 1 0,1-1 0,-1-1 0,1 1 0,-1-1 0,1-1 0,0 0 0,-1 0 0,1 0 0,-1-1 0,1 0 0,5-1 7,-7 1-3,0-1-1,0 0 0,0 0 1,-1-1-1,1 1 0,0-1 1,-1 0-1,0-1 0,0 1 1,0-1-1,0 0 0,0 0 1,-1-1-1,0 0 0,0 1 1,3-5 3,-6 8 8,-1 0 0,1-1-1,0 1 1,-1 0 0,1 0 0,-1 0 0,0 0 0,1 0 0,-1-1-1,0 1 1,0 0 0,1-1-8,-1 2 6,0-1 0,0 1 0,-1-1 0,1 1 0,0 0 0,0-1 0,0 1 0,0-1 0,0 1 0,0 0 0,-1-1 0,1 1 0,0 0 0,0-1 0,-1 1 0,1 0 0,0-1 0,0 1 0,-1 0 1,1-1-1,0 1 0,-1 0 0,0 0-6,0-1 11,0 1 0,0 0 0,0-1 0,0 1 0,0 0 0,0 0 0,0 0 0,0 0-1,-1 0 1,1 0 0,0 1 0,0-1 0,0 0 0,0 0 0,0 1 0,0-1 0,0 1 0,0-1 0,0 1 0,0-1 0,0 1 0,-1 0-11,-1 2 18,0 0 0,-1 1 0,1-1 0,1 1-1,-1 0 1,0-1 0,1 1 0,0 0 0,0 1-1,0-1 1,0 0 0,1 1 0,0-1 0,-1 0-1,2 1 1,-1 0 0,0-1 0,1 1 0,0-1-1,0 1-17,0 0 17,0 0 0,0 0 0,1 0 0,0 0 0,0-1 0,0 1 0,0 0 0,1-1 0,-1 1 0,1 0-1,1-1 1,-1 0 0,0 0 0,1 0 0,0 0 0,0 0 0,0 0 0,1 0 0,1 0-17,-3-1-11,1-1 0,0-1 0,-1 1 0,1 0 0,0-1 0,0 1 1,0-1-1,0 0 0,0 0 0,0 0 0,0 0 0,0-1 0,1 1 0,-1-1 0,0 0 1,0 0-1,0 0 0,1 0 0,-1-1 0,0 1 0,0-1 0,0 0 0,0 0 0,3-1 11,2-1-5,-1-1-1,0-1 0,0 1 0,-1-1 0,1 0 0,-1-1 1,0 0-1,-1 0 0,5-6 6,1-1 365,-1-2 0,-1 1 0,0-1 0,1-6-365,5-14 507,-11 25-492,0 0 0,0 0 0,1 0 0,1 0 0,2-3-15,-6 12-175,0-1 0,0 0 0,0 1 1,0-1-1,0 1 0,0-1 1,0 1-1,0 0 0,0 0 0,1 0 1,-1 0-1,0 1 0,1-1 0,-1 0 1,1 1-1,-1 0 0,1 0 0,-1-1 1,1 1-1,-1 1 0,1-1 0,1 1 175,8 1-1361,0 0-1,-1 1 1,0 1-1,3 1 1362,-9-4-341,27 11-1462</inkml:trace>
  <inkml:trace contextRef="#ctx0" brushRef="#br0" timeOffset="1653.16">2170 304 14720,'-24'-17'6812,"-2"4"-3329,23 12-3266,-1 0 1,0 0-1,1 0 0,-1 0 1,0 1-1,0-1 0,1 1 1,-1 0-1,0 0 0,0 1 1,0-1-1,1 1 0,-1 0 1,0 0-218,-5 2 137,1 1 0,0-1 0,0 2 1,0-1-1,0 1 0,1 0 0,0 1 0,0 0 0,0 0 1,1 0-1,-1 2-137,-1 0 53,1 1 1,1 0-1,-1 1 0,2-1 1,-1 1-1,1 0 0,1 1 1,-3 8-54,5-14-48,1 0 0,0 0 0,0 0 0,0 1 0,1-1-1,0 0 1,0 0 0,0 0 0,1 1 0,-1-1 0,1 0 0,2 5 48,-2-8-61,-1 0 1,1 0-1,0 1 0,0-1 0,1 0 0,-1-1 0,0 1 0,1 0 1,-1 0-1,1 0 0,-1-1 0,1 1 0,0-1 0,0 0 0,0 1 1,0-1-1,0 0 0,0 0 0,0 0 0,0 0 0,0 0 0,0-1 1,0 1-1,1-1 0,-1 1 0,0-1 0,1 0 0,-1 0 0,1 0 61,3 0-69,-1-1 0,0 0 0,0 0-1,0-1 1,0 1 0,0-1 0,0 0-1,0-1 1,-1 1 0,1-1-1,-1 0 1,3-1 69,6-6-101,-1 0-1,0-1 1,3-4 101,7-9 55,-2-1 0,0-1 1,-1 0-1,-2-2 1,-1 0-1,-1-1 1,-2 0-1,-1-1 1,-1-1-1,0-6-55,-3 13 49,-2 7 50,-2 0 0,1-1 0,-2 1 0,0-1 0,-1-7-99,-2 24 39,1 0 0,-1 0 0,0 0 0,-1-1-1,1 1 1,0 0 0,0 0 0,0 0 0,-1 0 0,1 0 0,0 0-1,-1 0 1,0-1-39,1 2 11,0 0-1,0 0 0,0 0 0,-1 0 0,1 0 1,0 0-1,0-1 0,-1 1 0,1 0 0,0 0 1,0 0-1,-1 0 0,1 0 0,0 1 0,0-1 1,0 0-1,-1 0 0,1 0 0,0 0 0,0 0 0,0 0 1,-1 0-1,1 0 0,0 0 0,0 1 0,0-1 1,-1 0-1,1 0 0,0 0 0,0 0 0,0 1 1,0-1-1,0 0 0,-1 0 0,1 0 0,0 0 1,0 1-11,-18 30 448,11-19-334,-3 5-46,0 1 0,2 0 0,0 0 0,2 1-1,0 0 1,0 0 0,-1 15-68,5-18 6,0-1 1,0 1-1,2-1 1,0 1-1,0 0 0,2-1 1,0 6-7,0-12-14,0-1 1,0 1 0,1-1 0,0 1-1,0-1 1,0 0 0,2 0-1,-1 0 1,1-1 0,0 1 0,0-1-1,1 0 1,2 2 13,-5-7-30,-1 0 0,1 1 0,-1-1 0,1-1 0,0 1 0,0 0 0,0-1 0,0 1 0,0-1 0,0 0 0,0 0 0,0 0 0,1-1 0,-1 1 0,0-1 0,1 0 0,-1 0 30,2 0-48,1 0 0,-1-1 0,0 0 0,0 0 0,0-1 0,0 0 0,0 1 0,0-2-1,0 1 1,1-1 48,7-5-71,-1 0-1,0-1 0,-1-1 0,0 0 0,-1 0 1,0-1-1,5-6 72,-8 8-4,0-1 0,0 0 1,-1-1-1,1-1 4,-5 9 19,-1 0 0,0 1 0,0-1 0,0 0 0,0 0 0,0 0 0,0 0 0,-1 0 0,0 0 0,1 0 0,-1 0 0,-1-1 0,1 1 0,0 0 0,-1 0 0,1 0 0,-1 0 0,0 0 0,0-1-19,0 3 15,1 0 0,0 0 0,-1 0 0,1 1 0,-1-1 0,0 0 0,1 0 0,-1 0 0,0 0-1,1 1 1,-1-1 0,0 0 0,0 1 0,0-1 0,0 0 0,0 1 0,0-1 0,0 1 0,0 0-1,0-1 1,0 1 0,0 0 0,0 0 0,0-1 0,0 1 0,0 0 0,0 0 0,0 0 0,0 0-1,0 0 1,0 0 0,0 1 0,0-1 0,0 0 0,0 1 0,0-1-15,-2 1 19,0 0 1,0 1 0,0-1-1,1 1 1,-1 0-1,1 0 1,-1 0 0,1 0-1,0 0 1,0 0-1,-2 2-19,1 1 2,-1 0-1,1 0 0,1-1 1,-1 2-1,1-1 0,-1 0 1,2 0-1,-1 1 0,0-1 1,1 1-1,0-1 0,1 1 1,-1 0-2,1-3-13,0 0 1,0 0 0,1-1 0,-1 1-1,1 0 1,-1 0 0,1-1-1,0 1 1,0 0 0,0-1 0,1 1-1,-1-1 1,0 1 0,1-1-1,0 0 1,0 1 0,-1-1-1,1 0 1,1 0 0,-1 0 0,0-1-1,0 1 1,1 0 0,-1-1-1,0 0 1,1 1 0,1-1 12,2 2-28,0-1 1,-1 0 0,1-1-1,0 1 1,0-1 0,0 0-1,0-1 1,0 1 0,0-1-1,0-1 1,0 1 0,0-1-1,0 0 28,3-1-26,0 0 0,0-1 0,0-1-1,-1 1 1,1-1 0,-1-1 0,0 1-1,1-2 27,13-11 17,-1 0 1,-1-1-1,-1-1 0,0-1 0,5-9-17,-22 26 6,0 1 0,1-1 0,-1 1 0,1 0 1,-1-1-1,1 1 0,0 1 0,0-1 0,0 0 0,0 1 0,0-1 1,0 1-1,0 0 0,1 0 0,-1 0 0,1 0-6,-2 1 24,1 0 0,0 0-1,0 0 1,0 1 0,0-1 0,0 1-1,0-1 1,0 1 0,0 0-1,-1 0 1,1 0 0,0 1 0,-1-1-1,1 1 1,-1-1 0,1 1 0,-1 0-1,0 0 1,1 0-24,0 1 94,1 1 1,-1-1-1,0 1 0,0 0 0,0 0 1,-1 0-1,0 0 0,1 0 1,-1 0-1,-1 1 0,1-1 0,-1 1 1,1-1-1,-1 1 0,-1-1 0,1 1 1,-1 0-1,1-1 0,-1 1 0,-1 0 1,1 0-1,-1-1 0,1 1 1,-2 0-1,1-1 0,0 1 0,-1-1 1,0 0-1,0 1 0,0-1 0,0 0 1,-1 0-1,1 0 0,-1 0 0,0-1 1,-1 1-1,-2 2-94,-5 3-225,-1-1 0,0 0 0,0-1 0,-1 0 0,-11 4 225,-6 1-3533,-1-2-3979,21-8 3107,10-4-3323,0-4 3264</inkml:trace>
  <inkml:trace contextRef="#ctx0" brushRef="#br0" timeOffset="1985.37">3011 320 16639,'5'0'6240,"-5"0"-4864,-5 8 480,5-5-96,0 2-1120,0 6-1600,-3 1 480,3 4-1216,-5-5 992</inkml:trace>
  <inkml:trace contextRef="#ctx0" brushRef="#br0" timeOffset="1986.37">3021 195 13952,'-10'-11'5183,"10"11"-4031,0-5 160,5 5-1984,-5-3 256,5 3-1664,-2 0 1184</inkml:trace>
  <inkml:trace contextRef="#ctx0" brushRef="#br0" timeOffset="2474.17">3345 304 11904,'-19'-10'3898,"11"8"-2042,2 3-839,-1 0-1,1 0 1,-1 1-1,1-1 1,0 1-1,-1 1 1,1-1-1,0 1 1,1 0-1,-3 2-1016,0 0 192,0 1-1,1 0 0,-1 0 1,1 1-1,0 0 1,1 0-1,0 0 0,0 1 1,-4 7-192,8-11-97,0-1 1,0 1-1,0 0 1,1 0-1,-1 0 1,1-1-1,0 2 1,0-1 0,0 0-1,1 0 1,-1 0-1,1 0 1,0 0-1,0 1 1,1-1-1,-1 0 1,1 0-1,0 0 1,0 0 0,0 0-1,1 0 1,-1 0-1,1 0 97,-1-3-124,0 1-1,0 0 1,0-1-1,0 1 1,0 0-1,0-1 1,0 0-1,1 1 1,-1-1-1,1 0 1,-1 1-1,1-1 1,-1 0-1,1 0 1,0 0-1,-1-1 1,1 1-1,0 0 1,0-1-1,-1 1 1,1-1-1,0 1 1,0-1-1,0 0 1,0 0-1,0 0 1,0 0-1,0 0 1,-1 0-1,1 0 1,0-1-1,0 1 1,0-1 0,0 1-1,-1-1 1,1 0-1,1 0 125,3-2-181,-1-1-1,1 1 1,-1-1-1,0 0 1,0 0-1,0 0 1,-1-1-1,1 0 1,-1 0-1,3-5 182,-2 3 297,-2 1-1,1-1 1,-1 0-1,0 0 1,0-1-1,-1 1 1,0-1-1,0 1 1,-1-1-1,1-1-296,-6 42 1323,1 17-226,-2-2 0,-2 1-1,-9 27-1096,-7 17 1440,-3-1 0,-13 21-1440,30-90 196,-1-1-1,0 0 0,-2 0 0,-1-1 1,0-1-1,-2 0 0,-7 7-195,12-16-2,0 0 0,-1-1 1,0 0-1,0-1 0,-1-1 0,0 0 0,0 0 0,-1-1 0,0-1 0,-1 0 0,1 0 0,-13 2 2,17-6-150,0-1 0,0 0 0,0 0 0,0-1-1,0 0 1,-1-1 0,1 1 0,0-2 0,0 0-1,0 0 1,1 0 0,-1-1 0,0 0 0,1-1 0,0 0-1,-4-2 151,5 1-573,-1 0-1,1 0 1,0-1 0,0 1-1,0-2 1,1 1-1,0-1 1,0 0-1,1 0 1,0 0-1,0-1 1,1 0-1,0 0 1,0 0-1,1-1 1,-2-5 573,3 4-1048,0 0 0,1 1 0,0-1 0,0-5 1048,1-40-2666</inkml:trace>
  <inkml:trace contextRef="#ctx0" brushRef="#br0" timeOffset="2876.83">3613 351 11136,'2'6'1360,"0"0"1,-1 1 0,1-1-1,-1 1 1,0-1 0,-1 1-1,1 0 1,-2-1-1,1 3-1360,-1 3 667,-1 0-1,0-1 1,0 1-1,-4 10-666,8-37 78,3-14-465,5-16 387,-5 28 2,9-23 127,-13 37-29,0 0-1,1 0 1,0 0 0,-1 0-1,1 0 1,0 1-1,0-1 1,1 1-1,-1-1 1,0 1 0,1 0-100,-3 2 38,1 0 0,-1-1 0,1 1 0,-1 0 0,1 0 0,-1 0 1,1 0-1,-1 0 0,1 0 0,-1 0 0,1 0 0,-1 0 1,1 0-1,-1 0 0,0 0 0,1 0 0,-1 0 0,1 0 1,-1 0-1,1 0 0,-1 1 0,1-1 0,-1 0 0,0 0 1,1 1-1,-1-1 0,1 0 0,-1 0 0,0 1 0,1-1 1,-1 1-1,0-1 0,1 0 0,-1 1 0,0-1-38,13 19 625,-9-12-532,5 5-68,0 0 1,1-1 0,1 0-1,-1 0 1,2-1 0,-1-1-1,1 0 1,1-1-1,5 4-25,-9-8-277,0 0-1,1 0 0,-1-1 0,1 0 0,-1 0 1,1-1-1,0-1 0,0 0 0,0 0 0,0 0 1,0-2-1,0 1 0,-1-1 0,8-2 278,30-8-2613,-9-7 890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4:09.26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454 104 7680,'-1'-4'1020,"1"0"0,-1 0 0,0-1 0,0 1 0,-1 0 0,1 1 0,-1-1 0,0 0 0,0 0 1,0 1-1,0-1 0,-1 1 0,0-1 0,0 0-1020,-1-1 465,-1 1 0,1-1 1,-1 1-1,0 0 0,0 0 1,-1 0-1,1 1 0,-1 0 1,-1-1-466,4 3 41,0 0 0,1 0 1,-1 0-1,0 1 0,0-1 1,0 1-1,0 0 0,0-1 1,0 1-1,1 1 0,-1-1 1,0 0-1,0 1 0,0-1 1,0 1-1,0 0 0,1 0 1,-3 1-42,0 1 21,0 0 1,1 0 0,-1 0-1,1 0 1,0 1-1,0 0 1,0 0 0,0 0-1,-2 4-21,-3 5 17,1 1 0,0-1 0,1 2 0,1-1 0,0 1 0,-2 8-17,0 9 41,1 0 0,1 1 1,2 0-1,1 1-41,-1 130-44,4-162 40,1 30-49,-3 52-155,1-71-19,-1 0-1,0 0 1,-1 0 0,0-1 0,-3 5 227,5-13-220,0-1 1,0 0 0,-1 1-1,0-1 1,0 0 0,0 0-1,0 0 1,0 0 219,1-2-88,0 0-1,0-1 1,0 1 0,1 0 0,-1-1-1,0 1 1,0-1 0,0 1-1,0-1 1,0 1 0,0-1-1,0 0 1,0 1 0,0-1 0,-1 0-1,1 0 1,0 0 0,0 0-1,0 0 1,0 0 0,0 0-1,0 0 1,0 0 0,0-1 0,0 1-1,0 0 1,-1-1 88,-7-3-292,1 0 1,-1 0-1,1-1 1,0 0-1,1-1 0,-1 1 1,1-1-1,0-1 1,-3-4 291,5 6 7,0-1 0,0-1 1,0 1-1,1-1 0,0 0 1,0 0-1,1 0 0,0-1 0,0 1 1,0-1-1,0-3-7,3 7 83,0 1 0,0 0-1,0-1 1,0 1 0,1 0-1,-1-1 1,1 1 0,0 0 0,0 0-1,0-1 1,0 1 0,0 0-1,1 0 1,0 0 0,-1 0 0,1 1-1,0-1 1,0 0 0,1 0-83,4-5 308,1 1 1,0-1-1,0 2 1,1-1 0,1 0-309,10-6 555,1 2-1,0 0 1,15-4-555,-8 2 442,-20 10-329,1-2 179,0 1-1,1 0 1,-1 1 0,1 0-1,0 0 1,0 1 0,8-1-292,-17 3 52,1 0 1,-1 0-1,1 0 1,-1 0-1,1 0 1,-1 1-1,0-1 1,1 0 0,-1 1-1,0-1 1,1 1-1,-1-1 1,0 1-1,1 0 1,-1-1-1,0 1 1,0 0-1,0 0 1,0 0-1,0 0 1,0 0-1,0 0 1,0 0-1,0 0 1,0 1-1,-1-1-52,2 3 108,-1 0 0,1 0 0,-1 1 0,-1-1 0,1 0 0,0 1-1,-1 2-107,0-2-9,1 0 0,-1-1 0,1 1 0,0 0-1,2 4 10,-2-7 0,0 1 0,0-1 0,0 0 0,1 0 0,-1 0 1,1 0-1,-1-1 0,1 1 0,-1 0 0,1-1 0,0 1 0,0-1 0,0 1 0,0-1 0,0 0 0,0 0 0,0 0 0,3 1 0,-1-1 12,0 0 0,1 0 0,-1-1 1,0 1-1,1-1 0,-1 0 0,0 0 1,1-1-1,-1 1 0,3-2-12,1 1 63,0-1 0,0 0 0,-1-1-1,1 0 1,-1 0 0,0-1 0,0 0 0,0 0-1,-1-1 1,6-4-63,-10 8 67,0-1-1,0 0 1,0 0-1,0 0 1,0-1-1,0 1 1,-1 0 0,1-1-1,-1 1 1,1-1-1,-1 1 1,0-1-1,0 0 1,-1 1-1,1-1 1,0 0-1,-1 0 1,1 1-1,-1-1 1,0 0-1,0 0 1,0 0 0,-1 0-1,1 1 1,-1-1-1,1 0 1,-1 0-1,0 1 1,0-1-1,0 0 1,0 1-1,-1-1-66,1 1-105,-1-1 0,0 1-1,0-1 1,0 1-1,0 0 1,0 0-1,-1-1 1,1 2-1,-1-1 1,1 0 0,-1 1-1,0-1 1,0 1-1,0 0 1,1-1-1,-1 2 1,0-1 0,0 0-1,-1 0 106,2 1-370,1 0-1,-1-1 1,0 1-1,0 0 1,0 0-1,0 0 1,1 0-1,-1 0 1,0 1-1,0-1 1,0 1 0,0-1-1,1 1 1,-1-1-1,0 1 1,1 0-1,-1 0 1,0 0-1,1 0 1,-1 0-1,1 0 1,0 0-1,-1 1 1,1-1 0,0 0-1,0 1 1,-1-1-1,1 1 1,0 0-1,1-1 1,-2 2 370,-1 5-2069</inkml:trace>
  <inkml:trace contextRef="#ctx0" brushRef="#br0" timeOffset="385.22">718 505 13056,'0'0'108,"0"0"0,0 0 1,0 0-1,0 0 1,0 0-1,0 0 0,0 0 1,0 0-1,0 0 1,0 0-1,0 0 0,0 0 1,0 1-1,0-1 1,0 0-1,0 0 0,0 0 1,0 0-1,0 0 1,0 0-1,0 0 0,0 0 1,0 0-1,0 0 0,0 0 1,0 1-1,0-1 1,0 0-1,0 0 0,0 0 1,0 0-1,0 0 1,0 0-1,0 0 0,0 0 1,0 0-1,0 0 1,-1 0-1,1 0 0,0 0 1,0 0-1,0 0 1,0 0-1,0 0 0,0 0 1,0 0-1,0 0 1,0 0-1,0 0 0,0 0 1,-1 0-1,1 0 1,0 0-109,-4-4 3153,-4-10 882,6 7-3626,-1 0 1,2 0 0,-1 0 0,1 0 0,0 0 0,1 0 0,0-1 0,0-1-410,7-59 527,-6 60-318,0-3-3,1 1 0,0-1 0,1 1-1,0-1 1,1 1 0,3-6-206,-6 13-134,1 0 0,-1 0 0,1 1 0,-1-1 0,1 1 0,0-1 0,1 1 1,-1-1-1,0 1 0,0 0 0,1 0 0,0 0 0,-1 0 0,1 1 0,0-1 0,0 1 0,0-1 1,0 1-1,0 0 0,0 0 0,0 1 0,0-1 0,0 1 134,45 0-3450,-24 0 2260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5:27.20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4 367 11008,'-1'-6'3787,"-2"8"431,4-2-3600,-1-1-1,1 1 1,-1-1 0,1 1 0,0-1 0,-1 1-1,1-1 1,0 1 0,-1 0 0,1-1-1,0 1 1,0 0 0,-1 0 0,1-1 0,1 1-618,18-3 3453,33 4-4332,-28 0 1619,17-1-860,8 4 120,11 4-4488,-22-5-6770,-30-2 8810</inkml:trace>
  <inkml:trace contextRef="#ctx0" brushRef="#br0" timeOffset="362.53">25 535 11648,'-18'10'7423,"16"-8"1846,3 0-9050,1-1 0,-1 0-1,1 0 1,-1 0 0,1 0-1,0 0 1,0 0 0,0 0-1,-1 0 1,1-1 0,0 1-1,0-1 1,0 1 0,1-1-219,30-1 299,-10 0-65,10 1-189,-9 1-8,1-1-1,-1-2 1,0 0 0,6-3-37,-21 4-773,-1 0 0,0 1 0,7 0 773,16-2-3595,-30 2 2932,1-1 0,0 1 0,0 0 0,0 0 1,0 0-1,-1 0 0,1 0 0,0 0 1,0 0-1,0 0 0,0 1 663,8 0-2666</inkml:trace>
  <inkml:trace contextRef="#ctx0" brushRef="#br0" timeOffset="1449.16">828 39 14720,'0'-3'1328,"0"-1"-1,-1 1 1,1-1 0,-1 1 0,0 0 0,1-1 0,-2 1 0,1 0 0,0-1 0,-1 0-1328,2 4 909,3 5-548,4 17-260,-4 9 491,-1 0 0,-3 31-592,-1 179 404,4-126-280,-2 19 206,0-151-312,1 0 0,0 0 0,3-5-18,-3 14 2,1 0 0,0 0 1,1 0-1,0 0 1,0 0-1,1 1 0,0-1 1,0 1-1,1 0-2,2-3 0,0-1 0,1 0 0,0 1 0,1 0 0,0 0 0,1 1 0,6-5 0,1 3-3,1 1 1,0 0-1,0 1 0,1 1 1,0 1-1,0 1 0,0 0 1,1 2-1,0 0 0,18-1 3,-31 5 5,-4-1-3,1 1 1,-1 0 0,1 0 0,-1 0 0,1 0-1,-1 1 1,1-1 0,2 2-3,-6-2 0,1 0 0,-1 0 0,0 0 0,0 0 0,1 0 0,-1 0 0,0 0 0,0 0 0,1 0 0,-1 0 0,0 0 0,0 0 0,1 0 0,-1 0 0,0 0 0,0 0 0,1 1 0,-1-1 0,0 0 0,0 0 0,0 0 0,1 0 0,-1 1 0,0-1 0,0 0 0,0 0 0,0 0 0,1 1 0,-1-1 0,0 0 0,0 0 0,0 1 0,0-1 0,0 0 0,0 0 0,0 1 0,0-1 0,0 0 0,0 0 0,0 1 0,0-1 0,0 0 0,0 0 0,0 1 0,-3 2 0,-7 5-18,-1-1 0,1-1-1,-1 1 1,-1-2 0,-1 1 18,-29 15-26,33-15 33,-35 19 103,-13 5-110,52-28 10,4-2 10,0 0 0,0 1 0,0-1 0,0 1 0,0-1 0,0 1 0,0 0 0,0 0 0,0-1 1,0 1-1,-1 1-20,2-2 8,0 1 1,0-1-1,0 1 1,0 0 0,1-1-1,-1 1 1,0-1-1,0 1 1,0-1 0,1 1-1,-1-1 1,0 1-1,1-1 1,-1 0 0,0 1-1,1-1 1,-1 1-1,1-1 1,-1 0 0,1 1-1,-1-1 1,0 0-1,1 1 1,-1-1 0,1 0-1,-1 0 1,1 0-1,0 1 1,-1-1-9,15 10 147,-1 2-1,-1 0 1,0 0 0,8 12-147,22 19 90,-25-27-111,-4-2-154,0-1 1,1-1-1,0-1 0,12 7 175,-25-17-171,0 0-1,0 0 0,0-1 0,0 1 0,0 0 0,-1-1 0,1 1 1,0-1-1,2 0 172,2-2-619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6:41.66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122 956 14848,'-21'0'4815,"20"0"-4736,1 0 0,0 0 0,-1 0 0,1 0-1,-1 0 1,1 0 0,0 0 0,-1 0 0,1-1 0,0 1-1,-1 0 1,1 0 0,0 0 0,-1 0 0,1 0-1,0-1 1,-1 1 0,1 0 0,0 0 0,0-1-1,-1 1 1,1 0 0,0 0 0,0-1 0,-1 1 0,1 0-1,0-1-78,-3-2 236,-11-12 3792,1-1 1,-6-7-4029,3-6 795,10 14-686,1-1 0,1-1 0,0 1 0,1-1 0,1 1 0,0-1 0,1 0 0,1 0 0,1 1 0,0-1 0,3-10-109,0 4-37,1 0 0,2 0-1,0 1 1,1 0 0,1 0 0,1 1 0,1 0-1,2-2 38,7-5-1235,1 0-1,1 1 1,2 1-1,0 1 1,2 2-1,5-3 1236,-8 3-1328</inkml:trace>
  <inkml:trace contextRef="#ctx0" brushRef="#br0" timeOffset="370.29">412 395 12544,'4'4'12875,"-2"4"-8062,-3 13-5018,1-16 1526,-1 23-870,-1 0-1,-2 0 0,-1 1-450,-1 3 15,-15 80-3791,20-97 1824,1-9 693</inkml:trace>
  <inkml:trace contextRef="#ctx0" brushRef="#br0" timeOffset="701.69">821 356 17151,'16'0'6400,"-16"0"-4960,5 0 416,0 0 192,0 0-1248,3 0-64,0 0-448,10 0-1248,-5 0 512,9 0-5696,-4 0 3392,8 0-3711,-8-5 3743</inkml:trace>
  <inkml:trace contextRef="#ctx0" brushRef="#br0" timeOffset="1070.73">737 429 15744,'-18'4'1978,"10"-3"-653,1 1 0,-1 0 1,0 1-1,0 0-1325,0-1 633,2-1 137,0 1 1,0 0-1,1 0 1,-1 0 0,0 1-771,5-3 24,1 0 1,-1 0 0,1 1-1,0-1 1,-1 0 0,1 0 0,0 1-1,-1-1 1,1 0 0,0 1 0,-1-1-1,1 0 1,0 1 0,0-1 0,-1 0-1,1 1 1,0-1 0,0 0-1,0 1 1,-1-1 0,1 1 0,0-1-1,0 1 1,0-1 0,0 0 0,0 1-1,0-1 1,0 1 0,0-1 0,0 1-1,0-1 1,0 1 0,0-1 0,0 0-1,1 1 1,-1-1 0,0 1-1,0-1 1,0 0 0,1 1 0,-1-1-1,0 1 1,0-1 0,1 0 0,-1 1-1,0-1 1,1 0 0,-1 0 0,0 1-1,1-1 1,-1 0 0,0 0-25,24 14 181,-21-12-123,59 28 124,-15-9-17,37 25-165,-69-36 64,-1 0 0,0 1 0,0 1 0,-1 0 0,0 0-1,-1 1 1,3 6-64,-11-14 96,0 0-1,-1 1 0,0-1 1,0 1-1,-1 0 0,1 0 1,-1 0-1,-1 0 0,1 0 1,-1 0-1,0 1 0,0-1-95,-1-3 62,0 0 0,0 1-1,0-1 1,0 0 0,-1 0-1,1 0 1,-1 0 0,0 1-1,0-1 1,0 0 0,0 0-1,-1 0 1,1-1 0,-1 1-1,1 0 1,-1-1 0,0 1-1,0-1 1,-1 1 0,1-1-1,0 0 1,-1 0 0,1 0-1,-3 1-61,-3 2-167,-1-1-1,0-1 1,0 0 0,0 0-1,0-1 1,-1 0-1,1 0 1,0-1-1,-1 0 1,0-1-1,1 0 1,-1 0-1,1-1 1,-1-1-1,-2 0 168,10 2-403,0 0-1,1-1 0,-1 1 0,0-1 0,0 1 0,0-1 1,1 0-1,-1 0 0,0 1 0,1-1 0,-1 0 0,1 0 1,-1-1-1,1 1 0,0 0 0,-1 0 0,1-1 1,0 1-1,0-1 0,0 1 0,0-1 0,0 0 0,0 1 1,0-1-1,0-1 404,-4-15-2310</inkml:trace>
  <inkml:trace contextRef="#ctx0" brushRef="#br0" timeOffset="1418.33">1207 1 17279,'-20'7'7862,"19"-6"-7516,0 0 0,-1 0 0,1 0 0,0 0 0,0 0 0,0 0 0,0 0 0,0 1 0,0-1 0,0 1-346,0 0 121,0 0 0,0 0 0,1 0 0,-1 1 1,1-1-1,-1 0 0,1 0 0,0 0 0,0 1 0,0-1 0,0 0 1,0 0-1,1 1 0,-1-1 0,1 0 0,-1 0 0,1 1-121,4 12 112,1-1-1,0 0 0,1 0 1,0-1-1,1 0 0,8 10-111,17 19 113,15 12-113,26 34 51,-49-53 28,-2 2-1,-2 0 0,17 39-78,-25-45 139,-1 0-1,-2 1 1,0 0 0,3 30-139,-10-46 37,-2-1 0,1 1-1,-2 0 1,0 0 0,-1-1 0,0 1 0,-2 0 0,1-1 0,-2 0 0,0 1 0,-1-1 0,-1-1 0,-1 3-37,-2 1-152,-2-1 0,0 0 0,0-1 0,-1 0 0,-1-1 0,-1 0 0,0-1 0,-1-1 0,-1 0 0,0-1 0,0-1 0,-16 8 152,4-4-1195,1-10 411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7:01.88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205 1013 16128,'-45'-19'5205,"43"18"-4882,0 0 1,-1 0 0,1-1 0,0 1 0,0 0-1,0-1 1,-1 0-324,-38-30 2272,36 28-1868,1 0 0,-1 0 0,1 0 0,0-1 0,0 1 0,0-1 0,1 0 0,-1 0 1,1 0-1,1-1 0,-3-3-404,-4-10 478,1 2-376,1-1 0,1 0-1,0 0 1,1 0 0,1-1 0,1 0 0,1 0 0,0 0 0,1-2-102,1 6-38,0 1-1,0 0 1,2 0-1,-1 0 1,2 0 0,0 0-1,1 0 1,0 1-1,1 0 1,5-10 38,4-6-944,2 0 0,0 1 0,15-16 944,-5 10-2508,2 1 0,2 2 0,0 0 0,14-8 2508,14-9-2399</inkml:trace>
  <inkml:trace contextRef="#ctx0" brushRef="#br0" timeOffset="343.22">586 424 16000,'-5'20'5983,"5"-20"-4671,-8 19 832,3-8 384,2-6-1472,-2 10-32,0 1-672,5 7-512,-5-7 96,5 7-2624,0-7 1472,5 3-1664,-5-2 1632</inkml:trace>
  <inkml:trace contextRef="#ctx0" brushRef="#br0" timeOffset="702.77">704 299 16895,'-17'19'5515,"11"-14"67,11-6-4946,3 2-679,0-1-1,0 2 0,7 1 44,20 2-455,71-8-345,-87 3 702,0-1 220,0 2 0,0 0 0,6 2-122,-21-3 79,0 1 0,0 0 0,0 0 0,0 0 0,0 0 0,0 1 0,0 0 0,-1-1 0,1 1 0,0 1 0,-1-1 0,0 1 0,1-1 0,-1 1 0,0 0 0,0 0-1,0 1-78,0 1 114,0 0-1,-1 0 0,1 0 1,-1 1-1,0-1 0,-1 1 1,0-1-1,1 1 0,-2-1 1,1 1-1,-1 0 0,0-1 0,0 1 1,0 0-114,-3 16 239,0 0 1,-1 0-1,-2 2-239,3-11-81,-4 16-193,-7 32-3080,4-2-4468,6-41 5507</inkml:trace>
  <inkml:trace contextRef="#ctx0" brushRef="#br0" timeOffset="1044.33">1187 14 15616,'-25'-9'5125,"24"8"-4909,0 1-1,0-1 1,0 1 0,0-1 0,0 1 0,0 0-1,0-1 1,0 1 0,0 0 0,0 0 0,0 0-1,0 0 1,0 0 0,0 0 0,0 0 0,0 0-1,0 0 1,0 0 0,0 1 0,0-1 0,0 0-1,1 1 1,-1-1 0,0 1 0,0-1-216,0 1 86,1 0 1,0 0-1,0-1 1,-1 1-1,1 0 0,0 0 1,0-1-1,0 1 1,0 0-1,0 0 1,0-1-1,0 1 1,0 0-1,0 0 0,1 0 1,-1-1-1,0 1 1,0 0-1,1-1 1,-1 1-1,0 0 0,1-1 1,-1 1-1,1 0 1,-1-1-1,1 1-86,69 105 267,-43-63-299,18 28 638,-3 2 0,3 15-606,-33-63 265,-2 0 0,-1 1 1,-1 0-1,-1 0 0,-2 1 0,0-1 0,-2 2 0,0 22-265,-3-22 104,-2 0 0,0 0 0,-2 0 0,-1 0 0,-2 0 0,-3 9-104,3-16-200,-1 0 1,0-1-1,-1 0 0,-2 0 0,0-1 0,0 0 1,-2-1-1,-1-1 0,0 0 0,-1-1 1,-14 12 199,-9 1-619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7:00.04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183 1069 12288,'-23'4'3978,"22"-4"-3896,1 1 1,-1-1-1,1 0 0,0 0 0,-1 0 0,1 0 0,-1 0 1,1 0-1,-1 0 0,1 0 0,0 0 0,-1-1 0,1 1 1,-1 0-1,1 0 0,0 0 0,-1 0 0,1 0 1,-1-1-1,1 1 0,0 0 0,-1-1-82,-6-3 923,1 0-1,-1 0 1,1-1 0,0-1-1,0 1 1,0-1 0,1 1-1,-1-2 1,2 1-1,-2-3-921,-7-13 406,1-1 1,1-1 0,2 0 0,0 0-1,2-1 1,0 0 0,2 0 0,0-3-408,2-4-30,0-1 0,3 1 0,0 0 0,2-1 0,2 1 0,3-12 30,2-3-1762,2-1-1,15-36 1763,-18 63-1546,1 0-1,0 0 0,2 1 1,0 0-1,1 1 0,1 0 1,4-3 1546,16-15-2816</inkml:trace>
  <inkml:trace contextRef="#ctx0" brushRef="#br0" timeOffset="351.12">397 309 11904,'0'1'711,"1"1"1,0-1-1,0 1 0,-1 0 1,1-1-1,-1 1 1,0-1-1,1 1 1,-1 0-1,0-1 1,0 1-1,0 1-711,-4 20 5173,0 1-3033,-9 84-497,6-53-3451,2 1 0,2 1 1808,7-17-4192,-3-26 2698</inkml:trace>
  <inkml:trace contextRef="#ctx0" brushRef="#br0" timeOffset="701.44">756 286 13440,'-22'24'6643,"12"-11"-4993,-5 10 2214,-7 14-2081,7-7-1350,2 1-1,2 1 1,-6 22-433,13-37 15,0 0 0,2 1 0,0-1 0,1 1 1,0-1-1,2 1 0,0-1 0,1 1-15,-2-15 0,0 0 0,1 0 0,0 0-1,0 0 1,0 0 0,0-1 0,0 1 0,0 0 0,1 0-1,0-1 1,-1 1 0,1-1 0,0 1 0,0-1-1,0 0 1,0 0 0,1 0 0,-1 0 0,1 0 0,-1 0-1,2 0 1,-2-1 5,0-1 0,1 1 1,-1 0-1,0-1 0,1 1 0,-1-1 0,0 0 0,1 0 0,-1 0 0,0 0 0,1 0 0,-1 0 0,0-1 0,1 1 0,-1-1 0,0 1 0,0-1 1,1 0-1,-1 0 0,0 0 0,0 0 0,0 0 0,0-1 0,0 1 0,0-1 0,1-1-5,0 1 44,-1-1 0,1 1 0,0-1 0,-1 0 0,0 0 1,1-1-1,-1 1 0,0 0 0,-1-1 0,1 1 0,-1-1 0,1 0 0,-1-2-44,0 3-74,-1 1 1,0 0-1,1-1 1,-1 1-1,-1-1 1,1 1-1,0-1 1,-1 1-1,1 0 0,-1-1 1,1 1-1,-1 0 1,0 0-1,0-1 1,0 1-1,-1 0 1,1 0-1,0 0 0,-1 0 1,1 0-1,-1 1 1,0-2 73,0 2-511,1 0 1,0 0-1,0 0 1,0 1-1,-1-1 1,1 0-1,0 1 1,-1-1-1,1 0 1,0 1-1,-1 0 1,1-1-1,-1 1 1,1 0-1,-1 0 1,1 0-1,-1 0 1,0 0 510,-7 0-2277</inkml:trace>
  <inkml:trace contextRef="#ctx0" brushRef="#br0" timeOffset="1055.58">967 1 13440,'-25'0'4346,"24"0"-4272,1 0 1,0 0-1,-1 0 0,1 0 0,0 0 1,-1 0-1,1 0 0,0 0 0,0 0 1,-1 0-1,1 0 0,0 0 0,-1 0 0,1 0 1,0 0-1,0 0 0,-1 0 0,1 1 1,0-1-1,0 0 0,-1 0 0,1 0 1,0 1-1,0-1 0,-1 0-74,0 1 205,0 0-1,-1 1 0,1-1 1,0 0-1,0 1 1,0-1-1,0 0 1,0 1-1,0-1 0,0 1 1,0 0-1,1-1 1,-1 1-1,1 0 1,-1-1-1,1 1 1,-1 0-1,1 0 0,0-1 1,0 1-1,0 0 1,0 0-1,0 0 1,1 1-205,0 3 95,1 0 0,0 0 0,0 0 0,1-1 0,0 2-95,5 11 74,82 177 427,-49-112 2000,25 78-2501,-54-126 504,-2 1 0,-2 0 0,-1 0 0,1 25-504,-6-42 166,-1 0 0,-1 0-1,-1 1 1,0-1 0,-2 0-1,0-1 1,-4 17-166,3-25-308,0 1-1,0 0 1,-1-1 0,0 0 0,0 0-1,-1 0 1,-1 0 0,0-1 0,0-1-1,-1 1 1,0-1 0,0 0 0,-7 4 307,-20 12-1092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7:10.01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215 160 7552,'0'0'191,"1"-1"-1,-1 1 1,0 0 0,0 0 0,0-1 0,1 1-1,-1 0 1,0-1 0,0 1 0,0 0 0,0-1-1,0 1 1,1 0 0,-1-1 0,0 1 0,0 0-1,0-1 1,0 1 0,0 0 0,0-1 0,0 1-1,0 0 1,0-1 0,0 1 0,0 0 0,-1-1-1,1 1 1,0 0 0,0 0 0,0-1 0,0 1-191,-1-1 536,1 0 0,0 0 0,-1 0-1,1 0 1,0 0 0,-1 0 0,1 0 0,-1 0 0,1 0 0,-1 0 0,0 0 0,0 0-536,-2-1 657,1 0-1,-1 1 1,0-1 0,-1 1 0,1 0-1,0 0 1,0 0 0,0 0 0,-1 0-1,1 1 1,0-1 0,-1 1-1,1 0 1,-1 0 0,-1 1-657,0-1 255,1 1 1,-1 0 0,1 1 0,-1-1-1,1 1 1,0 0 0,0 0-1,0 1 1,0-1 0,-3 3-256,-1 1 13,0 1 0,1 0 0,0 1 0,0 0 0,1 0 0,0 0 0,0 1 0,1-1 0,0 1 0,-1 5-13,-2 4 25,2 1-1,0 0 1,1 0 0,-1 9-25,4-20-66,1-1 1,0 1-1,1 0 1,0 0 0,0-1-1,0 1 1,1 0-1,0-1 1,1 1 0,0 0-1,0-1 1,1 0-1,0 1 66,-2-5-165,1 0 0,0-1-1,0 1 1,0 0-1,0-1 1,0 0 0,1 0-1,-1 1 1,1-2 0,-1 1-1,1 0 1,0 0-1,0-1 1,0 1 0,0-1-1,0 0 1,0 0-1,0 0 1,0 0 0,0-1-1,1 1 1,-1-1 0,0 0-1,3 0 166,4 0-933,1-1 0,-1 0 0,1-1 0,-1 0 0,1 0 0,8-4 933,47-17-6881,7-7 6881,-6-2-195,-46 19 5164,19-13-4969,-40 26 107,0 0 0,0 0-1,1-1 1,-1 1 0,0 0 0,1 0-1,-1-1 1,0 1 0,1 0-1,-1 0 1,1 0 0,-1 0 0,0 0-1,1 0 1,-1-1 0,0 1 0,1 0-1,-1 0 1,1 0 0,-1 0 0,0 0-1,1 0 1,-1 1 0,1-1 0,-1 0-1,0 0 1,1 0 0,-1 0 0,0 0-1,1 1 1,-1-1 0,1 0 0,-1 0-1,0 0 1,0 1 0,1-1 0,-1 0-1,0 1 1,1-1 0,-1 0 0,0 1-1,0-1 1,0 0 0,1 1-1,-1-1 1,0 0 0,0 1 0,0-1-1,0 0 1,0 1 0,0-1 0,0 1-1,0-1 1,0 0 0,0 1 0,0-1-107,3 30 2038,-3-22-1724,2 6-26,1-1 0,0-1 0,1 1 0,4 9-288,-8-21 15,0-1 0,0 0 0,0 1 0,0-1 0,0 0 0,1 1 0,-1-1 0,0 0 0,0 1-1,0-1 1,0 0 0,1 0 0,-1 1 0,0-1 0,0 0 0,1 0 0,-1 1 0,0-1 0,0 0 0,1 0-1,-1 0 1,0 1 0,1-1 0,-1 0 0,0 0 0,1 0-15,3-6 730,0-17 62,-4 0-556,-1 8-197,1 0-1,0 0 1,2 0 0,0 0 0,0 0 0,3-5-39,-1 6-1,-4 11-8,1-1 0,0 1 0,0-1-1,0 1 1,0 0 0,1-1-1,-1 1 1,1 0 0,0 0 0,0 0-1,0 0 1,2-1 9,2-1 3,1 0-1,0 0 1,0 1 0,0 0-1,0 1 1,0-1 0,6 0-3,5-2 12,0 1 0,14-2-12,-30 6 11,0 1 1,0 0 0,0 0-1,1 0 1,-1 0 0,0 0-1,0 0 1,0 0 0,0 1-1,0-1 1,0 1 0,1-1-1,-1 1 1,-1 0 0,1 0 0,0 0-1,0 0 1,0 0 0,0 1-1,-1-1 1,1 0 0,0 1-1,-1-1 1,0 1 0,1 0-1,-1-1 1,0 1 0,0 0-1,0 0 1,0 0 0,0 0-1,0 0 1,0 0 0,-1 0-1,1 0 1,-1 0 0,1 0-12,6 41 113,-5-26-95,1-1 0,4 10-18,-6-21-12,1 0-1,0 0 1,0 0 0,0 0 0,1-1-1,0 1 1,0-1 0,0 0 0,0 0-1,2 2 13,-4-5 2,1 0 0,-1 0-1,1 0 1,0 0 0,-1 0 0,1 0-1,0 0 1,-1 0 0,1-1-1,0 1 1,0-1 0,0 1 0,0-1-1,0 0 1,-1 0 0,1 0-1,0 0 1,0 0 0,0 0 0,0 0-1,0 0 1,0-1 0,0 1-1,-1-1 1,1 0 0,0 1 0,0-1-1,-1 0 1,1 0 0,0 0-2,6-4-11,1-1 1,-1 0 0,0-1 0,0 1-1,1-2 11,6-7 20,0-1-1,0-1 0,-2 0 0,0 0 0,10-19-19,-23 36 4,0 0-1,0-1 0,0 1 0,0 0 0,0 0 1,0 0-1,0-1 0,0 1 0,0 0 0,1 0 1,-1 0-1,0 0 0,0 0 0,0-1 0,0 1 1,0 0-1,1 0 0,-1 0 0,0 0 0,0 0 1,0 0-1,0 0 0,1-1 0,-1 1 0,0 0 1,0 0-1,0 0 0,1 0 0,-1 0 0,0 0 1,0 0-1,0 0-3,4 6 37,0 18-74,-2-15 4,1 2 25,0 0 0,1 0 0,0-1 0,1 1 0,3 4 8,-6-10-9,1 0 0,1 0 0,-1-1 0,1 1 1,0-1-1,0 1 0,0-1 0,0 0 0,1-1 1,4 4 8,-5-6-13,-1 1 0,0-1 0,1 0 0,0 0 0,-1 0 0,1 0 0,0 0 0,-1-1 0,1 0 0,0 0 0,-1 0 0,1 0 0,0-1 0,0 1 0,-1-1 0,1 0 0,-1 0 0,1 0 0,1-1 13,4-2-25,-1 0 0,0 0 0,0-1 0,-1 0 0,0 0 0,1 0 0,0-3 25,15-14-15,17-22 15,-23 23 69,1 1 0,16-12-69,-34 32 8,0 0-1,1 0 1,-1 0 0,0 0-1,0 0 1,0 0 0,1 0-1,-1 0 1,0 0 0,0 0-1,1 0 1,-1 0 0,0 0-1,0 0 1,1 0 0,-1 0-1,0 0 1,0 0 0,0 0 0,1 0-1,-1 0 1,0 0 0,0 0-1,0 1 1,1-1 0,-1 0-1,0 0 1,0 0 0,0 0-1,1 0 1,-1 1 0,0-1-1,0 0 1,0 0 0,0 0-1,0 1 1,0-1 0,0 0-1,1 0 1,-1 0 0,0 1-1,0-1 1,0 0 0,0 0-1,0 1 1,0-1 0,0 0-1,0 0 1,0 1 0,0-1-1,0 0 1,0 0-8,2 17 73,-2-16-60,2 22 33,0 3 70,5 22-116,-5-40-75,-1 0 0,2-1 0,-1 1 0,1-1 1,0 1-1,1-1 0,0 0 0,1 1 75,-4-7-164,0 1 0,0-1 1,0 1-1,0-1 0,0 0 0,1 0 1,-1 1-1,0-1 0,1 0 0,-1 0 1,1 0-1,-1-1 0,1 1 0,0 0 1,-1-1-1,1 1 0,0-1 0,-1 1 1,2-1 163,-1 0-368,1 0 1,0 0 0,-1 0-1,1 0 1,0-1 0,-1 1-1,1-1 1,-1 0 0,1 0 0,-1 0-1,2-1 368,15-9-1568</inkml:trace>
  <inkml:trace contextRef="#ctx0" brushRef="#br0" timeOffset="331.69">1426 1 15488,'-18'15'5791,"18"-15"-4511,-9-4 928,9 4 192,0 0-1408,0 0-1632,0 0 256,4 4-1184,1-4 896</inkml:trace>
  <inkml:trace contextRef="#ctx0" brushRef="#br0" timeOffset="832.89">1632 157 13824,'-37'2'5692,"8"-1"1538,29-1-6398,1 1-792,0-1 1,0 1-1,0-1 1,0 1 0,0-1-1,1 1 1,-1-1-1,0 0 1,0 1-1,1-1 1,-1 0-1,0 0 1,2 0-41,-2 0 49,10 3 81,1 0-1,-1 1 1,0 0 0,0 0 0,0 1-1,-1 1 1,1 0 0,-1 0 0,2 3-130,-6-4 93,1 0 1,-1 0 0,0 0-1,0 1 1,-1 0 0,0 0-1,0 1 1,0-1-1,3 7-93,-6-8 88,0-1-1,0 1 1,0 0-1,-1 0 1,1 0 0,-1 0-1,0 0 1,0 0-1,-1 0 1,0 0-1,0 0 1,0 0-1,0 0 1,-1 0-1,0 0 1,0 0-1,0 0 1,0 0-1,-3 3-87,3-5-15,0 0 0,-1 0 0,1-1 0,-1 1 0,0-1 0,0 1 0,0-1-1,0 1 1,0-1 0,0 0 0,-1 0 0,1 0 0,-1 0 0,1-1 0,-1 1 0,0-1 0,0 1-1,0-1 1,0 0 0,0 0 0,0-1 0,0 1 0,0 0 0,0-1 0,0 0 0,0 0-1,0 0 1,-1 0 0,1 0 0,0-1 0,-3 0 15,2 0-97,-1 0-1,0-1 1,0 1 0,0-1 0,1 0-1,-1-1 1,1 1 0,-1-2 97,3 3-40,1 1 1,-1-2-1,1 1 1,-1 0-1,1 0 1,0 0-1,0-1 1,-1 1-1,1 0 1,0-1-1,0 1 1,0-1-1,1 0 1,-1 1-1,0-1 1,1 0 0,-1 1-1,1-1 1,-1 0-1,1 0 1,0 1-1,0-1 1,0 0-1,0 0 1,0 0 39,0 0-3,1 0 1,-1 0 0,1-1-1,0 1 1,-1 0-1,1 0 1,1 0-1,-1 0 1,0 0 0,0 0-1,1 0 1,-1 0-1,1 1 1,-1-1 0,1 1-1,0-1 1,0 1-1,-1-1 1,1 1 0,0 0-1,0 0 1,1 0 2,4-2 5,1 0 1,0 0 0,0 1-1,0 0 1,3 0-6,-9 2-2,27-5 4,1 2-1,23 1-1,-19 1 0,20-4 0,-41 3-21,0-1 0,-1 0 0,0 0 0,1-1 0,-2-1 0,3-1 21,2-2-46,-1 0-1,12-9 47,-21 13 60,-1 0 1,0 0-1,-1 0 0,1-1 0,-1 1 0,0-1 0,0 0 0,0-1 0,1-1-60,-4 5 63,-1 1 0,1 0 0,0-1 0,-1 1 0,1 0 0,-1-1 0,0 1 0,1-1 0,-1 1 0,0-2-63,0 3 20,0 0 0,0-1 1,0 1-1,0 0 1,0-1-1,0 1 0,0 0 1,-1-1-1,1 1 1,0-1-1,0 1 0,0 0 1,0-1-1,-1 1 1,1 0-1,0 0 0,0-1 1,-1 1-1,1 0 1,0 0-1,0-1 0,-1 1 1,1 0-1,0 0 1,-1-1-21,0 1 29,0 0-1,-1 0 1,1 0 0,0 0 0,-1 0 0,1 0 0,-1 0-1,1 0 1,0 0 0,-1 0 0,1 1 0,0-1 0,0 1 0,-1-1-1,1 1 1,0-1 0,0 1 0,-1 0-29,-4 3 96,0 1 0,0-1 0,1 1 0,0 0 0,0 0 0,-1 2-96,1-1 91,-1 1-52,0 0 0,1 0 0,0 1 0,1-1 0,0 1 0,0 0 1,0 0-1,1 1 0,0-1 0,1 1 0,0-1 0,0 1 0,1 0 0,0 2-39,1-6-7,0 0-1,0 0 0,0 1 1,0-1-1,1 0 1,0 0-1,0 0 0,1 1 1,-1-1-1,1 0 1,0-1-1,1 1 0,-1 0 1,1-1-1,0 1 1,0-1-1,0 0 0,1 0 1,-1 0-1,1 0 0,0-1 1,0 1-1,0-1 1,1 0-1,-1 0 8,2 0-180,0 0 0,0 0 0,1 0-1,-1-1 1,0 1 0,1-2 0,0 1 0,-1-1 0,5 1 180,7-1-566,0 0 1,6-1 565,39-6-768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7:07.47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61 1 13952,'-1'0'283,"1"1"16,0-1 1,0 0 0,0 1 0,0-1-1,0 1 1,0-1 0,-1 0 0,1 0-1,0 1 1,0-1 0,0 0 0,0 1-1,-1-1 1,1 0 0,0 0 0,0 1-1,-1-1 1,1 0 0,0 0 0,-1 1-1,1-1 1,0 0 0,-1 0 0,1 0-1,0 0 1,-1 0 0,1 1 0,0-1-1,-1 0-299,0 0 2811,1 0-1121,-4 0 785,189 0-727,-58 0-6482,-75-6-6866,-44 4 9083</inkml:trace>
  <inkml:trace contextRef="#ctx0" brushRef="#br0" timeOffset="363.01">91 1 11776,'-5'5'1738,"0"0"0,0 1 1,0-1-1,1 1 1,-1 0-1,2 1 0,-4 4-1738,4-3 1134,0 1 0,1-1-1,0 0 1,-1 4-1134,-9 74 3160,-1 76-3160,8-84 131,-3 92-747,8-115-1969,0 0-3307,2-26-3196,-1-23 5867</inkml:trace>
  <inkml:trace contextRef="#ctx0" brushRef="#br0" timeOffset="719.59">83 453 16384,'13'-2'11614,"0"-1"-8510,15-3-3151,-23 5 23,1 1 0,0 0 0,-1 0 0,1 1 0,0-1 0,4 2 24,-9-2-38,1 1 1,-1-1-1,1 1 0,-1-1 1,0 1-1,1-1 0,-1 1 0,0 0 1,1 0-1,-1 0 0,0 0 1,0 0-1,0 0 0,0 0 1,0 0-1,0 0 0,0 1 0,0-1 1,0 0-1,0 1 0,-1-1 1,1 0-1,-1 1 0,1-1 1,-1 1-1,1-1 0,-1 1 0,0-1 1,0 1 37,2 32-69,-3-27 2,1 1-1,1-1 1,-1 0 0,1 1-1,1-1 1,-1 0-1,1 0 1,2 3 67,-2-5 1,0 0-1,0 0 1,1-1 0,0 1 0,0-1 0,0 0-1,1 1 1,-1-1 0,1-1 0,0 1 0,0-1 0,0 1-1,2 0 0,-1-1 13,1-1 1,-1 1-1,1-1 0,0 0 0,0 0 0,0-1 0,0 0 0,0 0 0,0 0 0,0 0 0,6-1-13,-4 0 124,1-1-1,-1 1 1,1-2-1,-1 1 1,1-1-1,-1 0 1,0-1-1,0 1 1,0-2-1,0 1 1,0-1-1,-1 0 1,0-1-1,0 0 1,0 0 0,0-1-1,-1 1 1,0-1-1,3-4-123,-7 7 40,0 0 0,0 1 0,0-1-1,0 0 1,-1-1 0,1 1 0,-1 0 0,0 0 0,0 0 0,0-1-1,-1 1 1,1-1 0,-1 1 0,1 0 0,-1-1 0,0 1 0,-1-1-1,1 1 1,-1-1 0,1 1 0,-1 0 0,0-1 0,0 1 0,0 0-1,-1 0 1,1 0-40,-2-2-33,1 1 0,-1 0 0,0 0 0,0 0 0,-1 0 0,1 0 0,-1 1 0,0-1 0,0 1 0,0 0 0,0 0 0,0 1 0,-1-1 0,1 1 0,-1 0 0,0 0 0,-2 0 33,1 0-459,0 0 0,1 1 0,-1 0-1,0 0 1,-5 1 459,9 0-721,0 0 0,0 0 0,0 0-1,0 1 1,0-1 0,0 1 0,0-1-1,0 1 1,0 0 0,0 0 0,-1 1 721,3-2-154,0 0 0,-1 0 0,1 0 0,0 0 0,-1 0 0,1 0 0,0 1 0,0-1 0,-1 0 0,1 0 0,0 0 0,0 0 0,-1 1 0,1-1 0,0 0 0,0 0 0,0 0 0,0 1 0,-1-1 0,1 0 0,0 0 0,0 1 0,0-1 0,0 0 0,0 1 0,0-1 0,0 0 0,-1 0 0,1 1 0,0-1 0,0 0 0,0 1 0,0-1 0,0 0 0,0 1 0,1-1 0,-1 0 0,0 0 0,0 1 0,0-1 0,0 0 0,0 1 0,0-1 0,0 0 0,1 0 0,-1 1 0,0-1 0,0 0 0,0 0 0,1 0 0,-1 1 0,0-1 0,0 0 0,0 0 0,1 0 0,-1 1 154,1 0-672,4 5-2549</inkml:trace>
  <inkml:trace contextRef="#ctx0" brushRef="#br0" timeOffset="1055.71">715 628 11008,'1'5'958,"-2"18"2343,1-22-2991,0 0-1,0 0 0,0 0 0,0 0 0,0 0 0,0 0 0,-1 0 1,1-1-1,0 1 0,-1 0 0,1 0 0,-1 0 0,1-1 1,-1 1-1,1 0 0,-1 0 0,1-1 0,-1 1 0,0 0 0,1-1 1,-1 1-1,0-1-309,-1 1 1811,-4 0 1660,6-11-2732,1-22 726,3-11-1465,-2 20 600,0 1-1,-1-1 1,-2-16-600,-2-7 847,3 42-781,0-1-1,1 1 1,-1-1-1,1 1 0,0-1 1,0 1-1,0-1 0,2-1-65,-3 5 3,1 0-1,-1 0 0,1 0 0,0 1 1,-1-1-1,1 0 0,0 1 0,-1-1 1,1 0-1,0 1 0,0-1 0,0 1 0,-1-1 1,1 1-1,0 0 0,0-1 0,0 1 1,0 0-1,0-1 0,0 1-2,24-1-61,-16 1-83,96 0-2778,-55 0 2111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7:12.70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339 533 10880,'-1'-3'989,"0"0"0,0 1 0,-1-1 0,1 1-1,-1-1 1,1 1 0,-1 0 0,0-1 0,0 1 0,0 0 0,0 0 0,0 0 0,0 1 0,0-1 0,-2 0-989,-17-6 4926,-5 6-4639,16 2-141,0 0 0,0 0 0,0 2 0,0-1 0,0 1 0,1 1 0,-1-1 0,0 2-1,1-1 1,0 1 0,-6 4-146,2 0 13,1 1-1,0 0 1,1 1-1,0 0 1,1 0-1,-5 7-12,8-8-70,0 0 0,1 0 0,0 0 0,1 1 0,0 0 0,0 0 0,1 1 0,-2 9 70,4-14-115,1-1 0,0 0 0,0 1 1,1-1-1,0 0 0,0 1 0,0 3 115,0-6-107,1-1-1,-1 0 1,1 0 0,0 1 0,0-1-1,-1 0 1,1 0 0,1 0-1,-1 0 1,0 0 0,0 0-1,1 0 1,-1 0 0,1-1 0,-1 1-1,1 0 1,0-1 0,0 1-1,1 0 108,4 1-444,-1 0-1,0-1 1,1 0-1,0 0 0,0 0 1,-1-1-1,1 0 0,0-1 1,0 1-1,0-1 0,0 0 1,0-1-1,0 0 0,5-1 445,11-2-1519,1-2-1,-1 0 1,14-7 1519,-14 3-717,0 0 0,0-1 0,4-5 717,30-21 1799,-43 28-885,-12 8-449,1-1 1,-1 1-1,1-1 0,-1 1 0,0-1 1,0 0-1,0 0 0,0 0 0,0 0 1,0 0-1,0-1 0,-1 1 0,1 0 1,-1-1-1,0 1-465,-1 2 517,-1 3-365,0 1 1,0 0 0,1-1-1,-1 1 1,1 0 0,0 0 0,0-1-1,0 1 1,0 0 0,0 0-1,1-1 1,0 1 0,0 0-1,0-1 1,0 1 0,1 1-153,1-2 7,-1 1 1,1-1-1,0 0 1,0 0-1,0 0 0,0 0 1,1 0-1,-1-1 1,1 1-1,-1-1 1,1 0-1,0 0 1,0-1-1,4 2-7,-1-1 30,0 0 1,0-1-1,0 0 0,0 0 0,1-1 0,-1 0 1,0 0-1,7-1-30,-5 0 154,-1 0 1,1-1-1,-1 0 0,0-1 1,0 1-1,0-1 0,0-1 1,0 0-1,-1 0 0,0 0 1,1-1-1,-2 0 0,1-1 1,-1 1-1,6-7-154,-11 11 35,1-1 0,-1 0-1,0 0 1,0 0 0,0 0 0,0 0 0,0 0-1,0 0 1,-1 0 0,1 0 0,-1 0 0,1 0-1,-1 0 1,0 0 0,0 0 0,0-1 0,0 1-1,0 0 1,0 0 0,-1 0 0,1 0 0,-1-1-1,1 1 1,-1 0 0,0 0 0,0 0 0,0 0-1,0 1 1,0-1 0,0 0 0,-1 0 0,1 0-36,-2-1 3,-1-1-1,1 0 0,-1 1 1,0 0-1,0 0 0,0 0 1,0 1-1,-1-1 0,1 1 1,0 0-1,-1 0 0,0 0 1,-3 0-2,-16-3-533,0 0 0,-12 0 533,27 5-1077,0-1-1,0 2 1,-1-1-1,1 1 1,-1 0 1077,7 0-666,2-1 524,1 0 0,-1 0 1,1 0-1,-1 0 0,1 0 1,-1 0-1,1 0 0,-1 0 1,1 0-1,-1 0 1,1 1-1,-1-1 0,1 0 1,-1 0-1,1 1 0,-1-1 1,1 0-1,-1 0 0,1 1 1,0-1-1,-1 0 0,1 1 1,0-1-1,-1 1 1,1-1-1,0 1 0,-1-1 1,1 0-1,0 1 0,0-1 1,-1 1-1,1-1 0,0 1 1,0-1-1,0 1 0,0 0 142,0 7-1968</inkml:trace>
  <inkml:trace contextRef="#ctx0" brushRef="#br0" timeOffset="485.24">961 599 15232,'-2'5'1423,"-1"-1"1,0 1 0,0-1 0,0 1 0,-1-1 0,1 0 0,-1-1 0,0 1 0,-3 2-1424,3-3 79,1 0 0,0 1 0,0 0 0,0 0 0,0 0 0,0 0 0,1 0 0,0 0 0,0 1 0,0-1 0,0 1 0,1-1 0,0 1 0,0 0 0,0 0 0,0 0-79,1-5 1,0 0 0,0 1 0,0-1 0,0 0 0,0 0 0,0 0 0,0 0 0,0 1 0,0-1 0,1 0 0,-1 0 0,0 0 0,0 0 0,0 0 0,0 1 0,0-1 0,0 0 0,0 0 0,0 0 0,1 0 0,-1 0 0,0 0 0,0 0 0,0 1 0,0-1 0,0 0 0,1 0 0,-1 0 0,0 0 0,0 0 0,0 0 0,0 0 0,1 0 0,-1 0 0,0 0 0,0 0 0,0 0 0,0 0 0,1 0 0,-1 0 0,0 0 0,0 0 0,0 0 0,0 0 0,0 0 0,1 0 0,-1 0 0,0 0 0,0-1 0,0 1 0,0 0 0,0 0 0,1 0 0,-1 0 0,0 0 0,0 0 0,0 0 0,0-1 0,0 1 0,0 0-1,9-7 175,1-8 16,-1-1 0,0-1 1,-1 1-1,0-2 0,3-15-191,-9 30 14,-1-3 38,1 1 0,1 0-1,-1 0 1,1 0-1,-1 0 1,2-1-52,-3 6 6,-1 0 0,0-1 0,0 1 0,0 0-1,1 0 1,-1-1 0,0 1 0,0 0 0,1 0 0,-1 0 0,0-1 0,1 1-1,-1 0 1,0 0 0,1 0 0,-1 0 0,0 0 0,1-1 0,-1 1-1,0 0 1,1 0 0,-1 0 0,0 0 0,1 0 0,-1 0 0,0 0 0,1 0-1,-1 0 1,0 1 0,1-1 0,-1 0 0,0 0 0,1 0-6,0 1 4,0 0 0,0 0 0,0 0 0,-1 0 0,1 1 0,0-1 0,0 0 0,-1 0 0,1 1 0,-1-1 0,1 0 0,-1 1 0,0-1 0,1 1-4,3 10-55,0 1 0,1-1 0,5 9 55,-9-21-2,-1 1-1,0-1 1,1 1-1,-1 0 1,0-1 0,1 1-1,-1-1 1,1 1-1,-1-1 1,1 1 0,0-1-1,-1 1 1,1-1-1,-1 0 1,1 1 0,0-1-1,-1 0 1,1 1-1,0-1 1,-1 0 0,1 0-1,0 0 1,0 0-1,-1 0 1,1 0 2,1 0-1,0 0 0,0 0 0,-1-1 0,1 1 0,0-1 0,-1 1 0,1-1 0,0 0 0,-1 1 0,2-2 1,3-2 2,-1 0-1,0 0 1,1-1-1,3-4-1,-6 5 26,1 1 0,-1-1-1,1 1 1,0 0 0,-1 0-1,2 0 1,-1 1 0,3-3-26,-5 5 10,-1 0-1,0-1 1,0 1 0,1 0-1,-1 0 1,0 0 0,0 0-1,1 0 1,-1 0 0,0 0-1,0 0 1,1 0-1,-1 1 1,0-1 0,0 0-1,0 1 1,1-1 0,-1 1-1,0-1 1,0 1 0,0 0-1,0 0 1,0-1 0,0 1-1,0 0 1,0 0 0,-1 0-1,1 0 1,0 0 0,0 0-1,-1 0 1,1 0 0,-1 0-1,1 0 1,0 1-10,8 16-307,-7-13-59,1 0 0,0 0 0,0 0 0,0-1 1,0 1-1,1-1 0,0 1 0,0-1 0,1 1 366,-4-5-302,0 1-1,1-1 1,-1 1 0,0-1-1,1 1 1,-1-1 0,0 0-1,1 1 1,-1-1 0,0 0-1,1 0 1,-1 0-1,1 0 1,-1 0 0,0 0-1,1-1 1,-1 1 0,0 0-1,1-1 1,-1 1 0,0-1-1,0 1 1,1-1 0,-1 0-1,0 0 303,4-1-1032,-1-1 0,1 0 0,-1 0 0,0-1 0,2-2 1032,11-16-2208</inkml:trace>
  <inkml:trace contextRef="#ctx0" brushRef="#br0" timeOffset="823.83">1493 17 14464,'-1'-17'5269,"0"18"-4872,0 0 1,0-1-1,1 1 0,-1 0 0,0-1 0,1 1 0,-1 0 0,1 0 0,-1 0 0,1 0 0,-1 0 1,1-1-1,0 1 0,-1 0 0,1 0-397,-2 5 480,-1 0 0,1 0 0,1 0 0,-1 0 0,1 0 0,0 2-480,-4 18 533,-5 15-370,2 0-1,2 1 1,1 0 0,3 5-163,2-30 46,1 1 0,2 14-46,-2-26 9,0 0-1,1 0 1,0 0 0,0 0 0,0 0-1,1 0 1,0-1 0,0 1-1,0-1-8,-1-2-14,-1-1 0,1 0-1,0 0 1,0 0-1,0-1 1,1 1-1,-1 0 1,0-1-1,1 1 1,-1-1-1,1 0 1,-1 0 0,1 0-1,-1 0 1,4 0 14,4 1-33,0 0 1,0-1 0,9-1 32,-11 0 11,0 1 1,0-1-1,1 1 1,-1 1-1,2 0-11,-6 0 60,-1-1-1,0 0 0,0 1 0,0 0 0,0 0 1,0 0-1,0 0 0,0 0 0,-1 1 0,1-1 1,-1 1-1,1 0 0,-1 0 0,0 0 0,0 0 1,-1 0-1,1 0 0,-1 0 0,1 0 0,-1 1 1,0-1-1,0 1 0,0-1 0,-1 1 0,1-1 1,-1 1-1,0 0-59,1 3 76,-1 0 1,-1 0-1,1 0 0,-1 0 1,-1 0-1,1 0 1,-1 0-1,0 0 1,0-1-1,-1 1 0,0-1 1,0 0-1,-2 2-76,3-4 3,-1 0 0,0-1 0,-1 1 0,1 0 0,-1-1 0,0 0 0,0 0 0,0 0 0,-2 1-3,0-1-693,0 0 1,-1 0 0,1 0-1,-1-1 1,0 0 0,-4 0 692,3 0-1641,-1-1 0,1 0-1,-1-1 1,0 0 0,1 0 0,-1-1 0,1 0-1,-1-1 1,1 1 0,-1-2 0,-1 0 1641,-17-9-4352</inkml:trace>
  <inkml:trace contextRef="#ctx0" brushRef="#br0" timeOffset="1149.25">1820 435 15488,'3'18'5121,"-1"0"0,-1 0 0,0 7-5121,-2 3 1033,1-2-4041,-1 4-10786,1-50 9774,-2 0 0,0-2 4020,-16-72 1760,7 36 99,7 34-746,0 0 0,2-7-1113,2 20-822,0 0 0,1 0 0,1-9 822,-1 7-1013</inkml:trace>
  <inkml:trace contextRef="#ctx0" brushRef="#br0" timeOffset="1636.39">1948 560 10368,'2'-12'4552,"6"-3"-1899,2-5-435,-8 14-1646,1-1-1,1 1 0,-1 0 0,1 0 0,0 0 0,0 1 0,1 0 0,-1-1 1,1 1-1,1 1-571,12-16 1547,-16 18-1440,-1-1-1,1 1 1,0 0-1,0 0 1,0 0 0,0 1-1,0-1 1,0 0 0,0 1-1,1-1 1,-1 1 0,1 0-1,-1 0 1,1 0 0,-1 0-1,1 0 1,0 1 0,-1-1-1,1 1 1,0 0 0,1-1-107,-3 2 6,0-1 0,0 0 0,0 1 0,-1-1 0,1 1 0,0-1 0,0 1 0,-1-1 0,1 1 1,0-1-1,-1 1 0,1 0 0,-1-1 0,1 1 0,-1 0 0,1-1 0,-1 1 0,1 0 0,-1 0 0,0 0 0,1-1 0,-1 2-6,7 22 10,-4-12-4,2-3-6,0 1 0,1-2 0,0 1 0,0-1 0,1 0 0,0 0 0,0-1 0,1 0 0,0 0 0,-3-3 5,-1-1-1,1 0 1,1 0-1,-1 0 1,0-1-1,1 1 0,-1-2 1,1 1-1,0 0 1,-1-1-1,1 0 1,0 0-1,0-1 1,0 0-1,0 0 1,0 0-1,0 0 1,0-1-1,0 0-4,4-2-41,0 0 0,0 0 0,0-1 0,-1 0 0,0-1 0,0 1 0,0-2 0,0 0 0,-1 0 0,3-2 41,11-10-134,-4 4-109,-1-1 0,6-7 243,-18 17-15,-1 0 0,0 0 0,0-1 0,0 1 1,-1-1-1,0 0 0,0 0 0,0 0 1,-1 0-1,0-1 15,-1 6 6,-1 0 0,1 0 0,-1 0 0,0 0 0,0 0 0,0 0 1,0 0-1,0-1 0,0 1 0,0 0 0,0 0 0,0 0 0,0 0 0,0 0 0,-1 0 1,1 0-1,0 0 0,-1 0 0,1 0 0,-1 1 0,1-1 0,-1 0 0,1 0 1,-1 0-1,1 0 0,-1 1 0,0-1 0,0 0 0,1 1 0,-1-1 0,0 0-6,-1 1 24,1-1 0,0 1 0,-1-1 0,1 1 0,-1-1-1,1 1 1,0 0 0,-1 0 0,1 0 0,-1 0 0,1 0 0,-1 0-1,1 0 1,-1 0 0,1 1 0,-1-1 0,1 0 0,0 1 0,-1 0-1,1-1-23,-4 3 126,1 0-1,-1 0 1,1 0-1,0 0 1,0 1-1,0-1 1,1 1 0,0 0-1,-1 0 1,1 1-1,-2 2-125,0 3 190,0-1 0,0 0 0,1 1 0,0 0 0,0 2-190,2-4 16,0-1 0,1 1 0,0 0 0,0 0 0,0 0 0,1-1 0,1 1 0,-1 0 0,1 0 0,0 0 0,1-1 0,0 3-16,0-5-143,-1 0 1,1 0-1,0 0 0,0 0 0,1-1 1,0 1-1,-1-1 0,1 0 1,1 0-1,-1 0 0,1 0 0,-1 0 1,1-1-1,0 1 0,0-1 0,1 0 1,-1 0-1,1-1 0,-1 1 1,1-1-1,2 0 143,36 12-827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7:19.52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212 434 14208,'-22'1'6537,"-3"6"-4239,1 1-110,13-5-1796,0 2 0,0 0-1,1 0 1,-10 7-392,-3 0 199,15-7-161,1 0 0,-1 0 1,-6 5-39,13-9-10,-1 0 1,1 0-1,0 0 0,0 0 1,0 0-1,0 0 1,0 0-1,0 0 1,0 1-1,0-1 1,0 0-1,1 0 0,-1 1 1,0-1-1,1 1 1,-1-1-1,1 0 1,0 1-1,-1-1 1,1 1-1,0-1 0,0 1 1,0-1-1,0 1 1,0-1-1,0 2 10,1-2-4,0 0 0,-1 0 0,1 0 0,0 0 0,0-1 0,0 1-1,0 0 1,0 0 0,-1-1 0,1 1 0,0 0 0,0-1 0,1 1 0,-1-1 0,0 0-1,0 1 1,0-1 0,0 0 0,0 1 0,0-1 0,1 0 0,-1 0 0,0 0 0,0 0 0,0 0-1,0 0 1,1-1 0,-1 1 4,8-1 0,-1-1 1,1 0-1,4-2 0,-6 2-14,5-2-61,24-5 121,-33 8-42,0 1-1,0-1 1,0 1-1,0 0 1,0 0 0,0 1-1,0-1 1,0 0 0,0 1-1,0 0 1,0 0-4,14 5-35,-1 0 1,1-1-1,-1-1 0,2-1 1,-1 0-1,6-1 35,-4 0-30,-5-1 26,1-1-1,-1 0 1,6-1 4,158-15-570,-169 14 381,1 0 1,-1 0 0,1-1 0,-1 0 0,0-1 0,0 0 0,0 0-1,0-1 1,-1 0 0,0-1 0,0 0 0,0 0 0,-1 0 0,0-1-1,0 0 1,-1-1 0,0 1 0,0-1 0,2-4 188,4-9-131,0 0 0,-1-1 0,-2 0 0,0-1 1,-1 0-1,-2 0 0,2-8 131,5-39 1125,-2-1 1,-3-8-1126,-8 79 4,1-6 341,-1 0 0,1 0-1,-1 0 1,-1 0 0,0-5-345,1 11 19,0 0 0,0 0 1,0 0-1,0 0 0,0-1 0,0 1 1,0 0-1,0 0 0,0 0 1,0 0-1,0 0 0,0 0 1,0 0-1,0 0 0,0-1 1,0 1-1,0 0 0,0 0 1,0 0-1,0 0 0,0 0 0,0 0 1,0 0-1,0 0 0,0 0 1,0-1-1,0 1 0,0 0 1,0 0-1,0 0 0,0 0 1,-1 0-1,1 0 0,0 0 1,0 0-1,0 0 0,0 0 0,0 0 1,0 0-1,0 0 0,0 0 1,0 0-1,-1 0 0,1 0 1,0 0-1,0 0 0,0 0 1,0 0-1,0 0 0,0 0 1,0 0-1,0 0 0,-1 0 1,1 0-1,0 0 0,0 0 0,0 0-19,-2 4 201,-4 22 371,2 0 0,0 0 0,2 0 0,1 24-572,2 11 797,7 45-797,-4-79-168,0 0 0,2-1 0,1 1 0,1-1 0,4 6 168,-10-27-278,0 0 1,1 0-1,0 0 1,0 0-1,0-1 0,1 1 1,-1-1-1,1 0 1,0 0-1,0 0 0,1-1 1,-1 1-1,1-1 0,-1 0 1,1 0-1,0-1 1,0 0-1,3 1 278,24 3-1339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2:53:29.73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58 34 11136,'0'-1'733,"-1"-1"0,0 1 0,0 0 0,0 0 0,0 0 0,0 0 0,0 0 0,-1 0 0,1 0 0,0 1 1,0-1-1,-1 0 0,1 1 0,0-1 0,-1 1 0,1-1 0,-1 1 0,1 0 0,-1-1 0,1 1 0,-1 0-733,1 0 397,-1 0 0,1 0-1,0 0 1,0 0 0,0 1 0,0-1-1,0 0 1,0 1 0,-1-1 0,1 1-1,0-1 1,0 1-397,0 0-37,0-1 1,0 1-1,0 0 0,1-1 1,-1 1-1,0 0 0,1 0 1,-1 0-1,0 0 0,1-1 1,-1 1-1,1 0 0,-1 0 1,1 1 36,-2 3 22,1 0 1,1-1 0,-1 1 0,0 0 0,1 2-23,0-6-4,0 0 0,0 0 1,0 0-1,0 0 1,1 0-1,-1 0 0,0 0 1,0-1-1,1 1 1,-1 0-1,0 0 1,1 0-1,-1 0 0,1 0 4,0-1 1,-1 1-1,0-1 0,1 0 0,-1 0 0,1 1 1,-1-1-1,1 0 0,-1 0 0,0 0 0,1 1 1,-1-1-1,1 0 0,-1 0 0,1 0 0,-1 0 1,1 0-1,-1 0 0,1 0 0,-1 0 0,1 0 0,-1-1 1,1 1-1,-1 0 0,1 0 0,-1 0 0,1 0 1,-1-1-1,1 1 0,-1 0 0,3-1 28,-1-1 0,0 1 0,0 0 0,0-1 0,0 1 0,0-1 0,0 0 0,0 1 0,0-1 0,-1 0 0,1 0 0,-1 0-1,0 0 1,1-1 0,-1 1 0,0 0 0,0-1 0,0-1-28,0 2-10,-1 1 0,0-1 0,0 1 0,0-1 0,0 1 0,0-1 0,0 1 0,0-1 0,0 1-1,-1-1 1,1 1 0,-1-1 0,1 1 0,-1 0 0,0-1 0,1 1 0,-1 0 0,0-1 0,0 1 0,0 0 0,0 0 0,0 0-1,0 0 1,0 0 0,0 0 0,0 0 0,-1 0 0,1 0 0,0 0 0,-1 1 0,1-1 0,-1 1 0,0-1 10,2 0-84,-1 1 0,0 0 0,1 0 0,-1-1 0,0 1 0,1 0 0,-1 0 0,0 0 0,0-1 0,1 1 0,-1 0 0,0 0 0,0 0 0,1 0 0,-1 1 0,0-1 0,0 0 0,1 0 0,-1 0 0,0 1 0,1-1 0,-1 0 0,0 0 0,0 1 84,-8 2-811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7:14.88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235 1074 12544,'-31'-7'5499,"-6"-4"-2135,29 8-1727,0-1 0,1 0 0,-1 0-1,-2-2-1636,2 0 715,0-1 1,0 1-1,1-1 0,-6-7-715,4 3 137,0 0-1,2-1 1,-1 0 0,1 0-1,1-1 1,0 1 0,1-1-1,1-1 1,0 1 0,-2-9-137,2 0-2,1 0 1,1-1 0,1 1 0,1-1 0,0 1 0,3-11 1,2-6-437,2 0-1,1 0 1,2 1 0,1 0-1,10-19 438,-5 23-4152,14-23 4152,-18 38-2731,0 1 0,1 0 0,1 1 0,0 1 0,11-10 2731,8-5-3733</inkml:trace>
  <inkml:trace contextRef="#ctx0" brushRef="#br0" timeOffset="354.8">497 313 13696,'-1'60'13804,"-3"5"-8499,-14 133-6738,16-176 2412,0-3-1045,-3 25-1713,2 18 1779,3-60-453,0 0 1,0 0 0,0-1-1,0 1 1,0 0-1,1 0 1,-1 0-1,1-1 1,-1 1 0,1 0-1,0-1 1,0 1 452,-1-2-219,0 1-1,1-1 1,-1 1 0,1-1 0,-1 0-1,0 0 1,1 1 0,-1-1 0,1 0 0,-1 0-1,1 1 1,-1-1 0,1 0 0,-1 0-1,1 0 1,-1 0 0,1 0 0,-1 0-1,1 0 1,-1 0 0,1 0 0,-1 0 0,1 0-1,-1 0 1,1 0 0,-1 0 0,1 0-1,-1 0 1,1-1 0,-1 1 0,1 0 0,-1 0-1,0-1 1,1 1 0,-1 0 0,1 0-1,-1-1 1,0 1 219,13-10-2858</inkml:trace>
  <inkml:trace contextRef="#ctx0" brushRef="#br0" timeOffset="743.08">862 375 15104,'-2'0'778,"0"0"1,0 0-1,0 1 1,0-1-1,0 1 1,0-1-1,0 1 1,0 0-1,0 0 0,0 0 1,0 0-779,-1 1 665,0 0-1,0 0 1,1 0 0,-1 1-1,0-1 1,0 2-665,-4 6 505,0-1 0,1 1 1,-4 8-506,4-6 396,-13 23-18,1 2-1,2 0 1,1 1-1,2 1 1,-6 34-378,17-65 2,1 0 1,0 0-1,1 1 1,-1-1-1,1 0 0,1 0 1,0 0-1,0 0 1,0 0-1,3 7-2,-3-11 0,1-1 1,-1 1-1,1-1 0,-1 0 1,1 0-1,0 1 0,1-1 1,-1-1-1,0 1 0,1 0 1,-1 0-1,1-1 0,0 0 1,0 1-1,0-1 0,0 0 1,0 0-1,1-1 0,-1 1 1,0-1-1,1 1 0,-1-1 1,1 0-1,0-1 0,3 1 3,0 0 0,0 0 0,0-1 0,0-1 0,0 1 0,0-1 0,0 0 0,0-1-1,0 1 1,-1-1 0,1-1 0,-1 1 0,1-1 0,-1 0 0,0-1 0,0 0 0,0 0 0,0 0 0,-1 0 0,4-5-3,-8 8 4,1 0 1,-1 0-1,0 0 1,-1 0-1,1 0 0,0 0 1,0 0-1,0 0 1,-1 0-1,1-1 1,0 1-1,-1 0 1,1 0-1,-1-1 0,0 1 1,1-1-1,-1 1 1,0 0-1,0-1 1,0 1-1,0 0 1,0-1-1,0 1 1,0-1-1,0 1 0,-1 0 1,1-1-1,0 1 1,-1 0-1,1-1 1,-1 1-1,0 0 1,1 0-1,-1-1 1,-1 0-5,0 0-63,-1 0 1,1-1 0,-1 1 0,0 0 0,0 0-1,1 1 1,-1-1 0,-1 1 0,1-1 0,0 1 0,0 0-1,0 0 1,-1 1 0,1-1 62,-2 0-493,0 0 0,0 1 0,0 0 0,0 0 0,0 0 0,1 0 0,-1 1 0,0 0 0,0 0 0,0 0 0,1 1 0,-1-1 0,0 1 0,1 0 0,0 1 0,-2 0 493,-8 6-1568</inkml:trace>
  <inkml:trace contextRef="#ctx0" brushRef="#br0" timeOffset="1228.15">1089 52 14208,'-32'-10'8927,"30"9"-6324,8 15 405,16 22-2635,2 8-273,-1 0-1,-3 2 1,4 19-100,2 14 378,15 78-378,-34-121 193,-3 1-1,-1 0 0,-1 0 0,-2 0 0,-2 0 1,-2 0-1,-3 11-192,2-20 14,-1-1 0,-2 1 0,-1-2 0,-1 1 0,-1-1 0,-1-1 0,-1 0 0,-2 0 0,-14 18-14,20-32-802,0 0-1,0-1 0,-11 9 803,16-16-979,0 1 1,-1-1-1,1 0 0,-1 0 0,0-1 0,0 1 0,0-1 0,0 0 0,0 0 0,-6 1 979,-4-3-5210,3-3 1877</inkml:trace>
  <inkml:trace contextRef="#ctx0" brushRef="#br0" timeOffset="1576.07">1541 952 14848,'0'5'5631,"0"-5"-4383,-4 19 544,0-7 96,-5-4-1152,1 11-1920,-5-7 576,3 7-1504,2-3 1216</inkml:trace>
  <inkml:trace contextRef="#ctx0" brushRef="#br0" timeOffset="2556.58">2164 364 10624,'15'0'3936,"-15"0"-3040,8 8 1759,-3 0 1889,-5 0-2496,3 18 864,-3-2-1760,0 18-32,-3-3-672,3 13-672,-5-13 64,0 8-1408,-3-8 832,3 0-5920,0-8 3680,5 0-3871,0-12 3935</inkml:trace>
  <inkml:trace contextRef="#ctx0" brushRef="#br0" timeOffset="2890.19">2454 356 15872,'-7'-6'9188,"11"3"-7065,15 0-3395,-18 3 1766,41-6-603,-23 3 81,1 1-1,15 0 29,-30 2-6,5 0 34,1 0 0,0 1 1,6 1-29,-14-1 47,1-1 0,-1 1 0,0 0-1,0 1 1,1-1 0,-1 0 0,0 1 0,0 0 0,0 0 0,-1 0 0,1 0 0,0 0 0,-1 0 0,1 1-47,2 4 147,0-1 0,-1 1 0,0 0 0,0 0-1,-1 0 1,0 1 0,0-1 0,0 1 0,-1 0 0,0 0 0,-1-1-1,0 1 1,0 0 0,-1 0 0,0 5-147,-1 17 8,-2 1 0,-1 0-1,-4 13-7,2-12-578,-9 63-8990,11-71 7216</inkml:trace>
  <inkml:trace contextRef="#ctx0" brushRef="#br0" timeOffset="3222.38">2971 48 14976,'5'3'1815,"19"12"4285,-18-11-5623,-1 1 0,1 0 1,-1 0-1,0 0 0,-1 1 0,1 0 0,-1-1 1,0 3-478,5 4 344,-2 0 0,0 1-1,0 1 1,1 6-344,10 33 488,-3 0 0,7 45-488,-16-62 27,-2 0 0,-1 1-1,-2 0 1,-2-1-1,-1 1 1,-2-1-1,-2 5-26,2-18-583,-1 0-1,-2 0 0,0-1 1,-2 0-1,0 0 0,-1-1 1,-1 0-1,-2-1 0,1 0 1,-2-1-1,-9 9 584,-23 18-1611</inkml:trace>
  <inkml:trace contextRef="#ctx0" brushRef="#br0" timeOffset="3585.02">2143 1046 12160,'-49'-35'4575,"49"35"-3583,-57-43 1792,35 24 1376,6-1-2304,-7-15 320,-3-7-1376,3-25-64,5-3-416,15-32-576,3 5 160,21-31-2048,7 6 1184,32-19-1216,1 17 1248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7:24.13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8 32767,'0'0'0,"0"-3"-256,0 3-2752,0-5 1600,5 5-2112,-5 0 2048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7:24.50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44 1 18687,'-22'23'6944,"22"-23"-5408,-8 8 480,3-4-96,2-8-1216,3 4-4800,-5 0 2176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7:26.49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8 9600,'2'-1'577,"3"-2"2327,-7 0 756,2 2-220,0 4 2607,0 6-4607,1 10 74,1 0 0,1 5-1514,-1-13 412,5 26 438,-4-25-668,-1-1 1,0 1 0,-1 4-183,2 48 261,-4 29-261,-3-49-1378,0 22-2225,4-62 2504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7:28.02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193 0 12800,'1'0'470,"-1"0"1,1 0-1,-1 0 1,0 0-1,1 0 0,-1 0 1,1 0-1,-1 1 1,1-1-1,-1 0 1,1 0-1,-1 0 1,1 0-1,-1 1 1,0-1-1,1 0 1,-1 0-1,0 1 1,1-1-1,-1 1-470,2 7 5220,-10 15-2071,5-15-2736,-3 12-216,1-1-1,0 1 1,2 1 0,0-1-1,2 0 1,0 1 0,1-1-1,2 10-196,-1-19 14,0 1 0,1-1 0,1 1-1,0 2-13,-1-10-6,-1 1 0,1-1 0,0 0 0,0 0 0,0 0 1,0 0-1,1 0 0,0-1 0,0 1 0,0-1 0,1 2 6,-1-3-12,-1-1 1,0 1-1,1 0 0,0-1 1,-1 0-1,1 0 1,0 0-1,0 0 1,0 0-1,0-1 1,-1 1-1,1-1 0,0 1 1,0-1-1,0 0 1,0 0-1,0-1 1,0 1-1,0-1 1,0 1-1,0-1 1,0 0 10,3-1-27,0 0-1,-1 0 0,1 0 0,-1-1 0,0 0 0,0 0 0,0 0 0,0-1 0,-1 0 0,2-1 29,6-8-57,0-1 1,0-1 0,-2 0-1,0 0 1,0-1-1,-1-2 57,14-32 278,6-19-278,-28 66 18,2-7 121,-1 0 1,0 0-1,1-7-139,-1 4 222,-5 23-207,0 0 0,0 0 0,1 0 0,1 0 0,0 1 0,0-1 0,1 0 0,0 1 0,2 9-15,1 0-106,1 0 1,0 0-1,1 0 0,5 9 106,-9-27-232,0 0 0,0 0 0,0 0 0,0 0 1,0 0-1,1 0 0,-1 0 0,0-1 0,1 1 0,0 0 0,-1-1 0,1 1 0,0-1 0,0 0 1,0 1-1,0-1 0,0 0 0,0 0 0,0 0 0,0-1 0,0 1 0,1 0 0,-1-1 1,0 1-1,0-1 0,1 0 0,1 0 232,11 1-1483</inkml:trace>
  <inkml:trace contextRef="#ctx0" brushRef="#br0" timeOffset="363.91">772 180 9856,'4'2'10396,"-1"3"-3459,0 11-933,-3 24-7879,0-29 3281,-4 47-1891,2-41-1099,1-1 0,1 0 0,1 16 1584,0-15-1248</inkml:trace>
  <inkml:trace contextRef="#ctx0" brushRef="#br0" timeOffset="717.89">80 577 17535,'-19'4'2187,"13"-3"-1026,-1 1-1,1-2 1,-1 1-1,1-1 1,-4 0-1161,2 0 664,-2-1 1471,22 3-449,37 3-374,90 0-246,31-8-730,27 3-293,-87-1-1241,107 3-3897,-193 1 1996,-7 2 1099</inkml:trace>
  <inkml:trace contextRef="#ctx0" brushRef="#br0" timeOffset="1371.32">404 940 11136,'3'-12'5154,"-1"-3"8779,-2 15-12562,0 209-198,0-190-1173,1 0 0,1 0 0,3 14 0,-4-29-3,0 0 0,1 0 0,-1 0 0,1 0 0,0 0 1,0 0-1,0 0 0,0 0 0,1-1 0,-1 1 0,1-1 0,0 0 0,0 0 0,0 0 0,1 0 0,-1 0 1,1-1-1,0 1 0,-1-1 0,1 0 0,0 0 0,3 0 3,2 1-7,0 0 0,0-1 0,1 0 0,-1 0-1,1-1 1,-1-1 0,1 1 0,0-2 0,5 0 7,-3 0 17,0-1 0,0 0 1,0-1-1,-1 0 0,1-1 0,-1 0 1,0-1-1,2-2-17,-7 4-10,0 0 1,0-1-1,-1 0 1,0 0 0,0-1-1,0 1 1,0-1-1,-1 0 1,1 0-1,-1-1 1,-1 1-1,1-1 1,-1 0-1,3-6 10,-1 0-12,0 1 39,-1 0 0,0 0 0,-1 0 0,2-12-27,-4 6 12,0-1-1,-2-17-11,0 4 4,-1-11-2051,-3 13-3604,0 0 0,-5-10 5651,5 23-7717,2 4 2672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7:27.05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36 164 11008,'-2'2'1070,"0"0"1,0 0-1,0-1 1,0 0-1,0 1 0,0-1 1,0 0-1,-1 0-1070,-4 0 6604,-2-3-1956,9 4-3251,14 5-1154,3-5-196,1-1 0,-1-1 0,0 0 0,1-1 0,5-1-47,43-2 69,-10 4-1386,0 1-5579,15-3 6896,-68 2-935,1 0 1,-1-1-1,0 1 1,1-1-1,-1 0 1,0 0-1,1 0 1,-1-1 0,1 0 934,6-8-2960</inkml:trace>
  <inkml:trace contextRef="#ctx0" brushRef="#br0" timeOffset="369.6">243 1 13696,'-4'8'5183,"4"-8"-4031,-10 16 1728,10-8 1216,-3-8-2240,3 11 160,0 1-1280,0 7-96,0-2-384,0 17-96,0-7-96,3 9-544,-3-9 256,5 7-3488,0-9 2016,7 5-2496,-3-10 2368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7:31.54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50 24 13696,'-1'-2'928,"0"0"0,0 0 0,0-1 1,0 1-1,0 0 0,-1 0 1,0-2-929,1 4 143,1 0 0,0-1 0,-1 1 0,1 0 0,0-1 0,0 1 0,-1 0 0,1 0 0,-1-1 0,1 1-1,0 0 1,-1 0 0,1 0 0,-1-1 0,1 1 0,0 0 0,-1 0 0,1 0 0,-1 0 0,1 0 0,-1 0 0,1 0 0,-1 0 0,1 0 0,0 0 0,-1 0 0,1 0 0,-1 0 0,1 0 0,-1 1 0,1-1 0,0 0 0,-1 0 0,1 0 0,0 1 0,-1-1 0,1 0 0,-1 0 0,1 1 0,0-1 0,0 0 0,-1 1 0,1-1 0,0 0 0,0 1 0,-1-1 0,1 1 0,0-1 0,0 0 0,-1 1-143,-1 3 335,0 0-1,0 0 1,0 1-1,1-1 1,-1 0-1,1 1 1,0-1-1,0 4-334,-4 41 796,5-35-615,-1 95 515,1-71-570,0 310 412,0-347-536,0 1 1,0-1-1,0 1 0,0-1 0,0 1 0,0-1 0,1 0 1,-1 1-1,1-1 0,-1 1 0,1-1 0,-1 0 0,1 1-2,-1-2 1,1 0 0,-1 1-1,0-1 1,0 0-1,0 0 1,0 0 0,0 0-1,1 0 1,-1 0 0,0 0-1,0 0 1,0 0-1,0 0 1,1 0 0,-1 0-1,0 1 1,0-1 0,0 0-1,1 0 1,-1-1 0,0 1-1,0 0 1,0 0-1,0 0 1,1 0 0,-1 0-1,0 0 1,0 0 0,0 0-1,0 0 1,1 0 0,-1 0-1,8-9 37,2-8-18,-7 10-34,1 1 1,0 0-1,1 0 1,0 0-1,0-1 15,19-17-90,23-18 90,-30 28-14,1 0 1,1 0 1,4-2 12,-15 12-1,0-1 1,0 2-1,0-1 1,1 1-1,-1 1 1,1-1-1,5 0 1,-1 1 0,-3 0 0,0 0 0,0 1 0,0 0 0,0 0 0,-1 1 0,1 0 0,0 1 0,5 1 0,-14-2 0,0 0 0,0 1 0,0-1 0,0 0 0,0 1 0,0-1 0,0 1 0,0-1 0,0 1 0,-1-1 0,1 1 0,0 0 0,0-1 0,0 1 0,0 1 0,-1-2 0,0 1 0,1-1 0,-1 1 0,0-1 0,0 1 0,0-1 0,0 1 0,1-1 0,-1 1 0,0-1 0,0 1 0,0-1 0,0 1 0,0 0 0,0-1 0,-1 1 0,1-1 0,0 1 0,0-1 0,0 1 0,-1 0 0,0 0 0,0 1 0,0 0 0,0-1 0,0 1 0,-1 0 0,1-1 0,-1 0 0,1 1 0,-1-1 0,1 0 0,-1 0 0,0 0 0,0 0 0,-1 1 0,-39 14 0,-12 2 0,33-8-5,20-10 5,1 0 1,0 0 0,-1 1-1,1-1 1,-1 0 0,1 1-1,0-1 1,-1 1 0,1-1 0,-1 0-1,1 1 1,0-1 0,0 1-1,-1-1 1,1 1 0,0-1-1,0 1 1,0-1 0,0 1-1,-1-1 1,1 1 0,0-1-1,0 1 1,0-1 0,0 1-1,0-1 1,0 1 0,0-1 0,1 1-1,-1-1 1,0 1 0,0-1-1,0 1 1,0-1 0,1 1-1,-1-1 1,0 1 0,0-1-1,1 1 0,3 3 42,0 1-1,0-1 0,1 0 0,-1 0 0,1-1 0,0 0 0,0 1 1,0-1-1,1-1 0,3 2-41,26 16 74,-19-11-512,0 0 1,0-1 0,0 0-1,1-2 1,1 0 0,-1-1-1,1 0 438,-4-4-773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7:31.94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40 0 14848,'-38'17'16884,"38"-17"-16863,0 0 0,0 1 0,-1-1 0,1 0-1,0 0 1,0 0 0,0 0 0,0 1 0,0-1-1,0 0 1,0 0 0,-1 1 0,1-1 0,0 0-1,0 0 1,0 0 0,0 1 0,0-1 0,0 0-1,0 0 1,0 1 0,0-1 0,0 0 0,0 0 0,0 0-1,0 1 1,0-1 0,1 0 0,-1 0 0,0 0-1,0 1 1,0-1 0,0 0 0,0 0 0,0 0-1,1 1 1,-1-1 0,0 0 0,0 0 0,0 0-21,8 8 159,-1-5-155,-1 0 0,1-1-1,0 0 1,-1 0 0,1 0-1,0-1 1,0 1 0,3-1-4,15 1 13,17-1-13,-23-2-1589,0 0-1,0-1 1,0-1 0,-1-1 0,1-1-1,3-2 1590,-15 6-2698,0-2-4870,-10 1 3915</inkml:trace>
  <inkml:trace contextRef="#ctx0" brushRef="#br0" timeOffset="347.54">76 156 14848,'-18'19'5535,"18"-19"-4319,-5 5 1440,5-1 1152,0-4-2144,5 4 192,0-4-1184,8 4-320,-5-8-224,15 8-128,-6-4 32,14 3-32,-10-3 0,10 5-96,-8-10 64,3 5-4832,-8-3 2656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7:34.15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60 247 12800,'-8'-22'7406,"1"15"-2402,7 7-4895,0 0-1,0 0 0,-1 0 0,1 0 0,0 0 0,0 0 0,-1 0 0,1 0 0,0 0 0,0 0 1,-1 0-1,1 0 0,0 0 0,0 0 0,-1 0 0,1 0 0,0 0 0,0 0 0,0 0 0,-1 1 1,1-1-1,0 0 0,0 0 0,-1 0 0,1 0 0,0 0 0,0 1 0,0-1 0,0 0 1,0 0-1,-1 0 0,1 1 0,0-1-108,-4 7 267,0-1 1,1 1-1,0 0 1,0 0-1,1 0 1,-1 0-1,1 0 1,1 1-268,-3 15 601,-2 22-601,4-21 58,1 0-1,1 1 1,1-1 0,4 19-58,-4-35-9,0 0 0,1 0 1,1 1-1,-1-1 1,1 0-1,0-1 0,1 1 1,0-1-1,0 1 0,1-1 1,-1 0-1,2-1 1,-1 1-1,1-1 0,2 2 9,-5-6-2,0 1 0,0-1-1,0 0 1,0 0-1,1-1 1,-1 1 0,1-1-1,-1 0 1,1 1-1,-1-2 1,1 1 0,0 0-1,-1-1 1,1 1-1,0-1 1,0 0 2,1-1-7,1 0 0,-1 1 0,1-2 0,0 1 0,-1-1 0,0 0 0,1 0 0,-1 0-1,0-1 1,0 0 7,6-4 5,0-1-1,0 0 0,-1 0 1,0-1-1,-1-1 0,0 0 0,0 0 1,3-6-5,5-12 80,-1-1 0,-2 0 0,0-1 1,-2-1-81,-8 20 79,-2 6 23,5-11 94,-4 12-29,-1 6 114,0 39-219,-1-15-49,0-17-42,1 20-1374,1-1 0,4 12 1403,-5-32-387,1 1-1,-1-1 1,2 0 0,-1 0 0,1 0 0,0 0 0,1 0-1,-1-1 1,6 6 387,6 2-2224,2-6 816</inkml:trace>
  <inkml:trace contextRef="#ctx0" brushRef="#br0" timeOffset="347.28">613 618 16128,'-9'20'6047,"9"-20"-4703,-4 19 768,4-16 384,-5-3-1472,5 8 0,-4-4-672,4 9-768,-4-7 192,4 7-3744,-5-10 2208,5 5-2464,0-8 2464</inkml:trace>
  <inkml:trace contextRef="#ctx0" brushRef="#br0" timeOffset="701.4">771 22 16128,'0'-1'3170,"7"-3"6204,-2 2-9292,0-1 0,0 1 0,0 0 1,0 1-1,0-1 0,0 1 0,3 0-82,-1 0 126,4 0-6,0 0-1,0 1 1,12 1-120,-21-1 21,0 1 0,1-1 1,-1 0-1,0 1 0,0-1 1,1 1-1,-1 0 1,0 0-1,0 0 0,0 0 1,0 0-1,0 0 0,0 1 1,0-1-1,0 1 1,-1-1-1,1 1 0,-1 0 1,1-1-1,-1 1 0,1 0 1,-1 1-22,0-1 12,0 0 1,-1 0-1,1 0 1,-1 0-1,0 0 1,0 0-1,0 0 0,0 0 1,0 0-1,0 0 1,0 0-1,-1 0 1,1 1-1,-1-1 1,1 0-1,-1-1 1,0 3-13,-4 5 48,0 1 0,0-1 0,-1 1-48,-7 12 33,12-19-30,-1 0 18,1-1 0,0 0 0,0 0 0,1 0 0,-1 0 0,0 1 1,1-1-1,-1 0 0,1 2-21,0-3 12,0 0 0,1 0 0,-1 0 0,0 0 0,1 0 1,-1 0-1,1 0 0,-1 0 0,1 0 0,0 0 0,-1 0 1,1 0-1,0 0 0,0 0 0,0-1 0,-1 1 0,1 0 1,0-1-1,0 1 0,0 0 0,1 0-12,3 1 69,1 1 1,-1-1-1,0 0 0,1 0 0,0-1 0,-1 1 1,1-1-1,0-1 0,0 1 0,0-1 1,3 0-70,28 4-501,-3-1-4512,-24-2 3717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7:46.09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5 126 12928,'0'-1'651,"-1"1"1,1-1 0,-1 0 0,1 0 0,-1 0 0,1 0-1,0 0 1,-1 1 0,1-1 0,0 0 0,0 0 0,0 0-1,0 0 1,0-1-652,1-19 4924,0 17-4497,0 0 0,0 0 0,0 0 1,0 0-1,1 0 0,0 0 0,1-3-427,1 3 131,-1 0-1,1 0 1,0 1-1,0 0 1,0-1-1,1 1 1,-1 1-1,1-1 1,-1 1-1,1-1 1,0 1-1,0 1 1,0-1-1,0 1 1,2-1-131,13-1 29,0 0-1,0 2 1,8 0-29,-10 0 25,9 0-57,20-1 118,38 3-86,-76-1-101,23 3-2926,-30-2 2008,0-1 1,0 1-1,-1-1 0,1 1 0,0 0 0,-1-1 0,1 1 0,0 0 0,-1 0 0,1 1 1019,2 5-7227,-8 1 2529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2:53:28.85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54 35 15232,'-16'3'6354,"-6"1"65,12 1-5310,10-4-1101,-1-1 0,1 1 1,0-1-1,0 1 1,0-1-1,0 1 0,-1-1 1,1 1-1,0-1 0,0 1 1,0-1-1,0 1 0,0-1 1,0 1-1,0-1 0,0 1 1,1-1-1,-1 1 1,0-1-1,0 1 0,0-1 1,0 1-1,1-1 0,-1 1 1,0-1-1,1 1 0,-1-1 1,0 0-1,1 1 0,-1-1 1,0 1-1,1-1 1,-1 0-1,1 1 0,-1-1 1,1 0-9,0 1 53,0 0 0,0 0 0,1 0 0,-1 0 0,0 0 1,1 0-1,-1-1 0,0 1 0,1 0 0,-1-1 0,1 1 0,0-1-53,-1 0 46,-1 0-1,0 0 0,1 0 0,-1 0 0,1 0 1,-1 0-1,1 0 0,-1 0 0,1 0 0,-1 0 1,0-1-1,1 1 0,-1 0 0,1 0 0,-1 0 0,0-1 1,1 1-1,-1 0 0,0 0 0,1-1 0,-1 1 1,0 0-1,1-1 0,-1 1 0,0-1 0,0 1 1,1 0-1,-1-1 0,0 1 0,0-1 0,0 1 0,1 0 1,-1-1-1,0 1 0,0-1-45,0-1 79,0 0 0,0 1 0,0-1 0,0 0 0,-1 0 0,1 0 0,-1 1 0,1-1 0,-1 0 0,0 0-79,-1-3 11,0 1 0,0-1-1,0 1 1,-1 0 0,0 0 0,0 0 0,-2-3-11,-5 1-1562,10 6 1516,0 0 0,0 0 0,0 0 0,0 0 1,0-1-1,0 1 0,-1 0 0,1 0 0,0 0 0,0 0 0,0 0 0,0 0 1,0 0-1,0 0 0,0 0 0,-1 0 0,1 0 0,0 0 0,0 0 1,0 0-1,0 0 0,0 0 0,-1 0 0,1 0 0,0 0 0,0 0 0,0 0 1,0 0-1,0 0 0,0 0 0,0 0 0,-1 1 0,1-1 0,0 0 1,0 0-1,0 0 0,0 0 0,0 0 0,0 0 0,0 0 0,0 0 0,0 0 1,0 1-1,-1-1 0,1 0 0,0 0 0,0 0 0,0 0 0,0 0 0,0 1 46,0-1-1061</inkml:trace>
  <inkml:trace contextRef="#ctx0" brushRef="#br0" timeOffset="1643.28">59 110 6784,'2'-4'1941,"-1"3"-1615,-1 1 0,1-1 0,-1 1 0,1-1-1,-1 0 1,1 1 0,-1-1 0,1 0 0,-1 1 0,0-1-1,1 0 1,-1 1 0,0-1 0,0 0 0,0 0-1,0 0 1,1 1 0,-1-1 0,0 0 0,0 0 0,0 0-326,-3-13 6223,3 13-5833,0-1-1,0 1 1,0 0 0,0 0 0,0 0-1,0 0 1,0-1 0,-1 1 0,1 0 0,0 0-1,-1 0 1,1 0 0,-1 0-390,1 0 63,-1 0 0,1 1 0,0-1 0,-1 0 0,1 1 0,-1-1 1,1 0-1,-1 1 0,0-1 0,1 1 0,-1-1 0,1 1 0,-1-1 0,0 1 0,0 0 1,1-1-1,-1 1 0,0 0 0,0-1 0,1 1 0,-1 0 0,0 0 0,0 0 0,0 0 1,1 0-1,-1 0 0,0 0 0,0 0 0,0 0 0,1 0 0,-1 0 0,0 0 0,0 0 1,1 1-1,-1-1 0,0 0 0,0 1 0,1-1 0,-1 1 0,0-1 0,1 1 0,-2 0-63,1 0 124,0 0 0,-1 1-1,1-1 1,0 1 0,0-1-1,0 1 1,0 0 0,0 0-1,0-1 1,1 1 0,-1 0-1,1 0 1,-1 0 0,1 0-1,-1-1 1,1 3-124,0-3-2,0 0 0,0 1 0,0-1 0,1 0-1,-1 0 1,0 0 0,1 0 0,-1 0 0,0 0 0,1 0 0,-1 0 0,1-1 0,-1 1-1,1 0 1,0 0 0,-1 0 0,2 0 2,-2-1-5,0 1 0,1-1-1,-1 0 1,0 0 0,0 0 0,1 1-1,-1-1 1,1 0 0,-1 0 0,0 0-1,1 0 1,-1 0 0,0 0 0,1 0-1,-1 0 1,1 0 0,-1 0 0,0 0-1,1 0 1,-1 0 0,0 0 0,1 0-1,-1 0 1,1 0 0,-1 0 0,0 0-1,1-1 1,-1 1 0,0 0 0,1 0-1,-1 0 1,0-1 0,0 1 0,1 0 0,-1 0-1,0-1 1,1 1 0,-1 0 0,0-1-1,0 1 1,0 0 0,1-1 0,-1 1-1,0 0 1,0-1 5,2-2-461,-1 6-161,-3-3 185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7:50.26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44 11136,'1'-1'637,"1"0"1,-1 1-1,1-1 0,-1 0 1,1 1-1,-1-1 1,1 1-1,-1-1 1,1 1-1,0 0 0,-1 0 1,1 0-1,1 0-637,27 1 3935,-17-1-2706,163-1 2387,77-13-2491,18-4-1034,0 12-198,-9 12 107,-251-6 0,185 12 0,-121-6 0,-65-6 2,232 12-127,24-4 179,-146-4-118,16-5 64,129-15 197,-23 6 82,-219 9-291,231 0-431,19-2 806,15 3-491,-4-4-112,10 4 266,-28-3-63,3 10 96,-216-6-43,114 7-182,-9 1-1215,-124-12 997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7:47.20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215 579 10496,'1'-1'625,"0"-1"0,0 1 0,0 0 0,0 0 0,0-1 0,0 1 1,-1-1-1,1 1 0,-1-1 0,1 1 0,-1-1 0,1 1 0,-1-1 0,0 1 1,0-1-1,0 0 0,0 1 0,0-1 0,0 1 0,0-2-625,0 1 428,0-1-1,-1 0 0,1 1 1,0-1-1,-1 1 1,0-1-1,1 1 0,-1-1 1,0 1-1,0-1 1,-1 1-1,0-2-427,0 2 112,-1 0 0,1 0 0,-1 0 0,1 0 0,-1 1 0,0-1 0,1 1 0,-1 0 0,0 0 0,0 0 0,0 0 0,0 0 0,0 1 0,0-1 0,0 1 0,0 0 1,-1 0-1,1 0 0,0 0 0,0 0 0,0 1 0,0 0 0,0-1-112,-4 2 26,0 0 1,0 0-1,0 1 1,1 0 0,-1 0-1,1 0 1,0 1-1,0 0 1,-3 2-27,2 0 3,0 1-1,1 0 1,-1 0 0,1 1-1,1 0 1,-1 0 0,1 0-1,1 0 1,-1 1 0,2 0 0,-1 0-1,1 0 1,-1 7-3,2-11 0,1 0 0,0 1 0,0-1-1,1 1 1,0-1 0,0 0 0,0 1 0,0-1 0,1 1 0,0-1 0,0 0 0,1 1-1,-1-1 1,1 0 0,0 0 0,1 0 0,-1 0 0,1-1 0,0 1 0,0 0 0,0-1-1,1 0 1,-1 0 0,1 0 0,2 1 0,-1-1 0,1 0 1,0 0-1,-1-1 0,1 0 0,0 0 0,1 0 1,-1-1-1,0 0 0,1 0 0,-1 0 0,1-1 1,0 0-1,-1-1 0,1 1 0,0-1 1,2-1-1,-3 1-7,-1-1 0,1 0 1,-1 0-1,1-1 0,-1 1 1,0-1-1,1 0 0,-1-1 1,0 1-1,0-1 1,0 0-1,-1 0 0,1-1 1,-1 0-1,0 1 0,0-1 1,0-1-1,0 1 0,0-2 7,3-4-10,0 0 0,-1 0 0,0-1 0,-1 1 0,0-2 0,-1 1 0,0-2 10,-2 6-5,-1 1 1,0-1-1,0 1 1,-1-1-1,1 1 1,-1-1-1,-1 1 1,0-1-1,0 1 1,0-1 0,0 1-1,-1 0 1,0-1-1,-1 0 5,-1-1 46,-1-1 0,0 1 0,0 0 0,-1 0-1,0 1 1,0-1 0,-1 1 0,1 1 0,-2-1 0,1 1 0,-1 0-1,0 1 1,0 0 0,0 0 0,-2 0-46,9 5 9,1 0 1,0 0-1,0 0 1,0 0-1,0 0 1,0 0-1,0 0 1,-1 0-1,1 0 0,0 0 1,0 0-1,0 0 1,0-1-1,0 1 1,0 0-1,0 0 1,0 0-1,-1 0 0,1 0 1,0 0-1,0 0 1,0-1-1,0 1 1,0 0-1,0 0 1,0 0-1,0 0 1,0 0-1,0 0 0,0-1 1,0 1-1,0 0 1,0 0-1,0 0 1,0 0-1,0 0 1,0-1-1,0 1 0,0 0 1,0 0-1,0 0 1,0 0-1,0 0-9,6-5 239,11 0 39,0 3-155,15-3-1,1 2 1,28 1-123,2 7 26,38 0-3039,-89-3 1397,-2-2 560</inkml:trace>
  <inkml:trace contextRef="#ctx0" brushRef="#br0" timeOffset="462.68">609 118 16639,'-1'0'358,"1"0"0,-1-1 0,1 1-1,-1-1 1,1 0 0,-1 1-1,1-1 1,-1 1 0,1-1-1,0 0 1,-1 1 0,1-1 0,0 0-1,0 0 1,-1 1 0,1-1-1,0 0 1,0 0 0,0 1-1,0-1 1,0 0 0,0 0 0,0 1-1,0-1 1,0 0 0,0 1-1,1-2-357,-1 1 217,1 0 1,0 0-1,0 0 0,0 0 0,0 0 0,0 0 1,0 0-1,0 0 0,0 0 0,0 0 0,0 0 0,0 1 1,0-1-1,2 0-217,3-1 13,0-1 1,0 1 0,0 0 0,1 1-1,-1 0 1,1 0 0,0 0-14,6 0 20,2-1-33,1 2 0,12 0 13,-25 0 24,0 0-1,1 1 1,-1-1-1,0 1 1,1 0-1,-1 0 1,0 0-1,0 0 1,0 0-1,0 1 1,0 0-1,0-1 1,0 1-1,0 0 0,1 2-23,-3-3 16,0 1 0,0-1 0,0 1 0,0 0 0,0 0 0,0-1 0,-1 1 0,1 0 0,-1 0 0,1 0 0,-1-1-1,0 1 1,0 0 0,0 0 0,0 0 0,0 0 0,0 0 0,0 0 0,0 0 0,-1-1 0,1 1 0,-1 0 0,0 0-1,1 0-15,-3 3-49,1 1 0,-1 0-1,0-1 1,0 1-1,0-1 1,-4 4 49,-4 3 189,0 0 1,-11 7-190,14-12 126,0 0 0,0 0 0,1 1 0,0 0 1,1 0-1,-6 9-126,12-17 5,-1 1 0,1-1 0,0 1 0,0-1 0,-1 1 0,1-1 0,0 1 0,0-1 0,0 1 0,0-1 1,0 1-1,0-1 0,0 1 0,0-1 0,0 1 0,0-1 0,0 1 0,0-1 0,0 1 0,0-1 0,0 1 0,0-1 0,1 1 0,-1-1 1,0 1-1,0-1 0,1 1 0,-1-1 0,0 1 0,1-1 0,-1 1-5,2 0 10,-1 0 0,0 0 0,1-1 0,-1 1 0,1 0-1,0 0 1,-1-1 0,1 1 0,-1-1 0,1 0 0,0 1-10,8 0 2,0 0 0,0 0 0,5-1-2,-14 0-6,28-2-367,-20 2-427,1-1 0,-1 1 0,5 1 800,63 6-15663,-54-2 11855</inkml:trace>
  <inkml:trace contextRef="#ctx0" brushRef="#br0" timeOffset="1031.83">1018 508 16384,'-13'-4'8863,"3"6"-4061,9-1-4717,0 0-1,0 0 0,0 0 0,0 0 0,0 0 0,0 0 0,1 0 0,-1 0 0,0 0 0,1 0 0,-1 1 0,1-1 1,-1 0-1,1 0 0,-1 1 0,1-1 0,0 0 0,0 1 0,0-1-84,-2 7 14,1-1-1,1 1 1,-1 0 0,1 0-1,0-1 1,1 1-1,0 0 1,0-1 0,1 1-1,2 6-13,-2-8-11,0-1-1,1 0 1,-1-1-1,1 1 1,0 0-1,0-1 1,0 0-1,1 1 1,-1-1-1,1-1 1,0 1-1,0 0 1,1-1-1,-1 0 1,1 0-1,1 0 12,-1 0-28,1 0-1,-1-1 1,1 0-1,-1 0 1,1-1-1,-1 0 1,1 0-1,0 0 1,0 0-1,0-1 1,5 0 28,-3-1-43,-1 0 1,1-1 0,-1 0 0,1 0 0,-1 0-1,0-1 1,0 0 0,0-1 0,2 0 42,7-6 22,0 0 0,0 0 0,-1-2 0,0 0 0,-1 0 0,0-1 0,-1-1 0,0-1 0,-1 1 0,-1-2 0,-1 0 0,0 0 0,-1-1 0,-1 0 0,0 0 0,-1-1-22,-1-2 349,-5 13-60,-4 11 75,1 3-330,1-1 0,-1 0-1,1 1 1,0-1 0,1 1 0,0-1-1,0 1 1,0-1 0,1 5-34,2 15 203,5 15-203,-8-40 0,4 17-876,0-1 1,2 0-1,0 0 0,8 16 876,-12-27-310,1-1-1,0 1 0,1-1 0,-1 0 0,1 0 0,0 0 1,0-1-1,0 1 0,1-1 0,-1 0 0,1 0 0,0-1 1,1 1-1,-1-1 0,5 2 311,8 0-1691</inkml:trace>
  <inkml:trace contextRef="#ctx0" brushRef="#br0" timeOffset="1379.66">1689 668 12672,'-4'1'1056,"0"1"1,0 0 0,1 0-1,-1 0 1,1 0-1,0 1 1,-1-1 0,-1 3-1057,4-4 648,-1 1 1,1-1 0,0 1 0,0 0 0,0-1-1,0 1 1,0 0 0,1-1 0,-1 3-649,0-3 131,1 0-1,0 1 1,0-1 0,-1 0 0,1 1 0,0-1-1,1 0 1,-1 1 0,0-1 0,0 0-1,1 2-130,0 0 0,0 0 0,1 0 0,0 0-1,-1 0 1,1 0 0,0 0-1,1-1 1,-1 1 0,0 0-1,1-1 1,0 0 0,0 1 56,0-1 1,0 0-1,0 0 0,1 0 1,-1 0-1,1-1 0,-1 0 1,1 1-1,0-1 0,-1 0 1,1-1-1,0 1 0,0-1 1,0 0-1,0 0 0,-1 0 0,1 0 1,0 0-1,0-1 0,0 0 1,-1 0-1,1 0 0,0 0 1,2-2-57,-3 2 84,0 0 0,0-1 0,0 1 0,-1-1 0,1 1 0,0-1 0,-1 0 0,1 0 0,-1 0 0,0-1 0,0 1 0,0 0 0,0-1 0,0 1 0,0-1 0,0 0 0,-1 0 0,0 0 0,1 0 0,-1 0 0,0 0 0,-1 0 0,1 0 0,0 0 0,-1 0 0,0 0 0,1 0 0,-1-1 0,-1 1 0,1 0-84,-1 0-61,0 0 1,0 0-1,0 0 1,0 1-1,0-1 1,-1 1-1,1-1 1,-1 1-1,0-1 1,0 1-1,0 0 1,0 0-1,0 0 1,0 0-1,0 0 1,-1 1-1,1-1 0,-1 1 1,0-1 60,-1 0-683,0 0 1,0 0-1,0 1 0,0-1 0,0 1 1,-1 0 682,3 1-892,-1-1 1,1 1 0,-1 0-1,1 0 1,-1 0-1,1 0 1,-1 0-1,1 0 1,-3 1 891,-3 0-2746</inkml:trace>
  <inkml:trace contextRef="#ctx0" brushRef="#br0" timeOffset="1902.47">2013 10 13440,'-4'-8'11189,"11"7"-5610,4 2-6023,13-2 1080,-13 1-573,-1-1 0,0 1 0,0 1 1,1 0-1,-1 1 0,0 0 0,0 0 1,5 2-64,-14-3 5,1 0 0,-1-1 0,0 1 0,1 0 1,-1 0-1,0 0 0,1 0 0,-1 0 0,0 0 0,0 0 1,0 0-1,0 0 0,0 1 0,0-1 0,0 0 0,0 1 1,-1-1-1,1 0 0,0 1 0,-1-1 0,1 1 0,-1-1 1,0 1-1,1 0 0,-1-1 0,0 1 0,0-1 1,0 1-1,0 0 0,0-1 0,-1 1 0,1-1 0,0 1-5,-2 6-16,0-1 0,-1 1 0,0-1 0,0 0 0,0 0 0,-2 1 16,-2 4-5,-18 32 64,23-42-55,1 0 0,-1 0 1,1 0-1,0 0 1,0 1-1,0-1 0,0 0 1,0 1-1,0-1 1,1 0-1,-1 1 0,1-1 1,0 1-1,-1-1 1,1 2-5,1-2 13,-1 0 1,0 0 0,1-1-1,0 1 1,-1 0 0,1-1 0,0 1-1,0-1 1,0 1 0,0-1 0,0 1-1,0-1 1,0 1 0,0-1 0,1 0-1,-1 0 1,0 0 0,1 0 0,-1 0-1,1 0 1,-1 0 0,1 0-14,8 4-16,1 0 0,0-1 0,0 0 0,0 0 0,0-1 0,0-1 0,1 0 0,7 0 16,-10-1-294,0 0-2183,0 0 0,0-1-1,0 0 1,0-1 0,1 0 0,1 0 2477,3-6-3445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7:52.39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0 598 30591,'4'-6'15,"0"0"1,1 1-1,0 0 0,-1 0 1,2 0-1,-1 1 1,1-1-1,-1 1 0,1 0 1,0 1-1,6-3-15,11-4 655,-1 1 1,17-3-656,-39 11-8,19-4 153,-1 1 0,1 1 0,0 0 0,14 1-145,77 2-124,-50 1-865,-46 0-122,23-2-3735,-32-2 3432</inkml:trace>
  <inkml:trace contextRef="#ctx0" brushRef="#br0" timeOffset="850.01">21 84 11392,'0'0'3733,"1"-17"5488,1 13-8977,1-1 1,-1 1-1,1 0 1,0 0-1,0 0 1,0 1-1,1-1 1,-1 1-1,1 0 1,0 0-1,0 0 1,0 0-1,0 1 1,1 0-1,-1 0 1,1 0-1,-1 0 1,1 0-1,0 1 1,-1 0-1,5 0-244,-3-1 3,0 1 1,-1 1-1,1-1 0,0 1 1,0 0-1,0 0 0,0 1 1,0-1-1,0 1 1,-1 1-1,1-1 0,0 1 1,-1 0-1,1 0 0,-1 1 1,0 0-1,1 0 0,0 1-3,-3-1 36,1 0-1,-1 0 1,0 1-1,0-1 0,0 1 1,0 0-1,-1 0 1,0 0-1,1 0 1,-1 0-1,-1 1 0,1-1 1,-1 1-1,1-1 1,-1 1-1,-1 0 0,1-1 1,-1 1-1,0 0 1,0-1-1,0 4-35,-2 9 147,-1 0 0,0 0 0,-1 0 0,-1 0 0,-2 1-147,2-1 36,-2-1 11,0 1 1,-1-1-1,-1 0 1,0 0-1,-8 9-47,-9 14-152,-16 26-1964,10-26-6583,12-16-2080,13-17 6929</inkml:trace>
  <inkml:trace contextRef="#ctx0" brushRef="#br0" timeOffset="1730.29">890 414 8704,'1'0'491,"0"-1"0,-1 0 0,1 0 0,0 0 0,-1 0 0,1 0 0,0 0 0,-1 0 0,1-1 1,-1 1-1,0 0 0,1 0 0,-1 0 0,0 0 0,0 0 0,0-1 0,0 0-491,0-1 1328,0-1 0,0 0 0,-1 0-1,1 0 1,-1 0 0,0-1-1328,-11-23 5377,11 25-5294,0 1 0,-1-1-1,0 1 1,1 0 0,-1 0-1,0-1 1,-1 0-83,2 3 29,0-1 1,-1 0-1,1 0 1,0 1-1,0-1 1,0 0-1,-1 1 0,1-1 1,0 1-1,-1 0 1,1-1-1,0 1 0,-1 0 1,1 0-1,0 0 1,-1 0-1,1 0 0,-1 0 1,1 0-1,-1 1-29,-1-1 24,0 1 0,1 0 1,-1 1-1,0-1 0,1 0 0,-1 1 0,1 0 0,-1-1 0,-1 3-24,-3 2 13,0 1 0,0 1 0,0-1-1,1 1 1,-2 5-13,-1 2 10,0 0-1,1 0 1,-5 13-10,10-20 0,0 1-1,1-1 1,0 0 0,0 1 0,1-1-1,0 1 1,0 0 0,1 5 0,0-11-1,1 0 1,-1 0-1,1 0 1,0 0-1,-1 0 1,1 0-1,1 0 1,-1 0-1,0-1 1,1 1-1,-1 0 0,1-1 1,0 1-1,0-1 1,0 0-1,0 0 1,0 0-1,0 0 1,1 0-1,-1 0 0,1 0 1,-1-1-1,1 1 1,0-1-1,-1 0 1,1 0-1,0 0 1,0 0-1,2 0 1,1 0-9,0 0 0,0-1 1,1 0-1,-1 0 0,0-1 0,0 0 0,0 0 1,0 0-1,0-1 0,0 1 0,0-2 0,1 1 9,1-2-17,0 0-1,0-1 0,-1 0 1,1 0-1,-1-1 0,0 1 0,-1-2 1,3-1 17,-2 0-9,-1 0-1,1 0 1,-1 0 0,-1-1 0,0 1 0,0-2 0,-1 1 0,0 0 0,0-1 0,-1 1-1,0-1 1,-1 0 0,0 0 0,-1 0 0,0-7 9,-1 14-5,0 0 0,0 0 0,0 0 0,-1 0 0,0 0 0,1 0 0,-1 0 0,0 0 1,0 1-1,-1-1 0,1 0 0,-1 0 0,1 1 0,-1-1 0,0 1 0,0 0 0,0-1 0,0 1 0,0 0 0,-1 0 0,-1-1 5,0 0 25,0 1 0,-1-1 1,1 1-1,-1 0 0,0 1 0,0-1 0,0 1 0,0 0 0,0 0 0,0 0 0,0 1 0,-5 0-25,10 0 6,0 0 0,-1-1 0,1 1-1,0 0 1,-1 0 0,1 0 0,0 0-1,0 0 1,-1 0 0,1 0 0,0 0-1,-1 0 1,1 0 0,0 0 0,-1 0-1,1 1 1,0-1 0,-1 0 0,1 0-1,0 0 1,0 0 0,-1 0 0,1 1-1,0-1 1,0 0 0,-1 0 0,1 0-1,0 1 1,0-1 0,0 0 0,-1 0-1,1 1 1,0-1 0,0 0 0,0 1-1,0-1 1,0 0 0,-1 0 0,1 1-1,0-1 1,0 0 0,0 1 0,0-1-1,0 0 1,0 1 0,0-1-6,1 1 16,-1-1 0,0 1 1,1-1-1,-1 1 0,1-1 1,-1 1-1,1-1 0,0 1 0,-1-1 1,1 0-1,-1 1 0,1-1 1,0 0-1,-1 1 0,1-1 1,0 0-1,-1 0 0,1 0 1,0 0-1,0 1 0,-1-1 0,1 0 1,0 0-1,-1-1 0,1 1-16,11-1 66,-1 0 0,1-1 0,-1 0 0,0-1 0,0 0 0,4-3-66,25-6 26,-39 11-27,25-6-16,0 2-1,0 0 0,8 0 18,-2 1-547,14 0-4489,-37 4 3862</inkml:trace>
  <inkml:trace contextRef="#ctx0" brushRef="#br0" timeOffset="2285.35">1440 40 16128,'0'-1'506,"0"1"0,0 0 0,0-1 1,0 1-1,0-1 0,1 1 0,-1-1 1,0 1-1,0 0 0,0-1 0,1 1 1,-1 0-1,0-1 0,1 1 1,-1 0-1,0-1 0,1 1 0,-1 0 1,0-1-1,1 1-506,11-6 3181,15-3-3288,-25 9 646,4-1-470,0 0 0,0 0 0,0 0 0,0 1 0,0 0 1,0 0-1,0 1 0,0 0 0,0 0 0,3 1-69,-7-2 9,0 0 0,0 1 0,0-1-1,0 1 1,0 0 0,0 0 0,-1 0-1,1 0 1,0 0 0,0 0 0,-1 0-1,1 1 1,0-1 0,-1 1 0,0-1 0,1 1-1,-1-1 1,0 1 0,0 0 0,0 0-1,0 0 1,0-1 0,0 1 0,0 0 0,-1 0-1,1 0 1,-1 0 0,1 0 0,-1 1-1,0 0-8,0 0 3,0-1-1,-1 1 1,1 0-1,-1 0 0,0-1 1,0 1-1,0 0 0,0-1 1,0 1-1,0-1 1,-2 3-3,-21 25 25,5-6 147,17-23-149,1 1-1,0 0 1,0 0-1,0 0 0,0 0 1,0 0-1,0 0 1,0 0-1,1 1 1,-1-1-1,1 0 0,0 1-22,0-2 9,0-1 0,0 1 0,0-1 0,0 1 0,0-1 0,0 1 0,0-1 0,1 1-1,-1-1 1,0 0 0,0 1 0,1-1 0,-1 1 0,0-1 0,1 0 0,-1 1 0,0-1 0,1 1-1,-1-1 1,0 0 0,1 0 0,-1 1-9,2-1 19,-1 1 1,0-1-1,1 1 0,-1-1 1,1 1-1,-1-1 0,1 0 1,-1 0-1,1 0 0,-1 0 1,1 0-20,20-1 437,0-1 1,10-2-438,4-2-806,0 4-4122,-34 2 4258,-1 0 1,0 0-1,1 0 0,-1 1 0,0-1 1,1 0-1,-1 0 0,0 1 0,0-1 1,1 1-1,-1 0 0,1 0 670,2 2-3018</inkml:trace>
  <inkml:trace contextRef="#ctx0" brushRef="#br0" timeOffset="4489.04">2026 134 10880,'23'-21'13492,"-22"20"-11289,-1 2-1987,1 1-1,0-1 0,-1 0 1,1 0-1,0 1 0,-1-1 1,0 0-1,1 0 1,-1 1-1,0-1 0,0 0 1,1 1-1,-1-1-215,-1 12 377,-1-1 0,0 0-1,0 0 1,-2 4-377,-2 8 216,-2 14-12,-1 2-34,2-1 0,1 11-170,4-23 40,1 0 0,1-1 0,1 1 0,5 26-40,-4-48 3,0 1 1,0-1-1,0 0 0,0 0 1,1 0-1,0 0 1,0-1-1,0 1 0,1-1 1,-1 0-1,1 0 1,0 0-1,0 0 0,1-1 1,-1 1-1,1-1 1,3 2-4,-2-2 13,0 0 1,0 0 0,0 0 0,1-1 0,-1 1-1,1-2 1,-1 1 0,1-1 0,0 0-1,0 0 1,-1-1 0,1 0 0,0 0-1,0 0-13,-2-1 23,-1 0 0,0 0 0,0-1 0,0 1 0,0-1-1,0 0 1,0 0 0,0 0 0,0 0 0,-1-1-1,1 1 1,-1-1 0,0 0 0,1 0 0,-1 0 0,-1-1-1,1 1 1,0-1 0,-1 0 0,0 1 0,0-1 0,0-1-23,5-11 53,0-1 0,-2 0 1,0 0-1,2-16-53,1-2-6,6-29 11,5-56-5,-15 94-16,0-1-37,-1 1-1,-1-8 54,-2 31-301,0-1 0,0 1 0,0-1 0,1 1 0,0-1 0,0 1 0,0-1 0,0 1 0,0 0 0,1-1-1,1 0 302,-3 0-853</inkml:trace>
  <inkml:trace contextRef="#ctx0" brushRef="#br0" timeOffset="5075.64">2693 1 11776,'0'0'139,"0"0"0,0 0 1,0 1-1,1-1 0,-1 0 1,0 0-1,0 0 1,0 0-1,0 1 0,0-1 1,0 0-1,1 0 0,-1 1 1,0-1-1,0 0 0,0 0 1,0 0-1,0 1 0,0-1 1,0 0-1,0 0 1,0 1-1,0-1 0,0 0 1,0 0-1,0 0 0,0 1 1,0-1-1,0 0 0,0 0 1,0 1-1,-1-1 1,1 0-1,0 0 0,0 0 1,0 1-1,0-1-139,-11 0 5165,4 0 881,23 0-3736,2-1-2077,-1 1-1,1 1 0,0 1 1,-1 0-1,5 2-232,-21-4 4,0 0-1,0 1 1,0-1 0,0 0-1,1 1 1,-1-1 0,0 1-1,0-1 1,0 1 0,0 0-1,0-1 1,0 1 0,0 0-1,-1 0 1,1-1 0,0 1-1,0 0 1,0 0 0,-1 0-1,1 0 1,-1 0 0,1 0-1,-1 0 1,1 1 0,-1-1-1,1 0 1,-1 0 0,0 0-1,0 0 1,1 0 0,-1 1-1,0-1 1,0 0 0,0 0-1,-1 0 1,1 1 0,0-1-1,0 0 1,-1 0 0,1 0 0,0 0-1,-1 0 1,1 1 0,-1-1-4,-3 6 4,1 0 0,-1 0 1,-1-1-1,1 0 0,-6 6-4,8-10 4,-13 14 59,10-10-36,0-1 0,1 0 0,0 1-1,-2 3-26,6-8 9,-1-1 0,1 0 0,0 1-1,0-1 1,0 1 0,0-1 0,-1 1 0,1 0-1,0-1 1,0 1 0,0-1 0,0 1 0,0-1-1,0 1 1,0-1 0,1 1 0,-1-1 0,0 1-1,0-1 1,0 1 0,0-1 0,1 1-1,-1-1 1,0 0 0,0 1 0,1-1 0,-1 1-1,0-1 1,1 1 0,-1-1 0,1 0 0,-1 1-1,0-1 1,1 0 0,-1 0 0,1 1-1,-1-1 1,1 0 0,-1 0 0,1 0 0,-1 1-1,1-1 1,-1 0 0,1 0 0,-1 0 0,1 0-9,32 6 265,-23-5-273,6 0 63,1 0 1,0-1 0,9-1-56,16-1-957,-40 2 171,0 0-1,0 0 1,1 0 0,-1 1-1,0-1 1,0 1-1,0-1 1,0 1-1,0 0 1,0-1 0,0 1-1,-1 0 1,2 1 786,3 3-2742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8:16.82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166 549 7808,'-18'-29'9165,"9"15"-4789,8 13-4277,1 0 0,-1 0 1,1 0-1,-1 0 1,1 0-1,-1 1 0,0-1 1,1 0-1,-1 0 1,0 1-1,0-1 0,0 0 1,0 1-1,1-1 0,-1 1 1,0-1-1,0 1 1,0 0-1,-1-1-99,2 1-20,-1 0-1,0 1 1,1-1-1,-1 0 1,0 0 0,0 1-1,1-1 1,-1 0-1,0 1 1,1-1 0,-1 1-1,1-1 1,-1 1-1,1-1 1,-1 1 0,1-1-1,-1 1 1,1 0 0,-1-1-1,1 1 1,-1-1-1,1 1 1,0 0 0,0 0-1,-1-1 1,1 1-1,0 0 1,0 0 20,-2 3-656,0 1 0,1-1 0,-1 1 0,1 0 0,0-1 0,1 1 0,-1 0 656,1 8-1179</inkml:trace>
  <inkml:trace contextRef="#ctx0" brushRef="#br0" timeOffset="1511.89">284 541 6656,'0'0'2144,"-1"-1"-1024,-24-19 10457,-4 5-6309,21 12-5036,0 1 1,0 0 0,0 0 0,0 0 0,0 1 0,0 0 0,-1 1 0,1 0 0,0 0 0,0 1 0,-3 0-233,3 1 4,-1 0 1,1 0-1,0 1 0,0 0 0,0 0 1,0 1-1,0 0 0,-3 3-4,7-4-3,-1 0 0,1 0-1,1 0 1,-1 1 0,0 0-1,1-1 1,0 1 0,0 0-1,0 1 1,0-1-1,0 0 1,1 1 0,0 0-1,0-1 1,0 1 3,2-3 5,-1 1-1,0-1 1,1 0-1,0 1 1,-1-1-1,1 0 1,0 1-1,0-1 1,1 0-1,-1 1 1,0-1-1,1 0 1,-1 0 0,1 1-1,0-1 1,-1 0-1,1 0 1,0 0-1,1 0 1,-1 1-5,1-1 2,0 0 1,0 1 0,0-1-1,1 0 1,-1 0 0,1-1-1,-1 1 1,1 0 0,0-1-1,-1 1 1,1-1-1,0 0 1,3 1-3,0-1 0,0 1 1,1-1-1,-1 0 0,1 0 0,-1-1 0,1 0 1,-1 0-1,1-1 0,-1 1 0,0-1 0,1-1 1,-1 1-1,0-1 0,1-1 0,4-2 0,-1 0 1,1-1-1,-1 0 0,-1-1 0,1 0 0,5-7 1,-11 11-3,0-1 1,-1 0 0,0 1 0,0-1 0,0-1 0,0 1 0,-1 0 0,0 0 0,0-1 0,0 0 0,0 1 0,0-1 0,-1 0 0,0 0 0,0 0 0,-1 1 0,1-4 1,-1 7-6,0 1 1,0-1-1,0 0 0,0 0 0,0 0 1,-1 0-1,1 1 0,0-1 0,0 0 1,-1 0-1,1 0 0,0 1 1,-1-1-1,1 0 0,-1 1 0,1-1 1,-1 0-1,1 1 0,-1-1 0,1 0 1,-1 1-1,0-1 0,0 0 6,0 1-2,1 0-1,0 0 0,-1 0 1,1 0-1,-1 0 1,1 0-1,-1 0 1,1 0-1,-1 0 0,1 0 1,0 0-1,-1 0 1,1 0-1,-1 1 1,1-1-1,-1 0 0,1 0 1,0 0-1,-1 1 1,1-1-1,0 0 1,-1 0-1,1 1 0,0-1 1,-1 0-1,1 1 1,0-1-1,-1 0 1,1 1-1,0-1 0,0 1 1,-1-1-1,1 0 1,0 1-1,0-1 1,0 1-1,0-1 0,0 1 1,0-1-1,0 0 1,0 1-1,0-1 3,-2 5 2,1-1 0,1 1 0,-1-1-1,1 1 1,0-1 0,0 0 0,0 1 0,0-1 0,1 1 0,0-1-1,0 1 1,0-1 0,1 2-2,-1-4 0,0 0 1,0 0-1,0 1 0,0-1 1,0 0-1,0 0 0,1-1 1,-1 1-1,1 0 0,-1 0 1,1-1-1,0 1 0,0-1 1,0 1-1,0-1 0,0 0 1,0 0-1,0 1 0,0-2 1,0 1-1,0 0 0,1 0 0,-1-1 1,0 1-1,2-1 0,12 1 220,0-2 0,0 0 0,-1 0 0,1-2 0,4-1-220,-1 1-88,0 0 1,1 1-1,2 0 88,-8 6 464,-14-4-479,1 1 0,-1-1 0,1 0 0,-1 0 0,1 0 0,0 1 0,-1-1 0,1 0 0,-1 0-1,1 0 1,-1 0 0,1 0 0,0 0 0,-1 0 0,1 0 0,-1 0 0,1 0 0,-1 0 0,1-1 0,-1 1 0,1 0-1,-1 0 1,1-1 0,-1 1 0,1 0 0,-1 0 0,1-1 0,-1 1 0,1 0 0,-1-1 0,1 1 0,-1-1 0,0 1-1,1-1 1,-1 1 15,5-6-190,0 1 0,-1 0 0,1-1 0,2-5 190,11-15-301,-6 11 448,-8 10 20,0-1 0,1 1 0,0 0 0,-1 0 0,2 0 0,-1 0 0,0 1 0,6-3-167,-10 7 45,0-1-1,-1 1 1,1 0 0,0 0 0,0 0-1,0 0 1,0 0 0,0 0 0,0 0 0,0 0-1,0 0 1,0 0 0,0 0 0,0 1 0,0-1-1,0 0 1,0 1 0,-1-1 0,1 1-1,0-1 1,0 1 0,0-1 0,-1 1 0,1 0-1,0-1 1,-1 1 0,1 0 0,0-1 0,-1 1-1,1 0 1,0 0-45,3 6 42,0-1 1,0 1-1,0 0 0,-1 0-42,4 8 64,-3-9-211,0 0 1,-1 0-1,2 0 0,-1 0 1,1-1-1,0 0 0,0 0 1,0 0-1,1 0 0,-1-1 1,1 0-1,0 0 0,1-1 1,0 1 146,2-2-554,0 1-1,0-1 1,0-1 0,0 0 0,1 0 554,-2 0-1044,0-1-1,0 0 1,0-1-1,0 0 1,0 0-1,0-1 1,0 0-1,0 0 1,-1-1-1,5-1 1045,2-4-1659,0 1 1,-1-2-1,0 0 0,0 0 1,6-8 1658,-10 9 433,-1-1 1,0 0-1,0-1 0,4-6-433,-3-7 5770,-8 11-2026,-1 12-3621,0 0-1,0-1 1,0 1-1,0 0 1,0 0-1,-1 0 1,1-1-1,0 1 1,0 0-1,0 0 1,0 0 0,0-1-1,0 1 1,0 0-1,0 0 1,-1 0-1,1 0 1,0-1-1,0 1 1,0 0-1,0 0 1,0 0-1,-1 0 1,1 0-1,0 0 1,0 0-1,0-1 1,-1 1-1,1 0 1,0 0-1,0 0 1,0 0 0,-1 0-1,1 0 1,0 0-123,-1 0 122,0 0 0,0 1 0,1-1 0,-1 0 0,0 1 0,0-1 1,0 0-1,1 1 0,-1-1 0,0 1 0,0-1 0,1 1 0,-1 0 1,1-1-1,-1 1 0,0 0 0,1-1 0,-1 1 0,1 0 0,-1-1 1,1 1-1,0 0 0,-1 0 0,1 0 0,0 0 0,0-1 0,-1 1 1,1 0-1,0 0-122,-5 30 779,5-25-541,-2 9-107,1 0 0,0 15-131,1-25 8,1-1 1,-1 0-1,1 1 1,0-1-1,0 0 0,0 0 1,0 1-1,1-1 1,0 0-1,0-1 1,0 1-1,1 2-8,-2-6-2,0 1-1,0 0 1,0 0 0,0 0-1,0-1 1,0 1 0,0 0-1,0-1 1,0 1 0,0-1-1,0 1 1,0-1-1,0 0 1,1 1 0,-1-1-1,0 0 1,0 0 0,0 0-1,1 0 1,-1 0 0,0 0-1,0 0 1,0 0-1,1 0 1,-1-1 0,1 1 2,3-2-28,0 1-1,-1-1 1,1 0 0,0 0-1,1-2 29,2-1-70,-2 0-1,1 0 0,-1-1 0,1 0 0,-1 0 0,-1 0 0,1-1 1,-1 0-1,-1 0 0,1 0 0,-1 0 0,0-1 0,2-6 71,3-10-91,-1-1 0,-1 1 0,3-23 91,1-11 118,-4 0 1,-2-1-1,-2 1 0,-3-1 1,-2 0-119,1 54 81,1-1 1,-1 1-1,1-1 1,-2 1-1,1-1 1,-1 1-1,-1-4-81,3 9 6,0-1 0,0 1 0,0 0 0,0-1-1,0 1 1,0 0 0,-1-1 0,1 1-1,0 0 1,0 0 0,0-1 0,0 1-1,-1 0 1,1 0 0,0-1 0,0 1-1,0 0 1,-1 0 0,1 0 0,0-1-1,0 1 1,-1 0 0,1 0 0,0 0-1,-1 0 1,1 0 0,0 0 0,0 0 0,-1-1-1,1 1 1,0 0 0,-1 0 0,1 0-1,0 0 1,-1 0 0,1 0 0,0 1-1,-1-1 1,1 0 0,0 0 0,0 0-1,-1 0 1,1 0 0,0 0 0,-1 0-1,1 1 1,0-1 0,0 0 0,-1 0 0,1 0-1,0 1 1,0-1 0,0 0 0,-1 0-1,1 1 1,0-1 0,0 0 0,0 0-1,0 1 1,-1-1 0,1 0 0,0 0-1,0 1 1,0-1 0,0 0 0,0 1-6,-2 3 39,0 0-1,0 1 1,1-1 0,0 0 0,-1 1 0,1 1-39,-3 30 368,2 0 0,1 1 0,2 3-368,0-20 34,0 0 0,1 0 1,1-1-1,1 1 0,0 0 0,2-1 1,4 11-35,-4-12-269,1-1 1,1 0-1,1 0 1,0 0 0,2-1-1,-1 0 1,2-1-1,0-1 1,1 1-1,0-2 1,1 0-1,1 0 269,-1-3-690,0-1-1,8 4 691,26 9-896</inkml:trace>
  <inkml:trace contextRef="#ctx0" brushRef="#br0" timeOffset="4016.67">1179 389 10112,'-5'0'3872,"5"0"-3040,-8-4 1215,3 4 1345,2 0-1888,-7 0 704,-3 0-1344,0 7-64,0-2-480,0 11-1984,-5-5 928,5 9-1504,0-1 1280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8:18.97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183 409 10624,'0'-1'280,"0"1"1,0 0-1,1-1 1,-1 1-1,0-1 1,0 1-1,1 0 0,-1-1 1,0 1-1,0-1 1,0 1-1,0-1 1,1 1-1,-1-1 1,0 1-1,0-1 1,0 1-1,0-1 1,0 1-1,0 0 1,0-1-1,0 1 1,-1-1-1,1 1 0,0-1 1,0 1-281,-9-14 5335,-16-7-1397,20 18-3819,0 0 1,1 1-1,-1 0 1,0 0-1,0 1 1,0-1-1,0 1 1,0 0-1,0 0 1,-1 1-1,1 0 1,-3 0-120,4 0 10,-1 0 1,0 0 0,1 0 0,-1 1-1,0 0 1,1 0 0,-1 1-1,1-1 1,-1 1 0,1 0-1,0 0 1,0 0 0,-4 3-11,7-4 1,-1 0 0,1 0 0,0 0 0,0 1 0,0-1 0,-1 0 0,1 1 0,1-1 0,-1 1 0,0-1 0,0 1 1,1-1-1,-1 1 0,0-1 0,1 1 0,0 0 0,-1-1 0,1 1 0,0 0 0,0 0 0,0-1 0,0 1 0,0 0 0,0-1 0,0 1 0,1 0 0,-1-1 1,1 1-1,-1 0 0,1-1 0,0 1 0,-1-1 0,1 1 0,0-1 0,0 0 0,0 1 0,1 0-1,3 4 1,0 0 0,1 0 0,-1-1 0,1 0 1,0 0-1,0 0 0,1-1 0,1 1-1,22 11 65,-18-10 58,0 0-1,0 1 0,0 1 1,-1 0-1,0 0 1,0 1-123,-10-7 52,1-1 0,-1 0 0,0 1 1,0-1-1,0 0 0,0 1 0,0-1 1,0 1-1,0 0 0,-1-1 0,1 1 0,-1 0 1,1-1-1,-1 1 0,1 0 0,-1 0 0,0-1 1,0 1-1,0 0-52,0 0 35,-1 0 0,1-1-1,-1 1 1,1-1 0,-1 0 0,1 1-1,-1-1 1,0 1 0,0-1 0,0 0 0,0 1-1,0-1 1,0 0 0,0 0 0,0 0 0,-1 0-1,0 0-34,-3 3-155,0-1-1,0 0 0,-1-1 1,0 0-1,1 1 0,-1-2 1,0 1-1,0-1 0,0 0 0,-1 0 156,2 0-746,-1-1 0,0 1 0,0-1 0,0-1-1,0 1 747,4-1-404,1 1-1,-1 0 0,0-1 0,0 1 0,0-1 0,0 0 1,1 0-1,-1 0 0,0 1 0,1-2 0,-1 1 1,1 0-1,-1 0 0,1 0 0,-1-1 0,1 1 0,-1-1 405,-7-13-1936</inkml:trace>
  <inkml:trace contextRef="#ctx0" brushRef="#br0" timeOffset="363.16">304 530 9216,'8'16'3061,"-7"-9"-1600,-3 0-851,1-3 411,0-1-1,1 1 1,-1 0-1,1 0 1,0-1-1,-1 1 1,2 1-1021,-1-4 131,0 0 0,0 0-1,1 1 1,-1-1 0,0 0 0,1 0 0,-1 1-1,1-1 1,0 0 0,-1 0 0,1 0 0,0 0-1,0 0 1,0 0 0,0 0 0,0 0 0,0 0-1,0 0 1,0 0 0,0-1 0,0 1-1,0 0 1,0-1 0,0 1 0,1-1-131,6 3 152,-1-1-1,1 0 1,0-1 0,-1 0 0,1 0-1,0-1 1,0 0 0,0 0 0,0-1-1,-1 0 1,1 0 0,6-2-152,-7 1 138,-1 0 0,1 0 0,0 0 0,0-1 0,-1 0 1,0-1-1,0 1 0,1-1 0,-2 0 0,1-1 0,-1 1 0,1-1 0,-1 0 0,1-2-138,-4 4 48,0 0-1,0 0 0,0-1 0,-1 1 0,0 0 0,0 0 0,1-1 0,-2 1 0,1-1 0,0 1 1,-1-1-1,0 1 0,1-1 0,-1 1 0,-1-1 0,1 1 0,0-1 0,-2-1-47,2 2-2,-1 1 0,0 0 0,1-1 0,-1 1 0,0 0 0,-1 0 0,1 0 0,0 0 0,-1 0 1,1 0-1,-1 0 0,1 1 0,-1-1 0,0 0 0,0 1 0,0-1 0,0 1 0,0 0 0,0 0 0,0 0 0,0 0 0,0 0 0,0 0 0,-1 0 0,1 1 0,0-1 0,-2 1 2,-6-1-517,0 0-1,0 1 0,0 0 1,0 1-1,0 0 1,0 1-1,-3 0 518,3 1-1879,1 0 1,-1 0-1,1 1 1,0 0-1,0 1 1,0 0-1,-1 1 1879,-8 4-3066</inkml:trace>
  <inkml:trace contextRef="#ctx0" brushRef="#br0" timeOffset="918.03">633 34 11520,'-3'-31'7482,"3"28"-5023,0 8 1274,0 3-3204,-1 0 0,0 0 0,-1 0-1,-1 4-528,-4 32 759,-7 211 772,14-239-1539,1 0 0,0 0 0,1 0 0,1 0 0,0 0 0,2 4 8,-3-16-3,-1 1 0,1-1 0,0 0 0,0 0 0,0 0 0,1 0 0,-1 0 0,1 0 0,0-1 0,0 1 0,0-1 0,0 0 0,1 0 0,0 0 0,-1 0 0,1-1 0,0 0 0,0 1 0,0-1 0,1 0 0,-1-1-1,0 1 1,1-1 0,-1 0 0,1 0 0,-1-1 0,1 1 0,0-1 0,-1 0 0,1 0 0,-1 0 0,1-1 0,0 0 0,-1 0 0,1 0 0,-1 0 0,4-2 3,-2 1 26,0-1-1,-1 0 1,0 0-1,1 0 1,-1-1-1,0 1 1,-1-1-1,1 0 1,-1-1-1,1 1 1,-1-1-1,1-2-25,1-2 4,-1 0 0,0-1 0,-1 1 1,0-1-1,0 0 0,1-7-4,1 0-8,-4 14 41,-1-1 0,1 0 0,-1 0 1,0 1-1,0-1 0,-1 0 0,1-4-33,-1 3 45,-2 11-188,1 12-42,1-7 178,1 0-1,0 0 1,1 0 0,0 0-1,1 0 1,0-1 0,1 1-1,0-1 1,0 0 0,1 0-1,1 0 1,0 0 0,0-1-1,0 0 1,1-1 0,1 1 7,-6-7-20,0 0 0,0 0 0,0 0 1,1 0-1,-1 0 0,1-1 0,-1 1 0,1-1 0,-1 0 1,1 1-1,0-1 0,0 0 0,0-1 0,0 1 1,-1 0-1,1-1 0,0 0 0,1 1 20,1-2 49,-1 1 0,0-1 0,1 0 0,-1 0-1,0 0 1,0 0 0,0-1 0,0 0 0,0 0 0,0 0 0,2-2-49,5-3 7,-1-1 0,0-1 1,-1 0-1,0 0 1,0 0-1,-1-1 0,0-1 1,-1 0-8,14-26-999,6-9-1505,-24 42 1276,0 0 0,0 1 0,0-1 0,1 0 0,1 0 1228,-5 3-413,1 1 0,0-1 0,-1 0 0,1 1-1,0-1 1,0 1 0,0-1 0,0 1 0,-1-1 0,1 1-1,0 0 1,0-1 0,0 1 0,0 0 0,0 0-1,0 0 1,0-1 0,0 1 0,0 0 413,4 0-2677</inkml:trace>
  <inkml:trace contextRef="#ctx0" brushRef="#br0" timeOffset="1285.52">1327 498 11776,'0'0'446,"1"1"-1,-1-1 1,0 1 0,0 0 0,1-1 0,-1 1 0,1-1 0,-1 0 0,0 1 0,1-1 0,-1 1 0,1-1 0,-1 0 0,1 1 0,-1-1-1,1 0 1,0 1 0,-1-1 0,1 0 0,-1 0 0,1 0 0,0 1-446,16-2 4738,-11-1-4321,-1 0 0,-1 1 0,1-1 1,0-1-1,4-2-417,-5 2 84,1 0 1,-1 0-1,-1-1 1,1 1-1,0-1 1,-1 0-1,0 0 0,0 0 1,0-1-1,0 1 1,-1-1-1,0 0 1,2-4-85,-3 6-9,0 1 0,0-1 0,-1 0 0,1 0 0,-1 0 1,1 0-1,-1 0 0,0 0 0,0 0 0,-1 0 0,1 0 0,-1 0 1,1 0-1,-1 0 0,0 0 0,0 0 0,0 1 0,0-1 0,-1 0 1,1 1-1,-1-1 0,0 1 0,1-1 0,-2 0 9,2 2 2,0 1 0,0-1 0,0 0 0,0 1 0,0-1 0,0 1 0,0-1 0,0 1 0,0-1 0,0 1 0,0 0 0,0 0 0,0-1 0,0 1 0,0 0 0,-1 0 0,1 0 0,0 0 0,0 0 0,0 1 0,0-1 0,0 0 0,0 0 0,0 1 0,0-1 0,-1 1 0,1-1 0,0 1-1,0 0-1,-4 1 85,1 1 0,0 0-1,0 0 1,0 0 0,0 0-1,0 1-84,-2 2 115,1 1 0,0 0 0,0 0 0,1 0 0,-1 0 0,2 1 0,-1-1 0,1 1 0,0 0 0,1 0 0,-1 5-115,1-9 7,1 0 0,1 1 0,-1-1 0,1 1-1,-1-1 1,1 0 0,0 1 0,1-1 0,-1 1-1,1-1 1,0 1 0,0-1 0,1 0 0,-1 0 0,1 1-1,0-1 1,0 0 0,0-1 0,0 1 0,1 0-1,2 3-6,0-3-89,0 0-1,-1-1 0,1 1 0,1-1 0,-1 0 0,0-1 1,1 1-1,3 0 90,46 13-2799,-49-15 2205,15 4-1860,0-1 1,12-1 2453,11-2-1771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8:21.76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456 210 7936,'22'-12'2592,"-22"12"-2527,1-1 0,-1 1 1,0 0-1,1 0 0,-1-1 1,1 1-1,-1 0 0,0 0 1,1-1-1,-1 1 0,0 0 1,1-1-1,-1 1 0,0-1 1,0 1-1,1 0 0,-1-1 1,0 1-1,0-1 0,0 1-65,2-4 32,-1 2 544,1-1 0,-1 0 0,0 0 0,1 0 0,-2 0 0,1 0 0,0 0 0,-1-1 0,1 1 0,-1 0 0,0 0 0,0 0 0,0-2-576,-3-11 2036,3 11-1716,0 1 1,-1 0-1,0-1 1,0 1 0,0 0-1,-1-1 1,1 1-1,-1 0 1,0 0-1,0 0 1,-1 0 0,-1-2-321,-2 0 248,0-1 1,0 1 0,-1 0 0,0 0 0,0 0-1,0 1 1,-1 1 0,1-1 0,-1 1 0,-3-1-249,7 3 45,0 1 1,1-1 0,-1 1 0,0 0 0,0 0 0,0 1 0,0-1 0,0 1 0,0 0-1,0 0 1,0 0 0,-1 0 0,1 1 0,0 0 0,1-1 0,-1 2 0,0-1-1,0 0 1,0 1 0,1-1 0,-1 1 0,0 0 0,1 1 0,-2 0-46,0 2 48,0 0 0,0 1 0,0 0 0,0 0 0,1 0 0,0 1 0,0-1 0,0 3-48,-6 13 221,1 0 0,1 1-221,-10 33 216,2 0 0,3 1 0,2 1 0,3 0 0,3 0 0,1 3-216,6 93-336,0-48-1248,-3-64-447,-1-8-5303,2-33 5590</inkml:trace>
  <inkml:trace contextRef="#ctx0" brushRef="#br0" timeOffset="522.83">1 545 12032,'0'0'544,"0"-1"0,0 1 0,1-1 1,-1 1-1,0-1 0,0 1 1,1-1-1,-1 1 0,0 0 0,1-1 1,-1 1-1,1-1 0,-1 1 0,1 0 1,-1-1-1,0 1 0,1 0 1,-1 0-1,1-1 0,-1 1 0,1 0 1,0 0-1,-1 0-544,18-6 3227,-11 5-3165,21-6-111,1 2-1,1 1 1,-1 1 0,2 1 49,190-4-2437,-221 6 2472,1 0 0,0 0 1,0 0-1,0 0 0,-1 0 1,1 0-1,0 0 0,0 0 1,-1 1-1,1-1 0,0 0 1,0 0-1,-1 1 0,1-1 1,0 0-1,-1 1 1,1-1-1,0 0 0,-1 1 1,1-1-1,-1 1 0,1 0 1,-1-1-1,1 1 0,-1-1 1,1 1-1,-1 0 0,1-1 1,-1 1-1,0 0 0,1-1-34,-1 3 135,0 0 1,1-1-1,-1 1 1,0 0-1,0-1 1,-1 1-1,1 0 1,-1 0-137,0 20 617,2-21-570,-1 1 0,1-1 0,0 0 0,0 0 0,0 0 0,0 0 0,0 0 0,0 0 0,0 0 0,1 0 0,-1 0 0,1 0 0,0 0 0,-1-1 1,1 1-1,0 0-47,2 0 43,0 1 1,0-1 0,1 0 0,-1 0-1,0 0 1,1 0 0,-1-1 0,2 1-44,4 0 82,1 0 1,-1-1-1,0 0 0,1 0 1,-1-1-1,1-1 1,3 0-83,-6-1 143,1 0 0,-1 0 0,0-1 0,0 1 1,0-2-1,0 1 0,-1-1 0,1-1 0,-1 1 1,0-1-1,-1 0 0,1-1 0,4-5-143,-9 9 31,0 0-1,-1 0 1,1 0-1,-1 0 1,1 0 0,-1-1-1,0 1 1,0-1-1,0 1 1,0-1 0,0 1-1,0-1 1,-1 1-1,0-1 1,1 0 0,-1 1-1,0-1 1,0 0-1,0 0-30,0 1 18,-1 0 1,1 0-1,-1 0 0,1 1 0,-1-1 0,0 0 0,1 0 0,-1 0 1,0 0-1,0 1 0,0-1 0,-1 0 0,1 1 0,0-1 0,-1 1 0,1-1 1,-1 1-1,1 0 0,-1-1 0,0 1 0,1 0 0,-1 0 0,0 0 1,0 0-1,0 0-18,-6-1-115,0 0 0,1 1-1,-1 0 1,0 0 0,0 1 0,0-1 0,1 2 0,-1-1 0,0 1 0,0 0 115,-5 2-449,0-1-1,1 2 1,-1-1 0,1 2-1,-7 3 450,15-7-517,1 1 1,0 0-1,0 0 0,0 0 0,0 0 0,1 0 0,-1 1 0,1-1 0,-1 1 0,1-1 0,0 1 0,0 0 0,0 0 0,0 0 0,-1 3 517,-2 6-1659</inkml:trace>
  <inkml:trace contextRef="#ctx0" brushRef="#br0" timeOffset="887.24">912 592 10752,'-1'2'10094,"0"-3"-4204,-5-5-2746,-1-5-5163,5 7 3634,0-2-1466,1-2-1,0 1 0,0 0 0,0 0 0,1 0 0,0 0 0,1 0 0,-1-1 0,1 1 1,1-1-149,1-20 294,-2 14-124,0 0 0,2 0-1,-1 0 1,2-3-170,-3 14 32,0 0 0,0 0 0,0 0 0,0 0 0,0 0 0,1 0 0,-1 0 0,1 0-1,0 1 1,0-1 0,0 0 0,0 1 0,1 0 0,-1-1 0,0 1 0,1 0 0,0 0 0,-1 0 0,4-1-32,-2 2 21,-1 1 1,1-1 0,0 1-1,0 0 1,-1 0 0,1 0 0,0 0-1,0 1 1,2 0-22,39 10-204,-30-7-81,27 2-3089,-36-5 2059,0-1 0,1 0 0,-1-1 1,0 1-1,0-1 0,0 0 0,0-1 0,4-1 1315,8-7-3215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8:24.18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17 352 7040,'1'-7'3129,"0"-1"0,0 1 1,0-1-1,-1 0 0,-1-4-3129,1-4 3745,-2 60 276,-4 11-4021,0-2 363,2 19-363,4-27 17,-1-15 71,1 0 1,2 1 0,3 15-89,-4-42-6,-1-1 0,2 1 0,-1-1 0,0 1 0,1-1 0,-1 1 0,1-1 0,0 0 0,0 0 0,0 0 0,1 0 0,-1 0 0,1 0 0,-1 0 0,3 0 6,1 2-3,0-1-1,0 0 1,0-1 0,1 0 0,-1 0 0,1 0 0,6 1 3,11 4 89,-13-3-104,1-2 0,0 1 0,0-1 0,0-1 1,1 0-1,6-1 15,8 1 71,-21-1-64,1-1 0,-1 1 0,1-1 0,0-1 0,-1 1 1,1-1-1,0 0 0,1-1-7,17-5 92,-15 5 1,0-1-1,0 0 1,0 0-1,-1-1 0,2-2-92,-4 2 14,1-1-1,-1-1 1,-1 1 0,1-1-1,-1 0 1,0-1-1,0 0 1,-1 0-1,0 0 1,0 0-1,-1-1 1,0 0-1,3-6-13,2-8 120,-1 0-1,0 0 0,3-21-119,10-73 156,-4 22-72,-12 51-33,-3 30-41,-1 0-1,2 0 1,1-5-10,4-14 98,-2 1 0,2-22-98,-1 3 49,-1 34-37,-5 15-17,0-1 1,-1 0-1,1 0 0,0 0 0,-1 1 1,1-1-1,-1 0 0,0 0 1,1 0-1,-1 0 0,0 0 0,0 0 1,0 0-1,-1 0 0,1 0 5,-1-12-1216,2 13 818,-1 0 0,0 0 0,0 0 0,0 1 0,0-1-1,0 0 1,0 0 0,0 0 0,0 1 0,0-1 0,-1 0 0,1 0 0,0 0 0,0 1 0,-1-1 0,1 0 0,0 0-1,-1 1 1,1-1 0,-1 0 0,1 1 0,-1-1 0,1 1 0,-1-1 0,1 1 0,-1-1 0,0 1 0,1-1 0,-1 1-1,0-1 1,0 1 398,-11-7-3215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8:30.14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92 492 13056,'-36'6'6175,"32"-5"-5455,-1 0-1,1 0 1,-1 1-1,1 0 1,0-1-1,0 2 1,-2 0-720,5-2 107,-1 0 1,1 0-1,0 0 1,-1 0-1,1 0 1,0 0 0,0 0-1,0 1 1,0-1-1,0 0 1,0 1 0,0-1-1,0 1 1,1-1-1,-1 1 1,1-1 0,-1 1-1,1 0 1,0-1-1,-1 1 1,1 0 0,0-1-1,0 1 1,0 0-1,0-1 1,0 1 0,1 0-108,-1 1 26,1 0 1,0 0-1,0 0 1,0 0-1,0 0 1,0 0-1,1-1 1,0 1 0,-1 0-1,1-1 1,0 1-1,0-1 1,0 1-1,1-1-26,2 2 78,-1 0 0,1 0 0,0-1 0,1 0 0,-1 0 0,0 0-1,3 0-77,7 2 192,1 0 1,-1-1-1,1 0 0,0-2 0,5 1-192,-10-2 156,0-1 1,0 0-1,1 0 1,-1-1-1,0 0 1,9-3-157,-16 3 79,-1 0-1,1 0 1,-1 0 0,1 0 0,-1 0-1,0-1 1,0 1 0,1-1 0,-1 0-1,0 0 1,0 0 0,-1-1 0,1 1 0,0-1-1,-1 1 1,0-1 0,1 0 0,-1 0-1,0 0 1,0 0 0,-1 0 0,1-1-79,-2 3 17,1-1-1,-1 1 1,0-1 0,0 0 0,1 1 0,-1-1 0,-1 1 0,1-1 0,0 0 0,0 1 0,0-1-1,-1 1 1,1-1 0,-1 1 0,1-1 0,-1 1 0,0-1 0,1 1 0,-1 0 0,0-1 0,0 1-1,0 0 1,0 0 0,0-1 0,0 1 0,-1 0-17,-4-4-48,0 0-1,-1 0 1,0 1 0,-6-3 48,4 2-124,-4-3-659,-1 1-1,0 0 0,-11-3 784,19 9-839,0-1-1,0 1 1,0 0-1,0 0 1,0 0 839,2 1-887,1 0 0,-1 0-1,1 1 1,-1-1 0,1 1 0,0 0 0,-1-1 0,1 2-1,-1-1 888,3 0-528,0-1 0,0 1 1,0 0-1,0-1 0,0 1 0,0 0 0,0 0 0,0 0 0,0 0 0,1 0 0,-1 1 528,-8 9-3696</inkml:trace>
  <inkml:trace contextRef="#ctx0" brushRef="#br0" timeOffset="358.34">486 980 14336,'-11'9'4655,"11"-8"-4595,0-1 0,0 0 0,0 0-1,-1 0 1,1 0 0,0 0 0,0 0-1,0 1 1,-1-1 0,1 0-1,0 0 1,0 0 0,0 0 0,-1 0-1,1 0 1,0 0 0,0 0 0,-1 0-1,1 0 1,0 0 0,0 0-1,0 0 1,-1 0 0,1 0 0,0 0-1,0 0 1,-1-1 0,1 1 0,0 0-1,0 0 1,0 0 0,0 0 0,-1 0-1,1 0 1,0-1-60,-1 1-14,-3-1 518,0-1 0,1 1 0,-1-1 0,1 0 0,-1 0 0,1 0 0,0 0 0,0 0 0,0-1 0,0 1 0,0-1 0,1 0 1,-1-1-506,-5-11 533,1 0 0,1 0 0,0-1 0,1 0-1,1 0 1,0 0 0,0-6-532,2-6 101,0 1 1,2-1-1,1 1 0,1-1 1,1 1-1,1 0 0,2 0 1,2-6-102,-3 17 11,-1 1 0,2-1 0,0 1 1,1 0-1,0 0 0,1 1 1,1 0-1,0 1 0,9-11-11,-16 22 5,1-1-1,-1 1 1,1-1-1,0 1 1,0 0-1,-1 0 1,1 0-1,1 1 1,-1-1-1,0 1 1,0-1-1,0 1 1,3 0-5,-4 0 1,-1 1 0,1 0 0,-1-1 1,0 1-1,1 0 0,-1 0 1,1 0-1,-1 0 0,1 0 0,-1 0 1,1 1-1,-1-1 0,0 0 0,1 1 1,-1-1-1,0 1 0,1 0 0,-1-1 1,0 1-1,0 0 0,1 0-1,0 1-11,0-1 0,-1 1 0,1 0 0,-1 0 0,0 0 0,0 0 0,1 0 0,-1 0 0,0 0 0,-1 0 0,1 0-1,0 2 12,1 3-219,-1-1 0,0 1 0,0 0-1,-1-1 1,0 1 0,0-1-1,-1 1 1,1 0 0,-2 0 219,-1 5-938,0 0 1,-1 0 0,-4 8 937,3-11-1778,0 1-1,0-2 1,-1 1 0,-3 4 1778,-8 5-2518</inkml:trace>
  <inkml:trace contextRef="#ctx0" brushRef="#br0" timeOffset="764.95">702 516 13952,'40'-10'6538,"-10"2"-4223,-26 6-1595,1 1-1,-1-1 1,0 0 0,0-1 0,0 1 0,0-1 0,0 0 0,0 0 0,1-1-720,6-5 550,-4 3-268,0 0 1,0-1-1,0 0 1,-1 0-1,5-8-282,-8 11 48,0 0 0,0 0 0,-1-1 0,0 1 0,0-1 1,0 1-1,-1-1 0,1 0 0,-1 0 0,0 1 0,-1-1 0,1-3-48,-1 7 5,0 0-1,0 0 1,0 0-1,0 0 1,0 0 0,-1-1-1,1 1 1,0 0-1,-1 0 1,1 0-1,-1 0 1,1 0 0,-1 0-1,1 0 1,-1 0-1,1 0 1,-1 1 0,0-1-1,0 0 1,0 0-1,1 0 1,-1 1 0,0-1-1,0 1 1,0-1-1,0 0 1,0 1-1,0 0 1,0-1 0,0 1-1,0-1 1,0 1-1,0 0 1,-1 0 0,1 0-1,0 0 1,0 0-1,0 0 1,0 0-1,0 0 1,-1 0-5,-4 1 17,0 0-1,0 0 1,1 0-1,-1 1 1,0 0-1,1 0 1,-2 1-17,0 0-5,0 1 0,1 0 0,-1 0 0,1 1-1,0 0 1,0 0 0,0 0 0,1 1 0,0 0 0,0 0 0,0 0 0,1 1 0,0-1-1,0 1 1,0 0 0,1 0 0,0 0 0,1 1 0,0-1 0,0 1 0,0 0 0,1-1-1,0 1 1,0 5 5,2-10 0,-1-1 0,1 1-1,-1-1 1,1 0 0,0 1 0,0-1-1,0 0 1,0 0 0,0 0-1,0 1 1,0-1 0,1 0-1,-1-1 1,1 1 0,0 0 0,0 0-1,-1-1 1,1 1 0,0-1-1,0 1 1,1-1 0,-1 1 0,9 3 0,-1 0 0,0 0 1,1-1-1,3 1 0,-4-2 25,1 0-1,-1-2 1,1 1-1,0-1 1,-1 0 0,1-1-1,0-1 1,-1 0-1,1 0 1,-1-1 0,2 0-25,0-1 34,0 0 1,0-1-1,-1 0 1,1-1-1,-1 0 1,0-1-1,-1 0 1,1-1-1,3-3-34,-10 6 14,0 1-1,0-2 1,0 1-1,0 0 1,-1-1 0,0 1-1,0-1 1,3-5-14,0-4 48,-1 0 1,3-9-49,-5 13-165,0 0 0,1-1 0,0 2 0,1-1 0,0 0 0,1 1 165,-4 6-285,0 1 0,0 0-1,1 0 1,-1 0 0,1 0-1,-1 0 1,1 0 0,0 1 0,0-1-1,0 1 1,0 0 0,0 0-1,0 0 1,0 0 0,0 0-1,0 1 1,0-1 0,1 1-1,-1 0 1,0 0 0,0 0-1,1 1 287,11 0-2656,1 1 0,-1 1 1,16 4 2654,-25-6-661,25 8-1386</inkml:trace>
  <inkml:trace contextRef="#ctx0" brushRef="#br0" timeOffset="1369.61">1658 395 10880,'0'0'133,"0"0"1,1 0-1,-1 0 1,0 0-1,0 0 1,1 0-1,-1 0 1,0 0-1,0 0 1,0 0-1,1 0 1,-1 0-1,0 0 1,0-1-1,0 1 0,1 0 1,-1 0-1,0 0 1,0 0-1,0 0 1,0 0-1,1 0 1,-1-1-1,0 1 1,0 0-1,0 0 1,0 0-1,0 0 1,0-1-1,1 1 1,-1 0-1,0 0 1,0 0-1,0 0 1,0-1-1,0 1 1,0 0-134,-3-9 3181,1 6-2457,1 1 0,-1 0 1,0 0-1,0 0 0,1 1 0,-1-1 1,0 0-1,-1 0-724,-2 0 362,0 0 1,0 0-1,0 0 0,0 1 1,-1 0-1,1 0 0,0 0 1,-1 1-1,1-1 0,0 1 1,-1 0-1,1 1 0,-1-1 1,1 1-1,-2 1-362,-9 2 368,0 0 0,1 2 0,-1 0-1,-7 4-367,7-1 44,0 1-1,1 0 1,0 1-1,0 1 0,1 1 1,1 0-1,-4 5-43,15-17-5,1 1 0,0 0 0,-1 0-1,1 0 1,0 0 0,0 0-1,0 0 1,0 0 0,0 0 0,1 0-1,-1 1 6,1-2-5,0 0-1,0-1 0,0 1 0,-1 0 0,1 0 1,1 0-1,-1-1 0,0 1 0,0 0 0,0 0 1,0-1-1,0 1 0,1 0 0,-1 0 0,0-1 1,1 1-1,-1 0 0,1-1 0,-1 1 0,1 0 1,-1-1-1,1 1 0,-1 0 0,1-1 0,-1 1 1,1-1-1,0 1 0,-1-1 0,1 0 0,0 1 1,0-1-1,-1 0 0,1 1 0,0-1 0,0 0 1,0 0 5,4 1-88,0 0 0,0-1 0,0 1 0,0-1 0,0-1 0,0 1 0,0-1 0,0 1 0,0-2 0,0 1 0,3-2 88,6-1-293,0-2 1,-1 0-1,7-4 293,-4 0 119,0-1-1,13-12-118,-15 12 83,-1 1 0,1 0 0,7-2-83,-20 11-29,0 0 0,0 1 0,1-1 1,-1 1-1,0-1 0,0 1 0,1 0 0,-1-1 1,0 1-1,0 0 0,1 0 0,-1 0 1,0 0-1,1 0 0,-1 0 0,0 0 0,0 1 1,1-1-1,-1 0 0,0 1 0,0-1 0,1 1 1,-1-1-1,0 1 0,1 0 29,0 1-51,0 0 0,0 0 0,0 0 0,0 0 0,-1 0 0,1 0 1,-1 1-1,1-1 0,-1 1 0,0-1 0,1 2 51,1 4-54,0-1 0,1 0 1,0 0-1,1 0 0,-1-1 1,1 0-1,0 1 0,1-1 0,3 2 54,-7-6-98,1 0 1,-1 0-1,1 0 0,-1-1 0,1 1 0,0-1 0,-1 1 0,1-1 0,0 0 0,0 0 0,0-1 0,0 1 0,0 0 1,0-1-1,0 0 0,0 0 0,0 0 0,0 0 0,1 0 0,-1-1 0,0 1 0,0-1 0,0 0 0,-1 0 0,1 0 1,0 0 97,8-4-190,-1-1 0,0 0 0,-1-1 0,1 0 0,-1 0 0,-1-1 0,1 0 0,-1-1 0,-1 0 0,0 0 0,5-8 190,7-13 306,-2-2-1,-1 0 0,1-6-305,-4 8 560,31-73 1286,-36 81-963,-1 1 1,-1-1-1,2-19-883,-8 26 785,0 15-772,0 0 0,0 0 0,0 0 0,0 0 0,0 0 0,-1-1 0,1 1 1,0 0-1,0 0 0,0 0 0,0 0 0,0 0 0,0 0 0,0 0 0,-1 0 0,1 0 0,0-1 0,0 1 0,0 0 0,0 0 0,0 0 0,0 0 0,-1 0 0,1 0 0,0 0 0,0 0 0,0 0 0,0 0 0,0 0 0,-1 0 0,1 0 0,0 0 0,0 0 0,0 0 0,0 0 0,0 0 0,0 1 0,-1-1 1,1 0-1,0 0 0,0 0 0,0 0 0,0 0 0,0 0-13,-2 2 69,0 0-1,0 0 1,0 0 0,0 0 0,1 0 0,-1 0 0,1 1-1,-2 1-68,-8 20 53,1 0 0,1 0-1,0 1 1,2 0-1,2 0 1,0 1-1,0 10-52,4-23-54,0-1 0,1 0 0,1 0 0,0 0 0,0 0 0,1 0 0,3 8 54,-3-13-373,0 0 1,1-1 0,-1 1 0,1-1 0,1 0 0,-1 0 0,1 0 0,0 0 0,1-1 0,-1 0 0,1 1 0,0-2 0,2 2 372,-3-2-680,1 0 0,0-1 1,0 1-1,1-1 1,-1 0-1,1-1 0,1 2 680,12-2-1616</inkml:trace>
  <inkml:trace contextRef="#ctx0" brushRef="#br0" timeOffset="1737.61">1952 247 11392,'-51'-18'7621,"42"14"-2959,13 0-2658,19-1-1134,-7 4-348,0 0 1,-1 2 0,14 1-523,12 1 730,-24-2-489,-1 1-1,1 1 1,0 0 0,-1 1 0,10 3-241,-16-3 174,1 1 1,-1-1 0,1 2 0,-1-1 0,-1 1 0,1 1 0,-1 0 0,8 8-175,-17-15 4,21 20 19,-1 2-1,3 4-22,-19-20-615,1 0 0,-1 0 0,0 1 0,0-1 0,0 1 0,-1 0 0,0 1 0,-1-1 0,1 0 0,0 7 615,-3-4-1030</inkml:trace>
  <inkml:trace contextRef="#ctx0" brushRef="#br0" timeOffset="2091.52">2268 56 10752,'-5'-36'4032,"5"36"-3136,-8-16 383,8 16-2110,-5-3 383,10 6-1920,-5 2 1312</inkml:trace>
  <inkml:trace contextRef="#ctx0" brushRef="#br0" timeOffset="2092.52">2495 492 13696,'2'-10'6486,"6"-5"-3050,1-3-239,-4 4-2383,1 0 0,1 0 0,0 1 0,1 0-1,1-1-813,-7 11 29,0 0 1,1 0-1,0 0 0,0 0 0,0 0 0,0 0 0,1 1-29,-3 1-53,0 0 1,0 0-1,0 1 0,1-1 1,-1 1-1,0-1 0,1 1 1,-1 0-1,0-1 0,1 1 1,-1 0-1,0 0 0,1 0 1,-1 0-1,1 0 0,-1 0 1,0 1-1,1-1 0,-1 0 0,0 1 1,1-1-1,-1 1 0,1 0 53,3 2-815,0 1-1,0 0 0,0 0 1,-1 0-1,2 2 816,6 5-1585,1 2 283</inkml:trace>
  <inkml:trace contextRef="#ctx0" brushRef="#br0" timeOffset="2454.19">2939 289 16639,'-31'12'6144,"31"-12"-4768,-31 32 512,21-17 32,-3-4-1184,5 13-224,-5-9-352,13 9-768,-4-4 352,13-1-2400,-1-3 1504,13-4-5248,-3-9 3585,10-3-2529,-12-3 3104</inkml:trace>
  <inkml:trace contextRef="#ctx0" brushRef="#br0" timeOffset="2792.08">3078 367 10368,'-6'-10'5510,"6"10"-5396,0 0-1,-1 0 1,1 0 0,0 0 0,0 0-1,0 0 1,0 0 0,-1 0 0,1 0-1,0 0 1,0 0 0,0 0 0,0 0-1,-1 0 1,1 0 0,0 0 0,0 0-1,0 0 1,0 0 0,-1 0 0,1 0-1,0 0 1,0 0 0,0 0 0,0 0-1,-1 0 1,1 0 0,0 0 0,0 1-1,0-1 1,0 0 0,0 0 0,0 0-1,-1 0 1,1 0-114,0 2 222,-1-1-1,0 0 1,1 1 0,-1-1-1,1 1 1,0-1-1,-1 0 1,1 1 0,0-1-1,0 1 1,0-1-1,0 1 1,0-1 0,0 1-1,0-1-221,11 90 1358,0 4 1696,-1 48-3054,-10-114 620,-1 1-1,-1-1 0,-2 1 0,0-1 1,-2 0-1,-10 27-619,9-37 66,-2-2 0,0 1 1,0-1-1,-2-1 0,0 1 0,-1-2 0,0 0 0,-1 0 1,-1-1-1,0-1 0,-1 0 0,-1-1 0,0-1 1,0 0-1,-1-1 0,0-1 0,-1-1 0,0 0 0,-1-1 1,1-1-1,-1-1 0,-6 1-66,-3-2-195,0-2 0,0 0 0,0-2 0,0-1 0,0-1 0,0-2 0,-2-1 195,13 1-278,1-1 1,-1 0 0,1-1-1,0-1 1,1 0 0,-1-2-1,1 1 1,1-2 0,-5-4 277,-62-51-1003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8:28.88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305 141 10752,'1'0'154,"-1"0"1,0 0-1,0 0 1,0-1 0,0 1-1,0 0 1,0 0-1,0 0 1,0-1 0,0 1-1,0 0 1,0 0-1,0-1 1,0 1 0,0 0-1,0 0 1,0 0-1,0-1 1,0 1 0,0 0-1,-1 0 1,1 0-1,0-1 1,0 1 0,0 0-1,0 0 1,0 0-1,-1 0 1,1-1 0,0 1-1,0 0 1,0 0-1,0 0 1,-1 0 0,1 0-1,0 0 1,0-1-155,-13-5 3836,-17-1 1775,23 7-5327,-1-1 0,1 1 1,-1 1-1,1-1 0,0 1 0,-1 1 0,1-1 0,0 1 0,0 0 0,0 1 0,0 0 0,0 0 0,1 0 1,-6 4-285,-2 3 192,0 0 0,1 1 0,0 0 0,1 1 1,-11 13-193,15-16 18,1 1 0,0 0 1,0 0-1,1 1 0,0 0 0,-1 5-18,5-11 1,0-1-1,0 1 1,1-1-1,0 1 1,0-1-1,0 1 1,1 0-1,-1 0 0,1-1 1,0 1-1,0 0 1,1 0-1,0-1 1,-1 1-1,1 0 1,1-1-1,0 2 0,-1-3-5,0-1 1,1 0-1,-1 0 0,0 1 0,1-1 1,0 0-1,-1-1 0,1 1 1,0 0-1,0 0 0,0-1 0,0 1 1,1-1-1,-1 0 0,0 0 0,0 1 1,1-1-1,-1-1 0,1 1 0,-1 0 1,1-1-1,1 1 5,5 0-6,1-1 0,0 1-1,0-2 1,0 1 0,2-2 6,0 1 7,6-2-7,1 0 0,-1-1 0,0-1 0,0-1 0,0 0 0,-1-1 0,0-1 0,7-5 0,-10 3-14,-11 8 2,0-1 0,1 1 1,-1 0-1,1 0 1,0 0-1,1 0 12,-4 1-2,0 1 0,0 0 1,0 0-1,0-1 0,1 1 0,-1 0 0,0 0 0,0 0 0,0 0 0,1 1 0,-1-1 0,0 0 0,0 0 0,0 1 0,0-1 1,0 1-1,0-1 0,0 1 0,1-1 0,-1 1 0,-1 0 0,1-1 0,1 2 2,2 1 0,0 1 0,-1 0 0,1 0 0,-1 0 0,2 3 0,-2-3 0,0 1 0,1-1 0,0 0 0,0 0 0,1 1 0,0-1 10,1 1 38,-1 0 1,1-1-1,0 0 0,0 0 1,1 0-1,0-1-48,-6-2 10,0-1 0,-1 1-1,1-1 1,0 0-1,0 0 1,0 0-1,0 1 1,0-1 0,0 0-1,0 0 1,0 0-1,0 0 1,0-1-1,0 1 1,0 0 0,0 0-1,0 0 1,0-1-1,1 0-9,-1 1 6,0-1 0,0 0 1,0 0-1,-1 0 0,1 0 0,0 0 0,0 0 0,-1 0 0,1-1 0,-1 1 0,1 0 0,-1 0 0,1-1 0,-1 1 0,0 0 0,1 0 0,-1-1 0,0 1 0,0-1-6,1-12 107,-1 0 0,0 0 0,-1 1-1,-1-3-106,-1-35 101,2 49-100,1 0 1,0 0-1,0 0 0,1 0 0,-1 0 0,0 0 0,1 0 0,-1 0 0,1 0 1,0 0-1,-1 0 0,1 0 0,0 0 0,0 0 0,0 0 0,1 1 0,-1-1 0,0 0 1,1 1-1,-1-1 0,1 1 0,-1-1 0,1 1 0,0 0 0,0 0-1,1-1-7,0 1 0,0 1-1,0-1 1,0 0 0,0 1 0,0 0-1,0-1 1,0 1 0,0 0-1,0 1 1,0-1 0,0 0 0,0 1-1,0 0 1,0 0 0,0 0-1,2 1 8,3 1 32,0 0 0,0 1-1,0 0 1,6 5-32,-12-8 22,1 1 0,0 0-1,-1 1 1,1-1 0,-1 0 0,0 1 0,0-1-1,0 1 1,0 0 0,-1-1 0,1 1 0,0 0 0,-1 0-1,0 1-21,5 16 92,7 25 13,-12-43-111,0 1-1,0 0 0,0-1 1,1 1-1,-1 0 0,1-1 1,0 0-1,-1 1 1,1-1-1,1 0 0,-1 0 1,2 2 6,-1-3-1,1 1 1,-1-1-1,1 1 0,-1-1 1,1 0-1,0 0 1,-1-1-1,1 1 1,0-1-1,0 0 1,-1 0-1,1 0 0,0 0 1,3-1 0,0-1 11,1 1 0,-1-1 0,1 0 0,-1-1 0,0 0 0,3-2-11,2-1 6,-1-1-1,0 0 1,0-1-1,6-6-5,-11 9 14,-1-1-1,0 1 0,0-1 0,0 0 1,-1 0-1,1 0 0,-2-1 0,3-4-13,-3 5 47,-4 6 5,1 16-1,1-12-50,0 0 0,1 0 1,-1-1-1,1 1 0,0 0 1,0-1-1,0 1 0,0-1 0,1 0 1,0 0-1,-1 0 0,1 0 1,0 0-1,0-1 0,1 1 1,-1-1-1,0 0 0,1 0 1,1 1-2,-1-1-10,1 0 0,0 0 0,0 0 0,0-1 0,0 0 1,0 0-1,0 0 0,0 0 0,0-1 0,0 0 0,1 0 1,-1 0-1,0-1 0,0 0 0,4-1 10,3-2 0,0 0 0,0-2 0,0 1 0,0-2 0,-1 1 0,0-1 0,-1-1 0,1 0 0,-1-1 0,-1 0 0,0 0 0,0-1 0,-1 0 0,0-1 0,-7 11 2,-1 0 1,0-1-1,1 1 1,-1 0-1,0 0 1,1 0-1,-1 0 0,0-1 1,1 1-1,-1 0 1,1 0-1,-1 0 1,0 0-1,1 0 0,-1 0 1,1 0-1,-1 0 1,0 0-1,1 0 1,-1 0-1,1 0 0,-1 0 1,0 0-1,1 1 1,-1-1-1,0 0 1,1 0-1,-1 0 0,0 1 1,1-1-1,-1 0 1,0 0-1,1 1 1,-1-1-1,0 0 0,1 0 1,-1 1-1,0-1 1,0 1-1,0-1 1,1 0-1,-1 1-2,19 22 24,-6-5-22,-6-11-288,1 0 0,0 0 0,0-1 0,0 0 0,1 0 0,0-1 286,-3-2-879,-1 0-1,1 0 0,0-1 1,0 0-1,0 0 1,0 0-1,0-1 1,1 0-1,-1 0 0,2-1 880,6-3-1936</inkml:trace>
  <inkml:trace contextRef="#ctx0" brushRef="#br0" timeOffset="338.52">1306 5 14848,'-18'-5'5631,"18"5"-4383,-5 0 288,5 0-928,0 0-448,5 5-5984,-2-1 3169,15 4-4001,-5 0 3808</inkml:trace>
  <inkml:trace contextRef="#ctx0" brushRef="#br0" timeOffset="717.73">1550 130 12032,'-35'7'7989,"38"-3"-2523,11 5-4078,18 10-1048,-21-13-113,0 1-1,0 1 1,0-1-1,-1 2 1,0-1-1,-1 2 1,7 7-227,-12-13 45,0 1-1,-1 0 1,1 0 0,-1 0 0,0 0-1,0 1 1,0-1 0,-1 1 0,0 0-1,0 0 1,-1 0 0,1 0 0,-1 0-1,-1 0 1,1 0 0,-1 0 0,0 6-45,-1-11-8,1 1 1,-1 0 0,0-1 0,1 1-1,-1-1 1,0 0 0,0 1 0,0-1-1,0 0 1,0 1 0,-1-1-1,1 0 1,0 0 0,0 0 0,-1 0-1,1 0 1,-1 0 0,1 0-1,-1-1 1,1 1 0,-1 0 0,1-1-1,-1 1 1,0-1 0,1 0-1,-1 0 1,0 1 0,1-1 0,-2 0 7,2 0-22,-1 0 0,0 0 0,1 0 0,-1 0 0,0 0 0,1 0 0,-1 0 0,0 0 0,1-1 0,-1 1 0,0-1 0,1 1 0,-1-1 0,1 0 0,-1 1 0,1-1 0,-1 0 0,1 0 0,0 0 0,-1 0 0,1 0 0,0-1 1,0 1-1,0 0 0,0-1 0,0 1 0,0 0 0,0-1 0,0-1 22,0 2-2,1 0 1,0 0 0,0 0-1,0 0 1,0 0-1,0 0 1,1 0 0,-1 0-1,0 1 1,0-1-1,1 0 1,-1 0 0,0 0-1,1 0 1,-1 0-1,1 0 1,-1 1-1,1-1 1,0 0 0,-1 0-1,1 1 1,0-1-1,-1 0 1,1 1 0,0-1-1,0 1 1,-1-1-1,1 1 1,0-1 0,0 1-1,0-1 1,0 1-1,1 0 2,4-3 1,0 1 0,0 0 0,0 1 0,3-1-1,-9 2 0,37-7 64,11-3 81,5-3-145,-38 9 27,0-1 1,-1-1 0,1 0-1,-1-1 1,7-5-28,-14 7 4,-1 1 1,0-1-1,0-1 0,-1 1 1,5-5-5,-9 8 10,1 0 1,0 0 0,-1 0-1,1 0 1,-1 0 0,0 0-1,0-1 1,0 1-1,0 0 1,0 0 0,0-1-1,-1 1 1,1-1 0,-1 1-1,1-1 1,-1 1 0,0-1-1,0 1 1,0-1-11,0 3 3,-1 0 1,1-1 0,0 1 0,0 0-1,0 0 1,0-1 0,-1 1-1,1 0 1,0 0 0,0-1-1,0 1 1,-1 0 0,1 0 0,0 0-1,0-1 1,-1 1 0,1 0-1,0 0 1,-1 0 0,1 0-1,0 0 1,0 0 0,-1 0 0,1 0-1,0 0 1,-1-1 0,1 1-1,0 0 1,-1 0 0,1 1-1,0-1 1,-1 0 0,1 0-1,0 0 1,0 0 0,-1 0 0,1 0-1,0 0 1,-1 0 0,1 1-1,0-1 1,0 0 0,-1 0-4,-12 8 328,11-7-250,-4 4 136,-1 1 1,1-1-1,-1 2 1,2-1-1,-1 1 0,1-1 1,0 2-1,0-1 1,1 0-1,-1 2-214,1-2 51,0 0 0,1 0 0,0 1 0,0-1 1,1 1-1,0-1 0,0 2-51,2-6-36,-1 0 1,1 1-1,0-1 0,0 0 1,0 1-1,0-1 1,1 0-1,-1 1 1,1-1-1,0 0 0,0 0 1,0 1-1,0-1 1,0 0-1,1 0 1,0 0-1,-1 0 0,2 1 36,0-1-192,0 0 0,-1 0-1,1-1 1,1 1-1,-1-1 1,0 0 0,0 1-1,1-1 1,-1-1 0,1 1-1,0-1 1,0 1-1,-1-1 1,2 0 192,46 6-1701,6-1 602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8:26.55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503 143 12928,'-32'-42'5994,"30"40"-5914,-2-4 461,0 1 0,-1 0 0,0 0 0,1 1 0,-2-1 0,1 1 0,0 0 0,-1 0 0,-1 0-541,1 2 193,1 0-1,-1 1 1,1-1-1,-1 1 1,0 0-1,0 1 0,1-1 1,-1 1-1,0 0 1,0 1-1,0-1 1,1 1-1,-1 0 1,0 0-1,1 1 1,-1 0-1,1 0 1,0 0-1,-1 1 0,1 0 1,0 0-1,0 0 1,-2 2-193,-6 6 54,0-1 1,0 2 0,1 0-1,0 0 1,1 1 0,1 1-1,0 0 1,1 0 0,0 1-1,1 0 1,1 0 0,1 1-1,0 0 1,1 0 0,0 0-1,1 1 1,1 0 0,1 0-1,0 0 1,2 1-55,3 30-112,2 1 0,7 24 112,0-6-200,9 60-1141,-20-122 1138,-1 1 0,1 0 1,-1-1-1,-1 1 0,1 0 1,-1-1-1,0 1 0,0-1 0,-1 1 1,0-1-1,1 0 0,-2 1 203,2-4-75,0 0 0,0-1-1,0 1 1,0-1-1,0 1 1,-1-1-1,1 0 1,0 1-1,-1-1 1,1 0 0,-1 0-1,1 0 1,-1 0-1,0 0 1,1 0-1,-1 0 1,0-1 0,0 1-1,0-1 1,1 1-1,-1-1 1,0 0-1,0 0 1,0 0 0,0 0-1,0 0 1,0 0-1,0 0 1,1 0-1,-1-1 1,0 1 0,0-1-1,0 1 1,-1-2 75,-3 0-42,1-1-1,-1 0 1,1 0 0,-1 0 0,1 0 0,0-1 0,0 0 0,1 0 0,-1-1 0,1 1 0,0-1 0,0 0-1,0 0 1,1 0 0,-2-3 42,0-1 19,1 0-1,-1-1 0,2 1 0,-1-1 1,1 0-1,1 0 0,0 0 0,-1-9-18,3 16 48,0-1 0,0 1-1,0-1 1,1 1-1,-1-1 1,1 1 0,0 0-1,0-1 1,0 1-1,0 0 1,0-1 0,1 1-1,-1 0 1,1 0 0,0 0-1,0 1 1,0-1-1,1 0 1,-1 1 0,1-1-1,-1 1 1,1 0-1,0 0 1,0 0 0,2-2-48,9-3 378,-1 1 1,1 0 0,0 0 0,0 2 0,6-2-379,-5 2 334,27-9 2016,26-3-2350,-49 13 546,0 1-1,0 0 1,0 1 0,14 2-546,-26-1 199,1 1 0,-1 0 0,0 0 0,1 1 0,-1 0 0,0 0 0,0 1 0,4 1-199,-8-2-289,0 0 0,0 0 1,0 0-1,0 0 0,-1 0 1,1 1-1,-1-1 0,2 2 289,-2-1-1364,0 0 0,0 0 0,0 1-1,0-1 1,-1 1 0,1-1 0,-1 1-1,1 3 1365,1 3-5471,-2-1 1951</inkml:trace>
  <inkml:trace contextRef="#ctx0" brushRef="#br0" timeOffset="331.71">406 279 7808,'-8'0'2880,"8"0"-2240,8 3-160</inkml:trace>
  <inkml:trace contextRef="#ctx0" brushRef="#br0" timeOffset="670.73">586 614 10880,'0'-11'2226,"2"-61"11447,-1 61-12802,1 0 0,0 1-1,1-3-870,-3 12-17,0 1-1,0 0 1,0-1-1,0 1 1,0 0 0,0-1-1,0 1 1,1-1-1,-1 1 1,0 0-1,0-1 1,0 1 0,0 0-1,0 0 1,0-1-1,1 1 1,-1 0-1,0-1 1,0 1 0,0 0-1,1 0 1,-1-1-1,0 1 1,1 0-1,-1 0 1,0 0 0,0-1-1,1 1 1,-1 0-1,0 0 1,1 0-1,-1 0 1,0 0 0,1-1-1,-1 1 1,0 0-1,1 0 1,-1 0-1,0 0 1,1 0 0,-1 0-1,0 0 1,1 0-1,-1 1 1,0-1 0,1 0-1,-1 0 1,1 0 17,13 15-4027,-4-5 1061,6 4-149,2-6 1147</inkml:trace>
  <inkml:trace contextRef="#ctx0" brushRef="#br0" timeOffset="1002.76">946 435 8448,'-2'-2'632,"0"0"0,0 0 1,0 0-1,0 1 1,0-1-1,-1 1 0,1-1 1,0 1-1,-1 0 0,1 0 1,-1 0-1,1 0 0,-1 1 1,0-1-633,0 2 624,0 0 1,0 0 0,0 0-1,1 1 1,-1-1 0,0 1-1,1-1 1,-3 3-625,1 0 200,-1 0 1,0 1-1,1 0 0,0 0 1,0 0-1,0 0 1,1 1-1,0 0 0,0-1 1,0 1-1,1 0 0,-1 0 1,2 1-1,-1 1-200,0-3-8,1 0 0,0-1 0,1 1 1,-1 0-1,1 0 0,0 0 0,0-1 0,1 1 0,0 0 1,-1 0-1,1 0 0,1-1 0,-1 1 0,1-1 0,0 1 0,0-1 1,0 0-1,0 1 0,3 2 8,-3-5-70,-1-1 1,1 1-1,-1 0 1,1-1-1,0 1 1,0-1-1,0 1 1,0-1-1,0 0 1,0 0-1,0 0 1,0 0-1,1 0 0,-1-1 1,0 1-1,0 0 1,1-1-1,-1 0 1,0 0-1,1 1 1,-1-1-1,1-1 1,-1 1-1,0 0 1,1-1-1,-1 1 1,0-1-1,0 1 1,1-1-1,-1 0 0,0 0 1,0 0-1,0-1 1,1 1 69,3-4-222,1 1-1,-1-1 1,0 0 0,-1 0 0,1 0-1,-1-1 1,0 0 0,0 0 0,-1 0-1,2-4 223,4-7-191,0 0 1,-1-1-1,-1 0 0,-1-1 0,5-18 191,-7 11 17,-2 1 1,0-1 0,-2 0-1,-1 0 1,-2-15-18,-5-27 2056,-9-33-2056,14 91 136,-7-33 1007,8 40-991,0 0 0,0 1 1,0-1-1,-1 0 0,1 1 0,-1-1 1,1 1-1,-1-1 0,0 1 0,0 0 1,0 0-1,0 0 0,-1-1-152,3 3 48,-1 0 0,1-1-1,-1 1 1,1 0-1,-1-1 1,1 1 0,-1 0-1,1 0 1,-1-1 0,1 1-1,-1 0 1,0 0-1,1 0 1,-1 0 0,1 0-1,-1 0 1,0 0 0,1 0-1,-1 0 1,1 0 0,-1 0-1,0 0 1,1 0-1,-1 1 1,1-1 0,-1 0-1,1 0 1,-1 1 0,1-1-1,-1 0 1,1 0-1,-1 1 1,1-1 0,-1 1-1,1-1 1,0 1 0,-1-1-1,1 0 1,-1 1 0,1-1-1,0 1 1,0 0-48,-2 2 173,0 0 0,1 0 1,-1 1-1,1-1 0,-1 4-173,2-5 93,-5 19 187,1 0 0,0 1 0,2-1 1,1 1-1,1-1 0,0 1 0,2 0 0,0-1 0,2 1 0,4 16-280,-2-16-586,1 1 0,1-1 0,1-1-1,1 1 1,1-2 0,1 1 0,0-2 0,2 1 0,14 15 586,-16-23-1438,0 0 1,13 9 1437,23 12-1851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2:53:33.95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37 88 13696,'0'0'389,"0"1"1,0-1-1,0 0 1,0 1-1,0-1 1,-1 0 0,1 1-1,0-1 1,0 0-1,0 1 1,0-1 0,0 0-1,0 1 1,-1-1-1,1 0 1,0 1-1,0-1 1,0 0 0,-1 1-1,1-1 1,0 0-1,-1 0 1,1 0-390,-8 3 4615,7-3-4509,1 0 0,-1 0 0,0 1 0,0-1 0,1 0 1,-1 0-1,0 1 0,0-1 0,1 0 0,-1 1 0,0-1 0,1 0 0,-1 1 0,0-1 0,1 1 0,-1 0 1,1-1-1,-1 1 0,1-1 0,-1 1 0,1 0 0,-1-1 0,1 1-106,-1 0 36,1 1 1,-1-1-1,1 0 0,-1 0 0,1 0 1,0 1-1,-1-1 0,1 0 0,0 0 1,0 1-1,0-1 0,0 0 1,0 1-1,0-1 0,1 0 0,-1 0 1,0 1-1,1-1 0,-1 0 0,1 0-36,-1 0 1,0-1 0,0 0-1,0 0 1,1 0 0,-1 0-1,0 0 1,0 0 0,1 0-1,-1 0 1,0 0 0,0 0-1,1 0 1,-1 0 0,0 0-1,0 0 1,0 0 0,1 0-1,-1 0 1,0 0 0,0 0-1,1 0 1,-1 0 0,0-1-1,0 1 1,0 0 0,1 0-1,-1 0 1,0 0 0,0 0-1,0-1 1,1 1 0,-1 0-1,0 0 1,0 0 0,0-1-1,0 1 1,0 0 0,0 0-1,1 0 1,-1-1 0,0 1-1,0 0 0,6-11 23,-6 9-4,3-5 159,0 0 1,0-1-1,-1 0 1,0 0-1,0 0 1,0-4-179,-2 9 56,1 0-1,-1 0 1,0 1 0,0-1 0,0 0-1,-1 0 1,1 0 0,0 1 0,-1-1 0,0 0-1,0 1 1,0-1 0,0 1 0,0-1-1,0 1 1,-1-1 0,1 1 0,-1 0 0,0 0-1,-1-2-55,3 4-30,-1-1-1,1 1 0,0 0 0,-1-1 0,1 1 1,0 0-1,-1 0 0,1 0 0,-1-1 0,1 1 1,0 0-1,-1 0 0,1 0 0,-1 0 1,1 0-1,-1 0 0,1 0 0,-1 0 0,1 0 1,-1 0-1,1 0 0,0 0 0,-1 0 0,1 0 1,-1 0-1,1 0 0,-1 1 0,1-1 0,0 0 1,-1 0-1,1 0 0,-1 1 0,1-1 1,0 0-1,-1 1 0,1-1 0,0 0 0,-1 1 31,1-1-287,-1 1 0,0 0 0,1 0 0,-1-1 0,1 1 0,-1 0 0,1 0 0,-1 0 0,1 0 0,0 0-1,0 0 1,-1 0 0,1 0 0,0 0 287,0 7-1328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8:25.52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207 33 12288,'8'-19'3978,"-8"18"-3777,0 1 0,0 0 1,0-1-1,1 1 0,-1-1 0,0 1 0,0-1 0,0 1 0,0 0 0,0-1 0,0 1 1,0-1-1,0 1 0,0-1 0,0 1 0,0 0 0,0-1 0,0 1 0,0-1 1,0 1-1,0-1 0,-1 1 0,1 0 0,0-1 0,0 1 0,0 0 0,-1-1 0,1 1-200,0 0 138,0-1 0,-1 1 1,1 0-1,0 0 0,0 0 1,0 0-1,0 0 0,-1 0 1,1 0-1,0 0 0,0 0 1,0 0-1,0 0 0,-1 0 1,1 0-1,0 0 0,0 0 1,0 0-1,0 0 0,-1 0 1,1 0-1,0 0 0,0 0 1,0 0-1,0 0 0,-1 0 1,1 0-1,0 1 0,0-1 1,0 0-1,0 0 0,0 0 1,-1 0-1,1 0 0,0 0 1,0 0-1,0 1 0,0-1 1,0 0-1,0 0 0,0 0 1,0 0-1,0 1 0,0-1 1,-1 0-1,1 0 0,0 0 1,0 0-140,-1 8 408,1-1 0,-1 0 0,1 0 0,1 5-408,-1 8 416,-12 134 633,3-42-1801,5-2-4196,4-92 2015,1 1 0,2 11 2933,2-1-2070</inkml:trace>
  <inkml:trace contextRef="#ctx0" brushRef="#br0" timeOffset="401.17">41 357 14720,'-38'-18'8997,"36"16"-6725,19 2 607,36 0-2596,96 2-77,-124 0-209,-1 1-1,1 1 1,-1 1-1,23 8 4,-41-11 21,1 1 0,-1 0-1,0 1 1,0-1 0,0 1-1,-1 0 1,1 0 0,-1 1-1,0 0 1,0 0 0,0 0 0,-1 0-1,0 1 1,0 0 0,0 0-1,-1 0 1,1 1-21,-1 1-18,1 0 0,0-1 0,0 0 0,1 0 0,0 0 0,0 0 0,0 0 0,4 2 18,-8-9 0,-1 1 0,1-1 0,0 1 0,0-1 0,-1 1 0,1-1 0,0 0 0,0 1 0,0-1 0,0 0 0,0 0 0,-1 0 0,1 0 0,0 1 0,0-1 0,0 0 0,0-1 0,0 1 0,0 0 0,0 0 0,-1 0 0,1 0 1,0-1-1,0 1 0,0 0 0,0-1 0,-1 1 0,1-1 0,0 1 0,0-1 0,-1 1 0,1-1 0,0 1 0,-1-1 0,1 0 0,3-2 156,0-1-1,0 0 1,-1 0 0,4-5-156,-4 4 181,0 0-1,-1-1 1,1 0 0,-1 1-1,0-1 1,-1 0-1,1 0 1,-1 0 0,0 0-1,-1 0 1,0 0-1,0-1 1,0-4-181,-1 7 2,1 0 0,-1 1 0,1-1 0,-1 0 0,-1 1 0,1-1 0,0 0 0,-1 1 0,0 0 0,1-1 0,-1 1-2,0 1-76,1 1 1,-1-1 0,1 0-1,-1 1 1,1-1 0,-1 1-1,0 0 1,0 0 0,1-1 0,-1 1-1,0 0 1,0 1 0,0-1-1,0 0 1,-1 0 0,1 1-1,0 0 1,0-1 0,-1 1 75,1 0-347,0 0 0,0 0 0,0 0 0,0 0 0,0 1 0,0-1 0,0 1 0,0-1 0,0 1 0,0 0 0,0-1 0,0 2 347,-1-1-820,1 1-1,0-1 1,-1 1-1,1 0 0,0 0 1,0 0-1,0 0 0,0 0 1,1 0-1,-1 0 0,0 1 1,1-1-1,-1 1 821,-5 9-3066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8:35.18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23 15 20863,'0'0'7808,"0"0"-6048,0-3-448,0 3-704,0 0-608,0 0-1728,0-8 928,0 8-1312,0-4 1216</inkml:trace>
  <inkml:trace contextRef="#ctx0" brushRef="#br0" timeOffset="1">1 331 17279,'9'36'6400,"-9"-36"-4960,4 14 1280,1-5 192,-10-5-1664,10 8-640,-5-9-448,4 5-256,-8-5 64,4-3-32,0-6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8:33.27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113 406 16128,'-5'39'5983,"5"-39"-4671,0 55 640,0-36 256,-3-2-1312,-2 17-160,0-2-512,2 15-1120,-2-5 480,5 0-4000,-5-6 2432,10-5-2336,-5-7 2529</inkml:trace>
  <inkml:trace contextRef="#ctx0" brushRef="#br0" timeOffset="338.18">13 278 16767,'-11'-35'5515,"11"34"-5423,-1 1-1,1-1 1,0 1-1,0-1 1,0 1-1,-1-1 1,1 1-1,0-1 1,0 1-1,0-1 1,0 1-1,0-1 1,0 1-1,0-1 1,0 1-1,0-1 1,1 1-1,-1-1 1,0 1-1,0-1 1,0 1-1,1-1 1,-1 1-1,0 0 1,1-1-92,1-5 342,3-4 804,0 1 0,0 0-1,3-2-1145,-6 8 146,-1 0-1,1 1 0,1 0 1,-1-1-1,0 1 0,0 0 0,1 0 1,-1 0-1,1 1 0,0-1 0,0 1 1,-1-1-1,1 1 0,3-1-145,4 0 69,0 1 0,0 0 1,0 1-1,1 0 0,-1 1 0,0 0 0,0 0 1,0 1-1,0 1 0,0 0 0,-1 0 0,1 0 1,-1 1-1,8 5-69,-5-3 24,0 1 0,-1 0 0,1 1 1,-2 0-1,1 1 0,-1 0 0,0 1 0,-1 0 1,0 1-1,7 10-24,-14-17 7,1 1 1,-1-1-1,0 0 1,0 1 0,0-1-1,0 1 1,-1 0-1,0-1 1,0 1 0,0 0-1,-1 0 1,1 0-1,-1 0 1,0 0 0,-1-1-1,1 1 1,-1 0-1,0 0 1,0 0 0,0-1-1,-1 1 1,0 0-1,0-1 1,0 0-1,0 1 1,-3 2-8,-2 2-160,0 1 1,-1-1-1,-1 0 0,1 0 0,-2-1 1,1-1-1,-1 1 0,0-1 160,-1-1-1539,0 1 0,0-2 0,0 0 0,-10 4 1539,18-8-789,-1 0 1,1 0 0,0-1 0,0 1 0,-1-1 0,1 0 0,0 0 0,0 0-1,-3 0 789,-7-3-2447</inkml:trace>
  <inkml:trace contextRef="#ctx0" brushRef="#br0" timeOffset="339.18">499 367 12800,'-2'9'2089,"0"-1"0,-1 0 0,0 0 1,-2 3-2090,-3 5 3656,7-14-3432,0-1-1,0 1 1,0 0 0,0 0 0,0 0 0,0-1 0,1 1 0,-1 0-1,1 0 1,-1 0 0,1 0 0,0 0 0,-1 0 0,1 0 0,0 0-1,1 0 1,-1 0 0,0 0 0,1 0 0,-1 1-224,1-1 29,0 0 1,0 0 0,0 0-1,0 0 1,0 0-1,0-1 1,0 1 0,0 0-1,1-1 1,-1 1-1,1-1 1,-1 1-1,1-1 1,1 1-30,4 3 87,-2 0 26,1-1 1,0 0-1,0 0 1,0 0-1,1-1 0,-1 0 1,1-1-1,0 1 1,0-1-1,0 0 0,0-1 1,6 1-114,-4-1 79,0 0 1,-1-1-1,1 0 0,0-1 1,0 0-1,0 0 1,-1-1-1,1 0 0,-1 0 1,3-2-80,-8 3 15,-1 0 1,0 0-1,1 0 1,-1-1-1,0 1 1,0-1 0,0 1-1,0-1 1,0 0-1,0 1 1,-1-1-1,1 0 1,-1 0-1,1-1 1,-1 1 0,0 0-1,1 0 1,-1-1-1,0 1 1,-1 0-1,1-1 1,0 1-1,-1-1 1,1 1 0,-1-1-1,0 0 1,0 1-1,0-1 1,0 1-1,0-1-15,-1-1 21,1-1 0,-1 1 0,0 0 0,-1 0 0,1 0 0,-1 0-1,0 0 1,0 0 0,0 0 0,0 0 0,-1 1 0,1-1 0,-1 1-1,0 0 1,0 0 0,0 0 0,-4-2-21,-3-2-534,-1 0-1,0 2 1,-1-1-1,1 1 1,-1 1 0,0 0-1,-1 1 1,1 0 0,0 1-1,-1 0 1,1 1-1,-1 1 1,0 0 0,1 0-1,-5 2 535,-9 2-1232</inkml:trace>
  <inkml:trace contextRef="#ctx0" brushRef="#br0" timeOffset="675.93">885 367 16639,'0'16'6144,"0"-16"-4768,-4 20 576,4-9 512,-4-6-1504,4 6-32,-5-3-576,5 4-1568,0-4 640,0 0-5152,0-5 3168,5-3-2911,-5-8 3167</inkml:trace>
  <inkml:trace contextRef="#ctx0" brushRef="#br0" timeOffset="676.93">810 95 9600,'-13'-12'3584,"13"12"-2784,0 0-2816,0 4-1440,0 0 1600</inkml:trace>
  <inkml:trace contextRef="#ctx0" brushRef="#br0" timeOffset="1223.4">1013 477 11520,'0'-3'1435,"0"-1"1,1 1 0,0-1 0,-1 1 0,1-1 0,2-2-1436,17-36 5314,-15 33-4550,10-23-151,2 1 0,1 1 0,2 1 1,1 0-1,5-3-613,-23 28 33,1 0-1,0 0 1,0 1-1,0-1 1,0 1-1,1 0 1,-1 0 0,4-1-33,-7 4 27,0-1 0,0 1 1,0 0-1,0-1 0,0 1 1,1 0-1,-1 0 0,0 0 1,0 0-1,0 0 0,1 0 1,-1 0-1,0 0 1,0 1-1,0-1 0,0 0 1,1 1-28,0 0 35,0 0 0,-1 0 0,1 0 0,-1 0 0,0 1 0,1-1 0,-1 0 0,0 1 0,0-1 0,1 1 0,-1 0 0,0-1 0,-1 1 0,2 1-35,4 13 0,-1 0 0,0 0 0,0 5 0,3 12-224,-2-13-190,0-1 0,2 0 0,7 15 414,-12-28-193,0 0 0,1-1 0,-1 0 0,1 1 1,0-1-1,1-1 0,-1 1 0,1-1 0,0 0 0,0 0 1,1 0-1,-1 0 0,5 1 193,-8-4-66,0 0-1,1 0 1,-1-1 0,0 1-1,1-1 1,-1 1 0,1-1-1,-1 0 1,1 0 0,-1 0-1,1 0 1,-1-1 0,0 1-1,1-1 1,-1 1 0,0-1 0,1 0-1,-1 0 1,0 0 0,2-1 66,3-2-106,-1 1-1,0-2 1,-1 1 0,1-1 0,-1 0 0,0 0 106,13-14-107,-2 0-1,0-1 0,-2-1 1,9-14 107,1-9 1161,15-38-1161,-28 57 793,-1 0 1,-1-1-1,-2 0 0,3-16-793,-10 38 116,1 0 1,-1 0-1,0 0 0,0 0 0,0 0 1,-1-2-117,1 5 31,0 1 1,0-1 0,0 0-1,-1 0 1,1 0 0,0 0-1,0 1 1,-1-1 0,1 0-1,-1 0 1,1 1 0,-1-1-1,1 0 1,-1 0 0,1 1-1,-1-1 1,1 1 0,-1-1-1,0 0 1,1 1 0,-1-1-1,0 1 1,0 0 0,1-1-1,-1 1 1,0 0 0,0-1-1,0 1 1,0 0-32,-1 0 74,0 0 0,0 0 0,0 0 0,0 0 0,0 0 0,0 1 0,0-1 0,1 1-1,-1 0 1,0-1 0,0 1 0,0 0 0,1 0 0,-1 0 0,0 0 0,1 1 0,-1-1 0,1 0 0,-1 1-74,-3 3 124,0 1-1,1-1 1,0 1 0,-2 2-124,5-6 25,-9 16 38,0 1-1,2 0 0,0 1 0,1 0 0,1 0 1,0 0-1,2 1 0,1-1 0,0 4-62,1-7-3,1 0 0,1 0 0,1 0 0,1 0-1,1 8 4,-2-15-34,1 0 0,-1-1 0,2 1 0,0-1 0,0 1 0,0-1 0,1 0 0,1 0 0,-1 0 0,1-1 0,1 0 0,0 0 0,4 5 34,-1-4-461,0 0 0,0-1 0,1 0 0,0 0 0,1-1 0,-1-1 0,5 2 461,-7-3-860,1-1-1,1 0 1,-1 0-1,0-1 1,1-1 0,0 1-1,-1-2 1,1 1-1,8-1 861,14-4-1968</inkml:trace>
  <inkml:trace contextRef="#ctx0" brushRef="#br0" timeOffset="1555.21">1478 223 15104,'-13'-3'5695,"13"3"-4415,8 0 768,5 0 768,-3-4-1632,24 4-160,-3-5-640,22 5-544,-6 0 64,20 0-1248,-15 0 736,24 0-928,-20-3 864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9:24.30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8 472 11008,'0'-9'6467,"0"17"3994,0 8-2601,0-9-11124,-4 62 3386,2-41-65,0 0-1,2 7-56,1-24 0,1 28 0,4 17 0,-4-43 0,0-1 0,1 0 0,1 0 0,0 0 0,1-1 0,4 10 0,-5-14 0,1-1 0,0 0 0,0 0 0,0 0 0,1 0 0,0-1 0,0 0 0,1 0 0,-1 0 0,1-1 0,0 0 0,0 0 0,0-1 0,1 0 0,-1 0 0,1-1 0,0 0 0,-1 0 0,7 0 0,-7-1 0,0 0 0,0 0 0,0-1 0,0 0 0,0 0 0,0-1 0,0 0 0,0 0 0,0 0 0,0-1 0,0 0 0,0-1 0,-1 1 0,0-1 0,1 0 0,-1-1 0,0 0 0,0 0 0,-1 0 0,1-1 0,-1 1 0,1-2 0,-2 0 0,0 0 0,-1 0 0,1 0 0,-1-1 0,0 1 0,-1-1 0,7-14 0,-3 8 0,-1 0 0,0 0 0,-2-1 0,1 1 0,-1-4 0,8-71 0,-8 56 0,-2 10 0,0 1 0,-1-1 0,-1 1 0,-2 0 0,0-1 0,-2-3 0,2 13-448,-1 1 0,0 0 0,-1 0 0,-1-1 448,6 12-165,0-1-1,-1 0 1,1 0-1,0 1 1,0-1-1,-1 0 1,1 0 0,0 0-1,0 0 1,0 1-1,0-1 1,0 0 0,0 0-1,1 0 1,-1 0-1,0 1 1,0-1 165,1-1-303,-1-6-934</inkml:trace>
  <inkml:trace contextRef="#ctx0" brushRef="#br0" timeOffset="526.91">618 328 12800,'-1'0'506,"0"0"1,1 0-1,-1 0 1,1 1-1,-1-1 1,0 0 0,1 0-1,-1 0 1,0 0-1,1 0 1,-1 0-1,1 0 1,-1 0-1,0 0 1,1 0 0,-1-1-1,0 1 1,1 0-1,-1 0 1,1-1-1,-1 1 1,1 0-1,-1-1 1,1 1 0,-1 0-1,1-1 1,-1 1-1,0-1-506,-3-7 4706,4 8-4685,1-1 1,-1 1-1,0-1 0,0 1 1,0 0-1,0-1 0,0 1 1,0 0-1,0-1 1,1 1-1,-1-1 0,0 1 1,0 0-1,1-1 0,-1 1 1,0 0-1,0 0 1,1-1-1,-1 1 0,0 0 1,1 0-1,-1-1-21,5-2 12,1 1 0,-1 0 0,0 0 1,1 0-1,-1 0 0,1 1 0,0 0 0,-1 0 0,1 0 0,0 1 0,0 0 0,-1 0 1,1 1-1,0-1 0,0 1 0,-1 0 0,1 1 0,-1-1 0,1 1 0,-1 0 1,0 1-1,4 1-12,-8-3-2,0 0 0,-1-1 1,1 1-1,0 0 0,0 0 1,0 0-1,0 0 0,-1 0 1,1 0-1,0 0 0,-1 0 1,1 0-1,-1 0 0,1 0 1,-1 0-1,0 0 0,1 1 1,-1-1-1,0 0 0,0 0 1,0 0-1,0 0 0,0 1 1,0-1-1,0 0 0,0 0 1,-1 0-1,1 1 2,-1 3 2,-1 0-1,0-1 1,0 1-1,-1 0 1,-2 4-2,1-2-4,-46 77 185,49-82-171,0-1 0,0 1-1,0 0 1,1-1 0,-1 1 0,1 0-1,-1 0 1,1-1 0,0 1-1,-1 0 1,1 0 0,0 1-10,1-2-1,-1-1-1,0 1 1,1 0 0,-1 0 0,1-1-1,-1 1 1,1 0 0,0 0-1,-1-1 1,1 1 0,0-1 0,-1 1-1,1 0 1,0-1 0,0 0 0,-1 1-1,1-1 1,0 1 0,0-1 0,0 0-1,0 1 1,0-1 0,-1 0 0,1 0-1,0 0 1,0 0 0,0 0 0,0 0-1,1 0 2,146 10 40,-84-9-4405,-29 1-2163,-20-1 4064</inkml:trace>
  <inkml:trace contextRef="#ctx0" brushRef="#br0" timeOffset="1941.45">1469 619 11904,'0'0'3898,"-1"0"-960,-2 0-2433,2 0 3619,2 0 4362,17 1-8272,1 1 0,-1 1 0,19 5-214,-13-3 135,1 0 0,4-2-135,-19-2-871,1 0-1,-1-1 1,0 0 0,1-1-1,-1 0 1,0 0 0,1-1 0,2-2 871,-3 1-998</inkml:trace>
  <inkml:trace contextRef="#ctx0" brushRef="#br0" timeOffset="2289">1644 483 16639,'-8'8'6240,"8"-8"-4864,-5 8 960,5-4 416,-3-8-1600,3 8-96,-5 1-672,5 6 32,0-3-256,0 11 0,0-4-96,0 17-480,0-9 224,0 8-2656,0-4 1568,5 4-1856,-2-6 1792</inkml:trace>
  <inkml:trace contextRef="#ctx0" brushRef="#br0" timeOffset="2774.61">2263 491 17023,'-7'-4'9029,"3"5"-4620,4 0-4282,-1 0 1,1 1 0,-1-1 0,1 0-1,0 1 1,0-1 0,0 0 0,0 1-1,0-1 1,0 0 0,0 2-128,2 42 362,4 28-362,-5-65-7,1 0 0,-1 0 0,1 0 0,1-1 0,-1 1 0,1-1 0,0 1-1,1-1 1,0 0 0,0 0 0,1 0 0,0-1 0,0 0 0,0 0 0,2 1 7,-6-6-8,1 1 1,0-1-1,0 1 1,-1-1-1,1 0 1,0 0-1,0 0 1,1 0-1,-1-1 1,0 1-1,0 0 1,0-1-1,0 0 1,1 1-1,-1-1 1,2 0 7,0 0-9,-1-1 0,1 1 1,0-1-1,-1 0 1,1 0-1,-1 0 0,0-1 1,1 1-1,-1-1 0,1 0 9,4-4-6,1 0 0,-1-1-1,0 0 1,0 0 0,-1 0-1,0-1 1,0-1 6,7-11 1,-2 1 0,0-1 0,8-20-1,-11 22 8,-5 10 64,-1 0 1,1-1 0,-1 1-1,0-1 1,-1 0 0,0 0-1,-1 0 1,1-8-73,-3 15 126,-1 7-35,-2 11-31,4-8-65,0-1-1,1 1 0,-1-1 0,1 1 0,1-1 1,0 0-1,0 0 0,0 0 0,1 0 1,-1 0-1,2 0 0,0 1 6,4 4-727,0-1-1,6 7 728,-8-11-911,0 0 1,1-1-1,0 0 1,0 0-1,0 0 1,1-1-1,3 2 911,9 2-1611</inkml:trace>
  <inkml:trace contextRef="#ctx0" brushRef="#br0" timeOffset="3122.14">2847 671 17791,'-5'7'6688,"5"-7"-5216,-5 21 640,2-10 192,-2-8-1408,5 14-128,0-3-544,0 10-288,0-9 32,0 9-1824,0-4 992,0-1-1248,0-2 1216</inkml:trace>
  <inkml:trace contextRef="#ctx0" brushRef="#br0" timeOffset="3580.78">3202 238 15104,'-13'13'13335,"7"3"-9056,5-10-4512,0 1 1,0-1-1,1 1 0,0 2 233,1 0 868,-2 37-877,4 153 103,-2-185-92,0 0 0,1 0 0,1 0 0,0 0 0,1-1 0,0 1 0,1-1 0,1 0 0,2 4-2,-5-12 0,-1-1 0,1 0 1,-1 0-1,1 0 0,0-1 1,0 1-1,1-1 0,-1 1 1,1-1-1,0 0 0,0 0 1,0-1-1,0 1 0,0-1 1,0 0-1,1 0 0,-1 0 1,1-1-1,0 0 0,-1 0 1,1 0-1,0 0 0,0-1 1,-1 1-1,1-1 0,0 0 1,0-1-1,4 0 0,2-2 0,1 0 0,-1-1 0,0 0 0,0-1 0,-1 0 0,1 0 0,-1-1 0,0-1 0,-1 0 0,1 0 0,-2-1 0,1 0 0,-1 0 0,0-1 0,0 0 0,-1-1 0,3-3 0,-1 0 0,-1-1 0,-1 0 0,1 0 0,-2 0 0,0-1 0,-1 0 0,-1 0 0,0 0 0,-1-1 0,2-15 0,-5-10-25,-1 0 0,-4-22 25,1 6-35,3 49-218,0-1 0,0 1 1,-1-1-1,-1-3 253,-5-5-5538,8 17 5334,0 0 0,0 0 0,-1 0 0,1-1 0,0 1 0,0 0 0,0 0 0,0 0 0,-1 0 1,1-1-1,0 1 0,0 0 0,-1 0 0,1 0 0,0 0 0,0 0 0,-1 0 0,1 0 0,0 0 1,0 0-1,-1 0 0,1 0 0,0 0 0,0 0 0,-1 0 0,1 0 0,0 0 0,0 0 0,-1 0 1,1 0-1,0 0 0,0 0 0,-1 0 0,1 0 0,0 0 0,0 1 0,-1-1 0,1 0 0,0 0 1,0 0-1,0 0 0,-1 1 0,1-1 204,-7 5-3253</inkml:trace>
  <inkml:trace contextRef="#ctx0" brushRef="#br0" timeOffset="4226.88">3759 23 16767,'-1'-3'1298,"-7"-13"3219,5 13-888,3 8 1727,15 136-4756,-6 0 0,-6 25-600,2-60-117,7 23 117,-12-128 1,-1 0 0,1-1 0,0 1 0,0-1 0,0 1 0,0 0 0,1-1 0,-1 1 1,0-1-1,0 1 0,0 0 0,0-1 0,1 1 0,-1-1 0,0 1 0,1-1 0,-1 1 0,0-1 0,1 1 1,-1-1-1,0 1 0,1-1 0,-1 1 0,1-1 0,-1 0-1,1 0 2,0 0 0,-1 0 0,1 0 0,-1-1 0,1 1 0,-1 0 0,1 0 0,-1-1 0,1 1 0,-1 0 0,1-1 0,-1 1 0,0-1 0,1 1 0,-1-1-1,0 1 1,1-1 0,-1 1 0,0-1 0,1 1-2,13-30 51,-11 20-51,1-1 0,0 1 0,1 0 0,0 0 0,0 1 0,1-1 0,0 1 0,1 0 0,7-7 0,-14 16 0,15-15 2,0 1 0,11-7-2,-22 17-2,1 1 1,-1 0-1,1 1 1,-1-1-1,1 1 1,0 0-1,0 0 1,0 1-1,0-1 1,0 1-1,0 0 1,1 0-1,0 1 2,-7 0-2,1 0 1,0 0-1,0 0 1,0 0-1,0 0 1,0 0-1,0 0 1,-1 1-1,1-1 1,0 0-1,0 0 1,0 0-1,0 0 0,0 0 1,0 0-1,0 0 1,0 1-1,0-1 1,0 0-1,0 0 1,-1 0-1,1 0 1,0 0-1,0 1 0,0-1 1,0 0-1,0 0 1,0 0-1,0 0 1,0 1-1,0-1 1,1 0-1,-1 0 1,0 0-1,0 0 1,0 0-1,0 0 0,0 1 1,0-1-1,0 0 1,0 0-1,0 0 1,0 0-1,0 0 1,0 0-1,1 1 1,-1-1-1,0 0 1,0 0-1,0 0 0,0 0 1,0 0-1,0 0 1,1 0-1,-1 0 1,0 0-1,0 0 1,0 0-1,0 0 1,0 0-1,1 0 0,-1 0 1,0 0-1,0 0 1,0 0-1,0 0 1,0 0-1,1 0 2,-12 9 4,-11 7 17,7-6 10,1 1-1,-4 4-30,15-12 3,0-1 0,1 1-1,0-1 1,-1 1 0,1 0-1,0 0 1,0 0 0,0 0-1,1 0 1,-1 1 0,1-1-1,0 0 1,-1 3-3,2-4 0,0 0 0,0-1 0,1 1 0,-1 0 0,0-1 0,1 1 0,-1 0 0,1-1 0,0 1 0,-1 0 0,1-1 0,0 1 0,0-1 0,0 0 0,0 1 0,0-1 0,0 0 0,1 1 0,-1-1 0,0 0 0,1 0 0,-1 0 0,1 0 0,-1 0 0,1 0 0,6 4 0,1 0 0,1-1 0,5 3 0,-14-7 0,64 25-2651,1-3 1,1-3 2650,-61-18-1213,-6-1 816,1 1 0,0-1-1,-1 0 1,1 0 0,0 0 0,-1 0-1,1 1 1,0-1 0,-1 0 0,1 0 0,-1 1-1,1-1 1,-1 1 0,1-1 0,0 0 0,-1 1-1,0-1 1,1 1 0,-1-1 0,1 1 397,0 1-3589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9:33.64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18 31 18047,'-17'9'12960,"27"-9"-11691,30 3-1029,-1-2 0,22-2-240,-42 0 11,85-6-39,8-5 28,96-8-57,-172 19-28,2-1-3355,15 2 3440,-40 1-2521,0 1 0,0 0 0,6 2 2521,-1 2-5035,-8-1 1788</inkml:trace>
  <inkml:trace contextRef="#ctx0" brushRef="#br0" timeOffset="485.5">360 301 15104,'-24'-19'9578,"22"15"-4640,5-3-3547,4-1-1075,-3 5-211,1 1-1,-1 0 1,0 0-1,1 0 0,-1 1 1,1-1-1,0 1 1,0 0-1,4 0-104,3 0 57,0 0-1,0 1 0,5 1-56,-9-1 5,0 1 0,0 0 0,-1 1 0,1 0 0,0 0 0,0 0 0,-1 1 0,1 0 0,-1 1 0,0-1 0,1 3-5,-5-4-5,0 0 1,0 0 0,-1 1 0,1-1 0,-1 1 0,0-1 0,0 1-1,0 0 1,0 0 0,0 0 0,0 1 0,-1-1 0,0 0 0,1 0 0,-1 1-1,-1-1 1,1 1 0,0-1 0,-1 1 0,0-1 0,1 1 0,-2-1-1,1 1 1,0-1 0,-1 1 0,1 0 4,-4 12 0,-1 0 0,0 0 0,-1 0 0,-1-1 0,0 0 0,-1 0 0,-2 0 0,-2 4 5,0-1 0,-4 2-5,-18 29 171,33-49-167,1 1-1,0-1 0,-1 0 1,1 1-1,0-1 0,0 1 1,-1-1-1,1 0 0,0 1 1,0-1-1,0 1 0,0-1 1,-1 1-1,1-1 1,0 1-1,0-1 0,0 1 1,0-1-1,0 1 0,0-1 1,0 1-1,0-1 0,1 1 1,-1-1-1,0 1 0,0-1 1,0 1-1,0-1 0,1 0 1,-1 1-1,0-1 0,0 1 1,1-1-4,0 1 5,0-1 0,0 1 0,1 0 0,-1-1 0,0 0 0,1 1 0,-1-1 0,0 0 0,1 1 0,-1-1 0,0 0 0,1 0 0,0 0-5,72-4 30,-48 2-59,0 1-1,0 1 1,22 4 29,-37-3-1529,-1-1 0,1 0 0,5 0 1529,2-1-3472,-8 1 1440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9:32.55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53 290 12928,'-2'0'1177,"0"0"0,0 0 0,0 0 1,0 1-1,0-1 0,0 1 0,0-1 1,0 1-1,0 0-1177,0 0 696,1 0 1,-1-1 0,1 2-1,-1-1 1,1 0-1,-1 0 1,1 0 0,0 1-1,0-1-696,-2 2 356,2 0 1,-1 0-1,0 0 0,1 0 0,-1 0 0,1 0 0,0 0 0,0 1 1,0-1-1,0 3-356,-1 4-132,2 1 1,-1-1-1,1 1 0,1-1 1,0 1-1,2 9 132,-3-19 1,2 9 14,0 1 0,1-1 1,0 0-1,3 6-15,-5-13 0,1 0-1,-1 0 1,1 0 0,0-1 0,0 1 0,0-1 0,0 1-1,0-1 1,0 0 0,1 0 0,-1 0 0,1 0 0,0 0 0,-1-1-1,1 1 1,0-1 0,2 1 0,2 0-20,1 0 1,-1 0-1,1-1 1,0 0-1,0-1 1,-1 0-1,1 0 0,0 0 1,0-1-1,-1 0 1,1-1-1,-1 0 1,1 0-1,-1 0 0,1-1 1,-1 0-1,4-3 20,1 0-8,0-1 0,0-1 0,-1 0 0,0 0 0,-1-1 0,0-1 0,0 1 0,-1-2 0,6-7 8,-7 6 100,0 0 0,-1 0 0,0-1 0,2-10-100,-8 22 82,0 4-43,-2 9-49,1-5-37,0-1 51,1 0 0,0 1 0,0-1 0,0 0 1,1 0-1,0 0 0,0 0 0,1 0 1,-1-1-1,1 1 0,0-1 0,1 0 0,-1 1 1,2-1-5,6 8-674,0 0 1,1-1-1,1-1 1,3 3 673,-8-8-732,1 0 1,-1 0-1,1-1 0,0 0 1,0 0 731,20 7-1366</inkml:trace>
  <inkml:trace contextRef="#ctx0" brushRef="#br0" timeOffset="342.22">737 515 16256,'-21'12'9017,"20"-12"-8617,0 1 0,0 0 0,0 0 0,0 0-1,1 1 1,-1-1 0,0 0 0,0 0 0,1 0-1,-1 0 1,0 1 0,1 0-400,-1 0 79,1-1 0,0 1 0,0 0 0,0 0 0,0 0 0,1 0-1,-1 0 1,0 0 0,1-1 0,-1 1 0,1 0 0,0 0 0,-1-1 0,1 1 0,0 0 0,0-1 0,0 1-1,0-1 1,1 1 0,-1-1 0,0 1 0,2 0-79,-1 0 20,1 0 0,-1 0 0,1 0 0,0 0 0,0-1 0,-1 1 0,1-1-1,0 0 1,0 0 0,1 0 0,-1 0 0,0 0 0,0-1 0,0 1 0,0-1 0,1 0 0,-1 0 0,0 0 0,0 0 0,0-1 0,1 1-1,-1-1 1,0 0 0,0 0 0,0 0 0,0 0 0,0-1 0,0 1 0,0-1 0,-1 0 0,1 0 0,-1 0 0,1 0 0,-1 0 0,0 0-1,1-1 1,-1 1 0,1-2-20,-2 2-4,0 0 0,0 0-1,0-1 1,0 1-1,0 0 1,0-1 0,-1 1-1,1 0 1,-1-1 0,1 1-1,-1-1 1,0 1 0,0-1-1,0 1 1,0-1-1,-1 1 1,1-1 4,-1 1-186,0 0-1,0 0 1,0 0-1,0 0 1,0 0 0,0 1-1,0-1 1,-1 0 0,1 1-1,-1-1 1,1 1-1,-1-1 1,0 1 0,1-1-1,-1 1 1,0 0-1,0 0 1,-1-1 186,-7-3-1728,1-2 624</inkml:trace>
  <inkml:trace contextRef="#ctx0" brushRef="#br0" timeOffset="705.52">1010 59 15232,'-1'-1'715,"1"-1"1,0 0 0,-1 0-1,1 0 1,0 0 0,0 0-1,0 1 1,0-1 0,1 0-1,-1 0 1,0 0 0,1 0-1,-1 0 1,1 1 0,0-1-1,0 0 1,0 0-716,7-11 1748,-7 12-1673,0 0 1,0 0 0,1 0 0,-1 0-1,0 0 1,1 0 0,-1 0-1,1 0 1,0 1 0,-1-1 0,1 0-1,-1 1 1,1 0 0,0-1-1,-1 1 1,1 0 0,0 0-1,-1 0 1,1 0 0,0 0 0,-1 0-1,1 0 1,0 1 0,0-1-76,1 1 22,0-1 0,-1 1 0,1 0 0,-1 0 0,1 0 0,-1 0 0,1 0 1,-1 0-1,0 1 0,0-1 0,0 1 0,1-1 0,-1 1 0,-1 0 0,1 0 0,1 1-22,-1 1 3,1 0 0,-1 0 0,0 0 0,0 1-1,-1-1 1,1 1 0,-1-1 0,0 1 0,0 0-1,-1-1 1,1 1 0,-1 0 0,0 0 0,-1-1-1,1 2-2,-2 8 5,-1-1-1,-1 1 0,0-1 1,-3 6-5,-5 18 100,11-36-88,1 1 0,-1-1-1,1 1 1,0-1-1,0 1 1,0-1 0,0 1-1,0-1 1,0 1-1,0 0 1,0-1-1,0 1 1,1-1 0,-1 1-1,1-1 1,-1 0-1,1 1 1,0-1 0,-1 1-1,2 0-11,0 0 19,0 0 0,-1 0 1,1 0-1,0 0 0,1-1 0,-1 1 0,0-1 0,0 0 0,1 1 0,-1-1 0,3 0-19,5 3-154,1-1-1,0-1 1,0 0-1,0 0 1,5-1 154,-2 0-697,-8 0-417,-1 0 0,1-1 0,-1 0 0,1 0 0,0-1 0,0 0 1114,11 0-3739,-4 1 1344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9:31.77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23 172 11776,'-10'-5'5347,"-1"0"4137,10 4-7329,1 1-939,2-2 378,-2 1-1564,1 1-1,-1 0 1,0-1-1,1 1 1,-1-1-1,0 1 1,1 0-1,-1 0 1,1-1-1,-1 1 1,1 0-1,-1 0 1,0-1-1,1 1 0,-1 0 1,1 0-1,-1 0 1,1 0-1,0-1-29,111-12 528,-46 6-1594,39 1-5067,-64 4 3050,-16-1 1312</inkml:trace>
  <inkml:trace contextRef="#ctx0" brushRef="#br0" timeOffset="348.13">147 1 16256,'-13'11'6047,"13"-11"-4703,-10 8 1120,10-5 608,-3-3-1760,3 13-64,-5-6-832,10 12-32,-5-3-256,3 9-64,2-6-32,3 12-1088,-3-3 576,3 10-2720,2-7 1792,11 5-1280,-3-10 1568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9:36.15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14 33 13440,'-1'0'356,"0"0"-1,1 0 1,-1 0 0,1 0 0,-1-1 0,1 1 0,-1 0 0,1 0 0,-1 0 0,0-1 0,1 1 0,-1 0 0,1 0 0,-1-1 0,1 1 0,0-1 0,-1 1 0,1 0 0,-1-1 0,1 1 0,0-1-1,-1 1 1,1-1 0,0 1 0,-1-1 0,1 1 0,0-1 0,0 1 0,0-1 0,0 0 0,-1 1 0,1-1 0,0 1 0,0-1 0,0 1 0,0-1 0,0 0 0,0 1 0,0-1 0,1 1-1,-1-1 1,0 0-356,0 1 118,0 0 1,0-1-1,1 1 0,-1-1 0,0 1 0,0 0 0,0-1 0,1 1 0,-1-1 0,0 1 0,1 0 0,-1-1 0,0 1 0,1 0 0,-1 0 0,0-1 0,1 1 1,-1 0-1,1 0 0,-1-1 0,0 1 0,1 0 0,-1 0 0,1 0 0,-1 0 0,1 0 0,-1 0 0,1 0 0,-1 0 0,0 0 0,1 0 0,-1 0 1,1 0-1,-1 0 0,1 0-118,30 4 191,14-1-191,-25-2-90,-13 0-442,1-1 1,-1 0-1,0-1 1,1 0-1,-1 0 1,5-1 531,16-9-1851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9:36.73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42 423 13952,'-10'-3'9780,"3"6"-3960,5-2-5479,1 1-1,0-1 1,0 0 0,0 1 0,0-1 0,0 1 0,0 0 0,0-1 0,0 1 0,0 1-342,-1 5-108,-1-1 0,2 1 0,-1 0 0,1-1 0,0 2 109,1-6 18,-2 22 50,1 0 0,2-1 0,0 1-68,0-17 0,0-1 0,0 0 1,1 0-1,0 1 0,0-1 0,1 0 0,-1-1 0,2 1 1,-1 0-1,1-1 0,0 0 0,1 1 0,-3-4-1,0-1 1,1 1-1,-1-1 1,1 0-1,0 0 0,0 0 1,0 0-1,0 0 1,0 0-1,0-1 0,0 1 1,0-1-1,1 0 1,1 0 0,1 0-9,0 0 1,0 0 0,0-1-1,0 0 1,0 0 0,0 0-1,0-1 1,2 0 8,7-2-9,0-2 0,1 1 0,-1-2 1,-1 0-1,1-1 0,2-2 9,4-3-1,0 0-1,-2-2 1,1 0 0,6-8 1,-15 12 9,0-1 0,-1 0 0,-1 0 0,0-1 0,0 0 1,-1-1-1,5-11-9,10-18 160,-25 47-157,1-1-1,0 0 1,0 1 0,0-1 0,1 0 0,0 1-1,0-1 1,0 2-3,0 8 8,0 1-1,3 12-7,0-14-505,0-1 0,1 0-1,0 0 1,1-1 0,0 1 0,0-1 0,2 0 0,-1 0-1,1-1 1,1 0 0,0 0 0,0-1 0,1 0 0,0 0-1,1-1 1,-1 0 0,2-1 0,0 1 505,8 4-1851</inkml:trace>
  <inkml:trace contextRef="#ctx0" brushRef="#br0" timeOffset="347.69">795 717 14208,'-8'-8'5343,"8"8"-4127,-9 0 1536,9 3 1024,-4-3-2112,4 8-96,-5-3-992,5 6-608,0-3 0,0 7-2208,0-2 1216,5-2-1472,-5-3 1440</inkml:trace>
  <inkml:trace contextRef="#ctx0" brushRef="#br0" timeOffset="688.4">958 57 16895,'0'-2'479,"0"1"-1,0-1 0,0 1 0,0-1 1,1 1-1,-1 0 0,1-1 0,-1 1 0,1-1 1,-1 1-1,1 0 0,0-1 0,0 1 0,0 0 1,0 0-1,0 0 0,0-1 0,0 1 0,0 0-478,2-1 472,0 0-1,0 0 0,0 0 0,0 0 0,1 1 0,-1-1 1,1 1-1,0 0-471,9-3 411,1 1 1,0 1 0,12-1-412,-22 3 170,11-2 1,1 2-1,-1 0 0,11 1-170,-20 0 9,-1-1 1,0 1-1,0 0 1,0 1-1,-1-1 1,1 1-1,0 0 1,0 0-1,-1 0 0,1 1 1,-1 0-1,2 1-9,-4-3-2,-1 1 1,0-1-1,1 1 0,-1 0 0,0-1 0,0 1 0,0 0 0,0 0 0,0-1 1,0 1-1,-1 0 0,1 0 0,0 0 0,-1 0 0,0 0 0,1 0 0,-1 0 0,0 0 1,0 0-1,0 0 0,-1 0 0,1 1 2,-1 5 3,-1-1 0,0 1 0,-1 0 0,-2 7-3,1-4 3,-10 25 56,4-11 0,1 0-1,1 1 0,0 7-58,7-30 14,0 0-1,1 1 0,-1-1 0,1 0 0,0 0 0,0 0 1,1 1-1,-1-1 0,1 0 0,-1 0 0,1 0 0,0 0 1,0 0-1,0 0 0,1 0 0,-1 0 0,1 0 1,-1 0-1,1-1 0,0 1 0,0-1 0,0 1 0,1-1 1,-1 0-1,0 0 0,1 0 0,-1 0 0,1 0 0,0-1 1,0 1-1,0-1 0,0 1 0,0-1 0,2 0-13,36 11 404,1-3-3307,-5-1-3958,0 3-5309,-23-7 7696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9:37.75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86 17 16895,'-32'13'5515,"30"-12"-5198,1 0 0,-1-1 1,1 1-1,-1-1 0,0 1 0,1-1 1,-1 0-1,0 1 0,1-1 0,-1 0 0,0 0 1,0 0-1,1 0 0,-1-1 0,0 1-317,-8-1 2255,-1 2-267,5 0-1175,7 1-318,1-2-490,1 1-1,-1-1 1,1 1 0,-1-1 0,1 0-1,0 0 1,-1-1 0,1 1 0,1-1-5,11 0 5,43 1-5,93-1 0,79-13 0,35 3-85,-212 8-553,170-4 1611,-150 9-3339,1 2-3496,-49-1 1158,-10-2 1642</inkml:trace>
  <inkml:trace contextRef="#ctx0" brushRef="#br0" timeOffset="2011.51">289 391 13568,'-19'-9'4426,"13"3"-2469,2 0-841,0 0-1,1 0 1,-1 0-1,1-2-1115,2 6 226,0-1-1,0 1 1,0 0-1,0-1 1,1 1-1,-1-1 0,1 1 1,0-1-1,0 1 1,0-1-1,0 1 1,0-1-1,1 1 1,-1 0-1,1-1 0,0 0-225,1-1 94,0 0-1,0 0 0,1 0 0,0 0 0,0 1 0,0-1 0,0 1 0,0 0 0,1 0 0,-1 0 0,1 0 0,0 1 1,0-1-1,0 1 0,0 0 0,0 0 0,1 1 0,3-2-93,1 0-16,0 1 1,0 0 0,0 1-1,1-1 1,-1 2-1,0-1 1,1 1-1,7 2 16,-10-1 14,0 0-1,-1 0 0,1 1 0,0 0 1,-1 1-1,0-1 0,1 1 0,-1 0 1,0 1-14,-3-2-2,-1 0 1,1 0-1,0 0 1,-1 0-1,1 0 1,-1 1 0,0-1-1,0 1 1,0 0-1,0-1 1,-1 1-1,1 0 1,-1 0 0,1 0-1,-1 0 1,0 0-1,0 1 1,0-1 0,-1 0-1,1 2 2,-1 5-15,0 0 0,0 1-1,-1-1 1,-1 0 0,0 0 0,0 0-1,-1 0 1,0-1 0,0 1 0,-1-1 0,-1 1-1,1-1 1,-4 3 15,-12 18 564,-2 0-1,0-2 1,-6 4-564,16-18 374,6-8-279,-15 21 253,20-26-333,1 0 1,-1-1-1,1 1 0,-1 0 0,1 0 0,-1 0 0,1 0 0,-1 0 0,1 0 0,0 0 0,0 0 0,-1 0 0,1 0 0,0 0 0,0 0 0,0 0 1,0 0-1,0 0 0,1 0 0,-1 0 0,0 0 0,0 0 0,1 0 0,-1 1-15,2 0 21,-1 0 1,1-1-1,-1 1 0,1-1 1,0 1-1,-1-1 0,1 0 0,0 0 1,0 0-1,0 0 0,0 0 1,0 0-1,0 0 0,0-1 1,1 1-22,30 4 80,-30-5-80,52 3-542,36-3 542,-30-1-4403,0 3-6785,-39-2 8090</inkml:trace>
  <inkml:trace contextRef="#ctx0" brushRef="#br0" timeOffset="2681.32">1040 571 13568,'1'-1'609,"0"1"1,0-1 0,0 0 0,0 0 0,0 0-1,0 0 1,-1 1 0,1-1 0,0 0 0,0-1-1,-1 1 1,1 0 0,0 0 0,-1 0 0,1 0-1,-1 0 1,0-1 0,1 1 0,-1 0 0,0 0-1,0-1 1,0 1-610,1-1 264,-1 0-1,0 1 0,0-1 1,0 0-1,0 1 0,0-1 1,0 0-1,-1 0 0,1 1 1,-1-1-1,1 0 1,-1 1-1,0-1 0,1 1 1,-1-1-1,0 1 0,0-1-263,0 1 33,0 0 0,0 1-1,1-1 1,-1 0 0,0 1-1,0-1 1,0 1 0,0 0-1,0-1 1,0 1 0,0-1-1,0 1 1,0 0 0,0 0-1,0 0 1,0 0 0,0 0-1,0 0 1,0 0 0,0 0-1,0 0 1,0 0 0,0 0-33,-26 9 83,20-6-22,-7 3-19,1 1-1,0 1 1,0 0-1,1 1 1,0 0-1,1 1 1,0 0-1,1 1 1,-7 8-42,15-17 2,1 0 0,-1 1 0,1-1 0,-1 1 0,1-1 0,-1 1 0,1 0 0,0-1 0,1 1 0,-1 0 0,0 1-2,1-2 1,-1-1 0,1 1-1,0-1 1,0 0-1,0 1 1,0-1 0,1 1-1,-1-1 1,0 1-1,1-1 1,-1 0 0,1 1-1,-1-1 1,1 0 0,-1 0-1,1 1 1,0-1-1,0 0 1,-1 0 0,1 0-1,0 0 1,0 0-1,0 0 1,1 1-1,2 0 0,0 0 0,-1 0 0,1-1 0,0 0 0,0 1 0,0-1 0,0-1 0,0 1 0,2 0 0,11 2-15,1-1 0,-1-1 0,1 0 0,-1-2 0,1 1 0,-1-2 0,0-1 0,1 0-1,-1-1 1,-1 0 0,1-2 0,-1 0 0,1-1 0,-2 0 0,1-2 0,-1 0 0,6-5 15,-16 11-27,-1-1 0,0 1-1,0-1 1,0 0 0,0-1 0,-1 1-1,0-1 1,0 0 0,0 1 0,0-1 0,-1-1-1,0 1 1,0 0 0,0 0 0,0-1-1,-1 1 1,0-1 0,0 1 0,-1-7 27,0 8-21,0-1 1,0 0 0,-1 1 0,0-1 0,0 0-1,0 1 1,-1-1 0,1 1 0,-1-1-1,0 1 1,0 0 0,-1 0 0,1 0 0,-1 0-1,0 0 1,0 1 0,0-1 0,-1 1-1,1 0 1,-1 0 0,0 0 0,1 0 0,-1 1-1,-1-1 21,-8-3 77,0 0 0,0 1 0,-1 0 0,1 1-1,-1 1 1,0 0 0,0 1 0,0 1 0,0 0-1,0 1 1,0 0 0,-1 1 0,1 1 0,0 0-1,-2 1-76,16-3 1,0 0 0,0 0 0,0 1 0,1-1 1,-1 0-1,0 0 0,0 0 0,0 0 0,0 0 0,1 0 0,-1 1 0,0-1 0,0 0 0,0 0 0,0 0 0,0 0 0,0 1 0,0-1 0,1 0 0,-1 0 0,0 0 0,0 0 0,0 1 0,0-1 0,0 0 0,0 0 0,0 0 0,0 1 0,0-1 0,0 0 0,0 0 1,0 0-1,0 1 0,0-1 0,0 0 0,0 0 0,0 0 0,0 1 0,-1-1 0,1 0 0,0 0 0,0 0 0,0 0 0,0 1 0,0-1 0,0 0 0,-1 0 0,1 0 0,0 0 0,0 0 0,0 1 0,0-1 0,-1 0 0,1 0 0,0 0 0,0 0 0,0 0 0,0 0 1,-1 0-1,1 0 0,0 0 0,0 0 0,-1 0-1,5 2-12,-1-1 0,0 0 1,0 0-1,0 0 1,1 0-1,-1-1 0,1 0 12,17 2 22,0-1-1,0-1 0,0-1 1,5-1-22,48-5-394,1 3 0,23 3 394,-80 1-444,31-4-8708,-38 0 6837</inkml:trace>
  <inkml:trace contextRef="#ctx0" brushRef="#br0" timeOffset="3252.22">1623 96 11776,'-1'-6'9077,"2"1"1324,2 4-8426,2 0-3626,7-2 1712,-1 1 1,1 1 0,0 0-1,0 0 1,-1 1-1,1 1 1,0 0 0,0 1-1,1 0-61,-12-1 1,1-1 0,0 1-1,-1 0 1,1 0-1,-1 0 1,1 0-1,-1 0 1,0 0 0,1 0-1,-1 1 1,0-1-1,0 0 1,0 1 0,0-1-1,0 1 1,0-1-1,0 0-1,-1 0 1,1 0-1,-1 0 0,1 0 1,-1 1-1,0-1 1,0 0-1,1 0 1,-1 0-1,0 0 0,0 0 1,0 0-1,0 0 1,0 0-1,0 0 1,-1 1-1,1-1 1,0 0-1,-1 0 0,1 0 1,0 0-1,-1 0 1,1 0-1,-1 0 1,0 0-1,0 0 1,-6 7 11,0-1 0,-1 0 1,0 0-1,-1 0-11,-23 22 62,24-21-10,4-5-27,1 0 0,0 0 0,0 1 0,1-1 0,-1 1 0,1 0-25,1-3 6,1-1-1,0 1 0,0-1 1,0 0-1,0 1 0,-1-1 1,1 1-1,0-1 1,0 1-1,0-1 0,0 1 1,0-1-1,0 1 0,0-1 1,0 1-1,1-1 0,-1 1 1,0-1-1,0 0 0,0 1 1,0-1-1,1 1 1,-1-1-1,0 0 0,0 1 1,1-1-1,-1 1 0,0-1 1,1 0-1,-1 1 0,0-1 1,1 0-1,-1 0 0,1 1 1,-1-1-1,0 0 0,1 0 1,-1 0-1,1 1 1,-1-1-1,1 0 0,-1 0 1,0 0-1,1 0-5,27 5 85,-22-4-80,39 1-60,-31-2-914,1 1 0,-1 1 0,1 0 0,12 3 969,-8 0-1888,-3-4 672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2:53:35.61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41 15 13696,'-3'1'1876,"0"0"0,0 0 0,0 0 0,0 1 0,0 0 0,1-1 0,-2 2-1876,2-2 196,1 1 0,-1-1 0,1 1 0,0-1 0,0 1 0,-1 0 0,1 0 0,0-1-1,1 1 1,-1 0 0,0 0 0,0 0 0,1 1-196,-1-1 6,1 0-1,0 0 1,-1 0 0,1 0-1,0 1 1,0-1 0,1 0-1,-1 0 1,0 0 0,1 1-1,-1-1 1,1 0 0,0 0-1,0 0 1,0 0 0,0 0-1,0 0 1,0-1 0,0 1-1,1 0 1,-1 0 0,1 0-6,-1-1 10,0-1-1,-1 1 1,1 0 0,0 0 0,0-1 0,1 1 0,-1 0-1,0-1 1,0 1 0,0-1 0,0 1 0,0-1-1,1 0 1,-1 1 0,0-1 0,0 0 0,0 0-1,1 0 1,-1 0 0,0 0 0,0 0 0,1 0 0,-1-1-1,0 1 1,0 0 0,0-1 0,1 1 0,-1-1-1,0 1 1,0-1 0,0 1 0,0-1 0,0 0 0,0 0-1,0 1 1,0-1 0,0 0 0,0 0 0,-1 0-1,1-1-9,2-1 147,-1 0-1,1 0 1,-1 0-1,0-1 0,-1 1 1,1-1-1,-1 0 1,1 0-1,-1 1 0,0-1 1,0-2-147,-1 4 18,1 0 0,-1 0 0,0 0 1,0 1-1,0-1 0,0 0 1,0 0-1,0 0 0,-1 0 0,1 0 1,0 1-1,-1-1 0,0 0 0,1 0 1,-1 1-1,0-1 0,0 0 1,0 1-1,0-1 0,0 1 0,0-1 1,-1 1-1,1 0 0,0 0 0,-1-1 1,0 0-19,1 2-140,0-1 0,0 1 1,1-1-1,-1 1 0,0 0 1,0-1-1,0 1 0,0 0 1,1-1-1,-1 1 0,0 0 1,0 0-1,0 0 0,0 0 1,0 0-1,0 0 0,0 0 1,0 0-1,0 0 0,1 0 1,-1 1-1,0-1 0,0 0 1,0 1-1,0-1 0,0 1 1,1-1-1,-1 0 0,0 1 1,0 0-1,1-1 0,-1 1 1,0-1-1,1 1 0,-1 0 1,1 0-1,-1 0 140,-7 6-1371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9:43.08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387 68 14720,'-2'-2'1279,"0"0"1,-1 0-1,1 0 0,0 0 1,-1 1-1,1-1 1,-1 1-1,0 0 1,0 0-1280,-1-1 663,0 1 0,0 0 0,0 1 0,0-1 0,0 1 0,-1-1-663,-7 2-95,-1 0 0,1 0 0,-11 3 95,10-2 738,-6 2-618,0 1 1,0 0 0,1 2-1,-1 0 1,2 0 0,-5 4-121,11-5 69,1 0 0,-1 1-1,1 0 1,1 1 0,-1-1 0,1 2 0,1-1 0,-1 2 0,2-1 0,-5 6-69,10-10 14,-1-1 1,1 0-1,-1 0 1,1 1-1,1 0 1,-1-1-1,1 1 0,-1 0 1,1 0-1,1-1 1,-1 1-1,1 0 0,0 0 1,0 0-1,0 0 1,1 0-1,-1 0 1,1 0-1,0-1 0,1 1 1,-1 0-1,1-1 1,0 1-1,0-1 1,1 1-1,-1-1 0,3 3-14,1 0 4,0-1 0,0 0 0,1 0 0,0 0 0,0-1 0,0 0 0,1 0 0,0-1-1,0 0 1,0 0 0,3 0-4,0 0 6,0-1-1,0-1 0,1 0 1,-1 0-1,0-1 0,1-1 1,0 0-1,3 0-5,4-2 14,0-1 1,0-1-1,0-1 1,-1 0-1,0-1 0,0-1 1,0-1-1,-1 0 0,0-1 1,8-7-15,-10 6 9,-1 0 1,0-1 0,-1 0 0,0-1 0,-1-1-1,-1 0 1,6-8-10,-13 16-2,-1 0-1,0 0 1,0 0-1,0-1 1,-1 1-1,1-1 1,-2 0-1,1 1 1,0-1-1,-1 0 1,0 0-1,-1 0 1,1 0-1,-1 0 0,0 0 1,-1 0-1,1 0 1,-1 0-1,0 0 1,-1 0-1,0 1 1,0-1-1,0 0 3,0 0-165,-1 1-1,0 0 0,0-1 0,0 1 1,-1 0-1,1 1 0,-1-1 1,0 0-1,-1 1 0,1 0 0,-1 0 1,0 1-1,-2-2 166,1 1-690,-1 1 1,0 0-1,0 0 1,0 0-1,0 1 0,-1 0 1,1 1-1,-1 0 1,1 0-1,-8 0 690,-4 1-2581,-1 1-1,-4 2 2582,-46 4-3391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9:42.09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 0 11904,'0'1'304,"0"-1"0,0 1 1,0-1-1,-1 1 1,1-1-1,0 1 0,-1-1 1,1 1-1,0-1 0,-1 0 1,1 1-1,0-1 1,-1 0-1,1 1 0,-1-1 1,1 0-1,-1 0 1,1 1-1,-1-1 0,1 0 1,-1 0-1,1 0 1,-1 0-1,1 0 0,-1 1 1,1-1-1,-1 0-304,0 0 3493,1 0-1125,0 0-144,5 0 683,14 3-2416,-1 0 1,20 0-492,-15-2 83,93 2-886,-48-2-2710,-2 3-3722,-47-3 5165</inkml:trace>
  <inkml:trace contextRef="#ctx0" brushRef="#br0" timeOffset="338.88">106 156 14336,'-1'-1'933,"1"0"0,-1 0 0,0-1 1,1 1-1,-1 0 0,1-1 1,0 1-1,-1 0 0,1 0 1,0-2-934,0 2 3152,3 0 1031,7-2-3321,11 0-640,0 2-1,0 0 1,0 1 0,6 1-222,20 0-2,86-1-601,-75 0-6719,-27 4-3072,-20-1 6554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9:55.25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0 106 7552,'10'-7'1614,"-3"-4"6184,-1 2 1515,-5 9-9204,-1-1 0,0 1 0,0 0 0,0-1 0,1 1 0,-1-1 0,0 1 1,1 0-1,-1 0 0,0-1 0,1 1 0,-1 0 0,0-1 0,1 1 0,-1 0 1,1 0-1,-1 0 0,0 0 0,1-1 0,-1 1 0,1 0 0,-1 0 0,1 0 1,-1 0-1,0 0 0,1 0 0,-1 0 0,1 0 0,-1 0 0,1 0 0,-1 0 1,1 0-1,-1 1 0,0-1 0,1 0 0,-1 0 0,1 0 0,-1 0 1,0 1-1,1-1 0,-1 0 0,0 1 0,1-1 0,-1 0 0,0 0 0,1 1 1,-1-1-1,0 1 0,0-1 0,1 0-109,-1 2 62,1 0 1,0-1-1,-1 1 0,0 0 1,1-1-1,-1 1 0,0 0 0,0 0 1,0-1-1,0 1 0,0 0 1,0 0-1,0 0-62,-2 14 55,1 1-1,1-1 1,0 1 0,3 8-55,3 46 6,6 19-6,-7-61 0,2 0 0,1-1-1,1 0 1,7 14 0,-11-32 0,0 1 0,1-1 0,1 1 0,0-2 0,0 1 0,1-1 0,0 0 0,0-1 0,1 1 0,3 0 0,-6-4 0,0-1 0,1 1 0,-1-2 0,1 1 0,0-1 0,0 0 0,0 0 0,0-1 0,0 0 0,0 0 0,1-1 0,-1 0 0,1 0 0,-1 0 0,1-1 0,7-1 0,-9 0 0,0-1 0,0 0 0,0 0 0,0 0 0,0-1 0,0 0 0,-1 0 0,1-1 0,-1 1 0,0-1 0,0 0 0,0 0 0,-1-1 0,0 1 0,1-1 0,-2 0 0,2-2 0,5-7 0,-1-1 0,0 0 0,-1 0 0,-1-1 0,4-13 0,-2 6 0,-2 0 0,-1-1 0,-1 1 0,0-1 0,-2 0 0,-1-1 0,-1 1 0,-1 0 0,-1-1 0,-1 1 0,-2-2 0,0 1-334,-2 1 0,-1 0-1,-1 1 1,0 0 0,-2 0 0,-5-7 334,13 26-409,2 3 266,-1 1 1,1-1-1,0 1 0,-1-1 1,1 1-1,0-1 0,-1 0 1,1 1-1,0-1 0,0 0 0,0 1 1,0-1-1,0 0 0,0 1 1,0-1-1,0 0 0,0 1 1,0-1-1,0 1 0,0-1 1,0 0-1,0 1 0,1-2 143,0-4-1472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9:56.13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24 21 11136,'-17'-4'10055,"11"2"-255,16 0-8051,9-1-1739,0 2 0,0 0 0,8 1-10,-4 0-9,-1 0-1,3-2 10,39-4-752,-43 7-2811,-1 2-4879,-20-3 7862,1 1 1,-1-1-1,1 0 1,-1 0-1,0 0 0,1 0 1,-1 0-1,1 0 0,-1 1 1,0-1-1,1 0 0,-1 0 1,1 1-1,-1-1 1,0 0-1,1 1 0,-1-1 1,0 0-1,1 1 580,-1 0-3893</inkml:trace>
  <inkml:trace contextRef="#ctx0" brushRef="#br0" timeOffset="363.72">90 154 13440,'-15'-3'6743,"8"1"3206,7 2-9824,1 0-1,-1 0 0,1 0 0,-1 0 1,1 0-1,-1 0 0,0 0 0,1-1 0,-1 1 1,1 0-1,-1 0 0,1 0 0,-1-1 1,1 1-1,-1 0 0,0-1 0,1 1 0,-1 0 1,0-1-1,1 1-124,9-7 102,-1 4-89,1 0 0,-1 1-1,1 0 1,0 1 0,0 0 0,2 0-13,68 2-137,-38 0-592,0 1-9762,-36-1 7611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9:53.53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13 185 9216,'0'0'154,"0"0"0,0 0 0,0-1 0,-1 1 0,1 0 0,0 0 0,0 0 1,0 0-1,-1-1 0,1 1 0,0 0 0,0 0 0,-1 0 0,1 0 0,0 0 1,0 0-1,-1 0 0,1-1 0,0 1 0,-1 0 0,1 0 0,0 0 0,0 0 0,-1 0 1,1 0-1,0 1 0,-1-1 0,1 0 0,0 0 0,0 0 0,-1 0 0,1 0 0,0 0 1,0 0-1,-1 0 0,1 1 0,0-1 0,0 0 0,-1 0 0,1 0-154,-2 1 4683,1-1 5120,2-1-9723,-1 1 0,0-1-1,0 1 1,0-1 0,1 1 0,-1 0 0,0-1 0,0 1 0,1 0 0,-1-1-1,0 1 1,1 0 0,-1-1 0,0 1 0,1 0 0,-1 0 0,1-1 0,-1 1 0,0 0-1,1 0 1,-1 0 0,1-1 0,-1 1 0,1 0 0,-1 0 0,0 0 0,1 0-1,-1 0 1,1 0 0,-1 0 0,1 0-80,20 0 173,-14 0-33,52-1-28,31-6-112,-9 1-924,-36 3-2243,14-3 3167,-55 5-1429,-1 1 0,1 0 0,-1 0-1,1 0 1,0 0 0,-1 1-1,1-1 1,-1 1 0,4 1 1429,-3-1-2917</inkml:trace>
  <inkml:trace contextRef="#ctx0" brushRef="#br0" timeOffset="347.44">137 263 14720,'-3'1'1143,"-14"5"7329,20-3-902,11-1-6751,22-7-841,-13 1-36,32-5-196,-3 1 550,3 1-296,-1 6-2588,-42 1 443,1 2 0,-1-1 0,2 2 2145,0 0-1456</inkml:trace>
  <inkml:trace contextRef="#ctx0" brushRef="#br0" timeOffset="817.55">448 1 15744,'-31'0'12484,"29"0"-11936,-1 1-1,1-1 0,-1 1 0,1 0 0,0 0 1,-1 0-1,1 0 0,-1 1-547,2-2 10,0 1 0,0-1-1,-1 1 1,1-1 0,0 1-1,1 0 1,-1 0 0,0-1 0,0 1-1,0 0 1,0 0 0,1 0-1,-1 0 1,0 0 0,1 0 0,-1 1-10,5 3 5,-2-2-5,1-1 0,0 1 0,0-1 0,0 0 0,0 0 0,1-1 0,-1 1 0,0-1 0,1 1 0,0-1 0,38 10 0,-30-9 0,15 5 0,34 7 0,-1 2 0,22 12 0,-73-24 0,0 0 0,0 1 0,-1 0 0,0 0 0,0 1 0,0 0 0,2 3 0,-8-7 0,1 0 0,-1 1 0,0 0 0,0-1 0,0 1 0,0 0 0,-1 0 0,1 0 0,-1 0 0,0 1 0,1-1 0,-2-1 0,1 0 0,-1 0 0,0 0 0,0 0 0,0 0 0,0 0 0,0 0 0,0 0 0,-1 0 0,1 0 0,-1 0 0,1 0 0,-1 0 0,0 0 0,1 0 0,-1 0 0,0-1 0,0 1 0,-1 1 0,-6 6 0,0 0 0,-1 0 0,1-1 0,-1 0 0,-1 0 0,0-1 0,0-1 0,0 1 0,-9 2 0,-23 11 0,-39 12 0,72-29 0,-35 16-410,26-11-243,-1 0-1,0-2 1,0 0-1,-1-1 654,2-4-1808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0:59:58.83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13 465 11904,'0'0'502,"-1"0"0,0 0 0,1 0 0,-1 0 0,0 0 0,1 0 0,-1 1 0,1-1 0,-1 0 0,0 0 0,1 1 0,-1-1 0,1 0 0,-1 1 0,1-1 0,-1 1 0,1-1-502,-2 1 3574,1-6 3549,12 5-6168,29-1-617,0-1 1,16-3-339,-38 1-465,0 2 1,-1 0-1,1 2 0,0-1 0,0 2 1,0 1-1,17 3 465,-14-4-7072,-2 3 6133</inkml:trace>
  <inkml:trace contextRef="#ctx0" brushRef="#br0" timeOffset="750.99">890 37 13568,'-15'-33'8890,"14"30"-5914,-4 12 1945,1 1-4642,-1 9-15,1 1 1,1 0 0,1 1-1,1-1 1,0 1-265,-1 33 213,-24 259 347,26-241-523,-1-72-37,1 1 0,0-1 0,0 0 0,0 0 0,0 1 0,0-1 0,0 0 0,0 1 0,0-1 0,0 0 0,0 0 0,0 1 0,0-1 0,0 0 0,0 1 0,0-1 0,0 0 0,1 0 0,-1 1 0,0-1 0,0 0 0,0 0 0,0 1 0,1-1 0,-1 0 0,0 0 0,0 0 0,0 1 0,1-1 0,-1 0 0,0 0 0,0 0 0,0 0 0,1 1 0,6-7 0,7-16 0,-5 2 0,-6 14 0,-1 0 0,1 0 0,1 0 0,-1 0 0,1 1 0,3-4 0,5-5-27,0 1-1,2 1 1,-1 0-1,2 1 1,-1 1-1,2 0 1,11-6 27,-16 10-16,0 1 0,1 1 0,-1 0 0,1 0 0,0 1 0,0 1 0,0 0 0,0 0 0,0 1 0,0 1 0,0 0 0,3 1 16,-13-1-16,1 1 0,0-1 0,0 1 0,0 0 0,-1 0 0,1 0 0,1 0 16,-4 0-5,1-1 0,-1 0-1,1 0 1,-1 0 0,0 1-1,1-1 1,-1 0 0,0 1-1,1-1 1,-1 0 0,0 1-1,1-1 1,-1 0 0,0 1-1,0-1 1,1 0 0,-1 1-1,0-1 1,0 1 0,0-1-1,1 1 1,-1-1 0,0 0-1,0 1 1,0-1 0,0 1-1,0-1 1,0 1-1,0-1 1,0 1 0,0-1-1,0 1 1,0-1 0,0 0-1,-1 1 1,1-1 0,0 1-1,0-1 1,0 1 0,-1-1-1,1 0 1,0 1 0,0-1-1,-1 0 1,1 1 0,0-1-1,-1 0 1,1 1 0,0-1-1,-1 0 1,1 1 5,-6 3-14,1-1-1,0 1 1,-1-1-1,0 0 1,0 0 0,0-1-1,0 1 1,0-1 0,0-1 14,-23 10 12,-64 31 280,76-33-154,0 1-1,1 0 1,1 1-1,-4 3-137,18-13 1,1-1 0,-1 1-1,0-1 1,1 1-1,-1-1 1,1 1 0,-1-1-1,1 1 1,-1-1-1,1 1 1,-1 0 0,1-1-1,0 1 1,-1 0-1,1 0 1,0-1 0,-1 1-1,1 0 1,0 0-1,0-1 1,0 1 0,0 0-1,0 0 1,0 0-1,0 0 0,0 0 1,1-1 0,-1 1 0,1 0-1,-1 0 1,1 0 0,0-1 0,-1 1 0,1 0-1,0-1 1,-1 1 0,1 0 0,0-1-1,0 1 1,0-1 0,-1 0 0,1 1 0,1-1-1,5 3 3,1-1 1,0 0-1,-1 0 1,6 0-4,-10-1 0,163 20-144,-154-19-1079,1 1 0,-1 1 1,11 5 1222,-5-1-5326,-1-1-3488,-16-6 8329,4 0-3125</inkml:trace>
  <inkml:trace contextRef="#ctx0" brushRef="#br0" timeOffset="1318.94">1553 367 15104,'6'-12'8540,"-6"12"-8452,0 0-1,0 0 1,0 0 0,0 0-1,0 0 1,0 0 0,0 0 0,0 0-1,0-1 1,0 1 0,0 0-1,0 0 1,0 0 0,0 0 0,0 0-1,0 0 1,0 0 0,0 0-1,0 0 1,0 0 0,0 0 0,0 0-1,0 0 1,0 0 0,0-1 0,0 1-1,0 0 1,0 0 0,0 0-1,0 0 1,0 0 0,0 0 0,0 0-1,0 0 1,0 0 0,0 0-1,0 0 1,0 0 0,0 0 0,0 0-1,0 0 1,0 0 0,0 0-1,-1 0 1,1 0 0,0 0 0,0 0-1,0 0 1,0 0 0,0 0 0,0 0-1,0 0 1,0 0 0,0 0-1,0 0 1,0 0 0,0 0 0,0 0-1,0 0 1,0 0 0,-1 0-1,1 0 1,0 0 0,0 0 0,0 0-1,0 0 1,0 0 0,0 0-1,0 0-86,-6 7 3073,0 7-3467,2 0 435,1 0 1,1 0-1,0 0 0,1 0 1,0 0-1,2 12-42,-1-18 10,1-1 0,0 1-1,0-1 1,1 0-1,0 0 1,0 0 0,0 0-1,1 0 1,0 0 0,1 0-1,-1-1 1,1 0-1,1 0 1,-1 0-10,-1-3-9,0 0 0,0-1 0,0 0 1,0 1-1,0-1 0,0-1 0,0 1 0,1 0 0,-1-1 1,1 1-1,-1-1 0,1 0 0,0 0 0,-1-1 0,1 1 1,0-1-1,0 0 0,-1 0 0,1 0 0,0 0 0,0-1 1,-1 1-1,1-1 0,0 0 0,-1 0 0,1-1 0,0 1 9,7-4-26,-1 1-1,0-1 0,0-1 0,-1 0 0,1 0 0,-1-1 1,-1 0-1,5-4 27,-3-1 6,0 0 1,-1 0-1,0-1 1,-1 0-1,0-1 1,-1 0-1,-1 0 1,0 0-1,1-7-6,2-24 358,-9 46-356,0 1 1,0 0-1,0-1 1,-1 1-1,1 0 1,1-1 0,-1 1-1,0-1 1,0 1-1,1 0 1,-1-1-1,1 1 1,-1 0-3,2 4 4,-1 4-6,0 0 0,1 0 1,1 0-1,0 0 0,0-1 0,0 1 1,2-1-1,-1 0 0,5 7 2,-1-4-508,2 1 0,0-1 1,0-1-1,7 6 508,-9-10-2623,0 0 0,1-1 1,0 0-1,5 3 2623,2 1-5525,-6-4 1989</inkml:trace>
  <inkml:trace contextRef="#ctx0" brushRef="#br0" timeOffset="1682.6">2211 570 18303,'-4'5'6752,"4"-5"-5248,0 6 640,0-1 96,0-5-1376,0 8-192,0-1-480,0 9-192,0 0-32,0 7-960,0-7 544,0 7-800,0-7 704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1:00:02.73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22 144 11776,'-5'0'693,"-7"-2"7651,7 0-585,14 1-4983,25 0-2461,14-2-315,9-5-2690,-10 0-2858,-3-2-4123,-34 6 6989</inkml:trace>
  <inkml:trace contextRef="#ctx0" brushRef="#br0" timeOffset="333.05">174 0 14464,'-16'0'5343,"16"0"-4127,-18 6 1024,13 3 832,-3-9-1760,-2 11-192,2-3-736,3 16-416,0-4 0,5 11 0,-3-9 32,3 14-352,0-8 192,3 2-2912,-3-10 1696,5 7-2176,-10-4 2048</inkml:trace>
  <inkml:trace contextRef="#ctx0" brushRef="#br0" timeOffset="661.71">12 452 17535,'-8'0'6496,"8"0"-5056,0 0 448,3 0 320,-3 0-1376,15 0 160,-7-5-608,14 5 0,-1-3-256,18 3-64,-3-5-32,3 5-2368,-8-3 1280,13 6-2048,-14 2 1792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1:00:10.56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1 905 10240,'0'0'3365,"0"9"44,0-6 936,43 115 2999,-16-43-6736,28 53-608,-43-108 55,-12-19-48,0-1-1,1 0 1,-1 1 0,0-1-1,0 0 1,0 0-1,1 1 1,-1-1 0,0 0-1,0 1 1,1-1-1,-1 0 1,0 0-1,0 0 1,1 1 0,-1-1-1,0 0 1,1 0-1,-1 0 1,0 0 0,1 0-1,-1 0 1,0 1-1,1-1 1,-1 0-1,0 0 1,1 0 0,-1 0-1,1 0 1,-1 0-1,0-1 1,1 1 0,-1 0-1,0 0 1,1 0-1,-1 0 1,0 0-1,1 0 1,-1 0 0,0-1-1,0 1 1,1 0-1,-1 0 1,0-1 0,1 1-1,-1 0 1,0 0-1,0-1 1,0 1-1,1 0 1,-1-1 0,0 1-1,0 0 1,0-1-7,1-1 8,0-1-1,0 0 1,-1 0 0,1 0 0,-1 0 0,0 0 0,0 0-1,0 0 1,0-2-8,0-13-54,3-42 320,-4-49-266,0 29-74,-37-598-235,37 659 292,-4-32-137,-1-1-1,-6-13 155,9 51 369,1-1 1,1 1-1,0 0 0,0-1-369,1 15 5,1 0-1,-1-1 1,0 1-1,1 0 1,-1-1-1,0 1 1,1 0-1,-1 0 1,0-1-1,1 1 1,-1 0-1,1 0 1,-1 0-1,1-1 1,-1 1-1,0 0 1,1 0-1,-1 0 1,1 0-1,-1 0 1,1 0-1,-1 0 1,0 0-1,1 0 1,-1 0-1,1 0 1,-1 0-1,1 1-4,-1-1 8,11 0 41,0 2 1,0-1-1,0 2 1,-1-1-1,9 4-49,-7-2 24,0-1 1,0 0-1,12 1-24,-5-2 1,-7-1 23,0 0-1,0-1 1,1 0 0,-1-1-24,21 0 121,24 1-121,-22 0 17,38 3 5,3 4-22,3-1 5,62 9 72,12 1 33,-114-14-164,25-3 54,9 0-5,43 7 5,-23-1 0,35 5 23,-68-4 30,0-3-1,12-2-52,35-7 0,96-2 0,-175 8 0,110-1 0,75-11 0,-152 8 0,59 4 0,-60 1 0,84 3 0,-16 5 0,-55-2 0,-1-4 0,29-3 0,-27-5 0,190-5 0,-170 9 0,66-10 0,-73 2 0,63 2 0,592 7-128,-667 3 128,-39-1 0,-1-2 0,2-1 0,27-1 0,-23 1 0,17-3 0,52-8 0,45 4 0,110 7 0,-125 2 0,-75-2 0,-24-1 0,39 5 0,38 7 59,-65-6-59,-36-3-2224,1 1 0,4 1 2224,-3 0-2459</inkml:trace>
  <inkml:trace contextRef="#ctx0" brushRef="#br0" timeOffset="2993.48">847 547 14208,'-8'-22'7546,"7"21"-7403,1 1 0,0-1 0,0 1 0,0 0 0,0-1 0,-1 1 0,1 0 0,0-1 0,0 1 0,-1 0 0,1-1 0,0 1 0,0 0 0,-1 0-1,1-1 1,0 1 0,-1 0 0,1 0 0,-1 0 0,1-1 0,0 1 0,-1 0 0,1 0 0,0 0 0,-1 0 0,1 0 0,-1 0 0,1 0 0,0 0 0,-1 0 0,1 0 0,-1 0 0,1 0 0,0 0 0,-1 0 0,1 0 0,-1 0 0,1 0 0,0 1 0,-1-1 0,1 0 0,0 0 0,-1 0 0,1 1-1,0-1 1,-1 0 0,1 0 0,0 1 0,-1-1 0,1 0 0,0 1 0,0-1 0,-1 0 0,1 1 0,0-1 0,0 1 0,0-1-143,-4 6 238,2 1 1,-1-1-1,1 0 0,-1 1 1,2 0-1,-1 0 0,1-1 1,0 1-1,0 1-238,-2 16 207,-6 17-39,-14 69-15,5 1 1,4 12-154,12-111 5,1-1 8,3-10-31,1-5-30,0 1 41,-1-1 1,0 0 0,0 0-1,0 0 1,-1 0 0,1 0-1,-1-1 7,9-20 2,-1 10-4,0 1 1,1 0-1,1 0 1,0 1-1,1 0 0,0 1 1,1 1-1,0 0 1,1 0-1,14-7 2,-8 6-65,-5 3 41,1 0-1,8-3 25,-20 10 0,-1 1 0,1 0 0,-1-1 1,1 1-1,0 1 0,0-1 0,-1 1 0,1-1 0,0 1 1,0 0-1,0 0 0,-1 1 0,5 0 0,-8-1 0,0 0 0,1 0 0,-1 0 0,0 0 0,1 1 0,-1-1 0,0 0 0,0 0 0,1 0 0,-1 1 0,0-1 0,0 0 0,1 0 0,-1 1 0,0-1 0,0 0 0,1 1 0,-1-1 0,0 0 0,0 0 0,0 1 0,0-1 0,0 0 0,0 1 0,0-1 0,1 0 0,-1 1 0,0-1 0,0 1 0,0-1 0,0 0 0,0 1 0,0-1 0,-1 0 0,1 1 0,0-1 0,0 0 0,0 1 0,0-1 0,0 0 0,0 1 0,-1-1 0,1 0 0,0 0 0,0 1 0,0-1 0,-1 0 0,1 1 0,0-1 0,0 0 0,-1 0 0,1 0 0,-1 1 0,-15 16 0,14-16 0,-16 14 6,0 1 38,0 0-1,-3 6-43,17-17 5,-1 0-1,1 1 1,0-1-1,1 1 1,-1 0-1,1 0 1,0 1 0,1-1-1,-1 1 1,1 0-5,1-2-1,0-1 1,0 0 0,1 1 0,0-1-1,0 1 1,0-1 0,0 0 0,0 1-1,1-1 1,0 0 0,0 1 0,0-1 0,1 0-1,-1 0 1,1 0 0,0 0 0,0 0-1,0 0 1,1-1 0,-1 1 0,1-1-1,3 4 1,-2-2-236,1 0 0,-1-1 0,1 1 0,0-1 0,0 0 0,4 1 236,-7-3-495,0-1 0,1 0 0,-1 1 0,1-1 1,-1 0-1,1-1 0,0 1 0,-1 0 0,1-1 0,0 0 0,0 1 1,-1-1-1,1 0 0,0 0 0,0-1 0,0 1 0,1-1 495,11-5-1728</inkml:trace>
  <inkml:trace contextRef="#ctx0" brushRef="#br0" timeOffset="3450.37">1233 822 10368,'0'-2'627,"1"0"1,0-1-1,-1 1 1,0 0-1,1 0 1,-1-1-1,0 1 1,0 0-1,0-1 1,-1 1-1,1-1-627,-6-7 8175,5 10-7953,1 0 1,-1 0 0,1 1-1,0-1 1,-1 0-1,1 0 1,0 0 0,-1 1-1,1-1 1,-1 0 0,1 0-1,0 1 1,0-1 0,-1 0-1,1 1 1,0-1 0,0 0-1,-1 1 1,1-1-1,0 0 1,0 1 0,0-1-1,-1 1 1,1-1 0,0 0-1,0 1 1,0-1-223,-6 15-42,5-15 318,-4 16-192,1 0 0,0 1 0,1-1 0,0 1 0,2-1 0,0 1 0,1 0 0,1 16-84,0-27-17,-1-1 0,1 1 0,0 0 0,1-1 0,-1 1 0,1-1 0,0 0 1,1 1-1,2 3 17,-4-7-8,0-1 1,0 1 0,0-1-1,0 1 1,0-1 0,1 1-1,-1-1 1,1 0 0,-1 1 0,1-1-1,-1 0 1,1 0 0,0 0-1,-1 0 1,1-1 0,0 1-1,0 0 1,0-1 0,0 1-1,0-1 1,0 0 0,-1 0-1,1 1 1,0-1 0,0-1 0,0 1-1,0 0 1,0 0 0,0-1-1,0 1 1,1-1 7,5-2-25,-1 0 1,1 0-1,-1-1 0,0 0 1,0-1-1,0 0 0,0 0 1,-1 0-1,1-1 0,2-3 25,2-3 5,1-2-1,-2 0 0,0 0 1,6-11-5,2-14 66,-12 27 31,0-1 0,1 1 0,1-2-97,-6 14 158,-1 7-44,-2 12 39,1-10-71,-1 13-47,3 57 108,-1-69-259,0-1 0,1 1 0,0 0 0,1-1 0,0 1 0,3 6 116,-4-12-469,0 0 0,1 1 0,-1-2 0,1 1 0,0 0 0,0 0 0,4 2 469,-3-3-1123,-1 0 1,1 0 0,0 0-1,0-1 1,0 1 0,0-1-1,0 0 1,0 0 0,1-1 0,-1 1-1,0-1 1,5 0 1122,8 0-3189</inkml:trace>
  <inkml:trace contextRef="#ctx0" brushRef="#br0" timeOffset="3798.59">1729 1072 15872,'-10'8'5983,"10"-8"-4671,-3 11 928,3-3 512,-5-8-1600,5 8 0,0 1-736,0 2-128,-5-3-160,2 8-864,-2-4 384,5 2-4128,0-1 2432,5-2-2688,-5-2 2688</inkml:trace>
  <inkml:trace contextRef="#ctx0" brushRef="#br0" timeOffset="4169.91">1878 503 15104,'-8'1'2335,"5"-1"-1401,0 1-1,0-1 1,0 1 0,0-1 0,0 1 0,0 0 0,0 0 0,0 0 0,0 1 0,0 0-934,2-1 129,0 0-1,1 0 1,-1 0 0,0 0 0,1 1 0,-1-1 0,1 0-1,-1 1 1,1-1 0,0 0 0,0 1 0,-1-1 0,1 0-1,0 1 1,0-1 0,0 0 0,0 1 0,1-1-1,-1 1 1,0-1 0,1 0 0,-1 1 0,1-1 0,-1 0-1,1 0 1,-1 1 0,1-1-129,3 7 56,0-1 1,1 1-1,5 5-56,-9-11 113,15 17 63,0 0-1,9 6-175,18 22 193,-30-32-115,-1 1 0,0 0 0,-2 1 1,0 1-1,0-1 0,-1 4-78,1 1 145,-1 1-1,0 1 0,-2 0 1,0 7-145,-5-23 28,-1 1-1,0-1 1,-1 1 0,0-1-1,0 1 1,-1 0 0,0-1-1,0 1 1,-1-1 0,0 0-1,0 1 1,-1-1 0,-1 0-1,-2 6-27,-5 5-339,-1-1 1,-1-1-1,0 0 0,-6 5 339,1-3-1637,0-1 0,-1-1 0,-13 8 1637,-4-3-1419</inkml:trace>
  <inkml:trace contextRef="#ctx0" brushRef="#br0" timeOffset="4556.3">675 1357 14592,'-44'-8'5439,"44"8"-4223,-56-15 1344,38 7 864,5-3-1952,-5-9 0,-3-7-928,8-17-160,0-3-224,8-31-32,-5 1-64,20-9-128,-2 16 32,23-5-1440,-5 6 768,22-9-1248,-4 8 1120</inkml:trace>
  <inkml:trace contextRef="#ctx0" brushRef="#br0" timeOffset="5358.46">2136 464 13440,'-11'4'6814,"8"-7"-1357,3 2-5315,0 0 0,0 1 0,0-1 0,1 0 0,-1 1 0,0-1-1,1 1 1,-1-1 0,0 0 0,1 1 0,-1-1 0,1 1 0,-1-1-1,1 1 1,-1 0 0,1-1 0,-1 1 0,1-1 0,-1 1 0,1 0-1,0 0 1,-1-1 0,1 1 0,-1 0 0,2 0-142,5-3 59,0 1-1,0 0 1,1 1 0,-1 0 0,0 0-1,1 1 1,-1 0 0,6 0-59,-9 1-16,1-1 1,-1 1 0,0 0-1,0 0 1,0 0 0,1 0-1,-1 1 1,-1 0-1,1 0 1,0 0 0,0 0-1,-1 0 1,1 1 0,-1 0-1,0 0 1,1 0 15,-3-2 19,0 0-1,0 0 1,-1 1 0,1-1 0,0 0-1,-1 0 1,1 0 0,-1 0 0,1 1-1,-1-1 1,0 0 0,1 1 0,-1-1-1,0 0 1,0 1 0,0-1 0,0 0-1,0 1 1,0-1 0,0 0 0,-1 0 0,1 1-1,0-1 1,-1 0 0,1 1 0,-1-1-1,1 0 1,-2 1-19,-1 4-3,-2 0 0,1 0 0,-1 0 0,1-1 0,-2 2 3,-13 15-212,19-21 242,0-1-1,-1 1 0,1-1 0,0 1 0,0-1 0,-1 1 0,1-1 0,0 1 0,0-1 0,0 1 0,0-1 0,0 1 1,-1-1-1,1 1 0,0 0 0,0-1 0,1 1 0,-1-1 0,0 1 0,0-1 0,0 1 0,0 0 0,0-1 0,1 1 1,-1-1-1,0 1 0,0-1 0,1 1 0,-1-1 0,0 0 0,1 1 0,-1-1 0,0 1 0,1-1 0,-1 1 0,1-1 1,-1 0-1,1 0 0,-1 1 0,1-1 0,-1 0 0,1 0 0,-1 1 0,1-1 0,-1 0 0,1 0 0,0 0 0,-1 0 0,1 0 1,-1 0-1,1 0-29,5 1 97,1-1 1,-1 0 0,0 0 0,6-1-98,-3 1 168,57 0-76,-23 0-3741,-32 0 2646</inkml:trace>
  <inkml:trace contextRef="#ctx0" brushRef="#br0" timeOffset="8904.4">2881 858 9344,'0'0'80,"0"0"0,0 0 0,0 0 0,0 0 0,0 0 0,0-1 0,0 1 0,0 0 0,0 0 0,0 0 0,-1 0 0,1 0 0,0 0 0,0 0 0,0 0 0,0 0 1,0 0-1,0 0 0,0 0 0,0 0 0,0 0 0,0 0 0,-1 0 0,1 0 0,0 0 0,0 0 0,0 1 0,0-1 0,0 0 0,0 0 0,0 0 0,0 0 0,0 0 0,0 0 0,0 0 0,0 0 0,0 0 0,0 0 1,-1 0-1,1 0 0,0 0 0,0 0 0,0 0 0,0 1 0,0-1 0,0 0 0,0 0 0,0 0 0,0 0 0,0 0 0,0 0 0,0 0 0,0 0 0,0 0 0,0 0 0,0 1 0,0-1 0,0 0 0,0 0 0,0 0 1,0 0-1,0 0 0,0 0 0,0 0 0,0 0 0,1 0 0,-1 0 0,0 0 0,0 1 0,0-1-80,-1-3 4951,1 3-2423,0 0 160,0 0-987,0 0-122,0 0-582,0 0-90,5 0 298,145 0-190,-88 0-8499,-35 4-1316,-13-3 5622</inkml:trace>
  <inkml:trace contextRef="#ctx0" brushRef="#br0" timeOffset="9529.58">3843 624 13056,'-10'-13'11460,"7"9"-7689,7 5-1440,-4-1-2279,1 1 0,-1-1 0,0 1 0,1 0 1,-1-1-1,0 1 0,0 0 0,1 0 0,-1-1 1,0 1-1,0 0 0,0-1 0,0 1 0,0 0 1,0 0-1,0-1 0,0 1 0,0 0 0,0 0 1,-1 0-53,-2 14 139,3-15-122,-38 122 283,24-80-232,12-35-49,0 0 0,0 1 0,0-1 0,1 1 0,0-1-1,1 1 1,0 0 0,0-1 0,1 8-19,-1-14 2,1 0 0,-1 0 1,1 0-1,-1 0 0,1 0 0,-1 0 0,1 0 0,-1 0 0,1 0 0,0-1 0,0 1 0,-1 0 0,1 0 0,0-1 0,0 1 1,0 0-1,0-1 0,0 1 0,0-1 0,0 1 0,0-1 0,0 0 0,0 1 0,0-1 0,0 0 0,0 0 0,0 1 0,0-1 1,0 0-1,0 0 0,1 0 0,-1-1 0,0 1-2,7 0 27,0-1 0,0 0 1,0-1-1,3-1-27,0 1 30,64-13 72,0 3-1,36 1-101,-71 9-34,9 1-384,-1-3 1,20-5 417,-42 8-4309,-17 1-838,-10-1 1414,-7-6 1344</inkml:trace>
  <inkml:trace contextRef="#ctx0" brushRef="#br0" timeOffset="9879.77">4105 699 16895,'0'0'374,"0"0"0,-1 0-1,1 0 1,0 0-1,-1 0 1,1 0-1,0 0 1,-1 0-1,1 0 1,0 0-1,-1 1 1,1-1-1,0 0 1,-1 0 0,1 0-1,0 0 1,0 1-1,-1-1 1,1 0-1,0 0 1,0 1-1,-1-1 1,1 0-1,0 0 1,0 1-1,0-1 1,-1 0 0,1 1-1,0-1-373,0 13 4570,10 22-4829,-4-15 875,-3 0-588,-2 0 1,0 0-1,-1 0 0,-1 5-28,-1 27-156,-4 43-2158,2-73 1679</inkml:trace>
  <inkml:trace contextRef="#ctx0" brushRef="#br0" timeOffset="11666.68">5115 1415 11648,'-15'10'3733,"15"-10"-3651,0 0-1,-1 1 1,1-1 0,0 0-1,-1 0 1,1 0 0,0 0-1,-1 0 1,1 0 0,0 1 0,-1-1-1,1 0 1,0 0 0,-1 0-1,1 0 1,-1 0 0,1 0-1,0 0 1,-1 0 0,1-1-1,0 1 1,-1 0-82,-11-2 1817,0-1 0,0 0 0,0-1-1,1-1 1,-1 1 0,1-2-1817,-5-3 305,1-1-1,0-1 0,0 0 1,1 0-1,1-2 1,0 0-1,0 0 1,1-1-1,1-1 1,1 0-1,0 0 0,-4-10-304,-3-8 74,1 0-1,2-1 1,-5-19-74,12 29 5,1-1 0,0 1 0,2-1 0,2 0 0,-1-24-5,4 12-51,2 0 1,2 0 0,3-9 50,28-105-537,-21 101-492,1 1 1,3 1-1,2 0 1,2 2 0,2 1-1,17-23 1029,-4 14-1216</inkml:trace>
  <inkml:trace contextRef="#ctx0" brushRef="#br0" timeOffset="12246.93">5164 550 14464,'-3'-3'1770,"-16"-16"9584,18 18-10042,0 2-1161,1 0-1,-1 1 1,1-1-1,-1 0 1,1 0-1,-1 1 1,1-1-1,0 0 1,-1 1-1,1-1 1,0 1-1,0-1 1,0 0-1,0 2-150,0 12 24,1 0 0,0 0 0,1 0 0,1 0 0,0 0 0,2 1-24,-4-12 4,0 0-1,0 0 0,1 1 1,0-1-1,0 0 1,0 0-1,1-1 1,-1 1-1,1 0 1,0-1-1,0 0 1,0 0-1,0 1 1,0-2-1,1 1 1,-1 0-1,1-1 1,0 0-1,0 1 1,0-2-1,0 1 1,0 0-1,3 0-3,2-1 7,-1 0 1,0 0-1,1-1 1,-1 0-1,1-1 1,-1 0-1,0 0 1,1-1-1,-1 0 1,0 0-1,0-1 0,0 0 1,0 0-1,-1-1 1,1 0-1,-1 0 1,4-4-8,1 0 23,-1-1 0,-1 0 0,1-1 0,-2 0 0,1 0 0,-1-1 0,-1 0 0,0-1 0,-1 0 0,3-5-23,6-8 407,-16 24-395,0 1 1,0 0 0,1-1-1,-1 1 1,0 0 0,0-1-1,1 1 1,-1 0 0,0 0-1,1-1 1,-1 1 0,0 0-1,1 0 1,-1 0 0,0 0 0,1-1-1,-1 1 1,1 0 0,-1 0-1,0 0 1,1 0 0,-1 0-1,1 0-12,-1 0 12,1 1-1,-1-1 1,0 1-1,1-1 0,-1 1 1,0-1-1,0 1 1,1-1-1,-1 1 1,0 0-1,0-1 0,0 1 1,1-1-1,-1 1 1,0 0-1,0-1 1,0 1-1,0-1 0,0 1 1,0 0-1,-1-1 1,1 1-12,0 5-73,0 0 0,0 0 0,1 0 0,-1 0 0,1-1 0,1 1 0,-1 0 1,1 0-1,0-1 0,0 1 0,1-1 0,0 2 73,10 11-2429,0 1 0,6 4 2429,-5-3-1142</inkml:trace>
  <inkml:trace contextRef="#ctx0" brushRef="#br0" timeOffset="12603.59">5738 725 16511,'-2'0'786,"0"1"-1,0-1 0,0 1 1,0 0-1,0-1 0,0 1 1,1 0-1,-1 0 0,0 0 1,0 0-1,1 1 0,-2 0-785,-2 9 3387,5-9-3377,0-1 1,0 0 0,0 0-1,0 1 1,0-1 0,0 0-1,0 0 1,0 0 0,1 1-1,-1-1 1,1 0 0,-1 0-1,1 0 1,-1 0 0,1 0-1,0 1-10,0-1 41,0 0 1,0 0-1,0 0 0,0 0 0,0 0 0,1 0 0,-1 0 0,0 0 0,0-1 0,1 1 0,-1-1 0,0 1 0,1-1 0,-1 1 0,1-1 0,-1 0 0,1 0 0,-1 1 0,0-1 1,1 0-1,-1 0 0,1-1 0,-1 1 0,1 0 0,-1 0 0,0-1 0,1 1 0,-1-1-41,5 0 144,1-1 1,-1-1-1,0 1 1,0-1-1,2-1-144,-6 2 49,0 0-1,1 0 0,-1 0 0,0 0 0,0 0 1,0 0-1,0-1 0,0 1 0,-1-1 0,1 0 1,-1 1-1,0-1 0,1 0 0,-1 0 0,-1 0 1,1 0-1,0-2-48,0 3-6,-1 0 1,1 0-1,-1 0 0,0 0 1,0 0-1,0 0 0,0 0 1,0 0-1,0 0 0,-1 0 0,1 0 1,-1 0-1,1 0 0,-1 0 1,0 0-1,0 0 0,1 0 1,-1 1-1,-1-1 0,1 0 1,0 1-1,0-1 0,-1 0 1,1 1-1,0 0 0,-1-1 6,-2 0-26,-10-6-3439,14 8 2924,-1 0 1,0-1 0,1 1 0,-1 0-1,1 0 1,-1 0 0,0 0 0,1 0-1,-1 0 1,0 0 0,1 0 0,-1 0-1,1 0 1,-1 0 0,0 0 0,1 0-1,-1 1 1,1-1 0,-1 0 0,0 0-1,1 1 541,-4-1-2831</inkml:trace>
  <inkml:trace contextRef="#ctx0" brushRef="#br0" timeOffset="13020.22">5997 324 14720,'-1'-1'821,"1"1"-669,0 0 0,0 1 1,0-1-1,0 0 1,0 0-1,0 0 0,0 0 1,0 0-1,0 0 1,0 0-1,0 0 1,-1 0-1,1 0 0,0 0 1,0 1-1,0-1 1,0 0-1,0 0 0,0 0 1,0 0-1,0 0 1,0 0-1,0 0 0,0 0 1,-1 0-1,1 0 1,0 0-1,0 0 1,0 0-1,0 0 0,0 0 1,0 0-1,0 0 1,0 0-1,0 0 0,-1 0 1,1 0-1,0 0 1,0 0-1,0 0 0,0 0 1,0 0-1,0 0 1,0 0-1,0 0 1,0 0-1,0 0 0,0-1 1,-1 1-1,1 0 1,0 0-1,0 0-152,8 7 5606,20 6-5464,-16-7 83,-7-3-240,0 0 0,0 0 0,-1 0-1,1 0 1,2 4 15,-6-7 2,0 1 0,0 0 0,0 0 1,0 0-1,-1 0 0,1 0 0,0 0 0,-1 1 0,1-1 0,-1 0 0,1 0 0,-1 0 0,1 1 1,-1-1-1,0 0 0,0 0 0,0 1 0,1-1 0,-1 0 0,0 1 0,-1-1 0,1 0 0,0 0 1,0 1-1,0-1 0,-1 0-2,-3 8-34,0 0-1,0-1 1,-3 4 34,2-5-22,1 0-1,0 1 1,1-1 0,-2 5 22,5-11 6,-1 1 0,1-1 0,0 0 0,-1 1 0,1-1 0,0 0 0,0 0 0,0 1-1,0-1 1,0 0 0,0 1 0,0-1 0,1 0 0,-1 0 0,0 1 0,1-1 0,-1 0 0,1 0 0,-1 1 0,1-1 0,0 0-6,0 1 58,0-1 0,1 0 0,-1 0 0,1 0 1,-1 0-1,1 0 0,-1 0 0,1 0 0,0 0 0,-1 0 0,1-1 0,0 1 0,0-1 0,0 1-58,8 1 99,1-1 0,0 0-1,-1-1 1,1 0-1,2-1-98,1 1-834,33-1-5326,-33-3 4640</inkml:trace>
  <inkml:trace contextRef="#ctx0" brushRef="#br0" timeOffset="13452.58">5167 1111 15744,'-25'13'12639,"27"-13"-12302,0-1-1,0 1 1,0-1 0,1 1-1,-1 0 1,0 0 0,0 0-1,0 0 1,0 0-1,1 1-336,11-1 389,117-13 208,-42-2-514,26-10-83,71-12-574,-153 32-3587,27 0 4161,-46 5-4222,1 1 1,-1 0-1,5 1 4222,-3 4-6858,-6-1 2490</inkml:trace>
  <inkml:trace contextRef="#ctx0" brushRef="#br0" timeOffset="13921.96">5615 1252 14848,'-11'-10'4901,"10"10"-4711,1 0 1,0 0-1,0 0 1,-1-1-1,1 1 1,0 0-1,0 0 1,-1 0-1,1 0 1,0 0-1,-1 0 1,1 0-1,0 0 1,-1 0 0,1 0-1,0 0 1,0 0-1,-1 0 1,1 0-1,0 0 1,-1 0-1,1 0 1,0 0-1,-1 0 1,1 0-1,0 0 1,0 1-1,-1-1-190,0 1 2575,5-4-906,-1 0-1469,0 1 1,0 0-1,0 1 1,0-1-1,1 1 0,-1-1 1,1 1-1,-1 0 0,1 0 1,1 0-201,4-1 80,1 1 1,0 0-1,7 0-80,-12 1 4,0 0 0,-1 0 0,1 1 1,-1 0-1,1 0 0,-1 0 0,0 1 0,1-1 0,-1 1 0,0 0 0,3 2-4,-5-3-4,-1 0 0,0 0 0,1 0 0,-1 0 0,1 1 0,-1-1 0,0 0 0,0 1 0,0-1 0,0 1 0,0-1 0,0 1 0,0 0 0,-1-1 0,1 1 0,0 0 0,-1-1 0,1 1 0,-1 0 0,0 0-1,0 0 1,0-1 0,0 1 0,0 0 0,0 0 0,0 0 0,0-1 0,-1 1 0,1 0 0,-1 0 0,1 0 4,-3 6 0,0 1-1,-1-1 1,0 0-1,0 0 1,-1 0-1,0-1 1,0 1-1,-1-1 1,0 0-1,-6 5 1,-11 17 0,22-29 5,1 0 0,-1 1 0,1-1 0,0 0 0,-1 1 1,1-1-1,0 1 0,0-1 0,-1 1 0,1-1 0,0 0 0,0 1 0,0-1 0,0 1 0,-1-1 0,1 1 0,0-1 1,0 1-1,0-1 0,0 1 0,0-1 0,0 1 0,0-1 0,0 1 0,0-1 0,1 1 0,-1-1 0,0 1-5,0-1 20,1 1 0,-1 0 0,1-1-1,0 1 1,-1-1 0,1 1 0,-1-1 0,1 1-1,0-1 1,0 0 0,-1 1 0,1-1-1,0 0 1,0 1 0,-1-1 0,2 0-20,1 1 54,1 0 1,-1-1-1,1 0 1,0 0-1,-1 0 1,1 0-1,-1 0 1,1 0-1,2-2-54,9-2-142,54-12 448,-60 14-1391,1 1-1,0 0 1,0 0-1,-1 1 1,9 1 1085,-8-1-1190</inkml:trace>
  <inkml:trace contextRef="#ctx0" brushRef="#br0" timeOffset="16019.16">6462 764 13440,'-7'-5'1448,"0"0"9839,10 2-6012,3 0-5121,2 1-271,0 1-1,0-1 0,0 2 1,0-1-1,0 1 0,0 0 0,1 0 1,-1 1 117,23 0-1795,108 3-15020,-91-3 12698</inkml:trace>
  <inkml:trace contextRef="#ctx0" brushRef="#br0" timeOffset="16524.16">7247 475 13696,'-1'0'612,"1"-1"0,-1 1 0,0-1 0,0 1 0,1-1 0,-1 1 0,0 0 0,0-1 0,0 1 0,0 0 0,1 0 0,-1-1 0,0 1 0,0 0 0,0 0 0,0 0 0,0 0 0,0 0 0,1 0 0,-1 0 0,0 1 0,-1-1-612,1 1 246,1-1 0,-1 1 0,0-1 0,0 1 0,0 0 0,1 0 0,-1-1 1,0 1-1,1 0 0,-1 0 0,0 0 0,1 0 0,0 0 0,-1 0 0,1 0 0,-1 0-246,-1 7-62,0-1 0,1 0 0,0 1 0,0-1 0,1 2 62,0-5 572,-2 16-482,2-1 1,1 1-1,0 0 1,2 5-91,-2-18-15,0 0 1,1 0 0,0 0 0,0 0 0,1 0 0,0 0 0,0-1 0,0 1-1,1-1 1,0 0 0,0 0 0,3 3 14,-4-7-9,-1 1-1,1-1 1,0 0-1,0 0 1,0 0-1,0 0 1,0-1-1,1 1 1,-1-1-1,0 0 1,1 1-1,-1-2 1,1 1-1,1 0 10,2 0-21,-1-1 0,1 0 1,0 0-1,-1-1 0,1 0 0,-1 0 0,0 0 0,1-1 21,6-2-21,-1 0 0,0-1 0,0-1 0,0 0-1,-1 0 1,1-1 0,8-8 21,-9 6 5,-1 0 0,-1 0 1,1-1-1,-2 0 0,1-1-5,-4 5 92,-1-1 0,0 1 0,-1-1 0,1 0 0,-1 0 0,0 0-1,-1 0 1,0-1 0,1-4-92,-2 7 460,0 10-233,-2 20-156,0-9-45,2-7-312,-1 0 0,1-1-1,1 1 1,0 0-1,0-1 1,1 0 0,-1 1-1,2-1 1,-1 0 286,2 1-2154,0-1-1,0 1 1,3 2 2154,-3-4-3804,1 0 0,0 0 0,5 3 3804,3 3-3968</inkml:trace>
  <inkml:trace contextRef="#ctx0" brushRef="#br0" timeOffset="16857.73">7787 757 18303,'-5'7'6752,"5"-7"-5248,-8 13 288,8-7-128,-5-6-1088,5 13-224,-5-1-224,5 2-1792,0-6 896,5 5-1312,-5-6 1184</inkml:trace>
  <inkml:trace contextRef="#ctx0" brushRef="#br0" timeOffset="17195.91">7931 222 14208,'-1'-2'806,"0"1"0,0-1 0,0 0 0,1 0 0,-1 0 1,1 0-1,-1-1 0,1 1 0,0 0 0,-1 0 0,1-1-806,1 2 185,-1 0-1,0 0 1,0 0-1,1 1 1,-1-1 0,0 0-1,1 0 1,-1 1-1,1-1 1,-1 0-1,1 1 1,0-1-1,-1 0 1,1 1-1,-1-1 1,1 1-1,0-1 1,0 1-1,-1-1 1,1 1 0,0-1-1,0 1 1,0 0-1,-1-1 1,1 1-1,0 0 1,0 0-1,0 0 1,0 0-1,0 0 1,-1 0-1,2 0-184,8-2 30,0 2-1,1-1 0,-1 1 1,0 1-1,1 0 0,-1 0 1,4 2-30,-11-3 0,-1 1 0,1 0 0,0 0-1,-1 0 1,1 0 0,-1 0 0,1 0 0,-1 0 0,0 1 0,1-1 0,-1 1 0,0 0 0,0 0 0,0 0-1,0 0 1,-1 0 0,1 0 0,0 0 0,-1 1 0,0-1 0,1 0 0,-1 1 0,0-1 0,0 1 0,0 0 0,-1-1-1,1 1 1,-1 0 0,1-1 0,-1 1 0,0 2 0,-1 5-19,0 1-1,-1-1 1,0 0 0,-1 0-1,0 0 1,-1 0 0,-3 6 19,3-6-3,0 0 0,0 0 0,1 0 1,0 1-1,1-1 0,0 1 0,0 8 3,2-16 64,1-1 0,-1 0 0,0 1 0,1-1 0,0 0 0,-1 0 0,1 1-1,0-1 1,0 0 0,1 0 0,-1 0 0,0 0 0,1 0 0,-1 0 0,1-1-1,-1 1 1,1 0 0,0-1 0,0 1 0,0-1 0,0 1 0,0-1 0,0 0-1,0 0 1,0 0 0,0 0 0,1-1 0,0 1-64,8 3-273,0-1-1,1-1 1,-1 0-1,1 0 1,2-1 273,42 1-9077,-42-2 6879</inkml:trace>
  <inkml:trace contextRef="#ctx0" brushRef="#br0" timeOffset="17543.59">7129 1166 17663,'-22'9'5739,"16"-7"-1506,5-3-1036,9-4-1657,102-8-1197,-65 9-291,135-15-52,31-1 0,-50 13-2117,109 10 2117,-213-2-8300,-20-3-696,-21-1 4538</inkml:trace>
  <inkml:trace contextRef="#ctx0" brushRef="#br0" timeOffset="19526.5">7330 1360 13568,'-2'0'699,"1"1"1,0-1 0,0 0 0,0 0 0,-1-1-1,1 1 1,0 0 0,0 0 0,-1-1 0,1 1 0,0 0-1,0-1 1,-1 0-700,3-3 4907,8-4-3605,-5 5-1218,1 1 1,0 0 0,0 0-1,0 0 1,0 1-1,1-1 1,-1 1 0,0 0-1,0 1 1,4-1-85,10 1-106,1 0 0,4 1 106,-17-1-15,1 1-1,-1 0 0,1 1 0,-1-1 0,0 1 1,5 3 15,-10-5-5,-1 1 0,1-1 0,-1 1 1,0-1-1,0 1 0,1 0 0,-1 0 1,0 0-1,0 0 0,0 0 0,0 0 1,0 0-1,0 0 0,0 0 0,0 0 0,0 1 1,-1-1-1,1 0 0,0 1 0,-1-1 1,1 0-1,-1 1 0,1-1 0,-1 1 1,0-1-1,0 1 0,0-1 0,0 1 1,0-1-1,0 0 0,0 1 0,0-1 1,0 1-1,-1-1 0,1 2 5,-2 3-10,-1-1 0,1 1 0,-1-1-1,0 0 1,0 0 0,0 0 0,-1 0 0,-3 4 10,-37 34-45,22-23 91,-24 20 765,30-27-277,0 1-1,1 0 0,-2 4-533,15-16 39,1 0-1,-1 0 1,1 0 0,-1 0 0,1 0 0,0 0-1,0 0 1,0 1 0,0-1 0,1 0 0,-1 1 0,0-1-1,1 1-38,0-2 19,0 0 0,0 1-1,0-1 1,1 1 0,-1-1-1,0 0 1,1 1-1,-1-1 1,1 0 0,-1 0-1,1 1 1,0-1 0,-1 0-1,1 0 1,0 0 0,0 0-1,0 0 1,0 0 0,0 0-1,0 0 1,0 0-1,0 0 1,0 0 0,1-1-1,-1 1-18,5 2 28,0 1-1,1-1 0,-1-1 0,1 1 0,0-1 0,0-1 1,6 2-28,54 4 18,-16-3-67,-30-1 392,53 6-5287,-55-8-358,-1-1 1,1-1-1,1 0 5302,2-3-3658</inkml:trace>
  <inkml:trace contextRef="#ctx0" brushRef="#br0" timeOffset="20142.59">8011 1591 12544,'-3'-18'9728,"-4"-1"-3367,3 5-4387,3 13-1921,1-1 0,-1 1 0,1-1 0,-1 1-1,0 0 1,1-1 0,-1 1 0,0 0 0,0-1 0,0 1 0,0 0 0,0 0 0,0 0-1,0 0 1,0 0 0,-1 0 0,1 0 0,0 0 0,-1 1 0,1-1 0,-1 0-1,1 1 1,0-1 0,-1 1 0,1 0 0,-1-1 0,1 1 0,-1 0 0,0 0 0,1 0-1,-1 0 1,1 0 0,-1 0 0,1 1 0,-1-1 0,1 0 0,-1 1 0,1-1 0,-1 1-53,-4 1 9,1 0 0,0 0 0,0 1 0,0-1 1,0 1-1,1 0 0,-1 1 0,1-1 0,-1 1 1,-1 2-10,-2 5 1,1-1 0,0 2 1,0-1-1,1 1-1,4-9 0,1 0 0,-1 0 0,1 0 0,0-1 0,0 1 0,1 0 0,-1 0 0,1 0 0,-1 0 0,1 0 0,0 0 0,0 0 0,0 0 0,0 0 0,1 0 0,-1-1 0,1 1 0,0 0 0,0 0 0,0 0 0,0 0 0,0-1 0,1 1 0,-1-1 0,1 1 0,-1-1 0,1 1 0,0-1 0,0 0 0,0 0 0,1 0 0,-1 0 0,0 0 0,1-1 0,0 1 0,2 1-4,0 0 0,1 0-1,-1-1 1,1 0 0,-1-1 0,1 1 0,0-1-1,0 0 1,-1 0 0,1-1 0,0 1 0,0-1-1,1-1 5,4 0-11,-1 0 0,1 0 0,-1-1-1,1-1 1,-1 0 0,0 0 0,1-2 11,3 0-43,-1-1 1,0-1 0,-1 0 0,4-4 42,-12 8-15,0 0 1,-1 0 0,1 0 0,-1-1 0,1 1-1,-1-1 1,0 0 0,0 0 0,-1 0 0,1 0-1,-1-1 1,0 1 0,0-1 0,0-2 14,-1 4-5,-1 1 1,0-1 0,0 1-1,0-1 1,0 0-1,0 1 1,0-1 0,-1 0-1,1 1 1,-1-1 0,1 1-1,-1-1 1,0 1-1,0-1 1,0 1 0,-1 0-1,1 0 1,-1-1 0,1 1-1,-1 0 1,0-1 4,-6-5-9,0 0 0,0 0 0,-1 1 0,-3-2 9,7 5 21,-5-2 47,-1 0-1,0 1 1,0 0-1,0 0 1,0 1-1,-1 0 1,0 1-1,0 1 1,-9-1-68,20 3 0,3-1 0,7 1 0,10 1 0,7 0 0,0-2 0,14-1 0,-22 0 0,41-3-36,-22 1-131,21 1 167,-40 3-2418,1 1-1,13 2 2419,-21-2-1136</inkml:trace>
  <inkml:trace contextRef="#ctx0" brushRef="#br0" timeOffset="20646.38">8520 1279 15104,'-1'0'266,"1"0"0,-1 1 0,1-1 0,-1 0 0,1 0 0,-1 0 0,1 0 0,0 0 0,-1 0 0,1-1 0,-1 1 0,1 0 0,-1 0 0,1 0 0,0 0 0,-1 0 0,1-1 0,-1 1 0,1 0 0,0 0 0,-1-1 0,1 1 0,0 0 0,-1-1 0,1 1 0,0 0 0,0-1 0,-1 1 0,1 0 0,0-1 0,0 1 1,-1-1-1,1 1 0,0 0-266,0-2 2250,9-2 802,4-3-3133,-3 4-37,1 0 1,-1 1-1,6 0 118,-12 1 26,0 1-1,0 0 0,0 0 0,0 0 1,0 0-1,0 1 0,-1 0 0,1-1 1,0 1-1,0 1 0,0-1-25,-3 0 44,0-1 0,0 0 0,0 1 0,0 0 0,0-1 0,-1 1 0,1-1 0,0 1 0,0 0 0,-1-1 0,1 1 0,0 0 0,-1 0 0,1 0 0,-1 0 0,1-1 0,-1 1 0,0 0 0,1 0 0,-1 0 0,0 0 0,1 0 0,-1 0 0,0 0 0,0 0 0,0 0 0,0 0 0,0 0 0,0 0 0,0 0 0,0 0 0,-1 0 0,1 0 0,0 0 0,-1 0 0,1 0-44,-2 4 19,0 0 1,-1-1-1,1 1 0,-1-1 0,0 0 0,-1 1-19,3-4-14,-12 14 6,-9 11 249,21-24-211,1-1 1,-1 0-1,0 0 1,1 0-1,-1 0 1,0 1-1,1-1 1,0 0-1,-1 0 1,1 1-1,0-1 1,0 0-1,0 1 1,-1-1-1,1 0 1,1 1-1,-1-1 1,0 0-1,0 1 1,0-1-31,1 0 25,-1 0-1,1 0 1,0-1-1,-1 1 1,1 0 0,0 0-1,-1-1 1,1 1-1,0-1 1,0 1-1,-1-1 1,1 1 0,0-1-1,0 1 1,0-1-1,0 0 1,0 0 0,0 1-1,0-1 1,0 0-1,-1 0 1,1 0 0,0 0-1,1 0-24,27-1 195,-18 0-137,84-2-90,-65 1-1208,-2 0-3784,0 5-5192,-19-2 6606</inkml:trace>
  <inkml:trace contextRef="#ctx0" brushRef="#br0" timeOffset="21215.97">8826 316 11776,'0'0'3898,"6"10"6193,2 0-8848,1-1-1,0 0 1,0 0 0,10 6-1243,17 16 708,0 7 115,23 31-823,-43-48 55,-1 2-1,-1-1 0,-1 2 0,3 10-54,77 209 128,-68-171-109,-4 1 0,13 74-19,-28-104 18,-2-1 0,-2 1 0,-2 0 0,-1 0 0,-5 24-18,2-36 4,-2 0 0,-1-1 0,-1 1 0,-2-1-1,-3 5-3,4-14-367,-2 1-1,0-2 0,-1 0 1,-1 0-1,-1-1 0,0 0 1,-3-1 367,9-8-1454,-1-2 0,0 1 1,-1-1-1,0-1 0,-7 5 1454,12-9-896,0-1 0,0 1 0,-1-1 0,0 1 0,1-2 0,-1 1 0,0-1 0,0 1 0,0-2 0,1 1 0,-1-1 0,-3 0 896,-28-4-4517</inkml:trace>
  <inkml:trace contextRef="#ctx0" brushRef="#br0" timeOffset="22785.39">6208 47 8192,'2'0'2187,"-3"0"1013,-4 0 724,4 0-2297,1 0-528,0 0 186,0 0-336,0 0 230,6 0 1269,32 1-1756,1-3 0,-1-1 0,0-1 0,2-3-692,13-3 295,0 3 1,48 0-296,109 6-93,-102 2 485,205-1 814,-156-5-1052,190 2 60,-185 12-192,5 0-7,-113-7-15,38 9 0,-61-7 0,36 1 0,1-3 0,17-4 0,-2 1 0,34 1 0,229 9 0,-159-8-2,-87-3 15,241 2 275,-334 0-962,0 0 1,0 0-1,1 1 1,-1 0-1,0 0 1,0 0-1,5 3 674,-5 0-1216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1:00:38.02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45 4736,'12'-7'4458,"-1"0"-1482,7 2-2328,-1 2-1,1 0 1,0 1-1,0 1 0,13 0-647,16 0 411,41-2 1319,5 4-1730,-10 0 531,27-5-531,25-1 1259,62 7-1259,-49 1 661,12-7-661,203 1 811,-33 3-267,72-3-122,-199 6-380,248 8 465,-141-5-314,-67-4-93,58 1-166,21 2 143,33-3-48,-1 0-32,-200 1 3,19-6 0,160 1 0,9 0 0,-154-2 0,44 12 0,90-7 0,-61-2 0,194-3 0,-168 4 32,12 0-37,-19 0-22,-216 3 26,159 1 50,209-3-38,-132 0-26,32 2 30,65 1-68,-92-2 47,-14 0 6,154 4 0,-395-5 0,172 0 0,74 3 0,9 6 0,-27 0 0,8 0 0,195 1 0,-185-5 0,75 4 0,-117 1 177,13-12-177,-84-1 170,-171 2-163,-5 0-246,0 0-1,0 0 1,1 1 0,-1 0 0,7 1 239,-14-2-34,0 0 0,1 0 0,-1 0 0,0 0 1,0 0-1,1 0 0,-1 0 0,0 1 0,0-1 1,1 0-1,-1 0 0,0 0 0,0 0 0,1 0 1,-1 0-1,0 0 0,0 1 0,1-1 0,-1 0 0,0 0 1,0 0-1,0 0 0,1 1 0,-1-1 0,0 0 1,0 0-1,0 1 0,0-1 0,1 0 0,-1 0 1,0 1-1,0-1 0,0 0 0,0 0 0,0 1 0,0-1 1,0 0-1,0 1 0,0-1 0,0 0 0,0 0 1,0 1-1,0-1 0,0 0 34,-11 8-774,-8 0 262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1:00:39.52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82 9472,'0'0'1128,"0"0"0,0 0 1,0 0-1,0 0 0,0 0 1,0 0-1,0 0 0,0 0 1,0 0-1,0 0 1,0 0-1,0 0 0,-1-1 1,1 1-1129,29-22 2869,-6 10-2572,0 0 1,13-3-298,-26 11-9,1 0 0,0 1 1,1 1-1,-1-1 0,0 2 0,1 0 0,1 0 9,-11 1 10,1 0 0,-1 0-1,1 0 1,-1 0 0,1 1 0,-1-1 0,0 1-1,1 0 1,-1-1 0,0 1 0,1 0-1,-1 0 1,0 1 0,0-1 0,0 0-1,0 1 1,0-1 0,0 1 0,1 1-10,-1 0 13,0-1-1,-1 1 1,1 0 0,-1 0 0,0-1-1,0 1 1,0 0 0,0 0 0,0 1-1,-1-1 1,1 0 0,-1 0 0,0 2-13,0 10 42,-1 0 0,-1-1 0,-1 1 0,0-1 0,-4 12-42,6-23 3,-9 31 54,-3 1-1,0-2 0,-10 15-56,-14 20 125,-4 2-125,36-62 4,0 0 0,-1-1 1,1 1-1,-1-1 0,-7 6-4,10-13-98,4-4 72,0 3 21,-1 0-1,1 0 1,-1 0 0,1 0 0,-1 1 0,1-1-1,-1 0 1,1 0 0,0 1 0,-1-1-1,1 0 1,0 1 0,-1-1 0,2 1 5,1-2 68,1 1 1,0 0-1,0 0 0,0 0 1,0 0-1,1 1 1,-1 0-1,0-1 1,0 2-1,0-1 0,0 0 1,1 1-69,9 2 343,0 0 0,11 5-343,-1-1 93,10 2 86,-17-4-101,1 0 0,0-1 0,0-1-1,11 0-77,-11-2 291,1 0-1031,0 0-1,0-1 1,12-3 740,-24 2-1072,-1 0 0,0 0 0,1-1 0,-1 0-1,4-2 1073,-6 2-1228,0 0-1,-1-1 1,1 1-1,0-1 1,-1 1-1,1-1 0,-1 0 1,2-3 1228,9-13-3989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2:49:02.4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56 9856,'-9'-6'3680,"-1"3"-2848,4 3 32,3-3-192,3 3-384,0 0-96,3 0-33,0 0 33,4 0-96,5 0-64,5 0 64,2-3-1183,8 1-545,9-2 736,10 2 480</inkml:trace>
  <inkml:trace contextRef="#ctx0" brushRef="#br0" timeOffset="343.46">1150 35 11776,'9'-2'4480,"-3"-4"-3489,8 6-287,-8-4-288,5 4-896,1-2-192,5 0 160,2-2 193,1 4 223,2-3-224,5 3-96,2-3-1888,4 3-800,-1 0 1568,5 3 768</inkml:trace>
  <inkml:trace contextRef="#ctx0" brushRef="#br0" timeOffset="691.2">1991 44 12800,'17'-3'4735,"-11"1"-3679,4 2 0,-3-4-256,3 4-608,3-2-128,3 2-544,0 0-224,0 0 352,1-6-1664,-1 6-639,3-4 1375,4 2 640</inkml:trace>
  <inkml:trace contextRef="#ctx0" brushRef="#br0" timeOffset="692.2">2669 27 9984,'22'-6'3680,"-12"0"-2848,11 3 96,-12 0-128,7 0-640,10 1-128,-2 2-2720,1 0-1152,2 0 1920,-5 2 960,1 4 736</inkml:trace>
  <inkml:trace contextRef="#ctx0" brushRef="#br0" timeOffset="693.2">3290 41 10624,'11'-6'3936,"-11"4"-3040,0-4 287,3 6 1,4 0-2432,3 0-927,3 0 1055,2 0 512</inkml:trace>
  <inkml:trace contextRef="#ctx0" brushRef="#br0" timeOffset="1026.22">4063 27 11776,'27'-6'4480,"-17"4"-3489,9-2-479,-10 1-416,11 0-224,7 0 128,2 1 32,4-2-32,0 4 32,0 0-32,0 4 0,-5-2-1407,-1 4-577,-1 1 992,-6 1 480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2:53:36.71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38 30 9984,'0'0'3285,"-3"0"-392,2 0 3798,-2 20-450,2-17-6189,0 0-1,0 0 0,1 0 1,-1 0-1,1 0 1,0 1-1,0-1 0,0 0 1,0 0-1,1 0 1,-1 0-1,1 3-51,0-6 12,-1 0 0,0 0 0,0 0 0,0 1 1,0-1-1,0 0 0,0 0 0,0 0 0,0 1 0,0-1 0,1 0 0,-1 0 0,0 0 0,0 0 0,0 0 0,0 1 1,1-1-1,-1 0 0,0 0 0,0 0 0,0 0 0,1 0 0,-1 0 0,0 0 0,0 0 0,0 1 0,1-1 0,-1 0 1,0 0-1,0 0 0,0 0 0,1 0 0,-1 0 0,0 0 0,0 0 0,0-1 0,1 1 0,-1 0 0,0 0 1,0 0-13,6-9 344,-1-12 40,-5 21-380,1-4 125,-1-1 0,1 0 1,-1 1-1,0-1 0,-1 1 0,1-2-129,-1 3 56,1 1 0,0 0 0,-1 0 0,1 1 0,-1-1 0,0 0 0,0 0 1,0 0-1,0 0 0,0 0 0,0 1 0,0-1 0,-1 1 0,1-1 0,0 0-56,0 2 3,1 0 0,0 0 0,-1-1 0,1 1 0,0 0 0,-1 0 0,1 0 0,-1-1 0,1 1 0,0 0 0,-1 0 0,1 0 0,-1 0 0,1 0 0,0 0 0,-1 0 0,1 0 0,-1 0 0,1 0 0,-1 0 0,1 0 0,0 0 0,-1 0 0,1 0 0,-1 0 0,1 0 0,0 1 0,-1-1 0,1 0 0,-1 0 0,1 0 0,0 1 0,-1-1 0,1 0 0,0 1 0,0-1 1,-1 0-1,1 0 0,0 1 0,0-1 0,-1 1 0,1-1 0,0 1-3,-9 19-950,7-14 21,0-3 619,1-2 195,1-1 0,-1 1 0,1-1 0,0 1 0,-1-1 0,1 1 0,0 0 0,0-1 0,-1 1 0,1-1 0,0 1 0,0 0 0,0-1 0,0 1 0,0 0 0,0-1 0,0 1 0,0 0 1,0-1-1,0 1 0,0 0 0,0-1 0,0 1 0,1 0 0,-1-1 115,1 5-1243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1:00:42.99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80 7 15872,'-16'-3'6247,"-1"-1"-2010,16 4-4134,0 1 1,0-1 0,1 0 0,-1 0 0,0 0 0,0 1 0,1-1 0,-1 1 0,0-1 0,0 0 0,1 1 0,-1-1 0,1 1-1,-1-1 1,0 1 0,1 0 0,-1-1 0,1 1 0,-1-1 0,1 1 0,0 0 0,-1 0 0,1 0-104,-5 10 132,0 0 1,1 0-1,0 1 0,1-1 1,1 1-1,0 0 1,-1 7-133,0 23 1329,2 22-1329,1-52 106,0 31 109,2 0-1,2-1 1,1 0-1,3 1 0,4 12-214,-4-39 40,-8-15-39,0-1 0,1 0 0,-1 1-1,0-1 1,1 0 0,-1 1 0,1-1 0,-1 0 0,0 0-1,1 1 1,-1-1 0,1 0 0,-1 0 0,1 0-1,-1 0 1,1 1 0,-1-1 0,1 0 0,-1 0 0,1 0-1,-1 0 1,1 0 0,-1 0 0,1 0 0,-1-1-1,1 1 1,-1 0 0,1 0 0,-1 0 0,0 0 0,1-1-1,-1 1 1,1 0 0,-1 0 0,1-1 0,-1 1-1,13-10 1,-1 0 1,0-1-1,0 0 1,4-8-2,9-7-1,-2 4-84,1 1-1,0 1 1,13-7 85,-24 18-46,1 0 1,0 2-1,0 0 0,1 0 0,0 1 1,0 1-1,13-2 46,-26 6-24,1 1 0,-1 0 0,1-1 0,-1 1 0,1 1 0,0-1 0,-1 0 0,3 1 24,-5-1-4,0 0 0,1 0 0,-1 0 0,1 0 0,-1 1 1,0-1-1,1 0 0,-1 0 0,0 0 0,1 1 0,-1-1 0,0 0 0,0 0 0,1 1 0,-1-1 0,0 0 1,1 1-1,-1-1 0,0 0 0,0 1 0,0-1 0,0 0 0,1 1 4,-1 0-2,0-1 0,0 1 0,0 0 0,-1-1 0,1 1 0,0 0 0,0-1 0,0 1 0,-1 0 0,1-1 0,0 1 0,-1 0 0,1-1 0,0 1 0,-1-1 0,1 1 0,-1-1 0,1 1 0,-1-1 2,-14 16 77,-1 0-1,-1-2 0,0 0 1,-13 7-77,8-5 115,1 0 0,1 1 0,-4 5-115,22-20 30,0 0 0,0 1 0,1-1 1,-1 0-1,0 1 0,1-1 0,0 1 1,0-1-1,0 1 0,0 0 0,-1 1-30,2-2 12,0-1 0,0 0 0,0 0-1,0 1 1,0-1 0,0 0 0,0 0-1,0 1 1,0-1 0,1 0 0,-1 0 0,1 0-1,-1 1 1,1-1 0,-1 0 0,1 0 0,-1 0-1,1 0 1,0 0 0,0 0 0,-1 0-1,1 0 1,0 0 0,0-1 0,0 1 0,0 0-1,1 0-11,14 10-10,1-2-1,0 0 1,0 0-1,0-2 1,1 0-1,1-1 1,-1-1-1,19 3 11,4-4-3532,0-5-3571,-23-3 4692,-1-6 1408</inkml:trace>
  <inkml:trace contextRef="#ctx0" brushRef="#br0" timeOffset="354.06">816 240 18431,'8'-7'5341,"6"-4"1702,-13 10-6939,0 1 0,1-1 0,-1 1 0,0-1 0,0 1 0,0 0 0,1-1 0,-1 1 0,0 0 0,0 0 0,0 0 0,1 0 0,-1 0 0,0 0-104,50 8 224,-26-3-1832,-1-2 0,26 0 1608,-42-3-1380,-5 0 237,1 0 0,0 0 0,-1 0 1,1 0-1,0 1 0,-1-1 1,1 1-1,2 1 1143,7 6-1350</inkml:trace>
  <inkml:trace contextRef="#ctx0" brushRef="#br0" timeOffset="771.71">843 401 18047,'-14'12'5980,"14"-12"-5895,-1 0 0,1 0-1,0 0 1,0 1 0,0-1 0,0 0-1,0 0 1,0 0 0,0 0 0,0 0-1,0 1 1,0-1 0,0 0 0,-1 0-1,1 0 1,0 0 0,0 1 0,0-1-1,0 0 1,0 0 0,0 0 0,0 0-1,0 0 1,1 1 0,-1-1 0,0 0-1,0 0 1,0 0 0,0 0 0,0 1-1,0-1 1,0 0 0,0 0 0,0 0-85,11 2 3463,-7-2-3173,-1-1 0,0 1 0,1-1 0,-1 0 0,0 0 0,1 0 0,0-1-290,11-4 205,30-7-92,20-4-66,-57 15-504,-1 1 1,1-1-1,-1 2 1,1-1-1,-1 1 0,1 0 1,0 1-1,-1-1 1,1 1-1,-1 1 0,1 0 1,-1 0-1,1 1 457,8 3-816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1:00:41.74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35 426 10112,'-5'1'4148,"2"-1"519,3 3 6234,-1 1-10738,0-1 0,1 0-1,-1 1 1,0-1-1,-1 0 1,1 0-1,-1 0 1,-1 3-163,-8 19 70,10-20-78,0 0 1,1 0-1,-1 1 0,1-1 0,0 0 1,0 0-1,0 1 0,1-1 0,0 0 1,1 4 7,-1-7-6,-1 0 1,1 0 0,0 0 0,0-1-1,0 1 1,0 0 0,0 0 0,0 0 0,1-1-1,-1 1 1,0-1 0,1 1 0,0-1-1,-1 1 1,1-1 0,0 0 0,-1 0-1,1 0 1,0 0 0,0 0 0,0 0 0,0 0-1,0-1 1,0 1 0,0-1 0,0 0-1,2 1 6,9-2 0,-1 1-1,0-2 0,0 0 0,0 0 0,0-1 0,1-1 1,-10 3 0,0 0 0,0 1 0,0-1 0,1 1 0,-1 0 0,0 0 0,0 0 0,0 1 0,0-1 0,2 1 0,33 11 0,-1 0 0,-28-11 2,0 1 1,0-2-1,1 1 0,-1-1 0,0 0 1,0-1-1,3-1-2,-7 1 18,1 0 0,-1 0 1,0-1-1,0 0 0,0 0 0,0 0 1,0 0-1,0-1 0,-1 0 0,1 0 0,-1 0 1,4-4-19,-5 4-39,-1 0 1,0 1 0,0-1 0,-1 0-1,1 0 1,0 0 0,-1-1-1,0 1 1,0 0 0,0-1-1,0 1 1,0 0 0,-1-1 0,1-1 38,-1-10-1379,1 0 0,-3-13 1379,1-2-2461,5-159-5296,0 140 6825,1 1 0,12-42 932,-15 78 453,-2 9-51,1 0 1,-1 0-1,1 0 1,0 0-1,0 0 1,0 0-1,0 0 1,0 1-1,0-1 1,1 0-1,0 0-402,-2 3 64,0 0 0,0 0 0,0 0 0,0 0-1,0 0 1,0-1 0,0 1 0,0 0 0,1 0 0,-1 0 0,0 0 0,0 0-1,0 0 1,0 0 0,0 0 0,0 0 0,0 0 0,1 0 0,-1 0 0,0 0-1,0 0 1,0 0 0,0 0 0,0 0 0,0 0 0,1 0 0,-1 0 0,0 0-1,0 0 1,0 0 0,0 0 0,0 0 0,0 0 0,1 0 0,-1 0 0,0 0-1,0 0 1,0 0 0,0 0 0,0 1 0,0-1 0,0 0 0,0 0-64,3 7 1477,-1 10 176,-2 19-310,-1 17-473,3 1-1,5 20-869,-5-58-14,0-1-1,2 0 1,0 0 0,0 0-1,2-1 1,0 1 0,0-1-1,1-1 1,1 1 0,5 6 14,-9-15 1,0 1 0,1-1 0,0 0-1,0 0 1,0-1 0,0 1 0,0-1 0,1-1 0,0 1 0,0-1 0,0 0 0,0 0 0,1 0 0,-1-1-1,1 0 1,-1 0 0,1-1 0,0 0 0,0 0 0,0-1 0,-1 1 0,1-2 0,0 1 0,0-1 0,0 0 0,-1 0-1,1-1 1,0 1 0,-1-2 0,1 1 0,-1-1 0,0 0 0,0 0 0,0 0 0,0-1-1,9-9 436,-12 10-379,0 0-1,0 1 0,0-1 1,0 0-1,1 1 0,0 0 0,-1 0 1,1 0-1,0 0 0,0 1 1,0-1-57,-3 3 10,0-1 0,0 0 1,0 1-1,0-1 0,0 1 1,0-1-1,-1 1 0,1 0 0,0-1 1,0 1-1,0 0 0,-1-1 1,1 1-1,0 0 0,-1 0 1,1 0-11,12 17 34,-9-12-31,1 0 0,0 0-1,0-1 1,1 0-1,0 0 0,0 0 1,0 0-1,0-1 1,1 0-1,0-1 1,0 0-1,0 0 0,7 2-2,-11-4 0,1 0 0,0 0 0,-1-1 0,1 1 0,0-1 0,0 0 0,0 0 0,-1-1 0,1 1-1,0-1 1,0 1 0,-1-1 0,1-1 0,-1 1 0,1 0 0,-1-1 0,1 1 0,-1-1 0,0 0 0,0-1-1,0 1 1,0 0 0,0-1 0,0 1 0,2-4 0,-3 4 6,0 0 0,-1-1 0,1 1-1,0-1 1,-1 1 0,0-1 0,1 1 0,-1-1-1,0 0 1,-1 0 0,1 0 0,0 1 0,-1-1 0,1 0-1,-1 0 1,0 0 0,0 0 0,0 0 0,0 0-1,-1 0 1,1 0 0,-2-2-6,2 5 0,0 0 0,0 0 0,0 0 0,0 0 0,0-1 0,0 1 0,0 0 0,0 0 0,0 0 0,0 0 0,0 0 0,0 0 0,0 0 0,0 0 0,0-1 0,0 1 0,-1 0 0,1 0 0,0 0 0,0 0 0,0 0 0,0 0 0,0 0 0,0 0 0,0 0 0,-1 0 0,1 0 0,0 0 0,0 0 0,0 0 0,0 0 0,0 0 0,0 0 0,0 0 0,-1 0 0,1 0 0,0 0 0,0 0 0,0 0 0,0 0 0,0 0 0,0 0 0,-1 0 0,1 0 0,0 0 0,0 0 0,0 0 0,0 0 0,0 0 0,0 0 0,0 0 0,0 1 0,-5 6 0,4-3-3,1 1-1,-1 0 1,1-1-1,0 1 1,1 0-1,-1 0 1,1-1-1,0 1 1,0-1-1,0 1 1,1-1-1,-1 1 1,1-1-1,0 0 1,2 3 3,-1-2-4,0-1 0,0 1 1,0 0-1,1-1 0,0 1 1,0-1-1,0 0 1,0 0-1,1-1 0,-1 1 1,1-1-1,4 2 4,-7-4 7,0 0-1,0 0 1,0 0 0,0 0-1,1-1 1,-1 1-1,0-1 1,1 1 0,-1-1-1,0 0 1,1 0-1,-1 0 1,1 0 0,-1 0-1,0 0 1,1-1 0,-1 1-1,0-1 1,1 0-1,-1 0 1,0 0 0,0 0-1,0 0 1,0 0-1,0 0 1,0-1 0,0 1-1,0-1 1,0 1 0,-1-1-1,1 0 1,-1 0-1,1 0 1,-1 0 0,0 0-1,1 0-6,4-9 148,0-1 0,-1 1 0,-1-1 0,1-1 0,-2 1 0,1-2-148,-3 9 106,0 1-42,8-21 353,-8 24-410,0 0 0,-1 0 1,1 0-1,-1 0 0,1 0 0,0 1 0,0-1 0,-1 0 0,1 1 0,0-1 0,0 0 0,0 1 0,0-1 0,0 1 0,0-1 0,0 1 0,0 0 0,0-1 0,0 1 0,0 0 0,0 0 1,0 0-1,0 0 0,0-1-7,12 2-109,0 1 0,-1 0 0,12 3 109,-16-3-842,1 0 0,0 0 1,0-1-1,1 0 0,-1 0 0,0-1 0,0 0 0,0-1 0,1 0 842,8-6-1083</inkml:trace>
  <inkml:trace contextRef="#ctx0" brushRef="#br0" timeOffset="465.15">1492 539 16000,'-4'3'1658,"1"-1"2017,4-3-36,15-9 2917,-8 4-7397,1 0 964,5-4-41,0 0 0,-1-1 0,4-5-82,-13 12-7,0-1-1,0 0 1,0 0 0,-1 0-1,1 0 1,-1-1 0,-1 1-1,1-1 1,-1 0-1,0 0 1,0 0 7,-2 4 0,1 1 0,-1-1-1,0 1 1,0 0 0,0-1-1,1 1 1,-2-1 0,1 1 0,0 0-1,0-1 1,0 1 0,-1-1 0,1 1-1,-1 0 1,1-1 0,-1 1 0,1 0-1,-1-1 1,0 2 3,1-1-1,-1 0 1,0 1-1,1-1 1,-1 1-1,0-1 1,0 1-1,1 0 1,-1-1-1,0 1 1,0 0-1,1-1 1,-1 1-1,0 0 1,0 0-1,0 0 1,0 0-1,1 0 1,-1 0-1,0 0 1,0 0-1,0 0 1,0 0-1,0 0 1,1 1-1,-1-1 1,0 0-1,0 0 1,1 1-1,-1-1 1,0 1-1,0-1 1,1 1-1,-1-1-2,-5 4 76,0 0 0,1 0-1,0 0 1,0 0 0,0 1 0,0 0 0,1 0-1,-3 4-75,4-5 45,0 0-1,0 0 0,1 0 0,0 1 0,-1-1 0,2 1 0,-1-1 0,0 1 1,1 0-1,0-1 0,0 1 0,0 5-44,1-6 18,0 1 1,0 0-1,1-1 1,0 1-1,-1-1 0,1 0 1,1 1-1,0 2-18,0-4-4,-1 0-1,1 0 1,0-1 0,0 1-1,0-1 1,0 1 0,0-1-1,1 0 1,-1 0 0,0 0-1,1 0 1,0 0 0,2 1 4,1 0-121,0 0 0,0-1 0,1 1 0,-1-1 0,1 0 0,-1-1 0,2 1 121,2-1-1315,1 0 0,-1-1 0,0 0 0,0-1 0,0 0 0,1 0 0,0-2 1315,11-2-5198,-1-1 0,18-8 5198,10-6-2965,25-11 400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1:00:54.21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58 12 8320,'11'-8'3022,"-6"4"-314,-8 8 5961,-3 2-8153,1 0-1,1 1 0,-1-1 0,1 1 1,1 0-1,-1 0 0,1 0 0,0 1 1,1-1-1,-2 6-515,-2 15 633,0 1-1,1 6-632,5-29 233,-1-3-196,-4 36 16,1 23-53,3-50 22,1-1 0,1 1 1,0-1-1,1 1 0,0-1 0,1 0 0,3 10-22,-5-18 63,0 0 0,1 0 0,-1-1-1,1 1 1,0 0 0,-1-1 0,1 1 0,0-1 0,0 0 0,1 0-1,-1 0 1,0 0 0,1 0 0,-1 0 0,1-1 0,0 1-1,0 0-62,1-1 41,1 1-1,-1-1 1,1 0-1,-1 0 0,1 0 1,-1-1-1,1 0 1,-1 1-1,1-2 0,4 1-40,2-2 41,0 0-1,-1-1 0,1 0 0,-1 0 1,1-1-1,-1-1 0,0 0 0,-1 0 1,3-2-41,0-2 52,0 0 0,-1-1 0,0 0 1,-1 0-1,0-1 0,-1-1 0,0 0 1,-1 0-1,2-4-52,11-21-41,-3-1 1,8-24 40,-23 57-288,-1-1 1,0 1-1,-1 0 1,1 0-1,-1-1 1,0 1-1,0-1 1,0 1-1,-1-1 1,0 1-1,0-1 0,-1 0 288,1 5-184,0 1 0,0 0-1,0-1 1,0 1 0,-1-1-1,1 1 1,0 0 0,0-1-1,-1 1 1,1 0-1,0-1 1,0 1 0,-1 0-1,1 0 1,0-1 0,-1 1-1,1 0 1,0 0-1,-1-1 1,1 1 0,0 0-1,-1 0 1,1 0 0,-1 0-1,1-1 1,0 1 0,-1 0-1,1 0 1,-1 0-1,1 0 1,-1 0 0,1 0-1,-1 0 185,-13 5-3089,1 5 1921</inkml:trace>
  <inkml:trace contextRef="#ctx0" brushRef="#br0" timeOffset="331.84">225 70 10624,'6'-8'2290,"4"-4"1004,-4 8 1644,-1 9 246,-2 8-3120,-1 8-1365,-2 0 0,0 1 0,-1-1 0,-5 22-699,3-13 361,-5 27 194,-2 0-1,-16 50-554,-13 45 107,36-142-502,1-1 0,0 1 0,-1 8 395,3-15-163,0 0 1,0 0 0,0 0-1,0 0 1,1 0-1,-1 0 1,1 0 162,-1-2-57,0 0 0,1-1 1,-1 1-1,0 0 0,1 0 0,-1 0 1,1-1-1,-1 1 0,1 0 0,-1 0 0,1-1 1,-1 1-1,1-1 0,0 1 0,-1 0 0,1-1 1,0 1-1,-1-1 0,1 0 0,0 1 0,0-1 57,0 1-170,1-1 0,-1 0 0,0 0 0,0 0 0,0 0 0,1 0-1,-1 0 1,0-1 0,0 1 0,1 0 0,-1 0 0,0-1-1,0 1 1,0-1 0,0 1 0,0-1 0,1 0 0,-1 1 0,0-1-1,-1 0 1,1 0 170,13-13-656</inkml:trace>
  <inkml:trace contextRef="#ctx0" brushRef="#br0" timeOffset="970.29">515 542 11776,'1'14'3158,"-1"-8"-2281,0 0-1,0 0 1,0-1-1,-1 1 1,1 0-1,-2-1 1,1 1-1,-1 0-876,-15 61 5498,12-53-5014,5-11-157,5-9-268,3-7-37,0-1 1,1 1-1,1 1 0,0 0 1,11-10-23,-21 22 13,0 0 1,1-1 0,-1 1-1,1-1 1,-1 1 0,1 0-1,-1-1 1,0 1-1,1 0 1,-1 0 0,1-1-1,-1 1 1,1 0 0,-1 0-1,1 0 1,0 0 0,-1 0-1,1 0 1,-1 0-1,1 0 1,-1 0 0,1 0-1,-1 0 1,1 0 0,-1 0-1,1 0 1,-1 0-1,1 0 1,0 1 0,-1-1-1,0 0 1,1 0 0,-1 1-1,1-1 1,-1 0-1,1 1 1,-1-1 0,1 0-1,-1 1 1,0-1 0,1 1-1,-1 0-13,3 3 94,-1 0 0,1 0 0,-1 0 0,0 1 0,0 1-94,8 12-29,-8-15-64,0 0-1,0 0 0,0 0 1,1 0-1,0 0 0,-1-1 1,1 1-1,0-1 1,1 0-1,-1 0 0,0 0 1,0 0-1,1 0 1,-1-1-1,1 1 0,0-1 1,-1 0-1,1 0 1,0-1-1,-1 1 0,1-1 1,0 0-1,0 0 1,0 0-1,-1 0 0,1-1 1,0 1-1,0-1 1,0-1 93,76-24-1830,-79 26 1900,-1 0 0,1 0 0,0 1 0,0-1 0,0 0 0,0 0 0,0 1-1,0-1 1,-1 0 0,1 1 0,0-1 0,0 1 0,-1-1 0,1 1 0,0-1 0,0 1 0,-1 0-1,1-1 1,-1 1 0,1 0 0,0 0-70,5 5 298,0-3-184,0 1 0,0-1 0,0 0 0,1 0 0,-1-1 1,1 0-1,0 0 0,0 0 0,0-1 0,2 0-114,-6 0 66,1-1 0,0 0 1,0 0-1,-1 0 0,1 0 0,0-1 0,-1 1 0,1-1 0,0 0 0,-1 0 0,1-1 1,-1 1-1,0-1 0,1 1 0,-1-1 0,0 0 0,0 0 0,0-1 0,0 1 0,1-1-66,-4 2 30,1 0-1,0 0 0,0 0 0,-1 0 0,1 1 0,-1-1 0,1 0 0,0 0 0,-1 0 1,0 0-1,1-1 0,-1 1 0,0 0 0,1 0 0,-1 0 0,0 0 0,0 0 0,0 0 0,0 0 1,0-1-1,0 1 0,0 0 0,-1 0 0,1 0 0,0 0 0,-1 0 0,1 0 0,0 0 1,-1 0-1,1 0 0,-1 0 0,0 0 0,1 0 0,-1 0 0,0 0 0,1 1 0,-1-1 0,0 0 1,0 0-1,0 1 0,0-1 0,0 0 0,0 1-29,-4-3 55,1 0-1,0 1 1,-1 0 0,1-1 0,-1 2-1,0-1 1,0 1 0,0-1-1,-3 1-54,2 0-233,0 1-1,0 0 1,0 0 0,0 0-1,-1 1 234,4-1-587,0 1-1,0 0 1,0 0-1,0 0 1,0 0-1,0 0 1,0 0 587,-1 4-1387,3 1 640</inkml:trace>
  <inkml:trace contextRef="#ctx0" brushRef="#br0" timeOffset="1317.66">1120 573 13312,'-1'0'419,"1"0"0,-1 0 0,0 0 0,1 0 0,-1 0 0,1 1-1,-1-1 1,0 0 0,1 0 0,-1 1 0,1-1 0,-1 0 0,1 1 0,-1-1 0,1 0 0,-1 1 0,1-1 0,0 1 0,-1-1 0,1 1 0,-1-1 0,1 1 0,-1 0-419,-4 18 4214,4-14-3908,1 1 0,0 0 0,0-1 0,0 1 0,2 5-306,-1-6 83,0-1 0,0 0 0,1 0 0,0 0-1,-1 0 1,1 0 0,1 0 0,-1 0-1,2 1-82,-4-5 38,1 1-1,-1 0 0,1-1 0,-1 1 0,1-1 0,0 1 0,-1-1 0,1 1 0,0-1 0,0 1 0,-1-1 1,1 0-1,0 1 0,0-1 0,-1 0 0,1 0 0,0 0 0,0 1 0,0-1 0,0 0-37,1-1 35,-1 1 0,0 0 0,0-1 0,0 1 0,0-1-1,0 1 1,0-1 0,0 0 0,0 0 0,0 1 0,0-1 0,0 0 0,0 0-1,0 0 1,-1 0 0,1 0 0,0 0 0,-1 0 0,1 0-35,25-42 327,4-7-1207,-25 42-1499,1 1 0,0 1-1,3-4 2380,17-17-10895,-13 14 8687</inkml:trace>
  <inkml:trace contextRef="#ctx0" brushRef="#br0" timeOffset="1872.51">585 476 7936,'5'-5'2976,"-10"-2"-2304,0-1 1984,2 3 799,3 5-287,-5 0-32,-5 0-1280,2 8-480,0 9-832,-2 2-288,5 9-32,2 2-192,3 6-32,0 3-3040,3 3-1376,7 2 2144,3-5 1152</inkml:trace>
  <inkml:trace contextRef="#ctx0" brushRef="#br0" timeOffset="2795.34">1634 451 9600,'0'0'169,"0"0"1,0 0-1,0-1 1,-1 1 0,1 0-1,0 0 1,0 0-1,0-1 1,0 1-1,0 0 1,0 0 0,-1 0-1,1 0 1,0 0-1,0-1 1,0 1-1,0 0 1,-1 0 0,1 0-1,0 0 1,0 0-1,0 0 1,-1 0-1,1 0 1,0 0 0,0-1-1,0 1 1,-1 0-1,1 0 1,0 0-1,0 0 1,0 0 0,-1 0-1,1 1 1,0-1-1,0 0 1,-1 0-170,-4-1 7017,7-7 331,0 6-7305,0 1 0,0-1 0,0 0 0,0 1 0,0 0 0,0-1 0,0 1 1,0 0-1,0 0 0,1 0 0,-1 0 0,0 0 0,1 1 0,-1-1 0,1 1 0,-1-1 0,1 1-43,44-3 127,9-1-2618,-50 3 1259,18-7-2627,-16 5 3382,14-5-387</inkml:trace>
  <inkml:trace contextRef="#ctx0" brushRef="#br0" timeOffset="3180.85">2169 176 10368,'0'-5'1751,"-1"-10"1253,-4 6 2139,4 4-678,3 16-1576,0 58-1250,-1-26-1376,-1-1 1,-3 13-264,-5 10 890,-5 57-330,13-80-1771,0-24-1813,0 2-6618,0-26 7995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1:00:5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77 12032,'10'2'5273,"8"-6"-3824,-12 3-481,71-13 4850,40 0-2867,-48 6-2334,104-13 487,114 4-1104,483 27 795,-600-5-798,93 4-574,-139 0-2731,13 7 3308,-77-7-464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1:00:58.68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78 401 8192,'21'-8'4044,"-21"8"-3792,1-1-1,0 1 1,0-1 0,0 0 0,0 1-1,0-1 1,-1 0 0,1 1 0,0-1-1,0 0 1,-1 0 0,1 0 0,-1 1-1,1-1 1,-1 0 0,1 0 0,-1 0 0,1-1-253,2-7 3619,1-5 746,-4 14-4319,0 0-1,0-1 1,0 1-1,0 0 1,-1-1-1,1 1 1,0 0 0,0 0-1,0-1 1,0 1-1,-1 0 1,1 0-1,0 0 1,0-1 0,0 1-1,-1 0 1,1 0-1,0 0 1,0 0-1,-1-1 1,1 1 0,0 0-1,0 0 1,-1 0-1,1 0 1,0 0-1,-1 0 1,1 0 0,0 0-1,0 0 1,-1 0-1,1 0 1,0 0-1,-1 0 1,1 0-1,0 0 1,0 0 0,-1 0-1,1 0 1,0 0-1,-1 0 1,1 1-1,0-1 1,0 0 0,-1 0-1,1 0-44,-6 2 145,-1 0 0,1 1 0,0 0-1,0 0 1,0 0 0,0 1 0,0 0 0,1 0-1,0 0 1,0 1 0,0 0 0,0 0 0,1 0-1,0 0 1,0 1 0,0 0 0,0-1-1,1 1 1,0 1 0,-1 3-145,3-8-1,1 0 1,-1 1-1,1-1 0,-1 0 0,1 1 0,0-1 1,0 1-1,0-1 0,0 1 0,0-1 0,0 0 1,1 1-1,-1-1 0,1 1 0,0-1 0,0 0 1,0 1 0,1 0-14,0 0 0,0 0 0,0 0 1,0 0-1,0 0 0,1-1 0,0 1 1,-1-1-1,1 0 0,0 0 0,1 1 14,4 1 27,0 0 0,0 0-1,1 0 1,0-1-1,0 0 1,-1-1 0,1 0-1,10 1-26,-3-2 116,0 0 1,0-1-1,0-1 0,0 0 0,0-2 1,0 1-1,0-2 0,6-2-116,-16 4 48,1-1-1,-1 1 1,1-2 0,-1 1-1,0-1 1,0 0 0,0 0-1,-1 0 1,4-4-48,-6 5 43,0 0-1,-1-1 1,1 1 0,0-1 0,-1 0-1,0 0 1,0 0 0,0 0 0,-1 0-1,1 0 1,-1-1 0,0 1 0,0 0-1,0-1 1,-1-2-43,0 1 24,0 1 0,0-1 0,-1 1 0,1-1 0,-1 1 0,-1-1 0,1 1 0,-1 0 0,0 0-1,0-1 1,-1 1 0,1 1 0,-1-1 0,0 0 0,-3-2-24,4 3-144,-1 1 1,0 0-1,0 0 0,0 1 0,0-1 0,0 0 0,-1 1 1,1 0-1,-1 0 0,0 0 0,0 0 0,1 1 0,-1-1 1,0 1-1,0 0 0,0 0 0,0 1 0,-1-1 0,1 1 1,0 0-1,-2 0 144,-19 3-3075,4 1-2485,-3-5-5085,8-3 4779</inkml:trace>
  <inkml:trace contextRef="#ctx0" brushRef="#br0" timeOffset="336.91">297 15 17023,'-4'-14'9643,"1"26"-7073,-8 92-707,7-46-1182,-9 35-681,-34 169 576,26-102-531,10-68-324,11-89 151,-2 22-931,5-15-1067,-3-10 1991,0 0-1,0 0 0,0 1 1,1-1-1,-1 0 1,0 0-1,0 0 1,1 0-1,-1 0 1,0 1-1,0-1 1,1 0-1,-1 0 0,0 0 1,1 0-1,-1 0 1,0 0-1,0 0 1,1 0-1,-1 0 1,0 0-1,1 0 1,-1 0-1,0 0 1,0 0-1,1-1 0,-1 1 1,0 0-1,0 0 1,1 0-1,-1 0 136,10-7-2010,2 0 980</inkml:trace>
  <inkml:trace contextRef="#ctx0" brushRef="#br0" timeOffset="724.95">485 744 13696,'-2'10'1731,"-1"0"0,0 0 0,-1 0 1,0-1-1,0 0 0,-1 1 1,0-2-1,-4 6-1731,4-6 452,9-11-293,10-14-109,3-6 153,0 1-1,2-2-202,-18 23 26,0 0-1,-1 1 1,1-1-1,-1 0 0,1 1 1,0-1-1,-1 1 1,1-1-1,0 1 0,0-1 1,0 1-1,-1 0 0,1-1 1,0 1-1,0 0 1,0-1-1,0 1 0,1 0-25,-2 0 8,1 0 1,-1 0-1,1 1 0,-1-1 0,1 0 0,-1 0 0,1 1 1,-1-1-1,1 0 0,-1 0 0,0 1 0,1-1 0,-1 1 1,1-1-1,-1 0 0,0 1 0,1-1 0,-1 1 0,0-1 1,1 1-1,-1-1 0,0 1-8,2 4-17,0 0-1,-1 0 1,1 1 0,-1-1-1,0 5 18,0-3-43,1 5 46,1 1 0,0-1-1,0 0 1,2 0 0,-1 0-1,1 0 1,6 7-3,-9-15-180,0-1 1,1 1-1,0-1 0,0 1 0,0-1 1,0 0-1,1-1 0,-1 1 0,1 0 1,3 1 179,-4-3-401,0 1 0,1-1 1,-1 0-1,0 0 1,1 0-1,0 0 1,-1-1-1,1 1 0,-1-1 1,1 0-1,0 0 1,-1 0-1,1-1 1,1 0 400,18-5-1574,3-3 774</inkml:trace>
  <inkml:trace contextRef="#ctx0" brushRef="#br0" timeOffset="1055.78">829 853 11904,'-5'6'3425,"5"-6"-3351,0 0 0,0 0 0,-1 0 0,1 0 0,0 0 0,0 0 0,0 0 0,0 0 0,0 1 0,0-1 0,0 0 0,-1 0 0,1 0 0,0 0 0,0 0 0,0 0-1,0 1 1,0-1 0,0 0 0,0 0 0,0 0 0,0 0 0,0 0 0,0 1 0,0-1 0,0 0 0,0 0 0,0 0 0,0 0 0,0 1 0,0-1 0,0 0 0,0 0 0,0 0 0,0 0 0,0 1 0,0-1 0,0 0 0,0 0 0,0 0 0,0 0 0,0 0 0,1 0 0,-1 1 0,0-1 0,0 0-1,0 0 1,0 0-74,5 10 3533,-5-10-3481,0 1-1,0 0 0,1-1 1,-1 1-1,0-1 0,0 1 1,1 0-1,-1-1 0,0 1 0,1-1 1,-1 1-1,0-1 0,1 1 1,-1-1-1,1 1 0,-1-1 1,1 0-52,3 3 279,0 0 0,1-1 1,-1 0-1,1 0 1,0 0-1,-1 0 1,1-1-1,0 0 0,1 1-279,-4-2 60,-1 0 0,0 0 0,1 0 0,-1 1 0,0-1 0,1-1 0,-1 1 0,0 0 0,0 0 0,1 0 0,-1-1 0,0 1 0,1 0 0,-1-1 0,0 1 0,0-1 0,0 0 0,0 1 0,1-1 0,-1 0 0,0 0 0,0 0 0,0 0 0,-1 0 0,1 0 0,0 0 0,0 0 0,0 0 0,-1 0 0,1 0 0,-1 0 0,1 0 0,-1-1 0,1 1 0,-1 0 0,1-1 0,-1 1 0,0-1-60,0-1 34,0 1 1,0 0-1,-1 0 1,1-1-1,-1 1 0,1 0 1,-1 0-1,0 0 0,0 0 1,0-1-1,0 1 0,0 0 1,0 1-1,0-1 0,-1 0 1,1 0-1,-1 1 0,1-1 1,-1 0-1,0 1 0,0 0 1,0-1-1,1 1 0,-2 0-34,-4-4-151,0 1-1,0 0 1,0 0-1,-1 1 0,0 0 1,-3-1 151,-3 1-1686,-1 1 1,0 0-1,0 1 0,1 0 1,-8 2 1685,21-1-36,-20 0-871</inkml:trace>
  <inkml:trace contextRef="#ctx0" brushRef="#br0" timeOffset="1427.28">459 597 9856,'-3'0'3680,"-2"-5"-2848,5 2 1791,0 3 609,-5-5-480,5 5-96,0 0-1152,-5 5-512,2 3-608,-2 6-192,5 11-64,0 9-160,0 9-32,5 4-1952,3-4-800,2-4 1344,3-4 736</inkml:trace>
  <inkml:trace contextRef="#ctx0" brushRef="#br0" timeOffset="2137.19">999 775 11904,'0'0'115,"0"0"1,0 0-1,0 0 1,0 0-1,0 0 1,-1 0 0,1 0-1,0 0 1,0 0-1,0 0 1,0 0-1,0 0 1,0 0-1,0 0 1,0 0 0,0 0-1,0 0 1,-1 0-1,1 0 1,0 0-1,0 0 1,0 0-1,0 0 1,0 0 0,0 0-1,0 0 1,0 0-1,0 0 1,0 0-1,0-1 1,0 1-1,0 0 1,0 0 0,0 0-1,-1 0 1,1 0-1,0 0 1,0 0-1,0 0 1,0 0-1,0 0 1,0 0 0,0-1-1,0 1 1,0 0-1,0 0 1,0 0-1,0 0 1,0 0-1,0 0 1,0 0 0,0 0-1,0 0 1,0 0-1,1-1 1,-1 1-1,0 0 1,0 0-1,0 0 1,0 0 0,0 0-1,0 0 1,0 0-1,0 0 1,0 0-1,0 0 1,0 0-116,4-1 5859,-1 3-4778,0 2-934,0 1 0,0 0 0,-1 0 0,0 0 0,0 0 1,0 0-1,0 0 0,-1 1 0,1 3-147,-1-2 57,1 0-1,0-1 1,0 1 0,0-1-1,1 1 1,3 3-57,-3-5 4,-2-2 26,1 0 0,0 0 0,0 0 0,0-1 1,0 1-1,0-1 0,1 0 0,-1 1 0,1-1 1,-1 0-1,2 0-30,-4-2 25,1 0 1,0 0-1,0 0 1,0 0 0,0-1-1,0 1 1,-1 0-1,1 0 1,0-1-1,0 1 1,-1-1-1,1 1 1,0-1 0,0 1-1,-1-1 1,1 1-1,0-1 1,-1 1-1,1-1 1,-1 0-1,1 1 1,-1-1-26,14-18 254,4-21-286,-13 26 387,1 1-1,5-9-354,6-11 502,-13 23-921,0 1-1,1 1 1,0-1 0,1 1-1,6-7 420,-12 14-46,0 1 0,1-1-1,-1 0 1,0 1 0,1 0-1,-1-1 1,1 1 0,-1-1-1,1 1 1,-1-1 0,1 1-1,-1 0 1,1-1 0,0 1-1,-1 0 1,1 0 0,-1-1-1,1 1 1,0 0 0,-1 0-1,1 0 1,0 0 0,-1 0-1,1 0 1,-1 0 0,1 0-1,0 0 1,-1 0-1,2 0 48,2 7-231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1:01:23.21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287 851 11392,'0'1'239,"0"-1"1,0 1 0,0-1 0,0 0 0,0 1 0,0-1-1,0 1 1,0-1 0,0 0 0,0 1 0,0-1-1,0 0 1,-1 1 0,1-1 0,0 0 0,0 1-1,0-1 1,0 0 0,-1 1 0,1-1 0,0 0 0,-1 1-1,1-1 1,0 0 0,0 0 0,-1 1 0,1-1-1,0 0 1,-1 0 0,1 0 0,0 0 0,-1 1 0,1-1-240,-1 0 563,-1 0 0,1 0 1,0 0-1,0 0 0,0 0 1,0-1-1,-1 1 0,1 0 1,0-1-1,0 1 0,0 0 1,0-1-564,-16-8 4326,3 0-3714,13 8-1078,-32-21 1534,5 4-36,-23-20-1032,42 31 18,0-1-1,1-1 1,0 0 0,0 0-1,1-1 1,0 0 0,-1-3-18,-1-5 1,0 0 0,1-1 0,1-1-1,1 1 1,1-1 0,1 0 0,-2-16-1,4 19 0,1 0 0,0 0 0,1 0 0,1 1 0,1-1-1,1 0 1,0 1 0,1-1 0,4-12 0,-2 18-300,-1-1-1,1 1 1,1 0 0,-1 1-1,2 0 1,0 0 0,0 0-1,1 1 1,0 0 0,0 1-1,1 0 1,8-5 300,2 0-682,0 1 0,1 1 0,0 1 0,0 0 0,1 2 0,8-2 682,19-2-752</inkml:trace>
  <inkml:trace contextRef="#ctx0" brushRef="#br0" timeOffset="433.09">542 330 13568,'0'-1'217,"0"1"0,0 0 0,0 0 1,0 0-1,0-1 0,0 1 1,0 0-1,0 0 0,0 0 1,0-1-1,0 1 0,0 0 0,0 0 1,0 0-1,0-1 0,0 1 1,0 0-1,0 0 0,0 0 0,0 0 1,0-1-1,-1 1 0,1 0 1,0 0-1,0 0 0,0 0 1,0-1-1,0 1 0,0 0 0,-1 0 1,1 0-1,0 0 0,0 0 1,0 0-1,0-1 0,0 1 0,-1 0 1,1 0-1,0 0 0,0 0 1,0 0-1,-1 0 0,1 0 1,0 0-1,0 0 0,0 0 0,-1 0 1,1 0-1,0 0 0,0 0-217,-1 0 174,1 1-1,0-1 1,-1 0-1,1 1 0,0-1 1,-1 0-1,1 1 1,0-1-1,-1 1 0,1-1 1,0 0-1,0 1 0,0-1 1,-1 1-1,1-1 1,0 1-1,0-1 0,0 1 1,0-1-1,0 1 1,0-1-1,0 1 0,0-1-173,-2 120 3747,1-3-3248,-4 20-851,5-131-542,2-5-1361,3-9-3440,2-4 3216,5-2 1423</inkml:trace>
  <inkml:trace contextRef="#ctx0" brushRef="#br0" timeOffset="996.64">940 474 13312,'3'-3'897,"-1"0"1,0 0-1,0 0 1,0 0-1,0 0 1,-1 0-1,1 0 1,-1 0-1,0-1 1,0 1-1,0-1 1,0 1-1,0-1 1,-1-2-898,1-7 1194,-1 0 0,0-1 0,-2-4-1194,2 17-47,0-3 164,-1 1 0,1-1-1,-1 1 1,0 0-1,0 0 1,0-1-1,0 1 1,-1 0-1,1 0 1,-1 0 0,0 0-1,0 1 1,0-1-1,0 0 1,-2-1-117,3 3 47,-1-1 1,0 1-1,0 0 0,0 0 1,1 0-1,-1 0 0,0 0 1,0 0-1,0 0 1,0 1-1,-1-1 0,1 1 1,0-1-1,0 1 0,0 0 1,0 0-1,0 0 0,-1 0 1,1 0-1,0 0 1,0 1-1,0-1 0,0 1 1,-2 0-48,-3 2 34,0 0 0,0 0 0,0 0 1,0 1-1,1 0 0,-1 1 1,1 0-1,0 0 0,0 0 0,1 0 1,-2 3-35,3-3 4,0 0 0,1 0 1,-1 0-1,1 0 1,1 1-1,-1-1 0,1 1 1,0-1-1,0 1 0,0 0 1,1 0-1,0 0 1,0 0-1,1 0 0,-1 1-4,1-4-5,1-1-1,-1 1 0,0-1 0,1 1 1,-1-1-1,1 1 0,0-1 1,0 1-1,0-1 0,0 0 0,0 1 1,0-1-1,1 0 0,-1 0 1,1 0-1,-1 0 0,1 0 0,0 0 1,0 0-1,0-1 0,0 1 1,0-1-1,0 1 0,0-1 1,1 0-1,1 1 6,0 0-37,0-1 1,0 0 0,0 0-1,0 0 1,0 0-1,0-1 1,1 0 0,-1 0-1,0 0 1,0 0 0,0 0-1,1-1 1,-1 0-1,0 0 1,0 0 0,3-2 36,2 0-38,-1-2 0,0 1 0,0-1 0,0 0-1,0-1 1,-1 0 0,6-5 38,7-11 8,15-19-8,2-4 3,-36 45 2,-1 0 0,0-1 0,0 1 0,1-1 0,-1 1 0,0-1 0,1 1 0,-1 0 0,1-1 0,-1 1 1,0 0-1,1-1 0,-1 1 0,1 0 0,-1-1 0,1 1 0,-1 0 0,1 0 0,-1 0 0,1-1 0,-1 1 0,1 0 0,-1 0 1,1 0-1,-1 0 0,1 0 0,-1 0 0,1 0 0,-1 0 0,1 0 0,-1 0 0,1 1 0,-1-1 0,1 0 0,-1 0 1,1 0-1,-1 0 0,1 1 0,-1-1 0,1 0 0,-1 1 0,0-1 0,1 0 0,-1 1 0,1-1 0,-1 0 0,0 1 0,1-1 1,-1 1-7,2 2 28,-1 0 0,0 0 0,1 0 0,-1 0 0,0 0 0,-1 0 0,1 2-27,6 37 369,-2 2-369,1 12 164,10 100-169,-16-150-227,2 5-993,1-10-2313,3-5-3573,2-6-1257,1-3 2907</inkml:trace>
  <inkml:trace contextRef="#ctx0" brushRef="#br0" timeOffset="1477.77">1313 17 12544,'-3'-4'1810,"-7"-6"1898,-1 7 1568,8 3-3809,-12 2 2496,13 3-3111,9 5-681,6 3 444,0-1 0,6 3-615,27 26 237,-14-8-168,-2 1 0,-1 1 0,-2 2 0,1 6-69,-10-13 85,0 1 1,-3 1-1,0 1 1,-2 0 0,6 26-86,-16-46 47,-1 0 0,0 0 1,0 0-1,-1 1 0,-1-1 1,0 0-1,-1 0 0,-2 8-47,-2 8 66,-2 0 0,-1 0 0,-3 4-66,2-10 17,-1-1 0,-1 0 1,-1-1-1,0 0 1,-7 6-18,11-13 9,-12 14-46,0 0 1,-2-1 0,-1-1 0,0-1-1,-15 11 37,29-31-780,6-6-1479,4-12-3148,0 7 4168,2-5-25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1:01:31.49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91 27 8192,'6'0'1158,"4"1"4176,-10-1-5212,0-1-1,0 1 1,0 0 0,1 0-1,-1 0 1,0 0 0,0 0 0,0 0-1,0 0 1,0 0 0,0 0 0,1 0-1,-1 0 1,0 0 0,0 0-1,0-1 1,0 1 0,0 0 0,0 0-1,0 0 1,0 0 0,0 0-1,0 0 1,0 0 0,1-1 0,-1 1-1,0 0 1,0 0 0,0 0-1,0 0 1,0 0 0,0-1 0,0 1-1,0 0 1,0 0 0,0 0 0,0 0-1,0 0 1,0 0 0,0-1-1,-1 1 1,1 0 0,0 0 0,0 0-1,0 0 1,0 0 0,0 0-122,-2-7 5374,-2-2-1265,4 9-4063,0-1 1,-1 1-1,1-1 1,0 1-1,-1-1 1,1 1-1,-1 0 1,1-1-1,-1 1 1,1 0-1,-1-1 0,1 1 1,-1 0-1,1 0 1,-1-1-1,1 1 1,-1 0-1,1 0 1,-1 0-1,0 0 1,1 0-1,-1 0 1,1 0-1,-1 0 1,0 0-47,-3 0 57,0 0 0,0 0 0,-1 1 0,1 0 0,0 0 0,0 0 0,0 1 0,0-1 1,0 1-1,0 0 0,0 0 0,1 0 0,-1 0 0,1 1 0,-1-1 0,1 1 0,0 1-57,1-2 31,0 0 1,0 0-1,0 1 0,0-1 0,1 1 0,-1-1 0,1 1 0,0 0 0,0 0 0,0-1 1,0 1-1,0 0 0,1 0 0,-1 0 0,1 0 0,0 0 0,0 0 0,0 0 0,0 0 1,0 0-1,1 0 0,-1-1 0,1 1 0,0 2-31,1-2-12,-1-1 1,1 1-1,-1-1 0,1 0 1,0 1-1,0-1 0,0 0 1,0 0-1,0-1 0,0 1 1,1 0-1,0 0 12,31 17-324,-30-18-4,-1 0 1,1 0-1,0 0 1,0 0-1,0 0 1,-1-1-1,1 0 1,2 0 327,4 0-3015,-1-1 1,1-1-1,-1 0 1,6-2 3014,-13 4-532,13-5-2065</inkml:trace>
  <inkml:trace contextRef="#ctx0" brushRef="#br0" timeOffset="768.17">284 58 10496,'0'0'600,"0"1"0,1-1 0,-1 0 1,1 1-1,-1-1 0,0 0 0,1 1 0,-1-1 1,0 1-1,1-1 0,-1 1 0,0-1 1,0 1-1,1-1 0,-1 1 0,0-1 0,0 1 1,0-1-1,0 1 0,0-1 0,0 1-600,0 9 4990,-1 1-4548,1 46 284,0-56-732,0-24 1473,-4-10-787,2 27-485,1 0 0,0-1 1,0 1-1,1-3-195,0 9-1,0 0 0,1 0 0,-1-1-1,0 1 1,1 0 0,-1 0 0,1-1-1,-1 1 1,0 0 0,1 0 0,-1 0-1,1 0 1,-1 0 0,0 0 0,1 0 0,-1 0-1,1 0 1,-1 0 0,1 0 0,-1 0-1,0 0 1,1 0 0,-1 0 0,1 0-1,-1 0 1,0 1 0,1-1 0,-1 0-1,1 0 1,-1 0 0,1 1 1,5 0-15,6 1 15,0-1 0,0-1 0,2 0 0,-5 0 0,22 0 0,-31 0 0,1 0 0,-1 0 0,0 0 0,0 0 0,1 0 0,-1 0 0,0 0 0,1 0 0,-1 0 0,0 0 0,0 0 0,1 0 0,-1 0 0,0 0 0,0 0 0,1 1 0,-1-1 0,0 0 0,0 0 0,1 0 0,-1 0 0,0 1 0,0-1 0,0 0 0,1 0 0,-1 0 0,0 1 0,0-1 0,0 0 0,0 0 0,0 1 0,1-1 0,-1 0 0,0 0 0,0 1 0,0-1 0,0 0 0,0 0 0,0 1 0,0-1 0,0 0 0,0 0 0,0 1 0,0-1 0,0 0 0,0 1 0,0-1 0,0 0 0,0 0 0,0 1 0,0-1 0,-1 0 0,1 0 0,0 1 0,0-1 0,0 0 0,0 0 0,-1 1 0,1 0 0,0 11-3,-1-6-8,1 1 1,0 0-1,1 0 1,0-1-1,0 1 1,2 5 10,-3-10-2,1-1 0,-1 1 0,1-1 0,0 1 0,0-1 0,0 0 1,0 1-1,0-1 0,0 0 0,0 0 0,0 1 0,0-1 0,1 0 0,-1 0 1,0 0-1,1-1 0,-1 1 0,1 0 0,-1 0 0,1-1 0,-1 1 0,1-1 1,0 1-1,-1-1 0,1 0 0,0 0 0,-1 0 0,1 0 0,0 0 0,0 0 2,3 0 0,-1 0 0,1-1-1,0 0 1,0 0 0,0 0 0,-1-1-1,1 0 1,-1 1 0,1-2-1,-1 1 1,4-2 0,1-3 36,1 0-1,-1 0 1,-1-1-1,2-2-35,-9 10 17,0 0-1,-1-1 1,1 1-1,0 0 1,-1 0-1,1-1 1,0 1-1,-1 0 1,1 0-1,0 0 1,0 0-1,-1 0 1,1 0 0,0 0-1,-1 0 1,1 0-1,0 0 1,0 1-1,-1-1 1,1 0-1,0 0 1,-1 1-1,1-1 1,0 0-1,-1 1 1,1 0-17,24 15 201,-17-11-213,56 40-2452,-55-36 1829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1:01:46.28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329 293 11136,'0'0'226,"0"0"0,0 0 0,0-1 0,0 1 0,0 0 0,0 0-1,0-1 1,0 1 0,0 0 0,0 0 0,0-1 0,0 1 0,0 0 0,0 0 0,0 0 0,0-1 0,0 1 0,0 0 0,0 0 0,0-1 0,0 1 0,0 0 0,0 0 0,1 0 0,-1-1 0,0 1 0,0 0 0,0 0 0,0 0 0,0-1 0,1 1 0,-1 0 0,0 0 0,0 0 0,0 0 0,1 0 0,-1 0 0,0-1 0,0 1 0,0 0 0,1 0 0,-1 0 0,0 0 0,0 0 0,1 0 0,-1 0-1,0 0 1,0 0 0,0 0 0,1 0 0,-1 0 0,0 0 0,0 0-226,9 7 5282,-7-2-5044,0 0 1,0 0-1,-1 0 0,1 1 1,-1-1-1,0 0 0,-1 0 1,1 1-1,-1-1 1,0 3-239,0 6 218,5 86 220,-4-65-2235,-2 14 1797,0-2-1473,1-46 1159,0 1 0,0-1 0,0 1 0,1-1 0,-1 1-1,0-1 1,1 1 0,-1 0 0,1-1 0,-1 0 0,1 2 314,0-2-1190</inkml:trace>
  <inkml:trace contextRef="#ctx0" brushRef="#br0" timeOffset="1223.66">31 285 14208,'-24'19'9237,"20"-16"-5175,1 0-1274,15-3-1329,34-7-966,0-2 0,7-4-493,-30 5 11,-1 0 1,18-11-12,3-1 4,184-81-393,-196 86 112,-1-1 1,-1-1 0,-1-1 0,0-2-1,13-13 277,-41 33 2,1-1 13,-1 1-1,0-1 0,1 1 0,-1-1 0,1 1 1,-1 0-1,1-1 0,-1 1 0,1 0 0,-1-1 1,1 1-1,0 0 0,-1 0 0,1-1 0,-1 1 1,1 0-1,0 0-14,0 1 17,-1 0 1,1-1-1,-1 1 0,0 0 1,1 0-1,-1 0 0,0 0 1,0-1-1,0 1 0,0 0 1,1 0-1,-1 0 1,0 0-1,0 0 0,-1 0 1,1 0-1,0 0-17,-1 17 135,-1 0-1,-1 1 1,-2 6-135,-6 34 119,4 17-173,2 63 54,5-130-8,1 1 0,0 0-1,0-1 1,1 1 0,0-1 0,0 1-1,1-1 1,1 0 0,0 0 8,-3-6-2,0 0 0,0-1 0,1 1 0,-1-1 0,1 0 0,0 1 0,-1-1 1,1 0-1,0 0 0,0 0 0,1 0 0,-1 0 0,0-1 0,1 1 0,-1 0 0,1-1 1,-1 0-1,1 0 0,0 0 0,-1 0 0,1 0 0,0 0 0,0-1 0,0 1 0,0-1 1,-1 0-1,1 0 0,0 0 0,0 0 0,0-1 0,0 1 2,3-2 0,0 1-1,-1-1 1,1 0 0,-1 0-1,0-1 1,1 0-1,-1 0 1,0 0 0,-1 0-1,1-1 1,-1 0 0,2-2 0,3-2 12,-1-2 1,0 1-1,-1-1 1,0 0 0,1-3-13,8-11 35,-16 23-30,1 0-1,-1 0 0,1 0 1,0 1-1,-1-1 1,1 0-1,0 0 0,0 1 1,-1-1-1,1 0 1,0 1-1,0-1 0,0 1 1,0 0-1,0-1 1,0 1-1,-1-1 0,1 1 1,0 0-1,0 0 1,1-1-5,1 6 48,10 30 94,-7-20-110,-1 0 0,2 0 0,0-1 0,6 10-32,-10-20 1,0 0-1,0 0 0,0 0 1,1-1-1,-1 1 1,1-1-1,0 0 0,0 0 1,0 0-1,0 0 1,1-1-1,-1 0 0,1 0 1,0 0-1,-1 0 1,1-1-1,2 1 0,-3-2 0,0 1 0,1-1-1,-1 0 1,0 0 0,0-1 0,1 1 0,-1-1-1,0 0 1,0 0 0,0-1 0,1 1-1,-2-1 1,1 0 0,0 0 0,0 0 0,0 0-1,-1-1 1,0 1 0,1-1 0,-1 0 0,0 0-1,0 0 1,0-1 0,1-1 0,-1 1 4,1-1-1,-1 0 1,0 0 0,0-1 0,0 1-1,-1-1 1,1 1 0,-1-1 0,-1 0-1,1 1 1,-1-1 0,0 0 0,-1 0-1,1 0 1,-1 0 0,0 0 0,0-1-4,-1 6 3,1 0 0,0 1 0,0-1 1,0 0-1,0 0 0,-1 0 0,1 0 1,0 1-1,-1-1 0,1 0 0,-1 1 1,1-1-1,-1 0 0,1 1 0,-1-1-3,1 0 4,0 1 0,-1 0 0,1 0 0,0 0 0,-1 0 0,1 0 0,0 0 0,0-1 0,-1 1 1,1 0-1,0 0 0,-1 0 0,1 0 0,0 0 0,-1 0 0,1 0 0,0 0 0,0 0 0,-1 0 0,1 1 0,0-1 0,-1 0 0,1 0 0,0 0 0,-1 0 0,1 0 0,0 1-4,-2 0 9,1 0 1,0 0-1,-1 1 0,1-1 1,0 0-1,0 1 0,0-1 1,0 1-1,0 0 0,0-1 1,0 1-1,0 0 0,1 0 1,-1 0-10,-2 7 4,1 0 0,0 0 0,0 1 0,1 0 0,0-1 1,0 1-1,1-1 0,1 1 0,0 3-4,0-11 0,0 0 0,0 0 0,0 1 0,0-1 0,1 0 0,-1 0 0,1 0 0,-1 0 0,1 0 0,0-1 0,-1 1 0,1 0 0,0-1 0,0 1 0,0-1 0,1 0 0,-1 0 0,0 0 0,0 0 0,1 0 0,-1 0 0,0 0 0,2-1 0,3 2 0,1 0 0,-1-1 0,1-1 0,-1 1 0,1-1 0,4 0 0,3-2 0,-1 0 0,1-1 0,-1-1 0,7-3 0,9-1 0,-28 7 0,0 1 0,-1-1 0,1 1 0,0 0 0,0 0 0,0 0 0,0 0 0,0 0 0,0 0 0,0 0 0,0 0 0,0 1 0,0-1 0,0 1 0,0 0 0,-1-1 0,1 1 0,0 0 0,0 0 0,-1 0 0,1 0 0,-1 0 0,1 1 0,-1-1 0,1 0 0,-1 1 0,0-1 0,1 1 0,-1 0 0,0-1 0,0 1 0,0 0 0,0 1 0,-1-3-1,0 1-1,1 0 1,-1-1-1,0 1 1,1 0-1,-1-1 1,1 1-1,-1-1 1,0 1-1,1-1 1,0 1-1,-1-1 1,1 1-1,-1-1 1,1 1 0,-1-1-1,1 1 1,0-1-1,-1 0 1,1 0-1,0 1 1,-1-1-1,1 0 1,0 0-1,0 0 1,-1 0-1,1 0 1,0 0-1,0 0 1,0 0 1,1 0-10,1-1 0,-1 1 0,0-1 0,1 0 0,-1 0 0,0 0 0,0 0 0,1 0 0,-1-1 0,0 1 10,8-7-59,-1 1 1,0-1-1,5-6 59,1-4-72,13-17 72,-19 22 17,1 0-1,0 1 1,1 0 0,6-5-17,-16 16 6,0 0 1,0 0 0,0 1-1,0-1 1,0 0-1,1 0 1,-1 0 0,0 1-1,0-1 1,1 1 0,-1-1-1,1 1 1,-1-1-1,0 1 1,1 0 0,-1 0-1,1 0 1,-1 0 0,1 0-1,-1 0 1,0 0-1,1 0 1,0 0-7,0 1 9,0 1-1,-1-1 0,1 0 1,0 1-1,0-1 1,-1 0-1,1 1 1,-1 0-1,0-1 1,1 1-1,-1 0 1,0 0-1,0 0 1,0 0-1,0 0 1,0 1-9,12 28 7,-7-14 0,2-1-1,0 0 1,2 3-7,-8-15 1,1 0-1,-1-1 1,1 1 0,-1-1-1,1 0 1,1 0 0,-1 0-1,0 0 1,0-1 0,1 1-1,0-1 1,-1 0 0,1 0-1,0 0 1,1 0-1,-2-1-357,0-1-1,0 0 1,0 1 0,0-1-1,0 0 1,0 0 0,0 0-1,0-1 1,0 1 0,0-1-1,0 0 1,0 0 0,0 0-1,1 0 358,3-3-1618,0 1-1,0-1 1,-1 0-1,5-3 1619,3-5-2155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1:01:51.37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26 7808,'4'-1'3656,"-3"-4"6050,1-1-322,4 5-9091,67 1 1318,70-11-1611,-124 10-1070,1 1 0,0 0 1070,3 1-4228,-5 3-961,-13-4 3455</inkml:trace>
  <inkml:trace contextRef="#ctx0" brushRef="#br0" timeOffset="355.04">127 151 12416,'-28'18'8495,"26"-17"-7603,0-1 0,1 1 1,-1-1-1,0 0 0,1 0 0,-1 0 0,0 0 0,1 0 0,-1 0 0,0 0 0,0 0-892,3 0 1387,7 2-1115,1-1-207,1 0 1,-1 0-1,1-1 1,-1 0-1,6-1-65,11-1 57,33 2-485,10-1-3539,22 5 3967,-65 0-7434,-21-7 4543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1:01:50.22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148 363 9472,'0'-1'317,"1"1"0,-1-1 0,0 0 0,1 0 0,-1 1 0,0-1 0,0 0 0,0 0 0,0 0 0,0 0 1,0 1-1,0-1 0,0 0 0,0 0 0,0 0 0,0 1 0,-1-1 0,1 0 0,0 0 0,-1 1 0,1-1 0,0 0 0,-1 0 1,1 1-1,-1-1 0,1 0 0,-1 1 0,1-1 0,-1 1 0,0-1 0,1 1 0,-1-1 0,0 1 0,1-1 0,-1 1 0,0-1 1,0 1-1,1 0 0,-1 0 0,0-1-317,-1 1 550,0-1 0,1 1 0,-1-1 0,0 1 0,0 0 0,0 0 0,1 0 0,-1 0 0,0 0 1,0 0-1,-1 1-550,-11 5 502,9-2-277,0 1-1,1 0 1,-1 0-1,1 0 0,0 1 1,0-1-1,-1 5-224,-22 43 646,24-48-596,-3 11 12,0 0 1,1 1-1,0 0 1,1 0-1,1 0 0,1 1 1,1-1-1,0 1 1,1-1-1,2 7-62,-2-21 9,0 0-1,1 0 1,-1 0-1,1 0 1,0 0-1,-1 0 1,1-1-1,1 1 1,-1 0 0,0 0-1,1-1 1,-1 1-1,1-1 1,0 0-1,0 1 1,0-1-1,0 0 1,0 0-1,1 0 1,-1 0 0,0-1-1,1 1 1,0-1-1,-1 1 1,1-1-1,0 0 1,-1 0-1,1 0 1,0 0-1,0-1 1,0 1 0,0-1-1,1 0-8,6 1 26,0 0-1,0-1 1,0-1-1,0 1 1,-1-2-1,1 1 1,0-1-1,-1-1 1,5-1-26,-6 1 23,0 0 1,0-1-1,-1 0 0,1 0 0,-1-1 0,0 0 1,0 0-1,0 0 0,-1-1 0,0 0 1,0-1-1,0 1 0,-1-1 0,0 0 1,0 0-1,-1-1 0,0 1 0,0-1 1,-1 0-1,0 0 0,0 0 0,-1-1 0,0 1 1,0-1-1,-1 1 0,0-1 0,-1 0 1,0-1-24,0-1 2,-1 0-1,-1 0 1,0 0 0,-1 0 0,0 0 0,0 0 0,-1 1-1,0 0 1,-1 0 0,-3-5-2,1 3-22,-1 0-1,0 0 1,-1 1-1,0 0 1,-1 1-1,0-1 1,-11-7 22,17 15-382,0-1 0,-1 1 1,1 0-1,-1 0 0,0 0 0,0 1 1,0 0-1,0 0 0,0 0 0,0 0 1,-1 1-1,-1 0 382,-3 1-1099</inkml:trace>
  <inkml:trace contextRef="#ctx0" brushRef="#br0" timeOffset="401.08">205 11 13440,'-3'-5'2055,"-1"-1"6644,3 14-4670,-5 121-1995,-6 0 0,-12 42-2034,-1 11 193,12-79-131,-9 90-33,13-126-642,1-24-3286,5-36-6326,5-14 136,3-5 5156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2:53:37.64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66 12 10368,'-4'5'2582,"-5"-5"9265,0 0-7973,7 0-3631,-1 0-1,0 0 1,1 0-1,-1 1 1,1-1-1,-1 1 0,1 0 1,-1 0-1,1 0 1,-1 0-1,-1 1-242,3-1 1,0-1 0,1 1 0,-1 0 0,0-1 0,0 1 0,0 0-1,1 0 1,-1 0 0,0 0 0,1 0 0,-1 0 0,1 0 0,-1 0 0,1 0-1,0 0 1,-1 0 0,1 0 0,0 0 0,0 0 0,-1 0 0,1 0-1,0 0 1,0 0 0,0 1 0,1-1 0,-1 0 0,0 0 0,0 0 0,1 0-1,-1 1 0,0-2-2,0 1-1,1 0 1,-1-1-1,0 1 1,0-1-1,0 1 0,1-1 1,-1 1-1,0 0 1,1-1-1,-1 1 1,0-1-1,1 0 1,-1 1-1,1-1 0,-1 1 1,1-1-1,-1 0 1,1 1-1,-1-1 1,1 0-1,-1 1 0,1-1 1,-1 0-1,1 0 1,0 1-1,-1-1 1,1 0-1,-1 0 1,1 0-1,0 0 0,-1 0 1,1 0-1,-1 0 1,1 0-1,0 0 1,-1 0-1,1 0 1,-1-1-1,1 1 0,0 0 1,-1 0-1,1-1 1,-1 1-1,1 0 1,-1-1-1,1 1 0,-1 0 1,1-1-1,-1 1 3,3-2-5,-1 2 5,-1-1-1,1 0 1,0 0 0,-1 0 0,1 0-1,-1 0 1,1 0 0,-1 0-1,0 0 1,1-1 0,-1 1 0,0 0-1,0-1 1,0 1 0,0-1-1,0 0 1,0 1 0,0-1 0,-1 0-1,1 1 1,-1-1 0,1 0-1,-1 0 1,1 1 0,-1-1 0,0 0-1,0 0 1,0 0 0,0 0-1,0 1 1,-1-1 0,1 0 0,0 0-1,-1 0 1,1 1 0,-1-1-1,0-1 1,1 3-66,-1-1 0,1 1 0,0 0 0,0 0 0,0 0 0,0 0 0,-1-1-1,1 1 1,0 0 0,0 0 0,0 0 0,-1 0 0,1 0 0,0-1 0,0 1 0,0 0-1,-1 0 1,1 0 0,0 0 0,0 0 0,-1 0 0,1 0 0,0 0 0,0 0 0,-1 0-1,1 0 1,0 0 0,0 0 0,-1 0 0,1 0 0,0 0 0,0 0 0,0 0 0,-1 1-1,1-1 1,0 0 0,0 0 0,-1 0 0,1 0 0,0 0 0,0 1 0,0-1 0,0 0-1,-1 0 1,1 0 0,0 0 0,0 1 0,0-1 0,0 0 0,0 0 0,-1 1 66,-5 10-2938,2-4 1450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1:01:55.28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35 139 9856,'2'-16'4083,"-2"15"-3204,0 0 0,-1 0-1,1-1 1,-1 1 0,1 0-1,-1 0 1,1 0 0,-1 0-1,1-1 1,-1 1 0,0 0-1,0 0 1,0 0 0,1 0-1,-2 0-878,2 1 1424,-10 20 1861,6-7-3196,0 1-1,1 0 1,1-1-1,0 1 1,1 5-89,0 71 432,2-52-368,-1-32-64,2 98 0,-1-85 0,1 1 0,1-1 0,5 19 0,-6-31 0,0 0 0,1 0 0,0 0 0,0-1 0,0 1 0,1-1 0,0 1 0,0-1 0,1-1 0,-1 1 0,1-1 0,1 1 0,-1-1 0,1-1 0,-1 1 0,5 1 0,-7-4 0,0-1 0,0 1 0,1-1 0,-1 0 0,0 0 0,1 0 0,-1-1 0,1 1 0,-1-1 0,1 0 0,-1 0 0,1 0 0,1 0 0,9-1 0,1 1 0,-1-1 0,0-1 0,1 0 0,-1-1 0,0-1 0,-1 0 0,1 0 0,3-3 0,-11 4 0,1 0 0,-1 0 0,0-1 0,1 1 0,-1-2 0,-1 1 0,1-1 0,-1 1 0,0-1 0,0-1 0,0 1 0,-1-1 0,1 0 0,-2 0 0,1 0 0,0 0 0,0-5 0,10-38 0,-2 1 0,-2-2 0,1-40 0,-6 57 0,-1-12 0,-1 0 0,-2-2 0,-5-65-2208,4 112 2053,-1-15-3997,1 15 4037,0 0 1,0 0-1,0 0 1,0 0-1,0-1 0,0 1 1,0 0-1,0 0 1,0 0-1,0 0 0,0-1 1,0 1-1,0 0 1,0 0-1,0 0 0,0 0 1,0 0-1,0-1 0,-1 1 1,1 0-1,0 0 1,0 0-1,0 0 0,0 0 1,0 0-1,0 0 1,-1-1-1,1 1 0,0 0 1,0 0-1,0 0 1,0 0-1,-1 0 0,1 0 1,0 0-1,0 0 0,0 0 1,0 0-1,-1 0 1,1 0-1,0 0 0,0 0 1,0 0-1,0 0 1,-1 0-1,1 0 0,0 0 1,0 0-1,0 0 1,0 1-1,-1-1 0,1 0 1,0 0-1,0 0 1,0 0-1,0 0 0,0 0 1,0 0-1,-1 1 0,1-1 115,-5 4-2640</inkml:trace>
  <inkml:trace contextRef="#ctx0" brushRef="#br0" timeOffset="485.79">644 518 11776,'0'0'148,"0"0"0,0 0 0,0-1 0,0 1 0,0 0 1,0 0-1,0 0 0,0 0 0,0 0 0,0 0 0,0-1 0,0 1 1,0 0-1,0 0 0,0 0 0,0 0 0,0 0 0,0 0 1,0-1-1,0 1 0,0 0 0,0 0 0,0 0 0,0 0 0,1 0 1,-1 0-1,0 0 0,0-1 0,0 1 0,0 0 0,0 0 0,0 0 1,0 0-1,0 0 0,1 0 0,-1 0 0,0 0 0,0 0 1,0 0-1,0 0 0,0 0 0,0 0 0,1 0 0,-1 0 0,0 0 1,0 0-1,0 0 0,0 0 0,0 0 0,0 0 0,1 0 0,-1 0 1,0 0-1,0 0 0,0 0 0,0 0 0,0 0 0,0 0 1,1 0-149,-9-12 6645,6 11-6500,1 0 0,0 0 0,0 1 0,-1-1 1,1 0-1,0 1 0,-1-1 0,1 1 0,-1 0 0,1-1 0,-1 1 0,1 0 1,-1 0-1,1 0 0,-1 0 0,1 0 0,-1 0 0,1 1 0,0-1 1,-1 0-1,1 1 0,-1-1 0,1 1 0,0-1 0,-1 1 0,1 0 0,0-1 1,-1 1-1,1 0 0,0 0 0,0 0 0,0 0 0,0 1-145,-4 2 62,1 0 0,0 0 0,1 1 0,-1-1 0,1 1 0,0 0 0,0 0 0,0 2-62,0-1 43,1 0-1,-1 0 1,1 0-1,1 0 1,-1 1-1,1-1 1,0 1-1,0-1 1,1 1-1,0-1 1,0 1-1,2 5-42,-1-8-237,0 0-1,0 0 0,0 1 1,1-1-1,0 0 0,0 0 1,0-1-1,0 1 0,1 0 1,0-1-1,-1 1 0,1-1 1,0 0-1,1 0 0,-1 0 1,0 0-1,1-1 0,0 1 1,3 1 237,-4-3-1151,0 0 0,0 1 1,1-2-1,-1 1 0,0 0 0,1-1 1,-1 1-1,0-1 0,1 0 0,-1 0 1,0 0-1,1-1 0,-1 1 1151,11-6-3498</inkml:trace>
  <inkml:trace contextRef="#ctx0" brushRef="#br0" timeOffset="1147.32">772 591 14848,'-2'4'1448,"0"0"-1,0 0 1,0 0 0,1 0 0,-1 0 0,1 2-1448,-2-1 3097,3-5-3050,0 0 0,-1 1 0,1-1 0,0 0 0,0 1 0,-1-1 0,1 0 0,0 0 0,0 1-1,0-1 1,-1 0 0,1 1 0,0-1 0,0 0 0,0 1 0,0-1 0,0 1 0,0-1 0,0 0 0,0 1-1,0-1 1,0 0 0,0 1 0,0-1 0,0 0 0,0 1 0,0-1 0,0 1-47,0 20 1049,0-17-318,0-16-170,0 2-184,-1 1 0,0-1 0,-3-7-377,2 8 142,0-1 0,1 1 0,-1-9-142,2 16 7,0-3 12,0 0 0,1 0 0,-1 0 0,1 1-1,0-3-18,0 5 3,-1 1-1,0 0 1,1 0-1,-1 0 1,1 0-1,0 0 0,-1 0 1,1 0-1,0 0 1,0 0-1,-1 0 1,1 0-1,0 0 1,0 0-1,0 0 0,0 1 1,0-1-1,0 0 1,0 1-1,1-1 1,-1 1-1,1-1-2,6-1 7,0 1 0,-1 0-1,1 1 1,0 0 0,0 0 0,0 0-1,0 1 1,0 0 0,-1 1 0,1-1-1,0 2 1,-1-1 0,0 1 0,1 0-1,1 2-6,-7-4 3,-1 0 0,1 0 1,-1 0-1,0 0 0,0 0 0,1 0 0,-1 0 0,0 1 0,0-1 0,0 0 0,0 1 0,0-1 0,-1 1 0,1-1 0,0 1-3,9 28 74,-2-6-39,-6-19-46,1-1 0,-1 1 1,1-1-1,0 0 0,0 0 0,1 0 0,-1 0 1,1-1-1,0 0 0,0 1 11,-1-2-11,0-1 0,0 1 0,0-1 0,0 0 0,0 0 0,0 0 0,1 0 1,-1 0-1,0-1 0,0 0 0,1 1 0,-1-1 0,0 0 0,1-1 0,1 1 11,-1-1-13,0 0-1,-1 0 1,1 0-1,0 0 1,-1-1-1,1 1 1,-1-1-1,0 0 1,1 0-1,-1 0 1,0-1-1,0 1 1,-1-1 0,1 0-1,0 1 1,-1-1-1,1 0 1,-1-1-1,1 0 14,1-4 10,0 1-1,0-1 0,0 0 0,-1 0 1,-1 0-1,1 0 0,-1 0 1,0-3-10,-1 4 31,0 4 25,-1 4 12,5 17 81,1-7-324,0-1 0,1 1 1,0-1-1,1-1 0,0 0 1,7 7 174,-8-10-1255,0 1 0,1-1 0,1 0 0,-1 0 0,1-1 0,0 0 0,0-1 0,7 3 1255,6-2-2203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1:01:53.53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340 17 11392,'0'-1'413,"0"1"0,0-1 0,0 0 1,0 1-1,0-1 0,0 0 0,-1 1 0,1-1 1,0 0-1,0 1 0,-1-1 0,1 0 1,0 1-1,-1-1 0,1 0 0,0 1 0,-1-1 1,1 1-1,-1-1 0,1 1 0,-1-1 1,1 1-1,-1-1 0,0 1 0,1 0 0,-1-1 1,0 1-414,1 1 3877,-7 4-2405,6-4-1372,-1 0 0,1 0 1,0 0-1,0 0 0,0 1 0,1-1 0,-1 0 1,0 1-1,0-1 0,1 0 0,-1 1 1,1-1-1,-1 1 0,1-1 0,-1 2-100,-4 26 481,3-10-243,1 0 0,1 1 1,0-1-1,2 0 0,1 8-238,-1-17-5,0 0 0,1 0 0,0-1 0,0 1 0,1-1 0,0 0 0,1 0 0,0 0 0,0-1 0,1 1 0,2 1 5,-5-6-4,0-1 1,0 0-1,1 0 0,-1-1 1,1 1-1,-1-1 1,1 0-1,0 0 1,0 0-1,0 0 0,0 0 1,1-1-1,-1 0 1,0 0-1,0 0 1,1-1-1,-1 1 0,1-1 1,-1 0-1,0 0 1,1 0-1,-1-1 1,1 0-1,-1 0 0,0 0 4,3-1-5,0 0-1,0 0 0,0-1 0,-1 0 0,0-1 1,1 1-1,-1-1 0,0 0 0,-1-1 0,1 0 0,-1 1 1,0-2-1,0 1 0,4-6 6,-1 0 17,0-1-1,-1 1 1,0-2-1,-1 1 0,0-1 1,-1 1-1,0-1 1,-1-1-1,-1 1 1,0-1-1,0-5-16,-2 5 20,0 5 74,0 0-1,-1-1 0,0 1 0,-1 0 0,0-1-93,0 1 218,0 5 5,0 10-59,-1 2-76,0 9-29,1 0 1,0 1-1,1-1 0,1 1 0,1-1 1,0 1-1,2-1 0,0 0 0,5 13-59,-7-24-9,1 0 0,0 0 0,0 0 0,0 0 0,1-1 0,0 0 0,0 0-1,0 0 1,1 0 0,0 0 0,0-1 0,1 1 9,2 1-377,1 0-1,0-1 0,0 0 1,0-1-1,0 0 1,1 0-1,3 0 378,-9-3-681,0 0 0,0-1 0,1 1 0,-1-1 0,0 0 0,0 0 0,0-1 0,0 1 0,0-1 0,0 0 0,0 0 0,0 0 0,3-1 681,11-8-1968</inkml:trace>
  <inkml:trace contextRef="#ctx0" brushRef="#br0" timeOffset="318.31">1055 204 14720,'0'11'5535,"0"-11"-4319,0 5 1152,0-2 896,0-3-1856,0 5 288,0-2-1056,0 5 64,0 0-416,5 7-96,-5 1-128,3 4-416,-3-4 224,5 3-2720,-10-4 1568,10 9-1728,-5-4 1728</inkml:trace>
  <inkml:trace contextRef="#ctx0" brushRef="#br0" timeOffset="851.49">111 656 14848,'-9'4'1835,"-18"5"3263,13-7-4104,-3 2 3298,0 0 0,-9 3-4292,26-7 12,0 0-1,0 0 1,0 0-1,0 0 1,0 1 0,0-1-1,0 0 1,0 0-1,0 0 1,0 0 0,0 0-1,-1 0 1,1 0-1,0 0 1,0 0 0,0 1-1,0-1 1,0 0-1,0 0 1,0 0-1,0 0 1,0 0 0,0 0-1,0 0 1,0 0-1,0 1 1,0-1 0,0 0-1,0 0 1,0 0-1,0 0 1,0 0 0,0 0-1,0 0 1,0 0-1,1 1 1,-1-1 0,0 0-1,0 0 1,0 0-1,0 0 1,0 0-1,0 0 1,0 0 0,0 0-1,0 0 1,0 0-1,0 0 1,1 0 0,-1 1-12,12 4 327,12-4-235,0-1 1,0-1-1,0-1 0,-1-1 1,6-2-93,-2 1 12,137-23 7,-34 4-11,-66 13-8,138-17 0,-134 22 0,1 3 0,0 3 0,26 5 0,-11 3-7845,77 19 7845,-114-20-11221,-36-7 7024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1:01:57.84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121 35 9728,'0'-1'635,"0"0"0,0 0 0,-1 0 1,1 0-1,0 0 0,0 0 0,-1 1 0,1-1 1,0 0-1,-1 0 0,1 0 0,0 1 0,-1-1 1,1 0-1,-1 1 0,0-1 0,1 0 0,-1 1-635,0-1 473,0 0-1,-1 0 0,1 0 1,0 0-1,-1 0 0,1 1 1,0-1-1,-1 1 0,1-1 0,-2 0-472,2 1 128,-1 0 0,0-1-1,1 1 1,-1 0-1,0 0 1,1 0 0,-1 0-1,0 0 1,1 0-1,-1 1 1,0-1-1,1 0 1,-1 1 0,1-1-1,-1 1 1,0 0-1,1 0 1,-1-1-1,0 2-127,-6 7 282,0 0-1,1 0 1,-1 3-282,3-4 46,1-2-30,0 0 1,1 0-1,0 1 0,0-1 1,0 1-1,1 0 0,0-1 1,0 3-17,1-4 7,1 0-1,-1-1 1,1 1 0,-1 0 0,1-1 0,1 1 0,-1 0 0,1-1 0,0 1 0,0-1 0,0 1-1,1 1-6,-2-5-22,1 0-1,-1 0 0,1 1 1,0-1-1,0 0 0,-1 0 0,1 0 1,0 0-1,0 0 0,0 0 0,0 0 1,0 0-1,1 0 0,-1-1 0,0 1 1,0 0-1,0-1 0,1 1 1,0 0 22,1-1-89,-1 1 1,1-1 0,-1 0 0,1 1 0,0-1 0,-1 0 0,1-1 0,0 1 0,-1 0 0,1-1 88,7-2-402,-1 1 0,0-2 0,0 0 0,0 0 0,1-1 402,37-21-1223,15-7 734,-62 33 502,1-1 0,0 1 0,-1 0-1,1 0 1,-1-1 0,1 1 0,-1 0 0,1 0 0,0 0 0,-1 0-1,1 0 1,-1 0 0,1 0 0,0 0 0,-1 0 0,1 0 0,-1 0-1,1 1 1,0-1 0,-1 0 0,1 0 0,-1 0 0,1 1 0,-1-1 0,1 0-1,-1 1 1,1-1 0,-1 1 0,1-1 0,-1 0 0,1 1 0,-1-1-1,0 1-12,10 19 688,-5-8-429,22 30 653,-26-41-898,-1-1 0,0 0 0,0 0 0,0 0 0,0 1 1,0-1-1,0 0 0,0 0 0,1 0 0,-1 1 1,0-1-1,0 0 0,0 0 0,1 0 0,-1 0 0,0 1 1,0-1-1,0 0 0,1 0 0,-1 0 0,0 0 1,0 0-1,1 0 0,-1 0 0,0 0 0,0 0 0,0 0 1,1 0-1,-1 0 0,0 0 0,0 0 0,1 0 1,-1 0-1,0 0 0,0 0 0,1 0 0,-1 0 0,0 0 1,0 0-1,1 0-14,4-11 522,0-17 164,-6 19-545,0 1-1,-1-1 0,1 0 0,-1 0 1,-1 0-141,1 3 19,0 0 0,1 0 0,-1 0 1,1 0-1,1 0 0,-1-1 1,1 1-1,0 0 0,1-7-19,0 11 1,0 0-1,0-1 1,0 1-1,1 0 0,-1 0 1,1 0-1,-1 0 1,1 0-1,-1 1 1,1-1-1,0 0 1,0 1-1,0-1 1,0 1-1,0 0 1,0 0-1,1-1 1,-1 1-1,1 0 0,2-1 12,0 0-1,0 0 1,1 1-1,-1-1 1,1 1-1,-1 0 1,1 1-1,0-1-11,-5 1 4,0 0 0,1 1 0,-1-1 0,0 0 0,1 0 0,-1 0 0,0 1 0,0-1 0,1 1 0,-1-1 0,0 1 0,0-1 0,0 1-1,0 0 1,0-1 0,0 1 0,0 0 0,0 0 0,0 0 0,0 0 0,0 0 0,0 0 0,-1 0 0,1 0 0,0 0 0,-1 0 0,1 1-1,-1-1 1,1 0 0,-1 0 0,1 1-4,0 5 8,0 0 0,0 0 0,0 0 0,-1 0 0,0 5-8,1 14-7,0-21 8,0 0 0,0 0 0,0 0 0,1 0 0,0 0 0,0 0 0,0-1 0,2 3-1,-2-5-5,-1 0 1,0-1 0,0 1 0,1 0-1,-1-1 1,1 0 0,-1 1 0,1-1 0,-1 0-1,1 0 1,0 0 0,0 0 0,0 0 0,0 0-1,-1 0 1,1-1 0,0 1 0,0-1-1,0 1 1,1-1 0,-1 0 0,1 0 4,-1 0-3,1 0 1,-1-1-1,1 1 1,-1-1-1,0 0 1,1 0 0,-1 1-1,0-2 1,0 1-1,1 0 1,-1 0-1,0-1 1,0 1-1,-1-1 1,1 0-1,0 1 1,0-1-1,-1 0 1,1 0 2,5-8 3,0 1-1,-1-1 1,3-6-3,-2 3-4,28-65-369,-32 82 629,-1 0 0,1 1 0,-1-1 0,0 1 0,-1-1 0,2 4-256,1 4 234,3 5-198,1-1 0,1 1-1,0-2 1,2 2-36,-5-9-668,1 1 1,-1-2 0,1 1-1,1-1 1,2 2 667,9 2-2229,-1-7 751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1:01:59.06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19 7 11904,'-2'-7'8621,"2"7"-8503,0 0 0,0 0 0,0 0 0,-1 0 0,1 0 0,0 0 0,0 0 0,0 0 0,0 0 0,0 0 0,0 0 0,0 1 0,-1-1 0,1 0 0,0 0 0,0 0 0,0 0 0,0 0 0,0 0 0,0 0 0,0 0 0,0 0 0,0 0 0,-1 0 0,1 0 0,0 0 0,0 1 0,0-1 0,0 0 0,0 0 0,0 0 0,0 0 0,0 0 0,0 0 0,0 0 1,0 0-1,0 1 0,0-1 0,0 0 0,0 0 0,0 0 0,0 0 0,0 0 0,0 0 0,0 0 0,0 1 0,0-1 0,0 0 0,0 0 0,0 0 0,0 0 0,0 0 0,0 0 0,0 0 0,0 1 0,0-1 0,0 0 0,1 0-118,-3 30 3189,-4 27-3189,3-39 92,1 0 0,1 0 1,0 1-1,2-1 0,0 0 0,0 0 0,4 10-92,-2-16 41,0 1 0,2-1 0,-1 0 0,1 0-1,1 0 1,0-1 0,6 8-41,-9-15 26,-1 0-1,1-1 1,0 1-1,0-1 1,1 0 0,-1 0-1,1 0 1,-1 0-1,1-1 1,0 1 0,0-1-1,0 0 1,0 0 0,0 0-1,1-1 1,-1 1-1,1-1 1,-1 0 0,1-1-1,-1 1 1,1-1-1,-1 0 1,5 0-26,0-1 58,-1-1 0,1 0 1,-1 0-1,5-3-58,-2 2 50,7-3-19,-1-1 1,-1-1-1,0 0 1,0-1-1,0-1 0,-1 0 1,-1-1-1,0-1 1,0 0-1,8-11-31,-14 13-65,-1-1-1,0-1 1,-1 1-1,0-1 0,-1 0 1,0-1-1,-1 1 1,0-1-1,-1 0 0,1-12 66,-3 21-290,0 0-1,0 0 0,-1 0 0,1 0 0,-1 0 0,0 0 1,0 0-1,-1 0 0,1 0 0,-1 0 0,0 0 0,0 0 1,0 0-1,0 0 0,-2-3 291,-5-4-1099</inkml:trace>
  <inkml:trace contextRef="#ctx0" brushRef="#br0" timeOffset="364.57">203 120 15104,'0'0'270,"0"0"0,0 0 0,0 0 0,-1 0 0,1-1 0,0 1 0,0 0 0,0 0 0,0 0 0,0 0 1,0 0-1,0-1 0,0 1 0,0 0 0,0 0 0,-1 0 0,1 0 0,0 0 0,0 0 0,0-1 1,0 1-1,0 0 0,0 0 0,-1 0 0,1 0 0,0 0 0,0 0 0,0 0 0,0 0 0,-1 0 0,1 0 1,0 0-1,0 0 0,0 0 0,0 0 0,-1 0 0,1 0 0,0 0 0,0 0 0,0 0 0,0 0 1,-1 0-1,1 0 0,0 0 0,0 0 0,0 0-270,-3 11 4351,3 23-5270,1-25 2070,-10 163-531,4-97-589,-16 123-5,2-39-500,16-127-273,-2 40-1978,5-59 1786</inkml:trace>
  <inkml:trace contextRef="#ctx0" brushRef="#br0" timeOffset="1706.98">616 834 9472,'0'0'266,"1"0"-1,-1 0 1,1 0 0,-1 0 0,1 0 0,-1 0 0,0 0 0,1 0 0,-1 0 0,1 0 0,-1 0-1,1 0 1,-1 0 0,0 0 0,1-1 0,-1 1 0,1 0 0,-1 0 0,0 0 0,1-1-1,-1 1 1,1 0 0,-1-1 0,0 1 0,0 0 0,1 0 0,-1-1 0,0 1 0,1-1-1,-1 1 1,0 0 0,0-1 0,0 1 0,1-1 0,-1 1 0,0 0 0,0-1 0,0 1-1,0-1 1,0 1 0,0-1 0,0 1 0,0 0 0,0-1 0,0 1 0,0-1 0,0 1-1,0-1 1,0 1 0,-1 0 0,1-1 0,0 1 0,0-1 0,0 1-266,-10-10 5326,9 9-5261,0 0 1,0 1-1,0-1 0,0 1 1,0-1-1,-1 1 1,1 0-1,0-1 0,0 1 1,-1 0-1,1 0 0,0 0-65,-2 0 110,0 0 0,0 1 0,1-1 0,-1 1 0,0 0 0,0 0 0,1 0 0,-1 0 0,1 0 0,-1 1 0,1-1 0,-3 2-110,-26 24 410,20-16-262,6-7-122,1 1 0,0-1 0,0 1 0,1 0 0,0 0 0,-1 0 0,2 0 0,-1 0 1,0 1-1,1-1 0,0 1 0,1 0 0,-1-1 0,1 1 0,0 0 0,0 0 0,1 0 0,0 0 0,0 4-26,1-6-117,-1 0 0,1 1-1,0-1 1,0 0 0,0 0-1,0 0 1,1 0 0,0 0 0,0 0-1,0 0 1,0-1 0,0 1-1,1-1 1,0 0 0,0 1-1,0-1 1,0 0 0,0 0-1,0-1 1,1 1 0,-1-1-1,1 0 1,0 0 0,0 0-1,0 0 1,3 0 117,-1 0-765,0-1-1,1 1 1,-1-2-1,0 1 1,0-1-1,1 0 1,-1 0-1,0-1 1,0 1 0,1-1-1,-1-1 1,0 1-1,0-1 1,0-1-1,1 1 766,8-5-3009,0-1 0,0 0-1,0-1 1,11-10 3009,-7 1 483,1-1 4240,-19 18-4358,-1 0 1,1 1-1,0-1 0,-1 1 0,1-1 1,0 1-1,0-1 0,-1 1 1,1 0-1,0-1 0,0 1 0,0 0 1,-1 0-1,1-1 0,0 1 0,0 0 1,0 0-1,0 0 0,0 0 0,-1 0-365,9 8 4231,-1 8-2240,-7-12-1349,9 21 1188,-10-24-1714,1 0-1,-1 1 0,1-1 1,-1 1-1,0-1 1,0 1-1,0-1 0,0 1 1,0-1-1,0 1 0,0-1 1,0 1-1,0-1 0,-1 2-115,0-70 2699,1 50-2559,-1 7-51,1 0-1,0 0 0,1 0 0,0 1 0,2-6-88,-3 14 2,1 0-1,-1 0 0,1 1 0,-1-1 0,1 0 0,0 1 1,-1-1-1,1 0 0,0 1 0,-1-1 0,1 1 0,0-1 1,0 1-1,-1-1 0,1 1 0,0 0 0,0-1 0,0 1 1,0 0-1,0 0 0,-1 0 0,1 0 0,0-1 0,0 1 1,0 0-2,31 0-5,-19 0 7,4 0-1,-11-1 2,1 1-1,-1-1 1,0 2-1,1-1 1,-1 1-1,0 0 1,0 0-1,4 1-2,-8-1 95,-1-1-91,-1 0 1,0 0 0,0 0-1,0 0 1,0 0-1,0 0 1,0 0 0,1 0-1,-1 0 1,0 0 0,0 1-1,0-1 1,0 0-1,0 0 1,0 0 0,1 0-1,-1 0 1,0 0-1,0 0 1,0 0 0,0 0-1,0 0 1,0 1-1,0-1 1,0 0 0,0 0-1,0 0 1,1 0-1,-1 0 1,0 0 0,0 1-1,0-1 1,0 0-1,0 0 1,0 0 0,0 0-1,0 0 1,0 0-1,0 1 1,0-1 0,0 0-1,0 0 1,0 0-1,0 0 1,0 0 0,0 1-1,-1-1 1,1 0-1,0 0 1,0 0-5,-1 14 33,1-8-33,0 0 1,0-1 0,1 1 0,0 0 0,0-1-1,0 1 1,1-1 0,0 0 0,1 4-1,-2-6-1,1-1 0,-1 0 1,0-1-1,1 1 0,-1 0 1,1 0-1,0-1 0,0 1 0,-1-1 1,1 1-1,0-1 0,0 0 1,0 0-1,0 0 0,1 0 0,-1 0 1,0 0-1,0 0 0,1-1 1,-1 1-1,0-1 0,0 0 0,1 0 1,-1 0-1,2 0 1,0 0-9,0 0-1,-1-1 1,1 1 0,-1-1-1,1 0 1,0 0 0,-1 0-1,0-1 1,1 1 0,-1-1-1,0 0 1,2-1 9,5-5 29,0 0 0,0 0-1,0-2-28,8-6 47,-18 15-35,1 0-1,0 0 1,0 0 0,0 0-1,0 1 1,0-1-1,0 0 1,0 1-1,0-1 1,0 1-1,0-1 1,0 1 0,0 0-1,1-1 1,-1 1-1,1 0-11,-1 0 4,1 1 0,0-1 0,-1 1 0,0 0 0,1 0 0,-1 0 0,1-1 0,-1 1 0,0 0 1,0 1-1,1-1 0,-1 0 0,0 0 0,0 0 0,0 1-4,22 25 342,-17-19-1696,1 0 0,0 0 0,6 5 1354,8 0-6285,6-4-4184,-9-7 6117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1:02:02.39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24 1 15872,'-17'7'7793,"10"-3"-5891,9-4 3914,7-2-4576,17-3-1635,-1 2-394,0 2-1,17 0 790,18 6-6148,-45-4 4686</inkml:trace>
  <inkml:trace contextRef="#ctx0" brushRef="#br0" timeOffset="349.85">45 150 15872,'-10'2'10679,"12"-4"-4311,3-1-5592,-3 1-2269,7-1 1582,-1-1 1,1 1-1,0 0 1,0 1-1,0 0 1,8-1-90,-2 0 28,-9 2-69,17-4-2357,1 1-1,0 1 0,17 0 2399,-27 3-1723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1:02:04.16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4 168 11520,'-3'-15'7695,"3"13"-4740,0 8 1936,3 67-649,11 61-4242,2 11 392,-13-86-269,4 45 271,-6 39-394,-1-28-874,0-73-4577,0-41 5059,-1-1-1,1 1 1,0-1 0,0 1-1,0-1 1,0 1 0,0 0-1,0-1 1,0 1 0,1-1-1,-1 1 1,0 0-1,0-1 1,0 1 0,0-1-1,1 1 1,-1-1 0,0 1-1,1-1 1,-1 1-1,0-1 393,1-6-3023</inkml:trace>
  <inkml:trace contextRef="#ctx0" brushRef="#br0" timeOffset="1817.87">821 490 10368,'0'1'394,"0"-1"1,-1 1-1,1 0 1,0-1-1,-1 1 1,1-1-1,0 1 1,-1-1-1,1 1 1,-1-1-1,1 0 1,-1 1-1,1-1 1,-1 1-1,1-1 1,-1 0-1,1 0 1,-1 1-1,1-1 1,-1 0-1,0 0 1,1 0-1,-1 1 1,1-1-1,-1 0 1,0 0-1,1 0 0,-1 0 1,0 0-1,1 0 1,-1 0-1,0-1 1,0 1-395,-2-1 1042,-1 1 0,0-1 1,0 1-1,1 0 0,-1 0 0,0 0-1042,-2 1 1550,21-1-943,24 1-463,97-4-101,-59 2-1880,-58 1-3255,0 0-4688,-13-1 3332,-4-3 2326</inkml:trace>
  <inkml:trace contextRef="#ctx0" brushRef="#br0" timeOffset="2160.93">927 409 15360,'-1'0'492,"1"0"0,-1 0 0,1 0 1,0 0-1,-1 0 0,1 0 0,-1 0 1,1 0-1,0 0 0,-1 0 1,1 1-1,0-1 0,-1 0 0,1 0 1,-1 0-1,1 0 0,0 1 0,-1-1 1,1 0-1,0 0 0,0 1 0,-1-1 1,1 0-1,0 0 0,-1 1-492,1 9 3973,0-3-4349,0 127 1552,0-41-7477,0-87 4919,0 0 0,0 0-1,1 0 1,0 0 0,0 0 0,1 1 1382,3 5-3061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1:02:20.49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153 452 13824,'-9'3'2404,"0"0"0,1 1 0,-1 0 0,1 0 1,-7 5-2405,6 0 553,0 0 0,1 0 0,0 0 0,0 1 0,1 1 0,-5 8-553,3-5 324,6-10-257,1 0-1,-1 0 1,1 0 0,-1 0-1,1 1 1,1-1 0,-1 0-1,0 1 1,1-1 0,0 1-1,0 0 1,1-1 0,-1 1-1,1 0 1,0 0 0,0 0-67,1 3 30,0-1 1,0 1 0,1-1 0,0 1-1,1-1 1,-1 0 0,1 0-1,1 0 1,2 5-31,-4-9 1,0 0 1,1 0-1,-1 0 0,0-1 0,1 1 1,-1 0-1,1-1 0,0 0 0,0 0 1,0 0-1,0 0 0,0 0 0,1-1 1,-1 1-1,0-1 0,1 0 0,-1 0 1,1 0-1,-1 0 0,1-1 0,0 0 1,2 1-2,13-2 49,1-1 0,-1-1-1,0 0 1,0-2 0,0 0 0,-1-1 0,0-1 0,0-1 0,0 0 0,-1-1-1,-1-1 1,7-5-49,-17 11 85,0-1-1,0 0 1,-1 0-1,1 0 1,-1-1-1,-1 0 1,1 0-1,3-6-84,-6 9 30,0-1 0,-1 1-1,1-1 1,-1 0 0,0 1-1,0-1 1,0 0 0,0 0 0,0 0-1,-1 1 1,0-1 0,0 0-1,0 0 1,0 0 0,-1 0 0,0 0-1,1 0 1,-2-1-30,-2-5 15,0 1-1,0-1 1,-1 1 0,0 0 0,-1 1-1,0-1 1,0 1 0,-1 1 0,0-1-1,-1 1 1,1 0 0,-1 1-1,0-1 1,-3 1-15,4 1-382,-1 0-1,0 0 1,0 1-1,-1 1 1,1-1 0,-1 1-1,0 1 1,0 0-1,0 0 1,0 1-1,0 0 1,0 0-1,0 1 1,0 0 0,-9 2 382,-5 1-1174</inkml:trace>
  <inkml:trace contextRef="#ctx0" brushRef="#br0" timeOffset="332.41">289 5 16128,'-19'-4'5205,"18"4"-4953,0 0 0,0 0 1,0 0-1,1 0 0,-1 0 0,0 0 1,0 0-1,0 0 0,0 1 0,1-1 1,-1 0-1,0 0 0,0 1 1,1-1-1,-1 1 0,0-1 0,0 1 1,1-1-1,-1 1 0,1-1 1,-1 1-1,0-1 0,1 1 0,-1 0 1,1-1-1,-1 1 0,1 0 1,0 0-1,-1 0-252,-1 2 280,1 0 1,0 0-1,0 0 1,0 0-1,0 0 1,1 1-1,-1 0-280,-4 55 1340,4 46-1340,-2 30 436,-15 129-132,9-116-607,-4 64-63,10-142-4019,2 0-3899,1-71 5729</inkml:trace>
  <inkml:trace contextRef="#ctx0" brushRef="#br0" timeOffset="1414.14">701 979 9472,'1'0'494,"0"0"0,0 0 1,1 0-1,-1 0 0,0-1 1,0 1-1,1 0 0,-1-1 1,0 1-1,0-1 1,1 0-495,-2 1 172,1 0 1,-1 0 0,0-1 0,1 1 0,-1 0-1,0 0 1,0-1 0,1 1 0,-1 0 0,0 0 0,0-1-1,0 1 1,1 0 0,-1-1 0,0 1 0,0 0-1,0-1 1,0 1 0,0 0 0,0-1 0,0 1 0,1 0-1,-1-1 1,0 1 0,0 0 0,0-1 0,0 1-1,-1 0 1,1-1 0,0 1 0,0 0 0,0-1 0,0 1-1,0 0 1,0-1 0,0 1 0,-1 0 0,1-1-173,0 0 404,-1 1 1,1-1-1,-1 0 1,1 0-1,0 0 1,0 0 0,-1 0-1,1 0 1,0 0-1,0 0 1,0 0-1,0-1-404,0 1 145,0 0-1,0 0 0,0 0 0,0 0 0,0 0 0,0 0 1,0 0-1,-1 1 0,1-1 0,0 0 0,-1 0 1,1 0-1,0 0 0,-1 0 0,0 1 0,1-1 1,-1 0-1,1 0 0,-1 1 0,0-1-144,-1 0 105,1-1 0,-1 1 0,0 0-1,0 0 1,0 1 0,0-1 0,0 0 0,0 1 0,0-1 0,0 1-1,0 0 1,0-1 0,0 1 0,0 0 0,0 0 0,-1 0-1,1 1 1,0-1 0,0 0 0,0 1 0,0 0 0,0-1-1,0 1-104,-6 2 115,1 0 1,-1 0-1,1 0 0,0 1 0,-3 2-115,2 0 29,0 0 0,1 0 1,0 0-1,0 1 0,0 0 1,1 1-1,0-1 0,1 1 1,0 0-1,0 1 0,1-1 1,-1 1-1,2 0 0,-3 6-29,6-12-12,-1-1-1,0 1 1,1 0-1,0-1 0,0 1 1,-1-1-1,1 1 0,1 0 1,-1-1-1,0 1 1,1-1-1,-1 1 0,1 0 1,0-1-1,0 0 1,0 1-1,0-1 0,0 1 1,0-1-1,1 0 1,-1 0-1,1 0 0,0 0 1,0 0-1,-1 0 1,1 0-1,0-1 0,1 1 13,1 1-213,0-1-1,-1 0 1,1 0-1,0-1 0,0 1 1,1-1-1,-1 0 1,0 0-1,0-1 0,1 1 1,-1-1-1,0 0 1,0 0-1,1 0 0,-1 0 1,2-1 213,4-1-629,-1 0 1,0-1-1,0 0 1,0 0-1,-1-1 0,1 0 1,0-1 628,0-1-557,0 1 0,-1-1 1,0-1-1,0 0 557,17-12-354,4-8 2700,-29 26-2286,0 1-1,1 0 0,-1 0 0,1-1 0,-1 1 1,1 0-1,-1 0 0,0 0 0,1 0 1,-1 0-1,1 0 0,-1 0 0,1 0 1,-1 0-1,1 0 0,-1 0 0,1 0 1,-1 0-1,1 0 0,-1 0 0,1 0 1,-1 0-1,0 1 0,1-1 0,-1 0 1,1 0-1,-1 0 0,0 1 0,1-1 1,-1 0-1,1 1 0,-1-1 0,0 0 1,1 1-1,-1-1 0,0 1 0,0-1 1,1 0-1,-1 1 0,0-1 0,0 1 1,0-1-1,0 1 0,1-1-59,10 26 1307,-9-21-976,-1-1-143,7 13 242,-8-16-411,0-1-1,0 1 1,1 0 0,-1-1-1,1 1 1,-1 0 0,0-1 0,1 1-1,-1-1 1,1 1 0,-1-1 0,1 1-1,0-1 1,-1 0 0,1 1 0,0-1-1,-1 1 1,1-1 0,-1 0-1,2 0-18,-2 0 88,1-1-1,0 0 0,-1 0 0,1 0 1,0 0-1,-1 0 0,1 0 0,-1 0 1,1 0-1,-1 0 0,0 0 0,1-1 1,-1 1-1,0 0 0,0 0 0,0 0-87,4-24 423,-6 8-229,1 9-130,1 1 1,0 0-1,0-1 0,0-1-64,0 8 1,0 0 0,1-1 0,-1 1 0,0 0 0,0 0 0,1 0 0,-1 0 0,0 0 1,1 0-1,-1-1 0,1 1 0,0 0 0,-1 0 0,1 1 0,0-1 0,-1 0 0,1 0 0,0 0 0,0 0 0,0 1 1,0-1-1,0 0 0,0 1 0,0-1 0,0 1 0,0-1 0,1 0-1,5 0 18,0 0 1,1 0-1,-1 0 1,1 1-1,0 0 0,-1 0 1,1 1-1,-1 0 0,8 1-18,-14-1 24,1 0-1,0 0 1,0-1-1,-1 1 0,1 0 1,-1 0-1,1 0 1,-1 1-1,1-1 1,-1 0-1,0 1 0,1-1 1,-1 1-1,0-1 1,0 1-1,0-1 1,0 1-1,0 0 0,-1-1 1,1 1-1,0 0 1,-1 0-24,3 7 56,-1 0 1,-1 0-1,1 0 1,-2 3-57,2 5-11,-1-15 8,-1 1-1,1-1 1,-1 0 0,1 1-1,0-1 1,0 0 0,0 1-1,0-1 1,0 0-1,0 0 1,1 0 0,-1 0-1,1 0 1,0-1 0,-1 1-1,1 0 1,0-1 0,0 1-1,0-1 1,0 1 0,0-1-1,0 0 1,0 0-1,1 0 1,-1 0 0,0-1-1,1 1 1,0 0 3,0-1-2,1 1 0,0-1 0,0 1 0,0-1-1,0 0 1,0-1 0,0 1 0,-1-1 0,1 0 0,0 0 0,0 0 0,-1 0-1,1 0 1,0-1 0,-1 0 0,3-1 2,-4 2 1,7-5 7,0 0 1,0-1-1,-1 1 0,1-2 0,-2 1 0,1-1 1,4-6-9,-8 6 19,-2 6-15,-1 0 0,0 0 0,1 0-1,0 0 1,-1 0 0,1 0 0,0 0-1,1-1-3,-3 3 2,1 0 0,-1 0 0,1 0 0,-1-1 0,1 1 0,0 0 0,-1 0 0,1 0 0,-1 0 0,1 0 0,0 0 0,-1 0 0,1 0 1,-1 0-1,1 0 0,0 1 0,-1-1 0,1 0 0,-1 0 0,1 0 0,-1 1 0,1-1 0,-1 0 0,1 1 0,-1-1 0,1 0 0,-1 1 0,1-1 0,-1 1 0,0-1 0,1 1 0,-1-1 0,0 1 0,1-1 0,-1 1 0,0-1 0,1 1 0,-1-1 0,0 1-2,0 0-2,4 5-33,0 1 1,1-1-1,-1 0 0,1-1 0,0 1 1,1-1-1,-1 0 0,1 0 0,0 0 0,0-1 1,2 1 34,4 2-771,-5-2 106,-1-1 1,1 0 0,0-1-1,0 0 1,0 0-1,4 1 665,7-3-1285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1:02:28.44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282 2777 15872,'-40'7'5125,"32"-7"-3794,-3-8-524,-3-3-307,3 3 159,0-2-1,0 0 0,0 0 1,2-1-1,-5-5-658,6 4 350,0 1-1,1-1 1,0 0-1,1 0 1,0-1 0,1-2-350,3 10 73,-16-41 55,3-1 0,2 0 0,-1-15-128,2-6-52,2 0 1,4-1-1,2-32 52,4-20-14,5-1 0,5 2-1,23-105 15,54-163-1803,-12 141-3657,-26 113-5644,63-119 11104,-31 88-4197</inkml:trace>
  <inkml:trace contextRef="#ctx0" brushRef="#br0" timeOffset="1464.76">914 466 11264,'0'0'311,"0"-1"0,-1 1 1,1 0-1,0-1 1,0 1-1,0 0 1,0 0-1,-1-1 0,1 1 1,0 0-1,0 0 1,-1 0-1,1-1 0,0 1 1,0 0-1,-1 0 1,1 0-1,0 0 0,0 0 1,-1-1-1,1 1 1,0 0-1,-1 0 1,1 0-1,0 0 0,-1 0 1,1 0-1,0 0 1,-1 0-312,-6 6 4795,-6 17-2250,10-17-2250,-3 7 58,0 0 0,1 1 0,1-1 0,0 1 0,1 0 1,0 4-354,-1 9 417,1 1 1,2 20-418,1-39 48,1 1 0,-1-1 0,2 1 0,-1-1 0,3 7-48,-2-11 17,-1 0 0,1 0 0,1 0 1,-1-1-1,1 1 0,-1-1 0,1 1 0,1-1 0,-1 0 0,2 1-17,-3-3 14,0-1 0,0 1 0,0-1 0,0 0 0,0 0 0,0 0 0,0 0 0,0 0 0,1 0 0,-1 0 0,0-1 0,0 1 0,1-1 0,-1 0 0,0 0 0,1 0 0,-1 0 0,1 0 0,-1 0 0,0-1 0,1 1 0,-1-1 0,0 1 0,0-1 0,2-1-14,6-2 40,0 0 0,-1-1-1,0 0 1,0-1 0,6-5-40,36-32 256,42-46-256,-81 77-333,-1-1 0,0 0 1,-1-1-1,-1 0 0,0-1 0,-1 0 0,5-11 333,-12 23-841,0 0 0,0 0-1,-1 0 1,1 0 0,-1 0 0,1 0 0,-1-2 841,0 4-715</inkml:trace>
  <inkml:trace contextRef="#ctx0" brushRef="#br0" timeOffset="1850.16">1107 505 12416,'-15'-7'4042,"14"7"-3912,1-1 0,0 1 0,-1 0 0,1 0 0,-1 0 0,1 0 1,-1-1-1,1 1 0,0 0 0,-1 0 0,1 0 0,-1 0 0,1 0 0,-1 0 0,1 0 0,-1 0 0,1 0 0,-1 0 0,1 1 0,-1-1 0,1 0 0,0 0 0,-1 0 0,1 0 1,-1 1-131,-7 1 6108,8-2-5947,-1 1 0,1-1-1,-1 0 1,1 1 0,-1-1 0,1 1 0,-1-1 0,1 1-1,0-1 1,-1 1 0,1-1 0,0 1 0,-1-1 0,1 1-1,0 0 1,0-1 0,0 1 0,-1-1 0,1 1 0,0 0-1,0-1 1,0 1 0,0 0-161,-2 18 759,1 3-368,-1 0 0,-1-1-1,-1 2-390,-4 32 396,1 1-34,-3-1-1,-3 4-361,-4 18 157,5-30-158,7-33-198,2-1-1,0 1 1,0 0-1,1 0 1,1 0-1,0 0 1,1 4 199,2-7-2672,-2-10 2421,1-1 0,-1 0 0,0 1 0,0-1 1,0 0-1,0 1 0,0-1 0,0 0 0,1 1 0,-1-1 0,0 0 0,0 0 1,1 1-1,-1-1 0,0 0 0,0 0 0,1 1 0,-1-1 0,0 0 0,1 0 1,-1 0-1,0 0 0,0 1 0,1-1 251,7-6-7146</inkml:trace>
  <inkml:trace contextRef="#ctx0" brushRef="#br0" timeOffset="2604.79">1261 1077 11776,'-1'8'1174,"0"-4"-355,1 0 0,0 0 0,-1 0 0,0 0 0,0 0 0,-1 0 0,1-1 0,-1 1 0,1 0 0,-1-1 0,0 1 0,-1 0-819,2-2 478,0-1 1,0 1-1,0-1 1,0 1-1,1 0 1,-1 0-1,0-1 1,1 1-1,0 0 1,-1 0-1,1 0 1,0-1-1,0 1 0,0 1-478,1-6 53,-1 1-1,1-1 0,1 0 1,-1 0-1,0 1 0,1-1 1,-1 1-1,1-1 0,0 1 1,0 0-1,0-1 0,0 1-52,8-11 636,-5 4-278,13-20 220,-17 27-560,0 1 1,0 0-1,0 0 1,0 0-1,0 0 0,0 0 1,0 0-1,1 0 1,-1 0-1,0 0 0,0 1 1,1-1-1,-1 1 1,0-1-1,1 1 0,-1-1 1,1 1-1,-1 0 1,1-1-19,-1 1 6,-1 0 0,1 0 1,-1 0-1,1 1 0,0-1 1,-1 0-1,1 0 0,-1 0 1,1 0-1,0 1 0,-1-1 0,1 0 1,-1 0-1,1 1 0,-1-1 1,1 1-1,-1-1 0,1 0 1,-1 1-1,0-1 0,1 1 1,-1-1-1,0 1 0,1-1 1,-1 1-7,5 16 4,2 2-97,-3-11 195,0-1-501,0 0 0,0-1 0,0 0-1,1 0 1,2 2 399,-6-6-218,1-1-1,0 1 0,0-1 1,0 1-1,0-1 1,0 0-1,0 0 0,0 0 1,0 0-1,0 0 0,0 0 1,1-1-1,-1 1 0,0-1 1,0 0-1,1 1 0,-1-1 1,0 0-1,1 0 1,0-1 218,4 0-343,1-1 1,-1 0 0,0-1 0,0 1-1,0-1 1,0-1 0,0 0 0,-1 0 0,0 0-1,1 0 1,-2-1 0,4-3 342,2 0 509,-10 8-435,-1 0 0,1 0 0,-1 1 0,0-1 0,1 0 0,-1 0 0,1 0 0,-1 0 0,0 1 0,1-1 0,-1 0 0,0 0 1,1 0-1,-1 1 0,0-1 0,1 0 0,-1 1 0,0-1 0,0 0 0,1 1 0,-1-1 0,0 0 0,0 1 0,0-1 0,1 1 0,-1-1 0,0 0 0,0 1 1,0-1-1,0 1-74,3 16 1935,-3-15-1817,0 1 0,0-1-1,0 1 1,0-1 0,1 0-1,-1 1 1,1-1 0,-1 0 0,1 1-1,0-1 1,0 0 0,0 0-1,0 0 1,1 0 0,0 2-118,2-1 177,-1 1 1,1-1-1,0 0 0,0 0 1,1 0-1,-1-1 0,1 1 1,-1-1-1,1 0 0,0-1 1,3 2-178,-6-2 43,1-1 1,-1 1-1,0-1 1,0 0-1,1 1 1,-1-1-1,0 0 1,0-1-1,1 1 1,-1 0-1,0 0 1,0-1-1,1 0 1,-1 1-1,0-1 1,0 0-1,0 0 1,0 0-1,0 0 1,0 0-1,0-1 1,0 1-1,-1-1 1,1 1-1,0-1 1,-1 0-1,1 0-43,0-2 38,1 1 0,-1-1 0,-1 0 0,1 0 0,0 0 0,-1 0 0,0 0 0,0 0 0,0 0 0,-1-1 0,1 1 0,-1 0 0,0-1-38,0 4-84,0-1 1,0 1 0,0 0-1,0-1 1,0 1 0,-1-1 0,1 1-1,0 0 1,-1-1 0,1 1-1,-1 0 1,1-1 0,-1 1-1,0 0 1,0 0 0,1-1 0,-1 1-1,0 0 1,0 0 0,0 0-1,0 0 1,0 0 0,-1 0-1,1 1 1,0-1 0,0 0-1,-1 0 1,1 1 0,0-1 0,-1 1-1,1-1 1,0 1 0,-1 0-1,1 0 1,-1-1 0,1 1-1,0 0 1,-1 0 83,-14 2-3648,-12 8-9119</inkml:trace>
  <inkml:trace contextRef="#ctx0" brushRef="#br0" timeOffset="2977.22">1279 938 8960,'0'0'3328,"0"0"-2592,0 0 1632,0 3 1727,-5-3-2207,5 8 864,-5 0-1664,5 7 352,-3-2-832,-2 9 160,0-6-448,2 10-1024,-2-6 352,0 7-5984,0-2 3456,5 6-3935,-3-12 3935</inkml:trace>
  <inkml:trace contextRef="#ctx0" brushRef="#br0" timeOffset="3694.27">1770 1104 7040,'2'1'10009,"-1"3"-3468,0 9-1163,0 19-6516,-1-27 2480,0-1-1249,0 0 0,0 0 0,1 0 0,-1 0-1,1 0 1,0 0 0,1 0 0,-1-1 0,1 3-93,-1-6 23,-1 1 1,0 0 0,1-1 0,-1 1-1,1-1 1,-1 1 0,1-1 0,-1 1-1,1-1 1,-1 1 0,1-1 0,-1 1-1,1-1 1,-1 0 0,1 1 0,0-1-1,-1 0 1,1 0 0,0 1 0,-1-1-1,1 0 1,0 0-24,0 0 15,0 0 1,0 0-1,0-1 0,0 1 0,1 0 1,-1-1-1,0 1 0,0-1 0,0 1 0,0-1 1,0 0-1,0 1 0,-1-1 0,1 0 1,0 0-1,0 0 0,0 1 0,0-2-15,1 0-23,14-15-1648,-2-1 0,8-11 1671,0 1-4330,-17 12 2756</inkml:trace>
  <inkml:trace contextRef="#ctx0" brushRef="#br0" timeOffset="5134.36">2130 910 12672,'3'0'4735,"-3"0"-3679,10-8 1120,-6 5 1056,-4-2-1824,9 2 608,-5-6-1248,9 6 64,0-2-480,5 2-64,-5-2-192,8 5-1408,-3 0 736,8 0-4640,-3 0 2880,3 0-2431,-4 0 2751</inkml:trace>
  <inkml:trace contextRef="#ctx0" brushRef="#br0" timeOffset="5565.94">2765 649 11904,'0'-1'10026,"1"4"-4170,2 11-2722,1 12-5209,-3-18 3592,2 34-1470,-3 1 1,-3 28-48,-2-19-6980,-12 50 6980,9-73-1462</inkml:trace>
  <inkml:trace contextRef="#ctx0" brushRef="#br0" timeOffset="6456.28">831 1482 10752,'0'0'172,"-1"0"0,1 1 1,0-1-1,-1 0 0,1 0 1,-1 0-1,1 0 1,0 0-1,-1 0 0,1 0 1,-1 0-1,1 0 0,0-1 1,-1 1-1,1 0 0,0 0 1,-1 0-1,1 0 1,0-1-1,-1 1 0,1 0 1,0 0-1,-1 0 0,1-1 1,0 1-1,-1 0 0,1-1 1,0 1-1,0 0 1,-1 0-1,1-1 0,0 1 1,0-1-1,0 1 0,0 0 1,-1-1-1,1 1 1,0 0-1,0-1 0,0 1 1,0-1-1,0 1 0,0 0 1,0-1-1,0 1 0,0-1 1,0 1-1,0 0 1,0-1-1,1 1 0,-1 0 1,0-1-1,0 1 0,0-1 1,0 1-1,1 0 0,-1-1 1,0 1-173,1-2 379,0 1 1,0-1 0,0 0-1,1 1 1,-1-1 0,0 1-1,1 0 1,-1-1 0,1 1 0,0 0-1,-1 0 1,1 0 0,1 0-380,17-6 866,1 1 1,-1 1 0,1 1 0,0 1-1,5 0-866,14-2 402,374-50 558,-364 49-946,364-36-268,-262 34-1322,0 7 0,42 9 1576,-66 3-821</inkml:trace>
  <inkml:trace contextRef="#ctx0" brushRef="#br0" timeOffset="7815.68">1207 2223 8192,'0'-5'1517,"-1"1"0,0-1 0,0 1 0,0-1 1,0 1-1,-1 0 0,1-1 0,-1 1 0,-1 0-1517,3 3 277,-1 0 0,1 0 0,-1 0-1,1 0 1,-1 1 0,0-1 0,1 0 0,-1 0-1,0 1 1,0-1 0,1 1 0,-1-1 0,0 1-1,0-1 1,0 1 0,0-1 0,0 1 0,1 0 0,-2-1-277,2 1 26,-1 0 0,0 1 1,0-1-1,0 0 0,0 0 1,0 1-1,0-1 0,0 0 1,0 1-1,1-1 0,-1 1 1,0-1-1,0 1 0,1-1 1,-1 1-1,0 0 0,1-1 1,-1 1-1,0 0 0,1 0 1,-1-1-1,1 1 0,-1 0 1,1 0-27,-3 4 57,0 0-1,0 0 1,1 1 0,0-1 0,0 0 0,1 1 0,-1 0-1,1-1 1,0 1 0,1 0 0,-1-1 0,1 1 0,0 0-1,0 0 1,1-1 0,0 1 0,0 0-57,0-2 24,0 0 0,0 1-1,1-1 1,0 0 0,-1 0 0,1 0 0,1 0 0,-1-1 0,0 1-1,1-1 1,0 1 0,0-1 0,0 0 0,0 0 0,1 0-1,-1 0 1,1-1 0,-1 1 0,1-1 0,0 0 0,0 0 0,0 0-1,1-1-23,6 3 29,0-1-1,1-1 0,0 0 1,-1-1-1,1 0 0,0-1 0,-1 0 1,1-1-1,0 0 0,0-1 1,-1 0-1,2-1-28,-6 1 78,0 0 0,0 0 0,0-1 0,-1 0 0,1 0 0,-1 0 0,0-1 0,0 0 0,0 0-1,0-1 1,-1 1 0,1-1 0,-1-1 0,-1 1 0,1-1 0,-1 1 0,0-1 0,0-1 0,0 1 0,-1-1-78,-1 2 21,0 1-1,-1-1 1,0 1-1,0-1 1,0 0-1,-1 0 1,1 1-1,-1-1 1,0 0-1,0 0 1,-1 1-1,0-1 1,0-3-21,-1 1 56,-1 0 0,1 1 1,-1-1-1,0 1 0,-1-1 1,1 1-1,-1 0 0,-4-4-56,-2-1-421,0 0-1,-1 1 0,0 0 1,-1 1-1,0 0 0,0 1 1,-1 0-1,-6-3 422,14 9-1018,0-1-1,0 1 0,0 0 1,0 1-1,0-1 0,0 1 1,-1 0-1,1 0 0,0 1 1,-3-1 1018,-8 1-2213</inkml:trace>
  <inkml:trace contextRef="#ctx0" brushRef="#br0" timeOffset="8198.63">1317 1837 14848,'0'0'222,"0"0"1,0-1 0,-1 1 0,1 0 0,0-1 0,-1 1 0,1 0-1,-1-1 1,1 1 0,0 0 0,-1 0 0,1 0 0,-1 0 0,1-1-1,-1 1 1,1 0 0,0 0 0,-1 0 0,1 0 0,-1 0-1,1 0 1,-1 0 0,1 0 0,-1 0 0,1 0 0,-1 0 0,1 0-1,0 1 1,-1-1-223,-8 8 2176,7-6-2068,0 0 279,0 0 0,1 1 0,-1-1 0,1 0 0,0 1 0,0-1 0,0 1 0,0-1 0,0 1 0,1 0 0,-1-1-1,1 1 1,-1 0 0,1 1-387,0 9 223,0 0 0,2 10-223,0-1 489,10 148 1073,-8-89-955,-6 74-607,-17 77-3561,10-173 238,6-41 2187</inkml:trace>
  <inkml:trace contextRef="#ctx0" brushRef="#br0" timeOffset="8836.31">1713 2419 9728,'7'8'6039,"-6"-8"-5942,-1 0 0,0 0-1,0 0 1,0 0 0,0 0 0,0 0 0,0 0-1,0 0 1,0 0 0,0 0 0,0 0-1,1 0 1,-1 1 0,0-1 0,0 0-1,0 0 1,0 0 0,0 0 0,0 0 0,0 0-1,0 0 1,0 0 0,0 0 0,0 0-1,0 0 1,0 0 0,1 0 0,-1 1 0,0-1-1,0 0 1,0 0 0,0 0 0,0 0-1,0 0 1,0 0 0,0 0 0,0 0-1,0 0 1,0 0 0,0 1 0,0-1 0,0 0-1,0 0 1,0 0 0,0 0 0,0 0-1,0 0 1,0 0 0,0 0 0,-1 0 0,1 1-1,0-1 1,0 0 0,0 0 0,0 0-1,0 0 1,0 0 0,0 0 0,0 0-97,0 1 382,-1 1 1,1-1 0,0 1-1,0-1 1,-1 0 0,1 1-1,0-1 1,0 1 0,1-1-1,-1 1-382,0 1 408,-1 10 232,0 1-1,-1-1 0,-3 10-639,2-10 63,1 0 0,0-1 0,0 10-63,2-22-1,0 0 0,1 0 0,-1 0 1,0 0-1,0 0 0,0 0 0,0 0 1,0-1-1,0 1 0,0 0 0,1 0 1,-1 0-1,0 0 0,0 0 0,0 0 0,0 0 1,0 0-1,1 0 0,-1 0 0,0 0 1,0 0-1,0 0 0,0 0 0,1 0 0,-1 0 1,0 0-1,0 0 0,0 0 0,0 0 1,0 0-1,1 0 0,-1 0 0,0 0 0,0 0 1,0 0-1,0 0 0,0 1 0,0-1 1,1 0-1,-1 0 0,0 0 0,0 0 0,0 0 1,0 0-1,0 0 0,0 1 0,0-1 1,0 0-1,0 0 0,1 0 0,-1 0 0,0 0 1,0 1-1,0-1 0,0 0 0,0 0 1,0 0-1,0 0 0,0 0 1,13-18 5,-5 6 4,-6 10-3,24-23 270,-25 24-236,0 0 1,0 1-1,0-1 0,0 0 1,0 1-1,0-1 1,0 0-1,0 1 1,0-1-1,0 1 1,1 0-1,-1-1 0,0 1 1,0 0-1,1 0 1,-1 0-1,0 0 1,0 0-1,1 0 0,-1 0 1,0 0-1,0 0 1,1 1-1,-1-1 1,0 0-1,0 1-40,2 1 42,-1 0 0,0 0-1,1 1 1,-1-1 0,0 0-1,-1 1 1,1 0 0,0-1 0,-1 1-1,1 0 1,-1 0 0,0 0-1,1 1-41,-2-1-15,1 0-1,1 0 1,-1 0-1,0 0 1,1 0-1,0-1 1,-1 1-1,1 0 1,0-1-1,0 0 1,1 1-1,-1-1 1,0 0-1,1 0 0,1 1 16,-2-2-71,0 0-1,1 0 0,0 0 0,-1 0 0,1 0 0,-1 0 1,1-1-1,0 0 0,-1 1 0,1-1 0,0 0 1,0 0-1,-1 0 0,1-1 0,0 1 0,0-1 72,4-1-113,0 0-1,-1-1 1,1 0 0,-1-1-1,2-1 114,0 1 11,-1 0-1,1 0 0,0 1 1,1-1-11,-5 4 18,-1 0 1,1 0 0,-1 0-1,1 0 1,-1 0-1,1 1 1,-1-1-1,1 1 1,-1 0-1,1 0 1,-1 0 0,0 1-1,0-1 1,0 1-1,0 0 1,2 1-19,23 10 108,-21-10 14,0-1 0,0 0 0,0-1 0,0 1 0,0-1 0,0 0-1,1-1-121,-6 0 60,0 0-1,0 0 0,-1 0 0,1 0 0,0 0 0,0-1 1,-1 1-1,1-1 0,0 1 0,0-1 0,-1 0 0,1 0 1,-1 0-1,1 0 0,-1 0 0,1 0 0,-1 0 0,1 0 1,-1 0-1,0-1 0,0 1 0,0 0 0,0-1 0,0 1 1,0-1-1,0 0 0,0 1 0,0-1 0,-1 1 0,1-1 1,-1 0-1,1 0-59,-1 1 17,0 0 0,0 0 0,1 0 1,-1-1-1,0 1 0,0 0 0,0 0 0,0 0 1,0-1-1,-1 1 0,1 0 0,0 0 0,0 0 1,-1 0-1,1 0 0,-1 0 0,1-1 0,-1 1 1,1 0-1,-1 0 0,0 0-17,-1-1-3,0 1 0,1-1-1,-1 1 1,0 0 0,0 0 0,1-1-1,-1 1 1,0 1 0,0-1-1,0 0 1,-2 0 3,-2-1-360,0 1 0,0 0-1,1 1 1,-1-1 0,0 1-1,0 0 1,0 1 0,0-1-1,0 1 361,-24 9-4041,27-9 3041,0 1 1,-1-1-1,1 1 0,0 0 0,1 0 0,-1 1 0,0-1 0,1 0 1,-1 1-1,1 0 0,-3 2 1000,-3 5-2901</inkml:trace>
  <inkml:trace contextRef="#ctx0" brushRef="#br0" timeOffset="9217.23">2207 2497 12800,'1'0'629,"0"-1"0,0 1 0,-1 0 0,1 0 0,0 0 0,-1-1 0,1 1 0,0 0 0,0 0 0,-1 0 0,1 0 0,0 0 0,0 0 0,-1 1 1,1-1-1,0 0 0,-1 0 0,1 0 0,0 1-629,13 9 4131,-8-3-4570,0-1 0,-1 2-1,2 2 440,1 1 1239,-6-8-1177,0 0 0,0 0 0,1 0 0,-1-1 0,1 0 0,0 1 0,-1-1 0,1 0-1,0 0 1,1 0 0,-1-1 0,0 1 0,0-1 0,1 0 0,-1 0 0,3 1-62,-3-2 41,-1 0-1,1 0 1,-1 0 0,1-1 0,0 1 0,-1-1-1,0 1 1,1-1 0,-1 0 0,1 0 0,-1 0-1,0 0 1,0 0 0,1-1 0,-1 1 0,0-1-1,0 1 1,0-1 0,-1 0 0,1 0 0,0 0-1,1-2-40,6-8-278,-1-1-1,6-10 279,11-16-3693,-18 29 1768,-6 2 703</inkml:trace>
  <inkml:trace contextRef="#ctx0" brushRef="#br0" timeOffset="10240.94">3068 1 15104,'0'-1'214,"0"1"1,-1 0-1,1 0 1,-1 0 0,1 0-1,0 0 1,-1 0 0,1 0-1,-1 0 1,1 0 0,0 0-1,-1 0 1,1 0 0,0 0-1,-1 1 1,1-1-1,0 0 1,-1 0 0,1 0-1,0 0 1,-1 1 0,1-1-1,0 0 1,-1 0 0,1 1-1,0-1 1,-1 0 0,1 0-1,0 1 1,0-1-1,0 0 1,-1 1-215,1 0 259,-1 1 0,1-1 0,-1 1 0,1-1 0,0 1 1,-1 0-1,1-1 0,0 1 0,0 1-259,1 7 755,0 0 0,1 0 1,1 8-756,30 92 2154,41 117-1402,30 140-1274,50 344-1281,-125-518 1675,-8 1 0,-6 55 128,-14-160 372,-3 0 0,-5 0 0,-3 0 0,-11 34-372,10-74-406,-2-1 0,-2 0 0,-3-1 0,-2 0 0,-1-2 0,-3 0 0,-13 17 406,-8-3-870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1:03:00.44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236 1030 10752,'8'16'3509,"-8"-15"-3431,0-1-1,0 0 1,0 0 0,0 0 0,0 1-1,0-1 1,0 0 0,0 0-1,0 0 1,0 1 0,0-1 0,0 0-1,-1 0 1,1 0 0,0 1 0,0-1-1,0 0 1,0 0 0,0 0 0,0 0-1,0 1 1,-1-1 0,1 0-1,0 0 1,0 0 0,0 0 0,0 0-1,-1 1 1,1-1 0,0 0 0,0 0-1,0 0 1,-1 0 0,1 0-1,0 0 1,0 0 0,0 0 0,-1 0-78,-4 2 1387,-7-3 4199,-7-5-3344,12 4-1206,-3-2-743,-1 0 0,1-1 1,0-1-1,1 1 0,-1-1 1,1-1-1,0 0 0,0 0 1,1-1-1,0 0 0,1 0 1,0-1-1,0 0 0,1 0 1,-3-5-294,0-5 31,0 0 0,2-1 0,0 0 1,1-1-1,1 1 0,1-1 1,-2-19-32,4 8-182,0 0 1,2 0-1,2 1 1,5-32 181,0 28-837,1 0 1,2 0-1,2 1 0,1 0 0,2 1 1,1 0-1,1 1 0,2 1 1,8-9 836,35-47-1558</inkml:trace>
  <inkml:trace contextRef="#ctx0" brushRef="#br0" timeOffset="470.19">390 458 11264,'0'-59'10682,"0"57"-10316,0 0 0,0 0 0,1 0-1,-1 0 1,0 0 0,1 0 0,0 0 0,-1 0 0,1 1-1,0-1 1,0 0 0,0 0 0,1 1 0,0-2-366,0 1 32,-1 0 0,1 0 0,0 0-1,0 1 1,0-1 0,0 1 0,0-1 0,0 1 0,0 0 0,0 0 0,1 0 0,-1 0 0,0 0 0,1 0 0,-1 1 0,1-1 0,-1 1-1,1 0 1,-1-1 0,1 1 0,-1 0 0,1 1 0,-1-1 0,1 0 0,-1 1 0,1-1 0,-1 1 0,2 1-32,-2-1 2,-1 0 1,1 0 0,-1 0-1,0 0 1,0 0 0,1 1-1,-1-1 1,0 1-1,0-1 1,0 1 0,-1-1-1,1 1 1,0-1 0,0 1-1,-1 0 1,1-1 0,-1 1-1,0 0 1,1-1-1,-1 1 1,0 0-3,1 6 4,-1-1-1,0 1 0,-1 0 1,1 0-4,-1-2 0,-3 24 17,-2 1 0,-1-2 0,-2 1 0,0-1 0,-11 21-17,-4 15 459,23-64-445,-1 5 108,0 0 0,0 0 0,1 1-1,0-1 1,-1 5-122,2-10 39,0 1-1,0-1 0,0 1 0,0-1 0,0 0 0,1 1 0,-1-1 1,0 1-1,1-1 0,-1 0 0,1 1 0,0-1 0,-1 0 0,1 0 1,0 0-1,0 1 0,0-1 0,-1 0 0,1 0 0,0 0 1,1 0-1,-1-1 0,0 1 0,0 0 0,0 0 0,0 0 0,1-1-38,9 5-150,-1 0-1,1-1 0,11 2 151,-10-3-1441,-1-1 0,1 0 0,-1-1 0,1-1 0,-1 1 0,2-2 1441,10-2-1803</inkml:trace>
  <inkml:trace contextRef="#ctx0" brushRef="#br0" timeOffset="825.19">801 536 13696,'-21'0'4511,"20"0"-4399,1 0 0,-1 0 0,1 0 0,-1 0 0,1 0 0,-1 0 0,1 0 0,-1 0 0,1 0 0,-1 1 0,1-1 0,-1 0 0,1 0 0,-1 1 0,1-1 0,-1 0 0,1 0 0,-1 1-112,1-1 35,-9 6 1566,0 0 0,1 0 0,-1 2-1601,6-5 315,0 0 0,0 0-1,0 0 1,0 0-1,1 1 1,0-1 0,0 1-1,0-1 1,0 1-1,0 0 1,0 1-315,-1 5 115,1 0 0,0 0 0,0 0 0,1 0-1,0 0 1,1 1 0,0-1 0,0 0 0,1 1-115,0-6-7,0 0 0,0 0-1,1 0 1,0 0 0,-1-1-1,2 1 1,-1 0 0,0-1 0,1 1-1,0-1 1,0 0 0,0 0-1,1 0 1,-1-1 0,1 1 0,0-1-1,0 1 1,0-1 0,2 0 7,-2 0 55,1 0-1,-1 0 1,1-1 0,0 0 0,0 0 0,0 0-1,0-1 1,1 1 0,-1-1 0,0-1 0,1 1-1,-1-1 1,0 1 0,1-2 0,-1 1 0,0 0-1,1-1 1,-1 0 0,0-1 0,0 1 0,1-1-1,-1 0 1,-1 0 0,1 0 0,0-1 0,0 0-1,-1 0 1,0 0 0,1 0 0,-1-1 0,0 1-1,-1-1 1,1 0 0,-1-1 0,0 1 0,0 0-1,0-1 1,0 0 0,-1 1 0,2-5-55,0-3 95,0 0 0,-1-1 1,0 1-1,-1-1 1,-1 0-1,0 0 0,0-4-95,-1 10-46,0 1 0,0-1-1,-1 1 1,0-1 0,0 1 0,-1-1-1,0 1 1,0 0 0,0 0-1,-1 0 1,0 0 0,0 0 0,0 1-1,-1-1 1,-3-3 46,3 4-322,0 1-1,-1 0 1,1 0-1,-1 0 1,0 0-1,0 1 1,-1 0-1,1 0 1,-1 0 0,1 1-1,-1 0 1,0 0-1,0 0 323,-13-1-1024</inkml:trace>
  <inkml:trace contextRef="#ctx0" brushRef="#br0" timeOffset="1172">1048 9 16128,'-3'-1'808,"-17"-5"3815,20 6-4497,-1 0-1,1-1 1,0 1 0,-1 0 0,1 0-1,0 0 1,-1 0 0,1 0-1,-1 0 1,1-1 0,0 1 0,-1 0-1,1 0 1,-1 0 0,1 0-1,0 1 1,-1-1 0,1 0-1,-1 0 1,1 0 0,0 0 0,-1 0-1,1 0 1,0 0 0,-1 1-1,1-1 1,0 0 0,-1 0 0,1 1-1,0-1 1,-1 0 0,1 0-1,0 1 1,0-1 0,-1 0 0,1 1-126,0 0 66,1-1 0,-1 1 0,0 0 1,0-1-1,1 1 0,-1 0 0,1-1 1,-1 1-1,0-1 0,1 1 1,-1-1-1,1 1 0,-1-1 0,1 1 1,0 0-67,1 0 152,20 36 628,4 12-780,-9-18 100,29 59 788,19 63-888,-43-101 67,6 16 506,-2 2 0,16 72-573,-29-91 439,-3 0-1,-2 0 0,-2 1 1,-2 0-1,-3 9-438,-2-36-53,-1-1 0,-2 0 0,0 1 0,-1-2 0,-7 18 53,6-25-431,0 1 0,-2-1 0,0 0 1,-1-1-1,0 0 0,-1 0 0,-1-1 0,-5 5 431,-2 0-2133,-13 11 2133,-21 11-1376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1:03:02.94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195 1135 14336,'-29'-29'6757,"18"20"-5937,5 3 152,0 1 0,0-1 1,1 0-1,-4-5-972,-9-11 2186,6 9-1354,1 0 0,1-1 0,0-1 0,-6-13-832,8 12 118,1 0-1,1 1 0,1-2 1,0 1-1,-2-16-117,3-2 99,2 0 0,1 0 1,1 0-1,2 0 0,5-23-99,-2 34 3,0-1-1,2 1 1,0 1 0,2-1-1,0 2 1,1-1 0,2 1-1,7-11-2,-14 25-4,9-17-20,1 1-1,1 0 1,1 1 0,11-9 24,-4 8-490,1 1 0,0 2 1,2 0-1,1 2 0,0 1 0,17-7 490,-28 16-1357,0 1-1,0 0 1,1 2-1,0 0 1,0 1-1,0 0 0,0 2 1,1 0-1,-1 1 1358,-10 1-403,-1 1 1,0 0-1,0 0 1,3 1 402</inkml:trace>
  <inkml:trace contextRef="#ctx0" brushRef="#br0" timeOffset="521.07">537 491 13312,'-1'0'326,"0"0"-1,0-1 1,1 1 0,-1 0 0,0-1 0,0 1 0,1-1 0,-1 0 0,0 1 0,1-1 0,-1 0 0,0 1 0,1-1 0,-1 0 0,1 1-1,-1-1 1,1 0 0,-1 0 0,1 0 0,0 0 0,0 1 0,-1-1 0,1 0 0,0 0 0,0 0 0,0 0 0,0 0 0,0 0 0,0 0 0,0 0-1,0 0 1,0 1 0,0-1 0,0 0 0,1 0 0,-1 0 0,0 0 0,1 0-326,0-2 314,0 0 1,1 0-1,-1 0 1,1 0-1,0 0 1,-1 0-1,1 0 1,1 1-1,-1-1 1,1 0-315,3-2 18,-1 1 0,1 0-1,0 1 1,0-1 0,0 1 0,1 0 0,-1 1 0,1-1 0,0 1-1,0 1 1,-1-1 0,1 1 0,0 0 0,0 1 0,0 0 0,0 0 0,0 0-1,0 1 1,0 0 0,3 1-18,9 9 121,-18-11-114,0 1 0,0 0 0,0 0 1,0 0-1,0 0 0,0 0 0,-1 0 0,1 0 0,0 0 0,-1 0 0,1 0 0,-1 0 0,1 0 1,-1 0-1,1 1 0,-1-1 0,0 0 0,0 0 0,1 1-7,-2 3-2,1-1-1,-1 1 1,0 0 0,0 0 0,-1 0-1,1-1 1,-1 1 0,0-1-1,0 1 1,-3 2 2,-6 11-91,-14 17 91,15-22-19,-17 20 60,-21 19-41,16-18 247,-7 12-247,37-44 60,1-1 1,0 1-1,0 0 0,-1 0 1,1-1-1,1 1 1,-1 0-1,0 0 1,0 0-1,1 0 0,-1 0 1,1 2-61,0-3 18,0 0 1,0 0 0,0 0-1,0 0 1,1 0-1,-1 0 1,0 0-1,1 0 1,-1 0 0,1 0-1,-1-1 1,1 1-1,-1 0 1,1 0 0,0-1-1,-1 1 1,1 0-1,0-1 1,-1 1-1,1 0 1,0-1 0,0 1-1,0-1 1,0 0-1,-1 1 1,1-1 0,0 0-1,0 1 1,1-1-19,13 4 43,0-2 0,0 0 0,0 0-1,1-1 1,-1-1 0,14-2-43,5 2-81,85-6-3530,-76 3-2789,-30 2 2166,0-1-1,11-3 4235,1-1-1626</inkml:trace>
  <inkml:trace contextRef="#ctx0" brushRef="#br0" timeOffset="877.33">1129 453 16000,'-3'-14'7764,"-1"9"-5918,3 4 351,1 1-672,-6 23 683,-3 33-2625,-7 67 1742,14-61-5021,3-45-1432,0 0-1,3 9 5129,-2-16-2879,5-5 1375</inkml:trace>
  <inkml:trace contextRef="#ctx0" brushRef="#br0" timeOffset="1234.66">1257 47 16384,'-40'-46'10965,"39"45"-9995,16 8 619,-8-3-1167,-2-1-315,10 6 162,0 0 0,7 7-269,-17-11 33,18 12 42,-1 1 1,-1 1-1,0 1 1,-2 1 0,9 12-76,-3 2 41,-2 1 1,-1 1 0,-2 1-1,-2 1 1,2 10-42,-7-13 73,-2 1 1,-1 1-1,-2 0 1,-2 0 0,0 21-74,-4-35 45,-2 1 0,-1 0 0,-1-1 0,-1 1 0,-1-1 0,-1 0 0,-1 0 0,-1-1 0,-2 2-45,-3 4-582,-2 0 0,-1 0-1,-1-2 1,-1 0 0,-2 0 0,-18 19 582,25-33-379,0 0 0,-1-1 1,-3 1 378,-5 2-600,-21 10 600,42-24-3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2:53:38.64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51 12 7296,'0'0'2368,"-3"-6"15202,2 4-17120,0 1-331,0 1-1,0-1 0,0 1 0,0 0 0,0-1 0,0 1 0,0 0 0,0 0 1,0 0-1,0-1 0,0 1 0,0 0 0,0 0 0,0 1 0,0-1 0,0 0 0,0 0 1,0 0-1,0 1 0,1-1 0,-1 0 0,0 1 0,0-1 0,0 1 0,0-1 0,0 1 1,1-1-1,-1 1 0,0 0 0,0 0-118,-1 1 28,0-1-1,1 1 1,-1 0 0,1 0 0,0-1-1,0 1 1,-1 0 0,1 0-1,1 1 1,-1-1 0,0 0 0,0 0-1,0 1-27,1 0-16,0 0 0,0 1 0,-1-1 0,2 0 0,-1 0 0,0 0 0,1 0 0,-1 0 0,2 3 16,-2-5-28,1 1 0,-1-1-1,1 1 1,0-1 0,0 1-1,-1-1 1,1 0 0,0 1-1,0-1 1,0 0 0,0 0-1,1 0 1,-1 0 0,0 0-1,0 0 1,1 0-1,-1 0 1,1 0 0,0 0 28,-1-1-7,0 1 0,-1-1 1,1 0-1,0 0 0,0 0 0,0 0 1,-1 0-1,1 0 0,0 0 0,0-1 1,-1 1-1,1 0 0,0 0 0,-1 0 1,1-1-1,0 1 0,0 0 0,-1-1 1,1 1-1,-1-1 0,1 1 0,0-1 1,-1 1-1,1-1 0,-1 1 0,1-1 1,-1 0-1,1 1 0,-1-1 7,11-21 20,-10 20 19,-1 0 1,0 0-1,1-1 0,-1 1 1,0 0-1,-1 0 1,1 0-1,0 0 1,0 0-1,-1-1 0,0 1 1,1 0-1,-1 0 1,0 0-1,0 0 0,0 0 1,0 1-1,0-1 1,0 0-1,-1 0 1,1 1-1,0-1 0,-1 0-39,2 2 7,0 0-1,0 0 0,0 0 0,0 0 0,0 0 0,-1 0 0,1 0 1,0 0-1,0-1 0,0 1 0,0 0 0,0 0 0,0 0 0,0 0 1,0 0-1,0 0 0,0 0 0,0 0 0,0 0 0,-1 0 0,1 0 1,0 0-1,0 0 0,0 0 0,0 0 0,0 0 0,0 0 1,0-1-1,0 1 0,-1 0 0,1 0 0,0 0 0,0 0 0,0 1 1,0-1-1,0 0 0,0 0 0,0 0 0,0 0 0,-1 0 0,1 0 1,0 0-1,0 0 0,0 0 0,0 0 0,0 0 0,0 0 0,0 0 1,0 0-1,0 0 0,-1 0-6,1 8-422,6 8-1384,-2-10 1267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7T12:06:03.75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230 1023 13440,'-23'-3'4346,"12"-2"-2389,-2-3-566,1-1 1,0 0-1,0-1 0,1-1 0,0 1 0,-4-8-1391,1-1 80,1 0 1,1-1-1,1-1 1,0 0-1,2-1 0,0 0 1,2 0-1,0-1 1,1 1-1,2-2 1,0 1-1,2-1-80,1 4-22,2-1 0,1 1 0,0-1 0,5-18 22,5-7-328,9-22 328,-8 32-2676,8-15 2676,-6 20-2872,1 2 1,1 0 0,2-1 2871,5-4-2501</inkml:trace>
  <inkml:trace contextRef="#ctx0" brushRef="#br0" timeOffset="1">618 314 15616,'0'9'5887,"0"-9"-4575,4 3 672,1 2 416,-10-10-1440,10 5 160,0 0-704,8 0 64,1-3-320,10-1-352,-10-4 96,13-1-1472,-8-3 864,8 4-3424,-5-4 2304,7 3-1792,-10-8 2080</inkml:trace>
  <inkml:trace contextRef="#ctx0" brushRef="#br0" timeOffset="2">645 261 11392,'-54'28'5546,"18"-9"-2879,7-5 2443,21-10-4275,1-1 0,-1 2 0,1-1 0,0 1 0,-7 6-835,12-9 56,-1 0 0,1 0-1,0 0 1,0 1 0,0-1 0,0 1 0,0 0 0,1-1 0,-1 2-56,1-3-3,1 0 0,0 0 1,-1 1-1,1-1 0,0 0 1,0 0-1,0 0 1,0 0-1,0 0 0,0 0 1,0 1-1,0-1 0,0 0 1,1 0-1,-1 0 1,0 0-1,1 0 0,-1 0 1,1 0-1,-1 0 0,1 0 1,0 0-1,-1 0 1,1 0-1,0 0 0,0 0 1,-1-1-1,1 1 0,0 0 3,9 6 5,0 0-1,1 0 1,-1-1 0,1-1-1,0 0 1,1 0-1,-1-1 1,5 0-5,15 7 49,10 4-31,-10-4-96,0 1-1,21 12 79,-49-23 18,4 3 195,-1-1-1,1 1 0,-1 1 0,0-1 1,0 1-1,-1 0-212,-3-4 68,-1 1 0,0-1 0,1 1 0,-1 0 0,0 0 0,0-1 0,0 1 0,0 0 0,0 0 0,-1 0-1,1 0 1,-1 0 0,1 0 0,-1 0 0,0 0 0,1 0 0,-1 0 0,0 0 0,0 0 0,-1 0 0,1 1 0,0-1 0,-1 0 0,0 1-68,0 0 25,0 0-1,-1 1 1,1-1 0,-1 0 0,0-1 0,0 1 0,0 0 0,0 0-1,0-1 1,-1 1 0,1-1 0,-1 0 0,1 0 0,-1 0 0,0 0 0,0 0-1,0-1 1,0 1 0,0-1 0,-1 0 0,1 0 0,0 0 0,0 0-1,-1 0 1,-1-1-25,-10 2-87,0-1 0,0 0 0,0-1 0,0-1 0,-1-1 87,10 2-37,-26-4-2587,29 3 1933,1 1 0,0-1-1,-1 0 1,1 1-1,0-1 1,0 0 0,0 0-1,0-1 1,0 1-1,0 0 1,-1-2 691,-2-1-1851</inkml:trace>
  <inkml:trace contextRef="#ctx0" brushRef="#br0" timeOffset="3">1037 2 12416,'0'0'449,"-1"0"0,0-1 0,0 1 0,1 0 1,-1 0-1,0 0 0,1 0 0,-1 0 0,0 0 1,0 0-1,1 0 0,-1 0 0,0 0 0,0 0 0,1 0 1,-1 0-1,0 1 0,1-1 0,-1 0 0,0 1 1,1-1-1,-1 0 0,0 1 0,1-1 0,-1 1-449,-8 4 4839,8-4-4746,1 0-1,-1-1 0,1 1 0,-1 0 0,1-1 0,-1 1 0,1 0 0,0 0 0,-1-1 0,1 1 0,0 0 0,0 0 0,-1 0 0,1 0 0,0 0 0,0-1 1,0 1-1,0 0 0,0 0 0,0 0 0,0 0 0,1-1 0,-1 1 0,0 0 0,0 0 0,1 0-92,9 29 364,8 3-242,1-2 0,2 0 0,8 8-122,13 18 7,46 61-7,-73-96 56,-2 0 0,-1 2 1,-1-1-1,0 2 0,-2-1 0,-1 1 0,-1 1 0,-2-1 1,0 1-1,-1 0 0,-2 1 0,-1-1 0,-1 0 1,-1 0-1,-3 22-56,0-31-10,0-1 0,-2 0 1,1-1-1,-2 1 0,0-1 0,-1 0 1,0-1-1,-1 0 0,-1 0 1,0-1-1,-8 8 10,11-14-738,0 0 0,-1 0 0,1 0 0,-6 2 738,8-5-1755,-1-1-1,1 0 0,-1 0 0,0 0 0,0 0 1,0-1-1,-2 0 1756,-7-1-8080,6-4 2859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7T12:06:30.90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8 9600,'2'-1'577,"3"-2"2327,-7 0 756,2 2-220,0 4 2607,0 6-4607,1 10 74,1 0 0,1 5-1514,-1-13 412,5 26 438,-4-25-668,-1-1 1,0 1 0,-1 4-183,2 48 261,-4 29-261,-3-49-1378,0 22-2225,4-62 2504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2:56:39.44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79 17 5504,'-3'-3'11451,"-3"-1"-5330,3 3-5742,0-1-1,-1 1 1,1 0 0,0 0-1,-1 0 1,1 0 0,-1 0 0,1 1-1,-1-1 1,-1 1-379,-3 2 300,7-2-273,0 0-1,0 0 1,0 0 0,0 1 0,0-1 0,0 0-1,1 0 1,-1 1 0,0-1 0,0 0 0,0 1 0,0-1-1,0 1 1,1-1 0,-1 1 0,0-1 0,1 1-1,-1 0 1,0-1 0,1 1 0,-1 0 0,1 0 0,-1 0-1,1-1 1,-1 1 0,1 0 0,-1 0 0,1 0-1,0 0-26,-1 3 29,1-1 0,-1 0-1,1 1 1,0-1 0,0 1-1,1-1 1,-1 0-1,1 1 1,-1-1 0,1 0-1,0 0 1,1 2-29,-1-3-240,0 0 0,0 0-1,0 0 1,0-1 0,0 1 0,1 0 0,-1-1 0,0 1-1,1-1 1,0 1 0,-1-1 0,1 0 0,1 1 240,-2-1-811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24:43.47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16 39 13056,'10'-8'4927,"-2"5"-3839,5-5 1184,-8 3 224,-5 2-512,5 0-32,-5-2-832,0 2-288,0 3-512,0 0-128,0 0-64,0 3-928,0 2-384,-5 1-3520,-8-1-1472,-5-5 3105,-3 0 1567</inkml:trace>
  <inkml:trace contextRef="#ctx0" brushRef="#br0" timeOffset="330.46">91 179 16639,'-26'8'6144,"36"-8"-4768,-23 5 512,3-5-32,2 0-1088,-2 0-320</inkml:trace>
  <inkml:trace contextRef="#ctx0" brushRef="#br0" timeOffset="331.46">16 176 21183,'-13'-28'-3744,"23"14"1505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24:44.68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179 152 17279,'0'0'5574,"11"4"1519,-8 1-6856,1-1 0,-1 1 0,0 0 0,-1 0 1,1 0-1,-1 0 0,0 0 0,0 1 0,0-1 0,-1 1 0,0 2-237,4 19 73,1 21-73,-4-28 108,1 28-343,-2 0-1,-3 10 236,1 9-1908,1-61 1221,0-2 2,1-1-1,-2 1 0,1-1 1,0 0-1,-1 1 0,1-1 0,-1 1 1,0-1-1,-1 2 686,-2-1-3936,0-10 1397</inkml:trace>
  <inkml:trace contextRef="#ctx0" brushRef="#br0" timeOffset="400.58">21 102 14208,'0'0'241,"-1"0"1,1 0 0,0 1-1,-1-1 1,1 0 0,-1 0-1,0 0 1,1 0 0,-1 1-1,1-1 1,-1 0 0,1 0 0,-1 0-1,1 0 1,-1 0 0,1 0-1,-1 0 1,1-1 0,-1 1-1,1 0 1,-1 0 0,1 0-1,-1 0 1,1-1 0,-1 1 0,1 0-1,-1-1 1,1 1 0,-1 0-1,1-1-241,-1 0 400,0 0 0,1 0 0,-1 0-1,1 0 1,-1 0 0,1 0 0,-1 0 0,1 0-1,0 0 1,0 0 0,-1 0 0,1-1 0,0 1-1,0 0 1,0-1-400,1 0 176,-1 0 0,1 0 0,-1 0 0,1 0-1,0 1 1,0-1 0,0 0 0,0 1 0,0-1 0,0 0-1,0 1 1,1 0 0,-1-1 0,0 1 0,1 0 0,-1-1 0,1 1-1,0 0-175,33-21 562,-31 20-481,5-3-42,0 1-1,0 1 1,1-1-1,-1 1 1,1 1 0,0 0-1,0 0 1,0 1-39,7 0 25,0 0 1,-1 1-1,1 1 1,5 1-26,-6 1 10,-1 0-1,1 2 1,-1 0 0,1 0 0,-2 2 0,14 7-10,3 3 74,-1 1 1,18 16-75,-42-29 48,0 0 0,0 0 0,0 1 1,-1-1-1,0 1 0,0 1 1,-1-1-1,1 1 0,-1 0 0,1 2-48,-4-6 15,0 0 0,0 0 0,0 0 0,0 0 0,0 0 0,0 0 0,-1 0 0,0 1 0,0-1-1,0 0 1,0 0 0,0 0 0,0 0 0,-1 0 0,0 1 0,1-1 0,-1 0 0,0 0 0,0-1 0,-1 1 0,1 0-1,-1 0 1,1 0 0,-1-1 0,0 1 0,0-1 0,-1 2-15,-1 0-20,0-1 0,0 1 0,0 0 0,-1-1 0,1 0 0,-1 0 0,0 0 0,0-1 0,0 0 0,0 0 0,0 0 0,0 0 0,-1-1 0,1 0 0,-1 0 0,-1 0 20,-2 0 39,2 0-930,1-1 0,-1 0 0,0 0 0,0 0 0,0-1 891,1 0-2378,1 1 820</inkml:trace>
  <inkml:trace contextRef="#ctx0" brushRef="#br0" timeOffset="791.13">675 460 15616,'-29'18'7748,"17"-7"-6185,1-2 1072,10-8-2500,-1 0 0,1 0 0,0 0 0,0 1 0,-1-1 0,1 0-1,0 1 1,0-1 0,0 0 0,1 1 0,-1-1 0,0 1 0,0-1-1,1 1 1,-1 0 0,1-1 0,-1 2-135,0 3 41,0 0-1,1 0 1,-1 0 0,1 1-1,0-1 1,1 0 0,0 1-1,0-1 1,0 0 0,0 0-1,1 0 1,0 0 0,1 0-1,-1 0 1,1-1 0,0 1-1,0-1 1,1 0 0,0 0-1,0 0 1,0 0 0,0-1-1,1 1 1,0-1 0,0 0-1,0-1 1,0 1 0,0-1-1,1 0 1,0 0 0,-1-1-1,1 0-40,0 1 35,0-2 0,0 1 0,0-1 0,0 0 0,0 0 0,0 0 0,0-1 0,0 0 0,0 0-1,0-1 1,0 1 0,0-1 0,0-1 0,0 1 0,0-1 0,0 0 0,0-1-35,-1 1 46,0-1 1,0 0-1,-1 0 1,1 0-1,-1-1 0,0 0 1,1 0-1,-2 0 1,1 0-1,0 0 1,-1-1-1,0 0 0,0 0 1,0 0-1,-1 0 1,0 0-1,0 0 1,0-2-47,0 3 14,-1-1 0,0 0 0,-1 0 0,1 0 1,-1 0-1,0 0 0,0 0 0,-1 0 1,1 0-1,-1 0 0,0 1 0,0-1 0,-1 0 1,0 0-1,1 1 0,-1-1 0,-1 1 0,1 0 1,-1 0-1,0-1 0,0 2 0,0-1 0,0 0 1,-1 1-1,1-1 0,-1 1 0,-2-1-14,2 0-210,0 1 0,-1 0 0,0 0 0,1 0 0,-1 1 0,0 0 0,0 0 0,0 0 0,-1 0 0,1 1 0,0 0 0,-1 0 1,1 0-1,0 1 0,-1 0 0,1 0 0,-1 0 0,1 1 0,0 0 0,-1 0 0,1 0 0,0 0 0,0 1 0,-3 1 210,4-1-453,1 0 1,0 0 0,0 0-1,0 1 1,0-1-1,1 1 1,-1 0-1,1-1 1,-1 1 0,1 0-1,0 0 1,0 2 452,-11 12-1926</inkml:trace>
  <inkml:trace contextRef="#ctx0" brushRef="#br0" timeOffset="1501.65">1091 495 11776,'1'0'297,"-1"-1"0,0 0 0,1 1 1,-1-1-1,0 0 0,0 0 1,1 1-1,-1-1 0,0 0 0,0 0 1,0 0-1,0 1 0,0-1 1,0 0-1,0 0 0,-1 1 0,1-1 1,0 0-1,0 0 0,0 1 1,-1-1-1,1 0 0,0 0 0,-1 1 1,1-1-298,-7-7 6877,6 8-4766,1 0-879,0 0-266,0 137 1830,0-2-6067,0-135 3127,0 0 0,0 1 0,0-1 0,0 0 0,0 1 0,0-1 0,0 0 0,0 1 0,0-1 0,0 0 0,0 0 0,0 1 0,0-1 0,1 0 0,-1 1 0,0-1 0,0 0 0,0 0 0,0 1 0,1-1 0,-1 0 0,0 0 0,0 1 0,0-1 0,1 0 144,-1-2-1328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24:46.79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0 261 13440,'4'-10'12048,"-1"5"-4606,6 4-7786,69 1-1294,-73 0-122,0 1 0,0 0-1,-1 0 1,1 0-1,3 2 1761,-3-2-1219,3 2-701</inkml:trace>
  <inkml:trace contextRef="#ctx0" brushRef="#br0" timeOffset="468.5">13 420 12288,'-2'1'9935,"1"-3"-3901,2-5-2131,-1 7-3906,1-1 0,-1 0 0,0 1 0,0-1 0,1 1 0,-1-1 0,0 0 0,1 1 0,-1-1 0,1 1 0,-1-1 0,1 1 0,-1-1 0,1 1 0,-1-1 0,1 1 0,-1 0 0,1-1 0,-1 1 0,1 0 0,0 0 0,-1-1 0,1 1 0,0 0 0,-1 0 0,1 0 0,0-1 3,78 1 405,-74 1-240,0-1-1,0 1 0,0 0 1,1 1-1,3 1-164,8 1-2188,-1-1-8243,-9-2 4352,-3 0 2127</inkml:trace>
  <inkml:trace contextRef="#ctx0" brushRef="#br0" timeOffset="2563.04">802 86 14464,'-3'-5'2204,"-1"-1"98,-1 1 2119,5 5-1829,-3 6 852,1-2-3128,-2 9-58,0 1 0,1-1 0,1 1 0,0-1 0,1 9-258,-1 2 102,-11 246-679,13-156-8643,0-111 4004,-2-6 2038,-4-13 1466</inkml:trace>
  <inkml:trace contextRef="#ctx0" brushRef="#br0" timeOffset="2912.75">587 42 15616,'0'-1'433,"0"0"0,0 0 0,0 0 0,1-1 0,-1 1 0,0 0 0,1 0 0,-1 0 0,1 0 0,-1 0 0,1 0 0,-1 0 0,1 0 0,0 0 0,0 0 0,-1 0 0,1 0 1,0 0-1,0 1 0,0-1 0,0 0-433,2-1 554,1 0 0,-1 0 0,1 1 0,-1-1 0,1 1 0,-1 0 0,3-1-554,5 0 239,1 0 1,0 0-1,-1 2 1,6-1-240,-7 2 21,0 0-1,0 0 1,1 1 0,-1 0 0,0 1 0,-1 0-1,3 2-20,14 6-251,-1 1-1,0 1 252,-15-8 57,-1 1 0,0 0-1,0 0 1,-1 1-1,0 0 1,0 1 0,0-1-1,0 3-56,-5-7 95,-1 1 1,1-1-1,-1 1 0,1 0 0,-1 0 1,-1 0-1,1 0 0,0 1 0,-1-1 0,0 0 1,0 1-1,0-1 0,0 0 0,-1 1 1,0-1-1,0 1 0,0-1 0,-1 1 0,1-1 1,-2 4-96,0-1 59,0 0 0,-1 0 0,0 1 1,0-2-1,0 1 0,-1 0 0,0-1 0,-1 0 1,0 0-1,1 0 0,-3 1-59,3-3-4,1-1 1,-1 0-1,-1 0 0,1 0 0,0 0 0,-1 0 0,1-1 1,-1 0-1,0 0 0,0 0 0,1-1 0,-1 1 1,0-1-1,-1-1 0,1 1 0,0-1 0,0 1 4,-14-1-621,-14 0-2313,16-3-4321,27 6 6124</inkml:trace>
  <inkml:trace contextRef="#ctx0" brushRef="#br0" timeOffset="3587.07">1162 494 12672,'-18'-17'12808,"14"13"-12018,-1 0 0,0 0-1,0 0 1,-3-1-790,5 4 126,1 0-1,-1 1 1,0-1-1,0 0 1,0 1-1,1-1 1,-1 1-1,0 0 1,0 0-1,0 0 1,0 1-1,0-1 0,1 1 1,-1-1-1,0 1 1,-2 1-126,0 0 119,0 0 1,0 1-1,0 0 1,1 0-1,-1 0 1,1 0-1,0 1 0,0 0 1,-1 1-120,0 0 21,0 0 0,1 0 0,0 1 0,0 0 0,0 0 0,1 0 0,0 0 0,0 1 0,0-1 0,1 1-1,0 0 1,1-1 0,-1 1 0,1 0 0,0 1-21,1-6-10,0 0 0,0 0 0,1 0 0,-1 0 1,0 0-1,1 0 0,-1 0 0,1 0 0,0-1 0,0 1 0,0 0 0,0 0 0,0 0 0,0-1 0,0 1 0,0-1 0,1 1 0,-1-1 0,0 1 0,1-1 0,0 0 0,-1 1 0,1-1 0,0 0 0,-1 0 0,1 0 0,1 0 10,0 0-28,-1-1 0,1 1 0,0 0 0,0-1 1,0 1-1,0-1 0,0 0 0,0 0 0,0 0 0,-1-1 0,1 1 0,0-1 0,0 1 0,0-1 0,0 0 0,-1 0 0,1 0 0,0 0 0,0-1 28,9-6-16,-1 0-1,-1 0 0,0-1 0,0-1 0,0 1 0,-1-1 0,-1-1 0,0 0 0,0 0 1,-1-1-1,-1 0 0,3-5 17,-7 22 45,2 15 22,5 24 18,-8-40-162,1 0 1,0 0-1,0 0 1,0 0-1,0 0 0,1 0 1,-1-1-1,1 1 1,0-1-1,0 0 0,2 1 77,-4-2-34,1-1-1,-1 0 0,1 0 0,0 0 0,0 0 0,0 0 0,-1 0 0,1 0 1,0-1-1,0 1 0,0-1 0,0 1 0,0-1 0,0 0 0,1 0 0,-1 0 1,0 0-1,0 0 0,0 0 0,0-1 0,0 1 0,0-1 0,0 1 1,0-1-1,0 0 0,1 0 35,1-2-21,0 1 0,0-1 1,-1 0-1,1 0 0,0 0 0,-1-1 0,0 0 1,1-1 20,23-32-224,-11 13 184,-1-1 0,-1 0 0,-2-1 0,0-1 0,-2 0 0,6-21 40,-15 31 315,-1 17-313,0 0 0,0 0 0,0 0 1,0-1-1,0 1 0,0 0 1,0 0-1,0 0 0,0 0 0,0 0 1,-1 0-1,1 0 0,0 0 1,0 0-1,0 0 0,0 0 0,0 0 1,0 0-1,0 0 0,0-1 1,0 1-1,0 0 0,0 0 1,0 0-1,0 0 0,0 0 0,0 0 1,0 0-1,0 0 0,0 0 1,0 0-1,-1 0 0,1 0 0,0 0 1,0 0-1,0 0 0,0 0 1,0 0-1,0 0 0,0 0 0,0 0 1,0 0-1,0 0 0,0 0 1,0 0-1,-1 0 0,1 0 0,0 0 1,0 0-1,0 0 0,0 0 1,0 0-1,0 0 0,0 0 1,0 0-1,0 0-2,-6 10 379,2 2-150,0 1 0,1-1 0,0 1 1,1 0-1,0 0 0,1 1-229,-1 18 134,2 0-1,1 1-133,0-19 14,1 0-1,0-1 1,2 5-14,-3-13-217,0 1 0,1-1 0,0 0 0,0 0 1,0-1-1,1 1 0,-1 0 0,1-1 0,0 0 0,1 1 217,-3-4-332,0 0 0,1 0 0,-1 0 0,0 0 0,0-1 1,1 1-1,-1 0 0,0-1 0,1 0 0,-1 1 0,1-1 0,-1 0 0,1 1 0,-1-1 0,0 0 0,1 0 0,-1 0 0,1 0 0,-1-1 0,1 1 0,-1 0 0,1 0 0,-1-1 0,2 0 332,10-8-966</inkml:trace>
  <inkml:trace contextRef="#ctx0" brushRef="#br0" timeOffset="4251.08">1359 467 12544,'-8'0'2028,"-10"0"2204,14-1 3609,8-1-7609,0-1 1,0 1 0,1 0-1,-1 1 1,1-1 0,0 1-1,0-1 1,-1 1 0,4 0-233,44-1 117,-39 2 167,-10 1-271,-1-1 0,1 0 0,0 0 0,-1 1 0,1-1 0,-1 1 0,1 0-1,-1 0 1,1 0 0,-1 0 0,1 0 0,-1 1 0,0-1 0,0 1 0,0-1-1,0 1 1,0 0 0,0 0 0,0 0 0,-1 0 0,1 1-13,4 5 169,-1 1 1,0 0 0,-1 0-1,0 0 1,0 1-170,2 4 476,8 24 328,3 17-804,-17-55 1,0 0 1,0 1 0,0 0 0,0-1 0,0 1 0,0-1 0,1 1 0,-1 0 0,0-1 0,1 1 0,-1-1 0,0 1 0,1-1 0,-1 1 1,1-1-1,-1 1 0,0-1 0,1 1 0,-1-1 0,1 0 0,-1 1 0,1-1 0,0 0-2,-1 0 1,1 0 0,-1 0 0,1 0 0,-1 0 0,1 0 0,-1 0 0,1 0 0,-1 0 1,1 0-1,-1-1 0,1 1 0,-1 0 0,0 0 0,1 0 0,-1-1 0,1 1 0,-1 0 1,0-1-1,1 1 0,-1 0 0,0-1 0,1 1-1,2-4 1,0-1 0,0 1 1,0-1-1,-1 1 0,1-3-1,6-14 0,-1-1-1,5-20 1,-8 20 4,2 1 0,1 0 0,7-14-4,-15 34 9,1-1 1,-1 1-1,1 0 1,0 0-1,-1 0 1,1 0-1,0 0 1,0 0-1,0 0 1,-1 0-1,1 0 1,0 0-1,0 1 1,0-1-1,0 0 1,1 1-1,-1-1 1,0 0-1,0 1 1,0-1-1,0 1 1,1 0-1,-1-1-9,0 2 12,1-1-1,-1 0 0,0 1 0,0-1 0,1 1 0,-1 0 0,0-1 0,0 1 1,0 0-1,0-1 0,0 1 0,0 0 0,0 0 0,0 0 0,0 0 0,-1 0 1,1 0-1,0 0 0,0 0 0,-1 1 0,1-1 0,-1 0 0,1 1-11,43 109 27,-43-109-32,0 1-1,1-1 1,-1 0 0,1 0-1,-1 0 1,1 0 0,0 0-1,0 0 1,0-1 0,0 1-1,0 0 1,1 0 5,-1-2-2,-1 1 0,0-1-1,0 1 1,0-1 0,0 0 0,0 1 0,0-1-1,0 0 1,1 0 0,-1 0 0,0 0 0,0 0-1,0 0 1,0 0 0,1 0 0,-1 0 0,0-1-1,0 1 1,0 0 0,0-1 0,0 1-1,0-1 1,0 1 0,0-1 0,0 0 0,0 1-1,0-1 1,0 0 0,1 0 2,7-9-15,-1 0-1,0-1 1,0 1 0,-1-2-1,1-1 16,1-2-20,1 0 0,9-11 20,-18 25 5,-1 0 1,1 0 0,0 1 0,-1-1 0,1 0-1,0 1 1,-1-1 0,1 0 0,0 1 0,0-1-1,-1 1 1,1-1 0,0 1 0,0 0 0,0-1-1,0 1 1,0 0 0,-1-1 0,1 1 0,0 0-1,0 0 1,0 0 0,0 0 0,0 0 0,0 0-1,0 0 1,0 0 0,0 0 0,0 1 0,0-1-1,0 0 1,-1 1 0,1-1 0,0 0 0,0 1-1,0-1 1,0 1 0,-1-1 0,1 1 0,0 0-1,-1-1 1,1 1 0,0 0 0,-1-1 0,1 1-1,-1 0 1,1 0-6,4 6 56,-1 0 1,0 0-1,-1 0 0,1 0 0,0 4-56,-3-10 12,10 27 97,-2 0 1,5 20-110,-5-19-337,-6-20-3428,-1-2-6405,-6-24 8383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24:52.08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20 1 6400,'13'7'6131,"-12"-7"-5766,0 1 0,0-1 1,0 0-1,-1 1 0,1-1 0,0 0 1,0 1-1,0-1 0,-1 1 1,1-1-1,0 1 0,-1 0 1,1-1-1,-1 1 0,1 0 0,0-1 1,-1 1-366,3 4 663,-1 0 1,1 0 0,-1 0-1,0 0 1,-1 1 0,1-1 0,-1 0-1,0 1 1,-1-1 0,1 1-1,-1-1 1,0 2-664,0-3 174,-1 0-1,1 1 1,-1-1-1,1 0 1,-1 0-1,-1 0 1,1 0-1,-1 0 1,1 0-1,-1 0 1,0-1 0,0 1-1,-1 0 1,1-1-1,-1 0 1,0 1-174,1-2-214,0-1 1,0 1 0,1-1-1,-1 1 1,-1-1 0,1 0-1,0 0 1,0 0 0,0 0 0,-1 0-1,1-1 1,0 1 0,-1 0-1,1-1 1,-1 0 213,3 0-24,0 0 1,0 0-1,0 0 0,0 0 1,0 0-1,0 0 1,0 0-1,-1 0 0,1 0 1,0 0-1,0 0 1,0 0-1,0 0 0,0 0 1,0 0-1,0 0 1,0 0-1,-1 0 0,1 0 1,0 0-1,0 0 1,0 0-1,0 0 0,0 0 1,0 0-1,0 0 1,0 0-1,0 0 0,0 0 1,0 0-1,-1 0 1,1 0-1,0-1 0,0 1 1,0 0-1,0 0 1,0 0-1,0 0 0,0 0 1,0 0-1,0 0 1,0 0-1,0 0 0,0-1 1,0 1-1,0 0 1,0 0 23,2-11-598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24:54.67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102 120 15360,'4'16'5039,"-5"-9"-2841,-4 3-448,3-8-1186,1 0 0,0 1 0,-1-1 0,1 1 1,0-1-1,0 1 0,0-1 0,1 1 0,-1 0 0,0 1-564,-30 190 2509,17-115-2410,8-40-148,3-19-1748,0 0 1,-4 11 1796,5-21-4882,8-18-4065,-2-6 7134</inkml:trace>
  <inkml:trace contextRef="#ctx0" brushRef="#br0" timeOffset="454.06">45 120 13056,'-2'0'759,"0"0"1,-1-1-1,1 1 1,0 0-1,0-1 1,0 0-1,0 1 1,-1-1 0,1 0-1,0 0 1,0 0-1,1-1 1,-1 1-1,0 0 1,0-1-1,0 0-759,1 1 313,0 0-1,0 0 0,0 0 0,0 0 0,0-1 0,1 1 0,-1 0 0,0-1 0,1 1 0,-1 0 0,1-1 0,0 1-312,-1 0 27,1-1 1,0 1-1,0 0 0,0-1 0,0 1 0,0 0 0,0 0 0,1-1 0,-1 1 0,0 0 0,1 0 0,-1-1 0,1 1 0,0-1-27,1-3 55,1 1-1,0-1 0,1 1 0,-1-1 0,1 1 0,-1 0 0,1 0 1,1 1-1,-1-1 0,0 1 0,1 0 0,0 0 0,0 0 0,0 1 0,0 0 1,0 0-1,0 0 0,0 1 0,1-1 0,-1 1 0,1 0 0,2 1-54,-2-1 5,1 1-1,0 0 0,-1 0 1,1 1-1,0 0 1,-1 0-1,1 1 0,-1-1 1,1 1-1,-1 1 0,0-1 1,0 1-1,0 0 0,0 1 1,-1-1-1,1 1 0,-1 0 1,5 5-5,-3-1 75,0 0 1,-1 0 0,0 0 0,0 0-1,-1 1 1,0 0 0,0 1 0,-1-1-1,2 6-75,-5-11 52,1 0-1,-1 0 1,0 0-1,-1 0 1,1 1-1,-1-1 1,1 0-1,-1 0 0,-1 0 1,1 1-1,0-1 1,-1 0-1,0 0 1,0 0-1,0 0 1,-1 0-1,1 0 1,-1 0-1,0 0 0,0-1 1,0 1-1,-1-1 1,1 1-1,-1-1 1,0 0-52,-4 4 46,0-1 0,-1 0 1,0-1-1,0 0 1,-1 0-1,1 0 0,-1-1 1,-7 2-47,-9 2-1948,0-1-1,-17 3 1949,39-10-395,-11 4-5793,13-4 5603,1 0 0,-1 0-1,1 1 1,-1-1 0,0 0 0,1 1 0,-1-1-1,1 0 1,-1 1 0,1-1 0,-1 1 0,1-1-1,0 1 1,-1-1 0,1 1 0,0-1 0,-1 1-1,1-1 1,0 1 0,-1 0 585,1 5-2437</inkml:trace>
  <inkml:trace contextRef="#ctx0" brushRef="#br0" timeOffset="816.9">266 475 15104,'-8'7'2597,"1"1"0,0 0 0,0 0 1,-5 9-2598,11-14 201,0-1 0,-1 1 0,1-1 0,0 1 0,1 0 0,-1-1 0,0 1 0,1 0 0,0-1 0,-1 1 0,1 0 0,0 0 1,0-1-1,1 1 0,-1 0 0,1 0 0,-1 0-201,2 3 60,0 0 0,0 0 1,0 0-1,1 0 0,-1-1 0,1 1 0,1 0-60,-3-5 5,0 1-1,0-1 1,0 1-1,0-1 1,1 0-1,-1 0 1,0 0-1,0 0 0,1 0 1,-1 0-1,1 0 1,-1 0-1,1 0 1,-1 0-1,1-1 1,0 1-1,-1-1 1,1 1-1,0-1 0,-1 0 1,1 0-1,0 0 1,-1 0-1,1 0 1,0 0-1,-1 0 1,1 0-1,0-1 1,-1 1-1,1 0 0,0-1 1,1 0-5,1-1 6,0 0 1,0 0-1,0-1 1,0 1-1,0-1 1,0 0-1,-1 0 0,1 0 1,-1-1-1,0 1 1,1-1-7,0-2 35,-1 1 0,0-1 0,0 0 0,0 0 0,0 0 0,-1 0 0,0 0 0,0 0 0,0-6-35,-1 7 86,-1 1-1,1 0 0,-1-1 0,0 1 1,0-1-1,0 1 0,-1 0 0,0-1 1,0 1-1,0 0 0,0-1 1,-1 1-1,1 0 0,-2-1-85,3 4-48,-1 0 1,0 0-1,1 0 1,-1 0-1,0 0 1,0 0-1,0 0 1,0 0-1,0 0 1,0 1-1,0-1 0,0 0 1,0 1-1,0-1 1,0 1-1,0-1 1,0 1-1,0 0 1,0-1-1,-1 1 0,1 0 1,0 0 47,-1 0-297,0 0-1,1 0 1,-1 0 0,1 0 0,-1 1 0,1-1 0,0 1-1,-1-1 1,1 1 0,-1-1 0,1 1 0,0 0-1,-1 0 1,1 0 0,0-1 0,0 1 0,0 0-1,0 1 1,0-1 0,0 0 0,0 0 0,0 0 0,0 1-1,0-1 1,1 0 0,-2 2 297,1 11-971</inkml:trace>
  <inkml:trace contextRef="#ctx0" brushRef="#br0" timeOffset="1248.9">603 402 16767,'0'0'235,"0"0"-1,0 0 0,0 0 0,0-1 0,0 1 0,0 0 0,0 0 0,0 0 0,0 0 0,0 0 0,0 0 0,0 0 1,0-1-1,0 1 0,0 0 0,0 0 0,0 0 0,0 0 0,0 0 0,0 0 0,0 0 0,0-1 0,0 1 0,0 0 0,-1 0 1,1 0-1,0 0 0,0 0 0,0 0 0,0 0 0,0 0 0,0 0 0,0 0 0,0-1 0,-1 1 0,1 0 0,0 0 0,0 0 1,0 0-1,0 0 0,0 0 0,0 0 0,0 0 0,-1 0 0,1 0 0,0 0 0,0 0-234,-7 5 2414,-6 9-3008,13-14 732,-10 12 15,2-1 0,0 1 1,0 1-1,1-1 0,1 1 0,0 0 0,0 2-153,4-10 107,1-1 0,0 1 0,0-1 0,0 1 0,1 0 1,-1-1-1,1 1 0,0 0 0,1-1 0,0 6-107,0-7 3,0 0 1,0 0-1,0-1 1,0 1-1,0 0 1,1 0-1,-1-1 1,1 1-1,0-1 1,0 1-1,0-1 1,0 0 0,0 0-1,1 0 1,-1 0-1,1 0 1,1 1-4,2 0 15,0-1 1,0 1-1,0-1 1,0 0 0,0 0-1,1-1 1,-1 0-1,0 0 1,1 0 0,-1-1-1,6 0-15,12-1 18,0-2 1,13-2-19,7-2-58,-17 4-418,-1-2-1,1-1 1,-1 0 0,11-7 476,-36 13-279,0 0 0,-1 0 0,1 0 0,-1 0 0,1-1-1,0 1 1,-1 0 0,1-1 0,0 1 0,-1 0 0,1-1 0,-1 1 0,1-1 0,-1 1 0,1-1-1,-1 1 1,1-1 0,-1 1 0,0-1 0,1 0 0,-1 1 0,0-1 0,0 0 0,1 1 0,-1-1-1,0 0 1,0 1 0,0-1 0,0 0 0,1 1 0,-1-1 0,0 0 0,-1 1 0,1-1-1,0 0 1,0 1 0,0-1 0,0 0 0,0 1 0,-1-1 0,1 0 0,0 1 279,-7-8-1206</inkml:trace>
  <inkml:trace contextRef="#ctx0" brushRef="#br0" timeOffset="1576.98">747 507 15104,'-3'4'1417,"1"1"0,-1-1 1,1 0-1,0 1 1,1-1-1,-1 1 1,1-1-1,-1 1 1,1 0-1,0 4-1417,0 8 1899,0 0 0,2 10-1899,-1-1-352,0 97-186,-2-103-1787,3-20 2207,-1 1 0,-1 0 0,1-1 0,0 1 0,0-1 0,0 1 0,0 0 1,0-1-1,0 1 0,-1-1 0,1 1 0,0-1 0,-1 1 0,1-1 0,0 1 0,-1-1 0,1 1 0,0-1 0,-1 1 0,1-1 0,-1 1 0,1-1 0,-1 0 0,1 1 0,-1-1 0,1 0 1,-1 1 117,-7-7-726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5:24:52.44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232 121 16256,'-2'15'6713,"-6"0"-2949,6-13-3455,1 1 0,-1 0 0,0 0-1,1-1 1,0 1 0,0 0 0,-1 1-309,-7 38 1179,1 1 0,-2 39-1179,3-15-251,0-6-1321,6-37-2515,-2 0-1,0 0 0,-5 13 4088,3-29-1391</inkml:trace>
  <inkml:trace contextRef="#ctx0" brushRef="#br0" timeOffset="356.28">13 59 16000,'-11'-14'5205,"11"14"-5141,0 0-1,0 0 1,0 0 0,-1 0 0,1 0 0,0 0 0,0 0-1,0-1 1,0 1 0,0 0 0,0 0 0,0 0 0,0 0-1,0 0 1,-1-1 0,1 1 0,0 0 0,0 0 0,0 0 0,0 0-1,0-1 1,0 1 0,0 0 0,0 0 0,0 0 0,0 0-1,0-1 1,0 1 0,0 0 0,0 0 0,1 0 0,-1 0-1,0-1 1,0 1-64,0-2 283,1 0-1,0 0 0,0 1 1,-1-1-1,1 0 1,1 0-1,-1 0 0,0 1 1,0-1-1,1 0 0,-1 1 1,0 0-1,1-1 0,0 1 1,-1 0-1,1-1 1,0 1-1,1 0-282,2-1 65,1 0-1,-1 1 1,1-1 0,-1 2 0,1-1-1,-1 0 1,4 1-65,12-1 24,0 1-1,0 1 1,-1 1-1,1 1 1,-1 1-1,1 0 1,16 7-24,-26-7 124,-1 0-1,0 0 1,0 1 0,0 1 0,-1 0-1,0 0 1,0 1 0,0 0 0,-1 0 0,0 1-1,0 0 1,-1 0 0,0 1 0,-1 0-1,5 9-123,-8-14 66,-1 0 0,-1 0 0,1 0 0,-1 0 0,1 1 0,-1-1 0,-1 1 0,1-1 0,0 0 0,-1 1 0,0-1 0,0 1 0,-1-1 0,1 1 0,-1-1 0,0 1 0,0-1 0,0 0 0,-2 4-66,1-3 21,-1 1-1,0-1 0,0 0 0,0-1 0,0 1 0,-1 0 0,0-1 0,0 0 1,0 0-1,-1 0 0,1 0 0,-1-1 0,0 0 0,-3 2-20,-13 5-481,1-1-1,-2-1 0,-7 1 482,11-3-1280,16-5 1103,-19 7-3986,20-8 3741,0 1-1,0-1 1,0 1 0,0-1-1,0 1 1,0-1-1,0 1 1,0 0 0,0 0-1,1-1 1,-1 1-1,0 0 1,0 0 0,1 0-1,-1 0 1,0 0 422,4 9-1462</inkml:trace>
  <inkml:trace contextRef="#ctx0" brushRef="#br0" timeOffset="740.55">447 550 15104,'-14'30'4901,"11"-20"-2816,2-6-1516,1-1-1,1 1 1,-1 0-1,1-1 1,-1 1-1,1-1 1,1 3-569,-2-5 114,1 1 0,0-1-1,0 1 1,0-1 0,0 0 0,0 1-1,0-1 1,0 0 0,0 1 0,0-1 0,1 0-1,-1 0 1,1 0 0,-1 0 0,0-1 0,1 1-1,0 0 1,-1 0 0,1-1 0,0 1-114,1 0 31,0 0 0,-1-1 0,1 1 0,0 0 0,-1-1 0,1 0 0,0 0 0,-1 1 1,1-2-1,0 1 0,0 0 0,-1-1 0,1 1 0,0-1 0,-1 0 0,1 1 0,0-1 0,-1-1 0,0 1 0,1 0 0,-1-1 1,0 1-1,1-1 0,-1 0 0,0 1 0,0-1 0,0 0 0,0 0 0,0-1-31,2-4 161,-1 1 0,1-1 0,-1 1 0,0-1-1,-1 0 1,0 0 0,0 0 0,0-1 0,-1 1 0,0 0 0,-1-1 0,0 1-1,0 0 1,0-4-161,-1 6 104,0 0 0,1 0 0,-2 1 0,1-1-1,0 0 1,-1 1 0,0-1 0,0 1 0,0 0-1,-3-4-102,3 6-14,0-1 1,0 0-1,-1 1 1,1-1-1,-1 1 1,1 0-1,-1 0 1,0 0 0,0 0-1,0 1 1,0-1-1,0 1 1,-1 0-1,1 0 1,-3-1 12,3 1-323,0 1-1,0-1 1,1 1-1,-1 0 1,0 0-1,0 0 1,0 0-1,1 0 1,-1 1-1,0-1 1,0 1 0,0 0-1,1 0 1,-1 0-1,1 0 1,-1 0-1,1 0 1,-1 1-1,1-1 1,-2 2 323,4-3-26,-1 1-36,1-1 0,0 0-1,-1 0 1,1 1 0,-1-1-1,1 0 1,0 1-1,-1-1 1,1 1 0,0-1-1,0 0 1,-1 1 0,1-1-1,0 1 1,0-1-1,0 1 1,0-1 0,-1 0-1,1 1 63,6 11-608</inkml:trace>
  <inkml:trace contextRef="#ctx0" brushRef="#br0" timeOffset="1216">627 420 17279,'-15'-9'5574,"15"9"-5369,-1-1 0,1 1 1,-1-1-1,0 1 0,1-1 1,-1 0-1,1 1 0,-1-1 1,1 1-1,-1-1 0,1 0 1,0 0-1,-1 1 0,1-1 1,0 0-1,0 1 0,-1-1 1,1 0-1,0 0 0,0 0 1,0 1-1,0-1 0,0 0 1,0 0-1,0 0 0,0 1 1,0-1-1,0 0 0,1 0-205,0-1 76,-1-1 0,1 1-1,0 0 1,0 0 0,0 0-1,1 0 1,-1 0-1,1-1-75,0 1-6,0 1 0,0-1-1,0 1 1,0-1 0,0 1-1,0 0 1,0 0 0,1 0-1,-1 0 1,0 0 0,1 0-1,-1 1 1,1-1 0,1 1 6,34-3-13,-32 3 3,-1 0 0,1 1 1,0-1-1,-1 1 0,1 1 0,-1-1 0,0 1 0,1 0 0,-1 0 1,0 0-1,0 1 0,0 0 0,0 0 10,-3-1-5,0 0 1,0-1-1,0 1 0,0 0 0,0 0 1,0 1-1,-1-1 0,1 0 0,-1 0 1,1 1-1,-1-1 0,0 1 0,0-1 1,0 1-1,0 0 0,0-1 1,-1 1-1,1 0 0,-1-1 0,0 1 1,0 0-1,0 0 0,0 0 0,0-1 1,-1 1-1,1 0 0,-1 0 5,0 2 32,-1 0 1,0 0-1,0 0 0,0 0 1,0 0-1,-1-1 0,0 1 0,-3 3-32,-29 30 192,29-32-226,6-5 30,-1-1 0,1 0 0,0 0 0,0 1 0,-1-1 0,1 0 0,0 1 0,-1-1 0,1 0 0,0 1 0,0-1 0,0 0 0,0 1 0,-1-1 0,1 1 0,0-1 0,0 0 0,0 1 0,0-1 0,0 1 0,0-1 0,0 0 0,0 1 0,0-1 0,0 1 0,0-1 0,0 0 0,0 1 0,0-1 0,1 0 0,-1 1 0,0-1 0,0 1 0,0-1 0,0 0 0,1 1 0,-1-1 0,0 0 0,0 1 0,1-1 0,-1 0 0,0 0 0,1 1 0,-1-1 0,0 0 0,1 0 0,-1 0 0,0 1 0,1-1 0,-1 0 0,1 0 0,-1 0 0,0 0 4,24 7-74,-21-6 72,5 1 57,1 1 0,-1 0 1,1 0-1,-1 1 0,0 0 0,0 1 0,-1 0 0,5 3-55,-6-3 70,-1-1 0,0 1 0,0 0 0,0 0 0,0 0 0,-1 1 0,0-1 0,0 1 0,-1 0 0,0 1 0,2 2-70,-5-7 71,1 1 0,0-1 0,0 0 0,-1 1 0,1-1 0,-1 1 1,0 0-1,0-1 0,0 1 0,0-1 0,0 1 0,-1-1 0,1 1 0,-1-1 0,0 1 1,1-1-1,-1 0 0,0 1 0,0-1 0,-1 0 0,1 0 0,0 1 0,-1-1 0,1 0 1,-1 0-1,-1 0-71,-1 2 38,0-1 1,0 1-1,-1-1 0,1 0 1,-1 0-1,0-1 1,0 1-1,0-1 1,0 0-1,0 0 1,-5 0-39,0 0 6,-1 0 1,1 0-1,-11-1-6,16-1-184,0 0 1,1 0-1,-1-1 0,0 0 0,1 0 0,-1 0 1,1 0-1,-1-1 0,1 1 0,-2-2 184,5 3-194,0-1 0,0 0 0,0 1 0,0-1 0,0 0 0,0 0 0,1 0 0,-1 1 0,0-1 0,0 0 0,0 0 0,1 0 0,-1 0 0,1-1 0,-1 1 0,1 0 0,-1 0 0,1 0 0,-1 0 0,1-1 0,0 1 0,0 0 0,0 0 0,0-1 0,0 1 0,0 0 0,0 0 0,0 0 0,0-1 0,0 1 0,1 0 0,-1 0 0,0 0 0,1-1 0,-1 1 0,1 0 0,0-1 194,14-23-886</inkml:trace>
  <inkml:trace contextRef="#ctx0" brushRef="#br0" timeOffset="1540.35">1276 328 15744,'-14'0'9415,"21"0"-4173,22 0-4049,45-8-2884,-59 8-66,-9-1 811,0 1 1,0 0-1,0 0 1,-1 1-1,3 0 946,6 6-859</inkml:trace>
  <inkml:trace contextRef="#ctx0" brushRef="#br0" timeOffset="1895.05">1303 492 16384,'-18'8'6047,"18"-8"-4703,-9 3 832,9-3 0,0 0-864,0 0-256,9-3-512,0-2-192,8 2-192,-4-2-192,13 2 0,-3-1-1600,11 0-736,-6 0 1216,6-1 608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2:49:01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1309 10 10496,'6'3'3936,"-3"-1"-3040,2 2-352,-5-4-288,1 2-320,-1 2-64,5-4-352,-5 0-64,0 0 256,0 0 160,3 0 96</inkml:trace>
  <inkml:trace contextRef="#ctx0" brushRef="#br0" timeOffset="368.07">1823 33 9216,'16'-4'3424,"-10"4"-2656,15 6-512,-12-6-352,4 0-832,4 0-288,1 0 352,3 0 160,-1 4 448,-1-4 224,4 0 160,0 0-1952,4 0-896,-2-4 1376</inkml:trace>
  <inkml:trace contextRef="#ctx0" brushRef="#br0" timeOffset="369.07">2654 15 11392,'27'-2'4288,"-15"2"-3329,9 2 33,-9-2-288,5 0-928,2 0-192,4 4-959,0-2-417,4 2-1600,2-2-608,3-2 2080,9 0 1024</inkml:trace>
  <inkml:trace contextRef="#ctx0" brushRef="#br0" timeOffset="370.07">3652 25 8320,'54'2'3168,"-42"-4"-2464,8 2 928,-14-4 224,5 4-961,1 0-383,5-2-1855,-1-2-769,4 2 1056,3-4 512,4-1 416</inkml:trace>
  <inkml:trace contextRef="#ctx0" brushRef="#br0" timeOffset="724.78">4374 7 12544,'8'1'6584,"19"4"-9921,-14-3 1956,12 2-2744,20 0 4125,59-2-606,-68-2 1081,-16-1-341,3-2-86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13:02.51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278 595 9472,'0'0'311,"0"1"0,0-1 0,-1 1 0,1-1-1,0 1 1,0-1 0,-1 0 0,1 1 0,-1-1 0,1 1 0,0-1 0,-1 0 0,1 1 0,-1-1 0,1 0 0,-1 0 0,1 1 0,-1-1 0,1 0 0,-1 0 0,1 0 0,-1 0 0,1 1-1,-1-1 1,1 0 0,-1 0 0,1 0 0,-1 0 0,0 0 0,1 0 0,-1-1 0,1 1 0,-1 0 0,1 0 0,-1 0 0,1 0-311,-30-5 6792,22 3-6608,-5-1 46,0-1 1,0 0 0,1-1-1,0 0 1,0-1-1,0 0 1,1-1-1,-1 0 1,2-1 0,-1 0-1,1-1 1,0 0-1,1-1 1,0 0 0,1 0-1,0-1 1,-5-8-231,9 11-9,0-1-1,1 1 1,0-1 0,0 0 0,1 0 0,0 0-1,0 0 1,1 0 0,0 0 0,1 0 0,0 0 0,1-1-1,-1 1 1,2 0 0,-1 0 0,1 0 0,2-5 9,2-4-81,1-1 1,1 1-1,0 1 0,2-1 1,0 1-1,0 1 1,11-12 80,-7 11-1051,0 1 0,2 0 0,5-3 1051,-2 3-3930,1 0 0,15-7 3930,-19 9-1878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13:03.20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20 9 11136,'-9'-8'7359,"8"7"-4681,0 4 1678,-6 13-2371,6 0-1531,0-1 0,2 1 0,-1 0 0,2 1-454,0 3 322,6 36 579,-1-19-415,-2-6-291,-3-23-200,-1 0 1,1 0-1,-1 8 5,2-4-1687,-1-8-784,-3-8-341,0 0-335,1-4 1115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13:03.96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33 31 11776,'0'-1'632,"0"0"1,0 0 0,0 0 0,0 0-1,-1-1 1,1 1 0,0 0 0,-1 0-1,1 0 1,0 1 0,-1-1-1,1 0 1,-1 0 0,0 0 0,1 0-1,-1 0 1,0 0 0,1 1 0,-1-1-1,0 0 1,0 1 0,0-1 0,0 0-633,-6-4 4465,7 5-4455,1 0 1,-1 0-1,0 0 1,0 0-1,0 0 1,0 0-1,0 0 0,0 0 1,0 0-1,0 0 1,0 0-1,0 0 1,0 0-1,1 0 1,-1 0-1,0-1 1,0 1-1,0 0 1,0 0-1,0 0 1,0 0-1,0 0 1,0 0-1,0 0 0,0 0 1,0 0-1,0 0 1,1 0-1,-1 0 1,0 0-1,0 0 1,0 0-1,0 0 1,0-1-1,0 1 1,0 0-1,0 0 1,0 0-1,0 0 0,0 0 1,0 0-1,0 0 1,0 0-1,0 0 1,0 0-1,0-1 1,0 1-1,0 0 1,0 0-1,0 0 1,0 0-1,0 0 1,0 0-1,0 0 0,0 0 1,0 0-1,0 0 1,0 0-1,-1 0 1,1-1-1,0 1 1,0 0-11,8 3 199,11 13 1,-15-13-193,0 0 0,1 1-1,-1-1 1,-1 1 0,1 1-7,6 6 39,0 2-1,-1-1 0,-1 1 0,0 0 0,0 1 1,-1 1-39,-6-12 6,50 120 231,-43-101-174,-2 1 0,0 0 0,-1 1 1,0 16-64,-3-25 29,-1 0 0,-1 1-1,-1-1 1,-2 14-29,2-22-6,-1 0-1,0 1 0,0-1 1,0 0-1,-1 0 1,-1-1-1,1 1 0,-1-1 1,0 1-1,0-1 0,-1 0 7,-1 0-75,0 0-1,-1 0 0,1-1 1,-1 1-1,-1-2 0,1 1 1,0-1-1,-1 0 0,0-1 1,0 0-1,0 0 0,-1 0 1,1-1-1,0-1 0,-1 1 1,0-1 75,-20 3-1867,16-8 1195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23:29.40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64 145 13056,'0'-19'5066,"1"14"-4079,-1 0 1,0-1 0,0 1 0,0 0-1,-1-1 1,0 1 0,0 0 0,-1 0-1,1 0 1,-1-1-988,1 0 1695,-1 11-921,-1-1-614,1 0 0,-1 1 0,1-1 0,0 1 0,0-1 0,0 1 0,0 3-160,-10 41 120,8-32-32,-2 6-69,1 0 0,1 0-1,2 0 1,-1 19-19,3-38-4,0-1 1,0 0-1,1 0 1,-1 0-1,1 0 1,0 0-1,-1 0 0,1 0 1,0 0-1,1 0 1,-1 0-1,1 0 1,-1 0-1,1-1 1,0 1-1,0-1 0,0 1 1,0-1-1,0 0 1,1 0-1,-1 1 1,1-2-1,-1 1 0,1 0 1,0-1-1,-1 1 1,1-1-1,0 0 1,0 0-1,0 0 0,3 1 4,0-1-8,-1 0-1,1-1 1,0 1-1,0-1 1,0 0-1,0-1 1,0 0-1,0 1 0,0-2 1,-1 1-1,1-1 1,0 0-1,-1 0 1,1 0-1,-1-1 1,0 0-1,2-1 9,4-5 3,0 0 0,-1 0 0,0-1 0,0-1 0,-1 0 0,-1 0 0,0 0 0,0-1 0,-1-1-1,5-12-2,2-7 72,-1 0 0,-2-1 0,7-33-72,-9-1 715,-10 72-688,1 0-1,-1 1 1,1-1 0,0 0 0,0 1-1,1 2-26,0 6 5,-1 24 2,2-1 0,1 0-1,2 0 1,2 1-7,-5-29-137,0 0 1,0-1-1,1 1 1,0 0-1,0-1 1,1 0-1,1 0 1,-1 0-1,1 0 1,1 1 136,-4-8-154,-1 1 0,1-1 1,-1 1-1,1-1 1,0 0-1,-1 0 0,1 0 1,0 0-1,0 0 0,0 0 1,0 0-1,0 0 1,0-1-1,0 1 0,0-1 154,0 1-127,13 0-812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23:35.93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36 84 12672,'-9'13'8410,"-5"9"-1783,13-19-6445,0 1 1,-1-1-1,1 0 1,0 1-1,1-1 0,-1 1 1,1 0-183,-2 9 290,1-3-40,-1 1-1,2 0 1,0 0 0,0 4-250,1-12-24,-1-1 0,1 1 1,-1 0-1,1 0 1,0 0-1,0 0 0,0 0 1,0 0-1,1-1 1,-1 1-1,1-1 0,0 1 1,-1-1-1,1 0 1,0 1-1,1-1 0,-1 0 1,1 0 23,2 2 43,0-1-1,0 0 1,1-1 0,-1 1 0,1-1 0,0 0-1,0 0 1,0-1 0,0 0 0,0 0 0,0 0-1,0-1 1,0 0 0,0 0 0,0 0 0,0-1-1,0 0 1,0 0 0,0-1 0,3-1-43,3 0 13,-1-2 1,0 1 0,0-2-1,0 0 1,-1 0-1,0 0 1,0-1 0,0-1-1,-1 0 1,1-2-14,0 0 22,-1 0-1,0-1 1,-1 0 0,0 0 0,-1-1 0,0 0-1,-1 0 1,0-1 0,-1 0 0,0 0 0,0-6-22,-2 9 126,0 0-1,0 0 1,1 1 0,0-1 0,5-7-126,-9 17 5,0 0 1,0 0-1,0 0 0,0 0 1,0 0-1,0 0 1,0 0-1,0 0 0,0 0 1,0-1-1,0 1 0,0 0 1,1 0-1,-1 0 0,0 0 1,0 0-1,0 0 1,0 0-1,0 0 0,0 0 1,0 0-1,0 0 0,0 0 1,0 0-1,1 0 0,-1 0 1,0 0-1,0 0 1,0 0-1,0 0 0,0 0 1,0 0-1,0 0 0,0 0 1,1 0-1,-1 0 0,0 0 1,0 0-1,0 0 1,0 0-1,0 0 0,0 0 1,0 0-1,0 0 0,0 0 1,0 1-1,0-1 0,1 0 1,-1 0-1,0 0 1,0 0-1,0 0 0,0 0 1,0 0-1,0 0 0,0 0 1,0 0-1,0 1 0,0-1 1,0 0-1,0 0 1,0 0-6,2 6 163,-2 15 89,-1-6-119,2 0-1,1 12-132,1 61 43,-2-84-43,-1 1 0,1 1 0,0-1 0,0 0 0,0 0 0,1 1 0,0-1 0,0 0 0,0-1 0,0 1 0,1 0 0,0-1 0,0 1 0,1 0-12,21 28-317,-22-31 273,-1 1-1,1-1 1,-1 0 0,1 0 0,0 0-1,-1 0 1,1 0 0,0 0 0,0-1-1,1 1 1,-1-1 56,-2-1-84,0 0 0,0 1 1,0-1-1,0 0 0,0 0 0,0 0 0,0 0 1,0 0-1,0 0 0,0-1 0,0 1 0,0 0 1,0 0-1,0-1 0,0 1 0,0-1 0,0 1 1,1-1 83,0 0-284,8-6-420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23:37.63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23 59 7552,'5'-31'5331,"-5"30"-4779,0-1 0,0 1-1,0 0 1,0-1 0,0 1-1,0 0 1,0-1 0,0 1-1,-1 0 1,1 0 0,-1-1-1,1 1 1,-1 0 0,1 0-1,-1-1 1,0 1 0,1 0 0,-1 0-1,0 0 1,0 0 0,0 0-552,-3 2 3158,3-1-3045,0 1 0,0 0 0,0 0-1,1 0 1,-1-1 0,0 1 0,1 0-1,-1 0 1,1 0 0,-1 0 0,1 0-1,-1 1-112,-2 17-6,1 0-1,1 0 0,1 0 0,1 0 0,0-1 0,1 1 0,4 13 7,-5-25 8,1-1-1,0 1 1,0-1-1,0 0 1,1 0-1,0 0 1,0 0-1,0 0 1,1-1-1,0 1 1,0-1-1,0 0 1,1 0-1,5 4-7,-6-6 11,1 0 1,0 0-1,-1 0 0,2 0 0,-1-1 0,0 0 0,0 0 0,1 0 0,-1-1 0,0 1 0,1-1 0,0-1 0,-1 1 0,1-1 0,0 0 0,-1 0 0,1-1 0,-1 1-11,6-2 4,-1 0-1,1-1 0,-1 0 0,0-1 0,0 0 0,0 0 1,-1-1-1,1 0 0,-1-1 0,0 0 0,4-4-3,0-1 73,-2 0 0,1-1 0,-1 0-1,-1-1 1,0 0 0,-1 0-1,1-4-72,-4 6 400,-1 0 0,0 0 0,-1-1 0,3-8-400,-7 20 9,0 0 0,0 0 0,0 0 0,0 0-1,0 0 1,0 0 0,0 0 0,0 0 0,0 1-1,1-1 1,-1 0 0,0 0 0,0 0 0,0 0-1,0 0 1,0 0 0,0 0 0,0 0 0,0 0-1,1 0 1,-1 0 0,0 0 0,0 0-1,0 0 1,0 0 0,0 0 0,0 0 0,0 0-1,0 0 1,1 0 0,-1 0 0,0-1 0,0 1-1,0 0 1,0 0 0,0 0 0,0 0 0,0 0-1,0 0 1,0 0 0,0 0 0,1 0 0,-1 0-1,0 0 1,0 0 0,0-1 0,0 1 0,0 0-1,0 0 1,0 0 0,0 0 0,0 0 0,0 0-1,0 0 1,0 0 0,0-1 0,0 1 0,0 0-1,0 0-8,2 8 233,-2 13-85,1 0 0,1 0 0,1 0 0,2 7-148,2 18-8,-6-35-210,0-1 1,1 1-1,0 0 1,1 0-1,0-1 0,0 0 1,1 1-1,4 6 218,6 1-928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23:46.04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19 23 10112,'1'0'490,"0"-1"-1,-1 0 1,1 0 0,-1 0 0,1 0 0,-1 0 0,0 0 0,1 0-1,-1 0 1,0-1 0,0 1 0,0 0 0,0 0 0,0-1-490,-4-4 6443,3 6-4091,1 1-2013,0 1 0,0-1 0,0 1 0,-1-1 0,1 0 0,-1 1 0,1-1 0,-1 1 0,1-1 0,-1 0 0,0 1-339,-6 17 441,4 5 80,1-1 0,1 1 0,1 13-521,1-28-9,-1 0 0,2-1 0,-1 1 1,1-1-1,1 1 0,-1-1 1,1 0-1,1 0 0,-1 0 0,1 0 1,4 4 8,-6-9-2,0 0 0,1 0 1,-1 0-1,1-1 0,0 1 1,0-1-1,0 1 1,0-1-1,0 0 0,1 0 1,-1-1-1,1 1 0,-1-1 1,1 1-1,0-1 2,1 0-1,1 0-1,0 0 1,-1-1-1,1 1 1,0-1 0,-1-1-1,1 1 1,0-1-1,3-1 2,3-1 0,1 0-1,-1-2 0,0 1 1,0-2-1,0 0 0,-1 0 1,0-1-1,4-3 1,-7 3 31,0 1 1,-1-1-1,0 0 0,0-1 0,-1 0 1,0 0-1,-1 0 0,1-1 0,1-5-31,0-1 77,0 0 0,-1-1 1,-1 0-1,-1 0 0,1-6-77,-4 9 347,-3 23-108,3 16-157,0 1 1,5 22-83,-3-35-14,0 0 0,1 0-1,0 0 1,1 0 0,1-1 0,2 4 14,-6-14 51,3 8-486,2 0 0,-1 0 0,7 6 435,-10-13-408,0-1-1,0 0 1,0 0-1,0-1 1,0 1-1,1-1 1,-1 1-1,1-1 0,0 0 1,-1 0-1,1-1 1,0 1-1,4 0 409,27 2-3477,-3-6 1210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08:23:47.16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20 12 8448,'3'-2'564,"-3"2"-436,0 0 0,0 0 1,1 0-1,-1 0 0,0 0 1,0 0-1,0 0 0,1 0 1,-1 0-1,0-1 0,0 1 1,0 0-1,1 0 0,-1 0 1,0 0-1,0 0 0,0-1 1,0 1-1,0 0 0,1 0 1,-1 0-1,0 0 0,0-1 1,0 1-1,0 0 0,0 0 1,0 0-1,0-1 0,0 1 1,0 0-1,0 0 0,0-1 1,1 1-1,-1 0 0,0 0 1,-1-1-1,1 1 0,0 0 1,0 0-1,0 0 0,0-1 1,0 1-1,0 0 0,0 0 1,0 0-1,0-1 0,0 1 1,0 0-1,-1 0 0,1 0 1,0-1-1,0 1-128,-1 0 4245,1 0-1306,0 0-193,-3 6-576,0 0-1714,0 0-1,0 0 1,1 0 0,0 0 0,0 0-1,0 1 1,0 4-456,1 5 106,0 0 0,0 1 0,2-1 0,0 0 0,1 1 0,3 11-106,-3-20-6,0 0 1,0 0-1,1-1 0,0 1 0,0-1 0,1 0 1,0 0-1,0 0 0,1 0 0,0-1 0,0 0 0,0 0 1,1 0-1,4 3 6,-8-7-4,1 0 0,-1-1 0,1 1 0,0-1 1,-1 1-1,1-1 0,0 0 0,0 0 0,0 0 1,0-1-1,0 1 0,0-1 0,0 1 0,0-1 1,0 0-1,0 0 0,0 0 4,2-1-9,-1 0 0,0 0 0,0 0-1,1-1 1,-1 0 0,0 1 0,-1-1 0,1-1 0,0 1 0,0 0-1,-1-1 10,7-5-19,-2 0 0,1-1 0,-1 0 0,0 0 0,-1 0 0,0-1 0,5-10 19,-10 16 1,11-17 91,-2-1 1,0 0-1,-2 0 0,0-1 0,-1 0 1,-1-1-93,-5 14 214,-2 18 150,-2 10-185,3-5-161,0-1-1,0 1 1,2-1 0,-1 1-1,1-1 1,1 0 0,0 0-1,4 7-17,2 2 14,1-1 0,1-1 0,0 1 0,3 0-14,-9-12-152,0-1-1,1 1 1,0-1-1,0-1 1,0 1-1,1-1 1,0 0-1,0-1 1,1 0-1,-1 0 1,1-1-1,0 0 0,1-1 1,-1 0-1,9 2 153,1-4-245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47:58.96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0 3968,'2'2'2659,"0"2"12632,-2-1-15211,0-2-1321,1 0 1407,0-1 1,0 1 0,0 0-1,0 0 1,0 0-1,0-1 1,0 1 0,1 0-1,-1-1 1,0 1-167,4 1 270,1 1-72,0 0-1,0-1 1,0 0 0,1 0 0,-1-2 0,1 1 0,-1 0 0,1 0 0,2-1-198,17 2 293,4 1-13,8-1-280,0 1 56,7-3 192,-1-1-1,22-4-247,-18 1 23,-17 1 142,62-2 358,464 5 660,-523 1-1144,1 3-1,2 0-38,43 5 169,104-2-132,-19-7-90,-74-1-11,357 1 309,-371-4-245,-11 4-5,274-6 389,-164 5-378,-95 2-7,-17 1 1,-19 0 0,-1-2 0,66-1 0,-3 1 0,-51 1 29,0 2 1,25 6-30,-42-5 33,0-2 0,34-2-33,13 0 62,-9 5-8,30 1-39,-77-8-15,-23 1 0,1 1 0,0-1 0,7 2 0,254 24 0,-228-18-34,-28-5 22,-1 1 0,1-2 1,5 1 11,-4-2-56,-6-1-298,1 1 1,-1 1-1,0 0 1,0 0-1,6 2 354,-11-2-1623,-3-1 1356,1 0-1,-1 0 0,0 0 0,0 0 1,0 0-1,0 0 0,0 0 0,1 0 1,-1 0-1,0 0 0,1 0 0,-1 0 1,0 0-1,0 0 0,1 0 0,-1 0 1,0 0-1,1 0 0,-1 0 0,0 0 1,0 0-1,0 0 0,0 0 0,0 0 1,1 0-1,-1 0 0,0 0 0,1 0 1,-1 0-1,0-1 0,0 1 0,1 0 1,-1 0 267,-1-2-7008,-5 0 2432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48:04.65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1 109 7936,'6'0'10718,"10"3"-7142,19 0-2441,109-9 1057,-81 3-1872,28-5-102,-44 3-20,20 1-198,60 4 80,190-2 122,-202-3-282,261-22 80,-304 21 0,95-3 47,-12 1 29,267-13 372,-244 16-341,4-1-17,-104 7-90,66 9 0,-114-8 0,1-1 0,20-2 0,4-1 0,214 10 80,-195-4-160,-44-4 82,1 1 0,-1 2 0,8 2-2,-1 0-2,1-1 1,0-2 0,0-1-1,5-3 2,155 0 100,-106 3-157,-51-1 43,1 1-1,0 3 1,30 6 14,-53-5-358,0-2-1,0 0 1,1-1 0,-1-1-1,10-1 359,-14 0-1029,-4 0 362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2:49:09.9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35 12160,'-3'-2'4575,"6"2"-3583,6 0-384,0 0-416,12 0-2431,8 2-993,11-2-32,5 4 0,4-2 1760,1 2 864</inkml:trace>
  <inkml:trace contextRef="#ctx0" brushRef="#br0" timeOffset="333.46">1329 53 12544,'23'-3'4735,"-23"3"-3679,7 3-224,-4-3-384,6 0-1952,9 0-703,5 0 223,3 0 192,3 0-1056,4 0-544,0-3 1792,-1 3 896</inkml:trace>
  <inkml:trace contextRef="#ctx0" brushRef="#br0" timeOffset="664.3">2475 27 13568,'17'-6'5087,"-8"3"-3967,18 6-2048,-15-3-1184,11 4 865,7-4 607</inkml:trace>
  <inkml:trace contextRef="#ctx0" brushRef="#br0" timeOffset="665.3">3294 41 13952,'16'0'5183,"-2"-6"-4031,8 10-384,-8-4-512,4 0-992,9-4-256,10 2-1056,2 0-351,3-2-1281,1 2-480,-1 2 2208,1 0 1056</inkml:trace>
  <inkml:trace contextRef="#ctx0" brushRef="#br0" timeOffset="1018.4">4158 21 9344,'66'-3'3520,"-44"3"-2752,11 0 1120,-20 0 319,4 0-959,2-2-256,5 2-640,-1 0-224,3-4-96,3-2-1440,4 4-576,-4-2 993,1 4 479</inkml:trace>
  <inkml:trace contextRef="#ctx0" brushRef="#br0" timeOffset="1019.4">4912 31 10112,'29'-6'3872,"-23"6"-3040,4 0-192,-7 0-352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48:19.16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6672 9053 9472,'4'-3'4146,"1"7"-2656,-5-3-1372,0-1 1,1 1 0,-1-1 0,0 0 0,0 1 0,0-1 0,1 0 0,-1 0 0,0 0-1,1 0 1,-1 1 0,1-1 0,-1 0 0,1 0 0,-1 1 0,0-1 0,0 0-1,1 0-118,24-2 2902,-7 2-1782,1-1 0,-1-1 0,12-3-1120,52-8 1951,14 1-1951,-3 1 129,-33 2 244,3-2-373,87-27 274,239-50 55,-243 59-89,-47 11 101,1 4 0,42 2-341,-68 7 55,-1-4 0,0-3 0,22-9-55,116-30 123,-18 15-214,-85 17 54,135-36-5963,-223 48 4480</inkml:trace>
  <inkml:trace contextRef="#ctx0" brushRef="#br0" timeOffset="340.4">9575 8620 13312,'6'-2'4991,"-6"2"-3871,0-7 896,0 7 512,0 0-1472,5 0-96,-5 0-608,4 0-7200,-4 0 3713,0 4-5729,-4-1 5056</inkml:trace>
  <inkml:trace contextRef="#ctx0" brushRef="#br0" timeOffset="1720.27">2371 366 6144,'3'0'2435,"-6"0"2010,3 0-2712,-3 0 2231,-6 0-2152,7 0-1673,0 0 1,0 1 0,1-1-1,-1 1 1,0 0-1,1-1 1,-1 0 0,1 1-1,-1 1 1,0-1-1,1-1-139,-2 2 245,1 0 0,-1-2-1,1 1 1,0 1-1,-1-1 1,1-1 0,-3 1-245,-63 14 2607,38-8-1454,-21 2-1153,-148 6 1165,153-12-992,-39 7 29,6-1 129,-95 0-197,-115-10-134,173-6-379,-57-13 379,-45-19 26,171 28 374,1-2 1,0-2-1,-26-13-400,-83-36-1040,125 51 799,1-2-1,-9-6 242,8 5-56,-26-17 1022,-38-31-966,49 33 719,10 3-342,8 6-1708,7 9-3725,18 12 3796,-5-2-726,2 5-4352,1 0 2696</inkml:trace>
  <inkml:trace contextRef="#ctx0" brushRef="#br0" timeOffset="3216.14">2378 9095 4992,'3'-4'9130,"-3"-1"-3556,-5-5-1757,4 9-3706,0 0 1,1 0-1,-1 0 0,0 0 1,0 0-1,0 1 0,0-1 1,0 0-1,-1 0 1,1 0-1,1 1 0,-2 0 1,0-1-1,2 0 0,-2 1-111,-12-1 700,0 0-1,1 2 1,-1 0-1,0 1 1,1-1-1,-13 5-699,2-1-122,-21 1 122,-70 1 137,-155 13 1416,255-19-1545,-162 16 70,-56 17-78,178-21 33,0 2 0,-25 13-33,63-22 3,-44 18 48,0 3 0,-14 9-51,-110 70 117,99-53-107,2 4 1,-61 54-11,104-74-373,-30 32 373,55-52-196,-28 30-3904,30-33-893,-1 0-1,-2 1 4994,1-7-3055</inkml:trace>
  <inkml:trace contextRef="#ctx0" brushRef="#br0" timeOffset="-18331.27">2403 3398 5888,'4'0'6355,"1"-2"-1629,-1 2-4464,95 0 4854,48 6-3240,-74-3-1509,13-4-367,-8-1 76,70 2-39,255-4-37,-370 4 0,124-2 0,-60 6-1,106-1 93,117-4 32,-162 1 8,13-8-109,-5 0-9,-135 7-6,175 5 230,-54-4 17,-63 0-233,244 16 95,-130-6-110,-17-2 88,64 26 39,-175-21-114,30 0 324,-39-5 486,42 12-830,-102-19-118,13 4-1267,-19-5 1216,0 0 0,1 0-1,0 0 1,-1 0 0,1 0-1,0 0 1,-1 1 0,1-1-1,-1 0 1,0 1 0,1-1-1,-1 0 1,1 1-1,-1-1 1,1 1 0,-1-1-1,1 0 1,-1 0 0,0 1-1,0-1 1,0 1 0,0 0-1,1 0 170,-4 3-1408</inkml:trace>
  <inkml:trace contextRef="#ctx0" brushRef="#br0" timeOffset="-16529.89">2413 6286 6400,'0'1'2978,"0"-4"-1535,0 2 546,1 0-1483,0 0 0,0 0 0,-1 0-1,1 0 1,1 1 0,-1-1 0,0 0-1,-1 0 1,2 1 0,-1-1 0,0 1-1,1-1-505,11 0 1657,1 0 0,12 2-1657,17-1 1246,109-9 2136,10 7-3382,300-6 314,-257 6-314,-109 3 0,59 3 0,71-2 0,7 10 0,-182-8 0,40 0 72,13-5-72,-15-1 51,33 0-46,318 2 75,-324-4-160,-82 4 80,313 4 0,-193-3-20,-4 0-88,-128 0 109,4 0 44,0 0 0,10 4-45,72 7 37,-10 1-37,-21-3-48,0 5 0,2 3 48,-58-14-658,-1-1-1,7-1 659,-11-2-347</inkml:trace>
  <inkml:trace contextRef="#ctx0" brushRef="#br0" timeOffset="-7108.41">2497 3417 3968,'0'0'1285,"-1"-1"780,-6-3 8377,4 3-10549,-2-1 951,1 0-580,0 1 0,1 0 0,-1-1 0,0 1 0,-1 1-1,1-1 1,0 1 0,0 0 0,0 0 0,0 0 0,-1 0-1,-2 1-263,-12 2 369,13-2-184,1-1-1,-1 2 0,1-1 1,-1 1-1,-1 1-184,-4 1 425,-1-1-1,0 0 1,0 0 0,0-2-425,2 2 200,0-2 3,3 1-40,0 0-1,0-2 1,-1 1-1,1-1 1,0 1-1,-4-2-162,-6 0 196,1 0 0,0 1 0,-7 1-196,-9-1 122,-17 0 118,1 2-1,-1 2 1,1 2 0,-35 9-240,70-12 39,1 1-1,-1 0 0,1 2 1,0-1-1,0 1 0,0 1 1,1 0-1,0 1 0,0 0 1,1 0-1,-9 10-38,-69 72 224,-8 2-224,72-74 47,0 1-1,-2-3 1,0 0 0,-14 5-47,-8 6 101,38-21-86,-39 23 184,-15 13-199,49-32 60,1 1 0,1 1 1,0 0-1,0 1 0,2 0 1,-5 8-61,4-1 131,0 1 1,2 1 0,0-1-1,1 2 1,-2 12-132,-10 23-189,16-45 147,-16 42-121,-3-1 0,-18 28 163,24-51-1,5-12-29,2 2-1,0-1 1,1 1-1,1 2 31,2 0 7,1 0-1,1-1 0,2 2 0,-1-2 1,3 2-1,0 12-6,1-5-36,-1 18 96,3 1 1,5 28-61,6-21-16,-7-36-35,-1 0-1,6 8 52,3 11 226,5 21 376,-5-20-884,-1 6 282,18 64 130,-5-22-799,-14-47 650,8 12 19,-2-3 3,-10-29-16,1-1 1,1 0-1,1-1 0,1 0 0,14 18 13,4 1-32,3-1 0,8 6 32,-22-25 31,0-1-1,1-1 1,1 0 0,15 9-31,2-1 6,-23-14-6,2 0-1,-1-1 1,1-1 0,8 3 0,-7-3 280,-1 0 0,0 1 0,8 6-280,-3-2 168,1-1-451,1 0 1,1-1-1,0-3 0,23 8 283,2-5 40,-1-3-1,0-1 0,3-3-39,-33-3 40,249 27 384,-237-28-650,-20-1 110,0 1-1,9 0 117,10 3-64,-1-2 0,20-1 64,-29-1-643,6-1-4091,1 2-1,8 2 4735,-22-2-2112</inkml:trace>
  <inkml:trace contextRef="#ctx0" brushRef="#br0" timeOffset="-6777.88">2632 6290 13952,'-9'0'5183,"9"0"-4031,-7 2-736,7 1-608,0-6-64</inkml:trace>
  <inkml:trace contextRef="#ctx0" brushRef="#br0" timeOffset="-5088.72">6634 3536 6912,'1'-10'8072,"4"-1"-3745,-5 10-4140,1 0 1,-1 1 0,1-1-1,0 1 1,0-1 0,-1 0-1,1 0 1,0 0 0,0 1-1,0 0 1,-1-1-1,1 1 1,0-1 0,0 1-1,0-1 1,-1 1 0,1 0-1,0 0 1,1-1 0,-1 1-1,-1 0 1,1 0-1,0 0 1,1 0 0,-2 0-1,1 0 1,0 0 0,1 1-188,53 15 1253,-46-13-1095,-1 0 1,-1 0-1,1 1 0,-1 0 1,1 0-1,3 5-158,13 8 754,5 8-754,-13-12 147,9 6 20,2-2 1,-1 0 0,2-2 0,15 6-168,-8-5 61,1-2 0,5-1-61,-4-1 44,51 16 26,-40-14-23,-1 2 1,14 8-48,-51-19-19,62 28 218,2-3 0,35 8-199,-2-2 5,-58-19-5,0 3 0,-45-18 0,16 7 0,-1 0 0,0 1 0,0 1 0,-1 2 0,-1 0 0,0 0 0,-1 2 0,0-1 0,6 9 0,-19-19 0,51 57 145,7 0-145,-43-44 17,0 0 0,2-2 0,0 0 0,0-2-1,17 8-16,-33-19-3,95 48-95,33 26 98,-121-69 0,1 0 0,-2 1 0,1 0 0,-1 1 0,7 8 0,6 7-1,11 13 13,15 22-12,4 6 90,-25-28-111,3-1 0,1-1-1,2-2 1,5 2 21,-21-21-5,0-2-1,13 7 6,9 5-90,-20-13-857,-16-10 241,-1 1 0,-1-1-1,2 1 1,-2 0 0,1 0 0,1 1 706,-3-2-1323</inkml:trace>
  <inkml:trace contextRef="#ctx0" brushRef="#br0" timeOffset="-3602.17">6522 6320 8448,'0'0'2816,"0"0"-1595,0 0 16,0 0 486,5-3 853,-3 1-2443,1-1 0,-2 3 0,2-2-1,-1 0 1,1 1 0,-1 0 0,1 0 0,0 0 0,1 0-133,27-7 593,-14 4-404,79-17 708,42-14-55,37-10 111,-74 22-413,-20 5-152,-31 7 130,-2-1 0,23-9-518,-33 5 230,0-1-1,-1-2 0,-1-2 1,25-18-230,-31 18 22,41-27 41,39-19-63,56-21 53,-91 48-166,-30 15 119,1 1 0,26-7-6,6 2 87,10-2-107,-3-4 1,10-9 19,-73 33 50,-1-1-1,0-1 1,5-6-50,186-136-80,-184 137 178,0 1-1,0 2 0,18-6-97,92-34-721,-115 47 52,-19 7 120,1-1 1,0 0 0,0 2 0,1-2-1,0 1 549,6 0-1088</inkml:trace>
  <inkml:trace contextRef="#ctx0" brushRef="#br0" timeOffset="-3248.03">9238 5115 16384,'-11'0'6143,"11"0"-4767,-5 0 448,5 0 0,0 0-1152,0 0-608,0 0-96,0 0-5600,0 0 3072,0 3-4031,0-3 3775</inkml:trace>
  <inkml:trace contextRef="#ctx0" brushRef="#br0" timeOffset="-1781.13">6733 489 4736,'0'0'1589,"-4"-2"-184,4 2 2495,0-1 4149,3 1-7468,36 1 3717,-26-1-3991,-2 1 0,0 1 0,1 0 0,5 2-307,12 3 410,1-2 1,17 0-411,-26-3 96,100 4 372,-68-5 88,43 7-556,12 11 272,-69-12-211,2-1 1,37 0-62,55-4 37,-79 1-37,36 8 0,46 9 0,-103-15 0,19 0 0,-19-3 0,101 10 0,-38-8 0,14 2 0,24 6 0,-126-11 0,68 5 5,0-3 1,2-3-6,49 2 158,-120-2-146,33 2 51,7 0 170,0 2-1,5 3-232,-19-1-133,-1 1-1,7 3 134,8 7-6650,-33-11 3733,-2-5 1066</inkml:trace>
  <inkml:trace contextRef="#ctx0" brushRef="#br0" timeOffset="-1442.61">9575 823 13568,'-17'17'5087,"17"-17"-3967,-22 3 64,18-1-224,1-4-672</inkml:trace>
  <inkml:trace contextRef="#ctx0" brushRef="#br0" timeOffset="5723.92">3092 3345 4224,'2'-3'8639,"-1"-4"-5173,-1-10-3037,-1 12 690,2-6-197,0 0 0,2-8-922,1-19 668,5-39 67,-1 10-452,-3 3-53,-4-50-230,2-88 200,0 108-176,18-509 2,-7 455-26,-7 83 59,-5 46-27,3-28 157,-3-1 1,-1-14-190,-3-21-26,4 1 1,3 0 0,4 0-1,8-23 26,6 9-172,-11 51 67,6-43 105,-17 82-40,25-193-1152,-25 187 1160,-1 1-1,-1-9 33,0-2-68,-3-47 164,4 52 146,1 0 1,3-13-243,-3 19 305,-1 2 0,0-2 1,0 1-1,-1-1-305,0-16 534,1 4-732,0 22-1626,-1 4-2298,-2-3 2517</inkml:trace>
  <inkml:trace contextRef="#ctx0" brushRef="#br0" timeOffset="7244.54">4431 445 6784,'1'2'429,"0"-1"-1,-1 0 1,0 1 0,0 0 0,1-1-1,-1 1 1,0 0 0,-1-1 0,1 1-1,0-1 1,0 1 0,-1 0 0,1-1-1,-1 0 1,0 1 0,1-1 0,0 1-1,-1-1 1,0 0-429,-1 3 353,1-1-1,0 0 1,0 0-1,0 1 1,0 2-353,-4 90 1012,5-1-1,3 3-1011,0 7 73,3 132 257,0 22 33,3 13-155,9-33-85,-2-7-209,2-18 252,-5-33-97,36 341 544,-44-440-106,-5 56-507,0-69-4251,2-45-4175,-1-16 5141</inkml:trace>
  <inkml:trace contextRef="#ctx0" brushRef="#br0" timeOffset="8287.23">5246 486 5248,'0'-3'9113,"0"3"-3841,-4 11-2625,-3 15-3546,1 20 1354,0 40-455,3-37 78,-9 231 61,6 0-70,1 21 54,5-35-97,-4-22 33,4-22 5,0-141-77,-6 345 629,5-275-579,1-90-32,5 33 179,-2-60-118,-2 0-1,-2 27-65,0-51-457,1 2-1,1-2 1,0 1 0,0 2 457,0-1-534</inkml:trace>
  <inkml:trace contextRef="#ctx0" brushRef="#br0" timeOffset="9268.11">6389 3427 7296,'0'0'2368,"-4"-8"4517,4-130-4011,12-51-2874,-7 108 264,-2 1 0,-4-5-264,-1-285 820,3 199-573,8-168-27,-2 156-83,1-51 466,3 37-249,-5 101-233,2-18-113,3-63-1403,-9-27 1395,-2 30 80,0 96-251,0 68 91</inkml:trace>
  <inkml:trace contextRef="#ctx0" brushRef="#br0" timeOffset="10433.94">2995 6218 7040,'-1'35'8629,"-1"1"-6657,-2 31-2067,0 176 1455,4-41-1013,5 30-278,0 46-64,1-10-5,-7-8 0,1-24-122,-1-9 116,-2 334-562,3-389-5423,0-161 4423</inkml:trace>
  <inkml:trace contextRef="#ctx0" brushRef="#br0" timeOffset="11579.8">4527 6300 6272,'-1'1'561,"0"1"0,0-1 0,1 1 0,-1 0 0,0-1 0,0 1-1,-1-1 1,2 0 0,-2 1 0,1-1 0,0 0 0,-1 0-561,0 1 421,1-1 1,-1 1-1,1 0 0,0-1 0,-1 1 1,1 0-1,0 0 0,0 0 0,0 0-421,-5 12 710,2-1-1,0 1 1,1 1 0,-1 6-710,-4 59 531,2-19-264,-20 183 91,-4 10-204,13-3-236,13-192 84,-10 251 9,6-18 16,0-55 42,0-20 54,-11 287 5,12-434-982,0-18-7679,6-37 3077,-2-4 1894</inkml:trace>
  <inkml:trace contextRef="#ctx0" brushRef="#br0" timeOffset="12385.78">5191 6360 8448,'-7'22'4100,"4"2"-3121,0 1 667,0 8-1044,2 0 0,1 8-602,0 22 412,-11 127 633,-5 83 363,-2 50-837,6-2-443,1-33-102,7-216-26,-5 97 0,5-113 0,-11 93-16,-23 178-96,34-274 224,1 23-112,3-22-3604,0-42 2137,0-2 283</inkml:trace>
  <inkml:trace contextRef="#ctx0" brushRef="#br0" timeOffset="13332.41">6614 6275 6528,'-7'16'3450,"6"-12"-2809,0 0 0,-2 0 0,2-1 0,-1 1 1,-3 2-642,1 3 598,1 0 0,-1-1 0,1 1 0,0 0 0,2 1 0,-2-1 1,2 1-599,-3 9 612,-12 64 2887,2 25-3499,-48 621 1659,50-470-1553,9-212-95,-13 246 85,2-51-32,-6-30 0,2-30 21,4-24 254,-7 71-694,17-197-6759,-1 30 7114,5-49-1717</inkml:trace>
  <inkml:trace contextRef="#ctx0" brushRef="#br0" timeOffset="13680.3">6461 8911 11392,'-20'17'4288,"20"-17"-3329,-7 0-767,7 0-512,0 0 1</inkml:trace>
  <inkml:trace contextRef="#ctx0" brushRef="#br0" timeOffset="14299.28">3071 6317 6784,'0'0'114,"0"0"0,0 0 1,0 0-1,0 0 0,0 0 1,0 0-1,0 0 0,0 0 1,0 0-1,0 0 0,0 0 1,0 0-1,0 0 0,0 0 0,0 0 1,0 0-1,0 0 0,0 1 1,0-1-1,0 0 0,0 0 1,0 0-1,0 0 0,0 0 1,-1 0-1,1 1 0,0-1 0,0 0 1,0 0-1,0 0 0,1 0 1,-1 0-1,0 0 0,0 1 1,0-1-1,0 0 0,0 0 1,0 0-1,0 0 0,0 0 0,0 0 1,0 0-115,3 9 2100,9 13-729,23 27 80,-16-23-929,-1 1 0,1 5-522,16 32 336,-1 6-336,97 245 134,26 45 7,-142-328-117,23 51 115,96 212 298,3 21-69,-20-59-240,-18-56-115,-86-177-47,53 98-593,-7-15-1602,-23-36-2915,-22-39 1624,-6-4 1243</inkml:trace>
  <inkml:trace contextRef="#ctx0" brushRef="#br0" timeOffset="14967.5">2930 8870 7296,'2'-25'4661,"5"-14"-2701,-4 31-1547,-1-4-294,1 1 0,2 0 0,-1 0-1,1 1 1,0 0 0,3-5-119,14-19 414,6-5-414,-8 12 164,58-86 209,46-96-373,19-50 64,-28 53-18,-71 127-17,116-194 206,-62 89 154,-61 111-235,14-22-273,5 2 0,3 3 0,42-47 119,36-26-7738,-94 114 5738</inkml:trace>
  <inkml:trace contextRef="#ctx0" brushRef="#br0" timeOffset="15726.94">5220 6273 7552,'-9'22'2448,"8"-22"-2359,1 1-1,-1 0 1,1 0 0,0 0 0,0 0 0,-1 0 0,1 0 0,0 0 0,0 0 0,0-1-1,0 1 1,0 1-89,1 12 877,1 0 0,-1 0 0,2 0-1,0-1 1,4 9-877,11 20 567,3 0 0,2-2 0,9 12-567,55 94 475,45 119 83,-131-262-556,127 300-13,-10-12 102,2-21-139,-17-59-16,-93-192 48,25 50-125,38 74-438,-48-89-69,-4 0 0,8 28 648,35 120-2496,-48-141 2022</inkml:trace>
  <inkml:trace contextRef="#ctx0" brushRef="#br0" timeOffset="16469">5013 8736 7296,'0'-5'878,"1"0"0,0 0 1,0 0-1,0 0 0,1-2-878,3-11 2169,-1 5-1572,0 1 0,1 0 0,0 0 0,0 1 0,2 0 0,-1-1-597,11-18 236,25-55 141,45-81 154,-56 112-346,38-50-185,-12 30-54,16-21 28,-4-7 26,-1-7 0,-41 62 5,66-106-271,30-32 58,26-42 752,-111 170-430,100-138 236,-124 178-125,92-121-2058,-75 93-3352,-2 0 0,2-10 5185,-7 7-2896</inkml:trace>
  <inkml:trace contextRef="#ctx0" brushRef="#br0" timeOffset="17620.59">5280 373 8448,'0'3'580,"0"-2"0,0 2 0,0-1 0,0 1 0,0-1 0,0 1 1,0-1-1,0 0 0,0 1 0,1-1 0,0 2-580,10 25 2660,-8-24-2304,4 11 52,76 159 1173,-45-101-1342,64 128 13,28 101-124,-127-296-128,123 310 26,-3-5 33,-52-145-15,-29-71-40,64 147-111,-62-138 107,-5 2 0,2 21 0,-10-1-1290,1 41 1290,-17-85-2086,-9-50 1271</inkml:trace>
  <inkml:trace contextRef="#ctx0" brushRef="#br0" timeOffset="18532.7">5258 3402 6144,'3'-110'9405,"0"66"-7929,2 0 0,9-34-1476,42-116 1417,-50 176-1320,82-238 762,35-54-459,22-45-304,28 14-91,-74 168-3,-25 45-20,96-191-158,-158 295 154,95-194-759,-27 77-2634,-44 86 1186,-9 4 805</inkml:trace>
  <inkml:trace contextRef="#ctx0" brushRef="#br0" timeOffset="19659.34">3336 434 7808,'-1'5'604,"0"0"0,1 0 0,0 0 0,0 1 1,0-1-1,0 0 0,0 0 0,1 0 0,0 1 1,0-1-1,1 3-604,2 6 644,4 28 62,1 3 76,3 1-782,-10-38 48,59 204 491,-30-123-137,14 26-402,-19-52 104,108 256 291,0 4-139,-14-30-651,-3-42 283,-41-107 402,-36-72-68,7 20 8,4 19-230,4 22-69,26 59-2070,-61-145 1558</inkml:trace>
  <inkml:trace contextRef="#ctx0" brushRef="#br0" timeOffset="20578.12">3060 3379 6144,'0'-2'304,"1"2"1,-1-2-1,0 1 1,0 0-1,1 0 1,-1 0-1,0 0 1,0-1-1,1 2 1,-1-1-1,1-1 1,0 1-1,-1 1 1,1-1-1,0-1-304,5-8 1929,-3 4-1492,1-1-1,-1 2 1,2-2 0,-1 2 0,1-1 0,2 0-437,9-13 536,11-18 188,-2-1 1,-1 0 0,0-7-725,60-127 771,-81 167-762,67-152 154,60-123-123,8-4 51,-13 1-65,-25 11-26,-75 191 10,33-96 108,36-72 549,-83 219-590,80-200 470,-44 132-606,19-46-2682,-51 107 1003,-6 5 602</inkml:trace>
  <inkml:trace contextRef="#ctx0" brushRef="#br0" timeOffset="20947.59">4443 554 6784,'-4'-4'2528,"4"4"-1952,-4 0-1024,4 0-512,0 0 384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48:45.10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1 105 6656,'0'-7'2528,"0"5"-1952,2-2 320,-2 4 0,4 0-256,1 0-32,2 0-448,0 0-64,6 0-736,1 0-288,1 0 384,5-4 288</inkml:trace>
  <inkml:trace contextRef="#ctx0" brushRef="#br0" timeOffset="322.2">517 62 6144,'4'2'2368,"-1"-4"-1856,2 2 224,-1 0-32,3 0-384,1 0-32,-1 0-160,5 0-96,-1 0 0,5 0-256,-1 2 0,-4-2 96,8 0 64</inkml:trace>
  <inkml:trace contextRef="#ctx0" brushRef="#br0" timeOffset="654.66">985 41 6528,'15'-11'2464,"-11"9"-1920,10-2 256,-9 0 0,1 2-352,7 2-32,-2 0-224,5 0-128,-2 2-32,2 2-192,4 2-32,-2-1-2880,4-3-1280,-1 2 2208</inkml:trace>
  <inkml:trace contextRef="#ctx0" brushRef="#br0" timeOffset="655.66">1617 41 6400,'7'4'2464,"-1"-4"-1920,6 0-160,-7 0-192,3 0-192,3 0 64,4 0-96,-3 0 0,2 2-2368,2-2-1088,8 0 1760,-1 0 832</inkml:trace>
  <inkml:trace contextRef="#ctx0" brushRef="#br0" timeOffset="1004.15">2156 30 7040,'31'-6'2720,"-28"2"-2112,10 4-96,-6 0-160,4 0-256,5 0-64,-1 4-224,4 0-32,3-2 96,2-2 64,3 5 128</inkml:trace>
  <inkml:trace contextRef="#ctx0" brushRef="#br0" timeOffset="1005.15">2986 75 7296,'12'-6'2720,"-3"1"-2112,6 3-256,-8-2-192,5 0-224,-1 2 0,8 2-1056,4 0-480,4-5 832,4 3 384,3 2 352</inkml:trace>
  <inkml:trace contextRef="#ctx0" brushRef="#br0" timeOffset="1336.64">3902 24 7040,'23'-6'2624,"-12"6"-2048,16-5-128,-15 5-256,0 0-192,2 0 0,6 0-96,3 5 64,-1-3 32,2 2-96,-1 0 64</inkml:trace>
  <inkml:trace contextRef="#ctx0" brushRef="#br0" timeOffset="1337.64">4821 30 6912,'20'-6'2624,"-10"0"-2048,13-1-64,-12 3-160,2 0-192,2 2 64,4 2-128,4 0-64,0 0-2048,3 2-960,2-2 1504,3 4 704</inkml:trace>
  <inkml:trace contextRef="#ctx0" brushRef="#br0" timeOffset="1668.72">5633 28 5888,'31'-4'2272,"-16"0"-1760,15 4-160,-14 0-96,-1 0-224,1 0-32,2 0-1184,2 4-480,3-4 832,0 4 416</inkml:trace>
  <inkml:trace contextRef="#ctx0" brushRef="#br0" timeOffset="1669.72">6392 64 3840,'31'5'1472,"-9"-5"-1120,5 2-128,-23-2-96</inkml:trace>
  <inkml:trace contextRef="#ctx0" brushRef="#br0" timeOffset="2007.23">7204 103 4480,'22'2'1664,"-6"-2"-1312,6 4-128,-10-4-224,3 0-32,4 0 64</inkml:trace>
  <inkml:trace contextRef="#ctx0" brushRef="#br0" timeOffset="2349.3">8000 188 5632,'30'0'2176,"-14"-3"-1664,6 3 256,-13-4 64,2 4-416,1 0-64,3 0-288,1 4-128,-2-4 32,2 3-160,3-1 64,0-2-448,1 4-96,-2-4 352,6 0 160</inkml:trace>
  <inkml:trace contextRef="#ctx0" brushRef="#br0" timeOffset="2350.3">8717 241 6144,'22'0'2368,"-14"-9"-1856,7 9 32,-11-4-192,-1 4-160,5 0 32,0 0-128,0 0-64,3 0 0,0 0-1184,6 0-416,0 0 800,11 0 384</inkml:trace>
  <inkml:trace contextRef="#ctx0" brushRef="#br0" timeOffset="2683.36">9214 238 7680,'11'-2'2880,"-7"-6"-2240,11 1 192,-7 5-96,5-2-352,0 0 32,3 0-256,-1 4-32,5 0-64,-1 0-128,0 4-32,0 0-2048,4 0-960,1-4 1472,3 0 832</inkml:trace>
  <inkml:trace contextRef="#ctx0" brushRef="#br0" timeOffset="2684.36">9835 245 4096,'29'4'1568,"-13"0"-1216,11 1-32,-19-5-32,6 4-128,2-4 0,4 4-192,3 0-32,-1-2 32,1-2 0,1 3 32</inkml:trace>
  <inkml:trace contextRef="#ctx0" brushRef="#br0" timeOffset="2685.36">10324 296 7552,'34'-2'2816,"-21"-5"-2208,5-1 1056,-9 1 256,2 1-608,3 2-257,6 0-447,0 4-64,-2 4-320,2-4-352,2 4-160,-3-4 352,5-8 256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49:07.6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1 9600,'-8'17'3584,"8"-17"-2784,-3 19 832,3-7 95,-4-9-991,8 14-416,-4-3-288,7 8-1792,-3-5 961,4 8-1377,-8-4 1248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49:08.0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 1 7808,'-11'27'2880,"11"-27"-2240,-15 34 1024,11-23 864,0-5-1409,0 11 33,1 0-736,3 7-1184,-4-3 416,8 6-799,-4-7 639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49:08.3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0 10624,'-9'32'4032,"9"-32"-3136,-8 26 31,4-16 193,2-3-704,2 10-192,-5 0-160,5 20-2399,0-9 1279,0 9-1408,0-10 1408</inkml:trace>
  <inkml:trace contextRef="#ctx0" brushRef="#br0" timeOffset="1">73 1226 8448,'-3'37'3232,"3"-37"-2496,-4 51 352,4-28 96,0-8-704,0 12-1088,0-6 288,0 9-736,0-6 576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49:08.7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0 8576,'-7'41'3232,"7"-41"-2496,0 47 192,0-26 224,0-11-736,0 14 96,0-4-320,0 11-32,0-6-96,0 9-1024,0-8 512,0 5-896,0-11 800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49:09.1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0 9984,'-4'49'3776,"4"-49"-2944,-2 55 768,-3-38 511,1-8-1183,4 16-32,0-8-576,0 5-352,0-4 0,4 5-1696,-4-6 960,5 11-1183,-5-8 1119</inkml:trace>
  <inkml:trace contextRef="#ctx0" brushRef="#br0" timeOffset="1">49 1117 9984,'-7'58'3680,"7"-58"-2848,-6 51 32,6-34-256,-4-3-448,4 10-480,0-7 128,0 7-1824,0-5 1120,0 13-1152,0-5 1152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49:09.4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 11136,'-9'61'4224,"9"-61"-3296,-2 34 223,2-25 161,0-1-832,0 5 128,0-2-352,2 6-160,-2-3-64,5 6-736,-1-6 384,4 10-2432,-8-5 1537,4 6-1281,-4-8 1408</inkml:trace>
  <inkml:trace contextRef="#ctx0" brushRef="#br0" timeOffset="334.1">50 786 11136,'-8'32'4224,"8"-32"-3296,-3 19-129,3-7-287,0-10-384,0 8 64,0 2-128,3 7-448,-3-4 192,4 4-2431,-8-2 1407,4 10-1504,-3-10 1568</inkml:trace>
  <inkml:trace contextRef="#ctx0" brushRef="#br0" timeOffset="335.1">88 1576 10880,'-4'38'4032,"4"-38"-3136,0 20 255,0-13-223,0-7-608,0 7-640,0-4 128,0 8-2751,-4-5 1631,4 8-1728,-3-4 1760</inkml:trace>
  <inkml:trace contextRef="#ctx0" brushRef="#br0" timeOffset="667.73">84 2161 11776,'-7'39'4480,"7"-39"-3489,-4 12 1,4-4-96,-4-8-640,4 7-128,0-5-64,0 6-3168,0-6 1697,0 5-2465,0-7 2208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49:33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 59 7552,'0'0'126,"0"0"0,1 0 0,-1 0 0,0 0 0,0 0-1,0-1 1,0 1 0,0 0 0,0 0 0,0 0 0,0 0 0,0 0 0,0 0 0,0-1 0,0 1 0,0 0 0,0 0 0,0 0 0,0 0 0,0 0 0,0 0 0,0 0 0,0 0 0,0 0-1,0 0 1,0 0 0,0 0 0,0-1 0,0 1 0,0 0 0,0 0 0,0 0 0,0 0 0,0 0 0,0 0 0,-1-1 0,1 1 0,0 0 0,0 0 0,0 0 0,0 0-126,-7-6 5287,5 6-4663,1-2 1,-1 1-1,0 0 0,0 1 0,0 0 0,0-1 0,0 0 0,1 1 1,-3-1-625,-1 2 303,-1-1 0,1 1 1,0 0-1,-1 0 1,1 1-1,0 0 1,0 0-1,1 0 0,-1 1 1,0-1-1,0 1 1,1 0-1,-2 2-303,-1-1 109,1 1 0,1 1 0,-1 0 0,0-1 0,2 2 0,-1-2 0,1 2-1,-4 6-108,6-8 12,-1 0 0,2-1-1,0 1 1,-1 0-1,2 0 1,-1 1-1,1-1 1,-1-1-1,1 2 1,0-1 0,1 0-1,0 0 1,-1 0-1,1 0 1,0 0-1,1 0 1,-1 0-1,3 2-11,-3-5 8,1 1-1,-1-1 0,2 1 0,-2-1 1,2 0-1,-2 0 0,2 0 0,-1-1 0,1 1 1,-1 0-1,1-1 0,0 1-7,6 2-2,0 0-1,8 2 3,-12-4-18,15 4 14,0-1 0,-1-1 0,2-1 0,0-1 0,-1-1 0,0 0-1,0-1 1,1-2 0,5-1 4,-13 1 53,-1-2 1,0 1-1,0-1 0,-1-1 1,1 0-1,8-6-53,-16 9 85,0-2 1,0 1-1,-1 1 0,1-2 0,-1 1 0,1-2 1,-1 2-1,0-1 0,0 0 0,0-1 0,-1 1 1,1 0-1,-2-1 0,2 0 0,-2 1 0,1-1-85,0-4 177,1-1-1,-1 0 0,0 2 0,-1-2 1,0 0-1,-1 0 0,0 1 0,0-1-176,0 5 26,-1 1 0,0-1 0,0 0 0,-1 1 0,2-1 0,-2 1 0,0 0 0,0 0 0,0 0 0,-1 0 0,1 0 0,-1 0-1,0 1 1,1-1 0,-2 1 0,1-1 0,0 1 0,-1 1 0,1-2 0,-1 2 0,0 0 0,0-1 0,-1 1 0,1 0 0,0 0 0,0 1 0,-1-1-1,1 1 1,-4 0-26,-1 0-374,1 1-1,-1 1 0,1 0 1,0-1-1,-1 2 0,1 0 1,0 0-1,-6 2 375,-15 7-816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49:35.9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 12928,'-8'2'4831,"8"-2"-3775,-6 8 800,6-6 160,-5-4-1184,5 4-192,-4-2-448,4 7-1120,0 1 512,0 5-3040,0-2 1952,0 8-1567,0-2 1791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2:49:08.8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82 10624,'15'-6'4032,"-15"6"-3136,13 0-96,-7 0-225,5 0-383,5 0-32,7 0-416,4 0-256,5-3 289,1 3-2177,0 0-896,-4 0 1664,3 3 800</inkml:trace>
  <inkml:trace contextRef="#ctx0" brushRef="#br0" timeOffset="369.88">907 67 10368,'59'-6'3872,"-46"0"-3040,10 6 448,-13 0-33,6 0-959,5-3-352,4 2-2047,5-4-929,-1 4 1536,0-4 672,1 5 608</inkml:trace>
  <inkml:trace contextRef="#ctx0" brushRef="#br0" timeOffset="370.88">1752 1 13056,'17'0'4831,"-8"0"-3775,14 3-352,-13-3-448,7 0-2272,2 0-799,4 0 1471,0 0 832</inkml:trace>
  <inkml:trace contextRef="#ctx0" brushRef="#br0" timeOffset="695.94">2187 39 11136,'19'0'4128,"-5"-5"-3200,13 5 63,-15-1-95,8 1-672,7 0-128,5 0-416,1 0-192,0 0 256,-1 0-2079,1 0-865,-1 1 1632,5-1 768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49:36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0 8704,'0'15'3328,"0"-15"-2592,-5 7 1216,5-5 415,-4-2-1311,4 12-448,-2-9-448,2 7-1920,-5-1 993,5 12-1473,0-4 1280</inkml:trace>
  <inkml:trace contextRef="#ctx0" brushRef="#br0" timeOffset="1">54 525 8704,'0'27'3232,"0"-27"-2496,-9 24 768,7-14 576,-2-6-1153,-3 9-2014,3-3 511,-1 18-1952,1-8 1440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49:36.5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0 11008,'-9'51'4128,"9"-51"-3200,-12 47 575,8-30 225,2-10-1024,2 14-128,-5-8-384,5 11-1120,0-7 512,0 7-2240,0-5 1473,0 13-1089,0-8 1312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49:36.9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 1 13312,'-13'31'4927,"13"-31"-3839,-13 34 480,8-20-32,-3-8-928,4 17-320,0-6-192,0 12-2016,1-9 1056,3 7-1408,0-3 1312</inkml:trace>
  <inkml:trace contextRef="#ctx0" brushRef="#br0" timeOffset="1">54 756 10880,'-9'34'4032,"9"-34"-3136,-6 29 671,1-20 545,1-5-1216,2 9 416,-3-2-800,5 6 0,0-3-320,0 3-32,0-4-96,0 4-1184,0-4 608,0 4-896,0-2 768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49:37.5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29 10368,'-5'-24'3872,"5"24"-3040,-6-4 1503,6 4 1153,-5 0-1888,2 7 0,-1-3-1024,-1 13-224,1 0-224,4 17-1856,-2-5 960,2 17-1472,0-5 1280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49:37.9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0 14208,'-20'49'5343,"20"-49"-4127,-14 41 608,10-31 64,-1-8-1120,5 13-832,-4-6-32,4 8-2112,0-2 1216,4 4-4096,-4-5 2849,0 10-1889,0-3 2400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49:38.2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9472,'0'40'3584,"0"-40"-2784,0 39 640,0-27 1087,0-2-1407,0 19 1024,0-5-1280,0 6 64,0-4-576,3 13-288,-3-13-64,8 8-3104,-4-9 1696,4 1-2463,-4-2 2207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49:38.9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7 7936,'0'-5'9274,"0"4"-3414,0 10-1412,0 15-3834,-1 133 914,0-7-6655,1-132 3889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49:40.4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0 10880,'-5'11'4128,"5"-11"-3200,0 10 831,0-3 545,-4-4-1312,4 11-288,0-4-480,4 14-1920,-4 1 928,7 11-1472,-3-2 1281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49:40.7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0 7808,'-4'20'2976,"4"-20"-2304,-7 21 704,3-11 608,0-7-1120,1 11-65,-1-4-511,0 7-1471,-4-7 639,4 11-1056,-3-4 896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49:41.1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0 7296,'0'30'2816,"0"-30"-2208,-5 28 768,5-18 288,0-3-928,0 10-1760,0-4 480,0 8-1344,0-4 1088</inkml:trace>
  <inkml:trace contextRef="#ctx0" brushRef="#br0" timeOffset="1">28 909 10752,'-3'38'4032,"3"-38"-3136,-9 34 1087,5-24 833,1-3-1600,-1 13-64,0-3-768,4 17-1664,0-3 704,0 6-6079,0-11 3679,0 12-3584,0-6 3776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2:49:13.0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 11648,'8'-2'4288,"1"2"-3329,7 2-1247,-7-2-831,8 0-449,10 0 0,8 0-1536,7 0-704,4 0 2016,4 0 896</inkml:trace>
  <inkml:trace contextRef="#ctx0" brushRef="#br0" timeOffset="321.5">1313 22 15104,'20'-5'5695,"-4"10"-4415,11-5-1056,-14-2-832,6 2-1952,7 0-671,4 0 767,-1-3 384,1 3 1248,-1 3-160,4-3 0,4 2 544,5 2 192</inkml:trace>
  <inkml:trace contextRef="#ctx0" brushRef="#br0" timeOffset="640.29">2508 20 14208,'71'-9'6453,"12"1"-4185,-1 5-3848,-2 4-6273,0 3-1,10 6 7854,35 2 10447,5-6-10447,128-5 3692,29-2-5677,-152 2-4211,-82-1 5156</inkml:trace>
  <inkml:trace contextRef="#ctx0" brushRef="#br0" timeOffset="641.29">4620 40 14848,'10'-12'5631,"0"16"-4383,9-2-1920,-5-2-1088,5 0-1855,8 3-545,5 0 2208,1 0 1120</inkml:trace>
  <inkml:trace contextRef="#ctx0" brushRef="#br0" timeOffset="969.15">5072 78 6912,'36'2'2624,"-26"-6"-2048,13 4-128,-17 0-256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49:41.4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1 9472,'0'40'3520,"0"-40"-2752,-4 34 928,0-24 479,0-5-1247,0 7-576,0 0-288,4 8-2336,0-3 1217,0 7-4001,-3-7 2848,3 7-1600,-4-4 2208</inkml:trace>
  <inkml:trace contextRef="#ctx0" brushRef="#br0" timeOffset="1">58 681 11392,'3'32'4224,"-3"-32"-3297,0 24 1281,0-14 928,-3-8-1760,-1 13-992,-1-2-352,1 0-992,2-3 544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49:42.0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1 12800,'-8'14'4735,"8"-14"-3679,-7 24 1056,3-14 448,0-3-1472,0 10-736,0 0-288,0 14-3232,1-4 1760,-1 10-2048,0-6 1985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49:42.4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1 13312,'-8'44'4991,"8"-44"-3871,-4 34 448,4-25-64,-3-1-928,3 9-1984,0-4 704,0 12-1376,0-6 1184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49:42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 11776,'-8'28'4480,"8"-28"-3489,-8 27 769,4-17 128,0-8-1120,1 13-1952,-1-8 576,4 7-3967,0-4 2559,0 10-1728,0-6 2176</inkml:trace>
  <inkml:trace contextRef="#ctx0" brushRef="#br0" timeOffset="1">28 395 4480,'4'8'1760,"-4"-8"-1376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49:43.7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6 122 10368,'-1'-4'1259,"0"1"1,0 0-1,0 0 1,1-1 0,-1 1-1,1 0 1,-1 0 0,1-1-1,0 0-1259,1 1 407,-1 1-1,1-1 0,-1 0 1,0 1-1,1-1 1,0 1-1,1-1 0,-2 1 1,1 0-1,1-2-406,0 1 67,1 1-1,-1-2 0,1 1 1,0 1-1,0-2 1,0 2-1,1 0 0,-1-1 1,0 2-1,0-2 1,1 2-1,0-1 0,0 0 1,3 0-67,7-3 45,1 0 1,0 2-1,0 0 0,0 0 1,0 2-1,0-1 0,1 2 1,5 0-46,-19 0 10,1 1 1,-1-1-1,0 1 1,1-1 0,-1 0-1,2 1 1,-2 0-1,0 0 1,0 0 0,0 0-1,1 1 1,-1 0 0,0-2-1,0 2 1,0 0-11,0-1 6,-1 1 1,0-1-1,1 1 1,-2 0-1,1 0 1,0 0-1,0-1 1,0 1-1,0 0 1,-1 0-1,1 0 1,-1 0-1,1 0 1,-1 0-1,0 0 1,0 0-1,0 0 1,0 0-1,0 1-6,-1 4-10,0 0-1,0 0 1,-2 0 0,2 0-1,-2 1 1,1-2-1,-1 0 1,-2 3 10,-7 13 9,-14 16-9,5-6 5,-4 3 709,-1-1 1,-29 29-715,54-62 28,-2 1 13,2 0 0,-1 0 1,0 0-1,1 0 0,0 1 0,-1-2 1,1 3-42,1-4 7,0 1 1,-1 0 0,1-1-1,0 1 1,0-1 0,0 0-1,0 1 1,0-1 0,0 1-1,0 0 1,0-1 0,1 1 0,-1-1-1,0 1 1,0-1 0,0 0-1,1 1 1,-1-1 0,0 1-1,0-1 1,0 1 0,0-1-1,1 1 1,-1-1 0,1 0-1,-1 0 1,1 1 0,-1-1 0,1 0-1,-1 1 1,0-1 0,0 0-1,1 1 1,-1-1 0,1 0-1,0 0 1,-1 0 0,1 1-1,0-1 1,-1 0-8,8 1 165,0 1 1,0-1-1,0 0 0,0 0 0,1-1 0,-1 0 1,0-1-1,3 0-165,23 0 230,106 5-1243,-133-3 101,-5-1 60,2 1 1,-2-1-1,0 0 1,2 0-1,-2 0 1,1-1-1,0 1 1,-1-1-1,2 0 852,0-2-2123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49:44.5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1 11904,'-6'0'4480,"6"0"-3489,-12 0 1057,7 0 736,1 0-1600,2 2-64,-3 3-736,5 5-960,-4-3 320,4 13-4096,0-3 2400,0 17-2559,0-8 2591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49:44.8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0 11776,'-2'11'1493,"-3"18"2651,4-20-3526,2-7-296,-2 1 1,1 0-1,0 0 1,0-1-1,0 2 1,-1-2-1,0 0 1,0 2-1,0-2 1,0 1-1,-1 0-322,0 2 252,1 2 0,-1-1 0,1 0 0,1 1 0,-1-1 0,1 0-1,0 1 1,0 3-252,0 0-362,0 323-11875,0-221 12633,0 0 4075,-5-2 77,-6 3-5215,-5 50-10259,13-125 8798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49:45.2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1 8064,'0'19'2976,"0"-19"-2304,0 12 448,0-9 160,0-3-768,0 7-160,-4-4-256,4 6 0,-4-1-64,4 6-1344,-3-7 704,-1 6-1184,0-4 1056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49:45.8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0 13952,'-7'11'5183,"7"-11"-4031,0 16 576,0-9 128,-4-3-1120,4 13-864,0-4 0,4 14-3456,-4-3 1984,3 21-2239,-3-11 2207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5:49:46.1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0 11392,'-8'41'4224,"8"-41"-3297,-12 37 1089,9-27 448,-1-3-1408,4 10-288,-4-6-544,4 9-1632,0-3 736,0 10-3520,0-10 2337,0 10-1505,0-5 1952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83B38-C323-49BB-90EA-F5EFFF6E54E5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96C9F-49B4-4BD3-8264-70F2BB510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326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D2219-59D5-44F7-815A-A5CE7C655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A5B8B-4FCE-44FB-A008-59241FF38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4744A-1BD4-4907-9C7F-C048CF19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A22B-5837-4EF4-9992-1AC51F0A0457}" type="datetime1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05323-3E7C-4A9E-A1A1-01E518FF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9BB37-437E-423D-9FDE-1496A0CA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2B85-FD9A-404C-BB62-1E26FB610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909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E3F9-5ED8-46A2-9977-D9FA82E0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9CBFD-0270-43B4-B6BD-E8F8BFC7A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C7909-4C1B-42F3-8126-58D8FE62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EA7B-CEA2-4403-A8B4-A7468D8DEC8D}" type="datetime1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94420-5CBC-4CF3-908B-672A0494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D12C0-2241-4DC1-AFB0-8200D184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2B85-FD9A-404C-BB62-1E26FB610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35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0AF6CF-80FC-476C-9153-6DD8D258C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3BC15-3311-48A5-A8C7-F4BCFEF21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B2371-A42D-4FAA-9ECD-43C1B01CC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92F6-F7B8-4CCD-8CA1-1A4A1C37CB34}" type="datetime1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24E58-8FD7-4BC2-BCA1-25B95FC8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2A96C-289E-410E-A618-850CCB00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2B85-FD9A-404C-BB62-1E26FB610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27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A92E6-252C-48A0-BCB8-1AD93310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829CB-8CB1-446E-9264-024874246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0965E-F929-47A5-911F-16AD6865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5663-1AD9-4657-9A46-E31B8770F48F}" type="datetime1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C9ADD-3B49-4A1C-8E46-490A018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4E4F0-A986-4D59-964D-FCAA1688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2B85-FD9A-404C-BB62-1E26FB610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30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F3BBD-6E0E-497D-B246-E8C873DC9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342C5-8750-4245-B1C7-A3430B7C7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29275-37B1-4D61-B535-09377FCFB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116D-C053-4CAF-815C-CF0F84AFC2CF}" type="datetime1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5FCED-B7F7-4BD4-BAAF-8CCDD618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D926D-ED77-42D9-89FC-A6144713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2B85-FD9A-404C-BB62-1E26FB610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4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B0671-A526-4B35-BE5D-4ABFA9C1D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27E53-4B98-4E09-B7C9-2B0EB4ABD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D5255-BB75-4531-8260-CFD41D3B2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4E313-BE98-4FBC-B8B7-1AFB1E67E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351F-7E03-40E4-BE7F-46D417FCF415}" type="datetime1">
              <a:rPr lang="en-GB" smtClean="0"/>
              <a:t>07/10/2020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606E5-80E2-4CDB-B31E-2976DC1E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56431-9449-455B-949B-A79DB318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2B85-FD9A-404C-BB62-1E26FB610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92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04AB-CCF6-4ED4-BD76-2698EC831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FDC98-5530-44C7-8259-44DBC6BD6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88B86-0AD2-4F83-8109-AE3A7CAC1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72BBA-E702-4D80-BE0F-98EA0A215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CA363-18D8-44DB-9ACF-5367951AF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93177A-5F25-443E-A60F-76921090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21D0-46CF-4C40-8909-DC01D1948533}" type="datetime1">
              <a:rPr lang="en-GB" smtClean="0"/>
              <a:t>07/10/2020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3F8229-0DB5-4C1F-8052-672AF712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30895C-6927-4367-8AAB-D6B53B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2B85-FD9A-404C-BB62-1E26FB610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35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73B3-7A25-41C1-A68A-59FA82D8D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0E3A5-7410-4ED6-88AC-36FDD8FB3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4ADF-8101-4ECB-895B-953E56CC2CA6}" type="datetime1">
              <a:rPr lang="en-GB" smtClean="0"/>
              <a:t>07/10/2020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34EBD-4ACC-490C-B059-448DAB73C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C71BA-0F4C-46B4-8DCF-B9C0B6A09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2B85-FD9A-404C-BB62-1E26FB610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40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FF53AF-AF41-4A80-98CC-028B39403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2D9D-C9CA-4CB1-9AA9-D9F1B265F4A9}" type="datetime1">
              <a:rPr lang="en-GB" smtClean="0"/>
              <a:t>07/10/2020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02CD3-97ED-4D19-9FAA-FDE948129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46972-D1B8-42D5-BD3A-E3F04B2B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2B85-FD9A-404C-BB62-1E26FB610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70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53EB-8432-437E-934C-8E50CA8F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6F646-4AF9-4FD2-98C7-6EAC22871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10B2E-8829-4BC3-BF12-BA0C4F487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59C98-2E46-4BB8-91F7-C8471BF28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0B72-CEC0-466A-BF94-BC4BDB138D14}" type="datetime1">
              <a:rPr lang="en-GB" smtClean="0"/>
              <a:t>07/10/2020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1E3DF-3ABA-4F0B-8453-83E1498C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3D42A-D47F-4D5F-A12D-A80586CC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2B85-FD9A-404C-BB62-1E26FB610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10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4A8F-5841-42AD-BF6D-01247F46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4BFB7C-52AF-43DE-82D6-8B7725635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C2A77-C346-4404-8612-D1C6DEDD6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41849-C0EF-4140-ABA4-754A4A9A0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1193-6680-4749-9842-E850632C5AD4}" type="datetime1">
              <a:rPr lang="en-GB" smtClean="0"/>
              <a:t>07/10/2020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2DD3F-AE8A-4EBD-B829-1CC60D4C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40294-E2B5-469D-8A0D-8A4550C5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2B85-FD9A-404C-BB62-1E26FB610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03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0CADB6-1206-4994-8301-CFD048DC6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CCB97-B9BB-4CD3-A7D4-EE18F2FFE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A0286-3D33-41CD-BB85-8630FC428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4A339-D363-4462-8411-007C38E7AC0D}" type="datetime1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68901-2B6B-49B6-87B9-8E9553BC8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B082D-8A9A-43A8-97E8-FD5271E1E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32B85-FD9A-404C-BB62-1E26FB610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76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02.xml"/><Relationship Id="rId117" Type="http://schemas.openxmlformats.org/officeDocument/2006/relationships/image" Target="../media/image429.png"/><Relationship Id="rId21" Type="http://schemas.openxmlformats.org/officeDocument/2006/relationships/image" Target="../media/image381.png"/><Relationship Id="rId42" Type="http://schemas.openxmlformats.org/officeDocument/2006/relationships/customXml" Target="../ink/ink410.xml"/><Relationship Id="rId47" Type="http://schemas.openxmlformats.org/officeDocument/2006/relationships/image" Target="../media/image394.png"/><Relationship Id="rId63" Type="http://schemas.openxmlformats.org/officeDocument/2006/relationships/image" Target="../media/image402.png"/><Relationship Id="rId68" Type="http://schemas.openxmlformats.org/officeDocument/2006/relationships/customXml" Target="../ink/ink423.xml"/><Relationship Id="rId84" Type="http://schemas.openxmlformats.org/officeDocument/2006/relationships/customXml" Target="../ink/ink431.xml"/><Relationship Id="rId89" Type="http://schemas.openxmlformats.org/officeDocument/2006/relationships/image" Target="../media/image415.png"/><Relationship Id="rId112" Type="http://schemas.openxmlformats.org/officeDocument/2006/relationships/customXml" Target="../ink/ink445.xml"/><Relationship Id="rId133" Type="http://schemas.openxmlformats.org/officeDocument/2006/relationships/image" Target="../media/image437.png"/><Relationship Id="rId16" Type="http://schemas.openxmlformats.org/officeDocument/2006/relationships/customXml" Target="../ink/ink397.xml"/><Relationship Id="rId107" Type="http://schemas.openxmlformats.org/officeDocument/2006/relationships/image" Target="../media/image424.png"/><Relationship Id="rId11" Type="http://schemas.openxmlformats.org/officeDocument/2006/relationships/image" Target="../media/image376.png"/><Relationship Id="rId32" Type="http://schemas.openxmlformats.org/officeDocument/2006/relationships/customXml" Target="../ink/ink405.xml"/><Relationship Id="rId37" Type="http://schemas.openxmlformats.org/officeDocument/2006/relationships/image" Target="../media/image389.png"/><Relationship Id="rId53" Type="http://schemas.openxmlformats.org/officeDocument/2006/relationships/image" Target="../media/image397.png"/><Relationship Id="rId58" Type="http://schemas.openxmlformats.org/officeDocument/2006/relationships/customXml" Target="../ink/ink418.xml"/><Relationship Id="rId74" Type="http://schemas.openxmlformats.org/officeDocument/2006/relationships/customXml" Target="../ink/ink426.xml"/><Relationship Id="rId79" Type="http://schemas.openxmlformats.org/officeDocument/2006/relationships/image" Target="../media/image410.png"/><Relationship Id="rId102" Type="http://schemas.openxmlformats.org/officeDocument/2006/relationships/customXml" Target="../ink/ink440.xml"/><Relationship Id="rId123" Type="http://schemas.openxmlformats.org/officeDocument/2006/relationships/image" Target="../media/image432.png"/><Relationship Id="rId128" Type="http://schemas.openxmlformats.org/officeDocument/2006/relationships/customXml" Target="../ink/ink453.xml"/><Relationship Id="rId5" Type="http://schemas.openxmlformats.org/officeDocument/2006/relationships/image" Target="../media/image373.png"/><Relationship Id="rId90" Type="http://schemas.openxmlformats.org/officeDocument/2006/relationships/customXml" Target="../ink/ink434.xml"/><Relationship Id="rId95" Type="http://schemas.openxmlformats.org/officeDocument/2006/relationships/image" Target="../media/image418.png"/><Relationship Id="rId14" Type="http://schemas.openxmlformats.org/officeDocument/2006/relationships/customXml" Target="../ink/ink396.xml"/><Relationship Id="rId22" Type="http://schemas.openxmlformats.org/officeDocument/2006/relationships/customXml" Target="../ink/ink400.xml"/><Relationship Id="rId27" Type="http://schemas.openxmlformats.org/officeDocument/2006/relationships/image" Target="../media/image384.png"/><Relationship Id="rId30" Type="http://schemas.openxmlformats.org/officeDocument/2006/relationships/customXml" Target="../ink/ink404.xml"/><Relationship Id="rId35" Type="http://schemas.openxmlformats.org/officeDocument/2006/relationships/image" Target="../media/image388.png"/><Relationship Id="rId43" Type="http://schemas.openxmlformats.org/officeDocument/2006/relationships/image" Target="../media/image392.png"/><Relationship Id="rId48" Type="http://schemas.openxmlformats.org/officeDocument/2006/relationships/customXml" Target="../ink/ink413.xml"/><Relationship Id="rId56" Type="http://schemas.openxmlformats.org/officeDocument/2006/relationships/customXml" Target="../ink/ink417.xml"/><Relationship Id="rId64" Type="http://schemas.openxmlformats.org/officeDocument/2006/relationships/customXml" Target="../ink/ink421.xml"/><Relationship Id="rId69" Type="http://schemas.openxmlformats.org/officeDocument/2006/relationships/image" Target="../media/image405.png"/><Relationship Id="rId77" Type="http://schemas.openxmlformats.org/officeDocument/2006/relationships/image" Target="../media/image409.png"/><Relationship Id="rId100" Type="http://schemas.openxmlformats.org/officeDocument/2006/relationships/customXml" Target="../ink/ink439.xml"/><Relationship Id="rId105" Type="http://schemas.openxmlformats.org/officeDocument/2006/relationships/image" Target="../media/image423.png"/><Relationship Id="rId113" Type="http://schemas.openxmlformats.org/officeDocument/2006/relationships/image" Target="../media/image427.png"/><Relationship Id="rId118" Type="http://schemas.openxmlformats.org/officeDocument/2006/relationships/customXml" Target="../ink/ink448.xml"/><Relationship Id="rId126" Type="http://schemas.openxmlformats.org/officeDocument/2006/relationships/customXml" Target="../ink/ink452.xml"/><Relationship Id="rId8" Type="http://schemas.openxmlformats.org/officeDocument/2006/relationships/customXml" Target="../ink/ink393.xml"/><Relationship Id="rId51" Type="http://schemas.openxmlformats.org/officeDocument/2006/relationships/image" Target="../media/image396.png"/><Relationship Id="rId72" Type="http://schemas.openxmlformats.org/officeDocument/2006/relationships/customXml" Target="../ink/ink425.xml"/><Relationship Id="rId80" Type="http://schemas.openxmlformats.org/officeDocument/2006/relationships/customXml" Target="../ink/ink429.xml"/><Relationship Id="rId85" Type="http://schemas.openxmlformats.org/officeDocument/2006/relationships/image" Target="../media/image413.png"/><Relationship Id="rId93" Type="http://schemas.openxmlformats.org/officeDocument/2006/relationships/image" Target="../media/image417.png"/><Relationship Id="rId98" Type="http://schemas.openxmlformats.org/officeDocument/2006/relationships/customXml" Target="../ink/ink438.xml"/><Relationship Id="rId121" Type="http://schemas.openxmlformats.org/officeDocument/2006/relationships/image" Target="../media/image431.png"/><Relationship Id="rId3" Type="http://schemas.openxmlformats.org/officeDocument/2006/relationships/image" Target="../media/image372.png"/><Relationship Id="rId12" Type="http://schemas.openxmlformats.org/officeDocument/2006/relationships/customXml" Target="../ink/ink395.xml"/><Relationship Id="rId17" Type="http://schemas.openxmlformats.org/officeDocument/2006/relationships/image" Target="../media/image379.png"/><Relationship Id="rId25" Type="http://schemas.openxmlformats.org/officeDocument/2006/relationships/image" Target="../media/image383.png"/><Relationship Id="rId33" Type="http://schemas.openxmlformats.org/officeDocument/2006/relationships/image" Target="../media/image387.png"/><Relationship Id="rId38" Type="http://schemas.openxmlformats.org/officeDocument/2006/relationships/customXml" Target="../ink/ink408.xml"/><Relationship Id="rId46" Type="http://schemas.openxmlformats.org/officeDocument/2006/relationships/customXml" Target="../ink/ink412.xml"/><Relationship Id="rId59" Type="http://schemas.openxmlformats.org/officeDocument/2006/relationships/image" Target="../media/image400.png"/><Relationship Id="rId67" Type="http://schemas.openxmlformats.org/officeDocument/2006/relationships/image" Target="../media/image404.png"/><Relationship Id="rId103" Type="http://schemas.openxmlformats.org/officeDocument/2006/relationships/image" Target="../media/image422.png"/><Relationship Id="rId108" Type="http://schemas.openxmlformats.org/officeDocument/2006/relationships/customXml" Target="../ink/ink443.xml"/><Relationship Id="rId116" Type="http://schemas.openxmlformats.org/officeDocument/2006/relationships/customXml" Target="../ink/ink447.xml"/><Relationship Id="rId124" Type="http://schemas.openxmlformats.org/officeDocument/2006/relationships/customXml" Target="../ink/ink451.xml"/><Relationship Id="rId129" Type="http://schemas.openxmlformats.org/officeDocument/2006/relationships/image" Target="../media/image435.png"/><Relationship Id="rId20" Type="http://schemas.openxmlformats.org/officeDocument/2006/relationships/customXml" Target="../ink/ink399.xml"/><Relationship Id="rId41" Type="http://schemas.openxmlformats.org/officeDocument/2006/relationships/image" Target="../media/image391.png"/><Relationship Id="rId54" Type="http://schemas.openxmlformats.org/officeDocument/2006/relationships/customXml" Target="../ink/ink416.xml"/><Relationship Id="rId62" Type="http://schemas.openxmlformats.org/officeDocument/2006/relationships/customXml" Target="../ink/ink420.xml"/><Relationship Id="rId70" Type="http://schemas.openxmlformats.org/officeDocument/2006/relationships/customXml" Target="../ink/ink424.xml"/><Relationship Id="rId75" Type="http://schemas.openxmlformats.org/officeDocument/2006/relationships/image" Target="../media/image408.png"/><Relationship Id="rId83" Type="http://schemas.openxmlformats.org/officeDocument/2006/relationships/image" Target="../media/image412.png"/><Relationship Id="rId88" Type="http://schemas.openxmlformats.org/officeDocument/2006/relationships/customXml" Target="../ink/ink433.xml"/><Relationship Id="rId91" Type="http://schemas.openxmlformats.org/officeDocument/2006/relationships/image" Target="../media/image416.png"/><Relationship Id="rId96" Type="http://schemas.openxmlformats.org/officeDocument/2006/relationships/customXml" Target="../ink/ink437.xml"/><Relationship Id="rId111" Type="http://schemas.openxmlformats.org/officeDocument/2006/relationships/image" Target="../media/image426.png"/><Relationship Id="rId132" Type="http://schemas.openxmlformats.org/officeDocument/2006/relationships/customXml" Target="../ink/ink45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2.xml"/><Relationship Id="rId15" Type="http://schemas.openxmlformats.org/officeDocument/2006/relationships/image" Target="../media/image378.png"/><Relationship Id="rId23" Type="http://schemas.openxmlformats.org/officeDocument/2006/relationships/image" Target="../media/image382.png"/><Relationship Id="rId28" Type="http://schemas.openxmlformats.org/officeDocument/2006/relationships/customXml" Target="../ink/ink403.xml"/><Relationship Id="rId36" Type="http://schemas.openxmlformats.org/officeDocument/2006/relationships/customXml" Target="../ink/ink407.xml"/><Relationship Id="rId49" Type="http://schemas.openxmlformats.org/officeDocument/2006/relationships/image" Target="../media/image395.png"/><Relationship Id="rId57" Type="http://schemas.openxmlformats.org/officeDocument/2006/relationships/image" Target="../media/image399.png"/><Relationship Id="rId106" Type="http://schemas.openxmlformats.org/officeDocument/2006/relationships/customXml" Target="../ink/ink442.xml"/><Relationship Id="rId114" Type="http://schemas.openxmlformats.org/officeDocument/2006/relationships/customXml" Target="../ink/ink446.xml"/><Relationship Id="rId119" Type="http://schemas.openxmlformats.org/officeDocument/2006/relationships/image" Target="../media/image430.png"/><Relationship Id="rId127" Type="http://schemas.openxmlformats.org/officeDocument/2006/relationships/image" Target="../media/image434.png"/><Relationship Id="rId10" Type="http://schemas.openxmlformats.org/officeDocument/2006/relationships/customXml" Target="../ink/ink394.xml"/><Relationship Id="rId31" Type="http://schemas.openxmlformats.org/officeDocument/2006/relationships/image" Target="../media/image386.png"/><Relationship Id="rId44" Type="http://schemas.openxmlformats.org/officeDocument/2006/relationships/customXml" Target="../ink/ink411.xml"/><Relationship Id="rId52" Type="http://schemas.openxmlformats.org/officeDocument/2006/relationships/customXml" Target="../ink/ink415.xml"/><Relationship Id="rId60" Type="http://schemas.openxmlformats.org/officeDocument/2006/relationships/customXml" Target="../ink/ink419.xml"/><Relationship Id="rId65" Type="http://schemas.openxmlformats.org/officeDocument/2006/relationships/image" Target="../media/image403.png"/><Relationship Id="rId73" Type="http://schemas.openxmlformats.org/officeDocument/2006/relationships/image" Target="../media/image407.png"/><Relationship Id="rId78" Type="http://schemas.openxmlformats.org/officeDocument/2006/relationships/customXml" Target="../ink/ink428.xml"/><Relationship Id="rId81" Type="http://schemas.openxmlformats.org/officeDocument/2006/relationships/image" Target="../media/image411.png"/><Relationship Id="rId86" Type="http://schemas.openxmlformats.org/officeDocument/2006/relationships/customXml" Target="../ink/ink432.xml"/><Relationship Id="rId94" Type="http://schemas.openxmlformats.org/officeDocument/2006/relationships/customXml" Target="../ink/ink436.xml"/><Relationship Id="rId99" Type="http://schemas.openxmlformats.org/officeDocument/2006/relationships/image" Target="../media/image420.png"/><Relationship Id="rId101" Type="http://schemas.openxmlformats.org/officeDocument/2006/relationships/image" Target="../media/image421.png"/><Relationship Id="rId122" Type="http://schemas.openxmlformats.org/officeDocument/2006/relationships/customXml" Target="../ink/ink450.xml"/><Relationship Id="rId130" Type="http://schemas.openxmlformats.org/officeDocument/2006/relationships/customXml" Target="../ink/ink454.xml"/><Relationship Id="rId4" Type="http://schemas.openxmlformats.org/officeDocument/2006/relationships/customXml" Target="../ink/ink391.xml"/><Relationship Id="rId9" Type="http://schemas.openxmlformats.org/officeDocument/2006/relationships/image" Target="../media/image375.png"/><Relationship Id="rId13" Type="http://schemas.openxmlformats.org/officeDocument/2006/relationships/image" Target="../media/image377.png"/><Relationship Id="rId18" Type="http://schemas.openxmlformats.org/officeDocument/2006/relationships/customXml" Target="../ink/ink398.xml"/><Relationship Id="rId39" Type="http://schemas.openxmlformats.org/officeDocument/2006/relationships/image" Target="../media/image390.png"/><Relationship Id="rId109" Type="http://schemas.openxmlformats.org/officeDocument/2006/relationships/image" Target="../media/image425.png"/><Relationship Id="rId34" Type="http://schemas.openxmlformats.org/officeDocument/2006/relationships/customXml" Target="../ink/ink406.xml"/><Relationship Id="rId50" Type="http://schemas.openxmlformats.org/officeDocument/2006/relationships/customXml" Target="../ink/ink414.xml"/><Relationship Id="rId55" Type="http://schemas.openxmlformats.org/officeDocument/2006/relationships/image" Target="../media/image398.png"/><Relationship Id="rId76" Type="http://schemas.openxmlformats.org/officeDocument/2006/relationships/customXml" Target="../ink/ink427.xml"/><Relationship Id="rId97" Type="http://schemas.openxmlformats.org/officeDocument/2006/relationships/image" Target="../media/image419.png"/><Relationship Id="rId104" Type="http://schemas.openxmlformats.org/officeDocument/2006/relationships/customXml" Target="../ink/ink441.xml"/><Relationship Id="rId120" Type="http://schemas.openxmlformats.org/officeDocument/2006/relationships/customXml" Target="../ink/ink449.xml"/><Relationship Id="rId125" Type="http://schemas.openxmlformats.org/officeDocument/2006/relationships/image" Target="../media/image433.png"/><Relationship Id="rId7" Type="http://schemas.openxmlformats.org/officeDocument/2006/relationships/image" Target="../media/image374.png"/><Relationship Id="rId71" Type="http://schemas.openxmlformats.org/officeDocument/2006/relationships/image" Target="../media/image406.png"/><Relationship Id="rId92" Type="http://schemas.openxmlformats.org/officeDocument/2006/relationships/customXml" Target="../ink/ink435.xml"/><Relationship Id="rId2" Type="http://schemas.openxmlformats.org/officeDocument/2006/relationships/customXml" Target="../ink/ink390.xml"/><Relationship Id="rId29" Type="http://schemas.openxmlformats.org/officeDocument/2006/relationships/image" Target="../media/image385.png"/><Relationship Id="rId24" Type="http://schemas.openxmlformats.org/officeDocument/2006/relationships/customXml" Target="../ink/ink401.xml"/><Relationship Id="rId40" Type="http://schemas.openxmlformats.org/officeDocument/2006/relationships/customXml" Target="../ink/ink409.xml"/><Relationship Id="rId45" Type="http://schemas.openxmlformats.org/officeDocument/2006/relationships/image" Target="../media/image393.png"/><Relationship Id="rId66" Type="http://schemas.openxmlformats.org/officeDocument/2006/relationships/customXml" Target="../ink/ink422.xml"/><Relationship Id="rId87" Type="http://schemas.openxmlformats.org/officeDocument/2006/relationships/image" Target="../media/image414.png"/><Relationship Id="rId110" Type="http://schemas.openxmlformats.org/officeDocument/2006/relationships/customXml" Target="../ink/ink444.xml"/><Relationship Id="rId115" Type="http://schemas.openxmlformats.org/officeDocument/2006/relationships/image" Target="../media/image428.png"/><Relationship Id="rId131" Type="http://schemas.openxmlformats.org/officeDocument/2006/relationships/image" Target="../media/image436.png"/><Relationship Id="rId61" Type="http://schemas.openxmlformats.org/officeDocument/2006/relationships/image" Target="../media/image401.png"/><Relationship Id="rId82" Type="http://schemas.openxmlformats.org/officeDocument/2006/relationships/customXml" Target="../ink/ink430.xml"/><Relationship Id="rId19" Type="http://schemas.openxmlformats.org/officeDocument/2006/relationships/image" Target="../media/image380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66.xml"/><Relationship Id="rId117" Type="http://schemas.openxmlformats.org/officeDocument/2006/relationships/image" Target="../media/image495.png"/><Relationship Id="rId21" Type="http://schemas.openxmlformats.org/officeDocument/2006/relationships/image" Target="../media/image447.png"/><Relationship Id="rId42" Type="http://schemas.openxmlformats.org/officeDocument/2006/relationships/customXml" Target="../ink/ink474.xml"/><Relationship Id="rId47" Type="http://schemas.openxmlformats.org/officeDocument/2006/relationships/image" Target="../media/image460.png"/><Relationship Id="rId63" Type="http://schemas.openxmlformats.org/officeDocument/2006/relationships/image" Target="../media/image468.png"/><Relationship Id="rId68" Type="http://schemas.openxmlformats.org/officeDocument/2006/relationships/customXml" Target="../ink/ink487.xml"/><Relationship Id="rId84" Type="http://schemas.openxmlformats.org/officeDocument/2006/relationships/customXml" Target="../ink/ink495.xml"/><Relationship Id="rId89" Type="http://schemas.openxmlformats.org/officeDocument/2006/relationships/image" Target="../media/image481.png"/><Relationship Id="rId112" Type="http://schemas.openxmlformats.org/officeDocument/2006/relationships/customXml" Target="../ink/ink509.xml"/><Relationship Id="rId133" Type="http://schemas.openxmlformats.org/officeDocument/2006/relationships/image" Target="../media/image503.png"/><Relationship Id="rId16" Type="http://schemas.openxmlformats.org/officeDocument/2006/relationships/customXml" Target="../ink/ink461.xml"/><Relationship Id="rId107" Type="http://schemas.openxmlformats.org/officeDocument/2006/relationships/image" Target="../media/image490.png"/><Relationship Id="rId32" Type="http://schemas.openxmlformats.org/officeDocument/2006/relationships/customXml" Target="../ink/ink469.xml"/><Relationship Id="rId37" Type="http://schemas.openxmlformats.org/officeDocument/2006/relationships/image" Target="../media/image455.png"/><Relationship Id="rId53" Type="http://schemas.openxmlformats.org/officeDocument/2006/relationships/image" Target="../media/image463.png"/><Relationship Id="rId58" Type="http://schemas.openxmlformats.org/officeDocument/2006/relationships/customXml" Target="../ink/ink482.xml"/><Relationship Id="rId74" Type="http://schemas.openxmlformats.org/officeDocument/2006/relationships/customXml" Target="../ink/ink490.xml"/><Relationship Id="rId79" Type="http://schemas.openxmlformats.org/officeDocument/2006/relationships/image" Target="../media/image476.png"/><Relationship Id="rId102" Type="http://schemas.openxmlformats.org/officeDocument/2006/relationships/customXml" Target="../ink/ink504.xml"/><Relationship Id="rId123" Type="http://schemas.openxmlformats.org/officeDocument/2006/relationships/image" Target="../media/image498.png"/><Relationship Id="rId128" Type="http://schemas.openxmlformats.org/officeDocument/2006/relationships/customXml" Target="../ink/ink517.xml"/><Relationship Id="rId5" Type="http://schemas.openxmlformats.org/officeDocument/2006/relationships/image" Target="../media/image439.png"/><Relationship Id="rId90" Type="http://schemas.openxmlformats.org/officeDocument/2006/relationships/customXml" Target="../ink/ink498.xml"/><Relationship Id="rId95" Type="http://schemas.openxmlformats.org/officeDocument/2006/relationships/image" Target="../media/image484.png"/><Relationship Id="rId22" Type="http://schemas.openxmlformats.org/officeDocument/2006/relationships/customXml" Target="../ink/ink464.xml"/><Relationship Id="rId27" Type="http://schemas.openxmlformats.org/officeDocument/2006/relationships/image" Target="../media/image450.png"/><Relationship Id="rId30" Type="http://schemas.openxmlformats.org/officeDocument/2006/relationships/customXml" Target="../ink/ink468.xml"/><Relationship Id="rId35" Type="http://schemas.openxmlformats.org/officeDocument/2006/relationships/image" Target="../media/image454.png"/><Relationship Id="rId43" Type="http://schemas.openxmlformats.org/officeDocument/2006/relationships/image" Target="../media/image458.png"/><Relationship Id="rId48" Type="http://schemas.openxmlformats.org/officeDocument/2006/relationships/customXml" Target="../ink/ink477.xml"/><Relationship Id="rId56" Type="http://schemas.openxmlformats.org/officeDocument/2006/relationships/customXml" Target="../ink/ink481.xml"/><Relationship Id="rId64" Type="http://schemas.openxmlformats.org/officeDocument/2006/relationships/customXml" Target="../ink/ink485.xml"/><Relationship Id="rId69" Type="http://schemas.openxmlformats.org/officeDocument/2006/relationships/image" Target="../media/image471.png"/><Relationship Id="rId77" Type="http://schemas.openxmlformats.org/officeDocument/2006/relationships/image" Target="../media/image475.png"/><Relationship Id="rId100" Type="http://schemas.openxmlformats.org/officeDocument/2006/relationships/customXml" Target="../ink/ink503.xml"/><Relationship Id="rId105" Type="http://schemas.openxmlformats.org/officeDocument/2006/relationships/image" Target="../media/image489.png"/><Relationship Id="rId113" Type="http://schemas.openxmlformats.org/officeDocument/2006/relationships/image" Target="../media/image493.png"/><Relationship Id="rId118" Type="http://schemas.openxmlformats.org/officeDocument/2006/relationships/customXml" Target="../ink/ink512.xml"/><Relationship Id="rId126" Type="http://schemas.openxmlformats.org/officeDocument/2006/relationships/customXml" Target="../ink/ink516.xml"/><Relationship Id="rId134" Type="http://schemas.openxmlformats.org/officeDocument/2006/relationships/customXml" Target="../ink/ink520.xml"/><Relationship Id="rId8" Type="http://schemas.openxmlformats.org/officeDocument/2006/relationships/customXml" Target="../ink/ink459.xml"/><Relationship Id="rId51" Type="http://schemas.openxmlformats.org/officeDocument/2006/relationships/image" Target="../media/image462.png"/><Relationship Id="rId72" Type="http://schemas.openxmlformats.org/officeDocument/2006/relationships/customXml" Target="../ink/ink489.xml"/><Relationship Id="rId80" Type="http://schemas.openxmlformats.org/officeDocument/2006/relationships/customXml" Target="../ink/ink493.xml"/><Relationship Id="rId85" Type="http://schemas.openxmlformats.org/officeDocument/2006/relationships/image" Target="../media/image479.png"/><Relationship Id="rId93" Type="http://schemas.openxmlformats.org/officeDocument/2006/relationships/image" Target="../media/image483.png"/><Relationship Id="rId98" Type="http://schemas.openxmlformats.org/officeDocument/2006/relationships/customXml" Target="../ink/ink502.xml"/><Relationship Id="rId121" Type="http://schemas.openxmlformats.org/officeDocument/2006/relationships/image" Target="../media/image497.png"/><Relationship Id="rId3" Type="http://schemas.openxmlformats.org/officeDocument/2006/relationships/image" Target="../media/image438.png"/><Relationship Id="rId17" Type="http://schemas.openxmlformats.org/officeDocument/2006/relationships/image" Target="../media/image445.png"/><Relationship Id="rId25" Type="http://schemas.openxmlformats.org/officeDocument/2006/relationships/image" Target="../media/image449.png"/><Relationship Id="rId33" Type="http://schemas.openxmlformats.org/officeDocument/2006/relationships/image" Target="../media/image453.png"/><Relationship Id="rId38" Type="http://schemas.openxmlformats.org/officeDocument/2006/relationships/customXml" Target="../ink/ink472.xml"/><Relationship Id="rId46" Type="http://schemas.openxmlformats.org/officeDocument/2006/relationships/customXml" Target="../ink/ink476.xml"/><Relationship Id="rId59" Type="http://schemas.openxmlformats.org/officeDocument/2006/relationships/image" Target="../media/image466.png"/><Relationship Id="rId67" Type="http://schemas.openxmlformats.org/officeDocument/2006/relationships/image" Target="../media/image470.png"/><Relationship Id="rId103" Type="http://schemas.openxmlformats.org/officeDocument/2006/relationships/image" Target="../media/image488.png"/><Relationship Id="rId108" Type="http://schemas.openxmlformats.org/officeDocument/2006/relationships/customXml" Target="../ink/ink507.xml"/><Relationship Id="rId116" Type="http://schemas.openxmlformats.org/officeDocument/2006/relationships/customXml" Target="../ink/ink511.xml"/><Relationship Id="rId124" Type="http://schemas.openxmlformats.org/officeDocument/2006/relationships/customXml" Target="../ink/ink515.xml"/><Relationship Id="rId129" Type="http://schemas.openxmlformats.org/officeDocument/2006/relationships/image" Target="../media/image501.png"/><Relationship Id="rId137" Type="http://schemas.openxmlformats.org/officeDocument/2006/relationships/image" Target="../media/image443.png"/><Relationship Id="rId20" Type="http://schemas.openxmlformats.org/officeDocument/2006/relationships/customXml" Target="../ink/ink463.xml"/><Relationship Id="rId41" Type="http://schemas.openxmlformats.org/officeDocument/2006/relationships/image" Target="../media/image457.png"/><Relationship Id="rId54" Type="http://schemas.openxmlformats.org/officeDocument/2006/relationships/customXml" Target="../ink/ink480.xml"/><Relationship Id="rId62" Type="http://schemas.openxmlformats.org/officeDocument/2006/relationships/customXml" Target="../ink/ink484.xml"/><Relationship Id="rId70" Type="http://schemas.openxmlformats.org/officeDocument/2006/relationships/customXml" Target="../ink/ink488.xml"/><Relationship Id="rId75" Type="http://schemas.openxmlformats.org/officeDocument/2006/relationships/image" Target="../media/image474.png"/><Relationship Id="rId83" Type="http://schemas.openxmlformats.org/officeDocument/2006/relationships/image" Target="../media/image478.png"/><Relationship Id="rId88" Type="http://schemas.openxmlformats.org/officeDocument/2006/relationships/customXml" Target="../ink/ink497.xml"/><Relationship Id="rId91" Type="http://schemas.openxmlformats.org/officeDocument/2006/relationships/image" Target="../media/image482.png"/><Relationship Id="rId96" Type="http://schemas.openxmlformats.org/officeDocument/2006/relationships/customXml" Target="../ink/ink501.xml"/><Relationship Id="rId111" Type="http://schemas.openxmlformats.org/officeDocument/2006/relationships/image" Target="../media/image492.png"/><Relationship Id="rId132" Type="http://schemas.openxmlformats.org/officeDocument/2006/relationships/customXml" Target="../ink/ink5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8.xml"/><Relationship Id="rId15" Type="http://schemas.openxmlformats.org/officeDocument/2006/relationships/image" Target="../media/image444.png"/><Relationship Id="rId23" Type="http://schemas.openxmlformats.org/officeDocument/2006/relationships/image" Target="../media/image448.png"/><Relationship Id="rId28" Type="http://schemas.openxmlformats.org/officeDocument/2006/relationships/customXml" Target="../ink/ink467.xml"/><Relationship Id="rId36" Type="http://schemas.openxmlformats.org/officeDocument/2006/relationships/customXml" Target="../ink/ink471.xml"/><Relationship Id="rId49" Type="http://schemas.openxmlformats.org/officeDocument/2006/relationships/image" Target="../media/image461.png"/><Relationship Id="rId57" Type="http://schemas.openxmlformats.org/officeDocument/2006/relationships/image" Target="../media/image371.png"/><Relationship Id="rId106" Type="http://schemas.openxmlformats.org/officeDocument/2006/relationships/customXml" Target="../ink/ink506.xml"/><Relationship Id="rId114" Type="http://schemas.openxmlformats.org/officeDocument/2006/relationships/customXml" Target="../ink/ink510.xml"/><Relationship Id="rId119" Type="http://schemas.openxmlformats.org/officeDocument/2006/relationships/image" Target="../media/image496.png"/><Relationship Id="rId127" Type="http://schemas.openxmlformats.org/officeDocument/2006/relationships/image" Target="../media/image500.png"/><Relationship Id="rId10" Type="http://schemas.openxmlformats.org/officeDocument/2006/relationships/customXml" Target="../ink/ink460.xml"/><Relationship Id="rId31" Type="http://schemas.openxmlformats.org/officeDocument/2006/relationships/image" Target="../media/image452.png"/><Relationship Id="rId44" Type="http://schemas.openxmlformats.org/officeDocument/2006/relationships/customXml" Target="../ink/ink475.xml"/><Relationship Id="rId52" Type="http://schemas.openxmlformats.org/officeDocument/2006/relationships/customXml" Target="../ink/ink479.xml"/><Relationship Id="rId60" Type="http://schemas.openxmlformats.org/officeDocument/2006/relationships/customXml" Target="../ink/ink483.xml"/><Relationship Id="rId65" Type="http://schemas.openxmlformats.org/officeDocument/2006/relationships/image" Target="../media/image469.png"/><Relationship Id="rId73" Type="http://schemas.openxmlformats.org/officeDocument/2006/relationships/image" Target="../media/image473.png"/><Relationship Id="rId78" Type="http://schemas.openxmlformats.org/officeDocument/2006/relationships/customXml" Target="../ink/ink492.xml"/><Relationship Id="rId81" Type="http://schemas.openxmlformats.org/officeDocument/2006/relationships/image" Target="../media/image477.png"/><Relationship Id="rId86" Type="http://schemas.openxmlformats.org/officeDocument/2006/relationships/customXml" Target="../ink/ink496.xml"/><Relationship Id="rId94" Type="http://schemas.openxmlformats.org/officeDocument/2006/relationships/customXml" Target="../ink/ink500.xml"/><Relationship Id="rId99" Type="http://schemas.openxmlformats.org/officeDocument/2006/relationships/image" Target="../media/image486.png"/><Relationship Id="rId101" Type="http://schemas.openxmlformats.org/officeDocument/2006/relationships/image" Target="../media/image487.png"/><Relationship Id="rId122" Type="http://schemas.openxmlformats.org/officeDocument/2006/relationships/customXml" Target="../ink/ink514.xml"/><Relationship Id="rId130" Type="http://schemas.openxmlformats.org/officeDocument/2006/relationships/customXml" Target="../ink/ink518.xml"/><Relationship Id="rId135" Type="http://schemas.openxmlformats.org/officeDocument/2006/relationships/image" Target="../media/image442.png"/><Relationship Id="rId4" Type="http://schemas.openxmlformats.org/officeDocument/2006/relationships/customXml" Target="../ink/ink457.xml"/><Relationship Id="rId9" Type="http://schemas.openxmlformats.org/officeDocument/2006/relationships/image" Target="../media/image441.png"/><Relationship Id="rId18" Type="http://schemas.openxmlformats.org/officeDocument/2006/relationships/customXml" Target="../ink/ink462.xml"/><Relationship Id="rId39" Type="http://schemas.openxmlformats.org/officeDocument/2006/relationships/image" Target="../media/image456.png"/><Relationship Id="rId109" Type="http://schemas.openxmlformats.org/officeDocument/2006/relationships/image" Target="../media/image491.png"/><Relationship Id="rId34" Type="http://schemas.openxmlformats.org/officeDocument/2006/relationships/customXml" Target="../ink/ink470.xml"/><Relationship Id="rId50" Type="http://schemas.openxmlformats.org/officeDocument/2006/relationships/customXml" Target="../ink/ink478.xml"/><Relationship Id="rId55" Type="http://schemas.openxmlformats.org/officeDocument/2006/relationships/image" Target="../media/image464.png"/><Relationship Id="rId76" Type="http://schemas.openxmlformats.org/officeDocument/2006/relationships/customXml" Target="../ink/ink491.xml"/><Relationship Id="rId97" Type="http://schemas.openxmlformats.org/officeDocument/2006/relationships/image" Target="../media/image485.png"/><Relationship Id="rId104" Type="http://schemas.openxmlformats.org/officeDocument/2006/relationships/customXml" Target="../ink/ink505.xml"/><Relationship Id="rId120" Type="http://schemas.openxmlformats.org/officeDocument/2006/relationships/customXml" Target="../ink/ink513.xml"/><Relationship Id="rId125" Type="http://schemas.openxmlformats.org/officeDocument/2006/relationships/image" Target="../media/image499.png"/><Relationship Id="rId7" Type="http://schemas.openxmlformats.org/officeDocument/2006/relationships/image" Target="../media/image440.png"/><Relationship Id="rId71" Type="http://schemas.openxmlformats.org/officeDocument/2006/relationships/image" Target="../media/image472.png"/><Relationship Id="rId92" Type="http://schemas.openxmlformats.org/officeDocument/2006/relationships/customXml" Target="../ink/ink499.xml"/><Relationship Id="rId2" Type="http://schemas.openxmlformats.org/officeDocument/2006/relationships/customXml" Target="../ink/ink456.xml"/><Relationship Id="rId29" Type="http://schemas.openxmlformats.org/officeDocument/2006/relationships/image" Target="../media/image451.png"/><Relationship Id="rId24" Type="http://schemas.openxmlformats.org/officeDocument/2006/relationships/customXml" Target="../ink/ink465.xml"/><Relationship Id="rId40" Type="http://schemas.openxmlformats.org/officeDocument/2006/relationships/customXml" Target="../ink/ink473.xml"/><Relationship Id="rId45" Type="http://schemas.openxmlformats.org/officeDocument/2006/relationships/image" Target="../media/image459.png"/><Relationship Id="rId66" Type="http://schemas.openxmlformats.org/officeDocument/2006/relationships/customXml" Target="../ink/ink486.xml"/><Relationship Id="rId87" Type="http://schemas.openxmlformats.org/officeDocument/2006/relationships/image" Target="../media/image480.png"/><Relationship Id="rId110" Type="http://schemas.openxmlformats.org/officeDocument/2006/relationships/customXml" Target="../ink/ink508.xml"/><Relationship Id="rId115" Type="http://schemas.openxmlformats.org/officeDocument/2006/relationships/image" Target="../media/image494.png"/><Relationship Id="rId131" Type="http://schemas.openxmlformats.org/officeDocument/2006/relationships/image" Target="../media/image502.png"/><Relationship Id="rId136" Type="http://schemas.openxmlformats.org/officeDocument/2006/relationships/customXml" Target="../ink/ink521.xml"/><Relationship Id="rId61" Type="http://schemas.openxmlformats.org/officeDocument/2006/relationships/image" Target="../media/image467.png"/><Relationship Id="rId82" Type="http://schemas.openxmlformats.org/officeDocument/2006/relationships/customXml" Target="../ink/ink494.xml"/><Relationship Id="rId19" Type="http://schemas.openxmlformats.org/officeDocument/2006/relationships/image" Target="../media/image44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.png"/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0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3.png"/><Relationship Id="rId84" Type="http://schemas.openxmlformats.org/officeDocument/2006/relationships/image" Target="../media/image41.png"/><Relationship Id="rId89" Type="http://schemas.openxmlformats.org/officeDocument/2006/relationships/customXml" Target="../ink/ink44.xml"/><Relationship Id="rId112" Type="http://schemas.openxmlformats.org/officeDocument/2006/relationships/image" Target="../media/image55.png"/><Relationship Id="rId133" Type="http://schemas.openxmlformats.org/officeDocument/2006/relationships/customXml" Target="../ink/ink66.xml"/><Relationship Id="rId16" Type="http://schemas.openxmlformats.org/officeDocument/2006/relationships/image" Target="../media/image7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5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28.png"/><Relationship Id="rId74" Type="http://schemas.openxmlformats.org/officeDocument/2006/relationships/image" Target="../media/image36.png"/><Relationship Id="rId79" Type="http://schemas.openxmlformats.org/officeDocument/2006/relationships/customXml" Target="../ink/ink39.xml"/><Relationship Id="rId102" Type="http://schemas.openxmlformats.org/officeDocument/2006/relationships/image" Target="../media/image50.png"/><Relationship Id="rId123" Type="http://schemas.openxmlformats.org/officeDocument/2006/relationships/customXml" Target="../ink/ink61.xml"/><Relationship Id="rId128" Type="http://schemas.openxmlformats.org/officeDocument/2006/relationships/image" Target="../media/image63.png"/><Relationship Id="rId5" Type="http://schemas.openxmlformats.org/officeDocument/2006/relationships/customXml" Target="../ink/ink2.xml"/><Relationship Id="rId90" Type="http://schemas.openxmlformats.org/officeDocument/2006/relationships/image" Target="../media/image44.png"/><Relationship Id="rId95" Type="http://schemas.openxmlformats.org/officeDocument/2006/relationships/customXml" Target="../ink/ink47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13.xml"/><Relationship Id="rId30" Type="http://schemas.openxmlformats.org/officeDocument/2006/relationships/image" Target="../media/image14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3.png"/><Relationship Id="rId56" Type="http://schemas.openxmlformats.org/officeDocument/2006/relationships/image" Target="../media/image27.png"/><Relationship Id="rId64" Type="http://schemas.openxmlformats.org/officeDocument/2006/relationships/image" Target="../media/image31.png"/><Relationship Id="rId69" Type="http://schemas.openxmlformats.org/officeDocument/2006/relationships/customXml" Target="../ink/ink34.xml"/><Relationship Id="rId77" Type="http://schemas.openxmlformats.org/officeDocument/2006/relationships/customXml" Target="../ink/ink38.xml"/><Relationship Id="rId100" Type="http://schemas.openxmlformats.org/officeDocument/2006/relationships/image" Target="../media/image49.png"/><Relationship Id="rId105" Type="http://schemas.openxmlformats.org/officeDocument/2006/relationships/customXml" Target="../ink/ink52.xml"/><Relationship Id="rId113" Type="http://schemas.openxmlformats.org/officeDocument/2006/relationships/customXml" Target="../ink/ink56.xml"/><Relationship Id="rId118" Type="http://schemas.openxmlformats.org/officeDocument/2006/relationships/image" Target="../media/image58.png"/><Relationship Id="rId126" Type="http://schemas.openxmlformats.org/officeDocument/2006/relationships/image" Target="../media/image62.png"/><Relationship Id="rId134" Type="http://schemas.openxmlformats.org/officeDocument/2006/relationships/image" Target="../media/image66.png"/><Relationship Id="rId8" Type="http://schemas.openxmlformats.org/officeDocument/2006/relationships/image" Target="../media/image3.png"/><Relationship Id="rId51" Type="http://schemas.openxmlformats.org/officeDocument/2006/relationships/customXml" Target="../ink/ink25.xml"/><Relationship Id="rId72" Type="http://schemas.openxmlformats.org/officeDocument/2006/relationships/image" Target="../media/image35.png"/><Relationship Id="rId80" Type="http://schemas.openxmlformats.org/officeDocument/2006/relationships/image" Target="../media/image39.png"/><Relationship Id="rId85" Type="http://schemas.openxmlformats.org/officeDocument/2006/relationships/customXml" Target="../ink/ink42.xml"/><Relationship Id="rId93" Type="http://schemas.openxmlformats.org/officeDocument/2006/relationships/customXml" Target="../ink/ink46.xml"/><Relationship Id="rId98" Type="http://schemas.openxmlformats.org/officeDocument/2006/relationships/image" Target="../media/image48.png"/><Relationship Id="rId121" Type="http://schemas.openxmlformats.org/officeDocument/2006/relationships/customXml" Target="../ink/ink60.xml"/><Relationship Id="rId3" Type="http://schemas.openxmlformats.org/officeDocument/2006/relationships/customXml" Target="../ink/ink1.xml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8.png"/><Relationship Id="rId46" Type="http://schemas.openxmlformats.org/officeDocument/2006/relationships/image" Target="../media/image22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103" Type="http://schemas.openxmlformats.org/officeDocument/2006/relationships/customXml" Target="../ink/ink51.xml"/><Relationship Id="rId108" Type="http://schemas.openxmlformats.org/officeDocument/2006/relationships/image" Target="../media/image53.png"/><Relationship Id="rId116" Type="http://schemas.openxmlformats.org/officeDocument/2006/relationships/image" Target="../media/image57.png"/><Relationship Id="rId124" Type="http://schemas.openxmlformats.org/officeDocument/2006/relationships/image" Target="../media/image61.png"/><Relationship Id="rId129" Type="http://schemas.openxmlformats.org/officeDocument/2006/relationships/customXml" Target="../ink/ink64.xml"/><Relationship Id="rId20" Type="http://schemas.openxmlformats.org/officeDocument/2006/relationships/image" Target="../media/image9.png"/><Relationship Id="rId41" Type="http://schemas.openxmlformats.org/officeDocument/2006/relationships/customXml" Target="../ink/ink20.xml"/><Relationship Id="rId54" Type="http://schemas.openxmlformats.org/officeDocument/2006/relationships/image" Target="../media/image26.png"/><Relationship Id="rId62" Type="http://schemas.openxmlformats.org/officeDocument/2006/relationships/image" Target="../media/image30.png"/><Relationship Id="rId70" Type="http://schemas.openxmlformats.org/officeDocument/2006/relationships/image" Target="../media/image34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43.png"/><Relationship Id="rId91" Type="http://schemas.openxmlformats.org/officeDocument/2006/relationships/customXml" Target="../ink/ink45.xml"/><Relationship Id="rId96" Type="http://schemas.openxmlformats.org/officeDocument/2006/relationships/image" Target="../media/image47.png"/><Relationship Id="rId111" Type="http://schemas.openxmlformats.org/officeDocument/2006/relationships/customXml" Target="../ink/ink55.xml"/><Relationship Id="rId132" Type="http://schemas.openxmlformats.org/officeDocument/2006/relationships/image" Target="../media/image65.pn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3.png"/><Relationship Id="rId36" Type="http://schemas.openxmlformats.org/officeDocument/2006/relationships/image" Target="../media/image17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6" Type="http://schemas.openxmlformats.org/officeDocument/2006/relationships/image" Target="../media/image52.png"/><Relationship Id="rId114" Type="http://schemas.openxmlformats.org/officeDocument/2006/relationships/image" Target="../media/image56.png"/><Relationship Id="rId119" Type="http://schemas.openxmlformats.org/officeDocument/2006/relationships/customXml" Target="../ink/ink59.xml"/><Relationship Id="rId127" Type="http://schemas.openxmlformats.org/officeDocument/2006/relationships/customXml" Target="../ink/ink63.xml"/><Relationship Id="rId10" Type="http://schemas.openxmlformats.org/officeDocument/2006/relationships/image" Target="../media/image4.png"/><Relationship Id="rId31" Type="http://schemas.openxmlformats.org/officeDocument/2006/relationships/customXml" Target="../ink/ink15.xml"/><Relationship Id="rId44" Type="http://schemas.openxmlformats.org/officeDocument/2006/relationships/image" Target="../media/image21.png"/><Relationship Id="rId52" Type="http://schemas.openxmlformats.org/officeDocument/2006/relationships/image" Target="../media/image25.png"/><Relationship Id="rId60" Type="http://schemas.openxmlformats.org/officeDocument/2006/relationships/image" Target="../media/image29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38.png"/><Relationship Id="rId81" Type="http://schemas.openxmlformats.org/officeDocument/2006/relationships/customXml" Target="../ink/ink40.xml"/><Relationship Id="rId86" Type="http://schemas.openxmlformats.org/officeDocument/2006/relationships/image" Target="../media/image42.png"/><Relationship Id="rId94" Type="http://schemas.openxmlformats.org/officeDocument/2006/relationships/image" Target="../media/image46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0.png"/><Relationship Id="rId130" Type="http://schemas.openxmlformats.org/officeDocument/2006/relationships/image" Target="../media/image64.png"/><Relationship Id="rId135" Type="http://schemas.openxmlformats.org/officeDocument/2006/relationships/customXml" Target="../ink/ink67.xml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16.png"/><Relationship Id="rId50" Type="http://schemas.openxmlformats.org/officeDocument/2006/relationships/image" Target="../media/image24.png"/><Relationship Id="rId55" Type="http://schemas.openxmlformats.org/officeDocument/2006/relationships/customXml" Target="../ink/ink27.xml"/><Relationship Id="rId76" Type="http://schemas.openxmlformats.org/officeDocument/2006/relationships/image" Target="../media/image37.png"/><Relationship Id="rId97" Type="http://schemas.openxmlformats.org/officeDocument/2006/relationships/customXml" Target="../ink/ink48.xml"/><Relationship Id="rId104" Type="http://schemas.openxmlformats.org/officeDocument/2006/relationships/image" Target="../media/image51.png"/><Relationship Id="rId120" Type="http://schemas.openxmlformats.org/officeDocument/2006/relationships/image" Target="../media/image59.png"/><Relationship Id="rId125" Type="http://schemas.openxmlformats.org/officeDocument/2006/relationships/customXml" Target="../ink/ink62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5.png"/><Relationship Id="rId2" Type="http://schemas.openxmlformats.org/officeDocument/2006/relationships/slideLayout" Target="../slideLayouts/slideLayout1.xml"/><Relationship Id="rId29" Type="http://schemas.openxmlformats.org/officeDocument/2006/relationships/customXml" Target="../ink/ink14.xml"/><Relationship Id="rId24" Type="http://schemas.openxmlformats.org/officeDocument/2006/relationships/image" Target="../media/image11.png"/><Relationship Id="rId40" Type="http://schemas.openxmlformats.org/officeDocument/2006/relationships/image" Target="../media/image19.png"/><Relationship Id="rId45" Type="http://schemas.openxmlformats.org/officeDocument/2006/relationships/customXml" Target="../ink/ink22.xml"/><Relationship Id="rId66" Type="http://schemas.openxmlformats.org/officeDocument/2006/relationships/image" Target="../media/image32.png"/><Relationship Id="rId87" Type="http://schemas.openxmlformats.org/officeDocument/2006/relationships/customXml" Target="../ink/ink43.xml"/><Relationship Id="rId110" Type="http://schemas.openxmlformats.org/officeDocument/2006/relationships/image" Target="../media/image54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67.png"/><Relationship Id="rId61" Type="http://schemas.openxmlformats.org/officeDocument/2006/relationships/customXml" Target="../ink/ink30.xml"/><Relationship Id="rId82" Type="http://schemas.openxmlformats.org/officeDocument/2006/relationships/image" Target="../media/image40.png"/><Relationship Id="rId19" Type="http://schemas.openxmlformats.org/officeDocument/2006/relationships/customXml" Target="../ink/ink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0.xml"/><Relationship Id="rId117" Type="http://schemas.openxmlformats.org/officeDocument/2006/relationships/image" Target="../media/image117.png"/><Relationship Id="rId21" Type="http://schemas.openxmlformats.org/officeDocument/2006/relationships/image" Target="../media/image69.png"/><Relationship Id="rId42" Type="http://schemas.openxmlformats.org/officeDocument/2006/relationships/customXml" Target="../ink/ink88.xml"/><Relationship Id="rId47" Type="http://schemas.openxmlformats.org/officeDocument/2006/relationships/image" Target="../media/image82.png"/><Relationship Id="rId63" Type="http://schemas.openxmlformats.org/officeDocument/2006/relationships/image" Target="../media/image90.png"/><Relationship Id="rId68" Type="http://schemas.openxmlformats.org/officeDocument/2006/relationships/customXml" Target="../ink/ink101.xml"/><Relationship Id="rId84" Type="http://schemas.openxmlformats.org/officeDocument/2006/relationships/customXml" Target="../ink/ink109.xml"/><Relationship Id="rId89" Type="http://schemas.openxmlformats.org/officeDocument/2006/relationships/image" Target="../media/image103.png"/><Relationship Id="rId112" Type="http://schemas.openxmlformats.org/officeDocument/2006/relationships/customXml" Target="../ink/ink123.xml"/><Relationship Id="rId133" Type="http://schemas.openxmlformats.org/officeDocument/2006/relationships/image" Target="../media/image125.png"/><Relationship Id="rId138" Type="http://schemas.openxmlformats.org/officeDocument/2006/relationships/customXml" Target="../ink/ink136.xml"/><Relationship Id="rId16" Type="http://schemas.openxmlformats.org/officeDocument/2006/relationships/customXml" Target="../ink/ink75.xml"/><Relationship Id="rId107" Type="http://schemas.openxmlformats.org/officeDocument/2006/relationships/image" Target="../media/image112.png"/><Relationship Id="rId11" Type="http://schemas.openxmlformats.org/officeDocument/2006/relationships/image" Target="../media/image640.png"/><Relationship Id="rId32" Type="http://schemas.openxmlformats.org/officeDocument/2006/relationships/customXml" Target="../ink/ink83.xml"/><Relationship Id="rId37" Type="http://schemas.openxmlformats.org/officeDocument/2006/relationships/image" Target="../media/image77.png"/><Relationship Id="rId53" Type="http://schemas.openxmlformats.org/officeDocument/2006/relationships/image" Target="../media/image85.png"/><Relationship Id="rId58" Type="http://schemas.openxmlformats.org/officeDocument/2006/relationships/customXml" Target="../ink/ink96.xml"/><Relationship Id="rId74" Type="http://schemas.openxmlformats.org/officeDocument/2006/relationships/customXml" Target="../ink/ink104.xml"/><Relationship Id="rId79" Type="http://schemas.openxmlformats.org/officeDocument/2006/relationships/image" Target="../media/image98.png"/><Relationship Id="rId102" Type="http://schemas.openxmlformats.org/officeDocument/2006/relationships/customXml" Target="../ink/ink118.xml"/><Relationship Id="rId123" Type="http://schemas.openxmlformats.org/officeDocument/2006/relationships/image" Target="../media/image120.png"/><Relationship Id="rId128" Type="http://schemas.openxmlformats.org/officeDocument/2006/relationships/customXml" Target="../ink/ink131.xml"/><Relationship Id="rId144" Type="http://schemas.openxmlformats.org/officeDocument/2006/relationships/customXml" Target="../ink/ink139.xml"/><Relationship Id="rId149" Type="http://schemas.openxmlformats.org/officeDocument/2006/relationships/image" Target="../media/image133.png"/><Relationship Id="rId5" Type="http://schemas.openxmlformats.org/officeDocument/2006/relationships/image" Target="../media/image610.png"/><Relationship Id="rId90" Type="http://schemas.openxmlformats.org/officeDocument/2006/relationships/customXml" Target="../ink/ink112.xml"/><Relationship Id="rId95" Type="http://schemas.openxmlformats.org/officeDocument/2006/relationships/image" Target="../media/image106.png"/><Relationship Id="rId22" Type="http://schemas.openxmlformats.org/officeDocument/2006/relationships/customXml" Target="../ink/ink78.xml"/><Relationship Id="rId27" Type="http://schemas.openxmlformats.org/officeDocument/2006/relationships/image" Target="../media/image72.png"/><Relationship Id="rId43" Type="http://schemas.openxmlformats.org/officeDocument/2006/relationships/image" Target="../media/image80.png"/><Relationship Id="rId48" Type="http://schemas.openxmlformats.org/officeDocument/2006/relationships/customXml" Target="../ink/ink91.xml"/><Relationship Id="rId64" Type="http://schemas.openxmlformats.org/officeDocument/2006/relationships/customXml" Target="../ink/ink99.xml"/><Relationship Id="rId69" Type="http://schemas.openxmlformats.org/officeDocument/2006/relationships/image" Target="../media/image93.png"/><Relationship Id="rId113" Type="http://schemas.openxmlformats.org/officeDocument/2006/relationships/image" Target="../media/image115.png"/><Relationship Id="rId118" Type="http://schemas.openxmlformats.org/officeDocument/2006/relationships/customXml" Target="../ink/ink126.xml"/><Relationship Id="rId134" Type="http://schemas.openxmlformats.org/officeDocument/2006/relationships/customXml" Target="../ink/ink134.xml"/><Relationship Id="rId139" Type="http://schemas.openxmlformats.org/officeDocument/2006/relationships/image" Target="../media/image128.png"/><Relationship Id="rId80" Type="http://schemas.openxmlformats.org/officeDocument/2006/relationships/customXml" Target="../ink/ink107.xml"/><Relationship Id="rId85" Type="http://schemas.openxmlformats.org/officeDocument/2006/relationships/image" Target="../media/image101.png"/><Relationship Id="rId150" Type="http://schemas.openxmlformats.org/officeDocument/2006/relationships/customXml" Target="../ink/ink142.xml"/><Relationship Id="rId12" Type="http://schemas.openxmlformats.org/officeDocument/2006/relationships/customXml" Target="../ink/ink73.xml"/><Relationship Id="rId17" Type="http://schemas.openxmlformats.org/officeDocument/2006/relationships/image" Target="../media/image670.png"/><Relationship Id="rId25" Type="http://schemas.openxmlformats.org/officeDocument/2006/relationships/image" Target="../media/image71.png"/><Relationship Id="rId33" Type="http://schemas.openxmlformats.org/officeDocument/2006/relationships/image" Target="../media/image75.png"/><Relationship Id="rId38" Type="http://schemas.openxmlformats.org/officeDocument/2006/relationships/customXml" Target="../ink/ink86.xml"/><Relationship Id="rId46" Type="http://schemas.openxmlformats.org/officeDocument/2006/relationships/customXml" Target="../ink/ink90.xml"/><Relationship Id="rId59" Type="http://schemas.openxmlformats.org/officeDocument/2006/relationships/image" Target="../media/image88.png"/><Relationship Id="rId67" Type="http://schemas.openxmlformats.org/officeDocument/2006/relationships/image" Target="../media/image92.png"/><Relationship Id="rId103" Type="http://schemas.openxmlformats.org/officeDocument/2006/relationships/image" Target="../media/image110.png"/><Relationship Id="rId108" Type="http://schemas.openxmlformats.org/officeDocument/2006/relationships/customXml" Target="../ink/ink121.xml"/><Relationship Id="rId116" Type="http://schemas.openxmlformats.org/officeDocument/2006/relationships/customXml" Target="../ink/ink125.xml"/><Relationship Id="rId124" Type="http://schemas.openxmlformats.org/officeDocument/2006/relationships/customXml" Target="../ink/ink129.xml"/><Relationship Id="rId129" Type="http://schemas.openxmlformats.org/officeDocument/2006/relationships/image" Target="../media/image123.png"/><Relationship Id="rId137" Type="http://schemas.openxmlformats.org/officeDocument/2006/relationships/image" Target="../media/image127.png"/><Relationship Id="rId20" Type="http://schemas.openxmlformats.org/officeDocument/2006/relationships/customXml" Target="../ink/ink77.xml"/><Relationship Id="rId41" Type="http://schemas.openxmlformats.org/officeDocument/2006/relationships/image" Target="../media/image79.png"/><Relationship Id="rId54" Type="http://schemas.openxmlformats.org/officeDocument/2006/relationships/customXml" Target="../ink/ink94.xml"/><Relationship Id="rId62" Type="http://schemas.openxmlformats.org/officeDocument/2006/relationships/customXml" Target="../ink/ink98.xml"/><Relationship Id="rId70" Type="http://schemas.openxmlformats.org/officeDocument/2006/relationships/customXml" Target="../ink/ink102.xml"/><Relationship Id="rId75" Type="http://schemas.openxmlformats.org/officeDocument/2006/relationships/image" Target="../media/image96.png"/><Relationship Id="rId83" Type="http://schemas.openxmlformats.org/officeDocument/2006/relationships/image" Target="../media/image100.png"/><Relationship Id="rId88" Type="http://schemas.openxmlformats.org/officeDocument/2006/relationships/customXml" Target="../ink/ink111.xml"/><Relationship Id="rId91" Type="http://schemas.openxmlformats.org/officeDocument/2006/relationships/image" Target="../media/image104.png"/><Relationship Id="rId96" Type="http://schemas.openxmlformats.org/officeDocument/2006/relationships/customXml" Target="../ink/ink115.xml"/><Relationship Id="rId111" Type="http://schemas.openxmlformats.org/officeDocument/2006/relationships/image" Target="../media/image114.png"/><Relationship Id="rId132" Type="http://schemas.openxmlformats.org/officeDocument/2006/relationships/customXml" Target="../ink/ink133.xml"/><Relationship Id="rId140" Type="http://schemas.openxmlformats.org/officeDocument/2006/relationships/customXml" Target="../ink/ink137.xml"/><Relationship Id="rId145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0.xml"/><Relationship Id="rId15" Type="http://schemas.openxmlformats.org/officeDocument/2006/relationships/image" Target="../media/image660.png"/><Relationship Id="rId23" Type="http://schemas.openxmlformats.org/officeDocument/2006/relationships/image" Target="../media/image70.png"/><Relationship Id="rId28" Type="http://schemas.openxmlformats.org/officeDocument/2006/relationships/customXml" Target="../ink/ink81.xml"/><Relationship Id="rId36" Type="http://schemas.openxmlformats.org/officeDocument/2006/relationships/customXml" Target="../ink/ink85.xml"/><Relationship Id="rId49" Type="http://schemas.openxmlformats.org/officeDocument/2006/relationships/image" Target="../media/image83.png"/><Relationship Id="rId57" Type="http://schemas.openxmlformats.org/officeDocument/2006/relationships/image" Target="../media/image87.png"/><Relationship Id="rId106" Type="http://schemas.openxmlformats.org/officeDocument/2006/relationships/customXml" Target="../ink/ink120.xml"/><Relationship Id="rId114" Type="http://schemas.openxmlformats.org/officeDocument/2006/relationships/customXml" Target="../ink/ink124.xml"/><Relationship Id="rId119" Type="http://schemas.openxmlformats.org/officeDocument/2006/relationships/image" Target="../media/image118.png"/><Relationship Id="rId127" Type="http://schemas.openxmlformats.org/officeDocument/2006/relationships/image" Target="../media/image122.png"/><Relationship Id="rId10" Type="http://schemas.openxmlformats.org/officeDocument/2006/relationships/customXml" Target="../ink/ink72.xml"/><Relationship Id="rId31" Type="http://schemas.openxmlformats.org/officeDocument/2006/relationships/image" Target="../media/image74.png"/><Relationship Id="rId44" Type="http://schemas.openxmlformats.org/officeDocument/2006/relationships/customXml" Target="../ink/ink89.xml"/><Relationship Id="rId52" Type="http://schemas.openxmlformats.org/officeDocument/2006/relationships/customXml" Target="../ink/ink93.xml"/><Relationship Id="rId60" Type="http://schemas.openxmlformats.org/officeDocument/2006/relationships/customXml" Target="../ink/ink97.xml"/><Relationship Id="rId65" Type="http://schemas.openxmlformats.org/officeDocument/2006/relationships/image" Target="../media/image91.png"/><Relationship Id="rId73" Type="http://schemas.openxmlformats.org/officeDocument/2006/relationships/image" Target="../media/image95.png"/><Relationship Id="rId78" Type="http://schemas.openxmlformats.org/officeDocument/2006/relationships/customXml" Target="../ink/ink106.xml"/><Relationship Id="rId81" Type="http://schemas.openxmlformats.org/officeDocument/2006/relationships/image" Target="../media/image99.png"/><Relationship Id="rId86" Type="http://schemas.openxmlformats.org/officeDocument/2006/relationships/customXml" Target="../ink/ink110.xml"/><Relationship Id="rId94" Type="http://schemas.openxmlformats.org/officeDocument/2006/relationships/customXml" Target="../ink/ink114.xml"/><Relationship Id="rId99" Type="http://schemas.openxmlformats.org/officeDocument/2006/relationships/image" Target="../media/image108.png"/><Relationship Id="rId101" Type="http://schemas.openxmlformats.org/officeDocument/2006/relationships/image" Target="../media/image109.png"/><Relationship Id="rId122" Type="http://schemas.openxmlformats.org/officeDocument/2006/relationships/customXml" Target="../ink/ink128.xml"/><Relationship Id="rId130" Type="http://schemas.openxmlformats.org/officeDocument/2006/relationships/customXml" Target="../ink/ink132.xml"/><Relationship Id="rId135" Type="http://schemas.openxmlformats.org/officeDocument/2006/relationships/image" Target="../media/image126.png"/><Relationship Id="rId143" Type="http://schemas.openxmlformats.org/officeDocument/2006/relationships/image" Target="../media/image130.png"/><Relationship Id="rId148" Type="http://schemas.openxmlformats.org/officeDocument/2006/relationships/customXml" Target="../ink/ink141.xml"/><Relationship Id="rId151" Type="http://schemas.openxmlformats.org/officeDocument/2006/relationships/image" Target="../media/image134.png"/><Relationship Id="rId4" Type="http://schemas.openxmlformats.org/officeDocument/2006/relationships/customXml" Target="../ink/ink69.xml"/><Relationship Id="rId9" Type="http://schemas.openxmlformats.org/officeDocument/2006/relationships/image" Target="../media/image630.png"/><Relationship Id="rId13" Type="http://schemas.openxmlformats.org/officeDocument/2006/relationships/image" Target="../media/image650.png"/><Relationship Id="rId18" Type="http://schemas.openxmlformats.org/officeDocument/2006/relationships/customXml" Target="../ink/ink76.xml"/><Relationship Id="rId39" Type="http://schemas.openxmlformats.org/officeDocument/2006/relationships/image" Target="../media/image78.png"/><Relationship Id="rId109" Type="http://schemas.openxmlformats.org/officeDocument/2006/relationships/image" Target="../media/image113.png"/><Relationship Id="rId34" Type="http://schemas.openxmlformats.org/officeDocument/2006/relationships/customXml" Target="../ink/ink84.xml"/><Relationship Id="rId50" Type="http://schemas.openxmlformats.org/officeDocument/2006/relationships/customXml" Target="../ink/ink92.xml"/><Relationship Id="rId55" Type="http://schemas.openxmlformats.org/officeDocument/2006/relationships/image" Target="../media/image86.png"/><Relationship Id="rId76" Type="http://schemas.openxmlformats.org/officeDocument/2006/relationships/customXml" Target="../ink/ink105.xml"/><Relationship Id="rId97" Type="http://schemas.openxmlformats.org/officeDocument/2006/relationships/image" Target="../media/image107.png"/><Relationship Id="rId104" Type="http://schemas.openxmlformats.org/officeDocument/2006/relationships/customXml" Target="../ink/ink119.xml"/><Relationship Id="rId120" Type="http://schemas.openxmlformats.org/officeDocument/2006/relationships/customXml" Target="../ink/ink127.xml"/><Relationship Id="rId125" Type="http://schemas.openxmlformats.org/officeDocument/2006/relationships/image" Target="../media/image121.png"/><Relationship Id="rId141" Type="http://schemas.openxmlformats.org/officeDocument/2006/relationships/image" Target="../media/image129.png"/><Relationship Id="rId146" Type="http://schemas.openxmlformats.org/officeDocument/2006/relationships/customXml" Target="../ink/ink140.xml"/><Relationship Id="rId7" Type="http://schemas.openxmlformats.org/officeDocument/2006/relationships/image" Target="../media/image620.png"/><Relationship Id="rId71" Type="http://schemas.openxmlformats.org/officeDocument/2006/relationships/image" Target="../media/image94.png"/><Relationship Id="rId92" Type="http://schemas.openxmlformats.org/officeDocument/2006/relationships/customXml" Target="../ink/ink113.xml"/><Relationship Id="rId2" Type="http://schemas.openxmlformats.org/officeDocument/2006/relationships/customXml" Target="../ink/ink68.xml"/><Relationship Id="rId29" Type="http://schemas.openxmlformats.org/officeDocument/2006/relationships/image" Target="../media/image73.png"/><Relationship Id="rId24" Type="http://schemas.openxmlformats.org/officeDocument/2006/relationships/customXml" Target="../ink/ink79.xml"/><Relationship Id="rId40" Type="http://schemas.openxmlformats.org/officeDocument/2006/relationships/customXml" Target="../ink/ink87.xml"/><Relationship Id="rId45" Type="http://schemas.openxmlformats.org/officeDocument/2006/relationships/image" Target="../media/image81.png"/><Relationship Id="rId66" Type="http://schemas.openxmlformats.org/officeDocument/2006/relationships/customXml" Target="../ink/ink100.xml"/><Relationship Id="rId87" Type="http://schemas.openxmlformats.org/officeDocument/2006/relationships/image" Target="../media/image102.png"/><Relationship Id="rId110" Type="http://schemas.openxmlformats.org/officeDocument/2006/relationships/customXml" Target="../ink/ink122.xml"/><Relationship Id="rId115" Type="http://schemas.openxmlformats.org/officeDocument/2006/relationships/image" Target="../media/image116.png"/><Relationship Id="rId131" Type="http://schemas.openxmlformats.org/officeDocument/2006/relationships/image" Target="../media/image124.png"/><Relationship Id="rId136" Type="http://schemas.openxmlformats.org/officeDocument/2006/relationships/customXml" Target="../ink/ink135.xml"/><Relationship Id="rId61" Type="http://schemas.openxmlformats.org/officeDocument/2006/relationships/image" Target="../media/image89.png"/><Relationship Id="rId82" Type="http://schemas.openxmlformats.org/officeDocument/2006/relationships/customXml" Target="../ink/ink108.xml"/><Relationship Id="rId19" Type="http://schemas.openxmlformats.org/officeDocument/2006/relationships/image" Target="../media/image68.png"/><Relationship Id="rId14" Type="http://schemas.openxmlformats.org/officeDocument/2006/relationships/customXml" Target="../ink/ink74.xml"/><Relationship Id="rId30" Type="http://schemas.openxmlformats.org/officeDocument/2006/relationships/customXml" Target="../ink/ink82.xml"/><Relationship Id="rId35" Type="http://schemas.openxmlformats.org/officeDocument/2006/relationships/image" Target="../media/image76.png"/><Relationship Id="rId56" Type="http://schemas.openxmlformats.org/officeDocument/2006/relationships/customXml" Target="../ink/ink95.xml"/><Relationship Id="rId77" Type="http://schemas.openxmlformats.org/officeDocument/2006/relationships/image" Target="../media/image97.png"/><Relationship Id="rId100" Type="http://schemas.openxmlformats.org/officeDocument/2006/relationships/customXml" Target="../ink/ink117.xml"/><Relationship Id="rId105" Type="http://schemas.openxmlformats.org/officeDocument/2006/relationships/image" Target="../media/image111.png"/><Relationship Id="rId126" Type="http://schemas.openxmlformats.org/officeDocument/2006/relationships/customXml" Target="../ink/ink130.xml"/><Relationship Id="rId147" Type="http://schemas.openxmlformats.org/officeDocument/2006/relationships/image" Target="../media/image132.png"/><Relationship Id="rId8" Type="http://schemas.openxmlformats.org/officeDocument/2006/relationships/customXml" Target="../ink/ink71.xml"/><Relationship Id="rId51" Type="http://schemas.openxmlformats.org/officeDocument/2006/relationships/image" Target="../media/image84.png"/><Relationship Id="rId72" Type="http://schemas.openxmlformats.org/officeDocument/2006/relationships/customXml" Target="../ink/ink103.xml"/><Relationship Id="rId93" Type="http://schemas.openxmlformats.org/officeDocument/2006/relationships/image" Target="../media/image105.png"/><Relationship Id="rId98" Type="http://schemas.openxmlformats.org/officeDocument/2006/relationships/customXml" Target="../ink/ink116.xml"/><Relationship Id="rId121" Type="http://schemas.openxmlformats.org/officeDocument/2006/relationships/image" Target="../media/image119.png"/><Relationship Id="rId142" Type="http://schemas.openxmlformats.org/officeDocument/2006/relationships/customXml" Target="../ink/ink138.xml"/><Relationship Id="rId3" Type="http://schemas.openxmlformats.org/officeDocument/2006/relationships/image" Target="../media/image600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5.xml"/><Relationship Id="rId21" Type="http://schemas.openxmlformats.org/officeDocument/2006/relationships/image" Target="../media/image144.png"/><Relationship Id="rId42" Type="http://schemas.openxmlformats.org/officeDocument/2006/relationships/customXml" Target="../ink/ink163.xml"/><Relationship Id="rId47" Type="http://schemas.openxmlformats.org/officeDocument/2006/relationships/image" Target="../media/image157.png"/><Relationship Id="rId63" Type="http://schemas.openxmlformats.org/officeDocument/2006/relationships/image" Target="../media/image165.png"/><Relationship Id="rId68" Type="http://schemas.openxmlformats.org/officeDocument/2006/relationships/customXml" Target="../ink/ink176.xml"/><Relationship Id="rId84" Type="http://schemas.openxmlformats.org/officeDocument/2006/relationships/customXml" Target="../ink/ink184.xml"/><Relationship Id="rId89" Type="http://schemas.openxmlformats.org/officeDocument/2006/relationships/image" Target="../media/image178.png"/><Relationship Id="rId2" Type="http://schemas.openxmlformats.org/officeDocument/2006/relationships/customXml" Target="../ink/ink143.xml"/><Relationship Id="rId16" Type="http://schemas.openxmlformats.org/officeDocument/2006/relationships/customXml" Target="../ink/ink150.xml"/><Relationship Id="rId29" Type="http://schemas.openxmlformats.org/officeDocument/2006/relationships/image" Target="../media/image148.png"/><Relationship Id="rId107" Type="http://schemas.openxmlformats.org/officeDocument/2006/relationships/image" Target="../media/image187.png"/><Relationship Id="rId11" Type="http://schemas.openxmlformats.org/officeDocument/2006/relationships/image" Target="../media/image139.png"/><Relationship Id="rId24" Type="http://schemas.openxmlformats.org/officeDocument/2006/relationships/customXml" Target="../ink/ink154.xml"/><Relationship Id="rId32" Type="http://schemas.openxmlformats.org/officeDocument/2006/relationships/customXml" Target="../ink/ink158.xml"/><Relationship Id="rId37" Type="http://schemas.openxmlformats.org/officeDocument/2006/relationships/image" Target="../media/image152.png"/><Relationship Id="rId40" Type="http://schemas.openxmlformats.org/officeDocument/2006/relationships/customXml" Target="../ink/ink162.xml"/><Relationship Id="rId45" Type="http://schemas.openxmlformats.org/officeDocument/2006/relationships/image" Target="../media/image156.png"/><Relationship Id="rId53" Type="http://schemas.openxmlformats.org/officeDocument/2006/relationships/image" Target="../media/image160.png"/><Relationship Id="rId58" Type="http://schemas.openxmlformats.org/officeDocument/2006/relationships/customXml" Target="../ink/ink171.xml"/><Relationship Id="rId66" Type="http://schemas.openxmlformats.org/officeDocument/2006/relationships/customXml" Target="../ink/ink175.xml"/><Relationship Id="rId74" Type="http://schemas.openxmlformats.org/officeDocument/2006/relationships/customXml" Target="../ink/ink179.xml"/><Relationship Id="rId79" Type="http://schemas.openxmlformats.org/officeDocument/2006/relationships/image" Target="../media/image173.png"/><Relationship Id="rId87" Type="http://schemas.openxmlformats.org/officeDocument/2006/relationships/image" Target="../media/image177.png"/><Relationship Id="rId102" Type="http://schemas.openxmlformats.org/officeDocument/2006/relationships/customXml" Target="../ink/ink193.xml"/><Relationship Id="rId110" Type="http://schemas.openxmlformats.org/officeDocument/2006/relationships/customXml" Target="../ink/ink197.xml"/><Relationship Id="rId5" Type="http://schemas.openxmlformats.org/officeDocument/2006/relationships/image" Target="../media/image136.png"/><Relationship Id="rId61" Type="http://schemas.openxmlformats.org/officeDocument/2006/relationships/image" Target="../media/image164.png"/><Relationship Id="rId82" Type="http://schemas.openxmlformats.org/officeDocument/2006/relationships/customXml" Target="../ink/ink183.xml"/><Relationship Id="rId90" Type="http://schemas.openxmlformats.org/officeDocument/2006/relationships/customXml" Target="../ink/ink187.xml"/><Relationship Id="rId95" Type="http://schemas.openxmlformats.org/officeDocument/2006/relationships/image" Target="../media/image181.png"/><Relationship Id="rId19" Type="http://schemas.openxmlformats.org/officeDocument/2006/relationships/image" Target="../media/image143.png"/><Relationship Id="rId14" Type="http://schemas.openxmlformats.org/officeDocument/2006/relationships/customXml" Target="../ink/ink149.xml"/><Relationship Id="rId22" Type="http://schemas.openxmlformats.org/officeDocument/2006/relationships/customXml" Target="../ink/ink153.xml"/><Relationship Id="rId27" Type="http://schemas.openxmlformats.org/officeDocument/2006/relationships/image" Target="../media/image147.png"/><Relationship Id="rId30" Type="http://schemas.openxmlformats.org/officeDocument/2006/relationships/customXml" Target="../ink/ink157.xml"/><Relationship Id="rId35" Type="http://schemas.openxmlformats.org/officeDocument/2006/relationships/image" Target="../media/image151.png"/><Relationship Id="rId43" Type="http://schemas.openxmlformats.org/officeDocument/2006/relationships/image" Target="../media/image155.png"/><Relationship Id="rId48" Type="http://schemas.openxmlformats.org/officeDocument/2006/relationships/customXml" Target="../ink/ink166.xml"/><Relationship Id="rId56" Type="http://schemas.openxmlformats.org/officeDocument/2006/relationships/customXml" Target="../ink/ink170.xml"/><Relationship Id="rId64" Type="http://schemas.openxmlformats.org/officeDocument/2006/relationships/customXml" Target="../ink/ink174.xml"/><Relationship Id="rId69" Type="http://schemas.openxmlformats.org/officeDocument/2006/relationships/image" Target="../media/image168.png"/><Relationship Id="rId77" Type="http://schemas.openxmlformats.org/officeDocument/2006/relationships/image" Target="../media/image172.png"/><Relationship Id="rId100" Type="http://schemas.openxmlformats.org/officeDocument/2006/relationships/customXml" Target="../ink/ink192.xml"/><Relationship Id="rId105" Type="http://schemas.openxmlformats.org/officeDocument/2006/relationships/image" Target="../media/image186.png"/><Relationship Id="rId8" Type="http://schemas.openxmlformats.org/officeDocument/2006/relationships/customXml" Target="../ink/ink146.xml"/><Relationship Id="rId51" Type="http://schemas.openxmlformats.org/officeDocument/2006/relationships/image" Target="../media/image159.png"/><Relationship Id="rId72" Type="http://schemas.openxmlformats.org/officeDocument/2006/relationships/customXml" Target="../ink/ink178.xml"/><Relationship Id="rId80" Type="http://schemas.openxmlformats.org/officeDocument/2006/relationships/customXml" Target="../ink/ink182.xml"/><Relationship Id="rId85" Type="http://schemas.openxmlformats.org/officeDocument/2006/relationships/image" Target="../media/image176.png"/><Relationship Id="rId93" Type="http://schemas.openxmlformats.org/officeDocument/2006/relationships/image" Target="../media/image180.png"/><Relationship Id="rId98" Type="http://schemas.openxmlformats.org/officeDocument/2006/relationships/customXml" Target="../ink/ink191.xml"/><Relationship Id="rId3" Type="http://schemas.openxmlformats.org/officeDocument/2006/relationships/image" Target="../media/image135.png"/><Relationship Id="rId12" Type="http://schemas.openxmlformats.org/officeDocument/2006/relationships/customXml" Target="../ink/ink148.xml"/><Relationship Id="rId17" Type="http://schemas.openxmlformats.org/officeDocument/2006/relationships/image" Target="../media/image142.png"/><Relationship Id="rId25" Type="http://schemas.openxmlformats.org/officeDocument/2006/relationships/image" Target="../media/image146.png"/><Relationship Id="rId33" Type="http://schemas.openxmlformats.org/officeDocument/2006/relationships/image" Target="../media/image150.png"/><Relationship Id="rId38" Type="http://schemas.openxmlformats.org/officeDocument/2006/relationships/customXml" Target="../ink/ink161.xml"/><Relationship Id="rId46" Type="http://schemas.openxmlformats.org/officeDocument/2006/relationships/customXml" Target="../ink/ink165.xml"/><Relationship Id="rId59" Type="http://schemas.openxmlformats.org/officeDocument/2006/relationships/image" Target="../media/image163.png"/><Relationship Id="rId67" Type="http://schemas.openxmlformats.org/officeDocument/2006/relationships/image" Target="../media/image167.png"/><Relationship Id="rId103" Type="http://schemas.openxmlformats.org/officeDocument/2006/relationships/image" Target="../media/image185.png"/><Relationship Id="rId108" Type="http://schemas.openxmlformats.org/officeDocument/2006/relationships/customXml" Target="../ink/ink196.xml"/><Relationship Id="rId20" Type="http://schemas.openxmlformats.org/officeDocument/2006/relationships/customXml" Target="../ink/ink152.xml"/><Relationship Id="rId41" Type="http://schemas.openxmlformats.org/officeDocument/2006/relationships/image" Target="../media/image154.png"/><Relationship Id="rId54" Type="http://schemas.openxmlformats.org/officeDocument/2006/relationships/customXml" Target="../ink/ink169.xml"/><Relationship Id="rId62" Type="http://schemas.openxmlformats.org/officeDocument/2006/relationships/customXml" Target="../ink/ink173.xml"/><Relationship Id="rId70" Type="http://schemas.openxmlformats.org/officeDocument/2006/relationships/customXml" Target="../ink/ink177.xml"/><Relationship Id="rId75" Type="http://schemas.openxmlformats.org/officeDocument/2006/relationships/image" Target="../media/image171.png"/><Relationship Id="rId83" Type="http://schemas.openxmlformats.org/officeDocument/2006/relationships/image" Target="../media/image175.png"/><Relationship Id="rId88" Type="http://schemas.openxmlformats.org/officeDocument/2006/relationships/customXml" Target="../ink/ink186.xml"/><Relationship Id="rId91" Type="http://schemas.openxmlformats.org/officeDocument/2006/relationships/image" Target="../media/image179.png"/><Relationship Id="rId96" Type="http://schemas.openxmlformats.org/officeDocument/2006/relationships/customXml" Target="../ink/ink190.xml"/><Relationship Id="rId111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5.xml"/><Relationship Id="rId15" Type="http://schemas.openxmlformats.org/officeDocument/2006/relationships/image" Target="../media/image141.png"/><Relationship Id="rId23" Type="http://schemas.openxmlformats.org/officeDocument/2006/relationships/image" Target="../media/image145.png"/><Relationship Id="rId28" Type="http://schemas.openxmlformats.org/officeDocument/2006/relationships/customXml" Target="../ink/ink156.xml"/><Relationship Id="rId36" Type="http://schemas.openxmlformats.org/officeDocument/2006/relationships/customXml" Target="../ink/ink160.xml"/><Relationship Id="rId49" Type="http://schemas.openxmlformats.org/officeDocument/2006/relationships/image" Target="../media/image158.png"/><Relationship Id="rId57" Type="http://schemas.openxmlformats.org/officeDocument/2006/relationships/image" Target="../media/image162.png"/><Relationship Id="rId106" Type="http://schemas.openxmlformats.org/officeDocument/2006/relationships/customXml" Target="../ink/ink195.xml"/><Relationship Id="rId10" Type="http://schemas.openxmlformats.org/officeDocument/2006/relationships/customXml" Target="../ink/ink147.xml"/><Relationship Id="rId31" Type="http://schemas.openxmlformats.org/officeDocument/2006/relationships/image" Target="../media/image149.png"/><Relationship Id="rId44" Type="http://schemas.openxmlformats.org/officeDocument/2006/relationships/customXml" Target="../ink/ink164.xml"/><Relationship Id="rId52" Type="http://schemas.openxmlformats.org/officeDocument/2006/relationships/customXml" Target="../ink/ink168.xml"/><Relationship Id="rId60" Type="http://schemas.openxmlformats.org/officeDocument/2006/relationships/customXml" Target="../ink/ink172.xml"/><Relationship Id="rId65" Type="http://schemas.openxmlformats.org/officeDocument/2006/relationships/image" Target="../media/image166.png"/><Relationship Id="rId73" Type="http://schemas.openxmlformats.org/officeDocument/2006/relationships/image" Target="../media/image170.png"/><Relationship Id="rId78" Type="http://schemas.openxmlformats.org/officeDocument/2006/relationships/customXml" Target="../ink/ink181.xml"/><Relationship Id="rId81" Type="http://schemas.openxmlformats.org/officeDocument/2006/relationships/image" Target="../media/image174.png"/><Relationship Id="rId86" Type="http://schemas.openxmlformats.org/officeDocument/2006/relationships/customXml" Target="../ink/ink185.xml"/><Relationship Id="rId94" Type="http://schemas.openxmlformats.org/officeDocument/2006/relationships/customXml" Target="../ink/ink189.xml"/><Relationship Id="rId99" Type="http://schemas.openxmlformats.org/officeDocument/2006/relationships/image" Target="../media/image183.png"/><Relationship Id="rId101" Type="http://schemas.openxmlformats.org/officeDocument/2006/relationships/image" Target="../media/image184.png"/><Relationship Id="rId4" Type="http://schemas.openxmlformats.org/officeDocument/2006/relationships/customXml" Target="../ink/ink144.xml"/><Relationship Id="rId9" Type="http://schemas.openxmlformats.org/officeDocument/2006/relationships/image" Target="../media/image138.png"/><Relationship Id="rId13" Type="http://schemas.openxmlformats.org/officeDocument/2006/relationships/image" Target="../media/image140.png"/><Relationship Id="rId18" Type="http://schemas.openxmlformats.org/officeDocument/2006/relationships/customXml" Target="../ink/ink151.xml"/><Relationship Id="rId39" Type="http://schemas.openxmlformats.org/officeDocument/2006/relationships/image" Target="../media/image153.png"/><Relationship Id="rId109" Type="http://schemas.openxmlformats.org/officeDocument/2006/relationships/image" Target="../media/image188.png"/><Relationship Id="rId34" Type="http://schemas.openxmlformats.org/officeDocument/2006/relationships/customXml" Target="../ink/ink159.xml"/><Relationship Id="rId50" Type="http://schemas.openxmlformats.org/officeDocument/2006/relationships/customXml" Target="../ink/ink167.xml"/><Relationship Id="rId55" Type="http://schemas.openxmlformats.org/officeDocument/2006/relationships/image" Target="../media/image161.png"/><Relationship Id="rId76" Type="http://schemas.openxmlformats.org/officeDocument/2006/relationships/customXml" Target="../ink/ink180.xml"/><Relationship Id="rId97" Type="http://schemas.openxmlformats.org/officeDocument/2006/relationships/image" Target="../media/image182.png"/><Relationship Id="rId104" Type="http://schemas.openxmlformats.org/officeDocument/2006/relationships/customXml" Target="../ink/ink194.xml"/><Relationship Id="rId7" Type="http://schemas.openxmlformats.org/officeDocument/2006/relationships/image" Target="../media/image137.png"/><Relationship Id="rId71" Type="http://schemas.openxmlformats.org/officeDocument/2006/relationships/image" Target="../media/image169.png"/><Relationship Id="rId92" Type="http://schemas.openxmlformats.org/officeDocument/2006/relationships/customXml" Target="../ink/ink188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90.png"/><Relationship Id="rId18" Type="http://schemas.openxmlformats.org/officeDocument/2006/relationships/customXml" Target="../ink/ink202.xml"/><Relationship Id="rId26" Type="http://schemas.openxmlformats.org/officeDocument/2006/relationships/customXml" Target="../ink/ink206.xml"/><Relationship Id="rId39" Type="http://schemas.openxmlformats.org/officeDocument/2006/relationships/image" Target="../media/image194.png"/><Relationship Id="rId21" Type="http://schemas.openxmlformats.org/officeDocument/2006/relationships/image" Target="../media/image1730.png"/><Relationship Id="rId34" Type="http://schemas.openxmlformats.org/officeDocument/2006/relationships/customXml" Target="../ink/ink210.xml"/><Relationship Id="rId42" Type="http://schemas.openxmlformats.org/officeDocument/2006/relationships/customXml" Target="../ink/ink214.xml"/><Relationship Id="rId47" Type="http://schemas.openxmlformats.org/officeDocument/2006/relationships/image" Target="../media/image198.png"/><Relationship Id="rId50" Type="http://schemas.openxmlformats.org/officeDocument/2006/relationships/customXml" Target="../ink/ink218.xml"/><Relationship Id="rId55" Type="http://schemas.openxmlformats.org/officeDocument/2006/relationships/image" Target="../media/image202.png"/><Relationship Id="rId63" Type="http://schemas.openxmlformats.org/officeDocument/2006/relationships/image" Target="../media/image206.png"/><Relationship Id="rId68" Type="http://schemas.openxmlformats.org/officeDocument/2006/relationships/customXml" Target="../ink/ink227.xml"/><Relationship Id="rId71" Type="http://schemas.openxmlformats.org/officeDocument/2006/relationships/image" Target="../media/image210.png"/><Relationship Id="rId2" Type="http://schemas.openxmlformats.org/officeDocument/2006/relationships/customXml" Target="../ink/ink198.xml"/><Relationship Id="rId16" Type="http://schemas.openxmlformats.org/officeDocument/2006/relationships/customXml" Target="../ink/ink201.xml"/><Relationship Id="rId20" Type="http://schemas.openxmlformats.org/officeDocument/2006/relationships/customXml" Target="../ink/ink203.xml"/><Relationship Id="rId29" Type="http://schemas.openxmlformats.org/officeDocument/2006/relationships/image" Target="../media/image1770.png"/><Relationship Id="rId41" Type="http://schemas.openxmlformats.org/officeDocument/2006/relationships/image" Target="../media/image195.png"/><Relationship Id="rId54" Type="http://schemas.openxmlformats.org/officeDocument/2006/relationships/customXml" Target="../ink/ink220.xml"/><Relationship Id="rId62" Type="http://schemas.openxmlformats.org/officeDocument/2006/relationships/customXml" Target="../ink/ink224.xml"/><Relationship Id="rId70" Type="http://schemas.openxmlformats.org/officeDocument/2006/relationships/customXml" Target="../ink/ink228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80.png"/><Relationship Id="rId24" Type="http://schemas.openxmlformats.org/officeDocument/2006/relationships/customXml" Target="../ink/ink205.xml"/><Relationship Id="rId32" Type="http://schemas.openxmlformats.org/officeDocument/2006/relationships/customXml" Target="../ink/ink209.xml"/><Relationship Id="rId37" Type="http://schemas.openxmlformats.org/officeDocument/2006/relationships/image" Target="../media/image193.png"/><Relationship Id="rId40" Type="http://schemas.openxmlformats.org/officeDocument/2006/relationships/customXml" Target="../ink/ink213.xml"/><Relationship Id="rId45" Type="http://schemas.openxmlformats.org/officeDocument/2006/relationships/image" Target="../media/image197.png"/><Relationship Id="rId53" Type="http://schemas.openxmlformats.org/officeDocument/2006/relationships/image" Target="../media/image201.png"/><Relationship Id="rId58" Type="http://schemas.openxmlformats.org/officeDocument/2006/relationships/customXml" Target="../ink/ink222.xml"/><Relationship Id="rId66" Type="http://schemas.openxmlformats.org/officeDocument/2006/relationships/customXml" Target="../ink/ink226.xml"/><Relationship Id="rId15" Type="http://schemas.openxmlformats.org/officeDocument/2006/relationships/image" Target="../media/image1700.png"/><Relationship Id="rId23" Type="http://schemas.openxmlformats.org/officeDocument/2006/relationships/image" Target="../media/image1740.png"/><Relationship Id="rId28" Type="http://schemas.openxmlformats.org/officeDocument/2006/relationships/customXml" Target="../ink/ink207.xml"/><Relationship Id="rId36" Type="http://schemas.openxmlformats.org/officeDocument/2006/relationships/customXml" Target="../ink/ink211.xml"/><Relationship Id="rId49" Type="http://schemas.openxmlformats.org/officeDocument/2006/relationships/image" Target="../media/image199.png"/><Relationship Id="rId57" Type="http://schemas.openxmlformats.org/officeDocument/2006/relationships/image" Target="../media/image203.png"/><Relationship Id="rId61" Type="http://schemas.openxmlformats.org/officeDocument/2006/relationships/image" Target="../media/image205.png"/><Relationship Id="rId19" Type="http://schemas.openxmlformats.org/officeDocument/2006/relationships/image" Target="../media/image1720.png"/><Relationship Id="rId31" Type="http://schemas.openxmlformats.org/officeDocument/2006/relationships/image" Target="../media/image190.png"/><Relationship Id="rId44" Type="http://schemas.openxmlformats.org/officeDocument/2006/relationships/customXml" Target="../ink/ink215.xml"/><Relationship Id="rId52" Type="http://schemas.openxmlformats.org/officeDocument/2006/relationships/customXml" Target="../ink/ink219.xml"/><Relationship Id="rId60" Type="http://schemas.openxmlformats.org/officeDocument/2006/relationships/customXml" Target="../ink/ink223.xml"/><Relationship Id="rId65" Type="http://schemas.openxmlformats.org/officeDocument/2006/relationships/image" Target="../media/image207.png"/><Relationship Id="rId14" Type="http://schemas.openxmlformats.org/officeDocument/2006/relationships/customXml" Target="../ink/ink200.xml"/><Relationship Id="rId22" Type="http://schemas.openxmlformats.org/officeDocument/2006/relationships/customXml" Target="../ink/ink204.xml"/><Relationship Id="rId27" Type="http://schemas.openxmlformats.org/officeDocument/2006/relationships/image" Target="../media/image1760.png"/><Relationship Id="rId30" Type="http://schemas.openxmlformats.org/officeDocument/2006/relationships/customXml" Target="../ink/ink208.xml"/><Relationship Id="rId35" Type="http://schemas.openxmlformats.org/officeDocument/2006/relationships/image" Target="../media/image192.png"/><Relationship Id="rId43" Type="http://schemas.openxmlformats.org/officeDocument/2006/relationships/image" Target="../media/image196.png"/><Relationship Id="rId48" Type="http://schemas.openxmlformats.org/officeDocument/2006/relationships/customXml" Target="../ink/ink217.xml"/><Relationship Id="rId56" Type="http://schemas.openxmlformats.org/officeDocument/2006/relationships/customXml" Target="../ink/ink221.xml"/><Relationship Id="rId64" Type="http://schemas.openxmlformats.org/officeDocument/2006/relationships/customXml" Target="../ink/ink225.xml"/><Relationship Id="rId69" Type="http://schemas.openxmlformats.org/officeDocument/2006/relationships/image" Target="../media/image209.png"/><Relationship Id="rId51" Type="http://schemas.openxmlformats.org/officeDocument/2006/relationships/image" Target="../media/image200.png"/><Relationship Id="rId12" Type="http://schemas.openxmlformats.org/officeDocument/2006/relationships/customXml" Target="../ink/ink199.xml"/><Relationship Id="rId17" Type="http://schemas.openxmlformats.org/officeDocument/2006/relationships/image" Target="../media/image1710.png"/><Relationship Id="rId25" Type="http://schemas.openxmlformats.org/officeDocument/2006/relationships/image" Target="../media/image1750.png"/><Relationship Id="rId33" Type="http://schemas.openxmlformats.org/officeDocument/2006/relationships/image" Target="../media/image191.png"/><Relationship Id="rId38" Type="http://schemas.openxmlformats.org/officeDocument/2006/relationships/customXml" Target="../ink/ink212.xml"/><Relationship Id="rId46" Type="http://schemas.openxmlformats.org/officeDocument/2006/relationships/customXml" Target="../ink/ink216.xml"/><Relationship Id="rId59" Type="http://schemas.openxmlformats.org/officeDocument/2006/relationships/image" Target="../media/image204.png"/><Relationship Id="rId67" Type="http://schemas.openxmlformats.org/officeDocument/2006/relationships/image" Target="../media/image20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6.png"/><Relationship Id="rId26" Type="http://schemas.openxmlformats.org/officeDocument/2006/relationships/customXml" Target="../ink/ink238.xml"/><Relationship Id="rId34" Type="http://schemas.openxmlformats.org/officeDocument/2006/relationships/customXml" Target="../ink/ink242.xml"/><Relationship Id="rId47" Type="http://schemas.openxmlformats.org/officeDocument/2006/relationships/image" Target="../media/image233.png"/><Relationship Id="rId55" Type="http://schemas.openxmlformats.org/officeDocument/2006/relationships/image" Target="../media/image237.png"/><Relationship Id="rId63" Type="http://schemas.openxmlformats.org/officeDocument/2006/relationships/image" Target="../media/image241.png"/><Relationship Id="rId68" Type="http://schemas.openxmlformats.org/officeDocument/2006/relationships/customXml" Target="../ink/ink253.xml"/><Relationship Id="rId76" Type="http://schemas.openxmlformats.org/officeDocument/2006/relationships/customXml" Target="../ink/ink257.xml"/><Relationship Id="rId84" Type="http://schemas.openxmlformats.org/officeDocument/2006/relationships/customXml" Target="../ink/ink261.xml"/><Relationship Id="rId89" Type="http://schemas.openxmlformats.org/officeDocument/2006/relationships/image" Target="../media/image245.png"/><Relationship Id="rId7" Type="http://schemas.openxmlformats.org/officeDocument/2006/relationships/image" Target="../media/image213.png"/><Relationship Id="rId71" Type="http://schemas.openxmlformats.org/officeDocument/2006/relationships/image" Target="../media/image227.png"/><Relationship Id="rId2" Type="http://schemas.openxmlformats.org/officeDocument/2006/relationships/customXml" Target="../ink/ink229.xml"/><Relationship Id="rId16" Type="http://schemas.openxmlformats.org/officeDocument/2006/relationships/customXml" Target="../ink/ink236.xml"/><Relationship Id="rId29" Type="http://schemas.openxmlformats.org/officeDocument/2006/relationships/image" Target="../media/image2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1.xml"/><Relationship Id="rId11" Type="http://schemas.openxmlformats.org/officeDocument/2006/relationships/image" Target="../media/image215.png"/><Relationship Id="rId24" Type="http://schemas.openxmlformats.org/officeDocument/2006/relationships/customXml" Target="../ink/ink237.xml"/><Relationship Id="rId32" Type="http://schemas.openxmlformats.org/officeDocument/2006/relationships/customXml" Target="../ink/ink241.xml"/><Relationship Id="rId45" Type="http://schemas.openxmlformats.org/officeDocument/2006/relationships/image" Target="../media/image232.png"/><Relationship Id="rId53" Type="http://schemas.openxmlformats.org/officeDocument/2006/relationships/image" Target="../media/image236.png"/><Relationship Id="rId58" Type="http://schemas.openxmlformats.org/officeDocument/2006/relationships/customXml" Target="../ink/ink248.xml"/><Relationship Id="rId66" Type="http://schemas.openxmlformats.org/officeDocument/2006/relationships/customXml" Target="../ink/ink252.xml"/><Relationship Id="rId74" Type="http://schemas.openxmlformats.org/officeDocument/2006/relationships/customXml" Target="../ink/ink256.xml"/><Relationship Id="rId79" Type="http://schemas.openxmlformats.org/officeDocument/2006/relationships/image" Target="../media/image234.png"/><Relationship Id="rId87" Type="http://schemas.openxmlformats.org/officeDocument/2006/relationships/image" Target="../media/image244.png"/><Relationship Id="rId5" Type="http://schemas.openxmlformats.org/officeDocument/2006/relationships/image" Target="../media/image212.png"/><Relationship Id="rId15" Type="http://schemas.openxmlformats.org/officeDocument/2006/relationships/image" Target="../media/image217.png"/><Relationship Id="rId23" Type="http://schemas.openxmlformats.org/officeDocument/2006/relationships/image" Target="../media/image221.png"/><Relationship Id="rId28" Type="http://schemas.openxmlformats.org/officeDocument/2006/relationships/customXml" Target="../ink/ink239.xml"/><Relationship Id="rId57" Type="http://schemas.openxmlformats.org/officeDocument/2006/relationships/image" Target="../media/image238.png"/><Relationship Id="rId61" Type="http://schemas.openxmlformats.org/officeDocument/2006/relationships/image" Target="../media/image240.png"/><Relationship Id="rId82" Type="http://schemas.openxmlformats.org/officeDocument/2006/relationships/customXml" Target="../ink/ink260.xml"/><Relationship Id="rId10" Type="http://schemas.openxmlformats.org/officeDocument/2006/relationships/customXml" Target="../ink/ink233.xml"/><Relationship Id="rId31" Type="http://schemas.openxmlformats.org/officeDocument/2006/relationships/image" Target="../media/image225.png"/><Relationship Id="rId44" Type="http://schemas.openxmlformats.org/officeDocument/2006/relationships/customXml" Target="../ink/ink243.xml"/><Relationship Id="rId60" Type="http://schemas.openxmlformats.org/officeDocument/2006/relationships/customXml" Target="../ink/ink249.xml"/><Relationship Id="rId65" Type="http://schemas.openxmlformats.org/officeDocument/2006/relationships/image" Target="../media/image218.png"/><Relationship Id="rId73" Type="http://schemas.openxmlformats.org/officeDocument/2006/relationships/image" Target="../media/image228.png"/><Relationship Id="rId78" Type="http://schemas.openxmlformats.org/officeDocument/2006/relationships/customXml" Target="../ink/ink258.xml"/><Relationship Id="rId81" Type="http://schemas.openxmlformats.org/officeDocument/2006/relationships/image" Target="../media/image235.png"/><Relationship Id="rId86" Type="http://schemas.openxmlformats.org/officeDocument/2006/relationships/customXml" Target="../ink/ink262.xml"/><Relationship Id="rId4" Type="http://schemas.openxmlformats.org/officeDocument/2006/relationships/customXml" Target="../ink/ink230.xml"/><Relationship Id="rId9" Type="http://schemas.openxmlformats.org/officeDocument/2006/relationships/image" Target="../media/image214.png"/><Relationship Id="rId14" Type="http://schemas.openxmlformats.org/officeDocument/2006/relationships/customXml" Target="../ink/ink235.xml"/><Relationship Id="rId27" Type="http://schemas.openxmlformats.org/officeDocument/2006/relationships/image" Target="../media/image223.png"/><Relationship Id="rId30" Type="http://schemas.openxmlformats.org/officeDocument/2006/relationships/customXml" Target="../ink/ink240.xml"/><Relationship Id="rId43" Type="http://schemas.openxmlformats.org/officeDocument/2006/relationships/image" Target="../media/image231.png"/><Relationship Id="rId48" Type="http://schemas.openxmlformats.org/officeDocument/2006/relationships/customXml" Target="../ink/ink245.xml"/><Relationship Id="rId56" Type="http://schemas.openxmlformats.org/officeDocument/2006/relationships/customXml" Target="../ink/ink247.xml"/><Relationship Id="rId64" Type="http://schemas.openxmlformats.org/officeDocument/2006/relationships/customXml" Target="../ink/ink251.xml"/><Relationship Id="rId69" Type="http://schemas.openxmlformats.org/officeDocument/2006/relationships/image" Target="../media/image220.png"/><Relationship Id="rId77" Type="http://schemas.openxmlformats.org/officeDocument/2006/relationships/image" Target="../media/image230.png"/><Relationship Id="rId8" Type="http://schemas.openxmlformats.org/officeDocument/2006/relationships/customXml" Target="../ink/ink232.xml"/><Relationship Id="rId72" Type="http://schemas.openxmlformats.org/officeDocument/2006/relationships/customXml" Target="../ink/ink255.xml"/><Relationship Id="rId80" Type="http://schemas.openxmlformats.org/officeDocument/2006/relationships/customXml" Target="../ink/ink259.xml"/><Relationship Id="rId85" Type="http://schemas.openxmlformats.org/officeDocument/2006/relationships/image" Target="../media/image243.png"/><Relationship Id="rId3" Type="http://schemas.openxmlformats.org/officeDocument/2006/relationships/image" Target="../media/image211.png"/><Relationship Id="rId12" Type="http://schemas.openxmlformats.org/officeDocument/2006/relationships/customXml" Target="../ink/ink234.xml"/><Relationship Id="rId25" Type="http://schemas.openxmlformats.org/officeDocument/2006/relationships/image" Target="../media/image222.png"/><Relationship Id="rId33" Type="http://schemas.openxmlformats.org/officeDocument/2006/relationships/image" Target="../media/image226.png"/><Relationship Id="rId46" Type="http://schemas.openxmlformats.org/officeDocument/2006/relationships/customXml" Target="../ink/ink244.xml"/><Relationship Id="rId59" Type="http://schemas.openxmlformats.org/officeDocument/2006/relationships/image" Target="../media/image239.png"/><Relationship Id="rId67" Type="http://schemas.openxmlformats.org/officeDocument/2006/relationships/image" Target="../media/image219.png"/><Relationship Id="rId54" Type="http://schemas.openxmlformats.org/officeDocument/2006/relationships/customXml" Target="../ink/ink246.xml"/><Relationship Id="rId62" Type="http://schemas.openxmlformats.org/officeDocument/2006/relationships/customXml" Target="../ink/ink250.xml"/><Relationship Id="rId70" Type="http://schemas.openxmlformats.org/officeDocument/2006/relationships/customXml" Target="../ink/ink254.xml"/><Relationship Id="rId75" Type="http://schemas.openxmlformats.org/officeDocument/2006/relationships/image" Target="../media/image229.png"/><Relationship Id="rId83" Type="http://schemas.openxmlformats.org/officeDocument/2006/relationships/image" Target="../media/image242.png"/><Relationship Id="rId88" Type="http://schemas.openxmlformats.org/officeDocument/2006/relationships/customXml" Target="../ink/ink263.xml"/></Relationships>
</file>

<file path=ppt/slides/_rels/slide8.xml.rels><?xml version="1.0" encoding="UTF-8" standalone="yes"?>
<Relationships xmlns="http://schemas.openxmlformats.org/package/2006/relationships"><Relationship Id="rId112" Type="http://schemas.openxmlformats.org/officeDocument/2006/relationships/customXml" Target="../ink/ink274.xml"/><Relationship Id="rId133" Type="http://schemas.openxmlformats.org/officeDocument/2006/relationships/image" Target="../media/image311.png"/><Relationship Id="rId138" Type="http://schemas.openxmlformats.org/officeDocument/2006/relationships/customXml" Target="../ink/ink284.xml"/><Relationship Id="rId154" Type="http://schemas.openxmlformats.org/officeDocument/2006/relationships/customXml" Target="../ink/ink292.xml"/><Relationship Id="rId159" Type="http://schemas.openxmlformats.org/officeDocument/2006/relationships/image" Target="../media/image258.png"/><Relationship Id="rId175" Type="http://schemas.openxmlformats.org/officeDocument/2006/relationships/image" Target="../media/image266.png"/><Relationship Id="rId170" Type="http://schemas.openxmlformats.org/officeDocument/2006/relationships/customXml" Target="../ink/ink300.xml"/><Relationship Id="rId191" Type="http://schemas.openxmlformats.org/officeDocument/2006/relationships/image" Target="../media/image274.png"/><Relationship Id="rId196" Type="http://schemas.openxmlformats.org/officeDocument/2006/relationships/customXml" Target="../ink/ink313.xml"/><Relationship Id="rId200" Type="http://schemas.openxmlformats.org/officeDocument/2006/relationships/customXml" Target="../ink/ink315.xml"/><Relationship Id="rId205" Type="http://schemas.openxmlformats.org/officeDocument/2006/relationships/image" Target="../media/image281.png"/><Relationship Id="rId226" Type="http://schemas.openxmlformats.org/officeDocument/2006/relationships/customXml" Target="../ink/ink328.xml"/><Relationship Id="rId247" Type="http://schemas.openxmlformats.org/officeDocument/2006/relationships/image" Target="../media/image320.png"/><Relationship Id="rId107" Type="http://schemas.openxmlformats.org/officeDocument/2006/relationships/image" Target="../media/image298.png"/><Relationship Id="rId221" Type="http://schemas.openxmlformats.org/officeDocument/2006/relationships/image" Target="../media/image289.png"/><Relationship Id="rId242" Type="http://schemas.openxmlformats.org/officeDocument/2006/relationships/customXml" Target="../ink/ink336.xml"/><Relationship Id="rId263" Type="http://schemas.openxmlformats.org/officeDocument/2006/relationships/image" Target="../media/image328.png"/><Relationship Id="rId268" Type="http://schemas.openxmlformats.org/officeDocument/2006/relationships/customXml" Target="../ink/ink349.xml"/><Relationship Id="rId284" Type="http://schemas.openxmlformats.org/officeDocument/2006/relationships/customXml" Target="../ink/ink357.xml"/><Relationship Id="rId289" Type="http://schemas.openxmlformats.org/officeDocument/2006/relationships/image" Target="../media/image341.png"/><Relationship Id="rId102" Type="http://schemas.openxmlformats.org/officeDocument/2006/relationships/customXml" Target="../ink/ink269.xml"/><Relationship Id="rId123" Type="http://schemas.openxmlformats.org/officeDocument/2006/relationships/image" Target="../media/image306.png"/><Relationship Id="rId128" Type="http://schemas.openxmlformats.org/officeDocument/2006/relationships/customXml" Target="../ink/ink279.xml"/><Relationship Id="rId144" Type="http://schemas.openxmlformats.org/officeDocument/2006/relationships/customXml" Target="../ink/ink287.xml"/><Relationship Id="rId149" Type="http://schemas.openxmlformats.org/officeDocument/2006/relationships/image" Target="../media/image253.png"/><Relationship Id="rId95" Type="http://schemas.openxmlformats.org/officeDocument/2006/relationships/image" Target="../media/image292.png"/><Relationship Id="rId160" Type="http://schemas.openxmlformats.org/officeDocument/2006/relationships/customXml" Target="../ink/ink295.xml"/><Relationship Id="rId165" Type="http://schemas.openxmlformats.org/officeDocument/2006/relationships/image" Target="../media/image261.png"/><Relationship Id="rId181" Type="http://schemas.openxmlformats.org/officeDocument/2006/relationships/image" Target="../media/image269.png"/><Relationship Id="rId186" Type="http://schemas.openxmlformats.org/officeDocument/2006/relationships/customXml" Target="../ink/ink308.xml"/><Relationship Id="rId216" Type="http://schemas.openxmlformats.org/officeDocument/2006/relationships/customXml" Target="../ink/ink323.xml"/><Relationship Id="rId237" Type="http://schemas.openxmlformats.org/officeDocument/2006/relationships/image" Target="../media/image315.png"/><Relationship Id="rId211" Type="http://schemas.openxmlformats.org/officeDocument/2006/relationships/image" Target="../media/image284.png"/><Relationship Id="rId232" Type="http://schemas.openxmlformats.org/officeDocument/2006/relationships/customXml" Target="../ink/ink331.xml"/><Relationship Id="rId253" Type="http://schemas.openxmlformats.org/officeDocument/2006/relationships/image" Target="../media/image323.png"/><Relationship Id="rId258" Type="http://schemas.openxmlformats.org/officeDocument/2006/relationships/customXml" Target="../ink/ink344.xml"/><Relationship Id="rId274" Type="http://schemas.openxmlformats.org/officeDocument/2006/relationships/customXml" Target="../ink/ink352.xml"/><Relationship Id="rId279" Type="http://schemas.openxmlformats.org/officeDocument/2006/relationships/image" Target="../media/image336.png"/><Relationship Id="rId134" Type="http://schemas.openxmlformats.org/officeDocument/2006/relationships/customXml" Target="../ink/ink282.xml"/><Relationship Id="rId139" Type="http://schemas.openxmlformats.org/officeDocument/2006/relationships/image" Target="../media/image248.png"/><Relationship Id="rId290" Type="http://schemas.openxmlformats.org/officeDocument/2006/relationships/customXml" Target="../ink/ink360.xml"/><Relationship Id="rId150" Type="http://schemas.openxmlformats.org/officeDocument/2006/relationships/customXml" Target="../ink/ink290.xml"/><Relationship Id="rId155" Type="http://schemas.openxmlformats.org/officeDocument/2006/relationships/image" Target="../media/image256.png"/><Relationship Id="rId171" Type="http://schemas.openxmlformats.org/officeDocument/2006/relationships/image" Target="../media/image264.png"/><Relationship Id="rId176" Type="http://schemas.openxmlformats.org/officeDocument/2006/relationships/customXml" Target="../ink/ink303.xml"/><Relationship Id="rId192" Type="http://schemas.openxmlformats.org/officeDocument/2006/relationships/customXml" Target="../ink/ink311.xml"/><Relationship Id="rId197" Type="http://schemas.openxmlformats.org/officeDocument/2006/relationships/image" Target="../media/image277.png"/><Relationship Id="rId206" Type="http://schemas.openxmlformats.org/officeDocument/2006/relationships/customXml" Target="../ink/ink318.xml"/><Relationship Id="rId227" Type="http://schemas.openxmlformats.org/officeDocument/2006/relationships/image" Target="../media/image302.png"/><Relationship Id="rId201" Type="http://schemas.openxmlformats.org/officeDocument/2006/relationships/image" Target="../media/image279.png"/><Relationship Id="rId222" Type="http://schemas.openxmlformats.org/officeDocument/2006/relationships/customXml" Target="../ink/ink326.xml"/><Relationship Id="rId243" Type="http://schemas.openxmlformats.org/officeDocument/2006/relationships/image" Target="../media/image318.png"/><Relationship Id="rId248" Type="http://schemas.openxmlformats.org/officeDocument/2006/relationships/customXml" Target="../ink/ink339.xml"/><Relationship Id="rId264" Type="http://schemas.openxmlformats.org/officeDocument/2006/relationships/customXml" Target="../ink/ink347.xml"/><Relationship Id="rId269" Type="http://schemas.openxmlformats.org/officeDocument/2006/relationships/image" Target="../media/image331.png"/><Relationship Id="rId285" Type="http://schemas.openxmlformats.org/officeDocument/2006/relationships/image" Target="../media/image339.png"/><Relationship Id="rId103" Type="http://schemas.openxmlformats.org/officeDocument/2006/relationships/image" Target="../media/image296.png"/><Relationship Id="rId108" Type="http://schemas.openxmlformats.org/officeDocument/2006/relationships/customXml" Target="../ink/ink272.xml"/><Relationship Id="rId124" Type="http://schemas.openxmlformats.org/officeDocument/2006/relationships/customXml" Target="../ink/ink277.xml"/><Relationship Id="rId129" Type="http://schemas.openxmlformats.org/officeDocument/2006/relationships/image" Target="../media/image309.png"/><Relationship Id="rId280" Type="http://schemas.openxmlformats.org/officeDocument/2006/relationships/customXml" Target="../ink/ink355.xml"/><Relationship Id="rId96" Type="http://schemas.openxmlformats.org/officeDocument/2006/relationships/customXml" Target="../ink/ink266.xml"/><Relationship Id="rId140" Type="http://schemas.openxmlformats.org/officeDocument/2006/relationships/customXml" Target="../ink/ink285.xml"/><Relationship Id="rId145" Type="http://schemas.openxmlformats.org/officeDocument/2006/relationships/image" Target="../media/image251.png"/><Relationship Id="rId161" Type="http://schemas.openxmlformats.org/officeDocument/2006/relationships/image" Target="../media/image259.png"/><Relationship Id="rId166" Type="http://schemas.openxmlformats.org/officeDocument/2006/relationships/customXml" Target="../ink/ink298.xml"/><Relationship Id="rId182" Type="http://schemas.openxmlformats.org/officeDocument/2006/relationships/customXml" Target="../ink/ink306.xml"/><Relationship Id="rId187" Type="http://schemas.openxmlformats.org/officeDocument/2006/relationships/image" Target="../media/image272.png"/><Relationship Id="rId217" Type="http://schemas.openxmlformats.org/officeDocument/2006/relationships/image" Target="../media/image28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21.xml"/><Relationship Id="rId233" Type="http://schemas.openxmlformats.org/officeDocument/2006/relationships/image" Target="../media/image313.png"/><Relationship Id="rId238" Type="http://schemas.openxmlformats.org/officeDocument/2006/relationships/customXml" Target="../ink/ink334.xml"/><Relationship Id="rId254" Type="http://schemas.openxmlformats.org/officeDocument/2006/relationships/customXml" Target="../ink/ink342.xml"/><Relationship Id="rId259" Type="http://schemas.openxmlformats.org/officeDocument/2006/relationships/image" Target="../media/image326.png"/><Relationship Id="rId119" Type="http://schemas.openxmlformats.org/officeDocument/2006/relationships/image" Target="../media/image304.png"/><Relationship Id="rId270" Type="http://schemas.openxmlformats.org/officeDocument/2006/relationships/customXml" Target="../ink/ink350.xml"/><Relationship Id="rId275" Type="http://schemas.openxmlformats.org/officeDocument/2006/relationships/image" Target="../media/image334.png"/><Relationship Id="rId291" Type="http://schemas.openxmlformats.org/officeDocument/2006/relationships/image" Target="../media/image342.png"/><Relationship Id="rId130" Type="http://schemas.openxmlformats.org/officeDocument/2006/relationships/customXml" Target="../ink/ink280.xml"/><Relationship Id="rId135" Type="http://schemas.openxmlformats.org/officeDocument/2006/relationships/image" Target="../media/image246.png"/><Relationship Id="rId151" Type="http://schemas.openxmlformats.org/officeDocument/2006/relationships/image" Target="../media/image254.png"/><Relationship Id="rId156" Type="http://schemas.openxmlformats.org/officeDocument/2006/relationships/customXml" Target="../ink/ink293.xml"/><Relationship Id="rId177" Type="http://schemas.openxmlformats.org/officeDocument/2006/relationships/image" Target="../media/image267.png"/><Relationship Id="rId198" Type="http://schemas.openxmlformats.org/officeDocument/2006/relationships/customXml" Target="../ink/ink314.xml"/><Relationship Id="rId172" Type="http://schemas.openxmlformats.org/officeDocument/2006/relationships/customXml" Target="../ink/ink301.xml"/><Relationship Id="rId193" Type="http://schemas.openxmlformats.org/officeDocument/2006/relationships/image" Target="../media/image275.png"/><Relationship Id="rId202" Type="http://schemas.openxmlformats.org/officeDocument/2006/relationships/customXml" Target="../ink/ink316.xml"/><Relationship Id="rId207" Type="http://schemas.openxmlformats.org/officeDocument/2006/relationships/image" Target="../media/image282.png"/><Relationship Id="rId223" Type="http://schemas.openxmlformats.org/officeDocument/2006/relationships/image" Target="../media/image290.png"/><Relationship Id="rId228" Type="http://schemas.openxmlformats.org/officeDocument/2006/relationships/customXml" Target="../ink/ink329.xml"/><Relationship Id="rId244" Type="http://schemas.openxmlformats.org/officeDocument/2006/relationships/customXml" Target="../ink/ink337.xml"/><Relationship Id="rId249" Type="http://schemas.openxmlformats.org/officeDocument/2006/relationships/image" Target="../media/image321.png"/><Relationship Id="rId109" Type="http://schemas.openxmlformats.org/officeDocument/2006/relationships/image" Target="../media/image299.png"/><Relationship Id="rId260" Type="http://schemas.openxmlformats.org/officeDocument/2006/relationships/customXml" Target="../ink/ink345.xml"/><Relationship Id="rId265" Type="http://schemas.openxmlformats.org/officeDocument/2006/relationships/image" Target="../media/image329.png"/><Relationship Id="rId281" Type="http://schemas.openxmlformats.org/officeDocument/2006/relationships/image" Target="../media/image337.png"/><Relationship Id="rId286" Type="http://schemas.openxmlformats.org/officeDocument/2006/relationships/customXml" Target="../ink/ink358.xml"/><Relationship Id="rId97" Type="http://schemas.openxmlformats.org/officeDocument/2006/relationships/image" Target="../media/image293.png"/><Relationship Id="rId104" Type="http://schemas.openxmlformats.org/officeDocument/2006/relationships/customXml" Target="../ink/ink270.xml"/><Relationship Id="rId120" Type="http://schemas.openxmlformats.org/officeDocument/2006/relationships/customXml" Target="../ink/ink275.xml"/><Relationship Id="rId125" Type="http://schemas.openxmlformats.org/officeDocument/2006/relationships/image" Target="../media/image307.png"/><Relationship Id="rId141" Type="http://schemas.openxmlformats.org/officeDocument/2006/relationships/image" Target="../media/image249.png"/><Relationship Id="rId146" Type="http://schemas.openxmlformats.org/officeDocument/2006/relationships/customXml" Target="../ink/ink288.xml"/><Relationship Id="rId167" Type="http://schemas.openxmlformats.org/officeDocument/2006/relationships/image" Target="../media/image262.png"/><Relationship Id="rId188" Type="http://schemas.openxmlformats.org/officeDocument/2006/relationships/customXml" Target="../ink/ink309.xml"/><Relationship Id="rId162" Type="http://schemas.openxmlformats.org/officeDocument/2006/relationships/customXml" Target="../ink/ink296.xml"/><Relationship Id="rId183" Type="http://schemas.openxmlformats.org/officeDocument/2006/relationships/image" Target="../media/image270.png"/><Relationship Id="rId213" Type="http://schemas.openxmlformats.org/officeDocument/2006/relationships/image" Target="../media/image285.png"/><Relationship Id="rId218" Type="http://schemas.openxmlformats.org/officeDocument/2006/relationships/customXml" Target="../ink/ink324.xml"/><Relationship Id="rId234" Type="http://schemas.openxmlformats.org/officeDocument/2006/relationships/customXml" Target="../ink/ink332.xml"/><Relationship Id="rId239" Type="http://schemas.openxmlformats.org/officeDocument/2006/relationships/image" Target="../media/image316.png"/><Relationship Id="rId2" Type="http://schemas.openxmlformats.org/officeDocument/2006/relationships/customXml" Target="../ink/ink264.xml"/><Relationship Id="rId250" Type="http://schemas.openxmlformats.org/officeDocument/2006/relationships/customXml" Target="../ink/ink340.xml"/><Relationship Id="rId255" Type="http://schemas.openxmlformats.org/officeDocument/2006/relationships/image" Target="../media/image324.png"/><Relationship Id="rId271" Type="http://schemas.openxmlformats.org/officeDocument/2006/relationships/image" Target="../media/image332.png"/><Relationship Id="rId276" Type="http://schemas.openxmlformats.org/officeDocument/2006/relationships/customXml" Target="../ink/ink353.xml"/><Relationship Id="rId110" Type="http://schemas.openxmlformats.org/officeDocument/2006/relationships/customXml" Target="../ink/ink273.xml"/><Relationship Id="rId131" Type="http://schemas.openxmlformats.org/officeDocument/2006/relationships/image" Target="../media/image310.png"/><Relationship Id="rId136" Type="http://schemas.openxmlformats.org/officeDocument/2006/relationships/customXml" Target="../ink/ink283.xml"/><Relationship Id="rId157" Type="http://schemas.openxmlformats.org/officeDocument/2006/relationships/image" Target="../media/image257.png"/><Relationship Id="rId178" Type="http://schemas.openxmlformats.org/officeDocument/2006/relationships/customXml" Target="../ink/ink304.xml"/><Relationship Id="rId152" Type="http://schemas.openxmlformats.org/officeDocument/2006/relationships/customXml" Target="../ink/ink291.xml"/><Relationship Id="rId173" Type="http://schemas.openxmlformats.org/officeDocument/2006/relationships/image" Target="../media/image265.png"/><Relationship Id="rId194" Type="http://schemas.openxmlformats.org/officeDocument/2006/relationships/customXml" Target="../ink/ink312.xml"/><Relationship Id="rId199" Type="http://schemas.openxmlformats.org/officeDocument/2006/relationships/image" Target="../media/image278.png"/><Relationship Id="rId203" Type="http://schemas.openxmlformats.org/officeDocument/2006/relationships/image" Target="../media/image280.png"/><Relationship Id="rId208" Type="http://schemas.openxmlformats.org/officeDocument/2006/relationships/customXml" Target="../ink/ink319.xml"/><Relationship Id="rId229" Type="http://schemas.openxmlformats.org/officeDocument/2006/relationships/image" Target="../media/image303.png"/><Relationship Id="rId224" Type="http://schemas.openxmlformats.org/officeDocument/2006/relationships/customXml" Target="../ink/ink327.xml"/><Relationship Id="rId240" Type="http://schemas.openxmlformats.org/officeDocument/2006/relationships/customXml" Target="../ink/ink335.xml"/><Relationship Id="rId245" Type="http://schemas.openxmlformats.org/officeDocument/2006/relationships/image" Target="../media/image319.png"/><Relationship Id="rId261" Type="http://schemas.openxmlformats.org/officeDocument/2006/relationships/image" Target="../media/image327.png"/><Relationship Id="rId266" Type="http://schemas.openxmlformats.org/officeDocument/2006/relationships/customXml" Target="../ink/ink348.xml"/><Relationship Id="rId287" Type="http://schemas.openxmlformats.org/officeDocument/2006/relationships/image" Target="../media/image340.png"/><Relationship Id="rId100" Type="http://schemas.openxmlformats.org/officeDocument/2006/relationships/customXml" Target="../ink/ink268.xml"/><Relationship Id="rId105" Type="http://schemas.openxmlformats.org/officeDocument/2006/relationships/image" Target="../media/image297.png"/><Relationship Id="rId126" Type="http://schemas.openxmlformats.org/officeDocument/2006/relationships/customXml" Target="../ink/ink278.xml"/><Relationship Id="rId147" Type="http://schemas.openxmlformats.org/officeDocument/2006/relationships/image" Target="../media/image252.png"/><Relationship Id="rId168" Type="http://schemas.openxmlformats.org/officeDocument/2006/relationships/customXml" Target="../ink/ink299.xml"/><Relationship Id="rId282" Type="http://schemas.openxmlformats.org/officeDocument/2006/relationships/customXml" Target="../ink/ink356.xml"/><Relationship Id="rId93" Type="http://schemas.openxmlformats.org/officeDocument/2006/relationships/image" Target="../media/image291.png"/><Relationship Id="rId98" Type="http://schemas.openxmlformats.org/officeDocument/2006/relationships/customXml" Target="../ink/ink267.xml"/><Relationship Id="rId121" Type="http://schemas.openxmlformats.org/officeDocument/2006/relationships/image" Target="../media/image305.png"/><Relationship Id="rId142" Type="http://schemas.openxmlformats.org/officeDocument/2006/relationships/customXml" Target="../ink/ink286.xml"/><Relationship Id="rId163" Type="http://schemas.openxmlformats.org/officeDocument/2006/relationships/image" Target="../media/image260.png"/><Relationship Id="rId184" Type="http://schemas.openxmlformats.org/officeDocument/2006/relationships/customXml" Target="../ink/ink307.xml"/><Relationship Id="rId189" Type="http://schemas.openxmlformats.org/officeDocument/2006/relationships/image" Target="../media/image273.png"/><Relationship Id="rId219" Type="http://schemas.openxmlformats.org/officeDocument/2006/relationships/image" Target="../media/image288.png"/><Relationship Id="rId214" Type="http://schemas.openxmlformats.org/officeDocument/2006/relationships/customXml" Target="../ink/ink322.xml"/><Relationship Id="rId230" Type="http://schemas.openxmlformats.org/officeDocument/2006/relationships/customXml" Target="../ink/ink330.xml"/><Relationship Id="rId235" Type="http://schemas.openxmlformats.org/officeDocument/2006/relationships/image" Target="../media/image314.png"/><Relationship Id="rId251" Type="http://schemas.openxmlformats.org/officeDocument/2006/relationships/image" Target="../media/image322.png"/><Relationship Id="rId256" Type="http://schemas.openxmlformats.org/officeDocument/2006/relationships/customXml" Target="../ink/ink343.xml"/><Relationship Id="rId277" Type="http://schemas.openxmlformats.org/officeDocument/2006/relationships/image" Target="../media/image335.png"/><Relationship Id="rId137" Type="http://schemas.openxmlformats.org/officeDocument/2006/relationships/image" Target="../media/image247.png"/><Relationship Id="rId158" Type="http://schemas.openxmlformats.org/officeDocument/2006/relationships/customXml" Target="../ink/ink294.xml"/><Relationship Id="rId272" Type="http://schemas.openxmlformats.org/officeDocument/2006/relationships/customXml" Target="../ink/ink351.xml"/><Relationship Id="rId111" Type="http://schemas.openxmlformats.org/officeDocument/2006/relationships/image" Target="../media/image300.png"/><Relationship Id="rId132" Type="http://schemas.openxmlformats.org/officeDocument/2006/relationships/customXml" Target="../ink/ink281.xml"/><Relationship Id="rId153" Type="http://schemas.openxmlformats.org/officeDocument/2006/relationships/image" Target="../media/image255.png"/><Relationship Id="rId174" Type="http://schemas.openxmlformats.org/officeDocument/2006/relationships/customXml" Target="../ink/ink302.xml"/><Relationship Id="rId179" Type="http://schemas.openxmlformats.org/officeDocument/2006/relationships/image" Target="../media/image268.png"/><Relationship Id="rId195" Type="http://schemas.openxmlformats.org/officeDocument/2006/relationships/image" Target="../media/image276.png"/><Relationship Id="rId209" Type="http://schemas.openxmlformats.org/officeDocument/2006/relationships/image" Target="../media/image283.png"/><Relationship Id="rId190" Type="http://schemas.openxmlformats.org/officeDocument/2006/relationships/customXml" Target="../ink/ink310.xml"/><Relationship Id="rId204" Type="http://schemas.openxmlformats.org/officeDocument/2006/relationships/customXml" Target="../ink/ink317.xml"/><Relationship Id="rId220" Type="http://schemas.openxmlformats.org/officeDocument/2006/relationships/customXml" Target="../ink/ink325.xml"/><Relationship Id="rId225" Type="http://schemas.openxmlformats.org/officeDocument/2006/relationships/image" Target="../media/image301.png"/><Relationship Id="rId241" Type="http://schemas.openxmlformats.org/officeDocument/2006/relationships/image" Target="../media/image317.png"/><Relationship Id="rId246" Type="http://schemas.openxmlformats.org/officeDocument/2006/relationships/customXml" Target="../ink/ink338.xml"/><Relationship Id="rId267" Type="http://schemas.openxmlformats.org/officeDocument/2006/relationships/image" Target="../media/image330.png"/><Relationship Id="rId288" Type="http://schemas.openxmlformats.org/officeDocument/2006/relationships/customXml" Target="../ink/ink359.xml"/><Relationship Id="rId106" Type="http://schemas.openxmlformats.org/officeDocument/2006/relationships/customXml" Target="../ink/ink271.xml"/><Relationship Id="rId127" Type="http://schemas.openxmlformats.org/officeDocument/2006/relationships/image" Target="../media/image308.png"/><Relationship Id="rId262" Type="http://schemas.openxmlformats.org/officeDocument/2006/relationships/customXml" Target="../ink/ink346.xml"/><Relationship Id="rId283" Type="http://schemas.openxmlformats.org/officeDocument/2006/relationships/image" Target="../media/image338.png"/><Relationship Id="rId94" Type="http://schemas.openxmlformats.org/officeDocument/2006/relationships/customXml" Target="../ink/ink265.xml"/><Relationship Id="rId99" Type="http://schemas.openxmlformats.org/officeDocument/2006/relationships/image" Target="../media/image294.png"/><Relationship Id="rId101" Type="http://schemas.openxmlformats.org/officeDocument/2006/relationships/image" Target="../media/image295.png"/><Relationship Id="rId122" Type="http://schemas.openxmlformats.org/officeDocument/2006/relationships/customXml" Target="../ink/ink276.xml"/><Relationship Id="rId143" Type="http://schemas.openxmlformats.org/officeDocument/2006/relationships/image" Target="../media/image250.png"/><Relationship Id="rId148" Type="http://schemas.openxmlformats.org/officeDocument/2006/relationships/customXml" Target="../ink/ink289.xml"/><Relationship Id="rId164" Type="http://schemas.openxmlformats.org/officeDocument/2006/relationships/customXml" Target="../ink/ink297.xml"/><Relationship Id="rId169" Type="http://schemas.openxmlformats.org/officeDocument/2006/relationships/image" Target="../media/image263.png"/><Relationship Id="rId185" Type="http://schemas.openxmlformats.org/officeDocument/2006/relationships/image" Target="../media/image271.png"/><Relationship Id="rId180" Type="http://schemas.openxmlformats.org/officeDocument/2006/relationships/customXml" Target="../ink/ink305.xml"/><Relationship Id="rId210" Type="http://schemas.openxmlformats.org/officeDocument/2006/relationships/customXml" Target="../ink/ink320.xml"/><Relationship Id="rId215" Type="http://schemas.openxmlformats.org/officeDocument/2006/relationships/image" Target="../media/image286.png"/><Relationship Id="rId236" Type="http://schemas.openxmlformats.org/officeDocument/2006/relationships/customXml" Target="../ink/ink333.xml"/><Relationship Id="rId257" Type="http://schemas.openxmlformats.org/officeDocument/2006/relationships/image" Target="../media/image325.png"/><Relationship Id="rId278" Type="http://schemas.openxmlformats.org/officeDocument/2006/relationships/customXml" Target="../ink/ink354.xml"/><Relationship Id="rId231" Type="http://schemas.openxmlformats.org/officeDocument/2006/relationships/image" Target="../media/image312.png"/><Relationship Id="rId252" Type="http://schemas.openxmlformats.org/officeDocument/2006/relationships/customXml" Target="../ink/ink341.xml"/><Relationship Id="rId273" Type="http://schemas.openxmlformats.org/officeDocument/2006/relationships/image" Target="../media/image333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7.png"/><Relationship Id="rId18" Type="http://schemas.openxmlformats.org/officeDocument/2006/relationships/customXml" Target="../ink/ink369.xml"/><Relationship Id="rId26" Type="http://schemas.openxmlformats.org/officeDocument/2006/relationships/customXml" Target="../ink/ink373.xml"/><Relationship Id="rId39" Type="http://schemas.openxmlformats.org/officeDocument/2006/relationships/image" Target="../media/image360.png"/><Relationship Id="rId21" Type="http://schemas.openxmlformats.org/officeDocument/2006/relationships/image" Target="../media/image351.png"/><Relationship Id="rId34" Type="http://schemas.openxmlformats.org/officeDocument/2006/relationships/customXml" Target="../ink/ink377.xml"/><Relationship Id="rId42" Type="http://schemas.openxmlformats.org/officeDocument/2006/relationships/customXml" Target="../ink/ink381.xml"/><Relationship Id="rId47" Type="http://schemas.openxmlformats.org/officeDocument/2006/relationships/image" Target="../media/image364.png"/><Relationship Id="rId50" Type="http://schemas.openxmlformats.org/officeDocument/2006/relationships/customXml" Target="../ink/ink385.xml"/><Relationship Id="rId55" Type="http://schemas.openxmlformats.org/officeDocument/2006/relationships/image" Target="../media/image368.png"/><Relationship Id="rId7" Type="http://schemas.openxmlformats.org/officeDocument/2006/relationships/image" Target="../media/image344.png"/><Relationship Id="rId12" Type="http://schemas.openxmlformats.org/officeDocument/2006/relationships/customXml" Target="../ink/ink366.xml"/><Relationship Id="rId17" Type="http://schemas.openxmlformats.org/officeDocument/2006/relationships/image" Target="../media/image349.png"/><Relationship Id="rId25" Type="http://schemas.openxmlformats.org/officeDocument/2006/relationships/image" Target="../media/image353.png"/><Relationship Id="rId33" Type="http://schemas.openxmlformats.org/officeDocument/2006/relationships/image" Target="../media/image357.png"/><Relationship Id="rId38" Type="http://schemas.openxmlformats.org/officeDocument/2006/relationships/customXml" Target="../ink/ink379.xml"/><Relationship Id="rId46" Type="http://schemas.openxmlformats.org/officeDocument/2006/relationships/customXml" Target="../ink/ink383.xml"/><Relationship Id="rId59" Type="http://schemas.openxmlformats.org/officeDocument/2006/relationships/image" Target="../media/image370.png"/><Relationship Id="rId2" Type="http://schemas.openxmlformats.org/officeDocument/2006/relationships/customXml" Target="../ink/ink361.xml"/><Relationship Id="rId16" Type="http://schemas.openxmlformats.org/officeDocument/2006/relationships/customXml" Target="../ink/ink368.xml"/><Relationship Id="rId20" Type="http://schemas.openxmlformats.org/officeDocument/2006/relationships/customXml" Target="../ink/ink370.xml"/><Relationship Id="rId29" Type="http://schemas.openxmlformats.org/officeDocument/2006/relationships/image" Target="../media/image355.png"/><Relationship Id="rId41" Type="http://schemas.openxmlformats.org/officeDocument/2006/relationships/image" Target="../media/image361.png"/><Relationship Id="rId54" Type="http://schemas.openxmlformats.org/officeDocument/2006/relationships/customXml" Target="../ink/ink38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3.xml"/><Relationship Id="rId11" Type="http://schemas.openxmlformats.org/officeDocument/2006/relationships/image" Target="../media/image346.png"/><Relationship Id="rId24" Type="http://schemas.openxmlformats.org/officeDocument/2006/relationships/customXml" Target="../ink/ink372.xml"/><Relationship Id="rId32" Type="http://schemas.openxmlformats.org/officeDocument/2006/relationships/customXml" Target="../ink/ink376.xml"/><Relationship Id="rId37" Type="http://schemas.openxmlformats.org/officeDocument/2006/relationships/image" Target="../media/image359.png"/><Relationship Id="rId40" Type="http://schemas.openxmlformats.org/officeDocument/2006/relationships/customXml" Target="../ink/ink380.xml"/><Relationship Id="rId45" Type="http://schemas.openxmlformats.org/officeDocument/2006/relationships/image" Target="../media/image363.png"/><Relationship Id="rId53" Type="http://schemas.openxmlformats.org/officeDocument/2006/relationships/image" Target="../media/image367.png"/><Relationship Id="rId58" Type="http://schemas.openxmlformats.org/officeDocument/2006/relationships/customXml" Target="../ink/ink389.xml"/><Relationship Id="rId5" Type="http://schemas.openxmlformats.org/officeDocument/2006/relationships/image" Target="../media/image239.png"/><Relationship Id="rId15" Type="http://schemas.openxmlformats.org/officeDocument/2006/relationships/image" Target="../media/image348.png"/><Relationship Id="rId23" Type="http://schemas.openxmlformats.org/officeDocument/2006/relationships/image" Target="../media/image352.png"/><Relationship Id="rId28" Type="http://schemas.openxmlformats.org/officeDocument/2006/relationships/customXml" Target="../ink/ink374.xml"/><Relationship Id="rId36" Type="http://schemas.openxmlformats.org/officeDocument/2006/relationships/customXml" Target="../ink/ink378.xml"/><Relationship Id="rId49" Type="http://schemas.openxmlformats.org/officeDocument/2006/relationships/image" Target="../media/image365.png"/><Relationship Id="rId57" Type="http://schemas.openxmlformats.org/officeDocument/2006/relationships/image" Target="../media/image369.png"/><Relationship Id="rId10" Type="http://schemas.openxmlformats.org/officeDocument/2006/relationships/customXml" Target="../ink/ink365.xml"/><Relationship Id="rId19" Type="http://schemas.openxmlformats.org/officeDocument/2006/relationships/image" Target="../media/image350.png"/><Relationship Id="rId31" Type="http://schemas.openxmlformats.org/officeDocument/2006/relationships/image" Target="../media/image356.png"/><Relationship Id="rId44" Type="http://schemas.openxmlformats.org/officeDocument/2006/relationships/customXml" Target="../ink/ink382.xml"/><Relationship Id="rId52" Type="http://schemas.openxmlformats.org/officeDocument/2006/relationships/customXml" Target="../ink/ink386.xml"/><Relationship Id="rId4" Type="http://schemas.openxmlformats.org/officeDocument/2006/relationships/customXml" Target="../ink/ink362.xml"/><Relationship Id="rId9" Type="http://schemas.openxmlformats.org/officeDocument/2006/relationships/image" Target="../media/image345.png"/><Relationship Id="rId14" Type="http://schemas.openxmlformats.org/officeDocument/2006/relationships/customXml" Target="../ink/ink367.xml"/><Relationship Id="rId22" Type="http://schemas.openxmlformats.org/officeDocument/2006/relationships/customXml" Target="../ink/ink371.xml"/><Relationship Id="rId27" Type="http://schemas.openxmlformats.org/officeDocument/2006/relationships/image" Target="../media/image354.png"/><Relationship Id="rId30" Type="http://schemas.openxmlformats.org/officeDocument/2006/relationships/customXml" Target="../ink/ink375.xml"/><Relationship Id="rId35" Type="http://schemas.openxmlformats.org/officeDocument/2006/relationships/image" Target="../media/image358.png"/><Relationship Id="rId43" Type="http://schemas.openxmlformats.org/officeDocument/2006/relationships/image" Target="../media/image362.png"/><Relationship Id="rId48" Type="http://schemas.openxmlformats.org/officeDocument/2006/relationships/customXml" Target="../ink/ink384.xml"/><Relationship Id="rId56" Type="http://schemas.openxmlformats.org/officeDocument/2006/relationships/customXml" Target="../ink/ink388.xml"/><Relationship Id="rId8" Type="http://schemas.openxmlformats.org/officeDocument/2006/relationships/customXml" Target="../ink/ink364.xml"/><Relationship Id="rId51" Type="http://schemas.openxmlformats.org/officeDocument/2006/relationships/image" Target="../media/image366.png"/><Relationship Id="rId3" Type="http://schemas.openxmlformats.org/officeDocument/2006/relationships/image" Target="../media/image3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751D-5732-40E2-9844-D104F9132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Hover Aerodynamic Design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A1920-F1A8-4A11-91B0-B50C6B33D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Thrust required = 2746.8N</a:t>
            </a:r>
          </a:p>
          <a:p>
            <a:r>
              <a:rPr lang="en-GB" dirty="0"/>
              <a:t>Casing Diameter = 1.2m</a:t>
            </a:r>
          </a:p>
          <a:p>
            <a:r>
              <a:rPr lang="en-GB" dirty="0"/>
              <a:t>Hub-to-tip ratio = 0.3 (to compare with BBSR .</a:t>
            </a:r>
            <a:r>
              <a:rPr lang="en-GB" dirty="0" err="1"/>
              <a:t>xls</a:t>
            </a:r>
            <a:r>
              <a:rPr lang="en-GB" dirty="0"/>
              <a:t> set to 0)</a:t>
            </a:r>
          </a:p>
          <a:p>
            <a:endParaRPr lang="en-GB" dirty="0"/>
          </a:p>
          <a:p>
            <a:r>
              <a:rPr lang="en-GB" dirty="0"/>
              <a:t>Free to choose phi (flow coefficient) and sigma (exit duct area ratio) </a:t>
            </a:r>
          </a:p>
          <a:p>
            <a:endParaRPr lang="en-GB" dirty="0"/>
          </a:p>
          <a:p>
            <a:r>
              <a:rPr lang="en-GB" dirty="0"/>
              <a:t>Analyse ideal case, i.e. no losses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C9E39-E384-4270-946F-00276AE4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2B85-FD9A-404C-BB62-1E26FB61079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224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30F5FB-3526-4586-9D0D-8ABA4E56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2B85-FD9A-404C-BB62-1E26FB610798}" type="slidenum">
              <a:rPr lang="en-GB" smtClean="0"/>
              <a:t>10</a:t>
            </a:fld>
            <a:endParaRPr lang="en-GB"/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34D4FAE1-05E0-42A2-B291-C6AB69BB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Operating Point for Cruise	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696F592-6E6A-470A-9178-A7A7BC0F2F50}"/>
                  </a:ext>
                </a:extLst>
              </p14:cNvPr>
              <p14:cNvContentPartPr/>
              <p14:nvPr/>
            </p14:nvContentPartPr>
            <p14:xfrm>
              <a:off x="2261596" y="1826520"/>
              <a:ext cx="172440" cy="94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696F592-6E6A-470A-9178-A7A7BC0F2F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2596" y="1817847"/>
                <a:ext cx="190080" cy="112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6A48EA8-769B-4691-9C42-0A8D538AF964}"/>
                  </a:ext>
                </a:extLst>
              </p14:cNvPr>
              <p14:cNvContentPartPr/>
              <p14:nvPr/>
            </p14:nvContentPartPr>
            <p14:xfrm>
              <a:off x="1324876" y="1799880"/>
              <a:ext cx="621000" cy="249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6A48EA8-769B-4691-9C42-0A8D538AF9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6236" y="1791240"/>
                <a:ext cx="63864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2B37206C-5F34-4429-9CDF-EBC01F4EEDCE}"/>
                  </a:ext>
                </a:extLst>
              </p14:cNvPr>
              <p14:cNvContentPartPr/>
              <p14:nvPr/>
            </p14:nvContentPartPr>
            <p14:xfrm>
              <a:off x="3712756" y="1797360"/>
              <a:ext cx="344880" cy="25020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2B37206C-5F34-4429-9CDF-EBC01F4EEDC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04107" y="1788720"/>
                <a:ext cx="362538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E9F30215-C49B-4E7E-ABA2-FBAF7BA5255E}"/>
                  </a:ext>
                </a:extLst>
              </p14:cNvPr>
              <p14:cNvContentPartPr/>
              <p14:nvPr/>
            </p14:nvContentPartPr>
            <p14:xfrm>
              <a:off x="2888716" y="1764960"/>
              <a:ext cx="597240" cy="29124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E9F30215-C49B-4E7E-ABA2-FBAF7BA5255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80076" y="1755971"/>
                <a:ext cx="614880" cy="3088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68BFE615-74F1-43FE-8825-FB0A9E6979CC}"/>
                  </a:ext>
                </a:extLst>
              </p14:cNvPr>
              <p14:cNvContentPartPr/>
              <p14:nvPr/>
            </p14:nvContentPartPr>
            <p14:xfrm>
              <a:off x="4484956" y="1827960"/>
              <a:ext cx="137880" cy="6084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68BFE615-74F1-43FE-8825-FB0A9E6979C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76338" y="1819013"/>
                <a:ext cx="155474" cy="78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57251B18-2298-494B-96C3-83187CD75502}"/>
                  </a:ext>
                </a:extLst>
              </p14:cNvPr>
              <p14:cNvContentPartPr/>
              <p14:nvPr/>
            </p14:nvContentPartPr>
            <p14:xfrm>
              <a:off x="5685196" y="1689000"/>
              <a:ext cx="181800" cy="31608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57251B18-2298-494B-96C3-83187CD7550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76556" y="1680000"/>
                <a:ext cx="19944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AA1026D3-5616-42F0-B7B2-1D18D8E24E56}"/>
                  </a:ext>
                </a:extLst>
              </p14:cNvPr>
              <p14:cNvContentPartPr/>
              <p14:nvPr/>
            </p14:nvContentPartPr>
            <p14:xfrm>
              <a:off x="5366236" y="1766400"/>
              <a:ext cx="84240" cy="14760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AA1026D3-5616-42F0-B7B2-1D18D8E24E5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57236" y="1757760"/>
                <a:ext cx="10188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6FCBFE87-7C9E-4DCD-A811-5EF2267462D8}"/>
                  </a:ext>
                </a:extLst>
              </p14:cNvPr>
              <p14:cNvContentPartPr/>
              <p14:nvPr/>
            </p14:nvContentPartPr>
            <p14:xfrm>
              <a:off x="4938916" y="1724640"/>
              <a:ext cx="152280" cy="17244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6FCBFE87-7C9E-4DCD-A811-5EF2267462D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30276" y="1716000"/>
                <a:ext cx="1699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6ACFF859-EA64-4A0A-931C-089118D35698}"/>
                  </a:ext>
                </a:extLst>
              </p14:cNvPr>
              <p14:cNvContentPartPr/>
              <p14:nvPr/>
            </p14:nvContentPartPr>
            <p14:xfrm>
              <a:off x="6481516" y="1600800"/>
              <a:ext cx="87480" cy="10692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6ACFF859-EA64-4A0A-931C-089118D3569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72516" y="1592160"/>
                <a:ext cx="10512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196F965B-71B2-4F0B-9D5C-C3AA5DC71BA0}"/>
                  </a:ext>
                </a:extLst>
              </p14:cNvPr>
              <p14:cNvContentPartPr/>
              <p14:nvPr/>
            </p14:nvContentPartPr>
            <p14:xfrm>
              <a:off x="6000556" y="1814280"/>
              <a:ext cx="474840" cy="26820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196F965B-71B2-4F0B-9D5C-C3AA5DC71BA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91916" y="1805640"/>
                <a:ext cx="49248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80FCADB7-8D26-471A-B96F-F9C82F5AF42C}"/>
                  </a:ext>
                </a:extLst>
              </p14:cNvPr>
              <p14:cNvContentPartPr/>
              <p14:nvPr/>
            </p14:nvContentPartPr>
            <p14:xfrm>
              <a:off x="6740716" y="1819680"/>
              <a:ext cx="114120" cy="1440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80FCADB7-8D26-471A-B96F-F9C82F5AF42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31716" y="1810680"/>
                <a:ext cx="13176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1DD41476-1A16-4E65-9C84-96E5624CA8E0}"/>
                  </a:ext>
                </a:extLst>
              </p14:cNvPr>
              <p14:cNvContentPartPr/>
              <p14:nvPr/>
            </p14:nvContentPartPr>
            <p14:xfrm>
              <a:off x="7056076" y="1684320"/>
              <a:ext cx="492120" cy="27432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1DD41476-1A16-4E65-9C84-96E5624CA8E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47430" y="1675669"/>
                <a:ext cx="509773" cy="2919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50547976-6EA5-436A-A84B-2D72D8F8E347}"/>
                  </a:ext>
                </a:extLst>
              </p14:cNvPr>
              <p14:cNvContentPartPr/>
              <p14:nvPr/>
            </p14:nvContentPartPr>
            <p14:xfrm>
              <a:off x="7732516" y="1791600"/>
              <a:ext cx="109080" cy="864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50547976-6EA5-436A-A84B-2D72D8F8E34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723516" y="1782960"/>
                <a:ext cx="12672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F87C83D-4BDB-4646-9A52-21E3B293DB3B}"/>
                  </a:ext>
                </a:extLst>
              </p14:cNvPr>
              <p14:cNvContentPartPr/>
              <p14:nvPr/>
            </p14:nvContentPartPr>
            <p14:xfrm>
              <a:off x="8033836" y="1602600"/>
              <a:ext cx="684360" cy="4582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F87C83D-4BDB-4646-9A52-21E3B293DB3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024836" y="1593960"/>
                <a:ext cx="70200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C04C772-F361-441A-A17C-967D5407C527}"/>
                  </a:ext>
                </a:extLst>
              </p14:cNvPr>
              <p14:cNvContentPartPr/>
              <p14:nvPr/>
            </p14:nvContentPartPr>
            <p14:xfrm>
              <a:off x="8557996" y="1887000"/>
              <a:ext cx="92160" cy="99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C04C772-F361-441A-A17C-967D5407C52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549356" y="1878360"/>
                <a:ext cx="10980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2607D3E-3768-4B5F-BB34-9234FF9EB976}"/>
                  </a:ext>
                </a:extLst>
              </p14:cNvPr>
              <p14:cNvContentPartPr/>
              <p14:nvPr/>
            </p14:nvContentPartPr>
            <p14:xfrm>
              <a:off x="5099116" y="1889520"/>
              <a:ext cx="78840" cy="1692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2607D3E-3768-4B5F-BB34-9234FF9EB97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90476" y="1880880"/>
                <a:ext cx="9648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693175C-14EA-4201-AC85-616103F2F63C}"/>
                  </a:ext>
                </a:extLst>
              </p14:cNvPr>
              <p14:cNvContentPartPr/>
              <p14:nvPr/>
            </p14:nvContentPartPr>
            <p14:xfrm>
              <a:off x="6476836" y="1933440"/>
              <a:ext cx="104400" cy="972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693175C-14EA-4201-AC85-616103F2F63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67836" y="1924800"/>
                <a:ext cx="12204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97917E2-4ECC-4E57-8125-89D92B279DC4}"/>
                  </a:ext>
                </a:extLst>
              </p14:cNvPr>
              <p14:cNvContentPartPr/>
              <p14:nvPr/>
            </p14:nvContentPartPr>
            <p14:xfrm>
              <a:off x="847876" y="2542920"/>
              <a:ext cx="263160" cy="2358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97917E2-4ECC-4E57-8125-89D92B279DC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39224" y="2534280"/>
                <a:ext cx="280824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6D16E94-6C34-4221-B2C2-1DAADCE8815F}"/>
                  </a:ext>
                </a:extLst>
              </p14:cNvPr>
              <p14:cNvContentPartPr/>
              <p14:nvPr/>
            </p14:nvContentPartPr>
            <p14:xfrm>
              <a:off x="2100316" y="2585760"/>
              <a:ext cx="141120" cy="853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6D16E94-6C34-4221-B2C2-1DAADCE8815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091676" y="2576760"/>
                <a:ext cx="15876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CE782E7-1B32-4278-ADB5-27FC5A0561AE}"/>
                  </a:ext>
                </a:extLst>
              </p14:cNvPr>
              <p14:cNvContentPartPr/>
              <p14:nvPr/>
            </p14:nvContentPartPr>
            <p14:xfrm>
              <a:off x="1520716" y="2518440"/>
              <a:ext cx="204120" cy="2955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CE782E7-1B32-4278-ADB5-27FC5A0561A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512076" y="2509800"/>
                <a:ext cx="22176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C5908E90-0BCC-4E89-ABE6-44627910B3CA}"/>
                  </a:ext>
                </a:extLst>
              </p14:cNvPr>
              <p14:cNvContentPartPr/>
              <p14:nvPr/>
            </p14:nvContentPartPr>
            <p14:xfrm>
              <a:off x="2633181" y="2321835"/>
              <a:ext cx="1365840" cy="456885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C5908E90-0BCC-4E89-ABE6-44627910B3C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24181" y="2312841"/>
                <a:ext cx="1383480" cy="4745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2B3AD01-8C49-4BD3-A636-3B28484F15FB}"/>
                  </a:ext>
                </a:extLst>
              </p14:cNvPr>
              <p14:cNvContentPartPr/>
              <p14:nvPr/>
            </p14:nvContentPartPr>
            <p14:xfrm>
              <a:off x="2497036" y="2785920"/>
              <a:ext cx="1517400" cy="47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2B3AD01-8C49-4BD3-A636-3B28484F15F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488036" y="2776920"/>
                <a:ext cx="153504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EC7F73E-C115-4EA8-8A3A-6FCA8DA1F0B6}"/>
                  </a:ext>
                </a:extLst>
              </p14:cNvPr>
              <p14:cNvContentPartPr/>
              <p14:nvPr/>
            </p14:nvContentPartPr>
            <p14:xfrm>
              <a:off x="4565956" y="2566320"/>
              <a:ext cx="112320" cy="90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EC7F73E-C115-4EA8-8A3A-6FCA8DA1F0B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557316" y="2557320"/>
                <a:ext cx="1299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7E41BB2E-FAE2-4200-B8B7-47A71DF7F21C}"/>
                  </a:ext>
                </a:extLst>
              </p14:cNvPr>
              <p14:cNvContentPartPr/>
              <p14:nvPr/>
            </p14:nvContentPartPr>
            <p14:xfrm>
              <a:off x="4587196" y="2649480"/>
              <a:ext cx="78480" cy="108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7E41BB2E-FAE2-4200-B8B7-47A71DF7F21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578556" y="2640840"/>
                <a:ext cx="9612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4F945A0-9F30-4D6A-B2F9-F4E77968C05D}"/>
                  </a:ext>
                </a:extLst>
              </p14:cNvPr>
              <p14:cNvContentPartPr/>
              <p14:nvPr/>
            </p14:nvContentPartPr>
            <p14:xfrm>
              <a:off x="5090116" y="2180400"/>
              <a:ext cx="1810440" cy="5803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4F945A0-9F30-4D6A-B2F9-F4E77968C05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081478" y="2171400"/>
                <a:ext cx="1828076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BCA1C945-803C-496B-941D-B49D791C42E1}"/>
                  </a:ext>
                </a:extLst>
              </p14:cNvPr>
              <p14:cNvContentPartPr/>
              <p14:nvPr/>
            </p14:nvContentPartPr>
            <p14:xfrm>
              <a:off x="2855236" y="2922881"/>
              <a:ext cx="522785" cy="199639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BCA1C945-803C-496B-941D-B49D791C42E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846595" y="2914248"/>
                <a:ext cx="540427" cy="21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BDB65314-EB1E-4C26-AB6C-70FE58F37A74}"/>
                  </a:ext>
                </a:extLst>
              </p14:cNvPr>
              <p14:cNvContentPartPr/>
              <p14:nvPr/>
            </p14:nvContentPartPr>
            <p14:xfrm>
              <a:off x="5017396" y="2720400"/>
              <a:ext cx="2010960" cy="3808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BDB65314-EB1E-4C26-AB6C-70FE58F37A7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008396" y="2711760"/>
                <a:ext cx="202860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0A89D3D8-E61F-4EE0-A7ED-3668C0598A85}"/>
                  </a:ext>
                </a:extLst>
              </p14:cNvPr>
              <p14:cNvContentPartPr/>
              <p14:nvPr/>
            </p14:nvContentPartPr>
            <p14:xfrm>
              <a:off x="1206796" y="3475680"/>
              <a:ext cx="341280" cy="2772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0A89D3D8-E61F-4EE0-A7ED-3668C0598A8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98156" y="3466680"/>
                <a:ext cx="35892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7C2199F9-56DB-44EB-87BD-E2A60F62B9B5}"/>
                  </a:ext>
                </a:extLst>
              </p14:cNvPr>
              <p14:cNvContentPartPr/>
              <p14:nvPr/>
            </p14:nvContentPartPr>
            <p14:xfrm>
              <a:off x="572116" y="3440760"/>
              <a:ext cx="325440" cy="25992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7C2199F9-56DB-44EB-87BD-E2A60F62B9B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63116" y="3432120"/>
                <a:ext cx="34308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6BD36BE9-8D56-4B6C-8E37-88DABE684B01}"/>
                  </a:ext>
                </a:extLst>
              </p14:cNvPr>
              <p14:cNvContentPartPr/>
              <p14:nvPr/>
            </p14:nvContentPartPr>
            <p14:xfrm>
              <a:off x="3278956" y="3379200"/>
              <a:ext cx="674640" cy="2764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6BD36BE9-8D56-4B6C-8E37-88DABE684B0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269961" y="3370560"/>
                <a:ext cx="692271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8866484D-1F92-453E-8117-C983220A8AEC}"/>
                  </a:ext>
                </a:extLst>
              </p14:cNvPr>
              <p14:cNvContentPartPr/>
              <p14:nvPr/>
            </p14:nvContentPartPr>
            <p14:xfrm>
              <a:off x="2809516" y="3411960"/>
              <a:ext cx="243720" cy="3459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8866484D-1F92-453E-8117-C983220A8AE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800516" y="3403320"/>
                <a:ext cx="26136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917B525B-CDCE-456B-832D-002A0C5F5762}"/>
                  </a:ext>
                </a:extLst>
              </p14:cNvPr>
              <p14:cNvContentPartPr/>
              <p14:nvPr/>
            </p14:nvContentPartPr>
            <p14:xfrm>
              <a:off x="1886476" y="3453000"/>
              <a:ext cx="739800" cy="4215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917B525B-CDCE-456B-832D-002A0C5F576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877836" y="3444353"/>
                <a:ext cx="757440" cy="4392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01E65585-86AF-4F68-9A66-C171D403BA9A}"/>
                  </a:ext>
                </a:extLst>
              </p14:cNvPr>
              <p14:cNvContentPartPr/>
              <p14:nvPr/>
            </p14:nvContentPartPr>
            <p14:xfrm>
              <a:off x="3970156" y="3652800"/>
              <a:ext cx="36720" cy="6120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01E65585-86AF-4F68-9A66-C171D403BA9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961516" y="3643800"/>
                <a:ext cx="5436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EFAFC80C-36F6-4209-AE5E-2348F3B2B60D}"/>
                  </a:ext>
                </a:extLst>
              </p14:cNvPr>
              <p14:cNvContentPartPr/>
              <p14:nvPr/>
            </p14:nvContentPartPr>
            <p14:xfrm>
              <a:off x="7928356" y="3409800"/>
              <a:ext cx="7920" cy="1332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EFAFC80C-36F6-4209-AE5E-2348F3B2B60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919356" y="3401160"/>
                <a:ext cx="255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7E3810A9-4353-4B63-95B9-28C4778849A4}"/>
                  </a:ext>
                </a:extLst>
              </p14:cNvPr>
              <p14:cNvContentPartPr/>
              <p14:nvPr/>
            </p14:nvContentPartPr>
            <p14:xfrm>
              <a:off x="7946716" y="3506640"/>
              <a:ext cx="9720" cy="900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7E3810A9-4353-4B63-95B9-28C4778849A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938076" y="3498000"/>
                <a:ext cx="273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2218121A-3BC6-4D94-9B45-5A624EBFD917}"/>
                  </a:ext>
                </a:extLst>
              </p14:cNvPr>
              <p14:cNvContentPartPr/>
              <p14:nvPr/>
            </p14:nvContentPartPr>
            <p14:xfrm>
              <a:off x="6570076" y="3300720"/>
              <a:ext cx="1141920" cy="58932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2218121A-3BC6-4D94-9B45-5A624EBFD91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561436" y="3292080"/>
                <a:ext cx="115956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59A9A6DA-C494-4494-96BA-D53DC626F962}"/>
                  </a:ext>
                </a:extLst>
              </p14:cNvPr>
              <p14:cNvContentPartPr/>
              <p14:nvPr/>
            </p14:nvContentPartPr>
            <p14:xfrm>
              <a:off x="4237636" y="3352560"/>
              <a:ext cx="2119320" cy="28080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59A9A6DA-C494-4494-96BA-D53DC626F96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228636" y="3343572"/>
                <a:ext cx="2136960" cy="298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C6CBDFD1-7B2E-4026-8EEB-31057EC4A8C1}"/>
                  </a:ext>
                </a:extLst>
              </p14:cNvPr>
              <p14:cNvContentPartPr/>
              <p14:nvPr/>
            </p14:nvContentPartPr>
            <p14:xfrm>
              <a:off x="1999068" y="4490700"/>
              <a:ext cx="137160" cy="6876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C6CBDFD1-7B2E-4026-8EEB-31057EC4A8C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990068" y="4481700"/>
                <a:ext cx="1548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47760B94-9D2A-41A5-89EC-CCCB2DD28041}"/>
                  </a:ext>
                </a:extLst>
              </p14:cNvPr>
              <p14:cNvContentPartPr/>
              <p14:nvPr/>
            </p14:nvContentPartPr>
            <p14:xfrm>
              <a:off x="1560948" y="4399980"/>
              <a:ext cx="161280" cy="27684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47760B94-9D2A-41A5-89EC-CCCB2DD2804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551948" y="4391351"/>
                <a:ext cx="178920" cy="2944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809875A2-7AEC-44EC-A5F1-B3EEDA48EAFD}"/>
                  </a:ext>
                </a:extLst>
              </p14:cNvPr>
              <p14:cNvContentPartPr/>
              <p14:nvPr/>
            </p14:nvContentPartPr>
            <p14:xfrm>
              <a:off x="2509188" y="4417260"/>
              <a:ext cx="5760" cy="15948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809875A2-7AEC-44EC-A5F1-B3EEDA48EAF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500548" y="4408620"/>
                <a:ext cx="2340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6A08612E-BC93-4C67-B4C1-958D7B166770}"/>
                  </a:ext>
                </a:extLst>
              </p14:cNvPr>
              <p14:cNvContentPartPr/>
              <p14:nvPr/>
            </p14:nvContentPartPr>
            <p14:xfrm>
              <a:off x="3087708" y="4302420"/>
              <a:ext cx="804240" cy="37512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6A08612E-BC93-4C67-B4C1-958D7B16677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078712" y="4293420"/>
                <a:ext cx="821872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0A85208D-14A5-499B-A612-78CB8CBFAF8A}"/>
                  </a:ext>
                </a:extLst>
              </p14:cNvPr>
              <p14:cNvContentPartPr/>
              <p14:nvPr/>
            </p14:nvContentPartPr>
            <p14:xfrm>
              <a:off x="2720868" y="4439940"/>
              <a:ext cx="149400" cy="9432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0A85208D-14A5-499B-A612-78CB8CBFAF8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712228" y="4431300"/>
                <a:ext cx="16704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8E5301F2-AE84-4110-A89D-245BB5A9F3E5}"/>
                  </a:ext>
                </a:extLst>
              </p14:cNvPr>
              <p14:cNvContentPartPr/>
              <p14:nvPr/>
            </p14:nvContentPartPr>
            <p14:xfrm>
              <a:off x="4053228" y="4345980"/>
              <a:ext cx="366480" cy="181440"/>
            </p14:xfrm>
          </p:contentPart>
        </mc:Choice>
        <mc:Fallback xmlns=""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8E5301F2-AE84-4110-A89D-245BB5A9F3E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044588" y="4337340"/>
                <a:ext cx="38412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53E837C1-E2C7-4C6B-8405-15933115D65C}"/>
                  </a:ext>
                </a:extLst>
              </p14:cNvPr>
              <p14:cNvContentPartPr/>
              <p14:nvPr/>
            </p14:nvContentPartPr>
            <p14:xfrm>
              <a:off x="6678616" y="4417260"/>
              <a:ext cx="124200" cy="14472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53E837C1-E2C7-4C6B-8405-15933115D65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669642" y="4408620"/>
                <a:ext cx="141789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5CCB6F62-32D8-44F6-9FDC-ED4FACFF8720}"/>
                  </a:ext>
                </a:extLst>
              </p14:cNvPr>
              <p14:cNvContentPartPr/>
              <p14:nvPr/>
            </p14:nvContentPartPr>
            <p14:xfrm>
              <a:off x="5962216" y="4354260"/>
              <a:ext cx="511200" cy="233280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5CCB6F62-32D8-44F6-9FDC-ED4FACFF872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953216" y="4345620"/>
                <a:ext cx="5288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CC9DBCE2-00B9-4501-849D-24BD42719748}"/>
                  </a:ext>
                </a:extLst>
              </p14:cNvPr>
              <p14:cNvContentPartPr/>
              <p14:nvPr/>
            </p14:nvContentPartPr>
            <p14:xfrm>
              <a:off x="10489936" y="4228620"/>
              <a:ext cx="1248480" cy="284760"/>
            </p14:xfrm>
          </p:contentPart>
        </mc:Choice>
        <mc:Fallback xmlns=""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CC9DBCE2-00B9-4501-849D-24BD4271974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480939" y="4219980"/>
                <a:ext cx="1266115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1B2D8ED3-30B3-4E89-B850-D2299E7D0C26}"/>
                  </a:ext>
                </a:extLst>
              </p14:cNvPr>
              <p14:cNvContentPartPr/>
              <p14:nvPr/>
            </p14:nvContentPartPr>
            <p14:xfrm>
              <a:off x="9702616" y="4297020"/>
              <a:ext cx="545040" cy="161280"/>
            </p14:xfrm>
          </p:contentPart>
        </mc:Choice>
        <mc:Fallback xmlns=""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1B2D8ED3-30B3-4E89-B850-D2299E7D0C2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693970" y="4288380"/>
                <a:ext cx="562692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52072686-908F-4FFF-93CC-4D10D7DAD9CD}"/>
                  </a:ext>
                </a:extLst>
              </p14:cNvPr>
              <p14:cNvContentPartPr/>
              <p14:nvPr/>
            </p14:nvContentPartPr>
            <p14:xfrm>
              <a:off x="7035016" y="4318980"/>
              <a:ext cx="2424960" cy="344520"/>
            </p14:xfrm>
          </p:contentPart>
        </mc:Choice>
        <mc:Fallback xmlns=""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52072686-908F-4FFF-93CC-4D10D7DAD9C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026375" y="4309980"/>
                <a:ext cx="2442603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1D30A773-C56B-4318-802C-40BBDC6B0094}"/>
                  </a:ext>
                </a:extLst>
              </p14:cNvPr>
              <p14:cNvContentPartPr/>
              <p14:nvPr/>
            </p14:nvContentPartPr>
            <p14:xfrm>
              <a:off x="7055536" y="4666020"/>
              <a:ext cx="615960" cy="313920"/>
            </p14:xfrm>
          </p:contentPart>
        </mc:Choice>
        <mc:Fallback xmlns=""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1D30A773-C56B-4318-802C-40BBDC6B009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046896" y="4657380"/>
                <a:ext cx="63360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8C9D4DD4-D5AA-442F-9A9E-406EF6543E96}"/>
                  </a:ext>
                </a:extLst>
              </p14:cNvPr>
              <p14:cNvContentPartPr/>
              <p14:nvPr/>
            </p14:nvContentPartPr>
            <p14:xfrm>
              <a:off x="6102256" y="4749180"/>
              <a:ext cx="745920" cy="288360"/>
            </p14:xfrm>
          </p:contentPart>
        </mc:Choice>
        <mc:Fallback xmlns=""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8C9D4DD4-D5AA-442F-9A9E-406EF6543E9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093616" y="4740180"/>
                <a:ext cx="76356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A4021A84-73EE-44ED-BD75-4E74EE2B6DEB}"/>
                  </a:ext>
                </a:extLst>
              </p14:cNvPr>
              <p14:cNvContentPartPr/>
              <p14:nvPr/>
            </p14:nvContentPartPr>
            <p14:xfrm>
              <a:off x="2448436" y="5604540"/>
              <a:ext cx="104760" cy="51480"/>
            </p14:xfrm>
          </p:contentPart>
        </mc:Choice>
        <mc:Fallback xmlns=""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A4021A84-73EE-44ED-BD75-4E74EE2B6DE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439796" y="5595900"/>
                <a:ext cx="12240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2BAC36F1-239E-4BEB-9551-08E5E432CAA7}"/>
                  </a:ext>
                </a:extLst>
              </p14:cNvPr>
              <p14:cNvContentPartPr/>
              <p14:nvPr/>
            </p14:nvContentPartPr>
            <p14:xfrm>
              <a:off x="1358716" y="5506980"/>
              <a:ext cx="886320" cy="227520"/>
            </p14:xfrm>
          </p:contentPart>
        </mc:Choice>
        <mc:Fallback xmlns=""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2BAC36F1-239E-4BEB-9551-08E5E432CAA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350076" y="5497980"/>
                <a:ext cx="90396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790F32F1-C244-435E-81D3-360BFFC30007}"/>
                  </a:ext>
                </a:extLst>
              </p14:cNvPr>
              <p14:cNvContentPartPr/>
              <p14:nvPr/>
            </p14:nvContentPartPr>
            <p14:xfrm>
              <a:off x="2922196" y="5456220"/>
              <a:ext cx="398520" cy="310320"/>
            </p14:xfrm>
          </p:contentPart>
        </mc:Choice>
        <mc:Fallback xmlns=""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790F32F1-C244-435E-81D3-360BFFC3000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913556" y="5447580"/>
                <a:ext cx="4161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9A82A23D-E4CF-416A-BD91-79D2A05E3548}"/>
                  </a:ext>
                </a:extLst>
              </p14:cNvPr>
              <p14:cNvContentPartPr/>
              <p14:nvPr/>
            </p14:nvContentPartPr>
            <p14:xfrm>
              <a:off x="3456436" y="5486820"/>
              <a:ext cx="282960" cy="143640"/>
            </p14:xfrm>
          </p:contentPart>
        </mc:Choice>
        <mc:Fallback xmlns=""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9A82A23D-E4CF-416A-BD91-79D2A05E354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447436" y="5477820"/>
                <a:ext cx="30060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429" name="Ink 428">
                <a:extLst>
                  <a:ext uri="{FF2B5EF4-FFF2-40B4-BE49-F238E27FC236}">
                    <a16:creationId xmlns:a16="http://schemas.microsoft.com/office/drawing/2014/main" id="{8F418C60-F3F5-47FB-9576-74E1ECE15964}"/>
                  </a:ext>
                </a:extLst>
              </p14:cNvPr>
              <p14:cNvContentPartPr/>
              <p14:nvPr/>
            </p14:nvContentPartPr>
            <p14:xfrm>
              <a:off x="2961796" y="5830980"/>
              <a:ext cx="837360" cy="413640"/>
            </p14:xfrm>
          </p:contentPart>
        </mc:Choice>
        <mc:Fallback xmlns="">
          <p:pic>
            <p:nvPicPr>
              <p:cNvPr id="429" name="Ink 428">
                <a:extLst>
                  <a:ext uri="{FF2B5EF4-FFF2-40B4-BE49-F238E27FC236}">
                    <a16:creationId xmlns:a16="http://schemas.microsoft.com/office/drawing/2014/main" id="{8F418C60-F3F5-47FB-9576-74E1ECE1596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953156" y="5822340"/>
                <a:ext cx="85500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438" name="Ink 437">
                <a:extLst>
                  <a:ext uri="{FF2B5EF4-FFF2-40B4-BE49-F238E27FC236}">
                    <a16:creationId xmlns:a16="http://schemas.microsoft.com/office/drawing/2014/main" id="{F4B87971-BFC3-4D0A-A8EE-D9AF7586B131}"/>
                  </a:ext>
                </a:extLst>
              </p14:cNvPr>
              <p14:cNvContentPartPr/>
              <p14:nvPr/>
            </p14:nvContentPartPr>
            <p14:xfrm>
              <a:off x="7343984" y="5596416"/>
              <a:ext cx="466200" cy="265320"/>
            </p14:xfrm>
          </p:contentPart>
        </mc:Choice>
        <mc:Fallback xmlns="">
          <p:pic>
            <p:nvPicPr>
              <p:cNvPr id="438" name="Ink 437">
                <a:extLst>
                  <a:ext uri="{FF2B5EF4-FFF2-40B4-BE49-F238E27FC236}">
                    <a16:creationId xmlns:a16="http://schemas.microsoft.com/office/drawing/2014/main" id="{F4B87971-BFC3-4D0A-A8EE-D9AF7586B13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334984" y="5587776"/>
                <a:ext cx="48384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439" name="Ink 438">
                <a:extLst>
                  <a:ext uri="{FF2B5EF4-FFF2-40B4-BE49-F238E27FC236}">
                    <a16:creationId xmlns:a16="http://schemas.microsoft.com/office/drawing/2014/main" id="{029D773B-15DB-4571-9678-1C081D1FF51E}"/>
                  </a:ext>
                </a:extLst>
              </p14:cNvPr>
              <p14:cNvContentPartPr/>
              <p14:nvPr/>
            </p14:nvContentPartPr>
            <p14:xfrm>
              <a:off x="6302864" y="5575176"/>
              <a:ext cx="586080" cy="269280"/>
            </p14:xfrm>
          </p:contentPart>
        </mc:Choice>
        <mc:Fallback xmlns="">
          <p:pic>
            <p:nvPicPr>
              <p:cNvPr id="439" name="Ink 438">
                <a:extLst>
                  <a:ext uri="{FF2B5EF4-FFF2-40B4-BE49-F238E27FC236}">
                    <a16:creationId xmlns:a16="http://schemas.microsoft.com/office/drawing/2014/main" id="{029D773B-15DB-4571-9678-1C081D1FF51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293870" y="5566536"/>
                <a:ext cx="603709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440" name="Ink 439">
                <a:extLst>
                  <a:ext uri="{FF2B5EF4-FFF2-40B4-BE49-F238E27FC236}">
                    <a16:creationId xmlns:a16="http://schemas.microsoft.com/office/drawing/2014/main" id="{C6B1A65C-8D44-429C-8412-CE7FB67D73ED}"/>
                  </a:ext>
                </a:extLst>
              </p14:cNvPr>
              <p14:cNvContentPartPr/>
              <p14:nvPr/>
            </p14:nvContentPartPr>
            <p14:xfrm>
              <a:off x="8053544" y="5662296"/>
              <a:ext cx="344160" cy="186480"/>
            </p14:xfrm>
          </p:contentPart>
        </mc:Choice>
        <mc:Fallback xmlns="">
          <p:pic>
            <p:nvPicPr>
              <p:cNvPr id="440" name="Ink 439">
                <a:extLst>
                  <a:ext uri="{FF2B5EF4-FFF2-40B4-BE49-F238E27FC236}">
                    <a16:creationId xmlns:a16="http://schemas.microsoft.com/office/drawing/2014/main" id="{C6B1A65C-8D44-429C-8412-CE7FB67D73E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044544" y="5653296"/>
                <a:ext cx="36180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447" name="Ink 446">
                <a:extLst>
                  <a:ext uri="{FF2B5EF4-FFF2-40B4-BE49-F238E27FC236}">
                    <a16:creationId xmlns:a16="http://schemas.microsoft.com/office/drawing/2014/main" id="{BE309D6E-86CA-4795-876D-86077FA281E7}"/>
                  </a:ext>
                </a:extLst>
              </p14:cNvPr>
              <p14:cNvContentPartPr/>
              <p14:nvPr/>
            </p14:nvContentPartPr>
            <p14:xfrm>
              <a:off x="8627024" y="5612616"/>
              <a:ext cx="457560" cy="310680"/>
            </p14:xfrm>
          </p:contentPart>
        </mc:Choice>
        <mc:Fallback xmlns="">
          <p:pic>
            <p:nvPicPr>
              <p:cNvPr id="447" name="Ink 446">
                <a:extLst>
                  <a:ext uri="{FF2B5EF4-FFF2-40B4-BE49-F238E27FC236}">
                    <a16:creationId xmlns:a16="http://schemas.microsoft.com/office/drawing/2014/main" id="{BE309D6E-86CA-4795-876D-86077FA281E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618024" y="5603616"/>
                <a:ext cx="47520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450" name="Ink 449">
                <a:extLst>
                  <a:ext uri="{FF2B5EF4-FFF2-40B4-BE49-F238E27FC236}">
                    <a16:creationId xmlns:a16="http://schemas.microsoft.com/office/drawing/2014/main" id="{400D9E70-A1AF-4550-8B1E-7EAE78A150C3}"/>
                  </a:ext>
                </a:extLst>
              </p14:cNvPr>
              <p14:cNvContentPartPr/>
              <p14:nvPr/>
            </p14:nvContentPartPr>
            <p14:xfrm>
              <a:off x="9345224" y="5717736"/>
              <a:ext cx="354960" cy="98640"/>
            </p14:xfrm>
          </p:contentPart>
        </mc:Choice>
        <mc:Fallback xmlns="">
          <p:pic>
            <p:nvPicPr>
              <p:cNvPr id="450" name="Ink 449">
                <a:extLst>
                  <a:ext uri="{FF2B5EF4-FFF2-40B4-BE49-F238E27FC236}">
                    <a16:creationId xmlns:a16="http://schemas.microsoft.com/office/drawing/2014/main" id="{400D9E70-A1AF-4550-8B1E-7EAE78A150C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336233" y="5708736"/>
                <a:ext cx="372582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462" name="Ink 461">
                <a:extLst>
                  <a:ext uri="{FF2B5EF4-FFF2-40B4-BE49-F238E27FC236}">
                    <a16:creationId xmlns:a16="http://schemas.microsoft.com/office/drawing/2014/main" id="{B87BFC92-1028-437B-94DF-EF88238DAD0A}"/>
                  </a:ext>
                </a:extLst>
              </p14:cNvPr>
              <p14:cNvContentPartPr/>
              <p14:nvPr/>
            </p14:nvContentPartPr>
            <p14:xfrm>
              <a:off x="10398944" y="5586336"/>
              <a:ext cx="1458720" cy="439200"/>
            </p14:xfrm>
          </p:contentPart>
        </mc:Choice>
        <mc:Fallback xmlns="">
          <p:pic>
            <p:nvPicPr>
              <p:cNvPr id="462" name="Ink 461">
                <a:extLst>
                  <a:ext uri="{FF2B5EF4-FFF2-40B4-BE49-F238E27FC236}">
                    <a16:creationId xmlns:a16="http://schemas.microsoft.com/office/drawing/2014/main" id="{B87BFC92-1028-437B-94DF-EF88238DAD0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389946" y="5577336"/>
                <a:ext cx="1476356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463" name="Ink 462">
                <a:extLst>
                  <a:ext uri="{FF2B5EF4-FFF2-40B4-BE49-F238E27FC236}">
                    <a16:creationId xmlns:a16="http://schemas.microsoft.com/office/drawing/2014/main" id="{E7422BB7-FB18-4408-B110-D8A2AD0D95A1}"/>
                  </a:ext>
                </a:extLst>
              </p14:cNvPr>
              <p14:cNvContentPartPr/>
              <p14:nvPr/>
            </p14:nvContentPartPr>
            <p14:xfrm>
              <a:off x="9901424" y="5638896"/>
              <a:ext cx="307440" cy="258480"/>
            </p14:xfrm>
          </p:contentPart>
        </mc:Choice>
        <mc:Fallback xmlns="">
          <p:pic>
            <p:nvPicPr>
              <p:cNvPr id="463" name="Ink 462">
                <a:extLst>
                  <a:ext uri="{FF2B5EF4-FFF2-40B4-BE49-F238E27FC236}">
                    <a16:creationId xmlns:a16="http://schemas.microsoft.com/office/drawing/2014/main" id="{E7422BB7-FB18-4408-B110-D8A2AD0D95A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892794" y="5629896"/>
                <a:ext cx="325059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BDE747F9-BEBC-40E0-9DCA-02FD26315B3A}"/>
                  </a:ext>
                </a:extLst>
              </p14:cNvPr>
              <p14:cNvContentPartPr/>
              <p14:nvPr/>
            </p14:nvContentPartPr>
            <p14:xfrm>
              <a:off x="4090036" y="5464500"/>
              <a:ext cx="444960" cy="246960"/>
            </p14:xfrm>
          </p:contentPart>
        </mc:Choice>
        <mc:Fallback xmlns=""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BDE747F9-BEBC-40E0-9DCA-02FD26315B3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081043" y="5455860"/>
                <a:ext cx="462586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474" name="Ink 473">
                <a:extLst>
                  <a:ext uri="{FF2B5EF4-FFF2-40B4-BE49-F238E27FC236}">
                    <a16:creationId xmlns:a16="http://schemas.microsoft.com/office/drawing/2014/main" id="{FDEC3FF1-52F7-4525-8790-71EAFE01AACA}"/>
                  </a:ext>
                </a:extLst>
              </p14:cNvPr>
              <p14:cNvContentPartPr/>
              <p14:nvPr/>
            </p14:nvContentPartPr>
            <p14:xfrm>
              <a:off x="7950316" y="2400720"/>
              <a:ext cx="559440" cy="416880"/>
            </p14:xfrm>
          </p:contentPart>
        </mc:Choice>
        <mc:Fallback xmlns="">
          <p:pic>
            <p:nvPicPr>
              <p:cNvPr id="474" name="Ink 473">
                <a:extLst>
                  <a:ext uri="{FF2B5EF4-FFF2-40B4-BE49-F238E27FC236}">
                    <a16:creationId xmlns:a16="http://schemas.microsoft.com/office/drawing/2014/main" id="{FDEC3FF1-52F7-4525-8790-71EAFE01AAC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941322" y="2392080"/>
                <a:ext cx="577069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483" name="Ink 482">
                <a:extLst>
                  <a:ext uri="{FF2B5EF4-FFF2-40B4-BE49-F238E27FC236}">
                    <a16:creationId xmlns:a16="http://schemas.microsoft.com/office/drawing/2014/main" id="{22AA3B97-C4C6-47A4-B8AC-64144FFF3DF2}"/>
                  </a:ext>
                </a:extLst>
              </p14:cNvPr>
              <p14:cNvContentPartPr/>
              <p14:nvPr/>
            </p14:nvContentPartPr>
            <p14:xfrm>
              <a:off x="4937836" y="5420760"/>
              <a:ext cx="515160" cy="408240"/>
            </p14:xfrm>
          </p:contentPart>
        </mc:Choice>
        <mc:Fallback xmlns="">
          <p:pic>
            <p:nvPicPr>
              <p:cNvPr id="483" name="Ink 482">
                <a:extLst>
                  <a:ext uri="{FF2B5EF4-FFF2-40B4-BE49-F238E27FC236}">
                    <a16:creationId xmlns:a16="http://schemas.microsoft.com/office/drawing/2014/main" id="{22AA3B97-C4C6-47A4-B8AC-64144FFF3DF2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929196" y="5412120"/>
                <a:ext cx="53280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484" name="Ink 483">
                <a:extLst>
                  <a:ext uri="{FF2B5EF4-FFF2-40B4-BE49-F238E27FC236}">
                    <a16:creationId xmlns:a16="http://schemas.microsoft.com/office/drawing/2014/main" id="{BC21A7A3-B4A0-4C2E-9740-70B018142C99}"/>
                  </a:ext>
                </a:extLst>
              </p14:cNvPr>
              <p14:cNvContentPartPr/>
              <p14:nvPr/>
            </p14:nvContentPartPr>
            <p14:xfrm>
              <a:off x="4896796" y="4188840"/>
              <a:ext cx="426960" cy="386640"/>
            </p14:xfrm>
          </p:contentPart>
        </mc:Choice>
        <mc:Fallback xmlns="">
          <p:pic>
            <p:nvPicPr>
              <p:cNvPr id="484" name="Ink 483">
                <a:extLst>
                  <a:ext uri="{FF2B5EF4-FFF2-40B4-BE49-F238E27FC236}">
                    <a16:creationId xmlns:a16="http://schemas.microsoft.com/office/drawing/2014/main" id="{BC21A7A3-B4A0-4C2E-9740-70B018142C9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888149" y="4180200"/>
                <a:ext cx="444615" cy="4042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C628500-649B-4299-BF3E-61DD522236DB}"/>
              </a:ext>
            </a:extLst>
          </p:cNvPr>
          <p:cNvSpPr txBox="1"/>
          <p:nvPr/>
        </p:nvSpPr>
        <p:spPr>
          <a:xfrm>
            <a:off x="8397704" y="6254110"/>
            <a:ext cx="2406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Continued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167816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3A776-5EB0-4BDB-80E9-A8A00821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2B85-FD9A-404C-BB62-1E26FB610798}" type="slidenum">
              <a:rPr lang="en-GB" smtClean="0"/>
              <a:t>11</a:t>
            </a:fld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9B406C1-490D-4BEE-8791-7D50C28F55BA}"/>
                  </a:ext>
                </a:extLst>
              </p14:cNvPr>
              <p14:cNvContentPartPr/>
              <p14:nvPr/>
            </p14:nvContentPartPr>
            <p14:xfrm>
              <a:off x="1984036" y="814560"/>
              <a:ext cx="797760" cy="175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9B406C1-490D-4BEE-8791-7D50C28F55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5396" y="805902"/>
                <a:ext cx="815400" cy="1929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648C76E-A722-4888-BCBD-91AF75EECB2A}"/>
                  </a:ext>
                </a:extLst>
              </p14:cNvPr>
              <p14:cNvContentPartPr/>
              <p14:nvPr/>
            </p14:nvContentPartPr>
            <p14:xfrm>
              <a:off x="1282756" y="745800"/>
              <a:ext cx="330120" cy="266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648C76E-A722-4888-BCBD-91AF75EECB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4116" y="737160"/>
                <a:ext cx="34776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AAB5038-0DD3-48E4-8EAB-5B44D4ACF199}"/>
                  </a:ext>
                </a:extLst>
              </p14:cNvPr>
              <p14:cNvContentPartPr/>
              <p14:nvPr/>
            </p14:nvContentPartPr>
            <p14:xfrm>
              <a:off x="3093916" y="699000"/>
              <a:ext cx="903600" cy="2844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AAB5038-0DD3-48E4-8EAB-5B44D4ACF1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85276" y="690011"/>
                <a:ext cx="921240" cy="3020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FBDE84B-525C-4845-A009-1FE96195CA34}"/>
                  </a:ext>
                </a:extLst>
              </p14:cNvPr>
              <p14:cNvContentPartPr/>
              <p14:nvPr/>
            </p14:nvContentPartPr>
            <p14:xfrm>
              <a:off x="5812996" y="637800"/>
              <a:ext cx="342000" cy="207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FBDE84B-525C-4845-A009-1FE96195CA3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04356" y="629160"/>
                <a:ext cx="3596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141D937-0CBA-4140-BCFC-65D4502D7647}"/>
                  </a:ext>
                </a:extLst>
              </p14:cNvPr>
              <p14:cNvContentPartPr/>
              <p14:nvPr/>
            </p14:nvContentPartPr>
            <p14:xfrm>
              <a:off x="4491076" y="567240"/>
              <a:ext cx="1134720" cy="4298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141D937-0CBA-4140-BCFC-65D4502D764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82433" y="558600"/>
                <a:ext cx="1152366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1143B9D-7F28-4C7D-93F8-1D76EDC7B132}"/>
                  </a:ext>
                </a:extLst>
              </p14:cNvPr>
              <p14:cNvContentPartPr/>
              <p14:nvPr/>
            </p14:nvContentPartPr>
            <p14:xfrm>
              <a:off x="7125916" y="691080"/>
              <a:ext cx="2160" cy="32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1143B9D-7F28-4C7D-93F8-1D76EDC7B13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16916" y="682080"/>
                <a:ext cx="198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247034A-773C-4F7D-813C-B0119E49916B}"/>
                  </a:ext>
                </a:extLst>
              </p14:cNvPr>
              <p14:cNvContentPartPr/>
              <p14:nvPr/>
            </p14:nvContentPartPr>
            <p14:xfrm>
              <a:off x="7143196" y="828600"/>
              <a:ext cx="16200" cy="133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247034A-773C-4F7D-813C-B0119E49916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34556" y="819960"/>
                <a:ext cx="338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300A9E3-E413-4B42-B952-026F8B376138}"/>
                  </a:ext>
                </a:extLst>
              </p14:cNvPr>
              <p14:cNvContentPartPr/>
              <p14:nvPr/>
            </p14:nvContentPartPr>
            <p14:xfrm>
              <a:off x="2100316" y="1424040"/>
              <a:ext cx="11520" cy="1602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300A9E3-E413-4B42-B952-026F8B3761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91676" y="1415040"/>
                <a:ext cx="291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9D81828-609E-485B-AB2D-8DFB0FB77852}"/>
                  </a:ext>
                </a:extLst>
              </p14:cNvPr>
              <p14:cNvContentPartPr/>
              <p14:nvPr/>
            </p14:nvContentPartPr>
            <p14:xfrm>
              <a:off x="2815996" y="1370400"/>
              <a:ext cx="336960" cy="4680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9D81828-609E-485B-AB2D-8DFB0FB7785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07356" y="1361400"/>
                <a:ext cx="35460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443D7B3-4045-4203-BA6A-77F43F20F111}"/>
                  </a:ext>
                </a:extLst>
              </p14:cNvPr>
              <p14:cNvContentPartPr/>
              <p14:nvPr/>
            </p14:nvContentPartPr>
            <p14:xfrm>
              <a:off x="2329276" y="1457160"/>
              <a:ext cx="150840" cy="117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443D7B3-4045-4203-BA6A-77F43F20F11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320636" y="1448520"/>
                <a:ext cx="16848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D9C8A67-E059-4E91-A1DA-E495D90C3A3D}"/>
                  </a:ext>
                </a:extLst>
              </p14:cNvPr>
              <p14:cNvContentPartPr/>
              <p14:nvPr/>
            </p14:nvContentPartPr>
            <p14:xfrm>
              <a:off x="3322876" y="1384440"/>
              <a:ext cx="177120" cy="2268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D9C8A67-E059-4E91-A1DA-E495D90C3A3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14236" y="1375800"/>
                <a:ext cx="19476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7097395-4916-4ABB-AA82-629B9E1CD6BF}"/>
                  </a:ext>
                </a:extLst>
              </p14:cNvPr>
              <p14:cNvContentPartPr/>
              <p14:nvPr/>
            </p14:nvContentPartPr>
            <p14:xfrm>
              <a:off x="3929116" y="1470120"/>
              <a:ext cx="104760" cy="72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7097395-4916-4ABB-AA82-629B9E1CD6B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20116" y="1461075"/>
                <a:ext cx="122400" cy="900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0C5BA32-E5DE-49A4-8427-D07339B64F6B}"/>
                  </a:ext>
                </a:extLst>
              </p14:cNvPr>
              <p14:cNvContentPartPr/>
              <p14:nvPr/>
            </p14:nvContentPartPr>
            <p14:xfrm>
              <a:off x="4515916" y="1277520"/>
              <a:ext cx="378360" cy="2577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0C5BA32-E5DE-49A4-8427-D07339B64F6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506925" y="1268520"/>
                <a:ext cx="395983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9944479-5A8E-4DEF-B787-A7C12D2DD618}"/>
                  </a:ext>
                </a:extLst>
              </p14:cNvPr>
              <p14:cNvContentPartPr/>
              <p14:nvPr/>
            </p14:nvContentPartPr>
            <p14:xfrm>
              <a:off x="5159596" y="1392720"/>
              <a:ext cx="149760" cy="457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9944479-5A8E-4DEF-B787-A7C12D2DD61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150956" y="1384080"/>
                <a:ext cx="16740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BA57519-B39D-413B-84FC-F0050B8D1315}"/>
                  </a:ext>
                </a:extLst>
              </p14:cNvPr>
              <p14:cNvContentPartPr/>
              <p14:nvPr/>
            </p14:nvContentPartPr>
            <p14:xfrm>
              <a:off x="4459756" y="1626000"/>
              <a:ext cx="1881360" cy="176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BA57519-B39D-413B-84FC-F0050B8D131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451116" y="1617000"/>
                <a:ext cx="18990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01EADF1-F15D-4E7B-9AEF-887A3A53A821}"/>
                  </a:ext>
                </a:extLst>
              </p14:cNvPr>
              <p14:cNvContentPartPr/>
              <p14:nvPr/>
            </p14:nvContentPartPr>
            <p14:xfrm>
              <a:off x="5545156" y="1208760"/>
              <a:ext cx="836640" cy="2919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01EADF1-F15D-4E7B-9AEF-887A3A53A82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36516" y="1199760"/>
                <a:ext cx="85428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1537CE3-B79A-4DE3-A64F-318EF676680C}"/>
                  </a:ext>
                </a:extLst>
              </p14:cNvPr>
              <p14:cNvContentPartPr/>
              <p14:nvPr/>
            </p14:nvContentPartPr>
            <p14:xfrm>
              <a:off x="5063476" y="1764600"/>
              <a:ext cx="1064520" cy="2340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1537CE3-B79A-4DE3-A64F-318EF676680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54479" y="1755960"/>
                <a:ext cx="1082154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510B707-4BB4-4DEB-AF7C-06CC5CA4CBEE}"/>
                  </a:ext>
                </a:extLst>
              </p14:cNvPr>
              <p14:cNvContentPartPr/>
              <p14:nvPr/>
            </p14:nvContentPartPr>
            <p14:xfrm>
              <a:off x="1172596" y="2317200"/>
              <a:ext cx="514440" cy="2401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510B707-4BB4-4DEB-AF7C-06CC5CA4CBE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63596" y="2308200"/>
                <a:ext cx="53208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6B10450-F96B-4C13-9248-628A85DD26E4}"/>
                  </a:ext>
                </a:extLst>
              </p14:cNvPr>
              <p14:cNvContentPartPr/>
              <p14:nvPr/>
            </p14:nvContentPartPr>
            <p14:xfrm>
              <a:off x="2029036" y="2310000"/>
              <a:ext cx="563040" cy="2260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6B10450-F96B-4C13-9248-628A85DD26E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20396" y="2301000"/>
                <a:ext cx="5806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5D7AF6B8-CFB4-4394-9D33-7E7AB0B8AFC7}"/>
                  </a:ext>
                </a:extLst>
              </p14:cNvPr>
              <p14:cNvContentPartPr/>
              <p14:nvPr/>
            </p14:nvContentPartPr>
            <p14:xfrm>
              <a:off x="2899876" y="2305680"/>
              <a:ext cx="420120" cy="3186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5D7AF6B8-CFB4-4394-9D33-7E7AB0B8AFC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891236" y="2297040"/>
                <a:ext cx="43776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AEDEDD8-74B0-4557-8A7D-4F41A970A619}"/>
                  </a:ext>
                </a:extLst>
              </p14:cNvPr>
              <p14:cNvContentPartPr/>
              <p14:nvPr/>
            </p14:nvContentPartPr>
            <p14:xfrm>
              <a:off x="3694756" y="2232240"/>
              <a:ext cx="214920" cy="2898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AEDEDD8-74B0-4557-8A7D-4F41A970A61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686116" y="2223600"/>
                <a:ext cx="2325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4944C34E-616C-41B8-B3AC-48DD9A4C2732}"/>
                  </a:ext>
                </a:extLst>
              </p14:cNvPr>
              <p14:cNvContentPartPr/>
              <p14:nvPr/>
            </p14:nvContentPartPr>
            <p14:xfrm>
              <a:off x="6391876" y="2301000"/>
              <a:ext cx="1113840" cy="4435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4944C34E-616C-41B8-B3AC-48DD9A4C273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383236" y="2292360"/>
                <a:ext cx="113148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203B598-C8A9-4264-9A2A-05C2855F182E}"/>
                  </a:ext>
                </a:extLst>
              </p14:cNvPr>
              <p14:cNvContentPartPr/>
              <p14:nvPr/>
            </p14:nvContentPartPr>
            <p14:xfrm>
              <a:off x="5422756" y="2357160"/>
              <a:ext cx="723960" cy="1569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203B598-C8A9-4264-9A2A-05C2855F182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413760" y="2348160"/>
                <a:ext cx="741591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37391E69-4912-4468-8D78-2DE19028D04E}"/>
                  </a:ext>
                </a:extLst>
              </p14:cNvPr>
              <p14:cNvContentPartPr/>
              <p14:nvPr/>
            </p14:nvContentPartPr>
            <p14:xfrm>
              <a:off x="4727596" y="2331600"/>
              <a:ext cx="424440" cy="3024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37391E69-4912-4468-8D78-2DE19028D04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718949" y="2322960"/>
                <a:ext cx="442095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9F26457-1C81-4E90-B871-1FB7E940645D}"/>
                  </a:ext>
                </a:extLst>
              </p14:cNvPr>
              <p14:cNvContentPartPr/>
              <p14:nvPr/>
            </p14:nvContentPartPr>
            <p14:xfrm>
              <a:off x="4222876" y="2300640"/>
              <a:ext cx="205920" cy="1933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9F26457-1C81-4E90-B871-1FB7E940645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14236" y="2292000"/>
                <a:ext cx="22356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49D03461-F0B8-4BD8-97A0-F3398777D0DE}"/>
                  </a:ext>
                </a:extLst>
              </p14:cNvPr>
              <p14:cNvContentPartPr/>
              <p14:nvPr/>
            </p14:nvContentPartPr>
            <p14:xfrm>
              <a:off x="9972039" y="2301360"/>
              <a:ext cx="8640" cy="1515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49D03461-F0B8-4BD8-97A0-F3398777D0D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962648" y="2292360"/>
                <a:ext cx="27047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961DB4A-129B-4576-939F-36A70E84AC56}"/>
                  </a:ext>
                </a:extLst>
              </p14:cNvPr>
              <p14:cNvContentPartPr/>
              <p14:nvPr/>
            </p14:nvContentPartPr>
            <p14:xfrm>
              <a:off x="7772116" y="2298120"/>
              <a:ext cx="688680" cy="2966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961DB4A-129B-4576-939F-36A70E84AC5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763116" y="2289490"/>
                <a:ext cx="706320" cy="314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D5558579-8B29-43D6-B70F-A321361C8AFA}"/>
                  </a:ext>
                </a:extLst>
              </p14:cNvPr>
              <p14:cNvContentPartPr/>
              <p14:nvPr/>
            </p14:nvContentPartPr>
            <p14:xfrm>
              <a:off x="2072596" y="3052320"/>
              <a:ext cx="1505160" cy="33948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D5558579-8B29-43D6-B70F-A321361C8AF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063596" y="3043680"/>
                <a:ext cx="15228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F7E152BD-AE4C-4F6B-81A9-B52D66C9FE8A}"/>
                  </a:ext>
                </a:extLst>
              </p14:cNvPr>
              <p14:cNvContentPartPr/>
              <p14:nvPr/>
            </p14:nvContentPartPr>
            <p14:xfrm>
              <a:off x="4193356" y="3411600"/>
              <a:ext cx="290520" cy="2188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F7E152BD-AE4C-4F6B-81A9-B52D66C9FE8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184716" y="3402615"/>
                <a:ext cx="308160" cy="2364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FC23701F-59DC-4722-829B-36363929A3AF}"/>
                  </a:ext>
                </a:extLst>
              </p14:cNvPr>
              <p14:cNvContentPartPr/>
              <p14:nvPr/>
            </p14:nvContentPartPr>
            <p14:xfrm>
              <a:off x="4149076" y="3068880"/>
              <a:ext cx="458280" cy="21708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FC23701F-59DC-4722-829B-36363929A3A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140076" y="3060226"/>
                <a:ext cx="475920" cy="2347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2B270A90-7B03-40A4-83A3-D80054F00508}"/>
                  </a:ext>
                </a:extLst>
              </p14:cNvPr>
              <p14:cNvContentPartPr/>
              <p14:nvPr/>
            </p14:nvContentPartPr>
            <p14:xfrm>
              <a:off x="3722116" y="3170040"/>
              <a:ext cx="129960" cy="1123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2B270A90-7B03-40A4-83A3-D80054F0050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713476" y="3161400"/>
                <a:ext cx="14760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CBCC241B-9518-40A8-B8DD-0329B1F2E2C3}"/>
                  </a:ext>
                </a:extLst>
              </p14:cNvPr>
              <p14:cNvContentPartPr/>
              <p14:nvPr/>
            </p14:nvContentPartPr>
            <p14:xfrm>
              <a:off x="4842076" y="3230160"/>
              <a:ext cx="69840" cy="1188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CBCC241B-9518-40A8-B8DD-0329B1F2E2C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833076" y="3221520"/>
                <a:ext cx="874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68E99FFA-2A4E-4990-BA37-CEF254D6A66F}"/>
                  </a:ext>
                </a:extLst>
              </p14:cNvPr>
              <p14:cNvContentPartPr/>
              <p14:nvPr/>
            </p14:nvContentPartPr>
            <p14:xfrm>
              <a:off x="5140156" y="3026040"/>
              <a:ext cx="496440" cy="28512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68E99FFA-2A4E-4990-BA37-CEF254D6A66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131163" y="3017400"/>
                <a:ext cx="514067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47C228CA-7111-460E-9854-64BDB78372B7}"/>
                  </a:ext>
                </a:extLst>
              </p14:cNvPr>
              <p14:cNvContentPartPr/>
              <p14:nvPr/>
            </p14:nvContentPartPr>
            <p14:xfrm>
              <a:off x="5147356" y="3432120"/>
              <a:ext cx="676080" cy="25344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47C228CA-7111-460E-9854-64BDB78372B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138361" y="3423120"/>
                <a:ext cx="693711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E909AA73-55D9-4D45-B918-883DDFCFA585}"/>
                  </a:ext>
                </a:extLst>
              </p14:cNvPr>
              <p14:cNvContentPartPr/>
              <p14:nvPr/>
            </p14:nvContentPartPr>
            <p14:xfrm>
              <a:off x="6678436" y="3162840"/>
              <a:ext cx="202680" cy="14508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E909AA73-55D9-4D45-B918-883DDFCFA58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669796" y="3154200"/>
                <a:ext cx="22032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46FC9EE6-9CBD-40F9-A44C-E5D315A4FCEA}"/>
                  </a:ext>
                </a:extLst>
              </p14:cNvPr>
              <p14:cNvContentPartPr/>
              <p14:nvPr/>
            </p14:nvContentPartPr>
            <p14:xfrm>
              <a:off x="6214756" y="3217920"/>
              <a:ext cx="182160" cy="561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46FC9EE6-9CBD-40F9-A44C-E5D315A4FCE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206099" y="3208977"/>
                <a:ext cx="199835" cy="73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77D21442-4D27-41A8-855C-B9BF8EFBA464}"/>
                  </a:ext>
                </a:extLst>
              </p14:cNvPr>
              <p14:cNvContentPartPr/>
              <p14:nvPr/>
            </p14:nvContentPartPr>
            <p14:xfrm>
              <a:off x="2381836" y="4110720"/>
              <a:ext cx="181440" cy="2361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77D21442-4D27-41A8-855C-B9BF8EFBA46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372836" y="4102080"/>
                <a:ext cx="19908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0994578C-AE3D-4BFA-849C-3D7032534881}"/>
                  </a:ext>
                </a:extLst>
              </p14:cNvPr>
              <p14:cNvContentPartPr/>
              <p14:nvPr/>
            </p14:nvContentPartPr>
            <p14:xfrm>
              <a:off x="2962156" y="4187400"/>
              <a:ext cx="117720" cy="5580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0994578C-AE3D-4BFA-849C-3D703253488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953516" y="4178400"/>
                <a:ext cx="13536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3F828D81-722C-4C44-90C7-DDC6730061AC}"/>
                  </a:ext>
                </a:extLst>
              </p14:cNvPr>
              <p14:cNvContentPartPr/>
              <p14:nvPr/>
            </p14:nvContentPartPr>
            <p14:xfrm>
              <a:off x="1681996" y="4134120"/>
              <a:ext cx="286200" cy="15624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3F828D81-722C-4C44-90C7-DDC6730061A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673007" y="4125480"/>
                <a:ext cx="303818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152FBF19-A7E7-4A68-BBDF-B33B27A3D749}"/>
                  </a:ext>
                </a:extLst>
              </p14:cNvPr>
              <p14:cNvContentPartPr/>
              <p14:nvPr/>
            </p14:nvContentPartPr>
            <p14:xfrm>
              <a:off x="3375076" y="4014960"/>
              <a:ext cx="796320" cy="25596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152FBF19-A7E7-4A68-BBDF-B33B27A3D74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366076" y="4006320"/>
                <a:ext cx="81396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5C945DF7-8461-4EA4-83CA-BA6A6AD9A618}"/>
                  </a:ext>
                </a:extLst>
              </p14:cNvPr>
              <p14:cNvContentPartPr/>
              <p14:nvPr/>
            </p14:nvContentPartPr>
            <p14:xfrm>
              <a:off x="4455796" y="4052040"/>
              <a:ext cx="105480" cy="16308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5C945DF7-8461-4EA4-83CA-BA6A6AD9A61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446796" y="4043040"/>
                <a:ext cx="12312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E10EB32A-DCE9-4F21-B721-E509A1D8AC27}"/>
                  </a:ext>
                </a:extLst>
              </p14:cNvPr>
              <p14:cNvContentPartPr/>
              <p14:nvPr/>
            </p14:nvContentPartPr>
            <p14:xfrm>
              <a:off x="4769716" y="3942240"/>
              <a:ext cx="3496680" cy="67608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E10EB32A-DCE9-4F21-B721-E509A1D8AC2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761076" y="3933240"/>
                <a:ext cx="3514320" cy="69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CDA82C9E-33B6-48C4-8E8C-A55B66D31E38}"/>
                  </a:ext>
                </a:extLst>
              </p14:cNvPr>
              <p14:cNvContentPartPr/>
              <p14:nvPr/>
            </p14:nvContentPartPr>
            <p14:xfrm>
              <a:off x="3491716" y="4675560"/>
              <a:ext cx="5152320" cy="5580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CDA82C9E-33B6-48C4-8E8C-A55B66D31E3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482716" y="4666560"/>
                <a:ext cx="516996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562716B7-0D61-4324-B030-AAB120C56245}"/>
                  </a:ext>
                </a:extLst>
              </p14:cNvPr>
              <p14:cNvContentPartPr/>
              <p14:nvPr/>
            </p14:nvContentPartPr>
            <p14:xfrm>
              <a:off x="5299996" y="4875720"/>
              <a:ext cx="193320" cy="19260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562716B7-0D61-4324-B030-AAB120C5624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290996" y="4867080"/>
                <a:ext cx="21096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81E7CE4D-1D5F-4D84-B443-8A52EEDDE43C}"/>
                  </a:ext>
                </a:extLst>
              </p14:cNvPr>
              <p14:cNvContentPartPr/>
              <p14:nvPr/>
            </p14:nvContentPartPr>
            <p14:xfrm>
              <a:off x="10091596" y="4143480"/>
              <a:ext cx="401400" cy="21204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81E7CE4D-1D5F-4D84-B443-8A52EEDDE43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082596" y="4134480"/>
                <a:ext cx="4190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E8FE0EE8-7BF6-46E9-AD22-B7760D3D4A27}"/>
                  </a:ext>
                </a:extLst>
              </p14:cNvPr>
              <p14:cNvContentPartPr/>
              <p14:nvPr/>
            </p14:nvContentPartPr>
            <p14:xfrm>
              <a:off x="9126796" y="4190640"/>
              <a:ext cx="680760" cy="21492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E8FE0EE8-7BF6-46E9-AD22-B7760D3D4A2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118156" y="4182000"/>
                <a:ext cx="6984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6FD73003-D7B5-4307-A916-7683EE460399}"/>
                  </a:ext>
                </a:extLst>
              </p14:cNvPr>
              <p14:cNvContentPartPr/>
              <p14:nvPr/>
            </p14:nvContentPartPr>
            <p14:xfrm>
              <a:off x="10784596" y="3950880"/>
              <a:ext cx="780840" cy="27144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6FD73003-D7B5-4307-A916-7683EE46039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775600" y="3941868"/>
                <a:ext cx="798472" cy="2891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21AC7DB4-5BBF-4D91-BE49-DD20FD5E61C1}"/>
                  </a:ext>
                </a:extLst>
              </p14:cNvPr>
              <p14:cNvContentPartPr/>
              <p14:nvPr/>
            </p14:nvContentPartPr>
            <p14:xfrm>
              <a:off x="10791436" y="4329960"/>
              <a:ext cx="821520" cy="2880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21AC7DB4-5BBF-4D91-BE49-DD20FD5E61C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782436" y="4320960"/>
                <a:ext cx="83916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ED97DA77-4737-4A81-9CDF-5FD398E44D2B}"/>
                  </a:ext>
                </a:extLst>
              </p14:cNvPr>
              <p14:cNvContentPartPr/>
              <p14:nvPr/>
            </p14:nvContentPartPr>
            <p14:xfrm>
              <a:off x="11069716" y="4450560"/>
              <a:ext cx="438840" cy="33984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ED97DA77-4737-4A81-9CDF-5FD398E44D2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1061069" y="4441920"/>
                <a:ext cx="456494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D67E0223-6882-4757-AE41-CCDBA5AE61CE}"/>
                  </a:ext>
                </a:extLst>
              </p14:cNvPr>
              <p14:cNvContentPartPr/>
              <p14:nvPr/>
            </p14:nvContentPartPr>
            <p14:xfrm>
              <a:off x="9319036" y="4861320"/>
              <a:ext cx="583920" cy="38520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D67E0223-6882-4757-AE41-CCDBA5AE61C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310036" y="4852320"/>
                <a:ext cx="60156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21337728-E35D-40F1-82C2-467DBED2AC9C}"/>
                  </a:ext>
                </a:extLst>
              </p14:cNvPr>
              <p14:cNvContentPartPr/>
              <p14:nvPr/>
            </p14:nvContentPartPr>
            <p14:xfrm>
              <a:off x="2624116" y="4344000"/>
              <a:ext cx="241200" cy="6588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21337728-E35D-40F1-82C2-467DBED2AC9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615476" y="4335360"/>
                <a:ext cx="25884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92326243-0DCD-4909-8E16-5949AB03B94A}"/>
                  </a:ext>
                </a:extLst>
              </p14:cNvPr>
              <p14:cNvContentPartPr/>
              <p14:nvPr/>
            </p14:nvContentPartPr>
            <p14:xfrm>
              <a:off x="879556" y="5357040"/>
              <a:ext cx="662040" cy="22248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92326243-0DCD-4909-8E16-5949AB03B94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70556" y="5348040"/>
                <a:ext cx="67968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9F0ED8F9-6EBB-4F82-BCA3-C23F3E99A317}"/>
                  </a:ext>
                </a:extLst>
              </p14:cNvPr>
              <p14:cNvContentPartPr/>
              <p14:nvPr/>
            </p14:nvContentPartPr>
            <p14:xfrm>
              <a:off x="2381836" y="5895600"/>
              <a:ext cx="153360" cy="6480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9F0ED8F9-6EBB-4F82-BCA3-C23F3E99A31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372836" y="5886960"/>
                <a:ext cx="1710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F0226610-4387-46AC-870A-86CBB82B20DB}"/>
                  </a:ext>
                </a:extLst>
              </p14:cNvPr>
              <p14:cNvContentPartPr/>
              <p14:nvPr/>
            </p14:nvContentPartPr>
            <p14:xfrm>
              <a:off x="2012836" y="5809200"/>
              <a:ext cx="109800" cy="37188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F0226610-4387-46AC-870A-86CBB82B20D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003836" y="5800200"/>
                <a:ext cx="12744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DE66A537-2C76-4862-841B-FF239C66A363}"/>
                  </a:ext>
                </a:extLst>
              </p14:cNvPr>
              <p14:cNvContentPartPr/>
              <p14:nvPr/>
            </p14:nvContentPartPr>
            <p14:xfrm>
              <a:off x="2964676" y="6051120"/>
              <a:ext cx="457920" cy="25776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DE66A537-2C76-4862-841B-FF239C66A36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955676" y="6042480"/>
                <a:ext cx="47556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1DACD262-3658-4199-90BD-39C85B8E9137}"/>
                  </a:ext>
                </a:extLst>
              </p14:cNvPr>
              <p14:cNvContentPartPr/>
              <p14:nvPr/>
            </p14:nvContentPartPr>
            <p14:xfrm>
              <a:off x="2824996" y="5712000"/>
              <a:ext cx="487440" cy="25092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1DACD262-3658-4199-90BD-39C85B8E913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815996" y="5703360"/>
                <a:ext cx="50508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8FC04BE8-0806-471D-8D4F-CE4D86D69D7D}"/>
                  </a:ext>
                </a:extLst>
              </p14:cNvPr>
              <p14:cNvContentPartPr/>
              <p14:nvPr/>
            </p14:nvContentPartPr>
            <p14:xfrm>
              <a:off x="2121916" y="6136440"/>
              <a:ext cx="258480" cy="7452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8FC04BE8-0806-471D-8D4F-CE4D86D69D7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112916" y="6127440"/>
                <a:ext cx="27612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9D7D5D3A-F217-4920-A17E-3ABCEC1A76D9}"/>
                  </a:ext>
                </a:extLst>
              </p14:cNvPr>
              <p14:cNvContentPartPr/>
              <p14:nvPr/>
            </p14:nvContentPartPr>
            <p14:xfrm>
              <a:off x="5260216" y="5712000"/>
              <a:ext cx="466200" cy="38160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9D7D5D3A-F217-4920-A17E-3ABCEC1A76D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251223" y="5703008"/>
                <a:ext cx="483826" cy="399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532C6D1F-B2FB-4822-AA2A-2091ECED57E1}"/>
                  </a:ext>
                </a:extLst>
              </p14:cNvPr>
              <p14:cNvContentPartPr/>
              <p14:nvPr/>
            </p14:nvContentPartPr>
            <p14:xfrm>
              <a:off x="6041776" y="5808120"/>
              <a:ext cx="93960" cy="5508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532C6D1F-B2FB-4822-AA2A-2091ECED57E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032776" y="5799120"/>
                <a:ext cx="1116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E2D6A2A1-8206-402A-BBA9-8C733AA0A2DB}"/>
                  </a:ext>
                </a:extLst>
              </p14:cNvPr>
              <p14:cNvContentPartPr/>
              <p14:nvPr/>
            </p14:nvContentPartPr>
            <p14:xfrm>
              <a:off x="6481336" y="5690400"/>
              <a:ext cx="390240" cy="30024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E2D6A2A1-8206-402A-BBA9-8C733AA0A2D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472696" y="5681400"/>
                <a:ext cx="4078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C49EFB0E-21C8-4A96-B27A-A407481106A9}"/>
                  </a:ext>
                </a:extLst>
              </p14:cNvPr>
              <p14:cNvContentPartPr/>
              <p14:nvPr/>
            </p14:nvContentPartPr>
            <p14:xfrm>
              <a:off x="7208176" y="5604720"/>
              <a:ext cx="488160" cy="41472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C49EFB0E-21C8-4A96-B27A-A407481106A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199536" y="5596080"/>
                <a:ext cx="50580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9097C752-8D08-4792-98C1-B434CE4FC0B8}"/>
                  </a:ext>
                </a:extLst>
              </p14:cNvPr>
              <p14:cNvContentPartPr/>
              <p14:nvPr/>
            </p14:nvContentPartPr>
            <p14:xfrm>
              <a:off x="7857976" y="5403840"/>
              <a:ext cx="1257480" cy="109836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9097C752-8D08-4792-98C1-B434CE4FC0B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849334" y="5394840"/>
                <a:ext cx="1275125" cy="11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44C771B8-E035-4CE4-926E-A6C8B83D637F}"/>
                  </a:ext>
                </a:extLst>
              </p14:cNvPr>
              <p14:cNvContentPartPr/>
              <p14:nvPr/>
            </p14:nvContentPartPr>
            <p14:xfrm>
              <a:off x="3767116" y="5740080"/>
              <a:ext cx="488880" cy="51156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44C771B8-E035-4CE4-926E-A6C8B83D637F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758116" y="5731080"/>
                <a:ext cx="50652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74A6D255-5EE9-4A8D-AF78-977A9ADA78EE}"/>
                  </a:ext>
                </a:extLst>
              </p14:cNvPr>
              <p14:cNvContentPartPr/>
              <p14:nvPr/>
            </p14:nvContentPartPr>
            <p14:xfrm>
              <a:off x="9609556" y="5733240"/>
              <a:ext cx="582840" cy="43560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74A6D255-5EE9-4A8D-AF78-977A9ADA78E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600911" y="5724240"/>
                <a:ext cx="600491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F163B04-57E8-4B8F-BCB7-F1249675F6F8}"/>
                  </a:ext>
                </a:extLst>
              </p14:cNvPr>
              <p14:cNvContentPartPr/>
              <p14:nvPr/>
            </p14:nvContentPartPr>
            <p14:xfrm>
              <a:off x="6298456" y="553380"/>
              <a:ext cx="481320" cy="3744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F163B04-57E8-4B8F-BCB7-F1249675F6F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289456" y="544371"/>
                <a:ext cx="498960" cy="3920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483A903-90C1-4EBD-ACAE-D2F3E52FEE29}"/>
                  </a:ext>
                </a:extLst>
              </p14:cNvPr>
              <p14:cNvContentPartPr/>
              <p14:nvPr/>
            </p14:nvContentPartPr>
            <p14:xfrm>
              <a:off x="6376036" y="665700"/>
              <a:ext cx="11520" cy="1602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483A903-90C1-4EBD-ACAE-D2F3E52FEE2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367036" y="656700"/>
                <a:ext cx="29160" cy="17784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6085DFC-3C36-46B9-B718-6947F70C714A}"/>
              </a:ext>
            </a:extLst>
          </p:cNvPr>
          <p:cNvSpPr txBox="1"/>
          <p:nvPr/>
        </p:nvSpPr>
        <p:spPr>
          <a:xfrm>
            <a:off x="8531243" y="216533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blade speed</a:t>
            </a:r>
          </a:p>
        </p:txBody>
      </p:sp>
    </p:spTree>
    <p:extLst>
      <p:ext uri="{BB962C8B-B14F-4D97-AF65-F5344CB8AC3E}">
        <p14:creationId xmlns:p14="http://schemas.microsoft.com/office/powerpoint/2010/main" val="885468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omputer&#10;&#10;Description automatically generated">
            <a:extLst>
              <a:ext uri="{FF2B5EF4-FFF2-40B4-BE49-F238E27FC236}">
                <a16:creationId xmlns:a16="http://schemas.microsoft.com/office/drawing/2014/main" id="{2229794D-2D85-45F0-81F3-6BC48CE4E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428" y="1460715"/>
            <a:ext cx="9640496" cy="5316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96751D-5732-40E2-9844-D104F9132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40" y="61170"/>
            <a:ext cx="10515600" cy="1325563"/>
          </a:xfrm>
        </p:spPr>
        <p:txBody>
          <a:bodyPr/>
          <a:lstStyle/>
          <a:p>
            <a:r>
              <a:rPr lang="en-GB" dirty="0"/>
              <a:t>Design maps for hover and cruise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C9E39-E384-4270-946F-00276AE4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2B85-FD9A-404C-BB62-1E26FB610798}" type="slidenum">
              <a:rPr lang="en-GB" smtClean="0"/>
              <a:t>12</a:t>
            </a:fld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9EA121-2A21-4DB2-8394-568818ECCBA3}"/>
              </a:ext>
            </a:extLst>
          </p:cNvPr>
          <p:cNvSpPr txBox="1"/>
          <p:nvPr/>
        </p:nvSpPr>
        <p:spPr>
          <a:xfrm>
            <a:off x="1757213" y="1987392"/>
            <a:ext cx="83227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dirty="0"/>
              <a:t>P = 66.7kW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13DB7-8C79-4531-9A17-BDFA325B5520}"/>
              </a:ext>
            </a:extLst>
          </p:cNvPr>
          <p:cNvSpPr txBox="1"/>
          <p:nvPr/>
        </p:nvSpPr>
        <p:spPr>
          <a:xfrm>
            <a:off x="9258169" y="1987392"/>
            <a:ext cx="83548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dirty="0"/>
              <a:t>psi = 0.245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55BCEF-3DCF-42D4-A787-6DA936FF9924}"/>
              </a:ext>
            </a:extLst>
          </p:cNvPr>
          <p:cNvSpPr txBox="1"/>
          <p:nvPr/>
        </p:nvSpPr>
        <p:spPr>
          <a:xfrm>
            <a:off x="4263267" y="1987392"/>
            <a:ext cx="84350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dirty="0"/>
              <a:t>rpm = 1450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CFFF15-A68C-4862-8FB5-316A822747A7}"/>
              </a:ext>
            </a:extLst>
          </p:cNvPr>
          <p:cNvSpPr txBox="1"/>
          <p:nvPr/>
        </p:nvSpPr>
        <p:spPr>
          <a:xfrm>
            <a:off x="9980077" y="47778"/>
            <a:ext cx="216431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Fixed:</a:t>
            </a:r>
          </a:p>
          <a:p>
            <a:r>
              <a:rPr lang="en-GB" sz="1600" dirty="0"/>
              <a:t>Casing Diameter = 1.2m</a:t>
            </a:r>
          </a:p>
          <a:p>
            <a:r>
              <a:rPr lang="en-GB" sz="1600" dirty="0"/>
              <a:t>Hub-to-tip ratio = 0.4</a:t>
            </a:r>
          </a:p>
          <a:p>
            <a:r>
              <a:rPr lang="en-GB" sz="1600" dirty="0"/>
              <a:t>Hover thrust = 2747N</a:t>
            </a:r>
          </a:p>
          <a:p>
            <a:r>
              <a:rPr lang="en-GB" sz="1600" dirty="0"/>
              <a:t>Cruise thrust = 327N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06C6D4-A047-4C8F-B958-13DDD755A0D3}"/>
              </a:ext>
            </a:extLst>
          </p:cNvPr>
          <p:cNvSpPr/>
          <p:nvPr/>
        </p:nvSpPr>
        <p:spPr>
          <a:xfrm>
            <a:off x="2700338" y="2089622"/>
            <a:ext cx="52388" cy="523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4605B6A-BFA1-4A2C-9E9B-3D41E7A30DA4}"/>
              </a:ext>
            </a:extLst>
          </p:cNvPr>
          <p:cNvSpPr/>
          <p:nvPr/>
        </p:nvSpPr>
        <p:spPr>
          <a:xfrm>
            <a:off x="5218773" y="2089622"/>
            <a:ext cx="52388" cy="523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33DC76-F26C-4C45-8BF9-67526883EB62}"/>
              </a:ext>
            </a:extLst>
          </p:cNvPr>
          <p:cNvSpPr/>
          <p:nvPr/>
        </p:nvSpPr>
        <p:spPr>
          <a:xfrm>
            <a:off x="7728611" y="2089622"/>
            <a:ext cx="52388" cy="523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48E48A-EF34-4F81-BC6D-130FEE29B5FC}"/>
              </a:ext>
            </a:extLst>
          </p:cNvPr>
          <p:cNvSpPr/>
          <p:nvPr/>
        </p:nvSpPr>
        <p:spPr>
          <a:xfrm>
            <a:off x="10212255" y="2089622"/>
            <a:ext cx="52388" cy="523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4AE3F2C-8AE7-4552-8D72-7920F1664AED}"/>
              </a:ext>
            </a:extLst>
          </p:cNvPr>
          <p:cNvSpPr/>
          <p:nvPr/>
        </p:nvSpPr>
        <p:spPr>
          <a:xfrm>
            <a:off x="2700338" y="4904417"/>
            <a:ext cx="52388" cy="523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D5C466F-94D7-4E8C-AE8B-5F01662F7F25}"/>
              </a:ext>
            </a:extLst>
          </p:cNvPr>
          <p:cNvSpPr/>
          <p:nvPr/>
        </p:nvSpPr>
        <p:spPr>
          <a:xfrm>
            <a:off x="5218773" y="4904417"/>
            <a:ext cx="52388" cy="523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BBD8CDA-BF53-4F5D-B710-367581DFB843}"/>
              </a:ext>
            </a:extLst>
          </p:cNvPr>
          <p:cNvSpPr/>
          <p:nvPr/>
        </p:nvSpPr>
        <p:spPr>
          <a:xfrm>
            <a:off x="7728611" y="4904417"/>
            <a:ext cx="52388" cy="523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35716CA-4734-4DE4-83C0-DF8B2CF10D52}"/>
              </a:ext>
            </a:extLst>
          </p:cNvPr>
          <p:cNvSpPr/>
          <p:nvPr/>
        </p:nvSpPr>
        <p:spPr>
          <a:xfrm>
            <a:off x="10212255" y="4904417"/>
            <a:ext cx="52388" cy="523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B03A83-1DCD-4581-83AD-78CCF2DFBD73}"/>
              </a:ext>
            </a:extLst>
          </p:cNvPr>
          <p:cNvSpPr txBox="1"/>
          <p:nvPr/>
        </p:nvSpPr>
        <p:spPr>
          <a:xfrm>
            <a:off x="6716826" y="1987392"/>
            <a:ext cx="88197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dirty="0" err="1"/>
              <a:t>Tq</a:t>
            </a:r>
            <a:r>
              <a:rPr lang="en-GB" sz="1100" dirty="0"/>
              <a:t> = 439Nm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8143B5-770E-4A70-8E04-15CCCD0C0BF4}"/>
              </a:ext>
            </a:extLst>
          </p:cNvPr>
          <p:cNvSpPr txBox="1"/>
          <p:nvPr/>
        </p:nvSpPr>
        <p:spPr>
          <a:xfrm>
            <a:off x="1757213" y="4806948"/>
            <a:ext cx="83227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dirty="0"/>
              <a:t>P = 15.6kW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2FE1AF-BB55-4364-BE93-D469D4E196C3}"/>
              </a:ext>
            </a:extLst>
          </p:cNvPr>
          <p:cNvSpPr txBox="1"/>
          <p:nvPr/>
        </p:nvSpPr>
        <p:spPr>
          <a:xfrm>
            <a:off x="9258169" y="4806948"/>
            <a:ext cx="83548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dirty="0"/>
              <a:t>psi = 0.076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51A18A-D40B-43DE-A975-172F556118B4}"/>
              </a:ext>
            </a:extLst>
          </p:cNvPr>
          <p:cNvSpPr txBox="1"/>
          <p:nvPr/>
        </p:nvSpPr>
        <p:spPr>
          <a:xfrm>
            <a:off x="4263267" y="4806948"/>
            <a:ext cx="84350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dirty="0"/>
              <a:t>rpm = 1234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9BB936-E66A-4869-B4CF-D55AC6490438}"/>
              </a:ext>
            </a:extLst>
          </p:cNvPr>
          <p:cNvSpPr txBox="1"/>
          <p:nvPr/>
        </p:nvSpPr>
        <p:spPr>
          <a:xfrm>
            <a:off x="6793026" y="4806948"/>
            <a:ext cx="82266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dirty="0"/>
              <a:t>phi = 0.857</a:t>
            </a:r>
          </a:p>
        </p:txBody>
      </p:sp>
    </p:spTree>
    <p:extLst>
      <p:ext uri="{BB962C8B-B14F-4D97-AF65-F5344CB8AC3E}">
        <p14:creationId xmlns:p14="http://schemas.microsoft.com/office/powerpoint/2010/main" val="3100551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751D-5732-40E2-9844-D104F9132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177" y="365125"/>
            <a:ext cx="11372127" cy="1325563"/>
          </a:xfrm>
        </p:spPr>
        <p:txBody>
          <a:bodyPr/>
          <a:lstStyle/>
          <a:p>
            <a:r>
              <a:rPr lang="en-GB" dirty="0"/>
              <a:t>Comparing Initial BB and Whittle Hover Designs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C9E39-E384-4270-946F-00276AE4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2B85-FD9A-404C-BB62-1E26FB610798}" type="slidenum">
              <a:rPr lang="en-GB" smtClean="0"/>
              <a:t>13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72CE24-1B7B-4B10-B5FF-DE34EF447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61" y="1825625"/>
            <a:ext cx="11175357" cy="4351338"/>
          </a:xfrm>
        </p:spPr>
        <p:txBody>
          <a:bodyPr/>
          <a:lstStyle/>
          <a:p>
            <a:r>
              <a:rPr lang="en-GB" dirty="0"/>
              <a:t>Whittle: phi = 0.7, sigma = 1.0</a:t>
            </a:r>
          </a:p>
          <a:p>
            <a:endParaRPr lang="en-GB" dirty="0"/>
          </a:p>
          <a:p>
            <a:r>
              <a:rPr lang="en-GB" dirty="0"/>
              <a:t>BBSR ideal case design has figure of merit, </a:t>
            </a:r>
            <a:r>
              <a:rPr lang="en-GB" dirty="0" err="1"/>
              <a:t>M</a:t>
            </a:r>
            <a:r>
              <a:rPr lang="en-GB" baseline="-25000" dirty="0" err="1"/>
              <a:t>f</a:t>
            </a:r>
            <a:r>
              <a:rPr lang="en-GB" baseline="-25000" dirty="0"/>
              <a:t>  </a:t>
            </a:r>
            <a:r>
              <a:rPr lang="en-GB" dirty="0"/>
              <a:t>= 1.0, therefore sigma = 0.5</a:t>
            </a:r>
          </a:p>
          <a:p>
            <a:r>
              <a:rPr lang="en-GB" dirty="0"/>
              <a:t>BBSR tip Mach number gives rpm = 3517, therefore phi = 0.285 </a:t>
            </a:r>
          </a:p>
          <a:p>
            <a:endParaRPr lang="en-GB" dirty="0"/>
          </a:p>
          <a:p>
            <a:r>
              <a:rPr lang="en-GB" dirty="0" err="1"/>
              <a:t>N.b.</a:t>
            </a:r>
            <a:r>
              <a:rPr lang="en-GB" dirty="0"/>
              <a:t> Setting hub-to-tip = 0, gives same results as BBSR .</a:t>
            </a:r>
            <a:r>
              <a:rPr lang="en-GB" dirty="0" err="1"/>
              <a:t>xls</a:t>
            </a:r>
            <a:r>
              <a:rPr lang="en-GB" dirty="0"/>
              <a:t> for hover</a:t>
            </a:r>
          </a:p>
        </p:txBody>
      </p:sp>
    </p:spTree>
    <p:extLst>
      <p:ext uri="{BB962C8B-B14F-4D97-AF65-F5344CB8AC3E}">
        <p14:creationId xmlns:p14="http://schemas.microsoft.com/office/powerpoint/2010/main" val="1144495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751D-5732-40E2-9844-D104F9132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40" y="61170"/>
            <a:ext cx="10515600" cy="1325563"/>
          </a:xfrm>
        </p:spPr>
        <p:txBody>
          <a:bodyPr/>
          <a:lstStyle/>
          <a:p>
            <a:r>
              <a:rPr lang="en-GB" dirty="0"/>
              <a:t>Design options: Contra-Rotating Fan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C9E39-E384-4270-946F-00276AE4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2B85-FD9A-404C-BB62-1E26FB610798}" type="slidenum">
              <a:rPr lang="en-GB" smtClean="0"/>
              <a:t>14</a:t>
            </a:fld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F3FE64-9435-4601-8B4F-F55237D5E154}"/>
              </a:ext>
            </a:extLst>
          </p:cNvPr>
          <p:cNvSpPr txBox="1"/>
          <p:nvPr/>
        </p:nvSpPr>
        <p:spPr>
          <a:xfrm>
            <a:off x="9980077" y="47778"/>
            <a:ext cx="19812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Fixed:</a:t>
            </a:r>
          </a:p>
          <a:p>
            <a:r>
              <a:rPr lang="en-GB" sz="1600" dirty="0"/>
              <a:t>Hover thrust = 2747N</a:t>
            </a:r>
          </a:p>
          <a:p>
            <a:r>
              <a:rPr lang="en-GB" sz="1600" dirty="0"/>
              <a:t>phi = 0.7</a:t>
            </a:r>
          </a:p>
          <a:p>
            <a:r>
              <a:rPr lang="en-GB" sz="1600" dirty="0"/>
              <a:t>sigma = 1</a:t>
            </a:r>
          </a:p>
          <a:p>
            <a:r>
              <a:rPr lang="en-GB" sz="1600" dirty="0"/>
              <a:t>Hub-to-tip = 0.4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10A6DB2-D86C-4160-A969-30F7579A3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206624"/>
              </p:ext>
            </p:extLst>
          </p:nvPr>
        </p:nvGraphicFramePr>
        <p:xfrm>
          <a:off x="695960" y="1748366"/>
          <a:ext cx="11043920" cy="4456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280">
                  <a:extLst>
                    <a:ext uri="{9D8B030D-6E8A-4147-A177-3AD203B41FA5}">
                      <a16:colId xmlns:a16="http://schemas.microsoft.com/office/drawing/2014/main" val="1266350132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3627178528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3278029008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3522435839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25282152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3622275096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72556196"/>
                    </a:ext>
                  </a:extLst>
                </a:gridCol>
                <a:gridCol w="2473960">
                  <a:extLst>
                    <a:ext uri="{9D8B030D-6E8A-4147-A177-3AD203B41FA5}">
                      <a16:colId xmlns:a16="http://schemas.microsoft.com/office/drawing/2014/main" val="2729464196"/>
                    </a:ext>
                  </a:extLst>
                </a:gridCol>
              </a:tblGrid>
              <a:tr h="657014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Hover Thrust 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Casing Diameter (m)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Hub-to-tip Ratio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Hover Ideal </a:t>
                      </a:r>
                      <a:r>
                        <a:rPr lang="en-GB" sz="1600" dirty="0"/>
                        <a:t>Power (kW)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rpm each row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Torque (Nm)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Relative Tip Mach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3767"/>
                  </a:ext>
                </a:extLst>
              </a:tr>
              <a:tr h="509055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2747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1.2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0.4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66.7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725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439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0.268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“Baseline” design shown on previous slide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792094"/>
                  </a:ext>
                </a:extLst>
              </a:tr>
              <a:tr h="509055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3200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1.2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0.4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83.9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782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512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0.290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Increased thrust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06039"/>
                  </a:ext>
                </a:extLst>
              </a:tr>
              <a:tr h="509055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3600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1.2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0.4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100.1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830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576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0.306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947406"/>
                  </a:ext>
                </a:extLst>
              </a:tr>
              <a:tr h="509055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2747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1.0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0.4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80.1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1044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366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0.322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Reduced Casing Diameter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98843"/>
                  </a:ext>
                </a:extLst>
              </a:tr>
              <a:tr h="509055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2747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0.8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0.4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100.1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1632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293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0.402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299903"/>
                  </a:ext>
                </a:extLst>
              </a:tr>
              <a:tr h="509055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2747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1.2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0.3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64.1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718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425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0.266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Varying Hub-to-tip Ratio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898627"/>
                  </a:ext>
                </a:extLst>
              </a:tr>
              <a:tr h="509055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2747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1.2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0.5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70.6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739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456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0.273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218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55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A9B9BBF-D3E6-4351-944C-9A13CED1216C}"/>
              </a:ext>
            </a:extLst>
          </p:cNvPr>
          <p:cNvGrpSpPr/>
          <p:nvPr/>
        </p:nvGrpSpPr>
        <p:grpSpPr>
          <a:xfrm>
            <a:off x="1143195" y="2464964"/>
            <a:ext cx="4736674" cy="3891386"/>
            <a:chOff x="359847" y="1821409"/>
            <a:chExt cx="5520022" cy="453494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884F8C7-DF85-4BD4-A2B2-8786FC009D6B}"/>
                    </a:ext>
                  </a:extLst>
                </p14:cNvPr>
                <p14:cNvContentPartPr/>
                <p14:nvPr/>
              </p14:nvContentPartPr>
              <p14:xfrm>
                <a:off x="1036980" y="3929806"/>
                <a:ext cx="38540" cy="142501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884F8C7-DF85-4BD4-A2B2-8786FC009D6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16260" y="3908831"/>
                  <a:ext cx="79566" cy="14665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8958B71-2851-466E-96B0-A688BC943A17}"/>
                    </a:ext>
                  </a:extLst>
                </p14:cNvPr>
                <p14:cNvContentPartPr/>
                <p14:nvPr/>
              </p14:nvContentPartPr>
              <p14:xfrm>
                <a:off x="4674763" y="3946916"/>
                <a:ext cx="115619" cy="1391029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8958B71-2851-466E-96B0-A688BC943A1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53818" y="3925948"/>
                  <a:ext cx="157091" cy="14325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E07669E-726F-4009-9D89-38508330358B}"/>
                    </a:ext>
                  </a:extLst>
                </p14:cNvPr>
                <p14:cNvContentPartPr/>
                <p14:nvPr/>
              </p14:nvContentPartPr>
              <p14:xfrm>
                <a:off x="545528" y="2981486"/>
                <a:ext cx="4842086" cy="3207657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E07669E-726F-4009-9D89-38508330358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24550" y="2960513"/>
                  <a:ext cx="4883622" cy="32491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D440734-3C7C-4B39-A051-708464802D79}"/>
                    </a:ext>
                  </a:extLst>
                </p14:cNvPr>
                <p14:cNvContentPartPr/>
                <p14:nvPr/>
              </p14:nvContentPartPr>
              <p14:xfrm>
                <a:off x="359847" y="1821409"/>
                <a:ext cx="5046895" cy="103017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D440734-3C7C-4B39-A051-708464802D7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8872" y="1800471"/>
                  <a:ext cx="5088425" cy="1444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1BCF3C0-D1E9-4773-AB6A-5D05580A106A}"/>
                    </a:ext>
                  </a:extLst>
                </p14:cNvPr>
                <p14:cNvContentPartPr/>
                <p14:nvPr/>
              </p14:nvContentPartPr>
              <p14:xfrm>
                <a:off x="3432823" y="3798146"/>
                <a:ext cx="1861821" cy="23797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1BCF3C0-D1E9-4773-AB6A-5D05580A106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11842" y="3777271"/>
                  <a:ext cx="1903363" cy="651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338CBFE-817C-4C8C-850C-BE3AF467BFB6}"/>
                    </a:ext>
                  </a:extLst>
                </p14:cNvPr>
                <p14:cNvContentPartPr/>
                <p14:nvPr/>
              </p14:nvContentPartPr>
              <p14:xfrm>
                <a:off x="966051" y="3867659"/>
                <a:ext cx="1412492" cy="16595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338CBFE-817C-4C8C-850C-BE3AF467BFB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45075" y="3846915"/>
                  <a:ext cx="1454024" cy="576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C7CC4DB-6800-4E98-925E-F8D11E291275}"/>
                    </a:ext>
                  </a:extLst>
                </p14:cNvPr>
                <p14:cNvContentPartPr/>
                <p14:nvPr/>
              </p14:nvContentPartPr>
              <p14:xfrm>
                <a:off x="3307888" y="4581890"/>
                <a:ext cx="2081007" cy="22545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C7CC4DB-6800-4E98-925E-F8D11E2912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286910" y="4561015"/>
                  <a:ext cx="2122543" cy="638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D5AAF64-ECF9-4945-8CD4-80DEAD5156E7}"/>
                    </a:ext>
                  </a:extLst>
                </p14:cNvPr>
                <p14:cNvContentPartPr/>
                <p14:nvPr/>
              </p14:nvContentPartPr>
              <p14:xfrm>
                <a:off x="1148600" y="4567486"/>
                <a:ext cx="1064614" cy="34443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D5AAF64-ECF9-4945-8CD4-80DEAD5156E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27627" y="4546484"/>
                  <a:ext cx="1106141" cy="760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A9B5497-6F76-4743-A252-0379C7EB7E85}"/>
                    </a:ext>
                  </a:extLst>
                </p14:cNvPr>
                <p14:cNvContentPartPr/>
                <p14:nvPr/>
              </p14:nvContentPartPr>
              <p14:xfrm>
                <a:off x="3248708" y="5361562"/>
                <a:ext cx="2159600" cy="33504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A9B5497-6F76-4743-A252-0379C7EB7E8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27733" y="5340881"/>
                  <a:ext cx="2201131" cy="744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0C75406-7526-42EA-A937-F8CBB516E328}"/>
                    </a:ext>
                  </a:extLst>
                </p14:cNvPr>
                <p14:cNvContentPartPr/>
                <p14:nvPr/>
              </p14:nvContentPartPr>
              <p14:xfrm>
                <a:off x="1118228" y="5341836"/>
                <a:ext cx="1188610" cy="45403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0C75406-7526-42EA-A937-F8CBB516E32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97257" y="5321009"/>
                  <a:ext cx="1230132" cy="866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595E069-5168-4446-A820-D68A6A2275B2}"/>
                    </a:ext>
                  </a:extLst>
                </p14:cNvPr>
                <p14:cNvContentPartPr/>
                <p14:nvPr/>
              </p14:nvContentPartPr>
              <p14:xfrm>
                <a:off x="773481" y="6182254"/>
                <a:ext cx="4736278" cy="57301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595E069-5168-4446-A820-D68A6A2275B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52504" y="6161341"/>
                  <a:ext cx="4777813" cy="987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A0DF5DD-1A38-4119-956F-C315D0C7CF90}"/>
                    </a:ext>
                  </a:extLst>
                </p14:cNvPr>
                <p14:cNvContentPartPr/>
                <p14:nvPr/>
              </p14:nvContentPartPr>
              <p14:xfrm>
                <a:off x="5733954" y="1867751"/>
                <a:ext cx="145915" cy="112724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A0DF5DD-1A38-4119-956F-C315D0C7CF9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713049" y="1846876"/>
                  <a:ext cx="187306" cy="1540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A0A3483-01C3-4F0D-9458-2347323C86EF}"/>
                    </a:ext>
                  </a:extLst>
                </p14:cNvPr>
                <p14:cNvContentPartPr/>
                <p14:nvPr/>
              </p14:nvContentPartPr>
              <p14:xfrm>
                <a:off x="5688239" y="3724562"/>
                <a:ext cx="27555" cy="184116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A0A3483-01C3-4F0D-9458-2347323C86E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667043" y="3703592"/>
                  <a:ext cx="69523" cy="2256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2AFD78A-1F49-4B50-8E9C-4350039BA301}"/>
                    </a:ext>
                  </a:extLst>
                </p14:cNvPr>
                <p14:cNvContentPartPr/>
                <p14:nvPr/>
              </p14:nvContentPartPr>
              <p14:xfrm>
                <a:off x="5636887" y="4535861"/>
                <a:ext cx="117421" cy="189125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2AFD78A-1F49-4B50-8E9C-4350039BA30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15919" y="4514894"/>
                  <a:ext cx="158938" cy="2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B9B8FD5-FAB2-4FBD-A86F-5C8FC5501D07}"/>
                    </a:ext>
                  </a:extLst>
                </p14:cNvPr>
                <p14:cNvContentPartPr/>
                <p14:nvPr/>
              </p14:nvContentPartPr>
              <p14:xfrm>
                <a:off x="5619665" y="5260424"/>
                <a:ext cx="117734" cy="196954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B9B8FD5-FAB2-4FBD-A86F-5C8FC5501D0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598790" y="5239471"/>
                  <a:ext cx="159066" cy="23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1845FF2-9F12-4FCB-9DF7-FF5256F6EEAE}"/>
                    </a:ext>
                  </a:extLst>
                </p14:cNvPr>
                <p14:cNvContentPartPr/>
                <p14:nvPr/>
              </p14:nvContentPartPr>
              <p14:xfrm>
                <a:off x="5681037" y="6127145"/>
                <a:ext cx="155621" cy="229205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1845FF2-9F12-4FCB-9DF7-FF5256F6EEA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660120" y="6106194"/>
                  <a:ext cx="197036" cy="27068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AF6CFBB-9E02-48B5-BED4-902DD4605136}"/>
                  </a:ext>
                </a:extLst>
              </p14:cNvPr>
              <p14:cNvContentPartPr/>
              <p14:nvPr/>
            </p14:nvContentPartPr>
            <p14:xfrm>
              <a:off x="7564396" y="2025868"/>
              <a:ext cx="67680" cy="482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AF6CFBB-9E02-48B5-BED4-902DD460513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388010" y="1864228"/>
                <a:ext cx="252333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2857214-66F9-41E9-93EC-376895A705A7}"/>
                  </a:ext>
                </a:extLst>
              </p14:cNvPr>
              <p14:cNvContentPartPr/>
              <p14:nvPr/>
            </p14:nvContentPartPr>
            <p14:xfrm>
              <a:off x="7830076" y="1850548"/>
              <a:ext cx="655560" cy="2430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2857214-66F9-41E9-93EC-376895A705A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821071" y="1841548"/>
                <a:ext cx="67321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B919C17A-B380-4E3C-9864-8607468FC228}"/>
                  </a:ext>
                </a:extLst>
              </p14:cNvPr>
              <p14:cNvContentPartPr/>
              <p14:nvPr/>
            </p14:nvContentPartPr>
            <p14:xfrm>
              <a:off x="9259636" y="1882228"/>
              <a:ext cx="821160" cy="2001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B919C17A-B380-4E3C-9864-8607468FC22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250640" y="1873244"/>
                <a:ext cx="838792" cy="2177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7745FC5-44EA-4DD0-9316-FDC9A507B997}"/>
                  </a:ext>
                </a:extLst>
              </p14:cNvPr>
              <p14:cNvContentPartPr/>
              <p14:nvPr/>
            </p14:nvContentPartPr>
            <p14:xfrm>
              <a:off x="8771836" y="1890148"/>
              <a:ext cx="307800" cy="2314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7745FC5-44EA-4DD0-9316-FDC9A507B99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762847" y="1881134"/>
                <a:ext cx="325419" cy="249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6D97F8D6-C4EC-4E4B-9A11-08CE378C4882}"/>
                  </a:ext>
                </a:extLst>
              </p14:cNvPr>
              <p14:cNvContentPartPr/>
              <p14:nvPr/>
            </p14:nvContentPartPr>
            <p14:xfrm>
              <a:off x="9079636" y="2988172"/>
              <a:ext cx="335520" cy="3448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6D97F8D6-C4EC-4E4B-9A11-08CE378C488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070636" y="2979163"/>
                <a:ext cx="353160" cy="362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6C441C2C-7EE0-49DB-AD09-29ACD7D1692F}"/>
                  </a:ext>
                </a:extLst>
              </p14:cNvPr>
              <p14:cNvContentPartPr/>
              <p14:nvPr/>
            </p14:nvContentPartPr>
            <p14:xfrm>
              <a:off x="8741596" y="3128572"/>
              <a:ext cx="114120" cy="471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6C441C2C-7EE0-49DB-AD09-29ACD7D1692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732596" y="3119640"/>
                <a:ext cx="131760" cy="646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E92AC1A0-894F-4ABD-A9E9-8C0A812D36F2}"/>
                  </a:ext>
                </a:extLst>
              </p14:cNvPr>
              <p14:cNvContentPartPr/>
              <p14:nvPr/>
            </p14:nvContentPartPr>
            <p14:xfrm>
              <a:off x="8180356" y="3022732"/>
              <a:ext cx="300960" cy="2901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E92AC1A0-894F-4ABD-A9E9-8C0A812D36F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171345" y="3013732"/>
                <a:ext cx="318621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726CC050-3ACB-4919-BFB8-D83129057CF2}"/>
                  </a:ext>
                </a:extLst>
              </p14:cNvPr>
              <p14:cNvContentPartPr/>
              <p14:nvPr/>
            </p14:nvContentPartPr>
            <p14:xfrm>
              <a:off x="7429396" y="3006532"/>
              <a:ext cx="519480" cy="31464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726CC050-3ACB-4919-BFB8-D83129057CF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420402" y="2997542"/>
                <a:ext cx="537108" cy="332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E52FBA66-3C69-42FA-B590-D6DFA051D647}"/>
                  </a:ext>
                </a:extLst>
              </p14:cNvPr>
              <p14:cNvContentPartPr/>
              <p14:nvPr/>
            </p14:nvContentPartPr>
            <p14:xfrm>
              <a:off x="7991716" y="3707092"/>
              <a:ext cx="75600" cy="5400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E52FBA66-3C69-42FA-B590-D6DFA051D64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982716" y="3698092"/>
                <a:ext cx="9324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C34D532A-1A3E-461F-A212-6A7AF49D384B}"/>
                  </a:ext>
                </a:extLst>
              </p14:cNvPr>
              <p14:cNvContentPartPr/>
              <p14:nvPr/>
            </p14:nvContentPartPr>
            <p14:xfrm>
              <a:off x="7427596" y="3604852"/>
              <a:ext cx="334800" cy="25848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C34D532A-1A3E-461F-A212-6A7AF49D384B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418596" y="3595839"/>
                <a:ext cx="352440" cy="2761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DF31889A-B605-48CA-8FA1-4F734918DA1A}"/>
                  </a:ext>
                </a:extLst>
              </p14:cNvPr>
              <p14:cNvContentPartPr/>
              <p14:nvPr/>
            </p14:nvContentPartPr>
            <p14:xfrm>
              <a:off x="8323636" y="3586132"/>
              <a:ext cx="673920" cy="31644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DF31889A-B605-48CA-8FA1-4F734918DA1A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314636" y="3577132"/>
                <a:ext cx="69156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36F812B7-5340-4F91-B885-042321964FFE}"/>
                  </a:ext>
                </a:extLst>
              </p14:cNvPr>
              <p14:cNvContentPartPr/>
              <p14:nvPr/>
            </p14:nvContentPartPr>
            <p14:xfrm>
              <a:off x="8324356" y="4396492"/>
              <a:ext cx="145800" cy="1677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36F812B7-5340-4F91-B885-042321964FF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194036" y="4276972"/>
                <a:ext cx="28476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412382F8-E32C-420B-8250-12FC46077150}"/>
                  </a:ext>
                </a:extLst>
              </p14:cNvPr>
              <p14:cNvContentPartPr/>
              <p14:nvPr/>
            </p14:nvContentPartPr>
            <p14:xfrm>
              <a:off x="7866076" y="4346452"/>
              <a:ext cx="133560" cy="4500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412382F8-E32C-420B-8250-12FC4607715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857076" y="4337379"/>
                <a:ext cx="151200" cy="62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1A22698A-AC3F-4DE4-8C9D-A41750EB8EBA}"/>
                  </a:ext>
                </a:extLst>
              </p14:cNvPr>
              <p14:cNvContentPartPr/>
              <p14:nvPr/>
            </p14:nvContentPartPr>
            <p14:xfrm>
              <a:off x="7621276" y="4392892"/>
              <a:ext cx="4680" cy="1227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1A22698A-AC3F-4DE4-8C9D-A41750EB8EBA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442356" y="4286332"/>
                <a:ext cx="19224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40921E93-B1C5-47B3-815D-6D0598675C44}"/>
                  </a:ext>
                </a:extLst>
              </p14:cNvPr>
              <p14:cNvContentPartPr/>
              <p14:nvPr/>
            </p14:nvContentPartPr>
            <p14:xfrm>
              <a:off x="9708196" y="4333132"/>
              <a:ext cx="1276920" cy="23652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40921E93-B1C5-47B3-815D-6D0598675C44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9699196" y="4271561"/>
                <a:ext cx="1294560" cy="3071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33AA4D2D-17A0-48B8-BA04-11DEC6B8B58D}"/>
                  </a:ext>
                </a:extLst>
              </p14:cNvPr>
              <p14:cNvContentPartPr/>
              <p14:nvPr/>
            </p14:nvContentPartPr>
            <p14:xfrm>
              <a:off x="9294556" y="4382452"/>
              <a:ext cx="214920" cy="14328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33AA4D2D-17A0-48B8-BA04-11DEC6B8B58D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121387" y="4241320"/>
                <a:ext cx="397097" cy="2934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FAD73960-90C3-43FE-9439-EA952DE522E3}"/>
                  </a:ext>
                </a:extLst>
              </p14:cNvPr>
              <p14:cNvContentPartPr/>
              <p14:nvPr/>
            </p14:nvContentPartPr>
            <p14:xfrm>
              <a:off x="8755636" y="4549852"/>
              <a:ext cx="71280" cy="5940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FAD73960-90C3-43FE-9439-EA952DE522E3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746636" y="4540852"/>
                <a:ext cx="8892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B74D6BA9-D33C-4422-9CA0-68A01042A281}"/>
                  </a:ext>
                </a:extLst>
              </p14:cNvPr>
              <p14:cNvContentPartPr/>
              <p14:nvPr/>
            </p14:nvContentPartPr>
            <p14:xfrm>
              <a:off x="7507876" y="4425268"/>
              <a:ext cx="7920" cy="2124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B74D6BA9-D33C-4422-9CA0-68A01042A28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498876" y="4416268"/>
                <a:ext cx="255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F0D92DEC-3FF6-46F0-89A6-7F76FAF5EC53}"/>
                  </a:ext>
                </a:extLst>
              </p14:cNvPr>
              <p14:cNvContentPartPr/>
              <p14:nvPr/>
            </p14:nvContentPartPr>
            <p14:xfrm>
              <a:off x="8283676" y="2537068"/>
              <a:ext cx="660240" cy="18864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F0D92DEC-3FF6-46F0-89A6-7F76FAF5EC5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274676" y="2528085"/>
                <a:ext cx="677880" cy="2062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07871638-254A-474C-B630-289CA482CE22}"/>
                  </a:ext>
                </a:extLst>
              </p14:cNvPr>
              <p14:cNvContentPartPr/>
              <p14:nvPr/>
            </p14:nvContentPartPr>
            <p14:xfrm>
              <a:off x="7921876" y="2565148"/>
              <a:ext cx="120240" cy="4644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07871638-254A-474C-B630-289CA482CE22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912903" y="2556217"/>
                <a:ext cx="137827" cy="63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6792F7E3-8491-4A62-8D84-50BD29C48A3E}"/>
                  </a:ext>
                </a:extLst>
              </p14:cNvPr>
              <p14:cNvContentPartPr/>
              <p14:nvPr/>
            </p14:nvContentPartPr>
            <p14:xfrm>
              <a:off x="7446676" y="2446708"/>
              <a:ext cx="288360" cy="2869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6792F7E3-8491-4A62-8D84-50BD29C48A3E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437665" y="2437719"/>
                <a:ext cx="306022" cy="304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AD7626F7-A5BD-4275-895B-88BEB38287A7}"/>
                  </a:ext>
                </a:extLst>
              </p14:cNvPr>
              <p14:cNvContentPartPr/>
              <p14:nvPr/>
            </p14:nvContentPartPr>
            <p14:xfrm>
              <a:off x="10818436" y="4904068"/>
              <a:ext cx="1245600" cy="29988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AD7626F7-A5BD-4275-895B-88BEB38287A7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809436" y="4895079"/>
                <a:ext cx="1263240" cy="317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7E2622EB-389B-41F6-94F7-01019D468623}"/>
                  </a:ext>
                </a:extLst>
              </p14:cNvPr>
              <p14:cNvContentPartPr/>
              <p14:nvPr/>
            </p14:nvContentPartPr>
            <p14:xfrm>
              <a:off x="9454036" y="5046268"/>
              <a:ext cx="1127520" cy="1263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7E2622EB-389B-41F6-94F7-01019D468623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9445039" y="5037268"/>
                <a:ext cx="1145154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13F8E4BD-DE7C-496B-BED7-B281DB2CB768}"/>
                  </a:ext>
                </a:extLst>
              </p14:cNvPr>
              <p14:cNvContentPartPr/>
              <p14:nvPr/>
            </p14:nvContentPartPr>
            <p14:xfrm>
              <a:off x="9064876" y="5010268"/>
              <a:ext cx="191520" cy="17928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13F8E4BD-DE7C-496B-BED7-B281DB2CB768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9055876" y="5001268"/>
                <a:ext cx="20916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20E5443F-565E-44C4-8415-E08484912191}"/>
                  </a:ext>
                </a:extLst>
              </p14:cNvPr>
              <p14:cNvContentPartPr/>
              <p14:nvPr/>
            </p14:nvContentPartPr>
            <p14:xfrm>
              <a:off x="8161636" y="4955548"/>
              <a:ext cx="704520" cy="42912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20E5443F-565E-44C4-8415-E08484912191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152641" y="4946556"/>
                <a:ext cx="722151" cy="4467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BE1E2AE7-0B4E-4D15-AE54-75C4A298613F}"/>
                  </a:ext>
                </a:extLst>
              </p14:cNvPr>
              <p14:cNvContentPartPr/>
              <p14:nvPr/>
            </p14:nvContentPartPr>
            <p14:xfrm>
              <a:off x="7437676" y="4978948"/>
              <a:ext cx="474120" cy="27252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BE1E2AE7-0B4E-4D15-AE54-75C4A298613F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428669" y="4969960"/>
                <a:ext cx="491773" cy="290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1B4D0BD2-ADAC-4599-A7A6-A36D880FEF25}"/>
                  </a:ext>
                </a:extLst>
              </p14:cNvPr>
              <p14:cNvContentPartPr/>
              <p14:nvPr/>
            </p14:nvContentPartPr>
            <p14:xfrm>
              <a:off x="7391236" y="5516068"/>
              <a:ext cx="1041120" cy="26136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1B4D0BD2-ADAC-4599-A7A6-A36D880FEF25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382233" y="5507068"/>
                <a:ext cx="1058766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F62F1AAB-4285-49CA-9696-66E6D90C4F3B}"/>
                  </a:ext>
                </a:extLst>
              </p14:cNvPr>
              <p14:cNvContentPartPr/>
              <p14:nvPr/>
            </p14:nvContentPartPr>
            <p14:xfrm>
              <a:off x="10200676" y="5438308"/>
              <a:ext cx="1224360" cy="43848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F62F1AAB-4285-49CA-9696-66E6D90C4F3B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0191673" y="5429315"/>
                <a:ext cx="1242005" cy="4561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9251CC68-5F97-4BED-8B60-8077DBE4B27E}"/>
                  </a:ext>
                </a:extLst>
              </p14:cNvPr>
              <p14:cNvContentPartPr/>
              <p14:nvPr/>
            </p14:nvContentPartPr>
            <p14:xfrm>
              <a:off x="8652316" y="5449108"/>
              <a:ext cx="1271160" cy="33084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9251CC68-5F97-4BED-8B60-8077DBE4B27E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8643316" y="5440108"/>
                <a:ext cx="12888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C5DE2053-E2B1-418E-9378-CB30461F9395}"/>
                  </a:ext>
                </a:extLst>
              </p14:cNvPr>
              <p14:cNvContentPartPr/>
              <p14:nvPr/>
            </p14:nvContentPartPr>
            <p14:xfrm>
              <a:off x="7070476" y="5660788"/>
              <a:ext cx="21240" cy="2988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C5DE2053-E2B1-418E-9378-CB30461F9395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061476" y="5651895"/>
                <a:ext cx="38880" cy="473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710FD7EA-5410-4E54-BA08-412D6B16EFD6}"/>
                  </a:ext>
                </a:extLst>
              </p14:cNvPr>
              <p14:cNvContentPartPr/>
              <p14:nvPr/>
            </p14:nvContentPartPr>
            <p14:xfrm>
              <a:off x="7059316" y="5124028"/>
              <a:ext cx="24840" cy="3960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710FD7EA-5410-4E54-BA08-412D6B16EFD6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050316" y="5115028"/>
                <a:ext cx="4248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AFEB07FA-CE5E-49F6-8B6E-5C5F1BBAAA72}"/>
                  </a:ext>
                </a:extLst>
              </p14:cNvPr>
              <p14:cNvContentPartPr/>
              <p14:nvPr/>
            </p14:nvContentPartPr>
            <p14:xfrm>
              <a:off x="7067236" y="1946668"/>
              <a:ext cx="14760" cy="489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AFEB07FA-CE5E-49F6-8B6E-5C5F1BBAAA72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058236" y="1937601"/>
                <a:ext cx="32400" cy="66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FFA20356-6CC1-486E-AA06-27F497F7E50E}"/>
                  </a:ext>
                </a:extLst>
              </p14:cNvPr>
              <p14:cNvContentPartPr/>
              <p14:nvPr/>
            </p14:nvContentPartPr>
            <p14:xfrm>
              <a:off x="7081276" y="2575228"/>
              <a:ext cx="29520" cy="3888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FFA20356-6CC1-486E-AA06-27F497F7E50E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072276" y="2566228"/>
                <a:ext cx="4716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E957A93C-203A-42F3-B17B-F1769FDFCBAC}"/>
                  </a:ext>
                </a:extLst>
              </p14:cNvPr>
              <p14:cNvContentPartPr/>
              <p14:nvPr/>
            </p14:nvContentPartPr>
            <p14:xfrm>
              <a:off x="7077676" y="3166348"/>
              <a:ext cx="17640" cy="3492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E957A93C-203A-42F3-B17B-F1769FDFCBAC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7068676" y="3157348"/>
                <a:ext cx="3528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AE06653F-CC22-4A2F-AC7D-43498DEE2B3A}"/>
                  </a:ext>
                </a:extLst>
              </p14:cNvPr>
              <p14:cNvContentPartPr/>
              <p14:nvPr/>
            </p14:nvContentPartPr>
            <p14:xfrm>
              <a:off x="7079836" y="3730108"/>
              <a:ext cx="24120" cy="2448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AE06653F-CC22-4A2F-AC7D-43498DEE2B3A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070836" y="3721108"/>
                <a:ext cx="417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FD8A529A-F96D-4E1F-BCD6-7BF2D89816B3}"/>
                  </a:ext>
                </a:extLst>
              </p14:cNvPr>
              <p14:cNvContentPartPr/>
              <p14:nvPr/>
            </p14:nvContentPartPr>
            <p14:xfrm>
              <a:off x="7074436" y="4388188"/>
              <a:ext cx="20880" cy="3420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FD8A529A-F96D-4E1F-BCD6-7BF2D89816B3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065589" y="4379282"/>
                <a:ext cx="38221" cy="51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DCD1E557-A6B6-4F3A-A696-35BA0A0204C4}"/>
                  </a:ext>
                </a:extLst>
              </p14:cNvPr>
              <p14:cNvContentPartPr/>
              <p14:nvPr/>
            </p14:nvContentPartPr>
            <p14:xfrm>
              <a:off x="7057876" y="1980868"/>
              <a:ext cx="28800" cy="3168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DCD1E557-A6B6-4F3A-A696-35BA0A0204C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048876" y="1971868"/>
                <a:ext cx="4644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B007F00C-31E6-49DC-BC22-2E4A4B1108F0}"/>
                  </a:ext>
                </a:extLst>
              </p14:cNvPr>
              <p14:cNvContentPartPr/>
              <p14:nvPr/>
            </p14:nvContentPartPr>
            <p14:xfrm>
              <a:off x="11598556" y="5557828"/>
              <a:ext cx="33120" cy="6912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B007F00C-31E6-49DC-BC22-2E4A4B1108F0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1589556" y="5548828"/>
                <a:ext cx="5076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4A0AAF40-CD1C-4C45-9602-97C42AFBAC45}"/>
                  </a:ext>
                </a:extLst>
              </p14:cNvPr>
              <p14:cNvContentPartPr/>
              <p14:nvPr/>
            </p14:nvContentPartPr>
            <p14:xfrm>
              <a:off x="7404196" y="6012868"/>
              <a:ext cx="393840" cy="26892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4A0AAF40-CD1C-4C45-9602-97C42AFBAC45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7395204" y="6003880"/>
                <a:ext cx="411464" cy="2865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B7F8498F-B87E-497B-A88E-526CB2881500}"/>
                  </a:ext>
                </a:extLst>
              </p14:cNvPr>
              <p14:cNvContentPartPr/>
              <p14:nvPr/>
            </p14:nvContentPartPr>
            <p14:xfrm>
              <a:off x="7988476" y="6042388"/>
              <a:ext cx="720000" cy="23292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B7F8498F-B87E-497B-A88E-526CB2881500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7979480" y="6033388"/>
                <a:ext cx="737631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4FC5B141-BBD1-4969-91BE-6FC858EEAD68}"/>
                  </a:ext>
                </a:extLst>
              </p14:cNvPr>
              <p14:cNvContentPartPr/>
              <p14:nvPr/>
            </p14:nvContentPartPr>
            <p14:xfrm>
              <a:off x="8993236" y="6269188"/>
              <a:ext cx="23400" cy="6120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4FC5B141-BBD1-4969-91BE-6FC858EEAD68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8984236" y="6260135"/>
                <a:ext cx="41040" cy="78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FF01688E-2E8D-4701-9B02-C170D850CE03}"/>
                  </a:ext>
                </a:extLst>
              </p14:cNvPr>
              <p14:cNvContentPartPr/>
              <p14:nvPr/>
            </p14:nvContentPartPr>
            <p14:xfrm>
              <a:off x="10095916" y="6008548"/>
              <a:ext cx="329400" cy="28980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FF01688E-2E8D-4701-9B02-C170D850CE03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0086926" y="5999548"/>
                <a:ext cx="347021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2DE0117A-5439-468E-9130-7501CCE2CB90}"/>
                  </a:ext>
                </a:extLst>
              </p14:cNvPr>
              <p14:cNvContentPartPr/>
              <p14:nvPr/>
            </p14:nvContentPartPr>
            <p14:xfrm>
              <a:off x="9308596" y="6018268"/>
              <a:ext cx="528840" cy="27612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2DE0117A-5439-468E-9130-7501CCE2CB90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9299602" y="6009280"/>
                <a:ext cx="546468" cy="293737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9CC93C-5D2D-4BE9-978C-149B9F1B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2B85-FD9A-404C-BB62-1E26FB610798}" type="slidenum">
              <a:rPr lang="en-GB" smtClean="0"/>
              <a:t>2</a:t>
            </a:fld>
            <a:endParaRPr lang="en-GB"/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C27EDC6C-75F4-4436-90DC-B63DF2B876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Hover Aerodynamic Design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5FF175-EAA4-4907-9D73-7A495A366D33}"/>
                  </a:ext>
                </a:extLst>
              </p14:cNvPr>
              <p14:cNvContentPartPr/>
              <p14:nvPr/>
            </p14:nvContentPartPr>
            <p14:xfrm>
              <a:off x="9998686" y="3610621"/>
              <a:ext cx="100080" cy="217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5FF175-EAA4-4907-9D73-7A495A366D33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9990046" y="3601621"/>
                <a:ext cx="11772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23A7E25-D4E8-4C5C-B212-D403249979AD}"/>
                  </a:ext>
                </a:extLst>
              </p14:cNvPr>
              <p14:cNvContentPartPr/>
              <p14:nvPr/>
            </p14:nvContentPartPr>
            <p14:xfrm>
              <a:off x="10219726" y="3653461"/>
              <a:ext cx="12960" cy="107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23A7E25-D4E8-4C5C-B212-D403249979AD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0210726" y="3644461"/>
                <a:ext cx="3060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AAF7C8B-EEB5-412F-BAFF-D6906769A36C}"/>
                  </a:ext>
                </a:extLst>
              </p14:cNvPr>
              <p14:cNvContentPartPr/>
              <p14:nvPr/>
            </p14:nvContentPartPr>
            <p14:xfrm>
              <a:off x="10352566" y="3581821"/>
              <a:ext cx="76320" cy="226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AAF7C8B-EEB5-412F-BAFF-D6906769A36C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0343926" y="3572821"/>
                <a:ext cx="939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A60A22F-13B4-4262-9928-A1D4EAE8D0CB}"/>
                  </a:ext>
                </a:extLst>
              </p14:cNvPr>
              <p14:cNvContentPartPr/>
              <p14:nvPr/>
            </p14:nvContentPartPr>
            <p14:xfrm>
              <a:off x="7353796" y="1878360"/>
              <a:ext cx="156240" cy="138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A60A22F-13B4-4262-9928-A1D4EAE8D0CB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344796" y="1869720"/>
                <a:ext cx="17388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14F47BB-C4C9-48EB-91EF-207A6CC85695}"/>
                  </a:ext>
                </a:extLst>
              </p14:cNvPr>
              <p14:cNvContentPartPr/>
              <p14:nvPr/>
            </p14:nvContentPartPr>
            <p14:xfrm>
              <a:off x="7367476" y="4316640"/>
              <a:ext cx="183240" cy="110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14F47BB-C4C9-48EB-91EF-207A6CC85695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7358836" y="4308000"/>
                <a:ext cx="20088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B255F40-9F78-4D10-B6CB-31DCA143F0E5}"/>
                  </a:ext>
                </a:extLst>
              </p14:cNvPr>
              <p14:cNvContentPartPr/>
              <p14:nvPr/>
            </p14:nvContentPartPr>
            <p14:xfrm>
              <a:off x="8117356" y="4308720"/>
              <a:ext cx="166680" cy="129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B255F40-9F78-4D10-B6CB-31DCA143F0E5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108356" y="4300080"/>
                <a:ext cx="18432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7B5FDA1-8F7C-4CD5-8B66-7D6326EDF291}"/>
                  </a:ext>
                </a:extLst>
              </p14:cNvPr>
              <p14:cNvContentPartPr/>
              <p14:nvPr/>
            </p14:nvContentPartPr>
            <p14:xfrm>
              <a:off x="9045436" y="4332480"/>
              <a:ext cx="196560" cy="123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7B5FDA1-8F7C-4CD5-8B66-7D6326EDF291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9036796" y="4323840"/>
                <a:ext cx="21420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31012A-B62A-446D-A04C-81F8A4DA87B9}"/>
                  </a:ext>
                </a:extLst>
              </p14:cNvPr>
              <p14:cNvContentPartPr/>
              <p14:nvPr/>
            </p14:nvContentPartPr>
            <p14:xfrm>
              <a:off x="9912316" y="4349400"/>
              <a:ext cx="199080" cy="133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31012A-B62A-446D-A04C-81F8A4DA87B9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9903316" y="4340760"/>
                <a:ext cx="216720" cy="15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4000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751D-5732-40E2-9844-D104F9132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Cruise Aerodynamic Design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A1920-F1A8-4A11-91B0-B50C6B33D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Thrust required = 327N</a:t>
            </a:r>
          </a:p>
          <a:p>
            <a:r>
              <a:rPr lang="en-GB" dirty="0"/>
              <a:t>Forward speed = 45m/s</a:t>
            </a:r>
          </a:p>
          <a:p>
            <a:r>
              <a:rPr lang="en-GB" dirty="0"/>
              <a:t>Casing Diameter = 1.2m</a:t>
            </a:r>
          </a:p>
          <a:p>
            <a:r>
              <a:rPr lang="en-GB" dirty="0"/>
              <a:t>Hub-to-tip ratio = 0.3 </a:t>
            </a:r>
          </a:p>
          <a:p>
            <a:endParaRPr lang="en-GB" dirty="0"/>
          </a:p>
          <a:p>
            <a:r>
              <a:rPr lang="en-GB" dirty="0"/>
              <a:t>Analyse ideal case, i.e. no losses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C9E39-E384-4270-946F-00276AE4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2B85-FD9A-404C-BB62-1E26FB61079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902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371FD82-CE32-4D1B-ABA7-B89DE6515F20}"/>
              </a:ext>
            </a:extLst>
          </p:cNvPr>
          <p:cNvGrpSpPr/>
          <p:nvPr/>
        </p:nvGrpSpPr>
        <p:grpSpPr>
          <a:xfrm>
            <a:off x="1282511" y="2361994"/>
            <a:ext cx="4581282" cy="4115315"/>
            <a:chOff x="204233" y="1393390"/>
            <a:chExt cx="5659560" cy="508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689B17E-9849-4EAE-AAD1-A85E619E839B}"/>
                    </a:ext>
                  </a:extLst>
                </p14:cNvPr>
                <p14:cNvContentPartPr/>
                <p14:nvPr/>
              </p14:nvContentPartPr>
              <p14:xfrm>
                <a:off x="2265953" y="2128150"/>
                <a:ext cx="1963800" cy="52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689B17E-9849-4EAE-AAD1-A85E619E839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54835" y="2117014"/>
                  <a:ext cx="1985590" cy="743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5FCE446-BABD-4F0A-979A-A6526367DD8C}"/>
                    </a:ext>
                  </a:extLst>
                </p14:cNvPr>
                <p14:cNvContentPartPr/>
                <p14:nvPr/>
              </p14:nvContentPartPr>
              <p14:xfrm>
                <a:off x="2318873" y="5954590"/>
                <a:ext cx="1901160" cy="51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5FCE446-BABD-4F0A-979A-A6526367DD8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07753" y="5943495"/>
                  <a:ext cx="1922956" cy="732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F12FC1D-DFAA-4697-983B-A1930F53F86D}"/>
                    </a:ext>
                  </a:extLst>
                </p14:cNvPr>
                <p14:cNvContentPartPr/>
                <p14:nvPr/>
              </p14:nvContentPartPr>
              <p14:xfrm>
                <a:off x="1261553" y="1971190"/>
                <a:ext cx="4264920" cy="4385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F12FC1D-DFAA-4697-983B-A1930F53F86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50435" y="1960071"/>
                  <a:ext cx="4286712" cy="44069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6F77ACD-DBB1-438A-AF01-54E235F91252}"/>
                    </a:ext>
                  </a:extLst>
                </p14:cNvPr>
                <p14:cNvContentPartPr/>
                <p14:nvPr/>
              </p14:nvContentPartPr>
              <p14:xfrm>
                <a:off x="1164713" y="4088350"/>
                <a:ext cx="4699080" cy="132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6F77ACD-DBB1-438A-AF01-54E235F9125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53595" y="4077191"/>
                  <a:ext cx="4720872" cy="1539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90D554F-EA8C-4443-BB34-E3E612E31807}"/>
                    </a:ext>
                  </a:extLst>
                </p14:cNvPr>
                <p14:cNvContentPartPr/>
                <p14:nvPr/>
              </p14:nvContentPartPr>
              <p14:xfrm>
                <a:off x="270473" y="1773550"/>
                <a:ext cx="10440" cy="74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90D554F-EA8C-4443-BB34-E3E612E3180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8723" y="1751371"/>
                  <a:ext cx="53505" cy="1184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6A5701C-3D8A-4B72-8A79-C3740ACEF11B}"/>
                    </a:ext>
                  </a:extLst>
                </p14:cNvPr>
                <p14:cNvContentPartPr/>
                <p14:nvPr/>
              </p14:nvContentPartPr>
              <p14:xfrm>
                <a:off x="270473" y="2210950"/>
                <a:ext cx="20520" cy="91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6A5701C-3D8A-4B72-8A79-C3740ACEF11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8169" y="2188735"/>
                  <a:ext cx="64683" cy="1350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0F76BC8-BFA1-4792-9CBE-7C4C2234F5A7}"/>
                    </a:ext>
                  </a:extLst>
                </p14:cNvPr>
                <p14:cNvContentPartPr/>
                <p14:nvPr/>
              </p14:nvContentPartPr>
              <p14:xfrm>
                <a:off x="282353" y="2692630"/>
                <a:ext cx="32400" cy="646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0F76BC8-BFA1-4792-9CBE-7C4C2234F5A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0461" y="2670411"/>
                  <a:ext cx="75746" cy="6905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B873347-40A4-421C-8B4A-EB3BEAE196DA}"/>
                    </a:ext>
                  </a:extLst>
                </p14:cNvPr>
                <p14:cNvContentPartPr/>
                <p14:nvPr/>
              </p14:nvContentPartPr>
              <p14:xfrm>
                <a:off x="330233" y="3764350"/>
                <a:ext cx="3600" cy="146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B873347-40A4-421C-8B4A-EB3BEAE196D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7733" y="3742163"/>
                  <a:ext cx="48150" cy="1908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91B5A7C-F26D-4EDD-AE23-5690EE8B29D5}"/>
                    </a:ext>
                  </a:extLst>
                </p14:cNvPr>
                <p14:cNvContentPartPr/>
                <p14:nvPr/>
              </p14:nvContentPartPr>
              <p14:xfrm>
                <a:off x="343553" y="4300030"/>
                <a:ext cx="22320" cy="622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91B5A7C-F26D-4EDD-AE23-5690EE8B29D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1233" y="4277803"/>
                  <a:ext cx="66514" cy="6668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9E28770-1F51-463F-B906-A3B0F3E56337}"/>
                    </a:ext>
                  </a:extLst>
                </p14:cNvPr>
                <p14:cNvContentPartPr/>
                <p14:nvPr/>
              </p14:nvContentPartPr>
              <p14:xfrm>
                <a:off x="375953" y="5477950"/>
                <a:ext cx="39600" cy="999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9E28770-1F51-463F-B906-A3B0F3E5633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3453" y="5455702"/>
                  <a:ext cx="84150" cy="10434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B53863A-774F-4D89-B422-B16C415A8447}"/>
                    </a:ext>
                  </a:extLst>
                </p14:cNvPr>
                <p14:cNvContentPartPr/>
                <p14:nvPr/>
              </p14:nvContentPartPr>
              <p14:xfrm>
                <a:off x="204233" y="1536670"/>
                <a:ext cx="196200" cy="1288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B53863A-774F-4D89-B422-B16C415A844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1988" y="1514449"/>
                  <a:ext cx="240245" cy="1728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7BEAE29-BE44-44FE-A3E2-44C4A51EEE26}"/>
                    </a:ext>
                  </a:extLst>
                </p14:cNvPr>
                <p14:cNvContentPartPr/>
                <p14:nvPr/>
              </p14:nvContentPartPr>
              <p14:xfrm>
                <a:off x="2326073" y="1754110"/>
                <a:ext cx="10440" cy="392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7BEAE29-BE44-44FE-A3E2-44C4A51EEE2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04323" y="1731815"/>
                  <a:ext cx="53505" cy="833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5865DB6-A37F-4DCB-A05B-1273D8827033}"/>
                    </a:ext>
                  </a:extLst>
                </p14:cNvPr>
                <p14:cNvContentPartPr/>
                <p14:nvPr/>
              </p14:nvContentPartPr>
              <p14:xfrm>
                <a:off x="2344793" y="1954990"/>
                <a:ext cx="24120" cy="2941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5865DB6-A37F-4DCB-A05B-1273D882703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22866" y="1932775"/>
                  <a:ext cx="67536" cy="3381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D184FDB-763D-418A-81E5-ED91CE973E3B}"/>
                    </a:ext>
                  </a:extLst>
                </p14:cNvPr>
                <p14:cNvContentPartPr/>
                <p14:nvPr/>
              </p14:nvContentPartPr>
              <p14:xfrm>
                <a:off x="2344793" y="2527750"/>
                <a:ext cx="14040" cy="1317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D184FDB-763D-418A-81E5-ED91CE973E3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23520" y="2505568"/>
                  <a:ext cx="561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97867B4-BF81-4A56-81B6-64119D165848}"/>
                    </a:ext>
                  </a:extLst>
                </p14:cNvPr>
                <p14:cNvContentPartPr/>
                <p14:nvPr/>
              </p14:nvContentPartPr>
              <p14:xfrm>
                <a:off x="2334713" y="2973790"/>
                <a:ext cx="24120" cy="4352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97867B4-BF81-4A56-81B6-64119D16584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312786" y="2951561"/>
                  <a:ext cx="67536" cy="4792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ED47BB3-EE3F-48EB-B268-B30FCA7FA220}"/>
                    </a:ext>
                  </a:extLst>
                </p14:cNvPr>
                <p14:cNvContentPartPr/>
                <p14:nvPr/>
              </p14:nvContentPartPr>
              <p14:xfrm>
                <a:off x="2281793" y="4778110"/>
                <a:ext cx="15480" cy="871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ED47BB3-EE3F-48EB-B268-B30FCA7FA22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59679" y="4755886"/>
                  <a:ext cx="59266" cy="1311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E81F30C-4841-402D-A989-B81CB8D06ACB}"/>
                    </a:ext>
                  </a:extLst>
                </p14:cNvPr>
                <p14:cNvContentPartPr/>
                <p14:nvPr/>
              </p14:nvContentPartPr>
              <p14:xfrm>
                <a:off x="2283233" y="5341510"/>
                <a:ext cx="21240" cy="1047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E81F30C-4841-402D-A989-B81CB8D06AC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61108" y="5319409"/>
                  <a:ext cx="65048" cy="1485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47FE81D-0318-46AB-9784-F80E2CE9AB01}"/>
                    </a:ext>
                  </a:extLst>
                </p14:cNvPr>
                <p14:cNvContentPartPr/>
                <p14:nvPr/>
              </p14:nvContentPartPr>
              <p14:xfrm>
                <a:off x="2310953" y="5741110"/>
                <a:ext cx="12240" cy="1717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47FE81D-0318-46AB-9784-F80E2CE9AB0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89096" y="5718809"/>
                  <a:ext cx="55517" cy="2158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DDC4028-5E0A-4700-B831-B0F302992F5C}"/>
                    </a:ext>
                  </a:extLst>
                </p14:cNvPr>
                <p14:cNvContentPartPr/>
                <p14:nvPr/>
              </p14:nvContentPartPr>
              <p14:xfrm>
                <a:off x="2329673" y="1453870"/>
                <a:ext cx="1440" cy="159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DDC4028-5E0A-4700-B831-B0F302992F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05673" y="1431658"/>
                  <a:ext cx="48960" cy="2034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6643767-3A24-48F9-A4C4-D144F8A5F639}"/>
                    </a:ext>
                  </a:extLst>
                </p14:cNvPr>
                <p14:cNvContentPartPr/>
                <p14:nvPr/>
              </p14:nvContentPartPr>
              <p14:xfrm>
                <a:off x="3443153" y="1708390"/>
                <a:ext cx="7200" cy="77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6643767-3A24-48F9-A4C4-D144F8A5F63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420653" y="1686173"/>
                  <a:ext cx="51750" cy="1217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EDA2D5F-C91C-468C-8BE4-DBA15114DB5B}"/>
                    </a:ext>
                  </a:extLst>
                </p14:cNvPr>
                <p14:cNvContentPartPr/>
                <p14:nvPr/>
              </p14:nvContentPartPr>
              <p14:xfrm>
                <a:off x="3458633" y="1997830"/>
                <a:ext cx="22320" cy="640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EDA2D5F-C91C-468C-8BE4-DBA15114DB5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436313" y="1975580"/>
                  <a:ext cx="66514" cy="108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474C5EF-2A0A-48C8-B1DE-E83E767F6384}"/>
                    </a:ext>
                  </a:extLst>
                </p14:cNvPr>
                <p14:cNvContentPartPr/>
                <p14:nvPr/>
              </p14:nvContentPartPr>
              <p14:xfrm>
                <a:off x="3430913" y="2277910"/>
                <a:ext cx="12240" cy="5486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474C5EF-2A0A-48C8-B1DE-E83E767F638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09056" y="2255680"/>
                  <a:ext cx="55517" cy="5926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D2AFD57-A1A4-4FDC-8E3D-1336D4C4A5C4}"/>
                    </a:ext>
                  </a:extLst>
                </p14:cNvPr>
                <p14:cNvContentPartPr/>
                <p14:nvPr/>
              </p14:nvContentPartPr>
              <p14:xfrm>
                <a:off x="3428033" y="3096550"/>
                <a:ext cx="27360" cy="3560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D2AFD57-A1A4-4FDC-8E3D-1336D4C4A5C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05968" y="3074297"/>
                  <a:ext cx="71048" cy="4001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B5262FA-10C9-4B5C-9C19-A0FDECFD92F3}"/>
                    </a:ext>
                  </a:extLst>
                </p14:cNvPr>
                <p14:cNvContentPartPr/>
                <p14:nvPr/>
              </p14:nvContentPartPr>
              <p14:xfrm>
                <a:off x="3402113" y="4796470"/>
                <a:ext cx="21240" cy="961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B5262FA-10C9-4B5C-9C19-A0FDECFD92F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79517" y="4774220"/>
                  <a:ext cx="65980" cy="1401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5A7B435-0C67-4AEF-A812-C353FAE46F4B}"/>
                    </a:ext>
                  </a:extLst>
                </p14:cNvPr>
                <p14:cNvContentPartPr/>
                <p14:nvPr/>
              </p14:nvContentPartPr>
              <p14:xfrm>
                <a:off x="3395993" y="5411350"/>
                <a:ext cx="6480" cy="75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5A7B435-0C67-4AEF-A812-C353FAE46F4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75743" y="5389009"/>
                  <a:ext cx="46575" cy="1201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1A7D3B8-4112-47D4-811F-F204614A71FB}"/>
                    </a:ext>
                  </a:extLst>
                </p14:cNvPr>
                <p14:cNvContentPartPr/>
                <p14:nvPr/>
              </p14:nvContentPartPr>
              <p14:xfrm>
                <a:off x="3398873" y="5763790"/>
                <a:ext cx="14040" cy="1789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1A7D3B8-4112-47D4-811F-F204614A71F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76935" y="5741591"/>
                  <a:ext cx="57476" cy="2228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1AC19DF-38DC-4A44-87E7-9817A6E70187}"/>
                    </a:ext>
                  </a:extLst>
                </p14:cNvPr>
                <p14:cNvContentPartPr/>
                <p14:nvPr/>
              </p14:nvContentPartPr>
              <p14:xfrm>
                <a:off x="3353513" y="1453510"/>
                <a:ext cx="156600" cy="171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1AC19DF-38DC-4A44-87E7-9817A6E7018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31269" y="1431313"/>
                  <a:ext cx="200644" cy="2153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9BFFEC0-C605-4B02-A759-881780E49E96}"/>
                    </a:ext>
                  </a:extLst>
                </p14:cNvPr>
                <p14:cNvContentPartPr/>
                <p14:nvPr/>
              </p14:nvContentPartPr>
              <p14:xfrm>
                <a:off x="4335593" y="2173150"/>
                <a:ext cx="17280" cy="54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9BFFEC0-C605-4B02-A759-881780E49E9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13439" y="2150871"/>
                  <a:ext cx="61145" cy="984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EA6EA7C-F98C-48C0-9260-C2D6C0F93543}"/>
                    </a:ext>
                  </a:extLst>
                </p14:cNvPr>
                <p14:cNvContentPartPr/>
                <p14:nvPr/>
              </p14:nvContentPartPr>
              <p14:xfrm>
                <a:off x="4311473" y="2737990"/>
                <a:ext cx="26280" cy="504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EA6EA7C-F98C-48C0-9260-C2D6C0F9354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88818" y="2715752"/>
                  <a:ext cx="71137" cy="5483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FA23FC6-3433-41FC-B74A-FB4A13C7E60C}"/>
                    </a:ext>
                  </a:extLst>
                </p14:cNvPr>
                <p14:cNvContentPartPr/>
                <p14:nvPr/>
              </p14:nvContentPartPr>
              <p14:xfrm>
                <a:off x="4311473" y="3428110"/>
                <a:ext cx="9000" cy="468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FA23FC6-3433-41FC-B74A-FB4A13C7E60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288973" y="3405824"/>
                  <a:ext cx="53550" cy="909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DE8C072-9BA5-4F95-B68D-729200BA9B04}"/>
                    </a:ext>
                  </a:extLst>
                </p14:cNvPr>
                <p14:cNvContentPartPr/>
                <p14:nvPr/>
              </p14:nvContentPartPr>
              <p14:xfrm>
                <a:off x="4308233" y="4792150"/>
                <a:ext cx="5400" cy="885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DE8C072-9BA5-4F95-B68D-729200BA9B0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285733" y="4769899"/>
                  <a:ext cx="49950" cy="1326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300F7EA-8B4C-4E3B-9286-C2AB3ED4D951}"/>
                    </a:ext>
                  </a:extLst>
                </p14:cNvPr>
                <p14:cNvContentPartPr/>
                <p14:nvPr/>
              </p14:nvContentPartPr>
              <p14:xfrm>
                <a:off x="4318313" y="5299390"/>
                <a:ext cx="14040" cy="1123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300F7EA-8B4C-4E3B-9286-C2AB3ED4D95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96375" y="5277280"/>
                  <a:ext cx="57476" cy="1560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817FC95-1F6C-4C14-96C2-490EA5F0F066}"/>
                    </a:ext>
                  </a:extLst>
                </p14:cNvPr>
                <p14:cNvContentPartPr/>
                <p14:nvPr/>
              </p14:nvContentPartPr>
              <p14:xfrm>
                <a:off x="4299593" y="5659390"/>
                <a:ext cx="33120" cy="3232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817FC95-1F6C-4C14-96C2-490EA5F0F06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277215" y="5637156"/>
                  <a:ext cx="77429" cy="3673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B3B2D33-C7FE-4947-8F4E-055E02066333}"/>
                    </a:ext>
                  </a:extLst>
                </p14:cNvPr>
                <p14:cNvContentPartPr/>
                <p14:nvPr/>
              </p14:nvContentPartPr>
              <p14:xfrm>
                <a:off x="4330553" y="1965790"/>
                <a:ext cx="12240" cy="356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B3B2D33-C7FE-4947-8F4E-055E0206633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308696" y="1943515"/>
                  <a:ext cx="55517" cy="797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AC48102-7124-42CF-BC4D-F6C32927B8CB}"/>
                    </a:ext>
                  </a:extLst>
                </p14:cNvPr>
                <p14:cNvContentPartPr/>
                <p14:nvPr/>
              </p14:nvContentPartPr>
              <p14:xfrm>
                <a:off x="4299593" y="1393390"/>
                <a:ext cx="92520" cy="3186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AC48102-7124-42CF-BC4D-F6C32927B8C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77353" y="1371141"/>
                  <a:ext cx="136556" cy="3626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D759EB6-B808-4128-A772-D97F2FEABF2B}"/>
                    </a:ext>
                  </a:extLst>
                </p14:cNvPr>
                <p14:cNvContentPartPr/>
                <p14:nvPr/>
              </p14:nvContentPartPr>
              <p14:xfrm>
                <a:off x="5534393" y="1905310"/>
                <a:ext cx="12240" cy="972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D759EB6-B808-4128-A772-D97F2FEABF2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12536" y="1883118"/>
                  <a:ext cx="55517" cy="141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00BFACD-3F11-44AD-B96E-7C1318C2EA9B}"/>
                    </a:ext>
                  </a:extLst>
                </p14:cNvPr>
                <p14:cNvContentPartPr/>
                <p14:nvPr/>
              </p14:nvContentPartPr>
              <p14:xfrm>
                <a:off x="5548433" y="2238310"/>
                <a:ext cx="15480" cy="5958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00BFACD-3F11-44AD-B96E-7C1318C2EA9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26319" y="2216079"/>
                  <a:ext cx="59266" cy="6398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739D538-C111-40EB-94B9-2E110998B130}"/>
                    </a:ext>
                  </a:extLst>
                </p14:cNvPr>
                <p14:cNvContentPartPr/>
                <p14:nvPr/>
              </p14:nvContentPartPr>
              <p14:xfrm>
                <a:off x="5546273" y="3331270"/>
                <a:ext cx="39960" cy="7372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739D538-C111-40EB-94B9-2E110998B13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24073" y="3309036"/>
                  <a:ext cx="83916" cy="7813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7D35CC8-6F21-476F-A45D-25BBFD0526C7}"/>
                    </a:ext>
                  </a:extLst>
                </p14:cNvPr>
                <p14:cNvContentPartPr/>
                <p14:nvPr/>
              </p14:nvContentPartPr>
              <p14:xfrm>
                <a:off x="5463473" y="4394350"/>
                <a:ext cx="82080" cy="6145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7D35CC8-6F21-476F-A45D-25BBFD0526C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441289" y="4372133"/>
                  <a:ext cx="126004" cy="6585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AA64280-B017-4815-ADD9-1C1D1DB8C249}"/>
                    </a:ext>
                  </a:extLst>
                </p14:cNvPr>
                <p14:cNvContentPartPr/>
                <p14:nvPr/>
              </p14:nvContentPartPr>
              <p14:xfrm>
                <a:off x="5485433" y="5297950"/>
                <a:ext cx="12240" cy="3999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AA64280-B017-4815-ADD9-1C1D1DB8C24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463576" y="5275730"/>
                  <a:ext cx="55517" cy="4439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C436200-1CD5-440F-A15F-B59568F329F2}"/>
                    </a:ext>
                  </a:extLst>
                </p14:cNvPr>
                <p14:cNvContentPartPr/>
                <p14:nvPr/>
              </p14:nvContentPartPr>
              <p14:xfrm>
                <a:off x="5487953" y="1407430"/>
                <a:ext cx="161280" cy="2512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C436200-1CD5-440F-A15F-B59568F329F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465738" y="1385232"/>
                  <a:ext cx="205265" cy="29523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15303D60-755F-4369-B0CA-C38FD00472C1}"/>
                  </a:ext>
                </a:extLst>
              </p14:cNvPr>
              <p14:cNvContentPartPr/>
              <p14:nvPr/>
            </p14:nvContentPartPr>
            <p14:xfrm>
              <a:off x="8073973" y="1496208"/>
              <a:ext cx="99360" cy="550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15303D60-755F-4369-B0CA-C38FD00472C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064940" y="1487266"/>
                <a:ext cx="117064" cy="72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AFEB93B4-C723-4F38-AB3B-6F7B55BCB4CD}"/>
                  </a:ext>
                </a:extLst>
              </p14:cNvPr>
              <p14:cNvContentPartPr/>
              <p14:nvPr/>
            </p14:nvContentPartPr>
            <p14:xfrm>
              <a:off x="7569973" y="1461648"/>
              <a:ext cx="300600" cy="1551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AFEB93B4-C723-4F38-AB3B-6F7B55BCB4C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560973" y="1452669"/>
                <a:ext cx="318240" cy="1727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4155D24A-12E8-428C-B6C9-4D55B9CE6F2D}"/>
                  </a:ext>
                </a:extLst>
              </p14:cNvPr>
              <p14:cNvContentPartPr/>
              <p14:nvPr/>
            </p14:nvContentPartPr>
            <p14:xfrm>
              <a:off x="8386453" y="1403688"/>
              <a:ext cx="1084320" cy="21852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4155D24A-12E8-428C-B6C9-4D55B9CE6F2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377456" y="1394688"/>
                <a:ext cx="1101954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552AC67A-501B-4308-AB6E-D0098517D1C8}"/>
                  </a:ext>
                </a:extLst>
              </p14:cNvPr>
              <p14:cNvContentPartPr/>
              <p14:nvPr/>
            </p14:nvContentPartPr>
            <p14:xfrm>
              <a:off x="9662653" y="1302528"/>
              <a:ext cx="2018520" cy="43164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552AC67A-501B-4308-AB6E-D0098517D1C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653655" y="1293528"/>
                <a:ext cx="2036157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5147293A-7923-44E9-A28D-89BC956198EF}"/>
                  </a:ext>
                </a:extLst>
              </p14:cNvPr>
              <p14:cNvContentPartPr/>
              <p14:nvPr/>
            </p14:nvContentPartPr>
            <p14:xfrm>
              <a:off x="7605973" y="2067888"/>
              <a:ext cx="288000" cy="23544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5147293A-7923-44E9-A28D-89BC956198E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596973" y="2058902"/>
                <a:ext cx="305640" cy="2530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72AF1ACD-9623-4FED-B66C-D72B2B56B0B7}"/>
                  </a:ext>
                </a:extLst>
              </p14:cNvPr>
              <p14:cNvContentPartPr/>
              <p14:nvPr/>
            </p14:nvContentPartPr>
            <p14:xfrm>
              <a:off x="8123293" y="2114688"/>
              <a:ext cx="827640" cy="20268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72AF1ACD-9623-4FED-B66C-D72B2B56B0B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114297" y="2105688"/>
                <a:ext cx="845272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469369D7-277B-4461-B126-781C11A53DC3}"/>
                  </a:ext>
                </a:extLst>
              </p14:cNvPr>
              <p14:cNvContentPartPr/>
              <p14:nvPr/>
            </p14:nvContentPartPr>
            <p14:xfrm>
              <a:off x="7622893" y="2713008"/>
              <a:ext cx="1665360" cy="31392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469369D7-277B-4461-B126-781C11A53DC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613895" y="2704008"/>
                <a:ext cx="1682996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EEFED392-191B-4A82-9F4F-456DF6E8EC57}"/>
                  </a:ext>
                </a:extLst>
              </p14:cNvPr>
              <p14:cNvContentPartPr/>
              <p14:nvPr/>
            </p14:nvContentPartPr>
            <p14:xfrm>
              <a:off x="8469973" y="3352728"/>
              <a:ext cx="702720" cy="35856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EEFED392-191B-4A82-9F4F-456DF6E8EC5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460968" y="3343728"/>
                <a:ext cx="720369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EBFC4835-9A29-4C48-993A-020C1430BD71}"/>
                  </a:ext>
                </a:extLst>
              </p14:cNvPr>
              <p14:cNvContentPartPr/>
              <p14:nvPr/>
            </p14:nvContentPartPr>
            <p14:xfrm>
              <a:off x="7648093" y="3376128"/>
              <a:ext cx="589320" cy="28764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EBFC4835-9A29-4C48-993A-020C1430BD7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639093" y="3367139"/>
                <a:ext cx="606960" cy="3052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FBBE521A-7152-4AB7-8373-82FBD103CFDD}"/>
                  </a:ext>
                </a:extLst>
              </p14:cNvPr>
              <p14:cNvContentPartPr/>
              <p14:nvPr/>
            </p14:nvContentPartPr>
            <p14:xfrm>
              <a:off x="10686493" y="3952128"/>
              <a:ext cx="384840" cy="18360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FBBE521A-7152-4AB7-8373-82FBD103CFD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677493" y="3943128"/>
                <a:ext cx="4024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1DD40548-475B-4341-A5ED-D9794EB1D972}"/>
                  </a:ext>
                </a:extLst>
              </p14:cNvPr>
              <p14:cNvContentPartPr/>
              <p14:nvPr/>
            </p14:nvContentPartPr>
            <p14:xfrm>
              <a:off x="9510733" y="4060488"/>
              <a:ext cx="996120" cy="22284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1DD40548-475B-4341-A5ED-D9794EB1D97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309853" y="3927279"/>
                <a:ext cx="1205640" cy="3650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5E1F5750-EDC3-4CB3-9232-7674D3D9B3B9}"/>
                  </a:ext>
                </a:extLst>
              </p14:cNvPr>
              <p14:cNvContentPartPr/>
              <p14:nvPr/>
            </p14:nvContentPartPr>
            <p14:xfrm>
              <a:off x="8174773" y="4060848"/>
              <a:ext cx="97200" cy="5616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5E1F5750-EDC3-4CB3-9232-7674D3D9B3B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165806" y="4051905"/>
                <a:ext cx="114775" cy="73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6454E0A5-0DC4-466F-A673-81D2F656F3B1}"/>
                  </a:ext>
                </a:extLst>
              </p14:cNvPr>
              <p14:cNvContentPartPr/>
              <p14:nvPr/>
            </p14:nvContentPartPr>
            <p14:xfrm>
              <a:off x="7893253" y="4129968"/>
              <a:ext cx="7560" cy="11556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6454E0A5-0DC4-466F-A673-81D2F656F3B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676893" y="3973008"/>
                <a:ext cx="2325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29B5F7DB-05EE-4C25-B732-F84ABA975D0D}"/>
                  </a:ext>
                </a:extLst>
              </p14:cNvPr>
              <p14:cNvContentPartPr/>
              <p14:nvPr/>
            </p14:nvContentPartPr>
            <p14:xfrm>
              <a:off x="8662213" y="4092528"/>
              <a:ext cx="355320" cy="28440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29B5F7DB-05EE-4C25-B732-F84ABA975D0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436493" y="3975520"/>
                <a:ext cx="589680" cy="410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D8A4E0D1-6E3D-4951-B0E4-E1C81BDE8223}"/>
                  </a:ext>
                </a:extLst>
              </p14:cNvPr>
              <p14:cNvContentPartPr/>
              <p14:nvPr/>
            </p14:nvContentPartPr>
            <p14:xfrm>
              <a:off x="10652653" y="4640808"/>
              <a:ext cx="1182240" cy="25992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D8A4E0D1-6E3D-4951-B0E4-E1C81BDE822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643650" y="4631808"/>
                <a:ext cx="1199885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0B515424-49D6-47FC-BE59-3D172295A8B8}"/>
                  </a:ext>
                </a:extLst>
              </p14:cNvPr>
              <p14:cNvContentPartPr/>
              <p14:nvPr/>
            </p14:nvContentPartPr>
            <p14:xfrm>
              <a:off x="9989173" y="4815408"/>
              <a:ext cx="404280" cy="7560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0B515424-49D6-47FC-BE59-3D172295A8B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980173" y="4806408"/>
                <a:ext cx="42192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7831FE87-7D93-4B99-8234-F5972477160C}"/>
                  </a:ext>
                </a:extLst>
              </p14:cNvPr>
              <p14:cNvContentPartPr/>
              <p14:nvPr/>
            </p14:nvContentPartPr>
            <p14:xfrm>
              <a:off x="8933653" y="4663488"/>
              <a:ext cx="810000" cy="24660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7831FE87-7D93-4B99-8234-F5972477160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924649" y="4654488"/>
                <a:ext cx="827648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6D5A62EC-553D-42F2-8979-7FB9F02E1891}"/>
                  </a:ext>
                </a:extLst>
              </p14:cNvPr>
              <p14:cNvContentPartPr/>
              <p14:nvPr/>
            </p14:nvContentPartPr>
            <p14:xfrm>
              <a:off x="8085133" y="4718928"/>
              <a:ext cx="627480" cy="35640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6D5A62EC-553D-42F2-8979-7FB9F02E189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076133" y="4709928"/>
                <a:ext cx="64512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75EE569B-AABD-4AB0-935E-BAF4061BDD06}"/>
                  </a:ext>
                </a:extLst>
              </p14:cNvPr>
              <p14:cNvContentPartPr/>
              <p14:nvPr/>
            </p14:nvContentPartPr>
            <p14:xfrm>
              <a:off x="7399333" y="4673568"/>
              <a:ext cx="462600" cy="23796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75EE569B-AABD-4AB0-935E-BAF4061BDD0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390333" y="4664582"/>
                <a:ext cx="480240" cy="2555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657D613C-E4CF-4C57-892E-2C31BE369361}"/>
                  </a:ext>
                </a:extLst>
              </p14:cNvPr>
              <p14:cNvContentPartPr/>
              <p14:nvPr/>
            </p14:nvContentPartPr>
            <p14:xfrm>
              <a:off x="7273333" y="5332008"/>
              <a:ext cx="468720" cy="23004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657D613C-E4CF-4C57-892E-2C31BE36936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264333" y="5323008"/>
                <a:ext cx="4863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DCCA7707-5673-4130-857C-A91FB59E4DD5}"/>
                  </a:ext>
                </a:extLst>
              </p14:cNvPr>
              <p14:cNvContentPartPr/>
              <p14:nvPr/>
            </p14:nvContentPartPr>
            <p14:xfrm>
              <a:off x="7322653" y="5956968"/>
              <a:ext cx="620640" cy="24840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DCCA7707-5673-4130-857C-A91FB59E4DD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313653" y="5947968"/>
                <a:ext cx="63828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E875F508-5FD1-4323-835D-F72DC4E28859}"/>
                  </a:ext>
                </a:extLst>
              </p14:cNvPr>
              <p14:cNvContentPartPr/>
              <p14:nvPr/>
            </p14:nvContentPartPr>
            <p14:xfrm>
              <a:off x="9931933" y="5375928"/>
              <a:ext cx="1011600" cy="34272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E875F508-5FD1-4323-835D-F72DC4E2885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922933" y="5366937"/>
                <a:ext cx="1029240" cy="360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4E02A436-AE6C-47FF-91C3-1A1E112F93A9}"/>
                  </a:ext>
                </a:extLst>
              </p14:cNvPr>
              <p14:cNvContentPartPr/>
              <p14:nvPr/>
            </p14:nvContentPartPr>
            <p14:xfrm>
              <a:off x="7953733" y="5272968"/>
              <a:ext cx="1748880" cy="31572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4E02A436-AE6C-47FF-91C3-1A1E112F93A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944733" y="5263978"/>
                <a:ext cx="1766520" cy="3333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B122A920-9CD8-4B85-BD5C-EA05754D0EC5}"/>
                  </a:ext>
                </a:extLst>
              </p14:cNvPr>
              <p14:cNvContentPartPr/>
              <p14:nvPr/>
            </p14:nvContentPartPr>
            <p14:xfrm>
              <a:off x="8010973" y="6157128"/>
              <a:ext cx="6480" cy="4428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B122A920-9CD8-4B85-BD5C-EA05754D0EC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001973" y="6148128"/>
                <a:ext cx="2412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5DABE0C4-BC5A-4CBC-8A0E-74A88D2F268C}"/>
                  </a:ext>
                </a:extLst>
              </p14:cNvPr>
              <p14:cNvContentPartPr/>
              <p14:nvPr/>
            </p14:nvContentPartPr>
            <p14:xfrm>
              <a:off x="8131933" y="6001248"/>
              <a:ext cx="99360" cy="7884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5DABE0C4-BC5A-4CBC-8A0E-74A88D2F268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122933" y="5992289"/>
                <a:ext cx="117000" cy="9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9A6C39BE-C4F8-454F-8687-0EC0E8E35D67}"/>
                  </a:ext>
                </a:extLst>
              </p14:cNvPr>
              <p14:cNvContentPartPr/>
              <p14:nvPr/>
            </p14:nvContentPartPr>
            <p14:xfrm>
              <a:off x="8388973" y="5937168"/>
              <a:ext cx="315360" cy="25452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9A6C39BE-C4F8-454F-8687-0EC0E8E35D6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379973" y="5928168"/>
                <a:ext cx="33300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C4C8B298-BCC8-4448-8E71-E4EE7EB4F35A}"/>
                  </a:ext>
                </a:extLst>
              </p14:cNvPr>
              <p14:cNvContentPartPr/>
              <p14:nvPr/>
            </p14:nvContentPartPr>
            <p14:xfrm>
              <a:off x="9038053" y="6166128"/>
              <a:ext cx="49680" cy="5076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C4C8B298-BCC8-4448-8E71-E4EE7EB4F35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029053" y="6157128"/>
                <a:ext cx="6732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D0F54799-F2CB-4B5C-9FBC-D373C0B2B9D9}"/>
                  </a:ext>
                </a:extLst>
              </p14:cNvPr>
              <p14:cNvContentPartPr/>
              <p14:nvPr/>
            </p14:nvContentPartPr>
            <p14:xfrm>
              <a:off x="10143613" y="5924568"/>
              <a:ext cx="316800" cy="26640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D0F54799-F2CB-4B5C-9FBC-D373C0B2B9D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134613" y="5915568"/>
                <a:ext cx="33444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16B23683-4570-4D36-8A21-AE6EC817C18F}"/>
                  </a:ext>
                </a:extLst>
              </p14:cNvPr>
              <p14:cNvContentPartPr/>
              <p14:nvPr/>
            </p14:nvContentPartPr>
            <p14:xfrm>
              <a:off x="9264133" y="5929608"/>
              <a:ext cx="640800" cy="28728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16B23683-4570-4D36-8A21-AE6EC817C18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255133" y="5920608"/>
                <a:ext cx="65844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E1936859-D94A-41FE-9ED2-5F7ED848193C}"/>
                  </a:ext>
                </a:extLst>
              </p14:cNvPr>
              <p14:cNvContentPartPr/>
              <p14:nvPr/>
            </p14:nvContentPartPr>
            <p14:xfrm>
              <a:off x="10405333" y="6121848"/>
              <a:ext cx="21600" cy="13140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E1936859-D94A-41FE-9ED2-5F7ED848193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396481" y="6112823"/>
                <a:ext cx="38951" cy="149088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7BD156-D92D-4ECC-A141-5093E3D6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2B85-FD9A-404C-BB62-1E26FB610798}" type="slidenum">
              <a:rPr lang="en-GB" smtClean="0"/>
              <a:t>4</a:t>
            </a:fld>
            <a:endParaRPr lang="en-GB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82093C0A-979A-4994-B5A2-AD960594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Cruise Aerodynamic Design	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3E405F5-2C21-4060-8F6C-428C3FD573FA}"/>
                  </a:ext>
                </a:extLst>
              </p14:cNvPr>
              <p14:cNvContentPartPr/>
              <p14:nvPr/>
            </p14:nvContentPartPr>
            <p14:xfrm>
              <a:off x="7612636" y="4039440"/>
              <a:ext cx="194040" cy="124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3E405F5-2C21-4060-8F6C-428C3FD573F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603996" y="4030800"/>
                <a:ext cx="21168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B4266FF-DD5A-4DA4-B22E-BE5E2F96C9E8}"/>
                  </a:ext>
                </a:extLst>
              </p14:cNvPr>
              <p14:cNvContentPartPr/>
              <p14:nvPr/>
            </p14:nvContentPartPr>
            <p14:xfrm>
              <a:off x="8434876" y="4014240"/>
              <a:ext cx="201240" cy="138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B4266FF-DD5A-4DA4-B22E-BE5E2F96C9E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425876" y="4005240"/>
                <a:ext cx="21888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74B4FBF-032F-4D20-98A7-60B7C7B099BB}"/>
                  </a:ext>
                </a:extLst>
              </p14:cNvPr>
              <p14:cNvContentPartPr/>
              <p14:nvPr/>
            </p14:nvContentPartPr>
            <p14:xfrm>
              <a:off x="9304636" y="4020360"/>
              <a:ext cx="176400" cy="125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74B4FBF-032F-4D20-98A7-60B7C7B099B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295636" y="4011360"/>
                <a:ext cx="19404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43116F8-21DB-46CE-B005-3E10B0BC171B}"/>
                  </a:ext>
                </a:extLst>
              </p14:cNvPr>
              <p14:cNvContentPartPr/>
              <p14:nvPr/>
            </p14:nvContentPartPr>
            <p14:xfrm>
              <a:off x="10044436" y="4012080"/>
              <a:ext cx="180000" cy="152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43116F8-21DB-46CE-B005-3E10B0BC171B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035436" y="4003080"/>
                <a:ext cx="197640" cy="16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374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B3E910-04DA-45B8-8AF6-3870BCF7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2B85-FD9A-404C-BB62-1E26FB610798}" type="slidenum">
              <a:rPr lang="en-GB" smtClean="0"/>
              <a:t>5</a:t>
            </a:fld>
            <a:endParaRPr lang="en-GB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419CEA8A-E157-417B-8A75-865E13CF7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Thrust given by momentum equation:	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43FA13-D6E4-4B5C-B5FC-301B8A80A952}"/>
              </a:ext>
            </a:extLst>
          </p:cNvPr>
          <p:cNvGrpSpPr/>
          <p:nvPr/>
        </p:nvGrpSpPr>
        <p:grpSpPr>
          <a:xfrm>
            <a:off x="1756229" y="1727192"/>
            <a:ext cx="6854371" cy="4629158"/>
            <a:chOff x="1313561" y="1810636"/>
            <a:chExt cx="7297039" cy="492811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B7C60C1-AAC5-404A-A5AD-1A969F58A601}"/>
                    </a:ext>
                  </a:extLst>
                </p14:cNvPr>
                <p14:cNvContentPartPr/>
                <p14:nvPr/>
              </p14:nvContentPartPr>
              <p14:xfrm>
                <a:off x="3389691" y="2212851"/>
                <a:ext cx="111151" cy="57459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B7C60C1-AAC5-404A-A5AD-1A969F58A60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80109" y="2203210"/>
                  <a:ext cx="129932" cy="763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C72E400-2398-4E3B-9286-F105C2B75E4B}"/>
                    </a:ext>
                  </a:extLst>
                </p14:cNvPr>
                <p14:cNvContentPartPr/>
                <p14:nvPr/>
              </p14:nvContentPartPr>
              <p14:xfrm>
                <a:off x="2944774" y="2156019"/>
                <a:ext cx="234233" cy="1576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C72E400-2398-4E3B-9286-F105C2B75E4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35206" y="2146455"/>
                  <a:ext cx="252987" cy="1763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5FDB12A-D7FD-4921-B342-5ACC4927FB67}"/>
                    </a:ext>
                  </a:extLst>
                </p14:cNvPr>
                <p14:cNvContentPartPr/>
                <p14:nvPr/>
              </p14:nvContentPartPr>
              <p14:xfrm>
                <a:off x="3834608" y="1948789"/>
                <a:ext cx="992520" cy="394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5FDB12A-D7FD-4921-B342-5ACC4927FB6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25028" y="1939213"/>
                  <a:ext cx="1011297" cy="4136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9092ECD-BBFC-4E52-8F50-20A74FE9803A}"/>
                    </a:ext>
                  </a:extLst>
                </p14:cNvPr>
                <p14:cNvContentPartPr/>
                <p14:nvPr/>
              </p14:nvContentPartPr>
              <p14:xfrm>
                <a:off x="5109963" y="1917705"/>
                <a:ext cx="246960" cy="438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9092ECD-BBFC-4E52-8F50-20A74FE9803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00376" y="1908123"/>
                  <a:ext cx="265750" cy="4572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A0E47DF-BD01-4DAE-9376-A9A747B88122}"/>
                    </a:ext>
                  </a:extLst>
                </p14:cNvPr>
                <p14:cNvContentPartPr/>
                <p14:nvPr/>
              </p14:nvContentPartPr>
              <p14:xfrm>
                <a:off x="5517567" y="1810636"/>
                <a:ext cx="1998828" cy="703326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A0E47DF-BD01-4DAE-9376-A9A747B8812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07987" y="1801059"/>
                  <a:ext cx="2017605" cy="7220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41F91DC-D5F7-47BC-A1E6-9457F8504633}"/>
                    </a:ext>
                  </a:extLst>
                </p14:cNvPr>
                <p14:cNvContentPartPr/>
                <p14:nvPr/>
              </p14:nvContentPartPr>
              <p14:xfrm>
                <a:off x="3442127" y="2780849"/>
                <a:ext cx="146631" cy="47726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41F91DC-D5F7-47BC-A1E6-9457F850463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32531" y="2771380"/>
                  <a:ext cx="165440" cy="662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960A032-BCC2-4DAD-BCF0-C3163092820C}"/>
                    </a:ext>
                  </a:extLst>
                </p14:cNvPr>
                <p14:cNvContentPartPr/>
                <p14:nvPr/>
              </p14:nvContentPartPr>
              <p14:xfrm>
                <a:off x="3851563" y="2625741"/>
                <a:ext cx="346325" cy="40661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960A032-BCC2-4DAD-BCF0-C3163092820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41985" y="2616169"/>
                  <a:ext cx="365097" cy="4253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C74EC46-ECDD-4DFE-AD99-413E061AF454}"/>
                    </a:ext>
                  </a:extLst>
                </p14:cNvPr>
                <p14:cNvContentPartPr/>
                <p14:nvPr/>
              </p14:nvContentPartPr>
              <p14:xfrm>
                <a:off x="4242160" y="2396846"/>
                <a:ext cx="1675440" cy="6994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C74EC46-ECDD-4DFE-AD99-413E061AF45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32579" y="2387264"/>
                  <a:ext cx="1694218" cy="7182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8CF35EC-AD50-4222-9025-F9194BACCCE5}"/>
                    </a:ext>
                  </a:extLst>
                </p14:cNvPr>
                <p14:cNvContentPartPr/>
                <p14:nvPr/>
              </p14:nvContentPartPr>
              <p14:xfrm>
                <a:off x="2955764" y="2714598"/>
                <a:ext cx="291378" cy="15919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8CF35EC-AD50-4222-9025-F9194BACCCE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46192" y="2704985"/>
                  <a:ext cx="310140" cy="1780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248B108-A38F-4D26-88A4-4A408BD8B069}"/>
                    </a:ext>
                  </a:extLst>
                </p14:cNvPr>
                <p14:cNvContentPartPr/>
                <p14:nvPr/>
              </p14:nvContentPartPr>
              <p14:xfrm>
                <a:off x="1394003" y="3468868"/>
                <a:ext cx="679463" cy="523099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248B108-A38F-4D26-88A4-4A408BD8B06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84428" y="3459280"/>
                  <a:ext cx="698231" cy="5418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627B9BE-6C76-42D4-8C98-5E25E643B329}"/>
                    </a:ext>
                  </a:extLst>
                </p14:cNvPr>
                <p14:cNvContentPartPr/>
                <p14:nvPr/>
              </p14:nvContentPartPr>
              <p14:xfrm>
                <a:off x="3135049" y="3516907"/>
                <a:ext cx="14129" cy="76612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627B9BE-6C76-42D4-8C98-5E25E643B32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25502" y="3507330"/>
                  <a:ext cx="32840" cy="953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EC7AEC4-7417-489B-9606-857901607812}"/>
                    </a:ext>
                  </a:extLst>
                </p14:cNvPr>
                <p14:cNvContentPartPr/>
                <p14:nvPr/>
              </p14:nvContentPartPr>
              <p14:xfrm>
                <a:off x="2267509" y="3447517"/>
                <a:ext cx="625680" cy="3578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EC7AEC4-7417-489B-9606-85790160781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57930" y="3437939"/>
                  <a:ext cx="644454" cy="3766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D1DCB38-9B67-43AC-96EF-07C9F0C726EF}"/>
                    </a:ext>
                  </a:extLst>
                </p14:cNvPr>
                <p14:cNvContentPartPr/>
                <p14:nvPr/>
              </p14:nvContentPartPr>
              <p14:xfrm>
                <a:off x="3748362" y="3390686"/>
                <a:ext cx="190440" cy="3110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D1DCB38-9B67-43AC-96EF-07C9F0C726E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38763" y="3381110"/>
                  <a:ext cx="209254" cy="3298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5175EEA-35B1-4DCC-A56D-A42DB7EE32D2}"/>
                    </a:ext>
                  </a:extLst>
                </p14:cNvPr>
                <p14:cNvContentPartPr/>
                <p14:nvPr/>
              </p14:nvContentPartPr>
              <p14:xfrm>
                <a:off x="3585618" y="3788818"/>
                <a:ext cx="277249" cy="21037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5175EEA-35B1-4DCC-A56D-A42DB7EE32D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76031" y="3779256"/>
                  <a:ext cx="296039" cy="397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DC5E539-9B96-417C-B3C9-9A4477B2F493}"/>
                    </a:ext>
                  </a:extLst>
                </p14:cNvPr>
                <p14:cNvContentPartPr/>
                <p14:nvPr/>
              </p14:nvContentPartPr>
              <p14:xfrm>
                <a:off x="3667568" y="3947381"/>
                <a:ext cx="235803" cy="103301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DC5E539-9B96-417C-B3C9-9A4477B2F49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57983" y="3937816"/>
                  <a:ext cx="254591" cy="1220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4440C6E-1088-41E8-A9F7-FC920040EC82}"/>
                    </a:ext>
                  </a:extLst>
                </p14:cNvPr>
                <p14:cNvContentPartPr/>
                <p14:nvPr/>
              </p14:nvContentPartPr>
              <p14:xfrm>
                <a:off x="4197888" y="3683319"/>
                <a:ext cx="134386" cy="8164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4440C6E-1088-41E8-A9F7-FC920040EC8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88289" y="3674445"/>
                  <a:ext cx="153200" cy="255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3C1E1DA-5295-44A1-9F92-BEFF77CF5FE1}"/>
                    </a:ext>
                  </a:extLst>
                </p14:cNvPr>
                <p14:cNvContentPartPr/>
                <p14:nvPr/>
              </p14:nvContentPartPr>
              <p14:xfrm>
                <a:off x="4678098" y="3689231"/>
                <a:ext cx="352800" cy="1098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3C1E1DA-5295-44A1-9F92-BEFF77CF5FE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68521" y="3679667"/>
                  <a:ext cx="371570" cy="1285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1355D20-FE89-4E6A-A9A2-F0F2932189FF}"/>
                    </a:ext>
                  </a:extLst>
                </p14:cNvPr>
                <p14:cNvContentPartPr/>
                <p14:nvPr/>
              </p14:nvContentPartPr>
              <p14:xfrm>
                <a:off x="5255703" y="3664480"/>
                <a:ext cx="85718" cy="62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1355D20-FE89-4E6A-A9A2-F0F2932189F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46136" y="3655245"/>
                  <a:ext cx="104469" cy="243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A046F0F-4BBF-4270-8C56-2AAFAFDAF931}"/>
                    </a:ext>
                  </a:extLst>
                </p14:cNvPr>
                <p14:cNvContentPartPr/>
                <p14:nvPr/>
              </p14:nvContentPartPr>
              <p14:xfrm>
                <a:off x="5526358" y="3757106"/>
                <a:ext cx="430159" cy="10989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A046F0F-4BBF-4270-8C56-2AAFAFDAF93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16782" y="3747633"/>
                  <a:ext cx="448928" cy="295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1C0856C-51EE-46B7-9A04-A48B66C3057B}"/>
                    </a:ext>
                  </a:extLst>
                </p14:cNvPr>
                <p14:cNvContentPartPr/>
                <p14:nvPr/>
              </p14:nvContentPartPr>
              <p14:xfrm>
                <a:off x="5662942" y="3538886"/>
                <a:ext cx="253386" cy="127164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1C0856C-51EE-46B7-9A04-A48B66C3057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53344" y="3529310"/>
                  <a:ext cx="272198" cy="1459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7A19E58-BF6D-4F0F-857C-61EE49616664}"/>
                    </a:ext>
                  </a:extLst>
                </p14:cNvPr>
                <p14:cNvContentPartPr/>
                <p14:nvPr/>
              </p14:nvContentPartPr>
              <p14:xfrm>
                <a:off x="5605797" y="3869512"/>
                <a:ext cx="367048" cy="2411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7A19E58-BF6D-4F0F-857C-61EE4961666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96228" y="3859928"/>
                  <a:ext cx="385802" cy="2599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874A464-F34E-45FD-A559-6DC74086A129}"/>
                    </a:ext>
                  </a:extLst>
                </p14:cNvPr>
                <p14:cNvContentPartPr/>
                <p14:nvPr/>
              </p14:nvContentPartPr>
              <p14:xfrm>
                <a:off x="6380711" y="3591636"/>
                <a:ext cx="442719" cy="156364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874A464-F34E-45FD-A559-6DC74086A12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71137" y="3582055"/>
                  <a:ext cx="461485" cy="1751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5E6E9B7-23E0-4BC2-ABD4-26A4D2BDC899}"/>
                    </a:ext>
                  </a:extLst>
                </p14:cNvPr>
                <p14:cNvContentPartPr/>
                <p14:nvPr/>
              </p14:nvContentPartPr>
              <p14:xfrm>
                <a:off x="4154872" y="4780305"/>
                <a:ext cx="78810" cy="63739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5E6E9B7-23E0-4BC2-ABD4-26A4D2BDC89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145261" y="4770706"/>
                  <a:ext cx="97648" cy="825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8179BAB-6689-4380-A152-8438080ABA58}"/>
                    </a:ext>
                  </a:extLst>
                </p14:cNvPr>
                <p14:cNvContentPartPr/>
                <p14:nvPr/>
              </p14:nvContentPartPr>
              <p14:xfrm>
                <a:off x="3839699" y="4908184"/>
                <a:ext cx="21960" cy="626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8179BAB-6689-4380-A152-8438080ABA5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830067" y="4898577"/>
                  <a:ext cx="40838" cy="814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92B62C5-F46B-4DE4-96EF-BADA46E15858}"/>
                    </a:ext>
                  </a:extLst>
                </p14:cNvPr>
                <p14:cNvContentPartPr/>
                <p14:nvPr/>
              </p14:nvContentPartPr>
              <p14:xfrm>
                <a:off x="3100511" y="4738231"/>
                <a:ext cx="261235" cy="180541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92B62C5-F46B-4DE4-96EF-BADA46E1585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90935" y="4728668"/>
                  <a:ext cx="280004" cy="1992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1804ACF-4FD8-45BB-943D-86544771169A}"/>
                    </a:ext>
                  </a:extLst>
                </p14:cNvPr>
                <p14:cNvContentPartPr/>
                <p14:nvPr/>
              </p14:nvContentPartPr>
              <p14:xfrm>
                <a:off x="4714545" y="4850137"/>
                <a:ext cx="83160" cy="608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1804ACF-4FD8-45BB-943D-86544771169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05008" y="4840571"/>
                  <a:ext cx="101852" cy="795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65AAE30-28B6-4DB6-936A-F53EFCD2598E}"/>
                    </a:ext>
                  </a:extLst>
                </p14:cNvPr>
                <p14:cNvContentPartPr/>
                <p14:nvPr/>
              </p14:nvContentPartPr>
              <p14:xfrm>
                <a:off x="5017703" y="4777479"/>
                <a:ext cx="84776" cy="108325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65AAE30-28B6-4DB6-936A-F53EFCD2598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08156" y="4767910"/>
                  <a:ext cx="103488" cy="127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FE60BC3-CE2D-4326-AB60-436199DCA51B}"/>
                    </a:ext>
                  </a:extLst>
                </p14:cNvPr>
                <p14:cNvContentPartPr/>
                <p14:nvPr/>
              </p14:nvContentPartPr>
              <p14:xfrm>
                <a:off x="5348643" y="4514046"/>
                <a:ext cx="1428480" cy="4118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FE60BC3-CE2D-4326-AB60-436199DCA51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39061" y="4504468"/>
                  <a:ext cx="1447261" cy="4306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4FED9D8-3B0B-40BB-9301-759E87C0489B}"/>
                    </a:ext>
                  </a:extLst>
                </p14:cNvPr>
                <p14:cNvContentPartPr/>
                <p14:nvPr/>
              </p14:nvContentPartPr>
              <p14:xfrm>
                <a:off x="6403946" y="4679830"/>
                <a:ext cx="552299" cy="54131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4FED9D8-3B0B-40BB-9301-759E87C0489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394371" y="4670246"/>
                  <a:ext cx="571066" cy="5600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4D01D90-C79E-4751-A71B-6C1C613D7858}"/>
                    </a:ext>
                  </a:extLst>
                </p14:cNvPr>
                <p14:cNvContentPartPr/>
                <p14:nvPr/>
              </p14:nvContentPartPr>
              <p14:xfrm>
                <a:off x="4450646" y="5217686"/>
                <a:ext cx="2707492" cy="42074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4D01D90-C79E-4751-A71B-6C1C613D785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41065" y="5208124"/>
                  <a:ext cx="2726270" cy="608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7155C0E4-EC95-49E0-9A37-224E4B2FFB9B}"/>
                    </a:ext>
                  </a:extLst>
                </p14:cNvPr>
                <p14:cNvContentPartPr/>
                <p14:nvPr/>
              </p14:nvContentPartPr>
              <p14:xfrm>
                <a:off x="5562153" y="5370911"/>
                <a:ext cx="605363" cy="219475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7155C0E4-EC95-49E0-9A37-224E4B2FFB9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552568" y="5361335"/>
                  <a:ext cx="624149" cy="2382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6521E2CB-EF3A-429E-8E85-3018CECFA6C3}"/>
                    </a:ext>
                  </a:extLst>
                </p14:cNvPr>
                <p14:cNvContentPartPr/>
                <p14:nvPr/>
              </p14:nvContentPartPr>
              <p14:xfrm>
                <a:off x="6757179" y="4555806"/>
                <a:ext cx="334708" cy="21351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6521E2CB-EF3A-429E-8E85-3018CECFA6C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747594" y="4546101"/>
                  <a:ext cx="353495" cy="403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90059D2-A490-4239-AB16-1909450DA4A2}"/>
                    </a:ext>
                  </a:extLst>
                </p14:cNvPr>
                <p14:cNvContentPartPr/>
                <p14:nvPr/>
              </p14:nvContentPartPr>
              <p14:xfrm>
                <a:off x="8197710" y="4873545"/>
                <a:ext cx="412890" cy="316497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90059D2-A490-4239-AB16-1909450DA4A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88135" y="4863966"/>
                  <a:ext cx="431658" cy="335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E16B073-4A7D-4128-8C76-24100B083B4B}"/>
                    </a:ext>
                  </a:extLst>
                </p14:cNvPr>
                <p14:cNvContentPartPr/>
                <p14:nvPr/>
              </p14:nvContentPartPr>
              <p14:xfrm>
                <a:off x="1313561" y="6007594"/>
                <a:ext cx="269640" cy="241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E16B073-4A7D-4128-8C76-24100B083B4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303986" y="5998009"/>
                  <a:ext cx="288408" cy="260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4D78FC2-84D1-44BF-8028-63AA82AF21AC}"/>
                    </a:ext>
                  </a:extLst>
                </p14:cNvPr>
                <p14:cNvContentPartPr/>
                <p14:nvPr/>
              </p14:nvContentPartPr>
              <p14:xfrm>
                <a:off x="4077281" y="6258514"/>
                <a:ext cx="7200" cy="88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4D78FC2-84D1-44BF-8028-63AA82AF21A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067807" y="6248932"/>
                  <a:ext cx="25768" cy="1077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E32306B-3517-4A94-8E4B-5C87626E4E03}"/>
                    </a:ext>
                  </a:extLst>
                </p14:cNvPr>
                <p14:cNvContentPartPr/>
                <p14:nvPr/>
              </p14:nvContentPartPr>
              <p14:xfrm>
                <a:off x="3428561" y="6128554"/>
                <a:ext cx="212040" cy="112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E32306B-3517-4A94-8E4B-5C87626E4E0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18975" y="6118972"/>
                  <a:ext cx="230828" cy="1314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7AF020B-054A-4695-BACF-215FFFF4EECE}"/>
                    </a:ext>
                  </a:extLst>
                </p14:cNvPr>
                <p14:cNvContentPartPr/>
                <p14:nvPr/>
              </p14:nvContentPartPr>
              <p14:xfrm>
                <a:off x="4392281" y="6138994"/>
                <a:ext cx="103680" cy="50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7AF020B-054A-4695-BACF-215FFFF4EEC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382681" y="6129380"/>
                  <a:ext cx="122496" cy="696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2EAC40D-DC19-4E43-95EA-5C4D5477845D}"/>
                    </a:ext>
                  </a:extLst>
                </p14:cNvPr>
                <p14:cNvContentPartPr/>
                <p14:nvPr/>
              </p14:nvContentPartPr>
              <p14:xfrm>
                <a:off x="4949201" y="6000034"/>
                <a:ext cx="630360" cy="191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2EAC40D-DC19-4E43-95EA-5C4D5477845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939627" y="5990476"/>
                  <a:ext cx="649125" cy="2098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17C54B3-E7FD-4430-B287-88BB64CB7715}"/>
                    </a:ext>
                  </a:extLst>
                </p14:cNvPr>
                <p14:cNvContentPartPr/>
                <p14:nvPr/>
              </p14:nvContentPartPr>
              <p14:xfrm>
                <a:off x="4895561" y="6289114"/>
                <a:ext cx="660960" cy="29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17C54B3-E7FD-4430-B287-88BB64CB771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85982" y="6279537"/>
                  <a:ext cx="679735" cy="486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DFBFE81-1840-4C5F-83AD-AC2892D02313}"/>
                    </a:ext>
                  </a:extLst>
                </p14:cNvPr>
                <p14:cNvContentPartPr/>
                <p14:nvPr/>
              </p14:nvContentPartPr>
              <p14:xfrm>
                <a:off x="5061521" y="6443554"/>
                <a:ext cx="411840" cy="295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DFBFE81-1840-4C5F-83AD-AC2892D0231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051952" y="6433970"/>
                  <a:ext cx="430595" cy="313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F649873-BA33-4AB6-A648-33A9093DA0C6}"/>
                    </a:ext>
                  </a:extLst>
                </p14:cNvPr>
                <p14:cNvContentPartPr/>
                <p14:nvPr/>
              </p14:nvContentPartPr>
              <p14:xfrm>
                <a:off x="4692646" y="5820301"/>
                <a:ext cx="880560" cy="861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F649873-BA33-4AB6-A648-33A9093DA0C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683066" y="5810716"/>
                  <a:ext cx="899336" cy="8802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7AC0D15-19D8-4195-A3A7-95EDCFCC7542}"/>
                    </a:ext>
                  </a:extLst>
                </p14:cNvPr>
                <p14:cNvContentPartPr/>
                <p14:nvPr/>
              </p14:nvContentPartPr>
              <p14:xfrm>
                <a:off x="4320796" y="2113440"/>
                <a:ext cx="128520" cy="1231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7AC0D15-19D8-4195-A3A7-95EDCFCC754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311205" y="2103851"/>
                  <a:ext cx="147318" cy="1419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5FC10B2-A695-4F76-94BE-C4A0629401E5}"/>
                    </a:ext>
                  </a:extLst>
                </p14:cNvPr>
                <p14:cNvContentPartPr/>
                <p14:nvPr/>
              </p14:nvContentPartPr>
              <p14:xfrm>
                <a:off x="4923796" y="2111640"/>
                <a:ext cx="147600" cy="124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5FC10B2-A695-4F76-94BE-C4A0629401E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914187" y="2102057"/>
                  <a:ext cx="166434" cy="1429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17D48F5-8C50-4158-B46F-93DC582DD68C}"/>
                    </a:ext>
                  </a:extLst>
                </p14:cNvPr>
                <p14:cNvContentPartPr/>
                <p14:nvPr/>
              </p14:nvContentPartPr>
              <p14:xfrm>
                <a:off x="4365436" y="2685120"/>
                <a:ext cx="102960" cy="97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17D48F5-8C50-4158-B46F-93DC582DD68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355903" y="2675557"/>
                  <a:ext cx="121645" cy="1166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0FBD13D-060B-4195-8E81-968B4C291ACE}"/>
                    </a:ext>
                  </a:extLst>
                </p14:cNvPr>
                <p14:cNvContentPartPr/>
                <p14:nvPr/>
              </p14:nvContentPartPr>
              <p14:xfrm>
                <a:off x="4895356" y="2642640"/>
                <a:ext cx="133200" cy="134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0FBD13D-060B-4195-8E81-968B4C291AC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885787" y="2633050"/>
                  <a:ext cx="151955" cy="1534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BA7548F-B1D1-4421-8402-DE28363BB540}"/>
                    </a:ext>
                  </a:extLst>
                </p14:cNvPr>
                <p14:cNvContentPartPr/>
                <p14:nvPr/>
              </p14:nvContentPartPr>
              <p14:xfrm>
                <a:off x="5548036" y="2689080"/>
                <a:ext cx="87480" cy="126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BA7548F-B1D1-4421-8402-DE28363BB54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538444" y="2679507"/>
                  <a:ext cx="106281" cy="1451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E05DCC6-C951-4C7D-985E-EC4EEABECBD0}"/>
                    </a:ext>
                  </a:extLst>
                </p14:cNvPr>
                <p14:cNvContentPartPr/>
                <p14:nvPr/>
              </p14:nvContentPartPr>
              <p14:xfrm>
                <a:off x="2707276" y="3540120"/>
                <a:ext cx="118080" cy="112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E05DCC6-C951-4C7D-985E-EC4EEABECBD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697692" y="3530538"/>
                  <a:ext cx="136865" cy="1314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5C1AB10-69AD-46A7-B4F0-9E261EAD2CC6}"/>
                    </a:ext>
                  </a:extLst>
                </p14:cNvPr>
                <p14:cNvContentPartPr/>
                <p14:nvPr/>
              </p14:nvContentPartPr>
              <p14:xfrm>
                <a:off x="3507916" y="3547680"/>
                <a:ext cx="182880" cy="122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5C1AB10-69AD-46A7-B4F0-9E261EAD2CC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498331" y="3538116"/>
                  <a:ext cx="201666" cy="1407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A122B0D-130B-4432-91D1-D89DBDE84F82}"/>
                    </a:ext>
                  </a:extLst>
                </p14:cNvPr>
                <p14:cNvContentPartPr/>
                <p14:nvPr/>
              </p14:nvContentPartPr>
              <p14:xfrm>
                <a:off x="4487476" y="3588720"/>
                <a:ext cx="151200" cy="116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A122B0D-130B-4432-91D1-D89DBDE84F8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477906" y="3579157"/>
                  <a:ext cx="169956" cy="1350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D80DABC-7CA5-4ED6-830D-2D7336126313}"/>
                    </a:ext>
                  </a:extLst>
                </p14:cNvPr>
                <p14:cNvContentPartPr/>
                <p14:nvPr/>
              </p14:nvContentPartPr>
              <p14:xfrm>
                <a:off x="4857916" y="3600960"/>
                <a:ext cx="104760" cy="122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D80DABC-7CA5-4ED6-830D-2D733612631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848358" y="3591369"/>
                  <a:ext cx="123494" cy="1415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D71FD8A-53E9-42EE-8F11-6C907204FECB}"/>
                    </a:ext>
                  </a:extLst>
                </p14:cNvPr>
                <p14:cNvContentPartPr/>
                <p14:nvPr/>
              </p14:nvContentPartPr>
              <p14:xfrm>
                <a:off x="3656956" y="4772040"/>
                <a:ext cx="159120" cy="133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D71FD8A-53E9-42EE-8F11-6C907204FEC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47370" y="4762471"/>
                  <a:ext cx="177908" cy="1519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83A7716-FC76-4E1B-9C97-6AFD21D6DBBB}"/>
                    </a:ext>
                  </a:extLst>
                </p14:cNvPr>
                <p14:cNvContentPartPr/>
                <p14:nvPr/>
              </p14:nvContentPartPr>
              <p14:xfrm>
                <a:off x="4491436" y="4700400"/>
                <a:ext cx="183600" cy="179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83A7716-FC76-4E1B-9C97-6AFD21D6DBB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481854" y="4690823"/>
                  <a:ext cx="202382" cy="198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B2DB07B-45E0-435B-B52E-BC3E3335024D}"/>
                    </a:ext>
                  </a:extLst>
                </p14:cNvPr>
                <p14:cNvContentPartPr/>
                <p14:nvPr/>
              </p14:nvContentPartPr>
              <p14:xfrm>
                <a:off x="5432836" y="4725240"/>
                <a:ext cx="191880" cy="141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B2DB07B-45E0-435B-B52E-BC3E3335024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423261" y="4715681"/>
                  <a:ext cx="210647" cy="1602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FE964AF-3FD2-465B-8509-E3D2299CC977}"/>
                    </a:ext>
                  </a:extLst>
                </p14:cNvPr>
                <p14:cNvContentPartPr/>
                <p14:nvPr/>
              </p14:nvContentPartPr>
              <p14:xfrm>
                <a:off x="1851401" y="6020914"/>
                <a:ext cx="1296000" cy="3502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FE964AF-3FD2-465B-8509-E3D2299CC97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841821" y="6011333"/>
                  <a:ext cx="1314777" cy="3690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0D41EC9-01B1-40EF-B841-0E8B8335FAC2}"/>
                    </a:ext>
                  </a:extLst>
                </p14:cNvPr>
                <p14:cNvContentPartPr/>
                <p14:nvPr/>
              </p14:nvContentPartPr>
              <p14:xfrm>
                <a:off x="3882316" y="6131400"/>
                <a:ext cx="134280" cy="137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0D41EC9-01B1-40EF-B841-0E8B8335FAC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872725" y="6121850"/>
                  <a:ext cx="153079" cy="156238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6689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4108188-7D49-40E0-930E-3F07EBB4D63D}"/>
                  </a:ext>
                </a:extLst>
              </p14:cNvPr>
              <p14:cNvContentPartPr/>
              <p14:nvPr/>
            </p14:nvContentPartPr>
            <p14:xfrm>
              <a:off x="3921654" y="2205720"/>
              <a:ext cx="146880" cy="615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4108188-7D49-40E0-930E-3F07EBB4D63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12654" y="2196720"/>
                <a:ext cx="16452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F4AD790-9FFA-4310-9807-AAFE67D79007}"/>
                  </a:ext>
                </a:extLst>
              </p14:cNvPr>
              <p14:cNvContentPartPr/>
              <p14:nvPr/>
            </p14:nvContentPartPr>
            <p14:xfrm>
              <a:off x="4575774" y="2056320"/>
              <a:ext cx="9360" cy="1126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F4AD790-9FFA-4310-9807-AAFE67D7900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66774" y="2047320"/>
                <a:ext cx="2700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A896737-FCCA-43F6-B2C2-866E2E3DC4D6}"/>
                  </a:ext>
                </a:extLst>
              </p14:cNvPr>
              <p14:cNvContentPartPr/>
              <p14:nvPr/>
            </p14:nvContentPartPr>
            <p14:xfrm>
              <a:off x="4912014" y="2135160"/>
              <a:ext cx="11880" cy="140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A896737-FCCA-43F6-B2C2-866E2E3DC4D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03014" y="2126160"/>
                <a:ext cx="2952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298049D-3751-453B-85C7-D13282D4CC76}"/>
                  </a:ext>
                </a:extLst>
              </p14:cNvPr>
              <p14:cNvContentPartPr/>
              <p14:nvPr/>
            </p14:nvContentPartPr>
            <p14:xfrm>
              <a:off x="4491534" y="2226240"/>
              <a:ext cx="576720" cy="198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298049D-3751-453B-85C7-D13282D4CC7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82528" y="2217256"/>
                <a:ext cx="594371" cy="2159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6A44CCF-A9B6-4BFD-A54F-F351D590D780}"/>
                  </a:ext>
                </a:extLst>
              </p14:cNvPr>
              <p14:cNvContentPartPr/>
              <p14:nvPr/>
            </p14:nvContentPartPr>
            <p14:xfrm>
              <a:off x="5335014" y="1997640"/>
              <a:ext cx="901080" cy="5004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6A44CCF-A9B6-4BFD-A54F-F351D590D78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26010" y="1988646"/>
                <a:ext cx="919087" cy="5176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E51119E-79C7-4679-87FD-1F7542660F34}"/>
                  </a:ext>
                </a:extLst>
              </p14:cNvPr>
              <p14:cNvContentPartPr/>
              <p14:nvPr/>
            </p14:nvContentPartPr>
            <p14:xfrm>
              <a:off x="6678174" y="1818720"/>
              <a:ext cx="390600" cy="6955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E51119E-79C7-4679-87FD-1F7542660F3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52089" y="1809720"/>
                <a:ext cx="625690" cy="7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D7A21C4-00A4-4BED-A4C2-640B51C6D3F9}"/>
                  </a:ext>
                </a:extLst>
              </p14:cNvPr>
              <p14:cNvContentPartPr/>
              <p14:nvPr/>
            </p14:nvContentPartPr>
            <p14:xfrm>
              <a:off x="4010934" y="2979720"/>
              <a:ext cx="142920" cy="734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D7A21C4-00A4-4BED-A4C2-640B51C6D3F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01911" y="2970720"/>
                <a:ext cx="160605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05933C8-81AB-42D6-96F3-7B84EFEBF117}"/>
                  </a:ext>
                </a:extLst>
              </p14:cNvPr>
              <p14:cNvContentPartPr/>
              <p14:nvPr/>
            </p14:nvContentPartPr>
            <p14:xfrm>
              <a:off x="4564254" y="2860560"/>
              <a:ext cx="1013040" cy="5688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05933C8-81AB-42D6-96F3-7B84EFEBF11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55254" y="2851566"/>
                <a:ext cx="1030680" cy="5860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6E79C65-AA0A-4909-8430-734503A1FC8F}"/>
                  </a:ext>
                </a:extLst>
              </p14:cNvPr>
              <p14:cNvContentPartPr/>
              <p14:nvPr/>
            </p14:nvContentPartPr>
            <p14:xfrm>
              <a:off x="6772854" y="2586600"/>
              <a:ext cx="943920" cy="8607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6E79C65-AA0A-4909-8430-734503A1FC8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63854" y="2577600"/>
                <a:ext cx="961560" cy="87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2044F2D-7E65-4323-BD6D-009A8A122D09}"/>
                  </a:ext>
                </a:extLst>
              </p14:cNvPr>
              <p14:cNvContentPartPr/>
              <p14:nvPr/>
            </p14:nvContentPartPr>
            <p14:xfrm>
              <a:off x="5815974" y="2727000"/>
              <a:ext cx="764280" cy="7628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2044F2D-7E65-4323-BD6D-009A8A122D0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06978" y="2717996"/>
                <a:ext cx="781552" cy="780848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D63B2-DDC1-4E45-90E1-323804B05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2B85-FD9A-404C-BB62-1E26FB610798}" type="slidenum">
              <a:rPr lang="en-GB" smtClean="0"/>
              <a:t>6</a:t>
            </a:fld>
            <a:endParaRPr lang="en-GB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9657FC6-8C4B-4385-8AB9-850999E92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Power and efficiencies:	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97FC8B1-D15E-4394-8A3E-8BFFD039ED57}"/>
                  </a:ext>
                </a:extLst>
              </p14:cNvPr>
              <p14:cNvContentPartPr/>
              <p14:nvPr/>
            </p14:nvContentPartPr>
            <p14:xfrm>
              <a:off x="2987686" y="2062261"/>
              <a:ext cx="678240" cy="2548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97FC8B1-D15E-4394-8A3E-8BFFD039ED5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79041" y="2053274"/>
                <a:ext cx="695889" cy="2724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897C99E-21DD-47A9-8601-538A652EF252}"/>
                  </a:ext>
                </a:extLst>
              </p14:cNvPr>
              <p14:cNvContentPartPr/>
              <p14:nvPr/>
            </p14:nvContentPartPr>
            <p14:xfrm>
              <a:off x="3055006" y="2890981"/>
              <a:ext cx="713880" cy="291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897C99E-21DD-47A9-8601-538A652EF25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46006" y="2882341"/>
                <a:ext cx="73152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62B1067-08F5-45B4-AB69-6C2C5A6418FB}"/>
                  </a:ext>
                </a:extLst>
              </p14:cNvPr>
              <p14:cNvContentPartPr/>
              <p14:nvPr/>
            </p14:nvContentPartPr>
            <p14:xfrm>
              <a:off x="4207006" y="4323781"/>
              <a:ext cx="652320" cy="2757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62B1067-08F5-45B4-AB69-6C2C5A6418F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98006" y="4315141"/>
                <a:ext cx="66996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70EB990-25E0-4E02-B478-D630C4D99E76}"/>
                  </a:ext>
                </a:extLst>
              </p14:cNvPr>
              <p14:cNvContentPartPr/>
              <p14:nvPr/>
            </p14:nvContentPartPr>
            <p14:xfrm>
              <a:off x="3873646" y="4461661"/>
              <a:ext cx="102600" cy="464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70EB990-25E0-4E02-B478-D630C4D99E7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864646" y="4453021"/>
                <a:ext cx="12024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5D3C414-EA1A-4EB5-86C7-2830E8F3A80E}"/>
                  </a:ext>
                </a:extLst>
              </p14:cNvPr>
              <p14:cNvContentPartPr/>
              <p14:nvPr/>
            </p14:nvContentPartPr>
            <p14:xfrm>
              <a:off x="2904526" y="4313341"/>
              <a:ext cx="681840" cy="4086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5D3C414-EA1A-4EB5-86C7-2830E8F3A80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895531" y="4304701"/>
                <a:ext cx="699471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5B5F322-FDE6-4C2A-8ABD-85A034D99D21}"/>
                  </a:ext>
                </a:extLst>
              </p14:cNvPr>
              <p14:cNvContentPartPr/>
              <p14:nvPr/>
            </p14:nvContentPartPr>
            <p14:xfrm>
              <a:off x="5106286" y="4523581"/>
              <a:ext cx="9000" cy="212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5B5F322-FDE6-4C2A-8ABD-85A034D99D2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97286" y="4514941"/>
                <a:ext cx="266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2DD6025-995E-4C9C-B9BC-18F32FCB3EF3}"/>
                  </a:ext>
                </a:extLst>
              </p14:cNvPr>
              <p14:cNvContentPartPr/>
              <p14:nvPr/>
            </p14:nvContentPartPr>
            <p14:xfrm>
              <a:off x="5363686" y="4357981"/>
              <a:ext cx="234360" cy="4456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2DD6025-995E-4C9C-B9BC-18F32FCB3EF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354686" y="4349341"/>
                <a:ext cx="25200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C5BC889-81D0-46D4-AA66-BEC2068B24F4}"/>
                  </a:ext>
                </a:extLst>
              </p14:cNvPr>
              <p14:cNvContentPartPr/>
              <p14:nvPr/>
            </p14:nvContentPartPr>
            <p14:xfrm>
              <a:off x="5625046" y="4627621"/>
              <a:ext cx="463680" cy="1072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C5BC889-81D0-46D4-AA66-BEC2068B24F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616399" y="4618621"/>
                <a:ext cx="481334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0FB37AA-5089-4A5E-8B70-22578C5AD0B1}"/>
                  </a:ext>
                </a:extLst>
              </p14:cNvPr>
              <p14:cNvContentPartPr/>
              <p14:nvPr/>
            </p14:nvContentPartPr>
            <p14:xfrm>
              <a:off x="2898046" y="5220181"/>
              <a:ext cx="384480" cy="2538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0FB37AA-5089-4A5E-8B70-22578C5AD0B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889406" y="5211181"/>
                <a:ext cx="40212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31C9C686-DA48-4FBC-9B57-E54DFBB56C46}"/>
                  </a:ext>
                </a:extLst>
              </p14:cNvPr>
              <p14:cNvContentPartPr/>
              <p14:nvPr/>
            </p14:nvContentPartPr>
            <p14:xfrm>
              <a:off x="4021246" y="5313421"/>
              <a:ext cx="57960" cy="486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31C9C686-DA48-4FBC-9B57-E54DFBB56C4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012246" y="5304717"/>
                <a:ext cx="75600" cy="66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49186435-7D83-43A9-A0B8-FC695060E2C5}"/>
                  </a:ext>
                </a:extLst>
              </p14:cNvPr>
              <p14:cNvContentPartPr/>
              <p14:nvPr/>
            </p14:nvContentPartPr>
            <p14:xfrm>
              <a:off x="3328606" y="5372101"/>
              <a:ext cx="229680" cy="11268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49186435-7D83-43A9-A0B8-FC695060E2C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319966" y="5363101"/>
                <a:ext cx="24732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A6386580-BEF9-472F-89E7-94CDA9246416}"/>
                  </a:ext>
                </a:extLst>
              </p14:cNvPr>
              <p14:cNvContentPartPr/>
              <p14:nvPr/>
            </p14:nvContentPartPr>
            <p14:xfrm>
              <a:off x="4338406" y="5222701"/>
              <a:ext cx="793440" cy="3628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A6386580-BEF9-472F-89E7-94CDA924641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329406" y="5214061"/>
                <a:ext cx="81108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08F38B53-87E4-43C1-9CB1-74552016E28C}"/>
                  </a:ext>
                </a:extLst>
              </p14:cNvPr>
              <p14:cNvContentPartPr/>
              <p14:nvPr/>
            </p14:nvContentPartPr>
            <p14:xfrm>
              <a:off x="5338126" y="5312341"/>
              <a:ext cx="696600" cy="5137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08F38B53-87E4-43C1-9CB1-74552016E28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29482" y="5303341"/>
                <a:ext cx="714249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FA0DC3F-F90D-423C-BCC5-81CDA074BBDB}"/>
                  </a:ext>
                </a:extLst>
              </p14:cNvPr>
              <p14:cNvContentPartPr/>
              <p14:nvPr/>
            </p14:nvContentPartPr>
            <p14:xfrm>
              <a:off x="8893486" y="2811421"/>
              <a:ext cx="501840" cy="4708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FA0DC3F-F90D-423C-BCC5-81CDA074BBD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884840" y="2802421"/>
                <a:ext cx="519493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1D616B96-DB1B-4C63-B534-DB573DCBDEB6}"/>
                  </a:ext>
                </a:extLst>
              </p14:cNvPr>
              <p14:cNvContentPartPr/>
              <p14:nvPr/>
            </p14:nvContentPartPr>
            <p14:xfrm>
              <a:off x="8707726" y="4456261"/>
              <a:ext cx="647280" cy="3542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1D616B96-DB1B-4C63-B534-DB573DCBDEB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698726" y="4447621"/>
                <a:ext cx="6649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C710674A-0FB3-4571-992E-EEDD817312D4}"/>
                  </a:ext>
                </a:extLst>
              </p14:cNvPr>
              <p14:cNvContentPartPr/>
              <p14:nvPr/>
            </p14:nvContentPartPr>
            <p14:xfrm>
              <a:off x="8829406" y="5346181"/>
              <a:ext cx="481320" cy="3744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C710674A-0FB3-4571-992E-EEDD817312D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820406" y="5337541"/>
                <a:ext cx="49896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594467B9-78F4-4248-ADDE-3B12034D7C79}"/>
                  </a:ext>
                </a:extLst>
              </p14:cNvPr>
              <p14:cNvContentPartPr/>
              <p14:nvPr/>
            </p14:nvContentPartPr>
            <p14:xfrm>
              <a:off x="5458396" y="2190120"/>
              <a:ext cx="167400" cy="12240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594467B9-78F4-4248-ADDE-3B12034D7C7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449396" y="2181480"/>
                <a:ext cx="185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42D07A24-5E9A-4408-AF95-D68A585D3EC9}"/>
                  </a:ext>
                </a:extLst>
              </p14:cNvPr>
              <p14:cNvContentPartPr/>
              <p14:nvPr/>
            </p14:nvContentPartPr>
            <p14:xfrm>
              <a:off x="6407716" y="2166720"/>
              <a:ext cx="239760" cy="1404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42D07A24-5E9A-4408-AF95-D68A585D3EC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398716" y="2158080"/>
                <a:ext cx="25740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79705ED7-5861-4426-9CA3-6822A91ECE9A}"/>
                  </a:ext>
                </a:extLst>
              </p14:cNvPr>
              <p14:cNvContentPartPr/>
              <p14:nvPr/>
            </p14:nvContentPartPr>
            <p14:xfrm>
              <a:off x="5367676" y="3013440"/>
              <a:ext cx="134640" cy="1393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79705ED7-5861-4426-9CA3-6822A91ECE9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359036" y="3004800"/>
                <a:ext cx="15228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98045AE7-14E9-4042-81F5-8E84AA3DEF54}"/>
                  </a:ext>
                </a:extLst>
              </p14:cNvPr>
              <p14:cNvContentPartPr/>
              <p14:nvPr/>
            </p14:nvContentPartPr>
            <p14:xfrm>
              <a:off x="6027196" y="2904360"/>
              <a:ext cx="146520" cy="1501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98045AE7-14E9-4042-81F5-8E84AA3DEF5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018196" y="2895720"/>
                <a:ext cx="16416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191160E5-E0B2-4D3E-8DF9-238723985D6C}"/>
                  </a:ext>
                </a:extLst>
              </p14:cNvPr>
              <p14:cNvContentPartPr/>
              <p14:nvPr/>
            </p14:nvContentPartPr>
            <p14:xfrm>
              <a:off x="7070116" y="2922360"/>
              <a:ext cx="150480" cy="18540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191160E5-E0B2-4D3E-8DF9-238723985D6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061476" y="2913720"/>
                <a:ext cx="168120" cy="20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024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1A9E1D63-148E-4A58-B40D-1BA2507B3B8D}"/>
                  </a:ext>
                </a:extLst>
              </p14:cNvPr>
              <p14:cNvContentPartPr/>
              <p14:nvPr/>
            </p14:nvContentPartPr>
            <p14:xfrm>
              <a:off x="3041154" y="2113003"/>
              <a:ext cx="178290" cy="371036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1A9E1D63-148E-4A58-B40D-1BA2507B3B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2149" y="2104006"/>
                <a:ext cx="195939" cy="3886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19E953B3-7314-4072-8560-EECABE5B02BE}"/>
                  </a:ext>
                </a:extLst>
              </p14:cNvPr>
              <p14:cNvContentPartPr/>
              <p14:nvPr/>
            </p14:nvContentPartPr>
            <p14:xfrm>
              <a:off x="4115712" y="2161516"/>
              <a:ext cx="369720" cy="39312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19E953B3-7314-4072-8560-EECABE5B02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06712" y="2152876"/>
                <a:ext cx="38736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08A953E6-53BF-4D0A-8F1B-7CD4A9F809CD}"/>
                  </a:ext>
                </a:extLst>
              </p14:cNvPr>
              <p14:cNvContentPartPr/>
              <p14:nvPr/>
            </p14:nvContentPartPr>
            <p14:xfrm>
              <a:off x="3626138" y="2239573"/>
              <a:ext cx="110829" cy="43689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08A953E6-53BF-4D0A-8F1B-7CD4A9F809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17142" y="2230546"/>
                <a:ext cx="128461" cy="61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61802ACD-74D8-4AFE-89FC-AA41D7FF378B}"/>
                  </a:ext>
                </a:extLst>
              </p14:cNvPr>
              <p14:cNvContentPartPr/>
              <p14:nvPr/>
            </p14:nvContentPartPr>
            <p14:xfrm>
              <a:off x="4385878" y="2164723"/>
              <a:ext cx="83844" cy="86414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61802ACD-74D8-4AFE-89FC-AA41D7FF378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76843" y="2155722"/>
                <a:ext cx="101552" cy="1040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98AA7B7C-413D-489D-9385-78923771F2B4}"/>
                  </a:ext>
                </a:extLst>
              </p14:cNvPr>
              <p14:cNvContentPartPr/>
              <p14:nvPr/>
            </p14:nvContentPartPr>
            <p14:xfrm>
              <a:off x="5169390" y="2349438"/>
              <a:ext cx="380031" cy="276912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98AA7B7C-413D-489D-9385-78923771F2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60393" y="2340436"/>
                <a:ext cx="397665" cy="294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C252DC70-0509-4257-8456-CDBAB7677DBD}"/>
                  </a:ext>
                </a:extLst>
              </p14:cNvPr>
              <p14:cNvContentPartPr/>
              <p14:nvPr/>
            </p14:nvContentPartPr>
            <p14:xfrm>
              <a:off x="5421880" y="2195290"/>
              <a:ext cx="10440" cy="7200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C252DC70-0509-4257-8456-CDBAB7677DB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12880" y="2186650"/>
                <a:ext cx="2808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9E8368B5-345C-4E97-B10C-82C9104A51CA}"/>
                  </a:ext>
                </a:extLst>
              </p14:cNvPr>
              <p14:cNvContentPartPr/>
              <p14:nvPr/>
            </p14:nvContentPartPr>
            <p14:xfrm>
              <a:off x="4763981" y="2230899"/>
              <a:ext cx="126891" cy="35658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9E8368B5-345C-4E97-B10C-82C9104A51C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54994" y="2221894"/>
                <a:ext cx="144505" cy="533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00EFC1A1-B952-4C17-9660-EC475899A5E4}"/>
                  </a:ext>
                </a:extLst>
              </p14:cNvPr>
              <p14:cNvContentPartPr/>
              <p14:nvPr/>
            </p14:nvContentPartPr>
            <p14:xfrm>
              <a:off x="2938677" y="3221984"/>
              <a:ext cx="340518" cy="205596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00EFC1A1-B952-4C17-9660-EC475899A5E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29678" y="3212982"/>
                <a:ext cx="358156" cy="2232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74041E2E-A3F8-4728-83DD-8723C84C3C52}"/>
                  </a:ext>
                </a:extLst>
              </p14:cNvPr>
              <p14:cNvContentPartPr/>
              <p14:nvPr/>
            </p14:nvContentPartPr>
            <p14:xfrm>
              <a:off x="3611039" y="3254751"/>
              <a:ext cx="103119" cy="5172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74041E2E-A3F8-4728-83DD-8723C84C3C5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602057" y="3245834"/>
                <a:ext cx="120725" cy="691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D1AF8E1B-D2DC-42CE-B68E-E7C52830EC36}"/>
                  </a:ext>
                </a:extLst>
              </p14:cNvPr>
              <p14:cNvContentPartPr/>
              <p14:nvPr/>
            </p14:nvContentPartPr>
            <p14:xfrm>
              <a:off x="4062386" y="3197249"/>
              <a:ext cx="157409" cy="163192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D1AF8E1B-D2DC-42CE-B68E-E7C52830EC3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53360" y="3188243"/>
                <a:ext cx="175099" cy="180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05DAE822-540D-4771-A491-BBDDB812DCF4}"/>
                  </a:ext>
                </a:extLst>
              </p14:cNvPr>
              <p14:cNvContentPartPr/>
              <p14:nvPr/>
            </p14:nvContentPartPr>
            <p14:xfrm>
              <a:off x="3880241" y="3451352"/>
              <a:ext cx="522342" cy="30518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05DAE822-540D-4771-A491-BBDDB812DCF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871241" y="3442376"/>
                <a:ext cx="539981" cy="48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2DEFC178-4051-4888-8DF6-BF7EAB3F46C9}"/>
                  </a:ext>
                </a:extLst>
              </p14:cNvPr>
              <p14:cNvContentPartPr/>
              <p14:nvPr/>
            </p14:nvContentPartPr>
            <p14:xfrm>
              <a:off x="3876386" y="3637352"/>
              <a:ext cx="773875" cy="191461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2DEFC178-4051-4888-8DF6-BF7EAB3F46C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67387" y="3628338"/>
                <a:ext cx="791512" cy="209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815572B6-C4EC-45FC-BF07-7DC683706D6F}"/>
                  </a:ext>
                </a:extLst>
              </p14:cNvPr>
              <p14:cNvContentPartPr/>
              <p14:nvPr/>
            </p14:nvContentPartPr>
            <p14:xfrm>
              <a:off x="4649940" y="3262140"/>
              <a:ext cx="493108" cy="241896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815572B6-C4EC-45FC-BF07-7DC683706D6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40942" y="3253141"/>
                <a:ext cx="510745" cy="259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604530E9-DC45-47C6-A9EE-6F71A9B3AC74}"/>
                  </a:ext>
                </a:extLst>
              </p14:cNvPr>
              <p14:cNvContentPartPr/>
              <p14:nvPr/>
            </p14:nvContentPartPr>
            <p14:xfrm>
              <a:off x="5372892" y="3326116"/>
              <a:ext cx="95088" cy="60715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604530E9-DC45-47C6-A9EE-6F71A9B3AC7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363853" y="3317134"/>
                <a:ext cx="112804" cy="783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97563496-F391-4FA3-AC7B-66D07BCB3D3F}"/>
                  </a:ext>
                </a:extLst>
              </p14:cNvPr>
              <p14:cNvContentPartPr/>
              <p14:nvPr/>
            </p14:nvContentPartPr>
            <p14:xfrm>
              <a:off x="5626996" y="3167743"/>
              <a:ext cx="838800" cy="28080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97563496-F391-4FA3-AC7B-66D07BCB3D3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617996" y="3158743"/>
                <a:ext cx="85644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BF571FAC-F772-4604-829D-4C2B8D6CD6F1}"/>
                  </a:ext>
                </a:extLst>
              </p14:cNvPr>
              <p14:cNvContentPartPr/>
              <p14:nvPr/>
            </p14:nvContentPartPr>
            <p14:xfrm>
              <a:off x="5684820" y="3510510"/>
              <a:ext cx="979149" cy="422756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BF571FAC-F772-4604-829D-4C2B8D6CD6F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675820" y="3501508"/>
                <a:ext cx="996788" cy="440401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D26FBC-C05D-4903-BBE0-1BAAA799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2B85-FD9A-404C-BB62-1E26FB610798}" type="slidenum">
              <a:rPr lang="en-GB" smtClean="0"/>
              <a:t>7</a:t>
            </a:fld>
            <a:endParaRPr lang="en-GB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1BFA7FD7-FF3B-45A5-887E-1B10B8DA4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Shaft Speed for Hover	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42D0714-F2B5-418B-AA35-8522C97BB635}"/>
                  </a:ext>
                </a:extLst>
              </p14:cNvPr>
              <p14:cNvContentPartPr/>
              <p14:nvPr/>
            </p14:nvContentPartPr>
            <p14:xfrm>
              <a:off x="1328086" y="2206981"/>
              <a:ext cx="1084680" cy="502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42D0714-F2B5-418B-AA35-8522C97BB63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319086" y="2197981"/>
                <a:ext cx="110232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5C6FF3E-2AB9-4857-84F5-36E0E9669742}"/>
                  </a:ext>
                </a:extLst>
              </p14:cNvPr>
              <p14:cNvContentPartPr/>
              <p14:nvPr/>
            </p14:nvContentPartPr>
            <p14:xfrm>
              <a:off x="705646" y="2250901"/>
              <a:ext cx="457560" cy="241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5C6FF3E-2AB9-4857-84F5-36E0E966974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96653" y="2241914"/>
                <a:ext cx="475186" cy="259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B8F8B15-21FE-4681-A0A3-6FA7F5D05562}"/>
                  </a:ext>
                </a:extLst>
              </p14:cNvPr>
              <p14:cNvContentPartPr/>
              <p14:nvPr/>
            </p14:nvContentPartPr>
            <p14:xfrm>
              <a:off x="2578726" y="2300581"/>
              <a:ext cx="3600" cy="13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B8F8B15-21FE-4681-A0A3-6FA7F5D0556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569726" y="2291581"/>
                <a:ext cx="2124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0A98605-59D8-49AE-9096-5E0784139853}"/>
                  </a:ext>
                </a:extLst>
              </p14:cNvPr>
              <p14:cNvContentPartPr/>
              <p14:nvPr/>
            </p14:nvContentPartPr>
            <p14:xfrm>
              <a:off x="2575486" y="2411461"/>
              <a:ext cx="360" cy="5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0A98605-59D8-49AE-9096-5E078413985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566846" y="2402461"/>
                <a:ext cx="180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7314977A-2995-48F5-934B-2123EAF4AECF}"/>
                  </a:ext>
                </a:extLst>
              </p14:cNvPr>
              <p14:cNvContentPartPr/>
              <p14:nvPr/>
            </p14:nvContentPartPr>
            <p14:xfrm>
              <a:off x="4115596" y="2052240"/>
              <a:ext cx="112320" cy="15768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7314977A-2995-48F5-934B-2123EAF4AEC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106596" y="2043600"/>
                <a:ext cx="12996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E371647D-6A6F-4B2A-8129-159718E62115}"/>
                  </a:ext>
                </a:extLst>
              </p14:cNvPr>
              <p14:cNvContentPartPr/>
              <p14:nvPr/>
            </p14:nvContentPartPr>
            <p14:xfrm>
              <a:off x="5224036" y="2069160"/>
              <a:ext cx="142560" cy="16632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E371647D-6A6F-4B2A-8129-159718E6211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215396" y="2060520"/>
                <a:ext cx="160200" cy="18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4FCD4780-DDE0-4FE3-BE03-EFF93F167840}"/>
              </a:ext>
            </a:extLst>
          </p:cNvPr>
          <p:cNvGrpSpPr/>
          <p:nvPr/>
        </p:nvGrpSpPr>
        <p:grpSpPr>
          <a:xfrm>
            <a:off x="8658800" y="2131080"/>
            <a:ext cx="3182886" cy="1422305"/>
            <a:chOff x="8187289" y="1105630"/>
            <a:chExt cx="3554187" cy="158822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062C8E2-878A-4D83-B5A5-446374BE6ECF}"/>
                    </a:ext>
                  </a:extLst>
                </p14:cNvPr>
                <p14:cNvContentPartPr/>
                <p14:nvPr/>
              </p14:nvContentPartPr>
              <p14:xfrm>
                <a:off x="8999853" y="1204990"/>
                <a:ext cx="990000" cy="2815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062C8E2-878A-4D83-B5A5-446374BE6EC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989804" y="1194936"/>
                  <a:ext cx="1009695" cy="3012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1E2415A-4DDA-4DD1-A084-84A7149DBC73}"/>
                    </a:ext>
                  </a:extLst>
                </p14:cNvPr>
                <p14:cNvContentPartPr/>
                <p14:nvPr/>
              </p14:nvContentPartPr>
              <p14:xfrm>
                <a:off x="8387853" y="1146670"/>
                <a:ext cx="386280" cy="2761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1E2415A-4DDA-4DD1-A084-84A7149DBC7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77815" y="1136622"/>
                  <a:ext cx="405955" cy="2958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2532BA6E-1359-4ECB-B8F6-051390D0D6E5}"/>
                    </a:ext>
                  </a:extLst>
                </p14:cNvPr>
                <p14:cNvContentPartPr/>
                <p14:nvPr/>
              </p14:nvContentPartPr>
              <p14:xfrm>
                <a:off x="10190373" y="1105630"/>
                <a:ext cx="699840" cy="3114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2532BA6E-1359-4ECB-B8F6-051390D0D6E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180324" y="1095598"/>
                  <a:ext cx="719537" cy="3310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B53DB6AF-B0AC-4409-91AE-DDDE573206E6}"/>
                    </a:ext>
                  </a:extLst>
                </p14:cNvPr>
                <p14:cNvContentPartPr/>
                <p14:nvPr/>
              </p14:nvContentPartPr>
              <p14:xfrm>
                <a:off x="8999853" y="1700615"/>
                <a:ext cx="1368720" cy="4240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B53DB6AF-B0AC-4409-91AE-DDDE573206E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89804" y="1690566"/>
                  <a:ext cx="1388417" cy="4437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6DDFAE36-9EA1-4624-8ED3-3333FC5B5E20}"/>
                    </a:ext>
                  </a:extLst>
                </p14:cNvPr>
                <p14:cNvContentPartPr/>
                <p14:nvPr/>
              </p14:nvContentPartPr>
              <p14:xfrm>
                <a:off x="8199213" y="1765055"/>
                <a:ext cx="610920" cy="2728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6DDFAE36-9EA1-4624-8ED3-3333FC5B5E2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189165" y="1755008"/>
                  <a:ext cx="630614" cy="2925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D9DAD200-CC6E-4FFE-9817-A61A2275AC6C}"/>
                    </a:ext>
                  </a:extLst>
                </p14:cNvPr>
                <p14:cNvContentPartPr/>
                <p14:nvPr/>
              </p14:nvContentPartPr>
              <p14:xfrm>
                <a:off x="10137453" y="2308295"/>
                <a:ext cx="788400" cy="2455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D9DAD200-CC6E-4FFE-9817-A61A2275AC6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27397" y="2298249"/>
                  <a:ext cx="808110" cy="2652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F4998FE3-E090-4DB3-A570-BBA066984432}"/>
                    </a:ext>
                  </a:extLst>
                </p14:cNvPr>
                <p14:cNvContentPartPr/>
                <p14:nvPr/>
              </p14:nvContentPartPr>
              <p14:xfrm>
                <a:off x="9286413" y="2327015"/>
                <a:ext cx="670320" cy="36684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F4998FE3-E090-4DB3-A570-BBA06698443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276366" y="2316970"/>
                  <a:ext cx="690012" cy="3865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1BB1A37-5A47-4C4B-B5EE-0FBECC15D3D1}"/>
                    </a:ext>
                  </a:extLst>
                </p14:cNvPr>
                <p14:cNvContentPartPr/>
                <p14:nvPr/>
              </p14:nvContentPartPr>
              <p14:xfrm>
                <a:off x="8887129" y="2443099"/>
                <a:ext cx="368640" cy="97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1BB1A37-5A47-4C4B-B5EE-0FBECC15D3D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877068" y="2433058"/>
                  <a:ext cx="388360" cy="1168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9A4041A-AFEF-46C6-9F2C-BCC3721CB6D2}"/>
                    </a:ext>
                  </a:extLst>
                </p14:cNvPr>
                <p14:cNvContentPartPr/>
                <p14:nvPr/>
              </p14:nvContentPartPr>
              <p14:xfrm>
                <a:off x="8187289" y="2381539"/>
                <a:ext cx="538920" cy="244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9A4041A-AFEF-46C6-9F2C-BCC3721CB6D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177250" y="2371490"/>
                  <a:ext cx="558597" cy="264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7FDA6460-A141-427D-A512-3CF93CE23458}"/>
                    </a:ext>
                  </a:extLst>
                </p14:cNvPr>
                <p14:cNvContentPartPr/>
                <p14:nvPr/>
              </p14:nvContentPartPr>
              <p14:xfrm>
                <a:off x="11087356" y="1166735"/>
                <a:ext cx="654120" cy="3502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7FDA6460-A141-427D-A512-3CF93CE2345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077311" y="1156681"/>
                  <a:ext cx="673808" cy="369986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CAE6BB42-AD4E-46E4-AD24-169F678E3F69}"/>
                  </a:ext>
                </a:extLst>
              </p14:cNvPr>
              <p14:cNvContentPartPr/>
              <p14:nvPr/>
            </p14:nvContentPartPr>
            <p14:xfrm>
              <a:off x="6678436" y="2046840"/>
              <a:ext cx="419400" cy="36900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CAE6BB42-AD4E-46E4-AD24-169F678E3F6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69789" y="2038192"/>
                <a:ext cx="437055" cy="3866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E12A06BB-154F-4FA0-A585-0C609A81119F}"/>
                  </a:ext>
                </a:extLst>
              </p14:cNvPr>
              <p14:cNvContentPartPr/>
              <p14:nvPr/>
            </p14:nvContentPartPr>
            <p14:xfrm>
              <a:off x="7157956" y="3300720"/>
              <a:ext cx="448560" cy="39024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E12A06BB-154F-4FA0-A585-0C609A81119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149316" y="3292080"/>
                <a:ext cx="46620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9004323A-61F9-4560-81B2-B7A8E17DDCC0}"/>
                  </a:ext>
                </a:extLst>
              </p14:cNvPr>
              <p14:cNvContentPartPr/>
              <p14:nvPr/>
            </p14:nvContentPartPr>
            <p14:xfrm>
              <a:off x="6124756" y="3176880"/>
              <a:ext cx="107280" cy="9432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9004323A-61F9-4560-81B2-B7A8E17DDCC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116116" y="3168240"/>
                <a:ext cx="124920" cy="11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07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30F5FB-3526-4586-9D0D-8ABA4E56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2B85-FD9A-404C-BB62-1E26FB610798}" type="slidenum">
              <a:rPr lang="en-GB" smtClean="0"/>
              <a:t>8</a:t>
            </a:fld>
            <a:endParaRPr lang="en-GB"/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34D4FAE1-05E0-42A2-B291-C6AB69BB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Stage Loading Coefficient for Hover	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28CB974-AA70-4503-8521-FCCCB927F0BE}"/>
                  </a:ext>
                </a:extLst>
              </p14:cNvPr>
              <p14:cNvContentPartPr/>
              <p14:nvPr/>
            </p14:nvContentPartPr>
            <p14:xfrm>
              <a:off x="6100996" y="1972680"/>
              <a:ext cx="3240" cy="38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28CB974-AA70-4503-8521-FCCCB927F0B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091996" y="1963680"/>
                <a:ext cx="2088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40511E-A3BD-4049-ABA8-4E3CD4AC4F59}"/>
                  </a:ext>
                </a:extLst>
              </p14:cNvPr>
              <p14:cNvContentPartPr/>
              <p14:nvPr/>
            </p14:nvContentPartPr>
            <p14:xfrm>
              <a:off x="6102796" y="2197320"/>
              <a:ext cx="3240" cy="79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40511E-A3BD-4049-ABA8-4E3CD4AC4F5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093796" y="2188320"/>
                <a:ext cx="2088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B483E84-A422-4821-BB61-48C15A0DF18F}"/>
                  </a:ext>
                </a:extLst>
              </p14:cNvPr>
              <p14:cNvContentPartPr/>
              <p14:nvPr/>
            </p14:nvContentPartPr>
            <p14:xfrm>
              <a:off x="6105676" y="2402160"/>
              <a:ext cx="13320" cy="497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B483E84-A422-4821-BB61-48C15A0DF18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096676" y="2393160"/>
                <a:ext cx="3096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47455B7-EF4B-4C9E-8534-C6678FF62FDF}"/>
                  </a:ext>
                </a:extLst>
              </p14:cNvPr>
              <p14:cNvContentPartPr/>
              <p14:nvPr/>
            </p14:nvContentPartPr>
            <p14:xfrm>
              <a:off x="6088036" y="3133320"/>
              <a:ext cx="18000" cy="127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47455B7-EF4B-4C9E-8534-C6678FF62FD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079396" y="3124320"/>
                <a:ext cx="356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0999D95-0B23-4CD2-B4EB-C5E464259800}"/>
                  </a:ext>
                </a:extLst>
              </p14:cNvPr>
              <p14:cNvContentPartPr/>
              <p14:nvPr/>
            </p14:nvContentPartPr>
            <p14:xfrm>
              <a:off x="6066076" y="3578640"/>
              <a:ext cx="15120" cy="549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0999D95-0B23-4CD2-B4EB-C5E46425980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057076" y="3569640"/>
                <a:ext cx="3276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6855359-D07F-4334-A49D-BE548D0F16DB}"/>
                  </a:ext>
                </a:extLst>
              </p14:cNvPr>
              <p14:cNvContentPartPr/>
              <p14:nvPr/>
            </p14:nvContentPartPr>
            <p14:xfrm>
              <a:off x="6050236" y="4415280"/>
              <a:ext cx="38160" cy="565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6855359-D07F-4334-A49D-BE548D0F16D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041236" y="4406640"/>
                <a:ext cx="55800" cy="5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A998E8F-48DE-4E59-BBD9-475C31E2A393}"/>
                  </a:ext>
                </a:extLst>
              </p14:cNvPr>
              <p14:cNvContentPartPr/>
              <p14:nvPr/>
            </p14:nvContentPartPr>
            <p14:xfrm>
              <a:off x="6036196" y="5342640"/>
              <a:ext cx="19080" cy="182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A998E8F-48DE-4E59-BBD9-475C31E2A39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027196" y="5334000"/>
                <a:ext cx="367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BB211F7-7ADF-4482-92CC-F4D0DD3C0E33}"/>
                  </a:ext>
                </a:extLst>
              </p14:cNvPr>
              <p14:cNvContentPartPr/>
              <p14:nvPr/>
            </p14:nvContentPartPr>
            <p14:xfrm>
              <a:off x="6020356" y="5821800"/>
              <a:ext cx="3960" cy="209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BB211F7-7ADF-4482-92CC-F4D0DD3C0E3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011356" y="5813160"/>
                <a:ext cx="2160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D5D6829-7433-4053-B5A1-C016A8C3FA52}"/>
                  </a:ext>
                </a:extLst>
              </p14:cNvPr>
              <p14:cNvContentPartPr/>
              <p14:nvPr/>
            </p14:nvContentPartPr>
            <p14:xfrm>
              <a:off x="6029716" y="6334440"/>
              <a:ext cx="19440" cy="370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D5D6829-7433-4053-B5A1-C016A8C3FA5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021076" y="6325440"/>
                <a:ext cx="3708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C6053BF-8915-463A-88DC-F6F31A610895}"/>
                  </a:ext>
                </a:extLst>
              </p14:cNvPr>
              <p14:cNvContentPartPr/>
              <p14:nvPr/>
            </p14:nvContentPartPr>
            <p14:xfrm>
              <a:off x="6576556" y="1774680"/>
              <a:ext cx="1004040" cy="4917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C6053BF-8915-463A-88DC-F6F31A61089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567916" y="1766034"/>
                <a:ext cx="1021680" cy="5094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8A72DDC-B8F0-4D43-8991-B4755098C485}"/>
                  </a:ext>
                </a:extLst>
              </p14:cNvPr>
              <p14:cNvContentPartPr/>
              <p14:nvPr/>
            </p14:nvContentPartPr>
            <p14:xfrm>
              <a:off x="8521276" y="1719240"/>
              <a:ext cx="349920" cy="2174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8A72DDC-B8F0-4D43-8991-B4755098C48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512276" y="1710240"/>
                <a:ext cx="3675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C3295B7-3F9A-4C79-8EC9-7691CDAD6002}"/>
                  </a:ext>
                </a:extLst>
              </p14:cNvPr>
              <p14:cNvContentPartPr/>
              <p14:nvPr/>
            </p14:nvContentPartPr>
            <p14:xfrm>
              <a:off x="7997116" y="1715280"/>
              <a:ext cx="349920" cy="2725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C3295B7-3F9A-4C79-8EC9-7691CDAD600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988116" y="1706280"/>
                <a:ext cx="36756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AE2F3D4-15C7-4536-8963-05A060725565}"/>
                  </a:ext>
                </a:extLst>
              </p14:cNvPr>
              <p14:cNvContentPartPr/>
              <p14:nvPr/>
            </p14:nvContentPartPr>
            <p14:xfrm>
              <a:off x="9731596" y="1783320"/>
              <a:ext cx="5040" cy="925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AE2F3D4-15C7-4536-8963-05A06072556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722596" y="1774680"/>
                <a:ext cx="2268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5596B72-F6BB-4EEF-B13B-495C8FC366CF}"/>
                  </a:ext>
                </a:extLst>
              </p14:cNvPr>
              <p14:cNvContentPartPr/>
              <p14:nvPr/>
            </p14:nvContentPartPr>
            <p14:xfrm>
              <a:off x="9167476" y="1627800"/>
              <a:ext cx="401760" cy="3614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5596B72-F6BB-4EEF-B13B-495C8FC366C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158836" y="1618800"/>
                <a:ext cx="41940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E1966D6-F4CD-4A89-B730-40BABD20DAD1}"/>
                  </a:ext>
                </a:extLst>
              </p14:cNvPr>
              <p14:cNvContentPartPr/>
              <p14:nvPr/>
            </p14:nvContentPartPr>
            <p14:xfrm>
              <a:off x="8134636" y="2528520"/>
              <a:ext cx="129960" cy="468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E1966D6-F4CD-4A89-B730-40BABD20DAD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125996" y="2519520"/>
                <a:ext cx="1476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73CD0BF-D0D8-49A3-ACA4-0CBC7C6A79B1}"/>
                  </a:ext>
                </a:extLst>
              </p14:cNvPr>
              <p14:cNvContentPartPr/>
              <p14:nvPr/>
            </p14:nvContentPartPr>
            <p14:xfrm>
              <a:off x="7656196" y="2431680"/>
              <a:ext cx="173520" cy="2610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73CD0BF-D0D8-49A3-ACA4-0CBC7C6A79B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647556" y="2423040"/>
                <a:ext cx="19116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7428E72B-CD3D-43DA-A35A-5D84BD313E6B}"/>
                  </a:ext>
                </a:extLst>
              </p14:cNvPr>
              <p14:cNvContentPartPr/>
              <p14:nvPr/>
            </p14:nvContentPartPr>
            <p14:xfrm>
              <a:off x="8565916" y="2313960"/>
              <a:ext cx="643320" cy="6814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7428E72B-CD3D-43DA-A35A-5D84BD313E6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556911" y="2304965"/>
                <a:ext cx="660970" cy="699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3C6E094-0976-4567-909C-D24A596D8339}"/>
                  </a:ext>
                </a:extLst>
              </p14:cNvPr>
              <p14:cNvContentPartPr/>
              <p14:nvPr/>
            </p14:nvContentPartPr>
            <p14:xfrm>
              <a:off x="9734116" y="2387040"/>
              <a:ext cx="604080" cy="3754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3C6E094-0976-4567-909C-D24A596D833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725476" y="2378040"/>
                <a:ext cx="621720" cy="39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738005A3-1F04-4355-9542-345C533745BC}"/>
              </a:ext>
            </a:extLst>
          </p:cNvPr>
          <p:cNvGrpSpPr/>
          <p:nvPr/>
        </p:nvGrpSpPr>
        <p:grpSpPr>
          <a:xfrm>
            <a:off x="678894" y="1812069"/>
            <a:ext cx="4793084" cy="4454639"/>
            <a:chOff x="1120036" y="1873320"/>
            <a:chExt cx="4793084" cy="445463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8C8A5D5-808A-4ACB-8D84-402A8CBEBA74}"/>
                    </a:ext>
                  </a:extLst>
                </p14:cNvPr>
                <p14:cNvContentPartPr/>
                <p14:nvPr/>
              </p14:nvContentPartPr>
              <p14:xfrm>
                <a:off x="1584172" y="2092692"/>
                <a:ext cx="87381" cy="205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8C8A5D5-808A-4ACB-8D84-402A8CBEBA7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575182" y="2085371"/>
                  <a:ext cx="105001" cy="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4466816-DF0D-470A-B6E5-DCDE6105B87A}"/>
                    </a:ext>
                  </a:extLst>
                </p14:cNvPr>
                <p14:cNvContentPartPr/>
                <p14:nvPr/>
              </p14:nvContentPartPr>
              <p14:xfrm>
                <a:off x="1600930" y="2150685"/>
                <a:ext cx="117904" cy="19038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4466816-DF0D-470A-B6E5-DCDE6105B87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591943" y="2141705"/>
                  <a:ext cx="135518" cy="366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E3B301C-D82A-4925-BC64-53790BA36C12}"/>
                    </a:ext>
                  </a:extLst>
                </p14:cNvPr>
                <p14:cNvContentPartPr/>
                <p14:nvPr/>
              </p14:nvContentPartPr>
              <p14:xfrm>
                <a:off x="2086613" y="2192276"/>
                <a:ext cx="498849" cy="27239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E3B301C-D82A-4925-BC64-53790BA36C1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077609" y="2183316"/>
                  <a:ext cx="516498" cy="448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0546AB2-C095-4009-9B18-29F4540E4815}"/>
                    </a:ext>
                  </a:extLst>
                </p14:cNvPr>
                <p14:cNvContentPartPr/>
                <p14:nvPr/>
              </p14:nvContentPartPr>
              <p14:xfrm>
                <a:off x="2107860" y="1974948"/>
                <a:ext cx="448575" cy="141176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0546AB2-C095-4009-9B18-29F4540E481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098867" y="1965967"/>
                  <a:ext cx="466201" cy="1587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F117D0-57E6-4BF3-966C-F3CB93A26076}"/>
                    </a:ext>
                  </a:extLst>
                </p14:cNvPr>
                <p14:cNvContentPartPr/>
                <p14:nvPr/>
              </p14:nvContentPartPr>
              <p14:xfrm>
                <a:off x="1156544" y="2030891"/>
                <a:ext cx="161894" cy="256576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F117D0-57E6-4BF3-966C-F3CB93A2607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47550" y="2021895"/>
                  <a:ext cx="179522" cy="2742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C96512B-B5AA-42DE-BA8D-848AFFB60CD7}"/>
                    </a:ext>
                  </a:extLst>
                </p14:cNvPr>
                <p14:cNvContentPartPr/>
                <p14:nvPr/>
              </p14:nvContentPartPr>
              <p14:xfrm>
                <a:off x="2198532" y="2286003"/>
                <a:ext cx="432715" cy="232559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C96512B-B5AA-42DE-BA8D-848AFFB60CD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89540" y="2277017"/>
                  <a:ext cx="450340" cy="2501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097BAE0-FE83-4859-BF64-C60E65451260}"/>
                    </a:ext>
                  </a:extLst>
                </p14:cNvPr>
                <p14:cNvContentPartPr/>
                <p14:nvPr/>
              </p14:nvContentPartPr>
              <p14:xfrm>
                <a:off x="1769707" y="2901083"/>
                <a:ext cx="72418" cy="57115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097BAE0-FE83-4859-BF64-C60E6545126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760655" y="2892103"/>
                  <a:ext cx="90160" cy="747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35A0DB9-0EBF-413A-8551-02CA63D57CB9}"/>
                    </a:ext>
                  </a:extLst>
                </p14:cNvPr>
                <p14:cNvContentPartPr/>
                <p14:nvPr/>
              </p14:nvContentPartPr>
              <p14:xfrm>
                <a:off x="1199936" y="2842211"/>
                <a:ext cx="399798" cy="174859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35A0DB9-0EBF-413A-8551-02CA63D57CB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90932" y="2833216"/>
                  <a:ext cx="417447" cy="1924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93F6387-0303-4039-8B04-F7EC4C63FAAE}"/>
                    </a:ext>
                  </a:extLst>
                </p14:cNvPr>
                <p14:cNvContentPartPr/>
                <p14:nvPr/>
              </p14:nvContentPartPr>
              <p14:xfrm>
                <a:off x="2695885" y="2824345"/>
                <a:ext cx="172368" cy="175444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93F6387-0303-4039-8B04-F7EC4C63FAA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686889" y="2815357"/>
                  <a:ext cx="190001" cy="1930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EF2F676-E519-4E72-85FE-50492F9C4E3F}"/>
                    </a:ext>
                  </a:extLst>
                </p14:cNvPr>
                <p14:cNvContentPartPr/>
                <p14:nvPr/>
              </p14:nvContentPartPr>
              <p14:xfrm>
                <a:off x="2070154" y="2828738"/>
                <a:ext cx="454560" cy="193018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EF2F676-E519-4E72-85FE-50492F9C4E3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061156" y="2819735"/>
                  <a:ext cx="472195" cy="2106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277B599-2115-4529-B7AD-799DCC0ABECC}"/>
                    </a:ext>
                  </a:extLst>
                </p14:cNvPr>
                <p14:cNvContentPartPr/>
                <p14:nvPr/>
              </p14:nvContentPartPr>
              <p14:xfrm>
                <a:off x="2955036" y="2963763"/>
                <a:ext cx="12868" cy="50671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277B599-2115-4529-B7AD-799DCC0ABEC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946100" y="2954779"/>
                  <a:ext cx="30383" cy="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52346DC-BF83-4F90-9420-BFB6FEBF523E}"/>
                    </a:ext>
                  </a:extLst>
                </p14:cNvPr>
                <p14:cNvContentPartPr/>
                <p14:nvPr/>
              </p14:nvContentPartPr>
              <p14:xfrm>
                <a:off x="3303363" y="2869743"/>
                <a:ext cx="115211" cy="64144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52346DC-BF83-4F90-9420-BFB6FEBF523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294362" y="2860734"/>
                  <a:ext cx="132853" cy="818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21DB602-D979-4A14-8375-B15F8D68AF93}"/>
                    </a:ext>
                  </a:extLst>
                </p14:cNvPr>
                <p14:cNvContentPartPr/>
                <p14:nvPr/>
              </p14:nvContentPartPr>
              <p14:xfrm>
                <a:off x="4275625" y="2689613"/>
                <a:ext cx="646920" cy="4082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21DB602-D979-4A14-8375-B15F8D68AF9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266625" y="2680613"/>
                  <a:ext cx="66456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CB0A87C-9BCA-4350-A7CF-526420CA90B4}"/>
                    </a:ext>
                  </a:extLst>
                </p14:cNvPr>
                <p14:cNvContentPartPr/>
                <p14:nvPr/>
              </p14:nvContentPartPr>
              <p14:xfrm>
                <a:off x="3709444" y="2782753"/>
                <a:ext cx="416855" cy="228458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CB0A87C-9BCA-4350-A7CF-526420CA90B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700452" y="2773759"/>
                  <a:ext cx="434479" cy="2460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C6F6DE5-E3D1-43A2-B244-ECC8705E6592}"/>
                    </a:ext>
                  </a:extLst>
                </p14:cNvPr>
                <p14:cNvContentPartPr/>
                <p14:nvPr/>
              </p14:nvContentPartPr>
              <p14:xfrm>
                <a:off x="5134173" y="2859785"/>
                <a:ext cx="132268" cy="8201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C6F6DE5-E3D1-43A2-B244-ECC8705E659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125187" y="2850871"/>
                  <a:ext cx="149880" cy="256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34FF655-9D15-4505-910C-EC56570D8451}"/>
                    </a:ext>
                  </a:extLst>
                </p14:cNvPr>
                <p14:cNvContentPartPr/>
                <p14:nvPr/>
              </p14:nvContentPartPr>
              <p14:xfrm>
                <a:off x="5440605" y="2762251"/>
                <a:ext cx="472515" cy="224944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34FF655-9D15-4505-910C-EC56570D845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431615" y="2753239"/>
                  <a:ext cx="490135" cy="2426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F37B898-9169-40E0-A57B-176DC2417ED6}"/>
                    </a:ext>
                  </a:extLst>
                </p14:cNvPr>
                <p14:cNvContentPartPr/>
                <p14:nvPr/>
              </p14:nvContentPartPr>
              <p14:xfrm>
                <a:off x="1666765" y="3339255"/>
                <a:ext cx="422241" cy="202976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F37B898-9169-40E0-A57B-176DC2417ED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657766" y="3330242"/>
                  <a:ext cx="439879" cy="2206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D628A08-284D-48E8-A47C-9AE2489809F8}"/>
                    </a:ext>
                  </a:extLst>
                </p14:cNvPr>
                <p14:cNvContentPartPr/>
                <p14:nvPr/>
              </p14:nvContentPartPr>
              <p14:xfrm>
                <a:off x="1120036" y="3390804"/>
                <a:ext cx="385134" cy="148791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D628A08-284D-48E8-A47C-9AE2489809F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11038" y="3381797"/>
                  <a:ext cx="402771" cy="1664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539659F-9947-4604-8D16-9DB6EA82D524}"/>
                    </a:ext>
                  </a:extLst>
                </p14:cNvPr>
                <p14:cNvContentPartPr/>
                <p14:nvPr/>
              </p14:nvContentPartPr>
              <p14:xfrm>
                <a:off x="2281724" y="3418336"/>
                <a:ext cx="2693" cy="2636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539659F-9947-4604-8D16-9DB6EA82D52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273308" y="3410098"/>
                  <a:ext cx="19188" cy="18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2F22AD6-1F7E-406A-9564-96F10C64CF90}"/>
                    </a:ext>
                  </a:extLst>
                </p14:cNvPr>
                <p14:cNvContentPartPr/>
                <p14:nvPr/>
              </p14:nvContentPartPr>
              <p14:xfrm>
                <a:off x="2282921" y="3505033"/>
                <a:ext cx="13466" cy="10837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2F22AD6-1F7E-406A-9564-96F10C64CF9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274062" y="3496002"/>
                  <a:ext cx="30830" cy="285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E968CDD-39AE-4FD4-8F7B-89917A0079D0}"/>
                    </a:ext>
                  </a:extLst>
                </p14:cNvPr>
                <p14:cNvContentPartPr/>
                <p14:nvPr/>
              </p14:nvContentPartPr>
              <p14:xfrm>
                <a:off x="3174386" y="3435324"/>
                <a:ext cx="88279" cy="33976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E968CDD-39AE-4FD4-8F7B-89917A0079D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165378" y="3426383"/>
                  <a:ext cx="105935" cy="515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EA714EC-3B3A-4B96-B355-D8EBD0780B52}"/>
                    </a:ext>
                  </a:extLst>
                </p14:cNvPr>
                <p14:cNvContentPartPr/>
                <p14:nvPr/>
              </p14:nvContentPartPr>
              <p14:xfrm>
                <a:off x="2547158" y="3371180"/>
                <a:ext cx="422840" cy="199169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EA714EC-3B3A-4B96-B355-D8EBD0780B5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38169" y="3362192"/>
                  <a:ext cx="440458" cy="2167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5A6790C9-96F6-4B23-A9C7-F2AE3F424B1C}"/>
                    </a:ext>
                  </a:extLst>
                </p14:cNvPr>
                <p14:cNvContentPartPr/>
                <p14:nvPr/>
              </p14:nvContentPartPr>
              <p14:xfrm>
                <a:off x="3538872" y="3345991"/>
                <a:ext cx="346232" cy="179838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5A6790C9-96F6-4B23-A9C7-F2AE3F424B1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529874" y="3337017"/>
                  <a:ext cx="363868" cy="1974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FE8B30D-2F48-4206-981B-5846034CD344}"/>
                    </a:ext>
                  </a:extLst>
                </p14:cNvPr>
                <p14:cNvContentPartPr/>
                <p14:nvPr/>
              </p14:nvContentPartPr>
              <p14:xfrm>
                <a:off x="4049991" y="3504448"/>
                <a:ext cx="28429" cy="60044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FE8B30D-2F48-4206-981B-5846034CD34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040994" y="3495405"/>
                  <a:ext cx="46062" cy="777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EE816534-618D-4FD2-9740-A7FB4DADA6CD}"/>
                    </a:ext>
                  </a:extLst>
                </p14:cNvPr>
                <p14:cNvContentPartPr/>
                <p14:nvPr/>
              </p14:nvContentPartPr>
              <p14:xfrm>
                <a:off x="4915122" y="3322267"/>
                <a:ext cx="491069" cy="204441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EE816534-618D-4FD2-9740-A7FB4DADA6C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906128" y="3313253"/>
                  <a:ext cx="508697" cy="2221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EF3A236-B3E0-4601-9BC4-E9D2090C56BB}"/>
                    </a:ext>
                  </a:extLst>
                </p14:cNvPr>
                <p14:cNvContentPartPr/>
                <p14:nvPr/>
              </p14:nvContentPartPr>
              <p14:xfrm>
                <a:off x="4294179" y="3344820"/>
                <a:ext cx="425533" cy="214107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EF3A236-B3E0-4601-9BC4-E9D2090C56B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285179" y="3335824"/>
                  <a:ext cx="443174" cy="2317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DFAC50B1-DCA3-4219-9954-D92E9CC2589A}"/>
                    </a:ext>
                  </a:extLst>
                </p14:cNvPr>
                <p14:cNvContentPartPr/>
                <p14:nvPr/>
              </p14:nvContentPartPr>
              <p14:xfrm>
                <a:off x="4631732" y="3762781"/>
                <a:ext cx="689400" cy="3672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DFAC50B1-DCA3-4219-9954-D92E9CC2589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622732" y="3753781"/>
                  <a:ext cx="70704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BCFC64D2-9005-499A-9C41-791EC59EF7F0}"/>
                    </a:ext>
                  </a:extLst>
                </p14:cNvPr>
                <p14:cNvContentPartPr/>
                <p14:nvPr/>
              </p14:nvContentPartPr>
              <p14:xfrm>
                <a:off x="3669345" y="3832783"/>
                <a:ext cx="87979" cy="53014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BCFC64D2-9005-499A-9C41-791EC59EF7F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660368" y="3823767"/>
                  <a:ext cx="105575" cy="706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D8BC49C7-4A8F-428B-8014-3CC7122A1E52}"/>
                    </a:ext>
                  </a:extLst>
                </p14:cNvPr>
                <p14:cNvContentPartPr/>
                <p14:nvPr/>
              </p14:nvContentPartPr>
              <p14:xfrm>
                <a:off x="2373593" y="3767761"/>
                <a:ext cx="1084680" cy="3546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D8BC49C7-4A8F-428B-8014-3CC7122A1E5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364593" y="3758761"/>
                  <a:ext cx="110232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26BCF999-78EC-474B-A2C8-4BB67E153DBC}"/>
                    </a:ext>
                  </a:extLst>
                </p14:cNvPr>
                <p14:cNvContentPartPr/>
                <p14:nvPr/>
              </p14:nvContentPartPr>
              <p14:xfrm>
                <a:off x="1854994" y="3870567"/>
                <a:ext cx="213365" cy="156699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26BCF999-78EC-474B-A2C8-4BB67E153DB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845999" y="3861561"/>
                  <a:ext cx="230995" cy="174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531204B8-D78F-4672-9B75-3E7AF9D6FE2F}"/>
                    </a:ext>
                  </a:extLst>
                </p14:cNvPr>
                <p14:cNvContentPartPr/>
                <p14:nvPr/>
              </p14:nvContentPartPr>
              <p14:xfrm>
                <a:off x="3957822" y="3779476"/>
                <a:ext cx="511119" cy="280008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531204B8-D78F-4672-9B75-3E7AF9D6FE2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948823" y="3770467"/>
                  <a:ext cx="528756" cy="2976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E7BBC7FA-01F8-4171-9A5E-B744AC459984}"/>
                    </a:ext>
                  </a:extLst>
                </p14:cNvPr>
                <p14:cNvContentPartPr/>
                <p14:nvPr/>
              </p14:nvContentPartPr>
              <p14:xfrm>
                <a:off x="3136082" y="4404222"/>
                <a:ext cx="104139" cy="45106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E7BBC7FA-01F8-4171-9A5E-B744AC45998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127073" y="4395201"/>
                  <a:ext cx="121796" cy="627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4CC5D4B7-14A1-4758-9101-0E541062FE81}"/>
                    </a:ext>
                  </a:extLst>
                </p14:cNvPr>
                <p14:cNvContentPartPr/>
                <p14:nvPr/>
              </p14:nvContentPartPr>
              <p14:xfrm>
                <a:off x="2352646" y="4343300"/>
                <a:ext cx="472216" cy="177787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4CC5D4B7-14A1-4758-9101-0E541062FE8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343648" y="4334284"/>
                  <a:ext cx="489852" cy="1954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A9CBF9C7-EE58-4AF2-9F4E-50D8FED8B59F}"/>
                    </a:ext>
                  </a:extLst>
                </p14:cNvPr>
                <p14:cNvContentPartPr/>
                <p14:nvPr/>
              </p14:nvContentPartPr>
              <p14:xfrm>
                <a:off x="1857986" y="4354723"/>
                <a:ext cx="196009" cy="145569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A9CBF9C7-EE58-4AF2-9F4E-50D8FED8B59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848995" y="4345737"/>
                  <a:ext cx="213632" cy="1631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799C1B3E-829D-48A7-AE91-82E18F6D0468}"/>
                    </a:ext>
                  </a:extLst>
                </p14:cNvPr>
                <p14:cNvContentPartPr/>
                <p14:nvPr/>
              </p14:nvContentPartPr>
              <p14:xfrm>
                <a:off x="3534383" y="4318404"/>
                <a:ext cx="880560" cy="3531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799C1B3E-829D-48A7-AE91-82E18F6D046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525383" y="4309404"/>
                  <a:ext cx="8982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0D1CDDA8-5700-4EF3-9520-017A72F34AA6}"/>
                    </a:ext>
                  </a:extLst>
                </p14:cNvPr>
                <p14:cNvContentPartPr/>
                <p14:nvPr/>
              </p14:nvContentPartPr>
              <p14:xfrm>
                <a:off x="3224361" y="4962188"/>
                <a:ext cx="88279" cy="50671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0D1CDDA8-5700-4EF3-9520-017A72F34AA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215353" y="4953140"/>
                  <a:ext cx="105935" cy="684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BF6A7D33-DF9B-46BD-967F-546A4F101FC4}"/>
                    </a:ext>
                  </a:extLst>
                </p14:cNvPr>
                <p14:cNvContentPartPr/>
                <p14:nvPr/>
              </p14:nvContentPartPr>
              <p14:xfrm>
                <a:off x="3666652" y="4809004"/>
                <a:ext cx="564480" cy="3060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BF6A7D33-DF9B-46BD-967F-546A4F101FC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657652" y="4800004"/>
                  <a:ext cx="5821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0DE2DF1F-EF2C-4FD0-804B-D99FC6E6846D}"/>
                    </a:ext>
                  </a:extLst>
                </p14:cNvPr>
                <p14:cNvContentPartPr/>
                <p14:nvPr/>
              </p14:nvContentPartPr>
              <p14:xfrm>
                <a:off x="3594233" y="5180102"/>
                <a:ext cx="673911" cy="30344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0DE2DF1F-EF2C-4FD0-804B-D99FC6E6846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585233" y="5171103"/>
                  <a:ext cx="691551" cy="3210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42436FA4-0652-4FDD-BAF8-C7757DB51823}"/>
                    </a:ext>
                  </a:extLst>
                </p14:cNvPr>
                <p14:cNvContentPartPr/>
                <p14:nvPr/>
              </p14:nvContentPartPr>
              <p14:xfrm>
                <a:off x="1872051" y="5835016"/>
                <a:ext cx="271120" cy="181595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42436FA4-0652-4FDD-BAF8-C7757DB5182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863038" y="5826026"/>
                  <a:ext cx="288786" cy="1992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38EF8798-E500-45A2-83B9-3254BC7A29F6}"/>
                    </a:ext>
                  </a:extLst>
                </p14:cNvPr>
                <p14:cNvContentPartPr/>
                <p14:nvPr/>
              </p14:nvContentPartPr>
              <p14:xfrm>
                <a:off x="2467857" y="5777901"/>
                <a:ext cx="184637" cy="26302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38EF8798-E500-45A2-83B9-3254BC7A29F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458859" y="5768893"/>
                  <a:ext cx="202273" cy="2806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A16278B2-BDD4-4FEF-9A22-8740854950CE}"/>
                    </a:ext>
                  </a:extLst>
                </p14:cNvPr>
                <p14:cNvContentPartPr/>
                <p14:nvPr/>
              </p14:nvContentPartPr>
              <p14:xfrm>
                <a:off x="2946058" y="5889495"/>
                <a:ext cx="113116" cy="40127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A16278B2-BDD4-4FEF-9A22-8740854950C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937081" y="5880538"/>
                  <a:ext cx="130712" cy="576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E40832F8-06DE-4D4C-915D-08297135C8F3}"/>
                    </a:ext>
                  </a:extLst>
                </p14:cNvPr>
                <p14:cNvContentPartPr/>
                <p14:nvPr/>
              </p14:nvContentPartPr>
              <p14:xfrm>
                <a:off x="3632515" y="5704092"/>
                <a:ext cx="208080" cy="22824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E40832F8-06DE-4D4C-915D-08297135C8F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623515" y="5695092"/>
                  <a:ext cx="2257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3EEE045A-4C33-47FF-BE7F-1E4AEAC4C1E4}"/>
                    </a:ext>
                  </a:extLst>
                </p14:cNvPr>
                <p14:cNvContentPartPr/>
                <p14:nvPr/>
              </p14:nvContentPartPr>
              <p14:xfrm>
                <a:off x="3266256" y="6022176"/>
                <a:ext cx="736753" cy="25189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3EEE045A-4C33-47FF-BE7F-1E4AEAC4C1E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257258" y="6013180"/>
                  <a:ext cx="754389" cy="428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02A808A0-93F7-4A9E-8223-71043B58B20F}"/>
                    </a:ext>
                  </a:extLst>
                </p14:cNvPr>
                <p14:cNvContentPartPr/>
                <p14:nvPr/>
              </p14:nvContentPartPr>
              <p14:xfrm>
                <a:off x="3300669" y="6156615"/>
                <a:ext cx="143341" cy="171344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02A808A0-93F7-4A9E-8223-71043B58B20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291665" y="6147635"/>
                  <a:ext cx="160989" cy="1889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9E6CF00F-8D43-485A-81EF-D23912F3A13E}"/>
                    </a:ext>
                  </a:extLst>
                </p14:cNvPr>
                <p14:cNvContentPartPr/>
                <p14:nvPr/>
              </p14:nvContentPartPr>
              <p14:xfrm>
                <a:off x="3543062" y="6110924"/>
                <a:ext cx="638300" cy="202098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9E6CF00F-8D43-485A-81EF-D23912F3A13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534057" y="6101934"/>
                  <a:ext cx="655951" cy="2197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BED9D3C-86D6-4411-8F7D-1B6856A3D102}"/>
                    </a:ext>
                  </a:extLst>
                </p14:cNvPr>
                <p14:cNvContentPartPr/>
                <p14:nvPr/>
              </p14:nvContentPartPr>
              <p14:xfrm>
                <a:off x="3602596" y="1873320"/>
                <a:ext cx="86760" cy="314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BED9D3C-86D6-4411-8F7D-1B6856A3D10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593596" y="1864330"/>
                  <a:ext cx="104400" cy="3319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64B6EA9-0275-4512-B83C-C97892BCE38D}"/>
                    </a:ext>
                  </a:extLst>
                </p14:cNvPr>
                <p14:cNvContentPartPr/>
                <p14:nvPr/>
              </p14:nvContentPartPr>
              <p14:xfrm>
                <a:off x="3308476" y="1943520"/>
                <a:ext cx="197280" cy="300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64B6EA9-0275-4512-B83C-C97892BCE38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299492" y="1934520"/>
                  <a:ext cx="214888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AF2539B-CA08-4440-87AA-FF78EBDCFB12}"/>
                    </a:ext>
                  </a:extLst>
                </p14:cNvPr>
                <p14:cNvContentPartPr/>
                <p14:nvPr/>
              </p14:nvContentPartPr>
              <p14:xfrm>
                <a:off x="4743436" y="5794800"/>
                <a:ext cx="425160" cy="377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AF2539B-CA08-4440-87AA-FF78EBDCFB1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734444" y="5785800"/>
                  <a:ext cx="442785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4458937-74DB-4861-8544-3CA092F2756D}"/>
                    </a:ext>
                  </a:extLst>
                </p14:cNvPr>
                <p14:cNvContentPartPr/>
                <p14:nvPr/>
              </p14:nvContentPartPr>
              <p14:xfrm>
                <a:off x="4624636" y="2770800"/>
                <a:ext cx="70560" cy="1231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4458937-74DB-4861-8544-3CA092F2756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615636" y="2761826"/>
                  <a:ext cx="88200" cy="1407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4CDE7E8-F550-43FE-951C-7CEAD8915200}"/>
                    </a:ext>
                  </a:extLst>
                </p14:cNvPr>
                <p14:cNvContentPartPr/>
                <p14:nvPr/>
              </p14:nvContentPartPr>
              <p14:xfrm>
                <a:off x="3193996" y="3814800"/>
                <a:ext cx="67320" cy="138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4CDE7E8-F550-43FE-951C-7CEAD891520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184996" y="3805800"/>
                  <a:ext cx="849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5AADC76-95F5-4CCC-99AC-462B446ABED6}"/>
                    </a:ext>
                  </a:extLst>
                </p14:cNvPr>
                <p14:cNvContentPartPr/>
                <p14:nvPr/>
              </p14:nvContentPartPr>
              <p14:xfrm>
                <a:off x="4968436" y="3776280"/>
                <a:ext cx="113760" cy="1620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5AADC76-95F5-4CCC-99AC-462B446ABED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959436" y="3767280"/>
                  <a:ext cx="1314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D1D371F-9B8D-45BF-AFAE-2386FF4CD514}"/>
                    </a:ext>
                  </a:extLst>
                </p14:cNvPr>
                <p14:cNvContentPartPr/>
                <p14:nvPr/>
              </p14:nvContentPartPr>
              <p14:xfrm>
                <a:off x="3908956" y="4846200"/>
                <a:ext cx="77400" cy="1245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D1D371F-9B8D-45BF-AFAE-2386FF4CD51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899998" y="4837200"/>
                  <a:ext cx="94958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C031696-48E2-4C2F-8193-C8BFBE8F4FB2}"/>
                    </a:ext>
                  </a:extLst>
                </p14:cNvPr>
                <p14:cNvContentPartPr/>
                <p14:nvPr/>
              </p14:nvContentPartPr>
              <p14:xfrm>
                <a:off x="3986716" y="4410600"/>
                <a:ext cx="118080" cy="1382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C031696-48E2-4C2F-8193-C8BFBE8F4FB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977716" y="4401623"/>
                  <a:ext cx="135720" cy="1558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1B62368-033A-42A5-9495-5929A1DA28FD}"/>
                    </a:ext>
                  </a:extLst>
                </p14:cNvPr>
                <p14:cNvContentPartPr/>
                <p14:nvPr/>
              </p14:nvContentPartPr>
              <p14:xfrm>
                <a:off x="3431956" y="5775360"/>
                <a:ext cx="119160" cy="1238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1B62368-033A-42A5-9495-5929A1DA28F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422956" y="5766360"/>
                  <a:ext cx="136800" cy="14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16894B1B-A400-47DD-948E-2BC193D0D06E}"/>
                  </a:ext>
                </a:extLst>
              </p14:cNvPr>
              <p14:cNvContentPartPr/>
              <p14:nvPr/>
            </p14:nvContentPartPr>
            <p14:xfrm>
              <a:off x="6627240" y="4150441"/>
              <a:ext cx="412200" cy="2829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16894B1B-A400-47DD-948E-2BC193D0D06E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6618240" y="4141441"/>
                <a:ext cx="42984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9C06B252-E79D-474E-81A2-3AA7C2D0BEF2}"/>
                  </a:ext>
                </a:extLst>
              </p14:cNvPr>
              <p14:cNvContentPartPr/>
              <p14:nvPr/>
            </p14:nvContentPartPr>
            <p14:xfrm>
              <a:off x="7284240" y="4289761"/>
              <a:ext cx="87480" cy="543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9C06B252-E79D-474E-81A2-3AA7C2D0BEF2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7275564" y="4280820"/>
                <a:ext cx="105193" cy="718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FEBB8973-0DB9-40BA-98EA-B8D4F85DB48A}"/>
                  </a:ext>
                </a:extLst>
              </p14:cNvPr>
              <p14:cNvContentPartPr/>
              <p14:nvPr/>
            </p14:nvContentPartPr>
            <p14:xfrm>
              <a:off x="7720200" y="4157281"/>
              <a:ext cx="151920" cy="19368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FEBB8973-0DB9-40BA-98EA-B8D4F85DB48A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7711560" y="4148298"/>
                <a:ext cx="169560" cy="2112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19A20D4D-6B2B-45E4-881D-ACA5E0A4DD2C}"/>
                  </a:ext>
                </a:extLst>
              </p14:cNvPr>
              <p14:cNvContentPartPr/>
              <p14:nvPr/>
            </p14:nvContentPartPr>
            <p14:xfrm>
              <a:off x="7742520" y="4149001"/>
              <a:ext cx="982440" cy="3826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19A20D4D-6B2B-45E4-881D-ACA5E0A4DD2C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7733520" y="4140001"/>
                <a:ext cx="100008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4D26B91F-F381-4927-A0A7-E6E97E41F3A6}"/>
                  </a:ext>
                </a:extLst>
              </p14:cNvPr>
              <p14:cNvContentPartPr/>
              <p14:nvPr/>
            </p14:nvContentPartPr>
            <p14:xfrm>
              <a:off x="7990560" y="4626361"/>
              <a:ext cx="445680" cy="2926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4D26B91F-F381-4927-A0A7-E6E97E41F3A6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7981560" y="4617361"/>
                <a:ext cx="46332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E2299879-7A87-4FE1-AF2C-1F05F72A19EB}"/>
                  </a:ext>
                </a:extLst>
              </p14:cNvPr>
              <p14:cNvContentPartPr/>
              <p14:nvPr/>
            </p14:nvContentPartPr>
            <p14:xfrm>
              <a:off x="7732440" y="4643641"/>
              <a:ext cx="209520" cy="3268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E2299879-7A87-4FE1-AF2C-1F05F72A19EB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723785" y="4634641"/>
                <a:ext cx="22719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D0BC83BD-0719-41E3-9A5F-77BB85D939B8}"/>
                  </a:ext>
                </a:extLst>
              </p14:cNvPr>
              <p14:cNvContentPartPr/>
              <p14:nvPr/>
            </p14:nvContentPartPr>
            <p14:xfrm>
              <a:off x="9019800" y="4272841"/>
              <a:ext cx="115560" cy="867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D0BC83BD-0719-41E3-9A5F-77BB85D939B8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9011133" y="4263878"/>
                <a:ext cx="133255" cy="104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599CC306-D241-45B8-938F-06938A3477F7}"/>
                  </a:ext>
                </a:extLst>
              </p14:cNvPr>
              <p14:cNvContentPartPr/>
              <p14:nvPr/>
            </p14:nvContentPartPr>
            <p14:xfrm>
              <a:off x="9492480" y="4136761"/>
              <a:ext cx="156600" cy="18360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599CC306-D241-45B8-938F-06938A3477F7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9483840" y="4128121"/>
                <a:ext cx="17424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22DFCABD-AEE2-4459-9FA7-697BA0FBE3C3}"/>
                  </a:ext>
                </a:extLst>
              </p14:cNvPr>
              <p14:cNvContentPartPr/>
              <p14:nvPr/>
            </p14:nvContentPartPr>
            <p14:xfrm>
              <a:off x="9505800" y="4122361"/>
              <a:ext cx="816120" cy="35568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22DFCABD-AEE2-4459-9FA7-697BA0FBE3C3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9497156" y="4113361"/>
                <a:ext cx="833768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D3118C26-1DA4-487E-A6EB-498260AB1AA1}"/>
                  </a:ext>
                </a:extLst>
              </p14:cNvPr>
              <p14:cNvContentPartPr/>
              <p14:nvPr/>
            </p14:nvContentPartPr>
            <p14:xfrm>
              <a:off x="9610560" y="4579201"/>
              <a:ext cx="646200" cy="31752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D3118C26-1DA4-487E-A6EB-498260AB1AA1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9601565" y="4570201"/>
                <a:ext cx="66383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C893BA9F-67A0-46E4-8723-FB9FC9007F1D}"/>
                  </a:ext>
                </a:extLst>
              </p14:cNvPr>
              <p14:cNvContentPartPr/>
              <p14:nvPr/>
            </p14:nvContentPartPr>
            <p14:xfrm>
              <a:off x="10585080" y="4289761"/>
              <a:ext cx="124560" cy="1620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C893BA9F-67A0-46E4-8723-FB9FC9007F1D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0576440" y="4280761"/>
                <a:ext cx="14220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4184E62F-822F-442F-BCA5-148CF7C7C678}"/>
                  </a:ext>
                </a:extLst>
              </p14:cNvPr>
              <p14:cNvContentPartPr/>
              <p14:nvPr/>
            </p14:nvContentPartPr>
            <p14:xfrm>
              <a:off x="10811160" y="4132801"/>
              <a:ext cx="864000" cy="83772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4184E62F-822F-442F-BCA5-148CF7C7C678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10802160" y="4124161"/>
                <a:ext cx="881640" cy="85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DAC06CC2-3994-40B0-AC2A-FD2BA9C42522}"/>
                  </a:ext>
                </a:extLst>
              </p14:cNvPr>
              <p14:cNvContentPartPr/>
              <p14:nvPr/>
            </p14:nvContentPartPr>
            <p14:xfrm>
              <a:off x="7872840" y="5361849"/>
              <a:ext cx="439560" cy="286554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DAC06CC2-3994-40B0-AC2A-FD2BA9C42522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7864193" y="5352860"/>
                <a:ext cx="457214" cy="3041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A684A910-11F9-411F-9D8C-3EA743DB9463}"/>
                  </a:ext>
                </a:extLst>
              </p14:cNvPr>
              <p14:cNvContentPartPr/>
              <p14:nvPr/>
            </p14:nvContentPartPr>
            <p14:xfrm>
              <a:off x="8493120" y="5458232"/>
              <a:ext cx="136800" cy="2113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A684A910-11F9-411F-9D8C-3EA743DB9463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8484480" y="5449124"/>
                <a:ext cx="154440" cy="389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AE85EA53-BF16-4959-8F66-B51C959768E2}"/>
                  </a:ext>
                </a:extLst>
              </p14:cNvPr>
              <p14:cNvContentPartPr/>
              <p14:nvPr/>
            </p14:nvContentPartPr>
            <p14:xfrm>
              <a:off x="8809920" y="5315882"/>
              <a:ext cx="388080" cy="308425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AE85EA53-BF16-4959-8F66-B51C959768E2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8801280" y="5307235"/>
                <a:ext cx="405720" cy="3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9244E838-7013-47EA-AEE1-4F3AA476993B}"/>
                  </a:ext>
                </a:extLst>
              </p14:cNvPr>
              <p14:cNvContentPartPr/>
              <p14:nvPr/>
            </p14:nvContentPartPr>
            <p14:xfrm>
              <a:off x="7515360" y="5471281"/>
              <a:ext cx="86760" cy="936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9244E838-7013-47EA-AEE1-4F3AA476993B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7506360" y="5462641"/>
                <a:ext cx="10440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2A829578-8C36-4BAD-A440-EC6CBB74DD72}"/>
                  </a:ext>
                </a:extLst>
              </p14:cNvPr>
              <p14:cNvContentPartPr/>
              <p14:nvPr/>
            </p14:nvContentPartPr>
            <p14:xfrm>
              <a:off x="6693120" y="5288041"/>
              <a:ext cx="419760" cy="29232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2A829578-8C36-4BAD-A440-EC6CBB74DD72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6684480" y="5279390"/>
                <a:ext cx="437400" cy="3099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52D72C61-FE46-4887-860C-ED4573DB8DA6}"/>
                  </a:ext>
                </a:extLst>
              </p14:cNvPr>
              <p14:cNvContentPartPr/>
              <p14:nvPr/>
            </p14:nvContentPartPr>
            <p14:xfrm>
              <a:off x="7497720" y="5397121"/>
              <a:ext cx="122040" cy="46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52D72C61-FE46-4887-860C-ED4573DB8DA6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7488720" y="5388121"/>
                <a:ext cx="1396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DEFB9737-1295-448F-8D47-2CC3D51130C9}"/>
                  </a:ext>
                </a:extLst>
              </p14:cNvPr>
              <p14:cNvContentPartPr/>
              <p14:nvPr/>
            </p14:nvContentPartPr>
            <p14:xfrm>
              <a:off x="11289240" y="4247641"/>
              <a:ext cx="136080" cy="13320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DEFB9737-1295-448F-8D47-2CC3D51130C9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1280240" y="4238641"/>
                <a:ext cx="15372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840015D0-4B09-4BA9-815C-C96CB7089AC2}"/>
                  </a:ext>
                </a:extLst>
              </p14:cNvPr>
              <p14:cNvContentPartPr/>
              <p14:nvPr/>
            </p14:nvContentPartPr>
            <p14:xfrm>
              <a:off x="6376036" y="3517800"/>
              <a:ext cx="1506600" cy="21204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840015D0-4B09-4BA9-815C-C96CB7089AC2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6367036" y="3509145"/>
                <a:ext cx="1524240" cy="2297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B5244A54-E200-4FE5-B8F4-9E8CA7A7B61B}"/>
                  </a:ext>
                </a:extLst>
              </p14:cNvPr>
              <p14:cNvContentPartPr/>
              <p14:nvPr/>
            </p14:nvContentPartPr>
            <p14:xfrm>
              <a:off x="8114476" y="3469560"/>
              <a:ext cx="1353600" cy="24156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B5244A54-E200-4FE5-B8F4-9E8CA7A7B61B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8105476" y="3460920"/>
                <a:ext cx="137124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47905F18-BF5B-4B47-BB94-0B23BB8B30FF}"/>
                  </a:ext>
                </a:extLst>
              </p14:cNvPr>
              <p14:cNvContentPartPr/>
              <p14:nvPr/>
            </p14:nvContentPartPr>
            <p14:xfrm>
              <a:off x="11115796" y="3526800"/>
              <a:ext cx="24480" cy="1620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47905F18-BF5B-4B47-BB94-0B23BB8B30FF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11106796" y="3517800"/>
                <a:ext cx="4212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E6E22FB6-952D-43D9-A269-DFA4275FE997}"/>
                  </a:ext>
                </a:extLst>
              </p14:cNvPr>
              <p14:cNvContentPartPr/>
              <p14:nvPr/>
            </p14:nvContentPartPr>
            <p14:xfrm>
              <a:off x="11105356" y="3630120"/>
              <a:ext cx="35280" cy="2052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E6E22FB6-952D-43D9-A269-DFA4275FE997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11096356" y="3621480"/>
                <a:ext cx="5292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56F68BB1-8851-4709-B95B-205D831FAB0D}"/>
                  </a:ext>
                </a:extLst>
              </p14:cNvPr>
              <p14:cNvContentPartPr/>
              <p14:nvPr/>
            </p14:nvContentPartPr>
            <p14:xfrm>
              <a:off x="9720076" y="3440400"/>
              <a:ext cx="1202400" cy="37944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56F68BB1-8851-4709-B95B-205D831FAB0D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9711076" y="3431760"/>
                <a:ext cx="122004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141FA418-60B0-4CF3-B5E7-1A266CA4699A}"/>
                  </a:ext>
                </a:extLst>
              </p14:cNvPr>
              <p14:cNvContentPartPr/>
              <p14:nvPr/>
            </p14:nvContentPartPr>
            <p14:xfrm>
              <a:off x="9702796" y="5284680"/>
              <a:ext cx="454680" cy="42228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141FA418-60B0-4CF3-B5E7-1A266CA4699A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9693803" y="5275680"/>
                <a:ext cx="472306" cy="43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5883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D63B2-DDC1-4E45-90E1-323804B05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2B85-FD9A-404C-BB62-1E26FB610798}" type="slidenum">
              <a:rPr lang="en-GB" smtClean="0"/>
              <a:t>9</a:t>
            </a:fld>
            <a:endParaRPr lang="en-GB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9657FC6-8C4B-4385-8AB9-850999E92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Figure of Merit and Propulsive Efficiency	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5A4B190-4B05-40B3-862A-7787154E12E5}"/>
                  </a:ext>
                </a:extLst>
              </p14:cNvPr>
              <p14:cNvContentPartPr/>
              <p14:nvPr/>
            </p14:nvContentPartPr>
            <p14:xfrm>
              <a:off x="1173676" y="2163480"/>
              <a:ext cx="325440" cy="297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5A4B190-4B05-40B3-862A-7787154E12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4676" y="2154840"/>
                <a:ext cx="34308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4F68F8F-869B-43CF-873C-D2277769F198}"/>
                  </a:ext>
                </a:extLst>
              </p14:cNvPr>
              <p14:cNvContentPartPr/>
              <p14:nvPr/>
            </p14:nvContentPartPr>
            <p14:xfrm>
              <a:off x="2737156" y="2311080"/>
              <a:ext cx="9720" cy="3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4F68F8F-869B-43CF-873C-D2277769F1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28156" y="2302080"/>
                <a:ext cx="2736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9D9F415-CB02-41A3-B3B5-5657A18E78A1}"/>
                  </a:ext>
                </a:extLst>
              </p14:cNvPr>
              <p14:cNvContentPartPr/>
              <p14:nvPr/>
            </p14:nvContentPartPr>
            <p14:xfrm>
              <a:off x="2752996" y="2392080"/>
              <a:ext cx="18000" cy="21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9D9F415-CB02-41A3-B3B5-5657A18E78A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43996" y="2383440"/>
                <a:ext cx="356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356CB99-FD0F-4F6F-9AE4-6421745922FF}"/>
                  </a:ext>
                </a:extLst>
              </p14:cNvPr>
              <p14:cNvContentPartPr/>
              <p14:nvPr/>
            </p14:nvContentPartPr>
            <p14:xfrm>
              <a:off x="1852996" y="2199120"/>
              <a:ext cx="604800" cy="278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356CB99-FD0F-4F6F-9AE4-6421745922F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44356" y="2190480"/>
                <a:ext cx="62244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2938C21-5C1B-4D18-8C8F-7F7F7C25669F}"/>
                  </a:ext>
                </a:extLst>
              </p14:cNvPr>
              <p14:cNvContentPartPr/>
              <p14:nvPr/>
            </p14:nvContentPartPr>
            <p14:xfrm>
              <a:off x="4070596" y="2271840"/>
              <a:ext cx="118080" cy="52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2938C21-5C1B-4D18-8C8F-7F7F7C25669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61956" y="2263200"/>
                <a:ext cx="13572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27FB0F8-A5BD-48C0-ACDE-DFD68A04B881}"/>
                  </a:ext>
                </a:extLst>
              </p14:cNvPr>
              <p14:cNvContentPartPr/>
              <p14:nvPr/>
            </p14:nvContentPartPr>
            <p14:xfrm>
              <a:off x="3249076" y="2171760"/>
              <a:ext cx="401040" cy="355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27FB0F8-A5BD-48C0-ACDE-DFD68A04B88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40436" y="2162760"/>
                <a:ext cx="41868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871BB66-8402-4C25-9419-76430253AFDE}"/>
                  </a:ext>
                </a:extLst>
              </p14:cNvPr>
              <p14:cNvContentPartPr/>
              <p14:nvPr/>
            </p14:nvContentPartPr>
            <p14:xfrm>
              <a:off x="4596916" y="2119920"/>
              <a:ext cx="1507320" cy="7527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871BB66-8402-4C25-9419-76430253AFD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87916" y="2111280"/>
                <a:ext cx="1524960" cy="77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930B2E5-DA9F-491F-919A-D438A015E50C}"/>
                  </a:ext>
                </a:extLst>
              </p14:cNvPr>
              <p14:cNvContentPartPr/>
              <p14:nvPr/>
            </p14:nvContentPartPr>
            <p14:xfrm>
              <a:off x="1123276" y="3194160"/>
              <a:ext cx="1111320" cy="4791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930B2E5-DA9F-491F-919A-D438A015E50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14639" y="3185160"/>
                <a:ext cx="1128954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84757F8-0940-4E3F-B115-CE0A1C169FB8}"/>
                  </a:ext>
                </a:extLst>
              </p14:cNvPr>
              <p14:cNvContentPartPr/>
              <p14:nvPr/>
            </p14:nvContentPartPr>
            <p14:xfrm>
              <a:off x="3002116" y="3163200"/>
              <a:ext cx="786960" cy="3049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84757F8-0940-4E3F-B115-CE0A1C169FB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93116" y="3154200"/>
                <a:ext cx="80460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B584F06-30D9-407D-8B5E-88B7CFA40FEF}"/>
                  </a:ext>
                </a:extLst>
              </p14:cNvPr>
              <p14:cNvContentPartPr/>
              <p14:nvPr/>
            </p14:nvContentPartPr>
            <p14:xfrm>
              <a:off x="2491996" y="3206760"/>
              <a:ext cx="237240" cy="2059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B584F06-30D9-407D-8B5E-88B7CFA40FE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83356" y="3198120"/>
                <a:ext cx="25488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DAE8C9B-F0B9-4318-8A44-5A1275AE7CA5}"/>
                  </a:ext>
                </a:extLst>
              </p14:cNvPr>
              <p14:cNvContentPartPr/>
              <p14:nvPr/>
            </p14:nvContentPartPr>
            <p14:xfrm>
              <a:off x="4024516" y="3119280"/>
              <a:ext cx="2113920" cy="348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DAE8C9B-F0B9-4318-8A44-5A1275AE7CA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15876" y="3110640"/>
                <a:ext cx="213156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1C36604-D070-46B4-9B08-26487CF6644D}"/>
                  </a:ext>
                </a:extLst>
              </p14:cNvPr>
              <p14:cNvContentPartPr/>
              <p14:nvPr/>
            </p14:nvContentPartPr>
            <p14:xfrm>
              <a:off x="6358396" y="3255720"/>
              <a:ext cx="2160" cy="154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1C36604-D070-46B4-9B08-26487CF6644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49396" y="3247080"/>
                <a:ext cx="1980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181CE9F-9311-4FF2-8C08-ABE746C1F413}"/>
                  </a:ext>
                </a:extLst>
              </p14:cNvPr>
              <p14:cNvContentPartPr/>
              <p14:nvPr/>
            </p14:nvContentPartPr>
            <p14:xfrm>
              <a:off x="6360196" y="3365160"/>
              <a:ext cx="17280" cy="172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181CE9F-9311-4FF2-8C08-ABE746C1F41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51196" y="3356160"/>
                <a:ext cx="3492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204BAD03-7689-4D40-832C-0F55417CEB98}"/>
                  </a:ext>
                </a:extLst>
              </p14:cNvPr>
              <p14:cNvContentPartPr/>
              <p14:nvPr/>
            </p14:nvContentPartPr>
            <p14:xfrm>
              <a:off x="4179316" y="4054200"/>
              <a:ext cx="69840" cy="860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204BAD03-7689-4D40-832C-0F55417CEB9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70316" y="4045200"/>
                <a:ext cx="8748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F44B557-4D60-4946-878E-BBB27656802E}"/>
                  </a:ext>
                </a:extLst>
              </p14:cNvPr>
              <p14:cNvContentPartPr/>
              <p14:nvPr/>
            </p14:nvContentPartPr>
            <p14:xfrm>
              <a:off x="3283276" y="3963120"/>
              <a:ext cx="396720" cy="3330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F44B557-4D60-4946-878E-BBB27656802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74284" y="3954480"/>
                <a:ext cx="414344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8C34C90-A8FB-47D9-9270-BA5C61895FA4}"/>
                  </a:ext>
                </a:extLst>
              </p14:cNvPr>
              <p14:cNvContentPartPr/>
              <p14:nvPr/>
            </p14:nvContentPartPr>
            <p14:xfrm>
              <a:off x="4663516" y="3856200"/>
              <a:ext cx="735120" cy="324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8C34C90-A8FB-47D9-9270-BA5C61895FA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54876" y="3847560"/>
                <a:ext cx="75276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C800B278-BEBE-469B-9122-F3CC9B755AB7}"/>
                  </a:ext>
                </a:extLst>
              </p14:cNvPr>
              <p14:cNvContentPartPr/>
              <p14:nvPr/>
            </p14:nvContentPartPr>
            <p14:xfrm>
              <a:off x="6788236" y="2295240"/>
              <a:ext cx="556920" cy="4017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C800B278-BEBE-469B-9122-F3CC9B755AB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779236" y="2286600"/>
                <a:ext cx="57456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CC21D485-BD3A-40C6-B2B5-B4EEB74098AC}"/>
                  </a:ext>
                </a:extLst>
              </p14:cNvPr>
              <p14:cNvContentPartPr/>
              <p14:nvPr/>
            </p14:nvContentPartPr>
            <p14:xfrm>
              <a:off x="6602836" y="3901200"/>
              <a:ext cx="580680" cy="2768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CC21D485-BD3A-40C6-B2B5-B4EEB74098A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94196" y="3892560"/>
                <a:ext cx="59832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2878D2E-B650-40AC-9D06-FD808FA9EB51}"/>
                  </a:ext>
                </a:extLst>
              </p14:cNvPr>
              <p14:cNvContentPartPr/>
              <p14:nvPr/>
            </p14:nvContentPartPr>
            <p14:xfrm>
              <a:off x="1142716" y="4806960"/>
              <a:ext cx="340560" cy="2786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2878D2E-B650-40AC-9D06-FD808FA9EB5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34076" y="4798309"/>
                <a:ext cx="358200" cy="2963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5B1CB23-784F-4127-B5ED-A4A1BA22A468}"/>
                  </a:ext>
                </a:extLst>
              </p14:cNvPr>
              <p14:cNvContentPartPr/>
              <p14:nvPr/>
            </p14:nvContentPartPr>
            <p14:xfrm>
              <a:off x="1735636" y="4836480"/>
              <a:ext cx="2116440" cy="40068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5B1CB23-784F-4127-B5ED-A4A1BA22A46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26636" y="4827472"/>
                <a:ext cx="2134080" cy="4183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BFEBCE7-C20E-4080-A3CE-EBB56A398FF6}"/>
                  </a:ext>
                </a:extLst>
              </p14:cNvPr>
              <p14:cNvContentPartPr/>
              <p14:nvPr/>
            </p14:nvContentPartPr>
            <p14:xfrm>
              <a:off x="4037836" y="4729200"/>
              <a:ext cx="1101600" cy="6174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BFEBCE7-C20E-4080-A3CE-EBB56A398FF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28839" y="4720200"/>
                <a:ext cx="1119234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15167FBC-0537-4A6B-9AFE-CFBC0890503F}"/>
                  </a:ext>
                </a:extLst>
              </p14:cNvPr>
              <p14:cNvContentPartPr/>
              <p14:nvPr/>
            </p14:nvContentPartPr>
            <p14:xfrm>
              <a:off x="5423476" y="4903800"/>
              <a:ext cx="22680" cy="126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15167FBC-0537-4A6B-9AFE-CFBC0890503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414476" y="4895160"/>
                <a:ext cx="4032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E39F4FA1-51AF-4A92-8366-C34E51284ED1}"/>
                  </a:ext>
                </a:extLst>
              </p14:cNvPr>
              <p14:cNvContentPartPr/>
              <p14:nvPr/>
            </p14:nvContentPartPr>
            <p14:xfrm>
              <a:off x="5434636" y="5026920"/>
              <a:ext cx="23760" cy="2412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E39F4FA1-51AF-4A92-8366-C34E51284ED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425636" y="5018280"/>
                <a:ext cx="414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D4FC7D54-7DF1-41D8-ACC5-54072B812F78}"/>
                  </a:ext>
                </a:extLst>
              </p14:cNvPr>
              <p14:cNvContentPartPr/>
              <p14:nvPr/>
            </p14:nvContentPartPr>
            <p14:xfrm>
              <a:off x="6948796" y="4889760"/>
              <a:ext cx="119160" cy="687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D4FC7D54-7DF1-41D8-ACC5-54072B812F7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940130" y="4881120"/>
                <a:ext cx="136853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C479AA46-D4B5-4105-AF2D-15F24385B53F}"/>
                  </a:ext>
                </a:extLst>
              </p14:cNvPr>
              <p14:cNvContentPartPr/>
              <p14:nvPr/>
            </p14:nvContentPartPr>
            <p14:xfrm>
              <a:off x="5985076" y="4884360"/>
              <a:ext cx="637920" cy="4230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C479AA46-D4B5-4105-AF2D-15F24385B53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976436" y="4875720"/>
                <a:ext cx="65556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3AD5FE96-B085-4836-B029-7577AB70C8FA}"/>
                  </a:ext>
                </a:extLst>
              </p14:cNvPr>
              <p14:cNvContentPartPr/>
              <p14:nvPr/>
            </p14:nvContentPartPr>
            <p14:xfrm>
              <a:off x="7416076" y="5120880"/>
              <a:ext cx="755280" cy="118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3AD5FE96-B085-4836-B029-7577AB70C8F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407076" y="5112240"/>
                <a:ext cx="77292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A9B8DFF5-E049-4DB3-BAC8-60C2C98286B7}"/>
                  </a:ext>
                </a:extLst>
              </p14:cNvPr>
              <p14:cNvContentPartPr/>
              <p14:nvPr/>
            </p14:nvContentPartPr>
            <p14:xfrm>
              <a:off x="7500316" y="4781400"/>
              <a:ext cx="622800" cy="1987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A9B8DFF5-E049-4DB3-BAC8-60C2C98286B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491676" y="4772400"/>
                <a:ext cx="64044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67D54EA-F777-47E7-AF2A-482476193966}"/>
                  </a:ext>
                </a:extLst>
              </p14:cNvPr>
              <p14:cNvContentPartPr/>
              <p14:nvPr/>
            </p14:nvContentPartPr>
            <p14:xfrm>
              <a:off x="7458916" y="5398080"/>
              <a:ext cx="853200" cy="2062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67D54EA-F777-47E7-AF2A-48247619396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450272" y="5389096"/>
                <a:ext cx="870847" cy="223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DA61F149-95B8-4FCD-BD04-8A7EDA3E63E6}"/>
                  </a:ext>
                </a:extLst>
              </p14:cNvPr>
              <p14:cNvContentPartPr/>
              <p14:nvPr/>
            </p14:nvContentPartPr>
            <p14:xfrm>
              <a:off x="8714236" y="4915680"/>
              <a:ext cx="460440" cy="42588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DA61F149-95B8-4FCD-BD04-8A7EDA3E63E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705589" y="4907040"/>
                <a:ext cx="478094" cy="44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2581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374</Words>
  <Application>Microsoft Office PowerPoint</Application>
  <PresentationFormat>Widescreen</PresentationFormat>
  <Paragraphs>127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Hover Aerodynamic Design </vt:lpstr>
      <vt:lpstr>PowerPoint Presentation</vt:lpstr>
      <vt:lpstr>Cruise Aerodynamic Design </vt:lpstr>
      <vt:lpstr>Cruise Aerodynamic Design </vt:lpstr>
      <vt:lpstr>Thrust given by momentum equation: </vt:lpstr>
      <vt:lpstr>Power and efficiencies: </vt:lpstr>
      <vt:lpstr>Shaft Speed for Hover </vt:lpstr>
      <vt:lpstr>Stage Loading Coefficient for Hover </vt:lpstr>
      <vt:lpstr>Figure of Merit and Propulsive Efficiency </vt:lpstr>
      <vt:lpstr>Operating Point for Cruise </vt:lpstr>
      <vt:lpstr>PowerPoint Presentation</vt:lpstr>
      <vt:lpstr>Design maps for hover and cruise</vt:lpstr>
      <vt:lpstr>Comparing Initial BB and Whittle Hover Designs</vt:lpstr>
      <vt:lpstr>Design options: Contra-Rotating Fan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Grimshaw</dc:creator>
  <cp:lastModifiedBy>Sam</cp:lastModifiedBy>
  <cp:revision>48</cp:revision>
  <dcterms:created xsi:type="dcterms:W3CDTF">2020-04-22T12:47:14Z</dcterms:created>
  <dcterms:modified xsi:type="dcterms:W3CDTF">2020-10-07T09:28:21Z</dcterms:modified>
</cp:coreProperties>
</file>