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474F-9610-3C4E-9CB4-55586CF74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FA570-B45F-6343-8478-45395798A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A015-EC69-0747-ABF4-8085646B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B090-D424-A040-B873-38244519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A553-B4BB-7D4E-93AD-4C10F65C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7826-0FB2-224F-ABC7-C7223E19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74BA2-AE69-1E41-AE69-0725FC77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749E-38D9-F648-B1F3-3FEB6554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126B-BAA9-B941-97C8-45A56D87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5544-A26A-9B4E-B594-D305141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C733A-C59F-D74E-BEE9-677C9372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9664-A8C6-B84D-A681-0F9617A8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6209-265D-4E42-9A9C-CFFFEA94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B2E1-06E3-AC4D-974E-B2A1CE01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A5F5-C0E7-FA45-B8B5-D56F228A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BE6-26DA-7F44-96AD-ABC74F9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7972-1B9F-8043-8C03-282E1973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FAB5-2851-5444-ADFA-5CB22D11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7012-E9D4-1643-9E63-F84862DF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8AFA-88D2-094D-AEB0-8A9FADD6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21D4-212B-B44F-ABA6-D8D296B6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099F-0A70-3D4F-B17B-22F71125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CEC2-7F9A-AA47-B090-27681485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4C3E-784A-C544-89D3-E41C84A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0517-76AF-0E48-B4E2-6159A9E3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2CAD-918E-3440-852F-03C77E0B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3CE3-FE85-224E-9D34-634108DC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7C03-FB88-284C-ABEC-74BA32CEF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19B6-1906-DA4A-8B35-283041D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E6BB-8174-034B-876D-C121E2BF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C173-F369-3040-9143-260B55C9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599C-6CED-724B-A8D0-4D2232D1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2C1-46B2-4B43-BFE6-38BA49990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443FF-BF73-4F43-8097-9D5421A6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71488-4359-CF42-B691-21A645633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2957-D9AF-AA4C-A738-AE0652840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1734-5BAD-B243-899E-66C274A1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BDD14-71B6-6C4C-AF1D-3432833C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AD26-0290-034F-AB2B-74DAA0FE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6D3A-140D-BA43-B179-ED20E533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3A2F1-352B-8C4F-ACF1-6DC0956F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25865-39F3-994A-88E2-F74B3809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94D21-342D-0241-A157-67420039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9640C-569D-674B-98C2-2540CB9E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6E862-0C9B-1F47-A519-3D64579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0000-7C7C-E345-8D95-CE4F9708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85B7-E161-9F4B-908F-7C757DCE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1A1A-5C93-DF40-9AC0-D7341BCB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ADA5-A7D0-1F4F-826D-1507C94A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CDFF-E354-9041-9770-468028D4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DECBE-E6F8-7E49-B70D-089599E1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B1E89-6D2C-714E-AD9D-EABD7ACE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23D0-D0B1-D741-982D-1AC97A52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4AD39-74CB-8549-BCD5-A8B5F338C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ED43-D120-594D-920A-F87F43F7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C2B10-3452-AF40-8391-A35A82E0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E981-D2BB-8044-A6C2-9F0505AE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CBBB4-1410-C24B-9D93-9FBC26B0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5FEFA-F69D-064B-A6E3-9AC7224D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F696-4022-224D-9954-7049B14C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0C47-C5A1-894A-8CC1-8073B5C43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43F22-ACB0-A947-8693-1CD2E7EC8EF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8435-F040-6449-8412-A4DC0E330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770E-D378-EC47-86FB-32C626AC5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2930-E481-1D4A-8D61-0A137CD3C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DE49-E78F-5142-8CBF-CC16B8359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A118C-8F02-E94D-AFC4-8A05FAD5F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16F8B0E-5E11-7B4C-98BB-CD24D580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"/>
            <a:ext cx="121920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630A-F2B2-7C41-98AC-345F731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computer&#10;&#10;Description automatically generated">
            <a:extLst>
              <a:ext uri="{FF2B5EF4-FFF2-40B4-BE49-F238E27FC236}">
                <a16:creationId xmlns:a16="http://schemas.microsoft.com/office/drawing/2014/main" id="{DF9D2E36-0188-A44E-9FC1-2DBD01DC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3081"/>
            <a:ext cx="10409262" cy="5811838"/>
          </a:xfrm>
        </p:spPr>
      </p:pic>
    </p:spTree>
    <p:extLst>
      <p:ext uri="{BB962C8B-B14F-4D97-AF65-F5344CB8AC3E}">
        <p14:creationId xmlns:p14="http://schemas.microsoft.com/office/powerpoint/2010/main" val="6145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AB87-E714-2A40-B906-DA5102B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D1F5F62-8AF3-EC49-B28B-8DB79F78E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16" y="1253331"/>
            <a:ext cx="58017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E1FDE-827A-9B4F-844E-6F03BD69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08" y="1253331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Eriksen</dc:creator>
  <cp:lastModifiedBy>Jordan Eriksen</cp:lastModifiedBy>
  <cp:revision>1</cp:revision>
  <dcterms:created xsi:type="dcterms:W3CDTF">2020-02-21T09:17:27Z</dcterms:created>
  <dcterms:modified xsi:type="dcterms:W3CDTF">2020-02-21T09:28:46Z</dcterms:modified>
</cp:coreProperties>
</file>