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1A0B-6A1B-41B6-A08C-19BF14CDD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9C376-F879-44AD-9D6F-F73AF70B5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DB8D5-AA53-4B5D-BDB8-CB4106E4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BF02-6E7F-451B-A37D-BC8FFDB379B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AE432-BD3D-4364-89B3-DF3E4FF0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49A6E-AF78-4AC5-B2C4-10793F17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E35F-954F-44A2-B86A-3A0883D2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5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8F5D-3EEB-445A-958C-58EDBE8B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0A30E-5A0A-46EA-91BC-7CE0B1996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4F289-1581-4EFD-9CD0-34C73D38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BF02-6E7F-451B-A37D-BC8FFDB379B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A19E7-EC55-420C-BF55-AF9B9560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C764D-3F60-469D-B405-B3649B4A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E35F-954F-44A2-B86A-3A0883D2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9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57388-4F70-4FE9-9F97-A5A594215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8F943-5D78-4223-B80F-C8DD2F558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7CEAF-00FD-474B-8D09-89A88A43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BF02-6E7F-451B-A37D-BC8FFDB379B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C6BB2-2006-42ED-9210-FCD02968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87DD-E342-4B59-BFE1-DFBF29FA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E35F-954F-44A2-B86A-3A0883D2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6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0C8F-1E3F-4086-AA43-5E1A34B7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7D9D-85C2-4366-BCCB-A5273BC8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2A49E-50DC-4C29-91BA-32C0F383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BF02-6E7F-451B-A37D-BC8FFDB379B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D12C8-DB74-4F68-991C-57CFF86D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468D7-DDBF-49B6-9433-ADFE41DE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E35F-954F-44A2-B86A-3A0883D2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0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D4C9-0AB9-4942-8F89-C6E3831D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ED9E9-3065-46E7-A3A6-8002C4790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B9DE0-809F-4D92-B814-2C9939C6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BF02-6E7F-451B-A37D-BC8FFDB379B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1BB82-6BD2-415A-BF18-5F400B89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F0E62-379F-45FE-A7BD-3F8773CC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E35F-954F-44A2-B86A-3A0883D2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2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8ACF-7BDF-4097-B589-84127AEF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313CB-1D8C-4D73-9607-0B7CF1B30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921BF-9C80-4051-AE48-623523985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0BEC4-421D-42AA-81E4-53C78C36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BF02-6E7F-451B-A37D-BC8FFDB379B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2F16F-C765-4B63-AFDE-65C30701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4805A-EFB8-440F-9D97-6B2F149A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E35F-954F-44A2-B86A-3A0883D2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8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1CC2-BC61-48BA-A1CC-1CB15547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7D2AF-AE64-4AAE-A64E-47D1AF03D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4DE87-B266-4BB7-832F-1F23BC2D1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683BA-5D6F-48A1-81A0-818564E9F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A2CB8-F447-4208-AD15-F4607B00F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C0CE6-F8BA-4C45-905B-6FEE46ED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BF02-6E7F-451B-A37D-BC8FFDB379B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8D996-0D67-4C68-90CE-828FABB9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D37B5-B016-476C-B368-ECCA051B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E35F-954F-44A2-B86A-3A0883D2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8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D3A2-947C-45DB-A957-4D855B43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A69DD-DB6E-4402-AFC7-A856C35F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BF02-6E7F-451B-A37D-BC8FFDB379B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30C89-8EA1-468F-8162-31FEE471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73F76-B02C-404B-929F-88D9B7BD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E35F-954F-44A2-B86A-3A0883D2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2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3DC578-4281-4957-BFDD-CC85A77B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BF02-6E7F-451B-A37D-BC8FFDB379B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BDF66-DA66-4CE2-B6F3-28B72C5FB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2E248-A62E-4735-B16B-42F28618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E35F-954F-44A2-B86A-3A0883D2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4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23D2-FD34-4F1C-B9CE-6BA2BB0A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09B53-618F-4B42-AB99-DB62BF556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1AA50-6135-4C1F-9704-1C422D8E7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4D4B8-7843-4343-84DC-B23B1B8A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BF02-6E7F-451B-A37D-BC8FFDB379B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7A9F5-FDC7-4481-80EE-A714024E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AF7E6-E665-4CC6-9D70-0937C890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E35F-954F-44A2-B86A-3A0883D2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3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8DBB-2E8F-4809-9080-79118BB4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938F8-CD08-4CD9-A8B8-6B582123E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AB219-0B00-499C-AC64-1EEEA19AB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9899F-CD30-4751-99EC-6A92E1887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BF02-6E7F-451B-A37D-BC8FFDB379B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A5F45-233C-44A2-9099-FC8BE259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55C43-EEBE-4CBD-811F-4B1207C2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E35F-954F-44A2-B86A-3A0883D2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9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8917D-48BB-4BA8-8DF4-17901B0B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D7B0B-2483-4282-A3C7-477D3F54F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33815-297A-499D-B93F-1F0FEC106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CBF02-6E7F-451B-A37D-BC8FFDB379B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DD6EF-8CE1-4C53-9185-6299DEB28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86EC1-70E1-4888-8743-065D95CE7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4E35F-954F-44A2-B86A-3A0883D2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3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0AF3-F902-49D7-96AE-9EFF3D467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BC902-55D7-4B7C-B861-3B468BA8E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6183B-58A4-40EA-BA8B-45BF3CB71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5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02DA41-FA88-4F6B-A1BA-F27D9974F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9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8D8379-C429-4345-83A5-0BFCDDE41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8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817AAF-D873-43D6-B39B-C3CC2E46F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3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D1D9AD-5FF1-4FCC-8CAF-314FC079F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2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D1E66B-C677-4FA7-AE53-1D336DEA7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7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7949-B27D-4EAC-9779-4E82F58B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CE7C93-1D75-4E6E-AA14-DEB530468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F907A1-FBFB-47EB-BB96-3F3D4E2D2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146DE6-487C-45AF-A95A-49ADF471E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6A7849-0F10-403D-9D73-563DC1DC3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3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E60014-1DAD-47A4-89E6-4ED4A4585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5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442898-5D59-4D20-BAE8-E7A570AB0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0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CF5AE-E582-40B0-BA4B-EE02E8BE0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6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5E3D4F-A072-4373-BF32-4BA22674E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5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E4A038-3087-46D9-B636-7A4F3C0E6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9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610C90-515E-469B-81AE-899900B51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7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Anthony</dc:creator>
  <cp:lastModifiedBy>Samuel Anthony</cp:lastModifiedBy>
  <cp:revision>2</cp:revision>
  <dcterms:created xsi:type="dcterms:W3CDTF">2020-08-22T16:56:09Z</dcterms:created>
  <dcterms:modified xsi:type="dcterms:W3CDTF">2020-08-22T17:20:26Z</dcterms:modified>
</cp:coreProperties>
</file>