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7" r:id="rId12"/>
    <p:sldId id="268" r:id="rId13"/>
    <p:sldId id="266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5B05-39A7-49F9-9DD6-D60A14A69C3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85CB-115A-4D38-A6D5-8915026F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8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5B05-39A7-49F9-9DD6-D60A14A69C3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85CB-115A-4D38-A6D5-8915026F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9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5B05-39A7-49F9-9DD6-D60A14A69C3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85CB-115A-4D38-A6D5-8915026F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5B05-39A7-49F9-9DD6-D60A14A69C3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85CB-115A-4D38-A6D5-8915026F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5B05-39A7-49F9-9DD6-D60A14A69C3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85CB-115A-4D38-A6D5-8915026F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5B05-39A7-49F9-9DD6-D60A14A69C3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85CB-115A-4D38-A6D5-8915026F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5B05-39A7-49F9-9DD6-D60A14A69C3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85CB-115A-4D38-A6D5-8915026F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5B05-39A7-49F9-9DD6-D60A14A69C3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85CB-115A-4D38-A6D5-8915026F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5B05-39A7-49F9-9DD6-D60A14A69C3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85CB-115A-4D38-A6D5-8915026F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0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5B05-39A7-49F9-9DD6-D60A14A69C3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85CB-115A-4D38-A6D5-8915026F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5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5B05-39A7-49F9-9DD6-D60A14A69C3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85CB-115A-4D38-A6D5-8915026F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5B05-39A7-49F9-9DD6-D60A14A69C3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85CB-115A-4D38-A6D5-8915026F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4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0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0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5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7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21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80" y="-14286"/>
            <a:ext cx="12201880" cy="6863556"/>
          </a:xfrm>
        </p:spPr>
      </p:pic>
    </p:spTree>
    <p:extLst>
      <p:ext uri="{BB962C8B-B14F-4D97-AF65-F5344CB8AC3E}">
        <p14:creationId xmlns:p14="http://schemas.microsoft.com/office/powerpoint/2010/main" val="112468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3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7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2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3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7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1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bolt</dc:creator>
  <cp:lastModifiedBy>bolt</cp:lastModifiedBy>
  <cp:revision>4</cp:revision>
  <dcterms:created xsi:type="dcterms:W3CDTF">2020-08-09T23:08:22Z</dcterms:created>
  <dcterms:modified xsi:type="dcterms:W3CDTF">2020-08-09T23:16:07Z</dcterms:modified>
</cp:coreProperties>
</file>