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1C44D5A-9449-40F5-ABB5-3A559DFC693C}">
          <p14:sldIdLst>
            <p14:sldId id="256"/>
            <p14:sldId id="293"/>
          </p14:sldIdLst>
        </p14:section>
        <p14:section name="Uygulama Katmanı" id="{8A98A8F5-22AB-43E2-8652-36859986C609}">
          <p14:sldIdLst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Taşıma Katmanları" id="{17DD8BBE-4F55-4C36-9A43-7F662800ED5B}">
          <p14:sldIdLst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BF4610-F53D-4303-BBD4-F4CD56B9E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TCP/IP-2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2FCE06-A667-4311-A782-D1119B25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r>
              <a:rPr lang="tr-TR" dirty="0" err="1"/>
              <a:t>M.Sinan</a:t>
            </a:r>
            <a:r>
              <a:rPr lang="tr-TR" dirty="0"/>
              <a:t> Oruç</a:t>
            </a:r>
          </a:p>
        </p:txBody>
      </p:sp>
    </p:spTree>
    <p:extLst>
      <p:ext uri="{BB962C8B-B14F-4D97-AF65-F5344CB8AC3E}">
        <p14:creationId xmlns:p14="http://schemas.microsoft.com/office/powerpoint/2010/main" val="147223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4B9306-787C-4AA3-A974-9B2686AA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TELNET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6D5CEE-0783-488D-80E3-823E9249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Uzaktaki bilgisayara bağlanarak o bilgisayarın terminaliymiş gibi çalışmak için kullanılır.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Bağlanılan bilgisayarı kendi bilgisayarımızmış gibi kullanabiliriz.</a:t>
            </a:r>
          </a:p>
        </p:txBody>
      </p:sp>
    </p:spTree>
    <p:extLst>
      <p:ext uri="{BB962C8B-B14F-4D97-AF65-F5344CB8AC3E}">
        <p14:creationId xmlns:p14="http://schemas.microsoft.com/office/powerpoint/2010/main" val="404693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25711A-9563-43D3-8D49-E0227340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SNMP</a:t>
            </a:r>
            <a:br>
              <a:rPr lang="tr-TR" dirty="0"/>
            </a:br>
            <a:r>
              <a:rPr lang="tr-TR" dirty="0"/>
              <a:t>(Simple Network Management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7DD699-9279-45FA-87F7-651A37B9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Ağlar üzerindeki </a:t>
            </a:r>
            <a:r>
              <a:rPr lang="tr-TR" dirty="0" err="1"/>
              <a:t>switch</a:t>
            </a:r>
            <a:r>
              <a:rPr lang="tr-TR" dirty="0"/>
              <a:t>, </a:t>
            </a:r>
            <a:r>
              <a:rPr lang="tr-TR" dirty="0" err="1"/>
              <a:t>hub</a:t>
            </a:r>
            <a:r>
              <a:rPr lang="tr-TR" dirty="0"/>
              <a:t>, </a:t>
            </a:r>
            <a:r>
              <a:rPr lang="tr-TR" dirty="0" err="1"/>
              <a:t>router</a:t>
            </a:r>
            <a:r>
              <a:rPr lang="tr-TR" dirty="0"/>
              <a:t> gibi cihazları uzaktan denetlemek için kullanılır.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SNMP desteği olan cihazlar uzaktan yönetilebilir.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İnternet bağlantı hızı, cihaz sıcaklığı, bağlı kullanıcıların ağ yöneticileri tarafından görülebilmesine olanak sağlar.</a:t>
            </a:r>
          </a:p>
        </p:txBody>
      </p:sp>
    </p:spTree>
    <p:extLst>
      <p:ext uri="{BB962C8B-B14F-4D97-AF65-F5344CB8AC3E}">
        <p14:creationId xmlns:p14="http://schemas.microsoft.com/office/powerpoint/2010/main" val="100558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550759-FB8F-434B-829D-13A994C2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RMON(Remote </a:t>
            </a:r>
            <a:r>
              <a:rPr lang="tr-TR" dirty="0" err="1"/>
              <a:t>Monitoring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581FC3-B2D0-475C-9FE4-80588D80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LAN’ların</a:t>
            </a:r>
            <a:r>
              <a:rPr lang="tr-TR" dirty="0"/>
              <a:t> analiz edilmesi ve hataların tespit edilmesinde kullanılır.</a:t>
            </a:r>
          </a:p>
          <a:p>
            <a:endParaRPr lang="tr-TR" dirty="0"/>
          </a:p>
          <a:p>
            <a:r>
              <a:rPr lang="tr-TR" dirty="0" err="1"/>
              <a:t>SNMP’nin</a:t>
            </a:r>
            <a:r>
              <a:rPr lang="tr-TR" dirty="0"/>
              <a:t> bir uzantısıdır. </a:t>
            </a:r>
          </a:p>
          <a:p>
            <a:endParaRPr lang="tr-TR" dirty="0"/>
          </a:p>
          <a:p>
            <a:r>
              <a:rPr lang="tr-TR" dirty="0"/>
              <a:t>Veri akışındaki </a:t>
            </a:r>
            <a:r>
              <a:rPr lang="tr-TR" dirty="0" err="1"/>
              <a:t>tıkantıklığı</a:t>
            </a:r>
            <a:r>
              <a:rPr lang="tr-TR" dirty="0"/>
              <a:t>, paket çarpışmaları ve </a:t>
            </a:r>
            <a:r>
              <a:rPr lang="tr-TR" dirty="0" err="1"/>
              <a:t>dropları</a:t>
            </a:r>
            <a:r>
              <a:rPr lang="tr-TR" dirty="0"/>
              <a:t> gibi durumların izlenmesine olanak sağlar.</a:t>
            </a:r>
          </a:p>
        </p:txBody>
      </p:sp>
    </p:spTree>
    <p:extLst>
      <p:ext uri="{BB962C8B-B14F-4D97-AF65-F5344CB8AC3E}">
        <p14:creationId xmlns:p14="http://schemas.microsoft.com/office/powerpoint/2010/main" val="182886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29093-D884-4A7C-81CF-9C36EA0E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RPC(Remote </a:t>
            </a:r>
            <a:r>
              <a:rPr lang="tr-TR" dirty="0" err="1"/>
              <a:t>Procedure</a:t>
            </a:r>
            <a:r>
              <a:rPr lang="tr-TR" dirty="0"/>
              <a:t> Call)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EEE4BF-48B0-40E1-9D6E-E66BA7C6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İstemci ve sunucu iletişimi için tasarlanmıştır.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Dağıtık istemci, sunucu işlemleri için kullanılmaktadır.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Örneğin, uzaktan bir sunucu üzerindeki </a:t>
            </a:r>
            <a:r>
              <a:rPr lang="tr-TR" dirty="0" err="1"/>
              <a:t>veritabanı</a:t>
            </a:r>
            <a:r>
              <a:rPr lang="tr-TR" dirty="0"/>
              <a:t> işlemleri için RPC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261963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2C4EE3-0C51-4446-A58F-F2C284D3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RTP(Real-Time Transport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91152-6D61-49DD-86B1-D3E1358D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Gerçek zamanlı veri transferinde kullanılır.</a:t>
            </a:r>
          </a:p>
          <a:p>
            <a:endParaRPr lang="tr-TR" dirty="0"/>
          </a:p>
          <a:p>
            <a:r>
              <a:rPr lang="tr-TR" dirty="0" err="1"/>
              <a:t>Ses,görüntü</a:t>
            </a:r>
            <a:r>
              <a:rPr lang="tr-TR" dirty="0"/>
              <a:t> veya video gibi verileri eş zamanlı olarak iki yönlü taşır.</a:t>
            </a:r>
          </a:p>
          <a:p>
            <a:endParaRPr lang="tr-TR" dirty="0"/>
          </a:p>
          <a:p>
            <a:r>
              <a:rPr lang="tr-TR" dirty="0"/>
              <a:t>RTP yardımıyla </a:t>
            </a:r>
            <a:r>
              <a:rPr lang="tr-TR" dirty="0" err="1"/>
              <a:t>QoS</a:t>
            </a:r>
            <a:r>
              <a:rPr lang="tr-TR" dirty="0"/>
              <a:t> takip edilebilir.</a:t>
            </a:r>
          </a:p>
        </p:txBody>
      </p:sp>
    </p:spTree>
    <p:extLst>
      <p:ext uri="{BB962C8B-B14F-4D97-AF65-F5344CB8AC3E}">
        <p14:creationId xmlns:p14="http://schemas.microsoft.com/office/powerpoint/2010/main" val="351428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9FBC4-E827-4559-B74F-B0C73B0C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LDAP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Lightweight</a:t>
            </a:r>
            <a:r>
              <a:rPr lang="tr-TR" dirty="0"/>
              <a:t> Directory </a:t>
            </a:r>
            <a:r>
              <a:rPr lang="tr-TR" dirty="0" err="1"/>
              <a:t>AccessProtocol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3C3B66-61E6-47A5-A971-950F87F3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TCP/IP üzerinde çalışan dizin servislerinin sorgulama ve değiştirme amacıyla kullanılır.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Dizin servisi veri tabanına benzer nesneleri barındırmaktadır. Bunlar ağdaki bilgisayarlar, cihazlar, şirketteki kişi listeleri gibi bilgiler tutulabilir.</a:t>
            </a:r>
          </a:p>
        </p:txBody>
      </p:sp>
    </p:spTree>
    <p:extLst>
      <p:ext uri="{BB962C8B-B14F-4D97-AF65-F5344CB8AC3E}">
        <p14:creationId xmlns:p14="http://schemas.microsoft.com/office/powerpoint/2010/main" val="54621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AFDAFF-C7F5-47AE-A467-C7A2D29B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NTP</a:t>
            </a:r>
            <a:br>
              <a:rPr lang="tr-TR" dirty="0"/>
            </a:br>
            <a:r>
              <a:rPr lang="tr-TR" dirty="0"/>
              <a:t>(Network Time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5A774F-11AE-4E4C-9E5D-D8449E8C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Değişken gecikmeli, paket anahtarlamalı ağlar üzerindeki bilgisayarların saatlerinin eş zamanlanmasını sağlamaktadır.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Saatlerin eşitlenmesi için UDP kullanılır.</a:t>
            </a:r>
          </a:p>
        </p:txBody>
      </p:sp>
    </p:spTree>
    <p:extLst>
      <p:ext uri="{BB962C8B-B14F-4D97-AF65-F5344CB8AC3E}">
        <p14:creationId xmlns:p14="http://schemas.microsoft.com/office/powerpoint/2010/main" val="411277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8525E-E31C-4310-9DE4-EC00AE44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Taşıma Katmanı Protokolleri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00A044-046C-4337-9FA3-092BEC9F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 katmanda TCP ve UDP protokolleri kullanılmaktadır.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B4A3652-1B2D-4A6A-8F1E-AE2AAA53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71750"/>
            <a:ext cx="7143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3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B5E6C7-21AA-45B9-A9BC-AC6DED0F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TCP(</a:t>
            </a:r>
            <a:r>
              <a:rPr lang="tr-TR" dirty="0" err="1"/>
              <a:t>Transmission</a:t>
            </a:r>
            <a:r>
              <a:rPr lang="tr-TR" dirty="0"/>
              <a:t> Control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01C8D5-1E53-44D5-B1C5-A28CFB8B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Paket anahtarlamalı ağlarda verinin kayıpsız şekilde iletilmesine olanak sağlar.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Hata denetimi ve akış kontrolü vardır.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Uygulama katmanındaki HTTP, POP3, FTP, SMTP gibi bir çok protokolün veri iletiminde kullanılmaktadır.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Veri akışı iki yönlüdür.</a:t>
            </a:r>
          </a:p>
        </p:txBody>
      </p:sp>
    </p:spTree>
    <p:extLst>
      <p:ext uri="{BB962C8B-B14F-4D97-AF65-F5344CB8AC3E}">
        <p14:creationId xmlns:p14="http://schemas.microsoft.com/office/powerpoint/2010/main" val="261206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D9BF8-2282-4412-9318-015C2924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4029F2-D092-4C76-934A-75B7C96F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Veri iletimini hatasız gerçekleştirmek için karşılıklı bir onay mekanizması vardır.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TCP ile yapılan haberleşmede gönderici ve alıcının IP ve port numaraları belirlenir. FTP 21, SMTP 587, …vb.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TCP ile gönderilecek veri uzunluğunda bir sınırlama olmamasıyla beraber tek seferde gönderilemeyecek kadar büyük ise </a:t>
            </a:r>
            <a:r>
              <a:rPr lang="tr-TR" dirty="0" err="1"/>
              <a:t>segmetlere</a:t>
            </a:r>
            <a:r>
              <a:rPr lang="tr-TR" dirty="0"/>
              <a:t> ayrılır ve her </a:t>
            </a:r>
            <a:r>
              <a:rPr lang="tr-TR" dirty="0" err="1"/>
              <a:t>segmente</a:t>
            </a:r>
            <a:r>
              <a:rPr lang="tr-TR" dirty="0"/>
              <a:t> sıra numarası vererek karşıya iletir.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Her </a:t>
            </a:r>
            <a:r>
              <a:rPr lang="tr-TR" dirty="0" err="1"/>
              <a:t>segment</a:t>
            </a:r>
            <a:r>
              <a:rPr lang="tr-TR" dirty="0"/>
              <a:t> iletilecek veri ve TCP başlık bilgisi olmak üzere iki bölümden oluşur.</a:t>
            </a:r>
          </a:p>
        </p:txBody>
      </p:sp>
    </p:spTree>
    <p:extLst>
      <p:ext uri="{BB962C8B-B14F-4D97-AF65-F5344CB8AC3E}">
        <p14:creationId xmlns:p14="http://schemas.microsoft.com/office/powerpoint/2010/main" val="56289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D30310-3E8A-41F0-8AFF-A8066BDB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505CCE-845C-489D-AD3D-CAC92132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F7B51B-7514-49D4-8259-EB43046C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1267780"/>
            <a:ext cx="8230313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D2E218-0B00-4E03-98BE-A24C6F95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 </a:t>
            </a:r>
            <a:r>
              <a:rPr lang="tr-TR" dirty="0" err="1"/>
              <a:t>Segment</a:t>
            </a:r>
            <a:r>
              <a:rPr lang="tr-TR" dirty="0"/>
              <a:t> Formatı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E4BA8F-3D67-4080-8026-F03B5B0A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 descr="Transmission Control Protocol">
            <a:extLst>
              <a:ext uri="{FF2B5EF4-FFF2-40B4-BE49-F238E27FC236}">
                <a16:creationId xmlns:a16="http://schemas.microsoft.com/office/drawing/2014/main" id="{6FD88C61-C977-4C30-BBDE-D80A2592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916832"/>
            <a:ext cx="49149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5C632D9-D171-49FA-93FF-DA24824B40D9}"/>
              </a:ext>
            </a:extLst>
          </p:cNvPr>
          <p:cNvSpPr txBox="1"/>
          <p:nvPr/>
        </p:nvSpPr>
        <p:spPr>
          <a:xfrm>
            <a:off x="2987824" y="3230265"/>
            <a:ext cx="720080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100" dirty="0" err="1"/>
              <a:t>Reserved</a:t>
            </a:r>
            <a:endParaRPr lang="tr-TR" sz="11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15F5228-2EA6-42D7-9795-9FE37FF05D08}"/>
              </a:ext>
            </a:extLst>
          </p:cNvPr>
          <p:cNvSpPr txBox="1"/>
          <p:nvPr/>
        </p:nvSpPr>
        <p:spPr>
          <a:xfrm>
            <a:off x="3758457" y="3230265"/>
            <a:ext cx="813543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100" dirty="0"/>
              <a:t>TCP </a:t>
            </a:r>
            <a:r>
              <a:rPr lang="tr-TR" sz="1100" dirty="0" err="1"/>
              <a:t>Flags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327947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A61A84-1AF2-4B7C-9D88-B65248A2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Source Port-</a:t>
            </a:r>
            <a:r>
              <a:rPr lang="tr-TR" dirty="0" err="1"/>
              <a:t>Destination</a:t>
            </a:r>
            <a:r>
              <a:rPr lang="tr-TR" dirty="0"/>
              <a:t> Port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5CAC39-713A-439B-82CC-EA806C76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Veriyi gönderen ve alan bilgisayarın iletişim için kullanacakları port numaralarını belirler.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16 bitten oluşurlar.</a:t>
            </a:r>
          </a:p>
        </p:txBody>
      </p:sp>
    </p:spTree>
    <p:extLst>
      <p:ext uri="{BB962C8B-B14F-4D97-AF65-F5344CB8AC3E}">
        <p14:creationId xmlns:p14="http://schemas.microsoft.com/office/powerpoint/2010/main" val="416296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156A28-9BC4-422A-80FA-1946DD40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9766DC-C8B0-45A5-A709-8D618E45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Veri sıra numarasıdır.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Alıcı tarafta verinin birleştirilmesi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80443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BBE233-BC5B-4B0D-8504-A995C53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Acknowlegment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54DE0F-00CA-4160-BF55-39DD13CB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Alıcının veriyi aldığını onaylamak için kullanılır ve sonraki gönderilecek </a:t>
            </a:r>
            <a:r>
              <a:rPr lang="tr-TR" dirty="0" err="1"/>
              <a:t>segment</a:t>
            </a:r>
            <a:r>
              <a:rPr lang="tr-TR" dirty="0"/>
              <a:t> sıra numarasını içerir.</a:t>
            </a: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324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8F9FF1-BE13-4A39-83E5-FD9373AA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Header</a:t>
            </a:r>
            <a:r>
              <a:rPr lang="tr-TR" dirty="0"/>
              <a:t> </a:t>
            </a:r>
            <a:r>
              <a:rPr lang="tr-TR" dirty="0" err="1"/>
              <a:t>Length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D33B7A-7381-4CF5-AD1F-3A230235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Gönderinin başlık uzunluğunu belirlemek için kullanılır.32 bit uzunluğundaki sözcüğü ifade eder.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Minumum</a:t>
            </a:r>
            <a:r>
              <a:rPr lang="tr-TR" dirty="0"/>
              <a:t> 5 maksimum 15 değeri içerir.</a:t>
            </a:r>
          </a:p>
        </p:txBody>
      </p:sp>
    </p:spTree>
    <p:extLst>
      <p:ext uri="{BB962C8B-B14F-4D97-AF65-F5344CB8AC3E}">
        <p14:creationId xmlns:p14="http://schemas.microsoft.com/office/powerpoint/2010/main" val="2351523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88B726-F77E-47E6-B7E0-8C94E953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Reserved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EA08EE-73B5-4547-AED5-454BFB66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Gelecekteki gereksinimler için ayrılmıştır. </a:t>
            </a:r>
            <a:r>
              <a:rPr lang="tr-TR" dirty="0" err="1"/>
              <a:t>Default</a:t>
            </a:r>
            <a:r>
              <a:rPr lang="tr-TR" dirty="0"/>
              <a:t> değeri 0 </a:t>
            </a:r>
            <a:r>
              <a:rPr lang="tr-TR" dirty="0" err="1"/>
              <a:t>dır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2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F93230-B8DD-4AA0-959E-257FE46D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 </a:t>
            </a:r>
            <a:r>
              <a:rPr lang="tr-TR" dirty="0" err="1"/>
              <a:t>Flags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91E07B-CA68-4FE9-8F48-4F52BC3E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TCP durum bayraklarını içerir.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ACK,SYN,FIN,RST,URG ve PSH komutlarını içerir.</a:t>
            </a:r>
          </a:p>
        </p:txBody>
      </p:sp>
    </p:spTree>
    <p:extLst>
      <p:ext uri="{BB962C8B-B14F-4D97-AF65-F5344CB8AC3E}">
        <p14:creationId xmlns:p14="http://schemas.microsoft.com/office/powerpoint/2010/main" val="403792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D19FB6-FCB8-4F3D-B323-6E3136F3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Window</a:t>
            </a:r>
            <a:r>
              <a:rPr lang="tr-TR" dirty="0"/>
              <a:t> Size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396EFC-E6CF-4E51-AA7A-3FC84CE5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Akış kontrolü için kullanılacak tampon bellek boyutunu belirler.</a:t>
            </a:r>
          </a:p>
        </p:txBody>
      </p:sp>
    </p:spTree>
    <p:extLst>
      <p:ext uri="{BB962C8B-B14F-4D97-AF65-F5344CB8AC3E}">
        <p14:creationId xmlns:p14="http://schemas.microsoft.com/office/powerpoint/2010/main" val="327617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8DB75-B2E9-4015-BFD2-51D01782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Checksum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B5DB66-3043-4EB6-A70B-14EC5416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Başlık ve verinin hatasız olarak aktarılıp aktarılmadığını kontrol etmek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25875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86965-3768-4758-BF41-7FFD42FE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Urgent</a:t>
            </a:r>
            <a:r>
              <a:rPr lang="tr-TR" dirty="0"/>
              <a:t> </a:t>
            </a:r>
            <a:r>
              <a:rPr lang="tr-TR" dirty="0" err="1"/>
              <a:t>Pointer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0EFE6D-0532-4175-A187-4E8F8047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Alıcı tarafta verinin öncelikli olarak değerlendirilmesini gerektiğini belirtir.</a:t>
            </a:r>
          </a:p>
        </p:txBody>
      </p:sp>
    </p:spTree>
    <p:extLst>
      <p:ext uri="{BB962C8B-B14F-4D97-AF65-F5344CB8AC3E}">
        <p14:creationId xmlns:p14="http://schemas.microsoft.com/office/powerpoint/2010/main" val="350949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63273-B0A1-4FBD-A762-07F946C4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Katmanı Protokolleri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33C23E-3910-462C-8A76-BE777AC7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84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C1AE80-72CD-4E9E-B486-A0FFAA98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A1DC09-41E0-4798-B48E-7EB471C5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Segment</a:t>
            </a:r>
            <a:r>
              <a:rPr lang="tr-TR" dirty="0"/>
              <a:t> dışında ekstra bilgiler gönderilmesi gerekli ise kullanılır. 32 bittir. Eğer gönderilen bilgi 32 bitten az ise geri kalan bitler 0 ile doldurulur.</a:t>
            </a:r>
          </a:p>
        </p:txBody>
      </p:sp>
    </p:spTree>
    <p:extLst>
      <p:ext uri="{BB962C8B-B14F-4D97-AF65-F5344CB8AC3E}">
        <p14:creationId xmlns:p14="http://schemas.microsoft.com/office/powerpoint/2010/main" val="825097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BCEB9A-E48A-4620-B5C2-8C59E372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704E97-BC80-4BB0-811C-696D2024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C2D1B83-122A-4413-9B2E-4BB3768D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82ED0A-AFA7-4E3F-A119-AF544FDA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endParaRPr lang="tr-TR" dirty="0"/>
          </a:p>
        </p:txBody>
      </p:sp>
      <p:pic>
        <p:nvPicPr>
          <p:cNvPr id="6" name="İçerik Yer Tutucusu 5" descr="cadde içeren bir resim&#10;&#10;Açıklama otomatik olarak oluşturuldu">
            <a:extLst>
              <a:ext uri="{FF2B5EF4-FFF2-40B4-BE49-F238E27FC236}">
                <a16:creationId xmlns:a16="http://schemas.microsoft.com/office/drawing/2014/main" id="{FDF134B0-C456-4E7C-A3FC-12584805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0"/>
          <a:stretch/>
        </p:blipFill>
        <p:spPr>
          <a:xfrm>
            <a:off x="2247218" y="1236571"/>
            <a:ext cx="4649564" cy="4384857"/>
          </a:xfrm>
          <a:noFill/>
        </p:spPr>
      </p:pic>
    </p:spTree>
    <p:extLst>
      <p:ext uri="{BB962C8B-B14F-4D97-AF65-F5344CB8AC3E}">
        <p14:creationId xmlns:p14="http://schemas.microsoft.com/office/powerpoint/2010/main" val="876053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38F56-AA0A-4043-8BE1-4CC608E7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UDP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098301-C988-435E-BFDF-6DD02BA2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Veri iletim kontrolü içermez. Alıcının gönderilen veriyi alacağının garantisini vermez.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DNS, TFTP ve SNMP gibi istek/cevap temeline dayanan uygulamalar için kullanılır.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Bağlantı kurulumu, akış kontrolü ve tekrar iletim gibi işlemleri yapmayarak iletim süresini en aza indirir.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UDP veri iletimi için güvenli olmayan bir </a:t>
            </a:r>
            <a:r>
              <a:rPr lang="tr-TR" dirty="0" err="1"/>
              <a:t>prokolüdür</a:t>
            </a:r>
            <a:r>
              <a:rPr lang="tr-TR" dirty="0"/>
              <a:t>.,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Gönderilen veri, veri ve </a:t>
            </a:r>
            <a:r>
              <a:rPr lang="tr-TR" dirty="0" err="1"/>
              <a:t>header</a:t>
            </a:r>
            <a:r>
              <a:rPr lang="tr-TR" dirty="0"/>
              <a:t> içermektedir.</a:t>
            </a:r>
          </a:p>
        </p:txBody>
      </p:sp>
    </p:spTree>
    <p:extLst>
      <p:ext uri="{BB962C8B-B14F-4D97-AF65-F5344CB8AC3E}">
        <p14:creationId xmlns:p14="http://schemas.microsoft.com/office/powerpoint/2010/main" val="957029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8B6A0-7772-4120-8870-DD620D33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284D2E-4BC3-4F0A-9575-0CA933D1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75AA9F5-E339-4CE4-82C5-9F2C98A1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4437"/>
            <a:ext cx="7620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5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CF9CE-5307-4A56-9EF1-0F0CF43A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Source ve </a:t>
            </a:r>
            <a:r>
              <a:rPr lang="tr-TR" dirty="0" err="1"/>
              <a:t>Destination</a:t>
            </a:r>
            <a:r>
              <a:rPr lang="tr-TR" dirty="0"/>
              <a:t> Port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D70D6B-4AA5-4542-B071-EB76F1BE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Gönderici ve alıcı port numaralarıdır.</a:t>
            </a:r>
          </a:p>
        </p:txBody>
      </p:sp>
    </p:spTree>
    <p:extLst>
      <p:ext uri="{BB962C8B-B14F-4D97-AF65-F5344CB8AC3E}">
        <p14:creationId xmlns:p14="http://schemas.microsoft.com/office/powerpoint/2010/main" val="961251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004380-3CBF-428B-9C3B-2DE3DAB6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Length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68E6C9-F3E4-4D2E-94E0-FAA82DCA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Datagram</a:t>
            </a:r>
            <a:r>
              <a:rPr lang="tr-TR" dirty="0"/>
              <a:t> </a:t>
            </a:r>
            <a:r>
              <a:rPr lang="tr-TR" dirty="0" err="1"/>
              <a:t>byte</a:t>
            </a:r>
            <a:r>
              <a:rPr lang="tr-TR" dirty="0"/>
              <a:t> cinsinden boyutunu belirler.</a:t>
            </a:r>
          </a:p>
          <a:p>
            <a:endParaRPr lang="tr-TR" dirty="0"/>
          </a:p>
          <a:p>
            <a:r>
              <a:rPr lang="tr-TR" dirty="0"/>
              <a:t>Minimum 8 </a:t>
            </a:r>
            <a:r>
              <a:rPr lang="tr-TR" dirty="0" err="1"/>
              <a:t>byte</a:t>
            </a:r>
            <a:r>
              <a:rPr lang="tr-TR" dirty="0"/>
              <a:t> uzunluğundadır.</a:t>
            </a:r>
          </a:p>
        </p:txBody>
      </p:sp>
    </p:spTree>
    <p:extLst>
      <p:ext uri="{BB962C8B-B14F-4D97-AF65-F5344CB8AC3E}">
        <p14:creationId xmlns:p14="http://schemas.microsoft.com/office/powerpoint/2010/main" val="2955434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B51CF1-8DB7-4ABA-8341-EBB13CDE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Checksum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A2350C-1114-4DC4-A314-5B0CFD60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IPv4 için </a:t>
            </a:r>
            <a:r>
              <a:rPr lang="tr-TR" dirty="0" err="1"/>
              <a:t>opsiyonel</a:t>
            </a:r>
            <a:r>
              <a:rPr lang="tr-TR" dirty="0"/>
              <a:t>, IPv6 için zorunludur. Hata denetiminde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8301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AAFADB-BC55-44BE-8D32-E8C7B6FC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TFTP(</a:t>
            </a:r>
            <a:r>
              <a:rPr lang="tr-TR" dirty="0" err="1"/>
              <a:t>Trivial</a:t>
            </a:r>
            <a:r>
              <a:rPr lang="tr-TR" dirty="0"/>
              <a:t> File Transfer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F5F076-C4E8-42A7-8EAA-4A24D761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FTP’nin</a:t>
            </a:r>
            <a:r>
              <a:rPr lang="tr-TR" dirty="0"/>
              <a:t> temel özelliklerini içermektedir.</a:t>
            </a:r>
          </a:p>
          <a:p>
            <a:endParaRPr lang="tr-TR" dirty="0"/>
          </a:p>
          <a:p>
            <a:r>
              <a:rPr lang="tr-TR" dirty="0"/>
              <a:t>FTP gibi bir dosya transfer protokolüdür.</a:t>
            </a:r>
          </a:p>
          <a:p>
            <a:endParaRPr lang="tr-TR" dirty="0"/>
          </a:p>
          <a:p>
            <a:r>
              <a:rPr lang="tr-TR" dirty="0"/>
              <a:t>Basit ve bellek tüketimi düşüktür.</a:t>
            </a:r>
          </a:p>
        </p:txBody>
      </p:sp>
    </p:spTree>
    <p:extLst>
      <p:ext uri="{BB962C8B-B14F-4D97-AF65-F5344CB8AC3E}">
        <p14:creationId xmlns:p14="http://schemas.microsoft.com/office/powerpoint/2010/main" val="296745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9348D-E195-4634-BBCC-85749FA8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FTP ve TFTP arasındaki farklılıklar;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7E8050-03BF-4B21-96EE-157EB8CD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/>
              <a:t>TFTP genel amaçlı TFTP ise özel amaçlı dosya transfer protokolüdür.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FTP hem dosya gönderme </a:t>
            </a:r>
            <a:r>
              <a:rPr lang="tr-TR" dirty="0" err="1"/>
              <a:t>hemde</a:t>
            </a:r>
            <a:r>
              <a:rPr lang="tr-TR" dirty="0"/>
              <a:t> alma için kullanılır. TFTP ise sadece tek yönlü transfere izin vermektedir.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FTP dosya transferi TCP üzerinden gerçekleştiği için güvenlidir. Fakat TFTP dosya transferi UDP üzerinden gerçekleşmektedir. Ve güvenli değildir.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FTP kullanıcı kimlik doğrulaması sağlarken </a:t>
            </a:r>
            <a:r>
              <a:rPr lang="tr-TR" dirty="0" err="1"/>
              <a:t>TFTP’de</a:t>
            </a:r>
            <a:r>
              <a:rPr lang="tr-TR" dirty="0"/>
              <a:t> yoktur.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FTP dosya transferi için TCP’de 20 ve 21 portlarını kullanır. </a:t>
            </a:r>
            <a:r>
              <a:rPr lang="tr-TR" dirty="0" err="1"/>
              <a:t>UDP’de</a:t>
            </a:r>
            <a:r>
              <a:rPr lang="tr-TR" dirty="0"/>
              <a:t> ise 69 </a:t>
            </a:r>
            <a:r>
              <a:rPr lang="tr-TR" dirty="0" err="1"/>
              <a:t>nolu</a:t>
            </a:r>
            <a:r>
              <a:rPr lang="tr-TR" dirty="0"/>
              <a:t> portu kullanmaktadır.</a:t>
            </a:r>
          </a:p>
        </p:txBody>
      </p:sp>
    </p:spTree>
    <p:extLst>
      <p:ext uri="{BB962C8B-B14F-4D97-AF65-F5344CB8AC3E}">
        <p14:creationId xmlns:p14="http://schemas.microsoft.com/office/powerpoint/2010/main" val="98165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2691B-14C0-48BF-9421-0E135C5A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IRC(Internet </a:t>
            </a:r>
            <a:r>
              <a:rPr lang="tr-TR" dirty="0" err="1"/>
              <a:t>Relay</a:t>
            </a:r>
            <a:r>
              <a:rPr lang="tr-TR" dirty="0"/>
              <a:t> Chat)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E2540D-E5D3-48F3-8DE8-B0822C66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İnternetten sohbet amaçlı bir protokoldür.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Bir sunucu ve birden fazla istemciden oluşmaktadır.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İstemci herhangi başka bir istemci engelleyebilir.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IRC genelde birden fazla kişinin iletişimini sağlar.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 tür iletişim kanal olarak isimlendirilir.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Kanal yönetimi kanal yöneticisinin elindedir.</a:t>
            </a:r>
          </a:p>
        </p:txBody>
      </p:sp>
    </p:spTree>
    <p:extLst>
      <p:ext uri="{BB962C8B-B14F-4D97-AF65-F5344CB8AC3E}">
        <p14:creationId xmlns:p14="http://schemas.microsoft.com/office/powerpoint/2010/main" val="422707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66EE52-2E5D-4F52-B719-6B033974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TLS/SSL</a:t>
            </a:r>
            <a:br>
              <a:rPr lang="tr-TR" dirty="0"/>
            </a:br>
            <a:r>
              <a:rPr lang="tr-TR" dirty="0"/>
              <a:t>(Transport </a:t>
            </a:r>
            <a:r>
              <a:rPr lang="tr-TR" dirty="0" err="1"/>
              <a:t>Layer</a:t>
            </a:r>
            <a:r>
              <a:rPr lang="tr-TR" dirty="0"/>
              <a:t> Security/</a:t>
            </a:r>
            <a:br>
              <a:rPr lang="tr-TR" dirty="0"/>
            </a:br>
            <a:r>
              <a:rPr lang="tr-TR" dirty="0" err="1"/>
              <a:t>Secure</a:t>
            </a:r>
            <a:r>
              <a:rPr lang="tr-TR" dirty="0"/>
              <a:t> </a:t>
            </a:r>
            <a:r>
              <a:rPr lang="tr-TR" dirty="0" err="1"/>
              <a:t>Socket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44A125-8FB4-4D25-9ABC-F58F4638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dirty="0"/>
              <a:t>SSL internet üzerinden şifrelenmiş veri iletimini sağlamaktadır.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Web tarayıcı ve web server arasındaki güvenliği sağlamaktadır.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Sunucu ve istemci arasında veri gönderilirken şifrelenir, alınırken ise bu şifre çözülür.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 şifre 128 bittir. Yani (2^128) farklı değer alabilir. Bu şifrenin çözülmesi oldukça güçtür.</a:t>
            </a:r>
          </a:p>
        </p:txBody>
      </p:sp>
    </p:spTree>
    <p:extLst>
      <p:ext uri="{BB962C8B-B14F-4D97-AF65-F5344CB8AC3E}">
        <p14:creationId xmlns:p14="http://schemas.microsoft.com/office/powerpoint/2010/main" val="6763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29DAB-1BF3-43E2-9E72-C5DBDB02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Şifrelenen nesneler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0F02EC-29DD-4D9E-B3A2-DC558D21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Sunucudan istenilen doküman içeriği ve URL’si</a:t>
            </a:r>
          </a:p>
          <a:p>
            <a:endParaRPr lang="tr-TR" dirty="0"/>
          </a:p>
          <a:p>
            <a:r>
              <a:rPr lang="tr-TR" dirty="0"/>
              <a:t>Kullanıcının oluşturup gönderdiği formlar</a:t>
            </a:r>
          </a:p>
          <a:p>
            <a:endParaRPr lang="tr-TR" dirty="0"/>
          </a:p>
          <a:p>
            <a:r>
              <a:rPr lang="tr-TR" dirty="0"/>
              <a:t>HTTP başlık içeriği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2B44592-3D72-43CA-A80F-59455E86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718931"/>
            <a:ext cx="18764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B6F649-E4E8-482B-BBB5-8426A8D6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SSH(</a:t>
            </a:r>
            <a:r>
              <a:rPr lang="tr-TR" dirty="0" err="1"/>
              <a:t>Secure</a:t>
            </a:r>
            <a:r>
              <a:rPr lang="tr-TR" dirty="0"/>
              <a:t> Shell)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D63C37-C0C6-49E0-AC77-11A46707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Ağ üzerinden başka bilgisayarlara erişim sağlayarak, uzaktan erişilen bilgisayarda komutlar çalıştırıp dosya göndermemize olanak sağlar.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Bunu yaparken şifreleme kullanır.</a:t>
            </a:r>
          </a:p>
        </p:txBody>
      </p:sp>
    </p:spTree>
    <p:extLst>
      <p:ext uri="{BB962C8B-B14F-4D97-AF65-F5344CB8AC3E}">
        <p14:creationId xmlns:p14="http://schemas.microsoft.com/office/powerpoint/2010/main" val="207062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896</Words>
  <Application>Microsoft Office PowerPoint</Application>
  <PresentationFormat>Ekran Gösterisi (4:3)</PresentationFormat>
  <Paragraphs>152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0" baseType="lpstr">
      <vt:lpstr>Arial</vt:lpstr>
      <vt:lpstr>Calibri</vt:lpstr>
      <vt:lpstr>Ofis Teması</vt:lpstr>
      <vt:lpstr>TCP/IP-2</vt:lpstr>
      <vt:lpstr>PowerPoint Sunusu</vt:lpstr>
      <vt:lpstr>Uygulama Katmanı Protokolleri</vt:lpstr>
      <vt:lpstr>TFTP(Trivial File Transfer Protocol)</vt:lpstr>
      <vt:lpstr>FTP ve TFTP arasındaki farklılıklar;</vt:lpstr>
      <vt:lpstr>IRC(Internet Relay Chat)</vt:lpstr>
      <vt:lpstr>TLS/SSL (Transport Layer Security/ Secure Socket Layer)</vt:lpstr>
      <vt:lpstr>Şifrelenen nesneler</vt:lpstr>
      <vt:lpstr>SSH(Secure Shell)</vt:lpstr>
      <vt:lpstr>TELNET</vt:lpstr>
      <vt:lpstr>SNMP (Simple Network Management Protocol)</vt:lpstr>
      <vt:lpstr>RMON(Remote Monitoring)</vt:lpstr>
      <vt:lpstr>RPC(Remote Procedure Call)</vt:lpstr>
      <vt:lpstr>RTP(Real-Time Transport Protocol)</vt:lpstr>
      <vt:lpstr>LDAP (Lightweight Directory AccessProtocol)</vt:lpstr>
      <vt:lpstr>NTP (Network Time Protocol)</vt:lpstr>
      <vt:lpstr>Taşıma Katmanı Protokolleri</vt:lpstr>
      <vt:lpstr>TCP(Transmission Control Protocol)</vt:lpstr>
      <vt:lpstr>PowerPoint Sunusu</vt:lpstr>
      <vt:lpstr>TCP Segment Formatı</vt:lpstr>
      <vt:lpstr>Source Port-Destination Port</vt:lpstr>
      <vt:lpstr>Sequence Number</vt:lpstr>
      <vt:lpstr>Acknowlegment Number</vt:lpstr>
      <vt:lpstr>Header Length</vt:lpstr>
      <vt:lpstr>Reserved</vt:lpstr>
      <vt:lpstr>TCP Flags</vt:lpstr>
      <vt:lpstr>Window Size</vt:lpstr>
      <vt:lpstr>Checksum</vt:lpstr>
      <vt:lpstr>Urgent Pointer</vt:lpstr>
      <vt:lpstr>Options</vt:lpstr>
      <vt:lpstr>PowerPoint Sunusu</vt:lpstr>
      <vt:lpstr>PowerPoint Sunusu</vt:lpstr>
      <vt:lpstr>UDP</vt:lpstr>
      <vt:lpstr>PowerPoint Sunusu</vt:lpstr>
      <vt:lpstr>Source ve Destination Port</vt:lpstr>
      <vt:lpstr>Length</vt:lpstr>
      <vt:lpstr>Checksum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TCP/IP-2</dc:title>
  <dc:creator>mehmet sinan oruc</dc:creator>
  <cp:lastModifiedBy>Bilgisayar Laboratuvarı</cp:lastModifiedBy>
  <cp:revision>6</cp:revision>
  <dcterms:created xsi:type="dcterms:W3CDTF">2020-04-06T09:09:44Z</dcterms:created>
  <dcterms:modified xsi:type="dcterms:W3CDTF">2022-04-19T10:40:55Z</dcterms:modified>
</cp:coreProperties>
</file>