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alesinsightsDashbord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AAA291A-EFBD-4750-994F-BE1AA12BFF8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Sales insights Dashbord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86BBFC9-B0F6-4955-A5C7-5BD79CC54FC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7/20/2025 1:08:16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128C46B3-031D-4502-A765-8F08D19286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26" y="0"/>
            <a:ext cx="44195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2025-07-20T13:08:16Z</dcterms:created>
  <dcterms:modified xsi:type="dcterms:W3CDTF">2025-07-20T13:08:16Z</dcterms:modified>
</cp:coreProperties>
</file>