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CODEMATES.io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Your voice, your community, your forum!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5" y="87548"/>
            <a:ext cx="6583330" cy="1478570"/>
          </a:xfrm>
        </p:spPr>
        <p:txBody>
          <a:bodyPr>
            <a:normAutofit/>
          </a:bodyPr>
          <a:lstStyle/>
          <a:p>
            <a:r>
              <a:rPr lang="en-US" sz="3200" dirty="0"/>
              <a:t>AUTHENTICATION &amp; AUTHORIZATION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203A591-19FE-649D-7A62-266987832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3" y="1858963"/>
            <a:ext cx="11381496" cy="4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99" y="278286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LOGICAL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8E20B5-32B8-F07A-BC12-B0A63C899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181" y="186301"/>
            <a:ext cx="6405496" cy="66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2038-C986-FDE4-A4BD-C934C10E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D4BD9-6775-6252-8C0B-00E93A50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890" y="1618167"/>
            <a:ext cx="5933062" cy="45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3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B5A6-3AA3-A0B0-4EAA-190DD587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Cloudinary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7CA5E-9431-A1BE-AA06-6DAC8CC47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170630"/>
            <a:ext cx="108680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4FBE-7DA1-B36D-09E9-67C21AF2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695" y="24473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28089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19</TotalTime>
  <Words>24</Words>
  <Application>Microsoft Office PowerPoint</Application>
  <PresentationFormat>Widescreen</PresentationFormat>
  <Paragraphs>10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CODEMATES.io</vt:lpstr>
      <vt:lpstr>AUTHENTICATION &amp; AUTHORIZATION</vt:lpstr>
      <vt:lpstr>LOGICAL MODEL</vt:lpstr>
      <vt:lpstr>REPLICATION</vt:lpstr>
      <vt:lpstr>Cloudinary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Sameed Majgaonkar</dc:creator>
  <cp:lastModifiedBy>Sameed Majgaonkar</cp:lastModifiedBy>
  <cp:revision>1</cp:revision>
  <dcterms:created xsi:type="dcterms:W3CDTF">2025-03-16T19:23:35Z</dcterms:created>
  <dcterms:modified xsi:type="dcterms:W3CDTF">2025-03-16T19:42:52Z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