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7A38-9C59-4A55-AEC7-025917E4E0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1D7C-581C-4642-A70C-A89831DB77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7670" y="1108710"/>
            <a:ext cx="8049260" cy="1150620"/>
          </a:xfrm>
        </p:spPr>
        <p:txBody>
          <a:bodyPr/>
          <a:lstStyle/>
          <a:p>
            <a:r>
              <a:rPr lang="en-US"/>
              <a:t>I coders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>
                <a:solidFill>
                  <a:schemeClr val="accent4"/>
                </a:solidFill>
              </a:rPr>
              <a:t>                                                        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Naga Nidesh Babu Doppalapudi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MD Moqbull Hussen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Sameed Shaik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Tarun Teja Kasturi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AI – Lunch Suggestions App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difficult decisions we make on a day-to-day basis, is deciding what to eat for lunch.</a:t>
            </a:r>
            <a:endParaRPr lang="en-US" dirty="0"/>
          </a:p>
          <a:p>
            <a:r>
              <a:rPr lang="en-US" dirty="0"/>
              <a:t>As creatures of habit, the truth is that our lunch options are fairly limited. </a:t>
            </a:r>
            <a:endParaRPr lang="en-US" dirty="0"/>
          </a:p>
          <a:p>
            <a:r>
              <a:rPr lang="en-US" dirty="0"/>
              <a:t>So just by asking Alexa for a type of cuisine, the time to figure out where to eat can be significantly reduced!</a:t>
            </a:r>
            <a:endParaRPr lang="en-US" dirty="0"/>
          </a:p>
          <a:p>
            <a:r>
              <a:rPr lang="en-US" dirty="0"/>
              <a:t>We used </a:t>
            </a:r>
            <a:r>
              <a:rPr lang="en-US" b="1" dirty="0"/>
              <a:t>Amazon Web Services, Lambda, Alexa voice services </a:t>
            </a:r>
            <a:r>
              <a:rPr lang="en-US" dirty="0"/>
              <a:t>to develop it.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2115344"/>
            <a:ext cx="6905625" cy="37719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Alexa – “</a:t>
            </a:r>
            <a:r>
              <a:rPr lang="en-US" dirty="0" err="1"/>
              <a:t>Whats</a:t>
            </a:r>
            <a:r>
              <a:rPr lang="en-US" dirty="0"/>
              <a:t> for lunch”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Alexa – “Next”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2" y="1825625"/>
            <a:ext cx="9861316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Presentation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 coders</vt:lpstr>
      <vt:lpstr>Home AI – Lunch Suggestions App	</vt:lpstr>
      <vt:lpstr>Technology Flow</vt:lpstr>
      <vt:lpstr>Ask Alexa – “Whats for lunch”</vt:lpstr>
      <vt:lpstr>Ask Alexa – “Next”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gani syed</dc:creator>
  <cp:lastModifiedBy>lenovo</cp:lastModifiedBy>
  <cp:revision>3</cp:revision>
  <dcterms:created xsi:type="dcterms:W3CDTF">2018-11-05T04:42:00Z</dcterms:created>
  <dcterms:modified xsi:type="dcterms:W3CDTF">2018-11-05T05:19:37Z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