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57"/>
  </p:notesMasterIdLst>
  <p:sldIdLst>
    <p:sldId id="256" r:id="rId7"/>
    <p:sldId id="265" r:id="rId8"/>
    <p:sldId id="273" r:id="rId9"/>
    <p:sldId id="308" r:id="rId10"/>
    <p:sldId id="309" r:id="rId11"/>
    <p:sldId id="310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311" r:id="rId20"/>
    <p:sldId id="314" r:id="rId21"/>
    <p:sldId id="312" r:id="rId22"/>
    <p:sldId id="313" r:id="rId23"/>
    <p:sldId id="315" r:id="rId24"/>
    <p:sldId id="316" r:id="rId25"/>
    <p:sldId id="317" r:id="rId26"/>
    <p:sldId id="318" r:id="rId27"/>
    <p:sldId id="334" r:id="rId28"/>
    <p:sldId id="322" r:id="rId29"/>
    <p:sldId id="324" r:id="rId30"/>
    <p:sldId id="321" r:id="rId31"/>
    <p:sldId id="282" r:id="rId32"/>
    <p:sldId id="319" r:id="rId33"/>
    <p:sldId id="283" r:id="rId34"/>
    <p:sldId id="320" r:id="rId35"/>
    <p:sldId id="271" r:id="rId36"/>
    <p:sldId id="325" r:id="rId37"/>
    <p:sldId id="326" r:id="rId38"/>
    <p:sldId id="327" r:id="rId39"/>
    <p:sldId id="328" r:id="rId40"/>
    <p:sldId id="335" r:id="rId41"/>
    <p:sldId id="329" r:id="rId42"/>
    <p:sldId id="330" r:id="rId43"/>
    <p:sldId id="331" r:id="rId44"/>
    <p:sldId id="332" r:id="rId45"/>
    <p:sldId id="333" r:id="rId46"/>
    <p:sldId id="337" r:id="rId47"/>
    <p:sldId id="305" r:id="rId48"/>
    <p:sldId id="336" r:id="rId49"/>
    <p:sldId id="338" r:id="rId50"/>
    <p:sldId id="339" r:id="rId51"/>
    <p:sldId id="340" r:id="rId52"/>
    <p:sldId id="341" r:id="rId53"/>
    <p:sldId id="342" r:id="rId54"/>
    <p:sldId id="343" r:id="rId55"/>
    <p:sldId id="34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NAMURI AHALYA 21BCE7589" userId="S::ahalya.21bce7589@vitapstudent.ac.in::a15555f5-9c59-4744-9b64-12ef3ea0b74e" providerId="AD" clId="Web-{923BF6F0-4BF8-492F-9466-BBB8E9D8BE4C}"/>
    <pc:docChg chg="modSld">
      <pc:chgData name="INNAMURI AHALYA 21BCE7589" userId="S::ahalya.21bce7589@vitapstudent.ac.in::a15555f5-9c59-4744-9b64-12ef3ea0b74e" providerId="AD" clId="Web-{923BF6F0-4BF8-492F-9466-BBB8E9D8BE4C}" dt="2023-04-30T09:31:30.109" v="15" actId="14100"/>
      <pc:docMkLst>
        <pc:docMk/>
      </pc:docMkLst>
      <pc:sldChg chg="modSp">
        <pc:chgData name="INNAMURI AHALYA 21BCE7589" userId="S::ahalya.21bce7589@vitapstudent.ac.in::a15555f5-9c59-4744-9b64-12ef3ea0b74e" providerId="AD" clId="Web-{923BF6F0-4BF8-492F-9466-BBB8E9D8BE4C}" dt="2023-04-30T09:00:54.596" v="0" actId="1076"/>
        <pc:sldMkLst>
          <pc:docMk/>
          <pc:sldMk cId="390161632" sldId="327"/>
        </pc:sldMkLst>
        <pc:picChg chg="mod">
          <ac:chgData name="INNAMURI AHALYA 21BCE7589" userId="S::ahalya.21bce7589@vitapstudent.ac.in::a15555f5-9c59-4744-9b64-12ef3ea0b74e" providerId="AD" clId="Web-{923BF6F0-4BF8-492F-9466-BBB8E9D8BE4C}" dt="2023-04-30T09:00:54.596" v="0" actId="1076"/>
          <ac:picMkLst>
            <pc:docMk/>
            <pc:sldMk cId="390161632" sldId="327"/>
            <ac:picMk id="5" creationId="{1CAF3AC2-637D-7C99-C835-2F58D35812FA}"/>
          </ac:picMkLst>
        </pc:picChg>
      </pc:sldChg>
      <pc:sldChg chg="modSp">
        <pc:chgData name="INNAMURI AHALYA 21BCE7589" userId="S::ahalya.21bce7589@vitapstudent.ac.in::a15555f5-9c59-4744-9b64-12ef3ea0b74e" providerId="AD" clId="Web-{923BF6F0-4BF8-492F-9466-BBB8E9D8BE4C}" dt="2023-04-30T09:14:18.732" v="13" actId="14100"/>
        <pc:sldMkLst>
          <pc:docMk/>
          <pc:sldMk cId="2558740283" sldId="331"/>
        </pc:sldMkLst>
        <pc:spChg chg="mod">
          <ac:chgData name="INNAMURI AHALYA 21BCE7589" userId="S::ahalya.21bce7589@vitapstudent.ac.in::a15555f5-9c59-4744-9b64-12ef3ea0b74e" providerId="AD" clId="Web-{923BF6F0-4BF8-492F-9466-BBB8E9D8BE4C}" dt="2023-04-30T09:14:18.732" v="13" actId="14100"/>
          <ac:spMkLst>
            <pc:docMk/>
            <pc:sldMk cId="2558740283" sldId="331"/>
            <ac:spMk id="3" creationId="{81175DA8-35C1-5C72-0100-CE71FB89D80D}"/>
          </ac:spMkLst>
        </pc:spChg>
      </pc:sldChg>
      <pc:sldChg chg="modSp">
        <pc:chgData name="INNAMURI AHALYA 21BCE7589" userId="S::ahalya.21bce7589@vitapstudent.ac.in::a15555f5-9c59-4744-9b64-12ef3ea0b74e" providerId="AD" clId="Web-{923BF6F0-4BF8-492F-9466-BBB8E9D8BE4C}" dt="2023-04-30T09:31:30.109" v="15" actId="14100"/>
        <pc:sldMkLst>
          <pc:docMk/>
          <pc:sldMk cId="559370828" sldId="335"/>
        </pc:sldMkLst>
        <pc:spChg chg="mod">
          <ac:chgData name="INNAMURI AHALYA 21BCE7589" userId="S::ahalya.21bce7589@vitapstudent.ac.in::a15555f5-9c59-4744-9b64-12ef3ea0b74e" providerId="AD" clId="Web-{923BF6F0-4BF8-492F-9466-BBB8E9D8BE4C}" dt="2023-04-30T09:31:30.109" v="15" actId="14100"/>
          <ac:spMkLst>
            <pc:docMk/>
            <pc:sldMk cId="559370828" sldId="335"/>
            <ac:spMk id="3" creationId="{3A483C83-E190-96CB-4B88-873175B15BD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05:48:3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624 203 24575,'-19'0'0,"-1"1"0,-27 4 0,39-4 0,0 2 0,0-1 0,0 1 0,1 0 0,-1 0 0,1 1 0,-1 0 0,-6 6 0,-4 4 0,1 1 0,1 0 0,0 1 0,1 1 0,1 1 0,0 0 0,2 0 0,-14 28 0,-9 25 0,-26 77 0,30-70 0,7-11 0,3 2 0,-19 113 0,5-16 0,16-92 0,5-25 0,3 0 0,-9 80 0,17 252 0,6-187 0,-3 276 0,0-463 0,0 0 0,1 0 0,0 0 0,0 0 0,1 0 0,0 0 0,0 0 0,1-1 0,0 1 0,0-1 0,0 0 0,1 1 0,0-1 0,0-1 0,0 1 0,10 9 0,4 1 0,0-2 0,1 0 0,38 20 0,5 4 0,-16-10 0,0-3 0,1-1 0,2-3 0,0-1 0,1-3 0,95 20 0,-88-29 0,1-1 0,107-4 0,-100-3 0,121 13 0,-102-4 0,1-3 0,110-7 0,-69-2 0,289 3 0,-391-1 0,-1-1 0,1-2 0,0 0 0,-1-2 0,0 0 0,0-2 0,-1-1 0,35-18 0,10-10 0,82-61 0,-133 86 0,24-16 0,1 1 0,46-22 0,-40 26 0,75-51 0,-64 26 0,-41 33 0,36-26 0,-38 32 0,19-12 0,-1-1 0,-1-1 0,47-44 0,-7-15 0,97-138 0,-156 200 0,-1 0 0,-1-1 0,-1-1 0,-1 0 0,-1 0 0,0 0 0,-2-1 0,-1 0 0,4-37 0,-4-17 0,-6-124 0,-3 110 0,2 57 0,-1 0 0,-3 0 0,0 0 0,-2 1 0,-2 0 0,-22-52 0,-105-181 0,123 241 0,-20-29 0,-2 2 0,-63-69 0,73 90 0,-7-8 0,-2 2 0,-1 2 0,-72-54 0,86 73 0,0 2 0,-1 0 0,0 2 0,-2 1 0,1 0 0,-1 2 0,0 1 0,-51-9 0,40 9 0,-1-1 0,1-2 0,-42-18 0,50 17 0,-1 1 0,0 1 0,-1 2 0,0 1 0,-58-6 0,-45 14 0,87 2 0,0-3 0,1-2 0,-1-1 0,-69-15 0,-140-35 0,190 46 0,-107 3 0,161 3 0,0 0 0,-1-1 0,1 0 0,0-1 0,0 0 0,0-1 0,-11-5 0,8 3 0,-1 0 0,-30-6 0,-17 6 0,0 2 0,-97 6 0,40 1 0,102-3 0,-1 0 0,1 2 0,-1 0 0,1 1 0,-22 7 0,29-7 0,-1 1 0,2 1 0,-1 0 0,1 0 0,-1 1 0,1 0 0,1 0 0,-1 1 0,-13 15 0,14-13-273,0 1 0,1 0 0,-1 1 0,-7 16 0,1 4-6553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05:48:39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05:55:3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2852 24575,'-3'-1'0,"0"0"0,0-1 0,1 1 0,-1-1 0,0 0 0,1 0 0,-1 0 0,1 0 0,0 0 0,0-1 0,-1 1 0,2-1 0,-1 1 0,-2-4 0,-4-5 0,-21-21 0,3-1 0,0-1 0,3-1 0,0-1 0,3-1 0,-26-62 0,29 55 0,3-1 0,1-1 0,3 0 0,-8-76 0,-26-356 0,37 407 0,-1-245 0,10 213 0,-1 84 0,0 1 0,2 0 0,0 0 0,1 0 0,1 0 0,12-30 0,57-99 0,-27 59 0,46-143 0,-85 209 0,1 2 0,0-1 0,2 1 0,0 1 0,1 0 0,1 0 0,1 1 0,1 1 0,17-16 0,21-16 0,69-48 0,-104 85 0,0 2 0,0 0 0,1 1 0,1 1 0,0 1 0,30-7 0,-25 7 0,0-1 0,-1-1 0,33-17 0,-32 11 0,-1 1 0,2 1 0,0 2 0,0 0 0,1 2 0,0 1 0,50-9 0,15 10 0,104 7 0,1-1 0,-80-12 0,19-1 0,420 13 0,-261 3 0,-281-2 0,0 2 0,-1-1 0,1 2 0,-1 0 0,0 1 0,0 0 0,16 8 0,85 48 0,-111-58 0,12 8 0,0 1 0,-1 1 0,-1 0 0,0 1 0,21 27 0,-3-4 0,-20-23 0,-1 1 0,0 0 0,-1 0 0,0 1 0,9 23 0,25 84 0,-16-40 0,-6-16 0,22 129 0,-29-121 0,30 89 0,-28-117 0,-3 1 0,11 79 0,-17-15 0,-9 119 0,-1-75 0,4-36 0,-3 119 0,-14-107 0,4-43 0,9-61 0,-2 0 0,-2 0 0,0-1 0,-2 0 0,-19 41 0,-74 116 0,66-125 0,-51 113 0,81-155 0,-2-1 0,0 0 0,0 0 0,-2-1 0,0 0 0,0 0 0,-16 15 0,6-7 0,13-14 0,0 0 0,-1 0 0,0 0 0,0-1 0,0 0 0,-1-1 0,0 1 0,-20 8 0,-118 32 0,6-3 0,86-26 0,0-2 0,-1-3 0,0-2 0,-1-3 0,-84 1 0,-28 3 0,-140 3 0,-371-16 0,659 1 0,0 0 0,-1-2 0,1-1 0,0-1 0,0 0 0,-39-15 0,51 15 0,1-1 0,0 0 0,0-1 0,1 0 0,0 0 0,0 0 0,0-1 0,1 0 0,-9-13 0,-4-9 0,-21-41 0,9 13 0,17 35 0,-2 1 0,0 0 0,-31-30 0,-66-50 0,-4-4 0,79 65-1365,2-1-5461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05:55:3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05:55:42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05:55:42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BBAD3-63F7-484B-AEFE-B42EF4C5B65F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108DC-AA67-486B-9D66-76C8187E1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8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B7DB635-A34F-0D19-6D0A-1CDF9A3D5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AE72B5-0758-4C54-A878-1BEDA244CF3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898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82BF5DC-DB19-83D2-ECB5-461FFEE893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544A26C-5679-42CC-5D71-3B424620D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en-US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DABAA60-1B33-0C0B-7A3E-AA6DDAFCC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8A7E33B7-0EC0-4B7E-A46D-0DAE57E2987D}" type="slidenum">
              <a:rPr lang="en-US" altLang="zh-CN">
                <a:latin typeface="Arial" panose="020B0604020202020204" pitchFamily="34" charset="0"/>
                <a:ea typeface="SimSun" panose="02010600030101010101" pitchFamily="2" charset="-122"/>
              </a:rPr>
              <a:pPr/>
              <a:t>5</a:t>
            </a:fld>
            <a:endParaRPr lang="en-US" altLang="zh-CN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C0C302C-EFD5-9BD0-D528-8F0749775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F6D9BCF-4118-969E-9D02-1509B4AFC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en-US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73E2915-F6EA-CCA9-0109-F53E14A848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00032C-02CD-4651-A44F-C60B5C351B1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898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2207C5B-642D-E010-6A19-861E525B95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164B044-FAD3-6C89-6819-A601AFF9E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en-US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7363-5E23-E737-3FFB-BE964EBAD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42D-5F81-4693-271C-B826D2DA3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D8EA-7A61-26EA-71D7-9555B1AB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66F60-56A7-4DF3-F371-CD405246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5B03-8F6F-6B9E-8CE6-D00D509F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6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3F39-957E-0F08-BA96-C8BC0C4B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54505-968E-2200-0702-F68892036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2EF0-B41F-C869-499A-8695FCA3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1639-9261-0ED7-1B47-CD686EF0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E5B1-FFD8-C281-E449-FA5A5583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7DDAE-1A83-C537-8D0C-FA0F27DAB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0FCE2-867B-99B3-3683-67474CEEA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6347A-232E-C632-04B4-F8F3CA9B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E5E3-CA38-8698-F473-74F72C07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B6A3-8A69-79B6-82B9-BA8E87D9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45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C012-97C3-AB6E-C71C-68A2BAED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FC533-58CD-401D-B0C5-A83E5061C097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9F0E-E4C5-4CE3-50B0-8495073B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982A-2A0A-A191-DD2C-76341F30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E3EBE-3B04-4E68-B232-3BF7A24AAE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50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1B98-9C60-887E-BF27-D7247EA0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DF307-E534-405D-AC95-AABF757C220D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0208-B3BB-33C0-309C-C8638199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3902-3EB8-A45A-4252-09CD8D78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5D587-A207-4B31-BD62-46ED89AD45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63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099A7-0463-0729-C279-92BED2C4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9C74F-0139-42ED-B169-ADD112354D36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C8C1-B6A0-C303-6A3F-A0800C68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7CB2-9D62-BEAB-30E8-F8DB2488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079B5-898F-40DC-A1C5-F014887697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445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F81838-E256-5318-2E97-C7654107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43D08-A22C-4942-B491-40AA84823D84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73311-369D-66B9-9418-B82711C4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6EEE40-56FC-1D3F-F94B-4E91D4FD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08AD0-C338-4BEC-A702-97EBC7EC45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389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AEBE693-E31E-8C6F-EF88-EC883E61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A2597-5447-43FB-81F2-F3E93564499C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FDC980-A86E-4443-B078-6AF223A4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71872E-DF04-EE2F-644F-29F6682C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89AEB-0019-406B-8EC1-25161D317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673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033BB0B-B66E-BA16-4E33-E7DF617E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A8B7A-8C31-4FF5-87E4-E8C1B33352CB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FDCB26-C52C-0AA4-1762-A7E1AF4B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0FF818-B321-0838-FC5B-F7156C9F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83892-261F-4E49-A226-269908553D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93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CB4DDA-517E-D0AE-DC5C-42EFE86C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D0DA4-AE9B-45FA-88FF-562073512A0E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121D65-20A6-2E14-D115-F82B494F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46AD235-CDB0-7661-D0C9-9B7AD231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F8047-8107-4A2F-A3A7-375C390F68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25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E561EF-0618-5DA1-4F7F-D519AACD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84F70-7D47-44EB-B89C-9D8969465576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03F197-5A98-CAFC-2128-1C107B68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07D079-C0B7-B5EA-9FBE-C14E65DD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42DE8-4450-45D6-8EE4-74B29881D9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48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01B8-28D4-B195-EFF6-2CFB4B54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33B4-6B80-0106-43FD-93CBC9FE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DDB1-442F-17F7-BB11-C9153828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8C38-A8E1-036B-59B1-08E2DC9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6D20-54EE-D8D3-5E3E-11E44E6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51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C6E3F1-10C7-E30D-85C5-22B71F1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F357D-EE10-4E27-AEC4-0B09313B7FEA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908786-8EE6-582A-44AF-8B0020D1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314C6A5-B5ED-381B-60FB-2470EA4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D4C70-0D52-4B98-88B1-45DA060777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287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4C77-E337-DC0F-A0FA-FF4D8BD3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68C96-3618-40CC-A0D4-6E2842E2F5DC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5075-F2BC-6ABD-73D7-5F86346D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B62EF-F077-0CD4-C513-197CB105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C3C70-A151-4CB0-9A6C-007E7BA78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483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4BD4-9EA7-6545-979E-2C9B0282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2DBA4-2C3E-4ED1-9E6F-A8D7B6ECD3A8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01F4-0E9C-299C-F5F9-8850CA24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2AFB-015F-8F27-2498-2CC70BBA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BCE7B-0BDE-43CD-A6D7-C11630E73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699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780B-EC03-2D20-4EC5-D4409DFF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A4F0-0392-4024-8033-857D9315D106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92BF-866B-3EB6-FA0E-1B91F248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6508-1863-A105-368F-14519CF9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8E743-7B23-40E3-8CB5-8D8D558232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965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910E-EF53-2840-31D2-4765C13C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C06AA-A2D4-4E56-8685-E22D9CF9FF7D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35FD-5D84-1D38-1791-78E074D3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E0D7F-0B51-611A-89CF-7B8DDA69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41BA3-B94E-4E29-BEB9-59EB0BBCAC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641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36316-2E46-0DD5-7D5C-56078B7A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7058D-69A5-4370-8A3A-BC4CF22037F6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41A1-63CB-B80F-1CCA-78B9744F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70D3-5A22-450F-E75E-D5E5C63A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EC76D-90F9-4CC6-89FA-05CB18DA6D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657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64FFB13-9802-5227-AE5E-42B25FA4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00B7D-D95E-4E71-9B6F-9E6E6CC3543C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8798B4-D3EB-D3E2-A06E-E3B60552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6134E-4456-B77A-6783-65AF155A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C6E3B-C80D-40DD-9BFF-D4B0F06DD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3695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380B0E6-5EDC-D7D7-1509-303516F1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B2E66-3D8F-4DB7-9469-E663BE2780C2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EBA51C-9EA3-20B8-E72A-8926CE59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5A9923-F3F0-17F9-0816-ED062B72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A60DE-D03E-4DFA-8504-CF049C2A42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81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BF64E7-A249-C4D4-F18D-5DFB379E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A505E-866B-4A2B-BE9B-6A5C97ED0776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7C9155-7D81-0548-6D38-F8A5C1CB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886125-C0C9-B2D3-4BB0-4948ADBB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582AD-D255-4C45-8C12-3B5F082A6B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96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6DAA2EF-4AAE-14C6-BDA0-B032FC19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68711-264F-4627-8E18-B47DE316A50F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341328-A94D-BC73-6A9F-A5EA25AD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CA67807-11E5-F519-A7EB-F89259F9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FE02C-DA93-4693-9F2D-F1F0848C3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7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0150-95F7-1CEE-F720-5130E162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6098-153E-2E1F-8C76-05878A74D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3BA7-D270-740D-3FB1-031D4988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7897-9FB0-DC3F-3837-DC92F15E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D96A-3A05-B688-ECF3-4C289502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08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920C09-194C-A209-9253-0794D09D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F3BCD-9879-4AB6-B477-BCF941B624EE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5D6B8E-54FA-8119-738D-7750141F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056C37-289B-0E94-7E13-7545F02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2D36A-9E38-46F3-822C-52AA5A8A5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524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90FB36-7205-DFA7-E0DA-1A82C047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F967D-5493-4C17-B0EB-D4774FF33B32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EA2750-CD24-D0BF-01AC-85E6EACD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BE2C85-09C2-4B7B-1676-288494E5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43EE8-6202-4914-B0FC-7B9EA8A37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491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D250A-4FA4-D37A-D610-7E42F4EF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6EBC5-A0DC-4A37-9FA7-7FC879DD46BA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C7F2-8455-D1DF-7580-53A63394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9683-3F3E-9BD4-9676-27C02A22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C8318-7F8C-4CBC-8C24-15FF94C87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93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89059-C9EF-42CB-9169-CEC40E6B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05C32-8211-41A5-9D6A-62A0BAC5EFFB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B59F-5B5A-B139-B9CD-B8A3DD76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AECE3-B210-B84D-6031-75FE68CE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35F4D-EB8C-4CA8-B3FE-9D6187DD0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95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C570-8F7B-F7B3-C1C2-9090F1BF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684D4-1E88-436B-B0DA-661038AB2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EF170-7C70-1A63-9D17-4D07A3F18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25E92-11FC-8E51-FDC4-A19F7081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DFF9-8291-0F66-C1A8-4019F815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9892-D59E-B517-7D69-B7901DB9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3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B664-4AF0-187C-A9DD-4DB2DA23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E978E-640E-B90E-524E-94112A25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00813-505A-07E7-53F2-B0394048F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464DE-3C13-551C-0A1F-22BBAE36D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A4111-AB37-965F-F6E1-EFA7AB76E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D6038-82D7-E6A5-8C9A-480378A4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AA0E3-99BD-67CC-424E-20E93C18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C9C18-139E-8650-20D4-EF0BABA1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1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201-EB82-0F31-369B-8FD874F1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F3F27-9ACD-C27F-6A7C-D1CE1116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D3645-F480-DEF3-F323-79FD5E39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BEEC1-A888-EF70-A5D9-9241B700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2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2019D-A5AA-EE3E-BD0B-18BA9C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AA000-6CDE-28FA-F230-0E03699C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E04D1-90E2-03E3-D9F7-F4F39EB1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4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5981-D521-704E-3741-398197D7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DEBF-B059-3AB4-089A-0BC699BB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26375-D45E-69CF-353D-765FEF71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2AA1F-76A4-7471-3574-1DFDB735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BD91-42CD-4A8A-1D39-D92F68E9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E3DA-645B-5073-E239-650960DE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86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DA9B-14E1-1039-8C44-59D9BFAB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B0CE3-EDD0-8423-161A-83C1DE7AE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E2CFC-A2AD-963E-4AA7-C24A63882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2E5BF-EED4-AEF9-41E6-0FEFA104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DCCD8-DAE9-0A32-22F6-8ACC3F3D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7D98E-2B2A-8A45-DE9A-3B8BC7D3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53494-77B6-88B9-D20C-4DB0F610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6BC1A-1EE4-2481-3313-94197659B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53C9-A135-4125-8C7C-E75D4C41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0314-4491-4B10-9051-D8851CF68CA7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E1E4-5648-FB9B-04F2-C8F366463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5420-3F46-E958-17F2-52DC83C3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5FB94-88F7-4A9A-8046-118F46C78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53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959D90B-2819-1A21-8931-D36496C520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418FED2-54A4-046A-22E5-9698417DE3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5931A-99AF-058E-12A2-0AA446678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0A2CC6-5EDA-49DE-9AF9-4602AC25003D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D32A9-D6B0-313B-7C92-A98639CCD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B013-65E6-0FF9-7901-3E4673CBD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600C226-9199-488B-BB8B-8764AF069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7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76092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1D6892F-4B51-9C88-92C0-AC162D1960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F9C942-5143-A13F-DEDC-A63928BB1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1CB5-8849-1A5C-75BF-26161B1F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2F8F23-780D-4797-A00A-2C98EC21FB81}" type="datetimeFigureOut">
              <a:rPr lang="en-US" altLang="en-US"/>
              <a:pPr>
                <a:defRPr/>
              </a:pPr>
              <a:t>11/22/2024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B42C-AC0A-2F1E-2E3A-568E9341B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10F0-9168-73F7-DB3B-0DB0CE7DC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97E0CDE-841E-490C-95DA-9F319D70F2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21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76092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376092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30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9" Type="http://schemas.openxmlformats.org/officeDocument/2006/relationships/oleObject" Target="../embeddings/oleObject37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32.bin"/><Relationship Id="rId42" Type="http://schemas.openxmlformats.org/officeDocument/2006/relationships/oleObject" Target="../embeddings/oleObject40.bin"/><Relationship Id="rId47" Type="http://schemas.openxmlformats.org/officeDocument/2006/relationships/oleObject" Target="../embeddings/oleObject45.bin"/><Relationship Id="rId50" Type="http://schemas.openxmlformats.org/officeDocument/2006/relationships/oleObject" Target="../embeddings/oleObject48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14.bin"/><Relationship Id="rId29" Type="http://schemas.openxmlformats.org/officeDocument/2006/relationships/oleObject" Target="../embeddings/oleObject27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30.bin"/><Relationship Id="rId37" Type="http://schemas.openxmlformats.org/officeDocument/2006/relationships/oleObject" Target="../embeddings/oleObject35.bin"/><Relationship Id="rId40" Type="http://schemas.openxmlformats.org/officeDocument/2006/relationships/oleObject" Target="../embeddings/oleObject38.bin"/><Relationship Id="rId45" Type="http://schemas.openxmlformats.org/officeDocument/2006/relationships/oleObject" Target="../embeddings/oleObject43.bin"/><Relationship Id="rId53" Type="http://schemas.openxmlformats.org/officeDocument/2006/relationships/oleObject" Target="../embeddings/oleObject51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9.bin"/><Relationship Id="rId44" Type="http://schemas.openxmlformats.org/officeDocument/2006/relationships/oleObject" Target="../embeddings/oleObject42.bin"/><Relationship Id="rId52" Type="http://schemas.openxmlformats.org/officeDocument/2006/relationships/oleObject" Target="../embeddings/oleObject50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8.bin"/><Relationship Id="rId35" Type="http://schemas.openxmlformats.org/officeDocument/2006/relationships/oleObject" Target="../embeddings/oleObject33.bin"/><Relationship Id="rId43" Type="http://schemas.openxmlformats.org/officeDocument/2006/relationships/oleObject" Target="../embeddings/oleObject41.bin"/><Relationship Id="rId48" Type="http://schemas.openxmlformats.org/officeDocument/2006/relationships/oleObject" Target="../embeddings/oleObject46.bin"/><Relationship Id="rId8" Type="http://schemas.openxmlformats.org/officeDocument/2006/relationships/image" Target="../media/image6.png"/><Relationship Id="rId51" Type="http://schemas.openxmlformats.org/officeDocument/2006/relationships/oleObject" Target="../embeddings/oleObject49.bin"/><Relationship Id="rId3" Type="http://schemas.openxmlformats.org/officeDocument/2006/relationships/oleObject" Target="../embeddings/oleObject3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31.bin"/><Relationship Id="rId38" Type="http://schemas.openxmlformats.org/officeDocument/2006/relationships/oleObject" Target="../embeddings/oleObject36.bin"/><Relationship Id="rId46" Type="http://schemas.openxmlformats.org/officeDocument/2006/relationships/oleObject" Target="../embeddings/oleObject44.bin"/><Relationship Id="rId20" Type="http://schemas.openxmlformats.org/officeDocument/2006/relationships/oleObject" Target="../embeddings/oleObject18.bin"/><Relationship Id="rId41" Type="http://schemas.openxmlformats.org/officeDocument/2006/relationships/oleObject" Target="../embeddings/oleObject3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5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4.bin"/><Relationship Id="rId49" Type="http://schemas.openxmlformats.org/officeDocument/2006/relationships/oleObject" Target="../embeddings/oleObject4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4381-4814-3E8A-2865-83762E71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1122363"/>
            <a:ext cx="10525760" cy="2387600"/>
          </a:xfrm>
        </p:spPr>
        <p:txBody>
          <a:bodyPr>
            <a:normAutofit/>
          </a:bodyPr>
          <a:lstStyle/>
          <a:p>
            <a:r>
              <a:rPr lang="en-IN" sz="4400" b="1" i="0" dirty="0">
                <a:solidFill>
                  <a:srgbClr val="002060"/>
                </a:solidFill>
                <a:effectLst/>
                <a:latin typeface="Palatino Linotype" panose="02040502050505030304" pitchFamily="18" charset="0"/>
              </a:rPr>
              <a:t>Ensemble learning and Random Forest</a:t>
            </a:r>
            <a:endParaRPr lang="en-IN" sz="44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7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6D6D-C1D2-A2BB-8C39-02F2ED26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08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Simple Ensemble Techniques</a:t>
            </a:r>
            <a:br>
              <a:rPr lang="en-IN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F273-7BAE-D8E8-024B-0616F143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104265"/>
            <a:ext cx="11861800" cy="5581650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Max Voting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sz="2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The max voting method is generally used for 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classification problems</a:t>
            </a: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	I</a:t>
            </a:r>
            <a:r>
              <a:rPr lang="en-US" sz="2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n this technique, 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multiple models are used to make predictions </a:t>
            </a:r>
            <a:r>
              <a:rPr lang="en-US" sz="2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for each data point.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sz="2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The predictions by each model are 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considered as a ‘vote’. </a:t>
            </a:r>
            <a:r>
              <a:rPr lang="en-US" sz="2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The predictions which we get from 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the majority of the models are used as the final prediction</a:t>
            </a:r>
            <a:r>
              <a:rPr lang="en-US" sz="2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.</a:t>
            </a:r>
            <a:endParaRPr lang="en-IN" sz="2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For example,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when you asked 5 of your friends to rate your movie (out of 5)</a:t>
            </a:r>
            <a:endParaRPr lang="en-IN" sz="2400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16E87-9EE5-0151-3550-6B8B62728928}"/>
              </a:ext>
            </a:extLst>
          </p:cNvPr>
          <p:cNvSpPr txBox="1"/>
          <p:nvPr/>
        </p:nvSpPr>
        <p:spPr>
          <a:xfrm>
            <a:off x="551688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A2E23-CE93-1114-B2B6-A67A8ACDF1AA}"/>
              </a:ext>
            </a:extLst>
          </p:cNvPr>
          <p:cNvSpPr txBox="1"/>
          <p:nvPr/>
        </p:nvSpPr>
        <p:spPr>
          <a:xfrm>
            <a:off x="5516880" y="27736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BE0B3-29B3-9420-4020-5CC18912D35F}"/>
              </a:ext>
            </a:extLst>
          </p:cNvPr>
          <p:cNvSpPr txBox="1"/>
          <p:nvPr/>
        </p:nvSpPr>
        <p:spPr>
          <a:xfrm>
            <a:off x="1209040" y="5485586"/>
            <a:ext cx="1001776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</a:rPr>
              <a:t>Friend 1		Friend 2		Friend 3		Friend 4 		Friend 5		Final	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</a:rPr>
              <a:t>5		  4		   5		   4		4		  4	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</a:rPr>
              <a:t>	</a:t>
            </a:r>
            <a:endParaRPr lang="en-IN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4CA65B3-AEF3-6B17-644A-46790B4714E2}"/>
                  </a:ext>
                </a:extLst>
              </p14:cNvPr>
              <p14:cNvContentPartPr/>
              <p14:nvPr/>
            </p14:nvContentPartPr>
            <p14:xfrm>
              <a:off x="10057160" y="5474440"/>
              <a:ext cx="1284120" cy="1080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4CA65B3-AEF3-6B17-644A-46790B471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8160" y="5465800"/>
                <a:ext cx="1301760" cy="10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1C4389-2F21-26C5-487C-AE2F1B7C992A}"/>
                  </a:ext>
                </a:extLst>
              </p14:cNvPr>
              <p14:cNvContentPartPr/>
              <p14:nvPr/>
            </p14:nvContentPartPr>
            <p14:xfrm>
              <a:off x="11866880" y="63398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1C4389-2F21-26C5-487C-AE2F1B7C9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57880" y="63308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63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23E4-F481-3673-4A41-BBDF1729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1765"/>
            <a:ext cx="10515600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Simple Ensemble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584A-5E39-878B-BF45-85DB8892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7251"/>
            <a:ext cx="11856720" cy="4202589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Averaging</a:t>
            </a:r>
          </a:p>
          <a:p>
            <a:pPr lvl="1"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Similar to the max voting technique, multiple predictions are made for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each data point in averaging,</a:t>
            </a:r>
          </a:p>
          <a:p>
            <a:pPr lvl="1" algn="just">
              <a:lnSpc>
                <a:spcPct val="15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In this method, we take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an average of predictions from all the models </a:t>
            </a: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and use it to make the final prediction.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Averaging can be used for making predictions in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regression problems </a:t>
            </a:r>
            <a:r>
              <a:rPr lang="en-US" dirty="0">
                <a:latin typeface="Palatino Linotype" panose="02040502050505030304" pitchFamily="18" charset="0"/>
              </a:rPr>
              <a:t>or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while calculating probabilities for classification problems.</a:t>
            </a:r>
            <a:endParaRPr lang="en-IN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F39A9-E616-672E-B05A-8F400909D76B}"/>
              </a:ext>
            </a:extLst>
          </p:cNvPr>
          <p:cNvSpPr txBox="1"/>
          <p:nvPr/>
        </p:nvSpPr>
        <p:spPr>
          <a:xfrm>
            <a:off x="474980" y="4831308"/>
            <a:ext cx="1124204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For example, in the below case, the averaging method would take the average of all the values.</a:t>
            </a: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i.e. (4+5+4+4+5)/5 = 4.4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EE068-9DC1-CA35-333B-79A58C03998D}"/>
              </a:ext>
            </a:extLst>
          </p:cNvPr>
          <p:cNvSpPr txBox="1"/>
          <p:nvPr/>
        </p:nvSpPr>
        <p:spPr>
          <a:xfrm>
            <a:off x="919480" y="5581828"/>
            <a:ext cx="100177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</a:rPr>
              <a:t>Friend 1		Friend 2		Friend 3		Friend 4 		Friend 5		Final	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</a:rPr>
              <a:t>5		4		   5	                   4		    4		  4.4	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</a:rPr>
              <a:t>	</a:t>
            </a:r>
            <a:endParaRPr lang="en-IN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1CFC6C-D4B0-8B4F-7099-9A7E58B7CB89}"/>
                  </a:ext>
                </a:extLst>
              </p14:cNvPr>
              <p14:cNvContentPartPr/>
              <p14:nvPr/>
            </p14:nvContentPartPr>
            <p14:xfrm>
              <a:off x="9874640" y="5485960"/>
              <a:ext cx="1221840" cy="121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1CFC6C-D4B0-8B4F-7099-9A7E58B7CB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5640" y="5476960"/>
                <a:ext cx="1239480" cy="12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2F95E9B-60C0-96A2-A17F-AECA2DE66028}"/>
                  </a:ext>
                </a:extLst>
              </p14:cNvPr>
              <p14:cNvContentPartPr/>
              <p14:nvPr/>
            </p14:nvContentPartPr>
            <p14:xfrm>
              <a:off x="1767440" y="2367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2F95E9B-60C0-96A2-A17F-AECA2DE660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8800" y="2358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0585F0-57DF-FCC6-9273-38B1141956E0}"/>
                  </a:ext>
                </a:extLst>
              </p14:cNvPr>
              <p14:cNvContentPartPr/>
              <p14:nvPr/>
            </p14:nvContentPartPr>
            <p14:xfrm>
              <a:off x="2235080" y="12700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0585F0-57DF-FCC6-9273-38B114195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6080" y="1261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D425FF-5723-6CB4-8887-C787FE2DA241}"/>
                  </a:ext>
                </a:extLst>
              </p14:cNvPr>
              <p14:cNvContentPartPr/>
              <p14:nvPr/>
            </p14:nvContentPartPr>
            <p14:xfrm>
              <a:off x="1178480" y="19709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D425FF-5723-6CB4-8887-C787FE2DA2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9840" y="19619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3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A72D-BA39-0E8F-80BD-A0E75DA1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30" y="930679"/>
            <a:ext cx="11895306" cy="577555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Weighted Average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	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This is an </a:t>
            </a:r>
            <a:r>
              <a:rPr lang="en-US" sz="240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extension of the averaging method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.</a:t>
            </a:r>
            <a:endParaRPr lang="en-IN" sz="24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All models are assigned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different weights defining the importance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of each model for prediction.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	For instance, if two of your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friends are critics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, while others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have no prior experience in this field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, then the answers by these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two friends are given more importance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as compared to the other people.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F0CBB7-D706-18B9-6BDF-7430FE8E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1765"/>
            <a:ext cx="10515600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Simple Ensemble Techniques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B39DB-9BE5-82F0-4C04-23B8E80A31D0}"/>
              </a:ext>
            </a:extLst>
          </p:cNvPr>
          <p:cNvSpPr txBox="1"/>
          <p:nvPr/>
        </p:nvSpPr>
        <p:spPr>
          <a:xfrm>
            <a:off x="474980" y="5527211"/>
            <a:ext cx="112420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The result is calculated as [(5*0.23) + (4*0.23) + (5*0.18) + (4*0.18) + (4*0.18)] = 4.41.</a:t>
            </a:r>
          </a:p>
        </p:txBody>
      </p:sp>
    </p:spTree>
    <p:extLst>
      <p:ext uri="{BB962C8B-B14F-4D97-AF65-F5344CB8AC3E}">
        <p14:creationId xmlns:p14="http://schemas.microsoft.com/office/powerpoint/2010/main" val="309127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524-FBC3-8334-3A23-39B8485E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482"/>
            <a:ext cx="10515600" cy="67573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Advanced Ensemble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6933-B074-96EC-BF4D-CB9B1953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143"/>
            <a:ext cx="10601527" cy="539518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Palatino Linotype" panose="02040502050505030304" pitchFamily="18" charset="0"/>
              </a:rPr>
              <a:t>Stacking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Stacking is an ensemble learning technique </a:t>
            </a: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that uses predictions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from multiple models (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for the example decision tree, </a:t>
            </a:r>
            <a:r>
              <a:rPr lang="en-US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knn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, or SVM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) to build a new model.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Stacking involves </a:t>
            </a: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fitting many different model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types on the </a:t>
            </a:r>
            <a:r>
              <a:rPr lang="en-US" sz="2800" dirty="0">
                <a:solidFill>
                  <a:srgbClr val="0070C0"/>
                </a:solidFill>
                <a:latin typeface="Palatino Linotype" panose="02040502050505030304" pitchFamily="18" charset="0"/>
              </a:rPr>
              <a:t>same data and using another model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to learn how to </a:t>
            </a:r>
            <a:r>
              <a:rPr lang="en-US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best combine the predictions.</a:t>
            </a:r>
            <a:endParaRPr lang="en-IN" sz="28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6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F714-4F62-5E93-C14A-7C3DFE29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4"/>
            <a:ext cx="10515600" cy="89947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Advanced Ensemble techniques</a:t>
            </a:r>
            <a:endParaRPr lang="en-IN" sz="3600" dirty="0"/>
          </a:p>
        </p:txBody>
      </p:sp>
      <p:pic>
        <p:nvPicPr>
          <p:cNvPr id="1026" name="Picture 2" descr="Stacking Ensemble">
            <a:extLst>
              <a:ext uri="{FF2B5EF4-FFF2-40B4-BE49-F238E27FC236}">
                <a16:creationId xmlns:a16="http://schemas.microsoft.com/office/drawing/2014/main" id="{8CC62487-0B67-A308-B1E5-478C005E07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8" y="1765149"/>
            <a:ext cx="5421727" cy="46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586A91-B96C-4731-305C-6D70AFBEF1F7}"/>
              </a:ext>
            </a:extLst>
          </p:cNvPr>
          <p:cNvSpPr txBox="1"/>
          <p:nvPr/>
        </p:nvSpPr>
        <p:spPr>
          <a:xfrm>
            <a:off x="6167336" y="4309353"/>
            <a:ext cx="5914415" cy="2127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Unchanged training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Different machine learning algorithms for each ensemble member.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Machine learning model to learn how to best combine predictions.</a:t>
            </a:r>
            <a:endParaRPr lang="en-IN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C1D5B-F58B-68EE-6831-D50A226673FF}"/>
              </a:ext>
            </a:extLst>
          </p:cNvPr>
          <p:cNvSpPr txBox="1"/>
          <p:nvPr/>
        </p:nvSpPr>
        <p:spPr>
          <a:xfrm>
            <a:off x="7095517" y="3807479"/>
            <a:ext cx="35424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key elements of stacking</a:t>
            </a:r>
            <a:endParaRPr lang="en-IN" sz="20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315F8-DE7D-3C6B-22D0-A4FCA4EA5365}"/>
              </a:ext>
            </a:extLst>
          </p:cNvPr>
          <p:cNvSpPr txBox="1"/>
          <p:nvPr/>
        </p:nvSpPr>
        <p:spPr>
          <a:xfrm>
            <a:off x="705255" y="1052789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Stacking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2E616-1552-65F6-69A0-68D3F4FB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11" y="1252897"/>
            <a:ext cx="4908234" cy="23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CD16-B80F-D280-57C6-7355EFDD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492"/>
            <a:ext cx="10698804" cy="56228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Stacking can be considered to happen in the following steps: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Split the data into a training and validation set,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Divide the training set into K folds, </a:t>
            </a:r>
            <a:r>
              <a:rPr 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for example 10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,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Train a base model (say SVM) </a:t>
            </a:r>
            <a:r>
              <a:rPr lang="en-US" sz="2200" dirty="0">
                <a:solidFill>
                  <a:srgbClr val="0070C0"/>
                </a:solidFill>
                <a:latin typeface="Comic Sans MS" panose="030F0702030302020204" pitchFamily="66" charset="0"/>
              </a:rPr>
              <a:t>on 9 folds and make predictions on the 10th fold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Repeat</a:t>
            </a:r>
            <a:r>
              <a:rPr lang="en-US" sz="2400" dirty="0">
                <a:latin typeface="Palatino Linotype" panose="02040502050505030304" pitchFamily="18" charset="0"/>
              </a:rPr>
              <a:t> until you 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have a prediction for each fold</a:t>
            </a:r>
            <a:r>
              <a:rPr lang="en-US" sz="2400" dirty="0">
                <a:latin typeface="Palatino Linotype" panose="02040502050505030304" pitchFamily="18" charset="0"/>
              </a:rPr>
              <a:t>,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Fit the base model </a:t>
            </a:r>
            <a:r>
              <a:rPr lang="en-US" sz="2400" dirty="0">
                <a:latin typeface="Palatino Linotype" panose="02040502050505030304" pitchFamily="18" charset="0"/>
              </a:rPr>
              <a:t>on the whole training set,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Use the model to make predictions on the test set,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Repeat step 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3 – 6 for other base models (for example decision trees</a:t>
            </a:r>
            <a:r>
              <a:rPr lang="en-US" sz="2400" dirty="0">
                <a:latin typeface="Palatino Linotype" panose="02040502050505030304" pitchFamily="18" charset="0"/>
              </a:rPr>
              <a:t>),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Use predictions from the test set as features to 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a new model </a:t>
            </a:r>
            <a:r>
              <a:rPr lang="en-US" sz="2400" dirty="0">
                <a:latin typeface="Palatino Linotype" panose="02040502050505030304" pitchFamily="18" charset="0"/>
              </a:rPr>
              <a:t>– 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the meta-model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Palatino Linotype" panose="02040502050505030304" pitchFamily="18" charset="0"/>
              </a:rPr>
              <a:t>Make 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final predictions</a:t>
            </a:r>
            <a:r>
              <a:rPr lang="en-US" sz="2400" dirty="0">
                <a:latin typeface="Palatino Linotype" panose="02040502050505030304" pitchFamily="18" charset="0"/>
              </a:rPr>
              <a:t> on the test set using 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the meta model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ABF602-B61B-5113-2F02-9EC1BD73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4"/>
            <a:ext cx="10515600" cy="89947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Advanced Ensemble techniques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5674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59D1-E4D5-F3F5-18DD-3D70F8CD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6595"/>
            <a:ext cx="10834991" cy="562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  <a:latin typeface="Palatino Linotype" panose="02040502050505030304" pitchFamily="18" charset="0"/>
              </a:rPr>
              <a:t>Bagging Ensemble Learning </a:t>
            </a:r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(</a:t>
            </a:r>
            <a:r>
              <a:rPr lang="en-IN" sz="2000" b="1" i="1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B</a:t>
            </a:r>
            <a:r>
              <a:rPr lang="en-IN" sz="2000" b="0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ootstrap </a:t>
            </a:r>
            <a:r>
              <a:rPr lang="en-IN" sz="2000" b="1" i="1" dirty="0" err="1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AGG</a:t>
            </a:r>
            <a:r>
              <a:rPr lang="en-IN" sz="2000" b="0" i="0" dirty="0" err="1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regating</a:t>
            </a:r>
            <a:r>
              <a:rPr lang="en-IN" sz="2000" b="0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)</a:t>
            </a:r>
            <a:endParaRPr lang="en-IN" sz="20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rgbClr val="C00000"/>
                </a:solidFill>
                <a:latin typeface="Palatino Linotype" panose="02040502050505030304" pitchFamily="18" charset="0"/>
              </a:rPr>
              <a:t>	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It combines Bootstrapping and Aggregation to form one ensemble model.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	Bootstrapping is a 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sampling technique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in which we create subsets of observations from the original dataset, with replacement. The size of the subsets is the same as the size of the original set.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	The diversity of classifiers in bagging is obtained by using </a:t>
            </a:r>
            <a:r>
              <a:rPr lang="en-US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bootstrapped replicas of the training data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DE8410-E6CF-7DDC-8889-38DF4A2A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4"/>
            <a:ext cx="10515600" cy="89947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Advanced Ensemble techniques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7769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A2DF-183E-1850-62DD-A1CEF885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rgbClr val="002060"/>
                </a:solidFill>
                <a:latin typeface="Palatino Linotype" panose="02040502050505030304" pitchFamily="18" charset="0"/>
              </a:rPr>
              <a:t>Bagging Ensemble Learning </a:t>
            </a:r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(</a:t>
            </a:r>
            <a:r>
              <a:rPr lang="en-IN" sz="2800" b="1" i="1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B</a:t>
            </a:r>
            <a:r>
              <a:rPr lang="en-IN" sz="2800" b="0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ootstrap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IN" sz="2800" b="1" i="1" dirty="0" err="1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AGG</a:t>
            </a:r>
            <a:r>
              <a:rPr lang="en-IN" sz="2800" b="0" i="0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regating</a:t>
            </a:r>
            <a:r>
              <a:rPr lang="en-IN" sz="2800" b="0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)</a:t>
            </a:r>
            <a:b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endParaRPr lang="en-IN" sz="3600" dirty="0"/>
          </a:p>
        </p:txBody>
      </p:sp>
      <p:pic>
        <p:nvPicPr>
          <p:cNvPr id="22530" name="Picture 2" descr="Bagging Ensemble">
            <a:extLst>
              <a:ext uri="{FF2B5EF4-FFF2-40B4-BE49-F238E27FC236}">
                <a16:creationId xmlns:a16="http://schemas.microsoft.com/office/drawing/2014/main" id="{82D1A3D1-40F0-D893-5C3E-5E739B959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3" y="1471444"/>
            <a:ext cx="4023553" cy="490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312FE-2A64-AC88-34B0-D955F5D110A5}"/>
              </a:ext>
            </a:extLst>
          </p:cNvPr>
          <p:cNvSpPr txBox="1"/>
          <p:nvPr/>
        </p:nvSpPr>
        <p:spPr>
          <a:xfrm>
            <a:off x="6128429" y="3112749"/>
            <a:ext cx="5914415" cy="12964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Bootstrap samples of the training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Unpruned decision trees fit on each sample.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Simple voting or averaging of predictions..</a:t>
            </a:r>
            <a:endParaRPr lang="en-IN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6DCCD-CCF3-F138-7521-BECC7B870C34}"/>
              </a:ext>
            </a:extLst>
          </p:cNvPr>
          <p:cNvSpPr txBox="1"/>
          <p:nvPr/>
        </p:nvSpPr>
        <p:spPr>
          <a:xfrm>
            <a:off x="7007968" y="2450356"/>
            <a:ext cx="35424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key elements </a:t>
            </a:r>
            <a:r>
              <a:rPr lang="en-IN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of bagging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39EE3-E395-68FE-45E0-64CEACA5C1BD}"/>
              </a:ext>
            </a:extLst>
          </p:cNvPr>
          <p:cNvSpPr txBox="1"/>
          <p:nvPr/>
        </p:nvSpPr>
        <p:spPr>
          <a:xfrm>
            <a:off x="5000017" y="4564984"/>
            <a:ext cx="6935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Many popular ensemble algorithms are based on this approach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7012C-B8D8-1484-8218-AF00569797A3}"/>
              </a:ext>
            </a:extLst>
          </p:cNvPr>
          <p:cNvSpPr txBox="1"/>
          <p:nvPr/>
        </p:nvSpPr>
        <p:spPr>
          <a:xfrm>
            <a:off x="5891722" y="5106217"/>
            <a:ext cx="5914415" cy="12964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Bagged Decision Trees (canonical bagging)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Extra Trees.</a:t>
            </a:r>
            <a:endParaRPr lang="en-IN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29D9-930B-A4C0-FA37-0B62FE29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77" y="374853"/>
            <a:ext cx="10515601" cy="889743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Palatino Linotype" panose="02040502050505030304" pitchFamily="18" charset="0"/>
              </a:rPr>
              <a:t>Bagging Ensemble Learning </a:t>
            </a:r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(</a:t>
            </a:r>
            <a:r>
              <a:rPr lang="en-IN" sz="2800" b="1" i="1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B</a:t>
            </a:r>
            <a:r>
              <a:rPr lang="en-IN" sz="2800" b="0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ootstrap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IN" sz="2800" b="1" i="1" dirty="0" err="1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AGG</a:t>
            </a:r>
            <a:r>
              <a:rPr lang="en-IN" sz="2800" b="0" i="0" dirty="0" err="1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regating</a:t>
            </a:r>
            <a:r>
              <a:rPr lang="en-IN" sz="2800" b="0" i="0" dirty="0">
                <a:solidFill>
                  <a:srgbClr val="0070C0"/>
                </a:solidFill>
                <a:effectLst/>
                <a:latin typeface="Comic Sans MS" panose="030F0702030302020204" pitchFamily="66" charset="0"/>
              </a:rPr>
              <a:t>)</a:t>
            </a:r>
            <a:b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D6F4-C365-2167-1E0E-618E99CC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3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Bagging can be considered to happen in the following steps: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Multiple subsets are created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from the original dataset, selecting observations with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replacements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 A base model (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weak model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) is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created on each of these subsets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 The models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run in parallel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and are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independent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 of each other.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 The final predictions are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Palatino Linotype" panose="02040502050505030304" pitchFamily="18" charset="0"/>
              </a:rPr>
              <a:t>determined by combining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the predictions from all the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29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1CAE-3808-0A87-3540-817D10F9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Boosting Ensemble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3C16-80BF-8481-5AAC-95FB71CC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706"/>
            <a:ext cx="10815536" cy="4351338"/>
          </a:xfrm>
        </p:spPr>
        <p:txBody>
          <a:bodyPr/>
          <a:lstStyle/>
          <a:p>
            <a:pPr algn="just"/>
            <a:r>
              <a:rPr lang="en-US" dirty="0">
                <a:latin typeface="Palatino Linotype" panose="02040502050505030304" pitchFamily="18" charset="0"/>
              </a:rPr>
              <a:t>Boosting is a machine learning ensemble technique that by converting weak learners into strong learners.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reduces bias and variance</a:t>
            </a: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 The weak learners are applied to the dataset in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a sequential manner.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The first step is building an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initial model and fitting </a:t>
            </a:r>
            <a:r>
              <a:rPr lang="en-US" dirty="0">
                <a:latin typeface="Palatino Linotype" panose="02040502050505030304" pitchFamily="18" charset="0"/>
              </a:rPr>
              <a:t>it into the training set. 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A second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model that tries to fix the errors </a:t>
            </a:r>
            <a:r>
              <a:rPr lang="en-US" dirty="0">
                <a:latin typeface="Palatino Linotype" panose="02040502050505030304" pitchFamily="18" charset="0"/>
              </a:rPr>
              <a:t>generated by the first model is then fitted.</a:t>
            </a:r>
          </a:p>
          <a:p>
            <a:pPr algn="just"/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5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4D3D5D8-1D2E-B81E-EB3B-14690277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Palatino Linotype" panose="02040502050505030304" pitchFamily="18" charset="0"/>
              </a:rPr>
              <a:t>Supervised Learning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D8D16FB-7312-7376-D3ED-778C432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latin typeface="Palatino Linotype" panose="02040502050505030304" pitchFamily="18" charset="0"/>
              </a:rPr>
              <a:t>Goal:</a:t>
            </a:r>
            <a:r>
              <a:rPr lang="en-US" altLang="en-US" dirty="0">
                <a:latin typeface="Palatino Linotype" panose="02040502050505030304" pitchFamily="18" charset="0"/>
              </a:rPr>
              <a:t> learn predictor h(x)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Palatino Linotype" panose="02040502050505030304" pitchFamily="18" charset="0"/>
              </a:rPr>
              <a:t>High accuracy (low error)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Palatino Linotype" panose="02040502050505030304" pitchFamily="18" charset="0"/>
              </a:rPr>
              <a:t>Using training data {(x</a:t>
            </a:r>
            <a:r>
              <a:rPr lang="en-US" altLang="en-US" baseline="-25000" dirty="0">
                <a:latin typeface="Palatino Linotype" panose="02040502050505030304" pitchFamily="18" charset="0"/>
              </a:rPr>
              <a:t>1</a:t>
            </a:r>
            <a:r>
              <a:rPr lang="en-US" altLang="en-US" dirty="0">
                <a:latin typeface="Palatino Linotype" panose="02040502050505030304" pitchFamily="18" charset="0"/>
              </a:rPr>
              <a:t>,y</a:t>
            </a:r>
            <a:r>
              <a:rPr lang="en-US" altLang="en-US" baseline="-25000" dirty="0">
                <a:latin typeface="Palatino Linotype" panose="02040502050505030304" pitchFamily="18" charset="0"/>
              </a:rPr>
              <a:t>1</a:t>
            </a:r>
            <a:r>
              <a:rPr lang="en-US" altLang="en-US" dirty="0">
                <a:latin typeface="Palatino Linotype" panose="02040502050505030304" pitchFamily="18" charset="0"/>
              </a:rPr>
              <a:t>),…,(</a:t>
            </a:r>
            <a:r>
              <a:rPr lang="en-US" altLang="en-US" dirty="0" err="1">
                <a:latin typeface="Palatino Linotype" panose="02040502050505030304" pitchFamily="18" charset="0"/>
              </a:rPr>
              <a:t>x</a:t>
            </a:r>
            <a:r>
              <a:rPr lang="en-US" altLang="en-US" baseline="-25000" dirty="0" err="1">
                <a:latin typeface="Palatino Linotype" panose="02040502050505030304" pitchFamily="18" charset="0"/>
              </a:rPr>
              <a:t>n</a:t>
            </a:r>
            <a:r>
              <a:rPr lang="en-US" altLang="en-US" dirty="0" err="1">
                <a:latin typeface="Palatino Linotype" panose="02040502050505030304" pitchFamily="18" charset="0"/>
              </a:rPr>
              <a:t>,y</a:t>
            </a:r>
            <a:r>
              <a:rPr lang="en-US" altLang="en-US" baseline="-25000" dirty="0" err="1">
                <a:latin typeface="Palatino Linotype" panose="02040502050505030304" pitchFamily="18" charset="0"/>
              </a:rPr>
              <a:t>n</a:t>
            </a:r>
            <a:r>
              <a:rPr lang="en-US" altLang="en-US" dirty="0">
                <a:latin typeface="Palatino Linotype" panose="02040502050505030304" pitchFamily="18" charset="0"/>
              </a:rPr>
              <a:t>)}</a:t>
            </a:r>
          </a:p>
          <a:p>
            <a:pPr eaLnBrk="1" hangingPunct="1">
              <a:lnSpc>
                <a:spcPct val="150000"/>
              </a:lnSpc>
            </a:pPr>
            <a:endParaRPr lang="en-US" altLang="en-US" sz="2000" dirty="0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000" dirty="0">
              <a:latin typeface="Palatino Linotype" panose="0204050205050503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000" dirty="0">
              <a:latin typeface="Palatino Linotype" panose="0204050205050503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BF6A-D79B-F1B2-DFCF-6401408D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661"/>
            <a:ext cx="10515600" cy="948109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Boosting Ensemble Learning </a:t>
            </a:r>
            <a:endParaRPr lang="en-IN" dirty="0"/>
          </a:p>
        </p:txBody>
      </p:sp>
      <p:pic>
        <p:nvPicPr>
          <p:cNvPr id="25602" name="Picture 2" descr="Boosting Ensemble">
            <a:extLst>
              <a:ext uri="{FF2B5EF4-FFF2-40B4-BE49-F238E27FC236}">
                <a16:creationId xmlns:a16="http://schemas.microsoft.com/office/drawing/2014/main" id="{C8D32082-C582-154E-1086-755D492E21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8" y="1357210"/>
            <a:ext cx="5048654" cy="536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49380-CFAE-DF5C-4BB5-42D2124E2CEA}"/>
              </a:ext>
            </a:extLst>
          </p:cNvPr>
          <p:cNvSpPr txBox="1"/>
          <p:nvPr/>
        </p:nvSpPr>
        <p:spPr>
          <a:xfrm>
            <a:off x="6880700" y="1701833"/>
            <a:ext cx="35424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key elements </a:t>
            </a:r>
            <a:r>
              <a:rPr lang="en-IN" sz="2000" dirty="0">
                <a:solidFill>
                  <a:srgbClr val="002060"/>
                </a:solidFill>
                <a:latin typeface="Comic Sans MS" panose="030F0702030302020204" pitchFamily="66" charset="0"/>
              </a:rPr>
              <a:t>of Boosting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B063D-B223-2DA3-A8F4-7E1C1D7A0E3F}"/>
              </a:ext>
            </a:extLst>
          </p:cNvPr>
          <p:cNvSpPr txBox="1"/>
          <p:nvPr/>
        </p:nvSpPr>
        <p:spPr>
          <a:xfrm>
            <a:off x="5447489" y="2179329"/>
            <a:ext cx="6481864" cy="2127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Bias training data toward those examples that are hard to predict.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Iteratively add ensemble members to correct predictions of prior models.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Combine predictions using a weighted average of models.</a:t>
            </a:r>
            <a:endParaRPr lang="en-IN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1189D-C88C-237D-9CCF-FBDF9E024A8B}"/>
              </a:ext>
            </a:extLst>
          </p:cNvPr>
          <p:cNvSpPr txBox="1"/>
          <p:nvPr/>
        </p:nvSpPr>
        <p:spPr>
          <a:xfrm>
            <a:off x="5256179" y="4584211"/>
            <a:ext cx="6935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Many popular ensemble algorithms are based on this approach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7378E-5312-1698-DCFC-5C82B34D4086}"/>
              </a:ext>
            </a:extLst>
          </p:cNvPr>
          <p:cNvSpPr txBox="1"/>
          <p:nvPr/>
        </p:nvSpPr>
        <p:spPr>
          <a:xfrm>
            <a:off x="5694736" y="5095552"/>
            <a:ext cx="6234617" cy="12964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AdaBoost (canonical boosting)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Gradient Boosting Machines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Stochastic Gradient Boosting (</a:t>
            </a:r>
            <a:r>
              <a:rPr lang="en-US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XGBoost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 and similar)</a:t>
            </a:r>
            <a:endParaRPr lang="en-IN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8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C2A2-7448-E385-6FBC-E5F6B188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102478"/>
            <a:ext cx="10515600" cy="948109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Boosting Ensemble Learning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1624-585F-7770-E64E-80897548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085"/>
            <a:ext cx="1014432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Create a </a:t>
            </a:r>
            <a:r>
              <a:rPr lang="en-US" sz="26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subset from the original data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,</a:t>
            </a:r>
          </a:p>
          <a:p>
            <a:r>
              <a:rPr lang="en-US" sz="26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Build an initial model 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with this data,</a:t>
            </a:r>
          </a:p>
          <a:p>
            <a:r>
              <a:rPr lang="en-US" sz="26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Run predictions 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on the whole data set,</a:t>
            </a:r>
          </a:p>
          <a:p>
            <a:r>
              <a:rPr lang="en-US" sz="26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Calculate the error using the predictions 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and the actual values,</a:t>
            </a:r>
          </a:p>
          <a:p>
            <a:r>
              <a:rPr lang="en-US" sz="26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Assign more weight to the incorrect predictions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,</a:t>
            </a:r>
          </a:p>
          <a:p>
            <a:r>
              <a:rPr lang="en-US" sz="26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Create another model that attempts to fix errors 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from the last model,</a:t>
            </a:r>
          </a:p>
          <a:p>
            <a:r>
              <a:rPr lang="en-US" sz="26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Run predictions on the entire dataset with the new model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,</a:t>
            </a:r>
          </a:p>
          <a:p>
            <a:r>
              <a:rPr lang="en-US" sz="26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Create several models with each model aiming at correcting the errors generated by the previous one,</a:t>
            </a:r>
          </a:p>
          <a:p>
            <a:r>
              <a:rPr lang="en-US" sz="26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Obtain the final model by weighting </a:t>
            </a:r>
            <a:r>
              <a:rPr lang="en-US" sz="2600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the mean of all the models.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E1FA6-647A-E3A2-A11C-3EC9AB14B108}"/>
              </a:ext>
            </a:extLst>
          </p:cNvPr>
          <p:cNvSpPr txBox="1"/>
          <p:nvPr/>
        </p:nvSpPr>
        <p:spPr>
          <a:xfrm>
            <a:off x="585279" y="1318755"/>
            <a:ext cx="9609307" cy="50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Boosting can be considered to happen in the following steps:</a:t>
            </a:r>
          </a:p>
        </p:txBody>
      </p:sp>
    </p:spTree>
    <p:extLst>
      <p:ext uri="{BB962C8B-B14F-4D97-AF65-F5344CB8AC3E}">
        <p14:creationId xmlns:p14="http://schemas.microsoft.com/office/powerpoint/2010/main" val="123109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1EA3-528B-C621-0BBA-CD64B8A9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64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Bagging Vs</a:t>
            </a:r>
            <a:r>
              <a:rPr lang="en-IN" sz="40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 </a:t>
            </a:r>
            <a:r>
              <a:rPr lang="en-IN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Boosting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06433-FD56-3296-EFA9-3362DE1A9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881" y="1290350"/>
            <a:ext cx="9251004" cy="4206605"/>
          </a:xfrm>
        </p:spPr>
      </p:pic>
    </p:spTree>
    <p:extLst>
      <p:ext uri="{BB962C8B-B14F-4D97-AF65-F5344CB8AC3E}">
        <p14:creationId xmlns:p14="http://schemas.microsoft.com/office/powerpoint/2010/main" val="3042639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B194-201D-EFD2-9F17-2512D815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b="1" dirty="0">
                <a:latin typeface="Palatino Linotype" panose="02040502050505030304" pitchFamily="18" charset="0"/>
              </a:rPr>
              <a:t>Prediction error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Bias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Variance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b="1" dirty="0">
                <a:latin typeface="Palatino Linotype" panose="02040502050505030304" pitchFamily="18" charset="0"/>
              </a:rPr>
              <a:t>Overfitting and underfitting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C9BEF8-6D5A-50FC-A81E-16E4F26654DC}"/>
              </a:ext>
            </a:extLst>
          </p:cNvPr>
          <p:cNvGrpSpPr/>
          <p:nvPr/>
        </p:nvGrpSpPr>
        <p:grpSpPr>
          <a:xfrm>
            <a:off x="3116036" y="3739602"/>
            <a:ext cx="6404213" cy="2748748"/>
            <a:chOff x="3730146" y="2490237"/>
            <a:chExt cx="4844716" cy="20052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E2D1C4-AB45-6195-AE6D-6FC6D5D49315}"/>
                </a:ext>
              </a:extLst>
            </p:cNvPr>
            <p:cNvSpPr/>
            <p:nvPr/>
          </p:nvSpPr>
          <p:spPr>
            <a:xfrm>
              <a:off x="3730146" y="2490237"/>
              <a:ext cx="4844716" cy="200526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nl-NL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Comic Sans MS" panose="030F0702030302020204" pitchFamily="66" charset="0"/>
                </a:rPr>
                <a:t>Total error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724FA6-9C4A-CB29-43A4-369A534658B9}"/>
                </a:ext>
              </a:extLst>
            </p:cNvPr>
            <p:cNvSpPr/>
            <p:nvPr/>
          </p:nvSpPr>
          <p:spPr>
            <a:xfrm>
              <a:off x="3799384" y="2773367"/>
              <a:ext cx="2232212" cy="15396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nl-NL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Reducible error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8D49BB-5C1B-6C7A-50FA-C288B543DBFD}"/>
                </a:ext>
              </a:extLst>
            </p:cNvPr>
            <p:cNvSpPr/>
            <p:nvPr/>
          </p:nvSpPr>
          <p:spPr>
            <a:xfrm>
              <a:off x="4027984" y="3176779"/>
              <a:ext cx="1754841" cy="44375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Bias error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972201-ABDF-A6BA-6782-3FFFAEB4B47E}"/>
                </a:ext>
              </a:extLst>
            </p:cNvPr>
            <p:cNvSpPr/>
            <p:nvPr/>
          </p:nvSpPr>
          <p:spPr>
            <a:xfrm>
              <a:off x="4027984" y="3692408"/>
              <a:ext cx="1754841" cy="4437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Variance error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E93E8C-CD8B-BAF6-B7B0-254FA8724B47}"/>
                </a:ext>
              </a:extLst>
            </p:cNvPr>
            <p:cNvSpPr/>
            <p:nvPr/>
          </p:nvSpPr>
          <p:spPr>
            <a:xfrm>
              <a:off x="6152504" y="2773367"/>
              <a:ext cx="2232212" cy="153968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Irreducible error</a:t>
              </a:r>
            </a:p>
            <a:p>
              <a:pPr algn="ctr"/>
              <a:r>
                <a:rPr lang="en-GB" sz="2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Bayes’ error rate</a:t>
              </a:r>
            </a:p>
            <a:p>
              <a:pPr algn="ctr"/>
              <a:r>
                <a:rPr lang="en-GB" sz="2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Optimum Error rate</a:t>
              </a:r>
              <a:endParaRPr lang="en-US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BFA5A59E-BA77-F307-93A8-D0871004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526"/>
            <a:ext cx="10515600" cy="5388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Prediction error</a:t>
            </a:r>
            <a:br>
              <a:rPr lang="en-US" b="1" dirty="0">
                <a:latin typeface="Palatino Linotype" panose="0204050205050503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00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22D2-FC76-4755-2877-B4B0068B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810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Bias and variance</a:t>
            </a:r>
            <a:endParaRPr lang="en-IN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25F4-20D0-65AB-B284-18005E719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234"/>
            <a:ext cx="718711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Bias error</a:t>
            </a:r>
          </a:p>
          <a:p>
            <a:r>
              <a:rPr lang="en-US" dirty="0">
                <a:latin typeface="Palatino Linotype" panose="02040502050505030304" pitchFamily="18" charset="0"/>
              </a:rPr>
              <a:t>How far is the predicted value from the true value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The systematic error of the model</a:t>
            </a:r>
          </a:p>
          <a:p>
            <a:r>
              <a:rPr lang="en-US" dirty="0">
                <a:latin typeface="Palatino Linotype" panose="02040502050505030304" pitchFamily="18" charset="0"/>
              </a:rPr>
              <a:t>It is about the model and the data itself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Variance error</a:t>
            </a:r>
          </a:p>
          <a:p>
            <a:r>
              <a:rPr lang="en-US" dirty="0">
                <a:latin typeface="Palatino Linotype" panose="02040502050505030304" pitchFamily="18" charset="0"/>
              </a:rPr>
              <a:t>The error is caused by sensitivity to small variances in the training data set.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The dispersion of predicted values over target values with different train sets.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It is about the model sensitivity.</a:t>
            </a:r>
            <a:endParaRPr lang="en-IN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748F5-4504-4442-AF15-8059B9C6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860" y="1906176"/>
            <a:ext cx="4066161" cy="39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8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E361-AED0-2C62-A568-BDBB33EB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99756"/>
            <a:ext cx="10515600" cy="55900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EE4A-6513-F2B1-A6DE-929EF931E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1770"/>
            <a:ext cx="10515600" cy="568412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Overfitting and underfitting</a:t>
            </a: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Overfitting occurs when </a:t>
            </a: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h</a:t>
            </a:r>
            <a:r>
              <a:rPr lang="en-GB" sz="2000" dirty="0">
                <a:latin typeface="Palatino Linotype" panose="02040502050505030304" pitchFamily="18" charset="0"/>
              </a:rPr>
              <a:t>e model </a:t>
            </a:r>
            <a:r>
              <a:rPr lang="en-GB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captures the noise and the outliers </a:t>
            </a:r>
            <a:r>
              <a:rPr lang="en-GB" sz="2000" dirty="0">
                <a:latin typeface="Palatino Linotype" panose="02040502050505030304" pitchFamily="18" charset="0"/>
              </a:rPr>
              <a:t>in the data along with the underlying pattern. </a:t>
            </a:r>
          </a:p>
          <a:p>
            <a:r>
              <a:rPr lang="en-GB" sz="2000" dirty="0">
                <a:latin typeface="Palatino Linotype" panose="02040502050505030304" pitchFamily="18" charset="0"/>
              </a:rPr>
              <a:t>These models usually have </a:t>
            </a:r>
            <a:r>
              <a:rPr lang="en-GB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high variance and low bias</a:t>
            </a:r>
            <a:r>
              <a:rPr lang="en-GB" sz="2000" dirty="0">
                <a:latin typeface="Palatino Linotype" panose="02040502050505030304" pitchFamily="18" charset="0"/>
              </a:rPr>
              <a:t>.</a:t>
            </a:r>
          </a:p>
          <a:p>
            <a:endParaRPr lang="en-GB" sz="2400" dirty="0">
              <a:latin typeface="Palatino Linotype" panose="02040502050505030304" pitchFamily="18" charset="0"/>
            </a:endParaRPr>
          </a:p>
          <a:p>
            <a:endParaRPr lang="en-GB" sz="2400" dirty="0">
              <a:latin typeface="Palatino Linotype" panose="02040502050505030304" pitchFamily="18" charset="0"/>
            </a:endParaRPr>
          </a:p>
          <a:p>
            <a:endParaRPr lang="en-GB" sz="2400" dirty="0">
              <a:latin typeface="Palatino Linotype" panose="02040502050505030304" pitchFamily="18" charset="0"/>
            </a:endParaRPr>
          </a:p>
          <a:p>
            <a:endParaRPr lang="en-GB" sz="2400" dirty="0">
              <a:latin typeface="Palatino Linotype" panose="02040502050505030304" pitchFamily="18" charset="0"/>
            </a:endParaRPr>
          </a:p>
          <a:p>
            <a:r>
              <a:rPr lang="en-US" sz="2000" dirty="0">
                <a:latin typeface="Palatino Linotype" panose="02040502050505030304" pitchFamily="18" charset="0"/>
              </a:rPr>
              <a:t>Under fitting occurs when  The model is </a:t>
            </a:r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unable to capture the underlying pattern </a:t>
            </a:r>
            <a:r>
              <a:rPr lang="en-US" sz="2000" dirty="0">
                <a:latin typeface="Palatino Linotype" panose="02040502050505030304" pitchFamily="18" charset="0"/>
              </a:rPr>
              <a:t>of the data. These models usually have </a:t>
            </a:r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low variance and a high bias</a:t>
            </a:r>
            <a:r>
              <a:rPr lang="en-US" sz="2000" dirty="0">
                <a:latin typeface="Palatino Linotype" panose="02040502050505030304" pitchFamily="18" charset="0"/>
              </a:rPr>
              <a:t>.</a:t>
            </a:r>
          </a:p>
          <a:p>
            <a:endParaRPr lang="en-GB" sz="2400" dirty="0"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8E7D9-C77B-4F80-89E3-BD94CA48C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259" y="1958390"/>
            <a:ext cx="2794531" cy="22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451F2-491E-4F89-88E9-7754E5BE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661" y="4525978"/>
            <a:ext cx="2819129" cy="233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6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8347C57-10A2-ABCB-FCD0-55818DDE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447" y="334963"/>
            <a:ext cx="8229600" cy="1143000"/>
          </a:xfrm>
        </p:spPr>
        <p:txBody>
          <a:bodyPr/>
          <a:lstStyle/>
          <a:p>
            <a:pPr eaLnBrk="1" hangingPunct="1"/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Ensemble Learning Algorithms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DD0E-22FB-046C-5A09-80AA604A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77963"/>
            <a:ext cx="8229600" cy="4945062"/>
          </a:xfrm>
        </p:spPr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b="1" dirty="0">
                <a:solidFill>
                  <a:srgbClr val="953735"/>
                </a:solidFill>
                <a:ea typeface="+mn-ea"/>
              </a:rPr>
              <a:t>Bias/Variance Tradeoff</a:t>
            </a:r>
          </a:p>
          <a:p>
            <a:pPr>
              <a:buFont typeface="Arial"/>
              <a:buChar char="•"/>
              <a:defRPr/>
            </a:pPr>
            <a:endParaRPr lang="en-US" sz="2000" dirty="0"/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Palatino Linotype" panose="02040502050505030304" pitchFamily="18" charset="0"/>
              </a:rPr>
              <a:t>Ensemble methods that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minimize the variance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Palatino Linotype" panose="02040502050505030304" pitchFamily="18" charset="0"/>
              </a:rPr>
              <a:t>Bagging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Palatino Linotype" panose="02040502050505030304" pitchFamily="18" charset="0"/>
              </a:rPr>
              <a:t>Random Forests</a:t>
            </a:r>
          </a:p>
          <a:p>
            <a:pPr lvl="1">
              <a:buFont typeface="Arial"/>
              <a:buChar char="–"/>
              <a:defRPr/>
            </a:pPr>
            <a:endParaRPr lang="en-US" sz="2000" dirty="0">
              <a:latin typeface="Palatino Linotype" panose="02040502050505030304" pitchFamily="18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latin typeface="Palatino Linotype" panose="02040502050505030304" pitchFamily="18" charset="0"/>
              </a:rPr>
              <a:t>Ensemble methods that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minimize bias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Palatino Linotype" panose="02040502050505030304" pitchFamily="18" charset="0"/>
              </a:rPr>
              <a:t>Functional Gradient Descent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Palatino Linotype" panose="02040502050505030304" pitchFamily="18" charset="0"/>
              </a:rPr>
              <a:t>Boosting</a:t>
            </a:r>
          </a:p>
          <a:p>
            <a:pPr lvl="1">
              <a:buFont typeface="Arial"/>
              <a:buChar char="–"/>
              <a:defRPr/>
            </a:pPr>
            <a:r>
              <a:rPr lang="en-US" dirty="0">
                <a:latin typeface="Palatino Linotype" panose="02040502050505030304" pitchFamily="18" charset="0"/>
              </a:rPr>
              <a:t>Ensemble Selection</a:t>
            </a:r>
          </a:p>
        </p:txBody>
      </p:sp>
    </p:spTree>
    <p:extLst>
      <p:ext uri="{BB962C8B-B14F-4D97-AF65-F5344CB8AC3E}">
        <p14:creationId xmlns:p14="http://schemas.microsoft.com/office/powerpoint/2010/main" val="182562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5589-B7B2-1C07-2AD1-85920F1D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101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Ensemble Learning Algorithms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FE7E-7861-495C-C8F5-BA54397D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115" y="1099226"/>
            <a:ext cx="10515600" cy="5019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Generalization Error</a:t>
            </a:r>
          </a:p>
          <a:p>
            <a:pPr eaLnBrk="1" hangingPunct="1"/>
            <a:r>
              <a:rPr lang="en-US" altLang="de-DE" b="1" dirty="0">
                <a:latin typeface="Palatino Linotype" panose="02040502050505030304" pitchFamily="18" charset="0"/>
              </a:rPr>
              <a:t>“</a:t>
            </a:r>
            <a:r>
              <a:rPr lang="en-US" altLang="en-US" b="1" dirty="0">
                <a:latin typeface="Palatino Linotype" panose="02040502050505030304" pitchFamily="18" charset="0"/>
              </a:rPr>
              <a:t>True</a:t>
            </a:r>
            <a:r>
              <a:rPr lang="en-US" altLang="de-DE" b="1" dirty="0">
                <a:latin typeface="Palatino Linotype" panose="02040502050505030304" pitchFamily="18" charset="0"/>
              </a:rPr>
              <a:t>”</a:t>
            </a:r>
            <a:r>
              <a:rPr lang="en-US" altLang="en-US" b="1" dirty="0">
                <a:latin typeface="Palatino Linotype" panose="02040502050505030304" pitchFamily="18" charset="0"/>
              </a:rPr>
              <a:t> distribution:</a:t>
            </a:r>
            <a:r>
              <a:rPr lang="en-US" altLang="en-US" dirty="0">
                <a:latin typeface="Palatino Linotype" panose="02040502050505030304" pitchFamily="18" charset="0"/>
              </a:rPr>
              <a:t> P(</a:t>
            </a:r>
            <a:r>
              <a:rPr lang="en-US" altLang="en-US" dirty="0" err="1">
                <a:latin typeface="Palatino Linotype" panose="02040502050505030304" pitchFamily="18" charset="0"/>
              </a:rPr>
              <a:t>x,y</a:t>
            </a:r>
            <a:r>
              <a:rPr lang="en-US" altLang="en-US" dirty="0">
                <a:latin typeface="Palatino Linotype" panose="02040502050505030304" pitchFamily="18" charset="0"/>
              </a:rPr>
              <a:t>) </a:t>
            </a:r>
          </a:p>
          <a:p>
            <a:pPr lvl="1" eaLnBrk="1" hangingPunct="1"/>
            <a:r>
              <a:rPr lang="en-US" altLang="en-US" dirty="0">
                <a:latin typeface="Palatino Linotype" panose="02040502050505030304" pitchFamily="18" charset="0"/>
              </a:rPr>
              <a:t>Unknown to us</a:t>
            </a:r>
          </a:p>
          <a:p>
            <a:pPr eaLnBrk="1" hangingPunct="1"/>
            <a:endParaRPr lang="en-US" altLang="en-US" sz="1600" b="1" dirty="0">
              <a:latin typeface="Palatino Linotype" panose="02040502050505030304" pitchFamily="18" charset="0"/>
            </a:endParaRPr>
          </a:p>
          <a:p>
            <a:pPr eaLnBrk="1" hangingPunct="1"/>
            <a:r>
              <a:rPr lang="en-US" altLang="en-US" b="1" dirty="0">
                <a:latin typeface="Palatino Linotype" panose="02040502050505030304" pitchFamily="18" charset="0"/>
              </a:rPr>
              <a:t>Train:</a:t>
            </a:r>
            <a:r>
              <a:rPr lang="en-US" altLang="en-US" dirty="0">
                <a:latin typeface="Palatino Linotype" panose="02040502050505030304" pitchFamily="18" charset="0"/>
              </a:rPr>
              <a:t> h(x) = y </a:t>
            </a:r>
          </a:p>
          <a:p>
            <a:pPr lvl="1" eaLnBrk="1" hangingPunct="1"/>
            <a:r>
              <a:rPr lang="en-US" altLang="en-US" dirty="0">
                <a:latin typeface="Palatino Linotype" panose="02040502050505030304" pitchFamily="18" charset="0"/>
              </a:rPr>
              <a:t>Using training data S = {(x</a:t>
            </a:r>
            <a:r>
              <a:rPr lang="en-US" altLang="en-US" baseline="-25000" dirty="0">
                <a:latin typeface="Palatino Linotype" panose="02040502050505030304" pitchFamily="18" charset="0"/>
              </a:rPr>
              <a:t>1</a:t>
            </a:r>
            <a:r>
              <a:rPr lang="en-US" altLang="en-US" dirty="0">
                <a:latin typeface="Palatino Linotype" panose="02040502050505030304" pitchFamily="18" charset="0"/>
              </a:rPr>
              <a:t>,y</a:t>
            </a:r>
            <a:r>
              <a:rPr lang="en-US" altLang="en-US" baseline="-25000" dirty="0">
                <a:latin typeface="Palatino Linotype" panose="02040502050505030304" pitchFamily="18" charset="0"/>
              </a:rPr>
              <a:t>1</a:t>
            </a:r>
            <a:r>
              <a:rPr lang="en-US" altLang="en-US" dirty="0">
                <a:latin typeface="Palatino Linotype" panose="02040502050505030304" pitchFamily="18" charset="0"/>
              </a:rPr>
              <a:t>),…,(</a:t>
            </a:r>
            <a:r>
              <a:rPr lang="en-US" altLang="en-US" dirty="0" err="1">
                <a:latin typeface="Palatino Linotype" panose="02040502050505030304" pitchFamily="18" charset="0"/>
              </a:rPr>
              <a:t>x</a:t>
            </a:r>
            <a:r>
              <a:rPr lang="en-US" altLang="en-US" baseline="-25000" dirty="0" err="1">
                <a:latin typeface="Palatino Linotype" panose="02040502050505030304" pitchFamily="18" charset="0"/>
              </a:rPr>
              <a:t>n</a:t>
            </a:r>
            <a:r>
              <a:rPr lang="en-US" altLang="en-US" dirty="0" err="1">
                <a:latin typeface="Palatino Linotype" panose="02040502050505030304" pitchFamily="18" charset="0"/>
              </a:rPr>
              <a:t>,y</a:t>
            </a:r>
            <a:r>
              <a:rPr lang="en-US" altLang="en-US" baseline="-25000" dirty="0" err="1">
                <a:latin typeface="Palatino Linotype" panose="02040502050505030304" pitchFamily="18" charset="0"/>
              </a:rPr>
              <a:t>n</a:t>
            </a:r>
            <a:r>
              <a:rPr lang="en-US" altLang="en-US" dirty="0">
                <a:latin typeface="Palatino Linotype" panose="02040502050505030304" pitchFamily="18" charset="0"/>
              </a:rPr>
              <a:t>)}</a:t>
            </a:r>
          </a:p>
          <a:p>
            <a:pPr lvl="1" eaLnBrk="1" hangingPunct="1"/>
            <a:r>
              <a:rPr lang="en-US" altLang="en-US" dirty="0">
                <a:latin typeface="Palatino Linotype" panose="02040502050505030304" pitchFamily="18" charset="0"/>
              </a:rPr>
              <a:t>Sampled from P(</a:t>
            </a:r>
            <a:r>
              <a:rPr lang="en-US" altLang="en-US" dirty="0" err="1">
                <a:latin typeface="Palatino Linotype" panose="02040502050505030304" pitchFamily="18" charset="0"/>
              </a:rPr>
              <a:t>x,y</a:t>
            </a:r>
            <a:r>
              <a:rPr lang="en-US" altLang="en-US" dirty="0">
                <a:latin typeface="Palatino Linotype" panose="02040502050505030304" pitchFamily="18" charset="0"/>
              </a:rPr>
              <a:t>)</a:t>
            </a:r>
          </a:p>
          <a:p>
            <a:pPr eaLnBrk="1" hangingPunct="1"/>
            <a:endParaRPr lang="en-US" altLang="en-US" sz="1600" dirty="0">
              <a:latin typeface="Palatino Linotype" panose="02040502050505030304" pitchFamily="18" charset="0"/>
            </a:endParaRPr>
          </a:p>
          <a:p>
            <a:pPr eaLnBrk="1" hangingPunct="1"/>
            <a:r>
              <a:rPr lang="en-US" altLang="en-US" b="1" dirty="0">
                <a:latin typeface="Palatino Linotype" panose="02040502050505030304" pitchFamily="18" charset="0"/>
              </a:rPr>
              <a:t>Generalization Error:</a:t>
            </a:r>
            <a:r>
              <a:rPr lang="en-US" altLang="en-US" dirty="0">
                <a:latin typeface="Palatino Linotype" panose="02040502050505030304" pitchFamily="18" charset="0"/>
              </a:rPr>
              <a:t> </a:t>
            </a:r>
          </a:p>
          <a:p>
            <a:pPr lvl="1" eaLnBrk="1" hangingPunct="1"/>
            <a:r>
              <a:rPr lang="en-US" altLang="en-US" dirty="0">
                <a:latin typeface="Palatino Linotype" panose="02040502050505030304" pitchFamily="18" charset="0"/>
              </a:rPr>
              <a:t>L(h) = E</a:t>
            </a:r>
            <a:r>
              <a:rPr lang="en-US" altLang="en-US" baseline="-25000" dirty="0">
                <a:latin typeface="Palatino Linotype" panose="02040502050505030304" pitchFamily="18" charset="0"/>
              </a:rPr>
              <a:t>(</a:t>
            </a:r>
            <a:r>
              <a:rPr lang="en-US" altLang="en-US" baseline="-25000" dirty="0" err="1">
                <a:latin typeface="Palatino Linotype" panose="02040502050505030304" pitchFamily="18" charset="0"/>
              </a:rPr>
              <a:t>x,y</a:t>
            </a:r>
            <a:r>
              <a:rPr lang="en-US" altLang="en-US" baseline="-25000" dirty="0">
                <a:latin typeface="Palatino Linotype" panose="02040502050505030304" pitchFamily="18" charset="0"/>
              </a:rPr>
              <a:t>)~P(</a:t>
            </a:r>
            <a:r>
              <a:rPr lang="en-US" altLang="en-US" baseline="-25000" dirty="0" err="1">
                <a:latin typeface="Palatino Linotype" panose="02040502050505030304" pitchFamily="18" charset="0"/>
              </a:rPr>
              <a:t>x,y</a:t>
            </a:r>
            <a:r>
              <a:rPr lang="en-US" altLang="en-US" baseline="-25000" dirty="0">
                <a:latin typeface="Palatino Linotype" panose="02040502050505030304" pitchFamily="18" charset="0"/>
              </a:rPr>
              <a:t>)</a:t>
            </a:r>
            <a:r>
              <a:rPr lang="en-US" altLang="en-US" dirty="0">
                <a:latin typeface="Palatino Linotype" panose="02040502050505030304" pitchFamily="18" charset="0"/>
              </a:rPr>
              <a:t>[ f(h(x),y) ]  </a:t>
            </a:r>
          </a:p>
          <a:p>
            <a:pPr lvl="1" eaLnBrk="1" hangingPunct="1"/>
            <a:r>
              <a:rPr lang="en-US" altLang="en-US" dirty="0">
                <a:latin typeface="Palatino Linotype" panose="02040502050505030304" pitchFamily="18" charset="0"/>
              </a:rPr>
              <a:t>E.g., f(</a:t>
            </a:r>
            <a:r>
              <a:rPr lang="en-US" altLang="en-US" dirty="0" err="1">
                <a:latin typeface="Palatino Linotype" panose="02040502050505030304" pitchFamily="18" charset="0"/>
              </a:rPr>
              <a:t>a,b</a:t>
            </a:r>
            <a:r>
              <a:rPr lang="en-US" altLang="en-US" dirty="0">
                <a:latin typeface="Palatino Linotype" panose="02040502050505030304" pitchFamily="18" charset="0"/>
              </a:rPr>
              <a:t>) = (a-b)</a:t>
            </a:r>
            <a:r>
              <a:rPr lang="en-US" altLang="en-US" baseline="30000" dirty="0">
                <a:latin typeface="Palatino Linotype" panose="02040502050505030304" pitchFamily="18" charset="0"/>
              </a:rPr>
              <a:t>2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61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42D4DA-378A-5DE4-76D7-2C7DD769C042}"/>
              </a:ext>
            </a:extLst>
          </p:cNvPr>
          <p:cNvGraphicFramePr>
            <a:graphicFrameLocks noGrp="1"/>
          </p:cNvGraphicFramePr>
          <p:nvPr/>
        </p:nvGraphicFramePr>
        <p:xfrm>
          <a:off x="5418138" y="446088"/>
          <a:ext cx="4037012" cy="4105278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Male?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Height &gt; 55</a:t>
                      </a:r>
                      <a:r>
                        <a:rPr kumimoji="0" lang="en-US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”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Carol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Erin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Gena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433" name="Picture 7">
            <a:extLst>
              <a:ext uri="{FF2B5EF4-FFF2-40B4-BE49-F238E27FC236}">
                <a16:creationId xmlns:a16="http://schemas.microsoft.com/office/drawing/2014/main" id="{94F73B3B-2834-562B-EAA9-3A16DB21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1066801"/>
            <a:ext cx="3857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4" name="Picture 8">
            <a:extLst>
              <a:ext uri="{FF2B5EF4-FFF2-40B4-BE49-F238E27FC236}">
                <a16:creationId xmlns:a16="http://schemas.microsoft.com/office/drawing/2014/main" id="{7B87A126-BA1B-3846-4FA1-657C58587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388" y="3654426"/>
            <a:ext cx="2968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5" name="Picture 9">
            <a:extLst>
              <a:ext uri="{FF2B5EF4-FFF2-40B4-BE49-F238E27FC236}">
                <a16:creationId xmlns:a16="http://schemas.microsoft.com/office/drawing/2014/main" id="{3DDF6F07-5C89-FE10-7D0D-8F2E3F676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3" y="1573214"/>
            <a:ext cx="387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6" name="Picture 10">
            <a:extLst>
              <a:ext uri="{FF2B5EF4-FFF2-40B4-BE49-F238E27FC236}">
                <a16:creationId xmlns:a16="http://schemas.microsoft.com/office/drawing/2014/main" id="{3033750B-4E38-DA10-BD66-F0073126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463" y="2108201"/>
            <a:ext cx="387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7" name="Picture 11">
            <a:extLst>
              <a:ext uri="{FF2B5EF4-FFF2-40B4-BE49-F238E27FC236}">
                <a16:creationId xmlns:a16="http://schemas.microsoft.com/office/drawing/2014/main" id="{8421627B-CA13-74B6-EE13-4FA885CD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463" y="2592389"/>
            <a:ext cx="387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8" name="Picture 12">
            <a:extLst>
              <a:ext uri="{FF2B5EF4-FFF2-40B4-BE49-F238E27FC236}">
                <a16:creationId xmlns:a16="http://schemas.microsoft.com/office/drawing/2014/main" id="{5A845B76-8F5A-6946-C1B1-109700E85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8" y="4079876"/>
            <a:ext cx="387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9" name="Picture 13">
            <a:extLst>
              <a:ext uri="{FF2B5EF4-FFF2-40B4-BE49-F238E27FC236}">
                <a16:creationId xmlns:a16="http://schemas.microsoft.com/office/drawing/2014/main" id="{DE8C940B-298C-AB64-A941-D2E4FC4D6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213" y="3111501"/>
            <a:ext cx="2968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58408B-8F60-6C80-6AB9-CF61B65F0AE9}"/>
              </a:ext>
            </a:extLst>
          </p:cNvPr>
          <p:cNvGraphicFramePr>
            <a:graphicFrameLocks noGrp="1"/>
          </p:cNvGraphicFramePr>
          <p:nvPr/>
        </p:nvGraphicFramePr>
        <p:xfrm>
          <a:off x="1863726" y="187325"/>
          <a:ext cx="2322513" cy="5965862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Person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Male?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Height &gt; 55</a:t>
                      </a:r>
                      <a:r>
                        <a:rPr kumimoji="0" lang="en-US" altLang="de-DE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”</a:t>
                      </a:r>
                      <a:endParaRPr kumimoji="0" lang="en-US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James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Jessica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Alice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Amy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Bob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Xavier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Cathy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Carol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Eugene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Rafael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Dave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Peter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Henry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Erin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Rose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Iain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Paulo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Margaret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Frank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Jill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Leon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Sarah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Gena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Patrick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C4B24FB-2500-3A67-16D4-5A749E466AC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874170" y="5949157"/>
            <a:ext cx="403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3FB87D-4E24-B9A8-20D9-E5F20CA442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21176" y="1012825"/>
            <a:ext cx="1000125" cy="2682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602DFF-F820-07EF-BA8A-1E9FD803F5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21176" y="1495426"/>
            <a:ext cx="1000125" cy="25876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E6281A-094B-B4DB-9B6A-0F99E040E8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21176" y="2197100"/>
            <a:ext cx="1000125" cy="95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E8E008-3A64-A21E-1E13-E5BBBFCB765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1176" y="2776539"/>
            <a:ext cx="1000125" cy="777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99E9FA-A795-EC4B-87B8-DD46E2FFB78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1176" y="3303588"/>
            <a:ext cx="1000125" cy="27146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FEC2E5-021A-BBBA-11F5-25260AF15A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1176" y="3852864"/>
            <a:ext cx="1000125" cy="854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4CB883-1A4D-21DB-76A0-03EE2F7ABC6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21176" y="4425951"/>
            <a:ext cx="1000125" cy="1203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11964AD-C245-35DC-EB43-FC288A52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5640389"/>
            <a:ext cx="3547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Lucida Calligraphy" panose="03010101010101010101" pitchFamily="66" charset="0"/>
              </a:rPr>
              <a:t>L</a:t>
            </a:r>
            <a:r>
              <a:rPr lang="en-US" altLang="en-US" sz="2400"/>
              <a:t>(h) = E</a:t>
            </a:r>
            <a:r>
              <a:rPr lang="en-US" altLang="en-US" sz="2400" baseline="-25000"/>
              <a:t>(x,y)~P(x,y)</a:t>
            </a:r>
            <a:r>
              <a:rPr lang="en-US" altLang="en-US" sz="2400"/>
              <a:t>[ f(h(x),y) ]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3F8118-9486-24A4-4116-88F461B7E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197476"/>
            <a:ext cx="2851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Generalization Error: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2BB625-867F-3EEB-F4F7-061573E6D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4364" y="4851401"/>
            <a:ext cx="682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h(x)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F6501-0C50-5C3E-89AE-58A26F185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850" y="4822826"/>
            <a:ext cx="342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y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340BD5DD-4581-0742-10A6-6505D5FB5680}"/>
              </a:ext>
            </a:extLst>
          </p:cNvPr>
          <p:cNvSpPr>
            <a:spLocks/>
          </p:cNvSpPr>
          <p:nvPr/>
        </p:nvSpPr>
        <p:spPr bwMode="auto">
          <a:xfrm rot="16200000">
            <a:off x="8648701" y="4132264"/>
            <a:ext cx="188913" cy="1252537"/>
          </a:xfrm>
          <a:prstGeom prst="leftBrace">
            <a:avLst>
              <a:gd name="adj1" fmla="val 834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15658C8F-EE65-A51B-98FB-11C27465C8C3}"/>
              </a:ext>
            </a:extLst>
          </p:cNvPr>
          <p:cNvSpPr>
            <a:spLocks/>
          </p:cNvSpPr>
          <p:nvPr/>
        </p:nvSpPr>
        <p:spPr bwMode="auto">
          <a:xfrm rot="16200000">
            <a:off x="9734551" y="4541838"/>
            <a:ext cx="188912" cy="430213"/>
          </a:xfrm>
          <a:prstGeom prst="leftBrace">
            <a:avLst>
              <a:gd name="adj1" fmla="val 836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5" grpId="0"/>
      <p:bldP spid="36" grpId="0"/>
      <p:bldP spid="37" grpId="0"/>
      <p:bldP spid="39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DCE3-CDAA-DC18-3361-0EEC184E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02060"/>
                </a:solidFill>
                <a:latin typeface="Palatino Linotype" panose="02040502050505030304" pitchFamily="18" charset="0"/>
              </a:rPr>
              <a:t>Bias/Variance Tradeoff</a:t>
            </a:r>
            <a:endParaRPr lang="en-IN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2A48-0364-C18D-9A86-C2A881A7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047" y="1845080"/>
            <a:ext cx="9075906" cy="43513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Treat h(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x|S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) has a random function 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800" dirty="0">
                <a:latin typeface="Palatino Linotype" panose="02040502050505030304" pitchFamily="18" charset="0"/>
              </a:rPr>
              <a:t>Depends on training data 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endParaRPr lang="en-US" sz="2800" dirty="0">
              <a:latin typeface="Palatino Linotype" panose="0204050205050503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cs typeface="Lucida Calligraphy"/>
              </a:rPr>
              <a:t>L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 = E</a:t>
            </a:r>
            <a:r>
              <a:rPr lang="en-US" sz="3200" baseline="-250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[ E</a:t>
            </a:r>
            <a:r>
              <a:rPr lang="en-US" sz="3200" baseline="-250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3200" baseline="-25000" dirty="0" err="1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x,y</a:t>
            </a:r>
            <a:r>
              <a:rPr lang="en-US" sz="3200" baseline="-250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)~P(</a:t>
            </a:r>
            <a:r>
              <a:rPr lang="en-US" sz="3200" baseline="-25000" dirty="0" err="1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x,y</a:t>
            </a:r>
            <a:r>
              <a:rPr lang="en-US" sz="3200" baseline="-250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)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[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  <a:cs typeface="Apple Chancery"/>
              </a:rPr>
              <a:t>f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(h(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x|S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),y) ] ]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800" dirty="0">
                <a:latin typeface="Palatino Linotype" panose="02040502050505030304" pitchFamily="18" charset="0"/>
              </a:rPr>
              <a:t>Expected generalization error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sz="2800" dirty="0">
                <a:latin typeface="Palatino Linotype" panose="02040502050505030304" pitchFamily="18" charset="0"/>
              </a:rPr>
              <a:t>Over the randomness of 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1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33A930-91CD-AF42-EB20-93459EAFAFC3}"/>
              </a:ext>
            </a:extLst>
          </p:cNvPr>
          <p:cNvGraphicFramePr>
            <a:graphicFrameLocks noGrp="1"/>
          </p:cNvGraphicFramePr>
          <p:nvPr/>
        </p:nvGraphicFramePr>
        <p:xfrm>
          <a:off x="5418138" y="606425"/>
          <a:ext cx="4037012" cy="4105278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8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Male?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Height &gt; 55</a:t>
                      </a:r>
                      <a:r>
                        <a:rPr kumimoji="0" lang="en-US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”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Carol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Erin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Frank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Gena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217" name="Object 2">
            <a:extLst>
              <a:ext uri="{FF2B5EF4-FFF2-40B4-BE49-F238E27FC236}">
                <a16:creationId xmlns:a16="http://schemas.microsoft.com/office/drawing/2014/main" id="{F164E177-E5AC-F6D3-35B4-88649DFE6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8014" y="5137150"/>
          <a:ext cx="228917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300" imgH="584200" progId="Equation.3">
                  <p:embed/>
                </p:oleObj>
              </mc:Choice>
              <mc:Fallback>
                <p:oleObj name="Equation" r:id="rId2" imgW="1130300" imgH="584200" progId="Equation.3">
                  <p:embed/>
                  <p:pic>
                    <p:nvPicPr>
                      <p:cNvPr id="7217" name="Object 2">
                        <a:extLst>
                          <a:ext uri="{FF2B5EF4-FFF2-40B4-BE49-F238E27FC236}">
                            <a16:creationId xmlns:a16="http://schemas.microsoft.com/office/drawing/2014/main" id="{F164E177-E5AC-F6D3-35B4-88649DFE61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4" y="5137150"/>
                        <a:ext cx="228917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8" name="Object 4">
            <a:extLst>
              <a:ext uri="{FF2B5EF4-FFF2-40B4-BE49-F238E27FC236}">
                <a16:creationId xmlns:a16="http://schemas.microsoft.com/office/drawing/2014/main" id="{1D5F1635-7E54-7B6F-6051-44DF100BE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4050" y="5137150"/>
          <a:ext cx="29591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500" imgH="558800" progId="Equation.3">
                  <p:embed/>
                </p:oleObj>
              </mc:Choice>
              <mc:Fallback>
                <p:oleObj name="Equation" r:id="rId4" imgW="1460500" imgH="558800" progId="Equation.3">
                  <p:embed/>
                  <p:pic>
                    <p:nvPicPr>
                      <p:cNvPr id="7218" name="Object 4">
                        <a:extLst>
                          <a:ext uri="{FF2B5EF4-FFF2-40B4-BE49-F238E27FC236}">
                            <a16:creationId xmlns:a16="http://schemas.microsoft.com/office/drawing/2014/main" id="{1D5F1635-7E54-7B6F-6051-44DF100BE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5137150"/>
                        <a:ext cx="2959100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85D816B-7F5D-9938-8B01-4BD522919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763" y="1227138"/>
            <a:ext cx="38576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1B481-9D70-BA11-2820-A7E277126D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388" y="3816351"/>
            <a:ext cx="2968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429B0D-F9D5-0E1A-B40B-3E1938C32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3" y="1735139"/>
            <a:ext cx="387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E071A-8428-04F8-73CE-5CC98F83E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463" y="2268538"/>
            <a:ext cx="3873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C3F342-49AA-6443-9F18-1A62BE2A5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463" y="2754314"/>
            <a:ext cx="387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96FA92-ECF8-3C70-0FCE-3F083AF8E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8" y="4240213"/>
            <a:ext cx="3873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A68B93-CE67-2CF8-AAD9-901B0FA2C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213" y="3273426"/>
            <a:ext cx="2968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67C32A8-291C-A477-034E-E17BEE52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1066800"/>
            <a:ext cx="831850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Calibri"/>
                <a:ea typeface="MS PGothic" panose="020B0600070205080204" pitchFamily="34" charset="-128"/>
              </a:rPr>
              <a:t>Male?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B534211-ED2F-143B-F6B4-B95576FC7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1" y="2247901"/>
            <a:ext cx="1001713" cy="506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Calibri"/>
                <a:ea typeface="MS PGothic" panose="020B0600070205080204" pitchFamily="34" charset="-128"/>
              </a:rPr>
              <a:t>Age&gt;9?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E02B867-937C-B2C0-9EBC-4E8C9F9E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2247901"/>
            <a:ext cx="1157288" cy="506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Calibri"/>
                <a:ea typeface="MS PGothic" panose="020B0600070205080204" pitchFamily="34" charset="-128"/>
              </a:rPr>
              <a:t>Age&gt;10?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A2A64EA-60EC-8A40-AAD2-2E0086CE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6" y="3354388"/>
            <a:ext cx="423863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Calibri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94F4B01-8486-1769-A77A-0BD28F923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8" y="3354388"/>
            <a:ext cx="423862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Calibri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547FF77-166E-A51B-985D-30954DDA5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6" y="3354388"/>
            <a:ext cx="423863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Calibri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BFC6EB0-C14A-0A36-2242-6E5F55E4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6" y="3354388"/>
            <a:ext cx="423863" cy="508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Calibri"/>
                <a:ea typeface="MS PGothic" panose="020B0600070205080204" pitchFamily="34" charset="-128"/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141A9B-F664-7EFA-DC73-A97551D399BF}"/>
              </a:ext>
            </a:extLst>
          </p:cNvPr>
          <p:cNvCxnSpPr>
            <a:cxnSpLocks noChangeShapeType="1"/>
            <a:stCxn id="15" idx="2"/>
            <a:endCxn id="16" idx="0"/>
          </p:cNvCxnSpPr>
          <p:nvPr/>
        </p:nvCxnSpPr>
        <p:spPr bwMode="auto">
          <a:xfrm flipH="1">
            <a:off x="2652714" y="1574800"/>
            <a:ext cx="727075" cy="6731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8873D3-496B-0C26-FD44-3C62EEDE2998}"/>
              </a:ext>
            </a:extLst>
          </p:cNvPr>
          <p:cNvCxnSpPr>
            <a:cxnSpLocks noChangeShapeType="1"/>
            <a:stCxn id="15" idx="2"/>
            <a:endCxn id="17" idx="0"/>
          </p:cNvCxnSpPr>
          <p:nvPr/>
        </p:nvCxnSpPr>
        <p:spPr bwMode="auto">
          <a:xfrm>
            <a:off x="3379789" y="1574800"/>
            <a:ext cx="782637" cy="6731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3C31D-E4D6-53E4-119C-5E638E0F4F4D}"/>
              </a:ext>
            </a:extLst>
          </p:cNvPr>
          <p:cNvCxnSpPr>
            <a:cxnSpLocks noChangeShapeType="1"/>
            <a:stCxn id="16" idx="2"/>
            <a:endCxn id="18" idx="0"/>
          </p:cNvCxnSpPr>
          <p:nvPr/>
        </p:nvCxnSpPr>
        <p:spPr bwMode="auto">
          <a:xfrm flipH="1">
            <a:off x="2152651" y="2754314"/>
            <a:ext cx="500063" cy="600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901AE0-0341-38E2-6D6E-1B31FDD9ABE5}"/>
              </a:ext>
            </a:extLst>
          </p:cNvPr>
          <p:cNvCxnSpPr>
            <a:cxnSpLocks noChangeShapeType="1"/>
            <a:stCxn id="16" idx="2"/>
            <a:endCxn id="20" idx="0"/>
          </p:cNvCxnSpPr>
          <p:nvPr/>
        </p:nvCxnSpPr>
        <p:spPr bwMode="auto">
          <a:xfrm>
            <a:off x="2652713" y="2754314"/>
            <a:ext cx="311150" cy="600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611745-0563-140D-65EA-C43AADF7EF4E}"/>
              </a:ext>
            </a:extLst>
          </p:cNvPr>
          <p:cNvCxnSpPr>
            <a:cxnSpLocks noChangeShapeType="1"/>
            <a:stCxn id="17" idx="2"/>
            <a:endCxn id="21" idx="0"/>
          </p:cNvCxnSpPr>
          <p:nvPr/>
        </p:nvCxnSpPr>
        <p:spPr bwMode="auto">
          <a:xfrm flipH="1">
            <a:off x="3740151" y="2754314"/>
            <a:ext cx="422275" cy="600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1B5980-B1D4-C88A-5109-8359CA34EEBD}"/>
              </a:ext>
            </a:extLst>
          </p:cNvPr>
          <p:cNvCxnSpPr>
            <a:cxnSpLocks noChangeShapeType="1"/>
            <a:stCxn id="17" idx="2"/>
            <a:endCxn id="22" idx="0"/>
          </p:cNvCxnSpPr>
          <p:nvPr/>
        </p:nvCxnSpPr>
        <p:spPr bwMode="auto">
          <a:xfrm>
            <a:off x="4162426" y="2754314"/>
            <a:ext cx="466725" cy="6000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AD30054-1A68-54E6-69ED-CD878912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4" y="1655763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4E05D9-3694-2B28-7BCB-E1BBA0ABB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811463"/>
            <a:ext cx="4855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93D055-359F-CF41-47E3-149D6555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28194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C32E63-C81E-4009-D842-6B7F761E0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2836863"/>
            <a:ext cx="455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994EA6-0DE5-BE04-054D-CEDC43D8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1655763"/>
            <a:ext cx="455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20B43D-978D-63A1-A090-C2235DA9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2836863"/>
            <a:ext cx="455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prstClr val="black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40" grpId="0"/>
      <p:bldP spid="41" grpId="0"/>
      <p:bldP spid="42" grpId="0"/>
      <p:bldP spid="44" grpId="0"/>
      <p:bldP spid="45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90212CD-FA85-2B92-EA4F-3BA86662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Bias/Variance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62E-CAE5-ED67-E6A1-ECF3A960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9538"/>
            <a:ext cx="8229600" cy="524986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Palatino Linotype" panose="02040502050505030304" pitchFamily="18" charset="0"/>
              </a:rPr>
              <a:t>Squared loss: f(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a,b</a:t>
            </a:r>
            <a:r>
              <a:rPr lang="en-US" altLang="en-US" sz="2400" dirty="0">
                <a:latin typeface="Palatino Linotype" panose="02040502050505030304" pitchFamily="18" charset="0"/>
              </a:rPr>
              <a:t>) = (a-b)</a:t>
            </a:r>
            <a:r>
              <a:rPr lang="en-US" altLang="en-US" sz="2400" baseline="30000" dirty="0">
                <a:latin typeface="Palatino Linotype" panose="02040502050505030304" pitchFamily="18" charset="0"/>
              </a:rPr>
              <a:t>2</a:t>
            </a:r>
            <a:endParaRPr lang="en-US" altLang="en-US" sz="2400" dirty="0">
              <a:latin typeface="Palatino Linotype" panose="02040502050505030304" pitchFamily="18" charset="0"/>
            </a:endParaRPr>
          </a:p>
          <a:p>
            <a:pPr eaLnBrk="1" hangingPunct="1"/>
            <a:r>
              <a:rPr lang="en-US" altLang="en-US" sz="2400" dirty="0">
                <a:latin typeface="Palatino Linotype" panose="02040502050505030304" pitchFamily="18" charset="0"/>
              </a:rPr>
              <a:t>Consider one data point (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x,y</a:t>
            </a:r>
            <a:r>
              <a:rPr lang="en-US" altLang="en-US" sz="2400" dirty="0">
                <a:latin typeface="Palatino Linotype" panose="02040502050505030304" pitchFamily="18" charset="0"/>
              </a:rPr>
              <a:t>)</a:t>
            </a:r>
          </a:p>
          <a:p>
            <a:pPr eaLnBrk="1" hangingPunct="1"/>
            <a:r>
              <a:rPr lang="en-US" altLang="en-US" sz="2400" dirty="0">
                <a:latin typeface="Palatino Linotype" panose="02040502050505030304" pitchFamily="18" charset="0"/>
              </a:rPr>
              <a:t>Notation: </a:t>
            </a:r>
          </a:p>
          <a:p>
            <a:pPr lvl="1" eaLnBrk="1" hangingPunct="1"/>
            <a:r>
              <a:rPr lang="en-US" altLang="en-US" dirty="0"/>
              <a:t>Z = h(</a:t>
            </a:r>
            <a:r>
              <a:rPr lang="en-US" altLang="en-US" dirty="0" err="1"/>
              <a:t>x|S</a:t>
            </a:r>
            <a:r>
              <a:rPr lang="en-US" altLang="en-US" dirty="0"/>
              <a:t>) – y </a:t>
            </a:r>
          </a:p>
          <a:p>
            <a:pPr lvl="1" eaLnBrk="1" hangingPunct="1"/>
            <a:r>
              <a:rPr lang="en-US" altLang="en-US" dirty="0"/>
              <a:t>ž = E</a:t>
            </a:r>
            <a:r>
              <a:rPr lang="en-US" altLang="en-US" baseline="-25000" dirty="0"/>
              <a:t>S</a:t>
            </a:r>
            <a:r>
              <a:rPr lang="en-US" altLang="en-US" dirty="0"/>
              <a:t>[Z]</a:t>
            </a:r>
          </a:p>
          <a:p>
            <a:pPr lvl="1" eaLnBrk="1" hangingPunct="1"/>
            <a:r>
              <a:rPr lang="en-US" altLang="en-US" dirty="0"/>
              <a:t>Z-ž = h(</a:t>
            </a:r>
            <a:r>
              <a:rPr lang="en-US" altLang="en-US" dirty="0" err="1"/>
              <a:t>x|S</a:t>
            </a:r>
            <a:r>
              <a:rPr lang="en-US" altLang="en-US" dirty="0"/>
              <a:t>) – E</a:t>
            </a:r>
            <a:r>
              <a:rPr lang="en-US" altLang="en-US" baseline="-25000" dirty="0"/>
              <a:t>S</a:t>
            </a:r>
            <a:r>
              <a:rPr lang="en-US" altLang="en-US" dirty="0"/>
              <a:t>[h(</a:t>
            </a:r>
            <a:r>
              <a:rPr lang="en-US" altLang="en-US" dirty="0" err="1"/>
              <a:t>x|S</a:t>
            </a:r>
            <a:r>
              <a:rPr lang="en-US" altLang="en-US" dirty="0"/>
              <a:t>)]</a:t>
            </a:r>
          </a:p>
          <a:p>
            <a:pPr eaLnBrk="1" hangingPunct="1"/>
            <a:endParaRPr lang="en-US" altLang="en-US" baseline="300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8D16-4236-3806-FB42-73022F19C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4333875"/>
            <a:ext cx="3937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  <a:r>
              <a:rPr lang="en-US" altLang="en-US" sz="2400" baseline="-25000"/>
              <a:t>S</a:t>
            </a:r>
            <a:r>
              <a:rPr lang="en-US" altLang="en-US" sz="2400"/>
              <a:t>[(Z-ž)</a:t>
            </a:r>
            <a:r>
              <a:rPr lang="en-US" altLang="en-US" sz="2400" baseline="30000"/>
              <a:t>2</a:t>
            </a:r>
            <a:r>
              <a:rPr lang="en-US" altLang="en-US" sz="2400"/>
              <a:t>] = E</a:t>
            </a:r>
            <a:r>
              <a:rPr lang="en-US" altLang="en-US" sz="2400" baseline="-25000"/>
              <a:t>S</a:t>
            </a:r>
            <a:r>
              <a:rPr lang="en-US" altLang="en-US" sz="2400"/>
              <a:t>[Z</a:t>
            </a:r>
            <a:r>
              <a:rPr lang="en-US" altLang="en-US" sz="2400" baseline="30000"/>
              <a:t>2</a:t>
            </a:r>
            <a:r>
              <a:rPr lang="en-US" altLang="en-US" sz="2400"/>
              <a:t> – 2Zž + ž</a:t>
            </a:r>
            <a:r>
              <a:rPr lang="en-US" altLang="en-US" sz="2400" baseline="30000"/>
              <a:t>2</a:t>
            </a:r>
            <a:r>
              <a:rPr lang="en-US" altLang="en-US" sz="2400"/>
              <a:t>]</a:t>
            </a:r>
            <a:endParaRPr lang="en-US" altLang="en-US" sz="2400" baseline="30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= E</a:t>
            </a:r>
            <a:r>
              <a:rPr lang="en-US" altLang="en-US" sz="2400" baseline="-25000"/>
              <a:t>S</a:t>
            </a:r>
            <a:r>
              <a:rPr lang="en-US" altLang="en-US" sz="2400"/>
              <a:t>[Z</a:t>
            </a:r>
            <a:r>
              <a:rPr lang="en-US" altLang="en-US" sz="2400" baseline="30000"/>
              <a:t>2</a:t>
            </a:r>
            <a:r>
              <a:rPr lang="en-US" altLang="en-US" sz="2400"/>
              <a:t>] – 2E</a:t>
            </a:r>
            <a:r>
              <a:rPr lang="en-US" altLang="en-US" sz="2400" baseline="-25000"/>
              <a:t>S</a:t>
            </a:r>
            <a:r>
              <a:rPr lang="en-US" altLang="en-US" sz="2400"/>
              <a:t>[Z]ž + ž</a:t>
            </a:r>
            <a:r>
              <a:rPr lang="en-US" altLang="en-US" sz="2400" baseline="3000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/>
              <a:t>                         </a:t>
            </a:r>
            <a:r>
              <a:rPr lang="en-US" altLang="en-US" sz="2400"/>
              <a:t>= E</a:t>
            </a:r>
            <a:r>
              <a:rPr lang="en-US" altLang="en-US" sz="2400" baseline="-25000"/>
              <a:t>S</a:t>
            </a:r>
            <a:r>
              <a:rPr lang="en-US" altLang="en-US" sz="2400"/>
              <a:t>[Z</a:t>
            </a:r>
            <a:r>
              <a:rPr lang="en-US" altLang="en-US" sz="2400" baseline="30000"/>
              <a:t>2</a:t>
            </a:r>
            <a:r>
              <a:rPr lang="en-US" altLang="en-US" sz="2400"/>
              <a:t>] – ž</a:t>
            </a:r>
            <a:r>
              <a:rPr lang="en-US" altLang="en-US" sz="2400" baseline="3000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38FD8-C353-FDC0-25F6-6584E51E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1" y="4333876"/>
            <a:ext cx="3789363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</a:t>
            </a:r>
            <a:r>
              <a:rPr lang="en-US" altLang="en-US" sz="2400" baseline="-25000"/>
              <a:t>S</a:t>
            </a:r>
            <a:r>
              <a:rPr lang="en-US" altLang="en-US" sz="2400"/>
              <a:t>[f(h(x|S),y)] = E</a:t>
            </a:r>
            <a:r>
              <a:rPr lang="en-US" altLang="en-US" sz="2400" baseline="-25000"/>
              <a:t>S</a:t>
            </a:r>
            <a:r>
              <a:rPr lang="en-US" altLang="en-US" sz="2400"/>
              <a:t>[Z</a:t>
            </a:r>
            <a:r>
              <a:rPr lang="en-US" altLang="en-US" sz="2400" baseline="30000"/>
              <a:t>2</a:t>
            </a:r>
            <a:r>
              <a:rPr lang="en-US" altLang="en-US" sz="2400"/>
              <a:t>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     = E</a:t>
            </a:r>
            <a:r>
              <a:rPr lang="en-US" altLang="en-US" sz="2400" baseline="-25000"/>
              <a:t>S</a:t>
            </a:r>
            <a:r>
              <a:rPr lang="en-US" altLang="en-US" sz="2400"/>
              <a:t>[(Z-ž)</a:t>
            </a:r>
            <a:r>
              <a:rPr lang="en-US" altLang="en-US" sz="2400" baseline="30000"/>
              <a:t>2</a:t>
            </a:r>
            <a:r>
              <a:rPr lang="en-US" altLang="en-US" sz="2400"/>
              <a:t>] + ž</a:t>
            </a:r>
            <a:r>
              <a:rPr lang="en-US" altLang="en-US" sz="2400" baseline="30000"/>
              <a:t>2</a:t>
            </a:r>
            <a:endParaRPr lang="en-US" alt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8A761-73E8-A293-8D57-33CA6F4E09C6}"/>
              </a:ext>
            </a:extLst>
          </p:cNvPr>
          <p:cNvSpPr txBox="1"/>
          <p:nvPr/>
        </p:nvSpPr>
        <p:spPr>
          <a:xfrm>
            <a:off x="9620250" y="6062663"/>
            <a:ext cx="7064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Bias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FE35A-A61F-52B7-E9C8-C5DC6EB05AB2}"/>
              </a:ext>
            </a:extLst>
          </p:cNvPr>
          <p:cNvSpPr txBox="1"/>
          <p:nvPr/>
        </p:nvSpPr>
        <p:spPr>
          <a:xfrm>
            <a:off x="7881939" y="6062663"/>
            <a:ext cx="13033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Variance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6D929-B287-D465-903A-5E33FCCC7E34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V="1">
            <a:off x="9972675" y="5254625"/>
            <a:ext cx="0" cy="808038"/>
          </a:xfrm>
          <a:prstGeom prst="straightConnector1">
            <a:avLst/>
          </a:prstGeom>
          <a:noFill/>
          <a:ln w="25400">
            <a:solidFill>
              <a:srgbClr val="632523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15C8CA-3E9B-BAB1-15C3-A5B475A4094D}"/>
              </a:ext>
            </a:extLst>
          </p:cNvPr>
          <p:cNvCxnSpPr>
            <a:cxnSpLocks noChangeShapeType="1"/>
            <a:stCxn id="7" idx="0"/>
          </p:cNvCxnSpPr>
          <p:nvPr/>
        </p:nvCxnSpPr>
        <p:spPr bwMode="auto">
          <a:xfrm flipV="1">
            <a:off x="8534400" y="5254625"/>
            <a:ext cx="211138" cy="808038"/>
          </a:xfrm>
          <a:prstGeom prst="straightConnector1">
            <a:avLst/>
          </a:prstGeom>
          <a:noFill/>
          <a:ln w="25400">
            <a:solidFill>
              <a:srgbClr val="632523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E04D46-9D1E-24CB-F478-1D60B425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3132138"/>
            <a:ext cx="2065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632523"/>
                </a:solidFill>
              </a:rPr>
              <a:t>Expected Error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8C4563-622B-797D-3F2E-7C3D1DF0BE12}"/>
              </a:ext>
            </a:extLst>
          </p:cNvPr>
          <p:cNvCxnSpPr>
            <a:cxnSpLocks noChangeShapeType="1"/>
            <a:stCxn id="16" idx="2"/>
          </p:cNvCxnSpPr>
          <p:nvPr/>
        </p:nvCxnSpPr>
        <p:spPr bwMode="auto">
          <a:xfrm flipH="1">
            <a:off x="7364413" y="3594101"/>
            <a:ext cx="419100" cy="665163"/>
          </a:xfrm>
          <a:prstGeom prst="straightConnector1">
            <a:avLst/>
          </a:prstGeom>
          <a:noFill/>
          <a:ln w="25400">
            <a:solidFill>
              <a:srgbClr val="632523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33F707-999D-10B4-2070-BE21FA80F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04" y="5535870"/>
            <a:ext cx="6877997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Bias/Variance for all (</a:t>
            </a:r>
            <a:r>
              <a:rPr lang="en-US" altLang="en-US" sz="2000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x,y</a:t>
            </a:r>
            <a:r>
              <a:rPr lang="en-US" altLang="en-US" sz="2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) is expectation over P(</a:t>
            </a:r>
            <a:r>
              <a:rPr lang="en-US" altLang="en-US" sz="2000" dirty="0" err="1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x,y</a:t>
            </a:r>
            <a:r>
              <a:rPr lang="en-US" altLang="en-US" sz="2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Can also incorporate measurement noise.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(Similar flavor of analysis for other loss functions.)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6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42F7-F8C4-7AED-87A4-C8E80A85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00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Random Forest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8814-94FE-8133-2421-8156C2E5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A random forest is a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supervised machine learning algorithm 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that is constructed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from decision tree algorithms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This algorithm is applied in various industries such as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banking and e-commerce to predict behavior and outcomes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It utilizes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ensemble learning</a:t>
            </a:r>
            <a:r>
              <a:rPr lang="en-US" dirty="0">
                <a:latin typeface="Palatino Linotype" panose="02040502050505030304" pitchFamily="18" charset="0"/>
              </a:rPr>
              <a:t>, which is a technique that combines many classifiers to provide solutions to complex problems.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A random forest algorithm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consists of many decision trees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.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 The random forest algorithm is trained through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bagging or bootstrap aggregating.</a:t>
            </a:r>
            <a:endParaRPr lang="en-IN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336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66F0-1560-DB05-0D3D-AF75D706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Features of a Random Forest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EB75-49BC-E9B9-8756-2C890127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04" y="135869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It’s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more accurate than the decision tree 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algorithm.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It provides an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effective way of handling missing data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It can produce a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reasonable prediction without hyper-parameter tuning.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It solves the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issue of overfitting in decision trees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In every random forest tree, a subset of features is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selected randomly at the node’s splitting point.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75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6844-A06A-B1A8-CC40-6A1395CC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6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How random forest algorithm works</a:t>
            </a:r>
            <a:br>
              <a:rPr lang="en-US" sz="40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</a:br>
            <a:endParaRPr lang="en-IN" sz="40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637F-AFF5-340F-5BF2-E491FBC42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392" y="1105778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Decision trees are the building blocks of a random forest algorithm. 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A decision tree is a decision support technique that forms a tree-like structure.</a:t>
            </a:r>
          </a:p>
          <a:p>
            <a:endParaRPr lang="en-US" dirty="0">
              <a:solidFill>
                <a:srgbClr val="404040"/>
              </a:solidFill>
              <a:latin typeface="gt-regular"/>
            </a:endParaRPr>
          </a:p>
          <a:p>
            <a:endParaRPr lang="en-US" b="0" i="0" dirty="0">
              <a:solidFill>
                <a:srgbClr val="404040"/>
              </a:solidFill>
              <a:effectLst/>
              <a:latin typeface="gt-regular"/>
            </a:endParaRPr>
          </a:p>
          <a:p>
            <a:endParaRPr lang="en-US" dirty="0">
              <a:solidFill>
                <a:srgbClr val="404040"/>
              </a:solidFill>
              <a:latin typeface="gt-regular"/>
            </a:endParaRPr>
          </a:p>
          <a:p>
            <a:endParaRPr lang="en-US" b="0" i="0" dirty="0">
              <a:solidFill>
                <a:srgbClr val="404040"/>
              </a:solidFill>
              <a:effectLst/>
              <a:latin typeface="gt-regular"/>
            </a:endParaRPr>
          </a:p>
          <a:p>
            <a:endParaRPr lang="en-US" dirty="0">
              <a:solidFill>
                <a:srgbClr val="404040"/>
              </a:solidFill>
              <a:latin typeface="gt-regular"/>
            </a:endParaRPr>
          </a:p>
          <a:p>
            <a:endParaRPr lang="en-US" b="0" i="0" dirty="0">
              <a:solidFill>
                <a:srgbClr val="404040"/>
              </a:solidFill>
              <a:effectLst/>
              <a:latin typeface="gt-regular"/>
            </a:endParaRPr>
          </a:p>
          <a:p>
            <a:endParaRPr lang="en-US" b="0" i="0" dirty="0">
              <a:solidFill>
                <a:srgbClr val="404040"/>
              </a:solidFill>
              <a:effectLst/>
              <a:latin typeface="gt-regular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F3AC2-637D-7C99-C835-2F58D358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96" y="2982017"/>
            <a:ext cx="6819009" cy="36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1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DB02-2BBC-8F39-BA6B-E2B4E3AE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Applying decision trees in random forest</a:t>
            </a:r>
            <a:br>
              <a:rPr lang="en-US" sz="40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</a:br>
            <a:endParaRPr lang="en-IN" sz="40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8F0F-1FE7-B355-7A7F-C0E38679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49" y="1154417"/>
            <a:ext cx="10515600" cy="52658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The main difference between the decision tree algorithm and the random forest algorithm is that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establishing root nodes and segregating nodes is done randomly 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in the latter.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The random forest employs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the bagging method to generate the required prediction.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Bagging involves using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different samples of data 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(training data) rather than just one sample.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The decision trees produce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different outputs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, depending on the training data fed to the random forest algorithm</a:t>
            </a:r>
            <a:r>
              <a:rPr lang="en-US" sz="2400" dirty="0">
                <a:solidFill>
                  <a:srgbClr val="404040"/>
                </a:solidFill>
                <a:latin typeface="Palatino Linotype" panose="0204050205050503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These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outputs will be ranked, and the highest will be selected 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as the final output.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3EA8-C822-D934-35C3-9A08A735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Steps involved in random forest algorithm: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3C83-E190-96CB-4B88-873175B1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58" y="1919570"/>
            <a:ext cx="10880942" cy="425739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b="0" i="0" u="sng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Step 1</a:t>
            </a: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: In Random forest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n number of random records </a:t>
            </a: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are taken from the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data set having k </a:t>
            </a: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number of records.</a:t>
            </a:r>
          </a:p>
          <a:p>
            <a:pPr algn="l">
              <a:lnSpc>
                <a:spcPct val="150000"/>
              </a:lnSpc>
            </a:pPr>
            <a:r>
              <a:rPr lang="en-US" b="0" i="0" u="sng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Step 2</a:t>
            </a: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: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Individual decision trees are constructed </a:t>
            </a: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for each sample.</a:t>
            </a:r>
          </a:p>
          <a:p>
            <a:pPr algn="l">
              <a:lnSpc>
                <a:spcPct val="150000"/>
              </a:lnSpc>
            </a:pPr>
            <a:r>
              <a:rPr lang="en-US" b="0" i="0" u="sng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Step 3</a:t>
            </a: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: Each decision tree will generate an output.</a:t>
            </a:r>
          </a:p>
          <a:p>
            <a:pPr algn="l">
              <a:lnSpc>
                <a:spcPct val="150000"/>
              </a:lnSpc>
            </a:pPr>
            <a:r>
              <a:rPr lang="en-US" b="0" i="0" u="sng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Step 4</a:t>
            </a: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: Final output is considered based on </a:t>
            </a:r>
            <a:r>
              <a:rPr lang="en-US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Majority Voting or Averaging </a:t>
            </a: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for Classification and regression respectively.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370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E8A0-EC73-54A9-245B-5970108B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Classification in random forests</a:t>
            </a:r>
            <a:b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7188B-DB5C-EAF9-FD35-2A670F58F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06" y="1027906"/>
            <a:ext cx="8822987" cy="463622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9BD73-E84F-1901-BDA7-FC654F955BB2}"/>
              </a:ext>
            </a:extLst>
          </p:cNvPr>
          <p:cNvSpPr txBox="1"/>
          <p:nvPr/>
        </p:nvSpPr>
        <p:spPr>
          <a:xfrm>
            <a:off x="1459148" y="5664129"/>
            <a:ext cx="10077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 The leaf node of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each tree is the final output produced by that specific decision tree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. The selection of the final output follows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the majority-voting system.</a:t>
            </a:r>
            <a:endParaRPr lang="en-IN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32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4CB1-AC70-4EB5-3CAD-3A53EE73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Example </a:t>
            </a:r>
          </a:p>
        </p:txBody>
      </p:sp>
      <p:pic>
        <p:nvPicPr>
          <p:cNvPr id="1026" name="Picture 2" descr="Example of Random Forest Classifier">
            <a:extLst>
              <a:ext uri="{FF2B5EF4-FFF2-40B4-BE49-F238E27FC236}">
                <a16:creationId xmlns:a16="http://schemas.microsoft.com/office/drawing/2014/main" id="{2E8FB314-AC0C-BD4D-75AC-33E74C8ECF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39" y="1556425"/>
            <a:ext cx="6826122" cy="501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198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A375-AF28-5C6D-789C-E048C4B0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Advantages of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DA8-35C1-5C72-0100-CE71FB89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12" y="1825625"/>
            <a:ext cx="11313734" cy="44870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It can perform both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regression and classification 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tasks.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404040"/>
                </a:solidFill>
                <a:latin typeface="Palatino Linotype"/>
              </a:rPr>
              <a:t>A random forest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/>
              </a:rPr>
              <a:t> produces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/>
              </a:rPr>
              <a:t>good predictions 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/>
              </a:rPr>
              <a:t>that can be understood easily.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It can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handle large datasets 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efficiently.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The random forest algorithm provides a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higher level of accuracy 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in predicting outcomes over the decision tree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740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D06A-625A-139F-1353-601748ED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Disadvantages of random forest</a:t>
            </a:r>
            <a:b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8B34-C531-9B3A-2F83-D72C0996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612"/>
            <a:ext cx="11078183" cy="435133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When using a random forest,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more resources are required 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for computation.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It </a:t>
            </a:r>
            <a:r>
              <a:rPr lang="en-US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consumes more time</a:t>
            </a:r>
            <a:r>
              <a:rPr lang="en-US" b="0" i="0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 compared to a decision tree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6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4AEE1F4-E6A4-E951-AAA8-9B9EBB41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Palatino Linotype" panose="02040502050505030304" pitchFamily="18" charset="0"/>
                <a:ea typeface="SimSun" panose="02010600030101010101" pitchFamily="2" charset="-122"/>
              </a:rPr>
              <a:t>Different Classifiers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9C5596D2-DC88-D0A4-2584-92B8A9D3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799" y="1712068"/>
            <a:ext cx="8344711" cy="4460132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C00000"/>
                </a:solidFill>
                <a:latin typeface="Palatino Linotype" panose="02040502050505030304" pitchFamily="18" charset="0"/>
              </a:rPr>
              <a:t>Performance</a:t>
            </a:r>
          </a:p>
          <a:p>
            <a:pPr lvl="1" eaLnBrk="1" hangingPunct="1"/>
            <a:r>
              <a:rPr lang="en-US" altLang="ja-JP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None of the classifiers is perfect</a:t>
            </a:r>
          </a:p>
          <a:p>
            <a:pPr lvl="1" eaLnBrk="1" hangingPunct="1"/>
            <a:r>
              <a:rPr lang="en-US" altLang="ja-JP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Complementary</a:t>
            </a:r>
          </a:p>
          <a:p>
            <a:pPr lvl="2" eaLnBrk="1" hangingPunct="1"/>
            <a:r>
              <a:rPr lang="en-US" altLang="ja-JP" dirty="0">
                <a:solidFill>
                  <a:srgbClr val="0070C0"/>
                </a:solidFill>
                <a:latin typeface="Comic Sans MS" panose="030F0702030302020204" pitchFamily="66" charset="0"/>
              </a:rPr>
              <a:t>Examples that are not correctly classified by one classifier may be correctly classified by the other classifiers</a:t>
            </a:r>
          </a:p>
          <a:p>
            <a:pPr eaLnBrk="1" hangingPunct="1"/>
            <a:r>
              <a:rPr lang="en-US" altLang="ja-JP" dirty="0">
                <a:latin typeface="Palatino Linotype" panose="02040502050505030304" pitchFamily="18" charset="0"/>
              </a:rPr>
              <a:t>Potential Improvements?</a:t>
            </a:r>
          </a:p>
          <a:p>
            <a:pPr lvl="1" eaLnBrk="1" hangingPunct="1"/>
            <a:r>
              <a:rPr lang="en-US" altLang="ja-JP" dirty="0">
                <a:solidFill>
                  <a:srgbClr val="0070C0"/>
                </a:solidFill>
                <a:latin typeface="Comic Sans MS" panose="030F0702030302020204" pitchFamily="66" charset="0"/>
              </a:rPr>
              <a:t>Utilize the complementary property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C489-D183-FB5C-E1C3-556C450A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020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Difference Between Decision Tree &amp; Random Forest</a:t>
            </a:r>
            <a:br>
              <a:rPr lang="en-US" sz="32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</a:br>
            <a:endParaRPr lang="en-IN" sz="32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23B6E-1270-7F95-5D0A-5B064DF4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910" y="1225686"/>
            <a:ext cx="8878060" cy="49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9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860F-210C-F850-0C5F-F16791D1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55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AdaBoost Algorithm</a:t>
            </a:r>
            <a:br>
              <a:rPr lang="en-IN" sz="40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</a:br>
            <a:endParaRPr lang="en-IN" sz="40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DA6E-469E-9994-3B8B-AA265799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32" y="1118682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Palatino Linotype" panose="02040502050505030304" pitchFamily="18" charset="0"/>
              </a:rPr>
              <a:t>AdaBoost also called Adaptive Boosting is a technique in Machine Learning used as an Ensemble Method. </a:t>
            </a:r>
          </a:p>
          <a:p>
            <a:pPr algn="just"/>
            <a:r>
              <a:rPr lang="en-US" dirty="0">
                <a:latin typeface="Palatino Linotype" panose="02040502050505030304" pitchFamily="18" charset="0"/>
              </a:rPr>
              <a:t>The most common algorithm used with AdaBoost is decision trees with one level which means Decision trees with only 1 split. These trees are also called Decision Stumps.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72AC6-E437-5C92-0FAE-4CA0068A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03" y="3677055"/>
            <a:ext cx="9260671" cy="20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42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>
            <a:extLst>
              <a:ext uri="{FF2B5EF4-FFF2-40B4-BE49-F238E27FC236}">
                <a16:creationId xmlns:a16="http://schemas.microsoft.com/office/drawing/2014/main" id="{7EF325EE-7AC9-9A8D-DBF6-53347DB2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9" y="288926"/>
            <a:ext cx="84740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BAFB3-507A-77AA-6BB1-09815716F57B}"/>
              </a:ext>
            </a:extLst>
          </p:cNvPr>
          <p:cNvSpPr txBox="1"/>
          <p:nvPr/>
        </p:nvSpPr>
        <p:spPr>
          <a:xfrm>
            <a:off x="1985964" y="5532438"/>
            <a:ext cx="8256587" cy="584200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sz="3200" b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Theorem: </a:t>
            </a:r>
            <a:r>
              <a:rPr lang="en-US" sz="3200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</a:rPr>
              <a:t>training error drops exponentially fast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C37785-7B1A-6056-FA06-0DD22D5CE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2035175"/>
            <a:ext cx="2192338" cy="3492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953735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  <a:ea typeface="MS PGothic" panose="020B0600070205080204" pitchFamily="34" charset="-128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34F9C2C-2C31-A6F3-2BD0-8EB5A117C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4" y="2493963"/>
            <a:ext cx="1747837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953735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  <a:ea typeface="MS PGothic" panose="020B0600070205080204" pitchFamily="34" charset="-128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A0B150F-76A7-FC06-2CCD-EC7E9621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4" y="3216275"/>
            <a:ext cx="3051175" cy="6350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953735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  <a:ea typeface="MS PGothic" panose="020B0600070205080204" pitchFamily="34" charset="-128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709AE0-D067-6BC5-2C45-E32B7750F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6" y="4451351"/>
            <a:ext cx="2487613" cy="803275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953735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  <a:ea typeface="MS PGothic" panose="020B0600070205080204" pitchFamily="34" charset="-128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C2EA99B-52EF-B368-D10F-0FAAA85CF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120776"/>
            <a:ext cx="3709988" cy="519113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953735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  <a:ea typeface="MS PGothic" panose="020B0600070205080204" pitchFamily="34" charset="-128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A5FB22-9970-B2F0-AB06-0125A05B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604838"/>
            <a:ext cx="269875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953735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Calibri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6C982-8F63-49E7-C26E-357532C35F67}"/>
              </a:ext>
            </a:extLst>
          </p:cNvPr>
          <p:cNvSpPr txBox="1"/>
          <p:nvPr/>
        </p:nvSpPr>
        <p:spPr>
          <a:xfrm>
            <a:off x="7192963" y="581025"/>
            <a:ext cx="26082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ea typeface="MS PGothic" panose="020B0600070205080204" pitchFamily="34" charset="-128"/>
              </a:rPr>
              <a:t>Initial Distribution of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BE437B-A81E-0425-58D8-AFEB01CAD088}"/>
              </a:ext>
            </a:extLst>
          </p:cNvPr>
          <p:cNvCxnSpPr>
            <a:cxnSpLocks noChangeShapeType="1"/>
            <a:stCxn id="2" idx="1"/>
          </p:cNvCxnSpPr>
          <p:nvPr/>
        </p:nvCxnSpPr>
        <p:spPr bwMode="auto">
          <a:xfrm flipH="1" flipV="1">
            <a:off x="5570539" y="757239"/>
            <a:ext cx="1622425" cy="7937"/>
          </a:xfrm>
          <a:prstGeom prst="straightConnector1">
            <a:avLst/>
          </a:prstGeom>
          <a:noFill/>
          <a:ln w="25400">
            <a:solidFill>
              <a:srgbClr val="953735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577847-CE8F-8B3B-8E0A-750A4756CE00}"/>
              </a:ext>
            </a:extLst>
          </p:cNvPr>
          <p:cNvSpPr txBox="1"/>
          <p:nvPr/>
        </p:nvSpPr>
        <p:spPr>
          <a:xfrm>
            <a:off x="7646989" y="1201739"/>
            <a:ext cx="13096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ea typeface="MS PGothic" panose="020B0600070205080204" pitchFamily="34" charset="-128"/>
              </a:rPr>
              <a:t>Train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7E488-86FC-EBB9-B7C5-08E23E501581}"/>
              </a:ext>
            </a:extLst>
          </p:cNvPr>
          <p:cNvCxnSpPr>
            <a:cxnSpLocks noChangeShapeType="1"/>
            <a:stCxn id="16" idx="1"/>
          </p:cNvCxnSpPr>
          <p:nvPr/>
        </p:nvCxnSpPr>
        <p:spPr bwMode="auto">
          <a:xfrm flipH="1" flipV="1">
            <a:off x="6022976" y="1377950"/>
            <a:ext cx="1624013" cy="7938"/>
          </a:xfrm>
          <a:prstGeom prst="straightConnector1">
            <a:avLst/>
          </a:prstGeom>
          <a:noFill/>
          <a:ln w="25400">
            <a:solidFill>
              <a:srgbClr val="953735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2EF841-D9E4-F606-B12A-49CFD1E47C6B}"/>
              </a:ext>
            </a:extLst>
          </p:cNvPr>
          <p:cNvSpPr txBox="1"/>
          <p:nvPr/>
        </p:nvSpPr>
        <p:spPr>
          <a:xfrm>
            <a:off x="8375651" y="2005013"/>
            <a:ext cx="15525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ea typeface="MS PGothic" panose="020B0600070205080204" pitchFamily="34" charset="-128"/>
              </a:rPr>
              <a:t>Error of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BEA625-961E-2FA3-779F-D7D40E54084D}"/>
              </a:ext>
            </a:extLst>
          </p:cNvPr>
          <p:cNvCxnSpPr>
            <a:cxnSpLocks noChangeShapeType="1"/>
            <a:stCxn id="18" idx="1"/>
          </p:cNvCxnSpPr>
          <p:nvPr/>
        </p:nvCxnSpPr>
        <p:spPr bwMode="auto">
          <a:xfrm flipH="1">
            <a:off x="7481888" y="2189163"/>
            <a:ext cx="893762" cy="0"/>
          </a:xfrm>
          <a:prstGeom prst="straightConnector1">
            <a:avLst/>
          </a:prstGeom>
          <a:noFill/>
          <a:ln w="25400">
            <a:solidFill>
              <a:srgbClr val="953735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8D736B-64C2-A36B-8E39-4FF8AE206CBB}"/>
              </a:ext>
            </a:extLst>
          </p:cNvPr>
          <p:cNvSpPr txBox="1"/>
          <p:nvPr/>
        </p:nvSpPr>
        <p:spPr>
          <a:xfrm>
            <a:off x="6959601" y="2624139"/>
            <a:ext cx="20859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ea typeface="MS PGothic" panose="020B0600070205080204" pitchFamily="34" charset="-128"/>
              </a:rPr>
              <a:t>Coefficient of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D28F77-5BD3-46C5-3D46-55BFBDB01CD0}"/>
              </a:ext>
            </a:extLst>
          </p:cNvPr>
          <p:cNvCxnSpPr>
            <a:cxnSpLocks noChangeShapeType="1"/>
            <a:stCxn id="21" idx="1"/>
          </p:cNvCxnSpPr>
          <p:nvPr/>
        </p:nvCxnSpPr>
        <p:spPr bwMode="auto">
          <a:xfrm flipH="1">
            <a:off x="4808538" y="2808288"/>
            <a:ext cx="2151062" cy="0"/>
          </a:xfrm>
          <a:prstGeom prst="straightConnector1">
            <a:avLst/>
          </a:prstGeom>
          <a:noFill/>
          <a:ln w="25400">
            <a:solidFill>
              <a:srgbClr val="953735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33D035-3FD2-86B1-5B3D-025B4B69290F}"/>
              </a:ext>
            </a:extLst>
          </p:cNvPr>
          <p:cNvSpPr txBox="1"/>
          <p:nvPr/>
        </p:nvSpPr>
        <p:spPr>
          <a:xfrm>
            <a:off x="8321676" y="3363914"/>
            <a:ext cx="20415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ea typeface="MS PGothic" panose="020B0600070205080204" pitchFamily="34" charset="-128"/>
              </a:rPr>
              <a:t>Update Distribution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B49D43-FC84-4393-97F2-83AB23B8806C}"/>
              </a:ext>
            </a:extLst>
          </p:cNvPr>
          <p:cNvCxnSpPr>
            <a:cxnSpLocks noChangeShapeType="1"/>
            <a:stCxn id="25" idx="1"/>
          </p:cNvCxnSpPr>
          <p:nvPr/>
        </p:nvCxnSpPr>
        <p:spPr bwMode="auto">
          <a:xfrm flipH="1">
            <a:off x="7826375" y="3549650"/>
            <a:ext cx="495300" cy="0"/>
          </a:xfrm>
          <a:prstGeom prst="straightConnector1">
            <a:avLst/>
          </a:prstGeom>
          <a:noFill/>
          <a:ln w="25400">
            <a:solidFill>
              <a:srgbClr val="953735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40DB5F-1F2F-CFE0-D4AE-68F4192B5394}"/>
              </a:ext>
            </a:extLst>
          </p:cNvPr>
          <p:cNvSpPr txBox="1"/>
          <p:nvPr/>
        </p:nvSpPr>
        <p:spPr>
          <a:xfrm>
            <a:off x="8377239" y="4668839"/>
            <a:ext cx="14239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ea typeface="MS PGothic" panose="020B0600070205080204" pitchFamily="34" charset="-128"/>
              </a:rPr>
              <a:t>Final average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1C5CEC-2003-E6D0-407D-943B810FD500}"/>
              </a:ext>
            </a:extLst>
          </p:cNvPr>
          <p:cNvCxnSpPr>
            <a:cxnSpLocks noChangeShapeType="1"/>
            <a:stCxn id="29" idx="1"/>
          </p:cNvCxnSpPr>
          <p:nvPr/>
        </p:nvCxnSpPr>
        <p:spPr bwMode="auto">
          <a:xfrm flipH="1">
            <a:off x="7481888" y="4852988"/>
            <a:ext cx="895350" cy="0"/>
          </a:xfrm>
          <a:prstGeom prst="straightConnector1">
            <a:avLst/>
          </a:prstGeom>
          <a:noFill/>
          <a:ln w="25400">
            <a:solidFill>
              <a:srgbClr val="953735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" grpId="0"/>
      <p:bldP spid="16" grpId="0"/>
      <p:bldP spid="18" grpId="0"/>
      <p:bldP spid="21" grpId="0"/>
      <p:bldP spid="25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16E5-6BCA-6A9F-667C-55D94874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10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Understanding the working of the AdaBoost Algorithm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456C-EE85-9116-7A02-5554B948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49" y="1253331"/>
            <a:ext cx="10515600" cy="5449026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Step 1</a:t>
            </a: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– The table shown below is the actual representation of our dataset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Since the target column </a:t>
            </a:r>
            <a:r>
              <a:rPr lang="en-US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is binary it is a classification problem</a:t>
            </a: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First of all these data points will be </a:t>
            </a:r>
            <a:r>
              <a:rPr lang="en-US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assigned some weights. Initially, all the weights will be equal.</a:t>
            </a:r>
            <a:endParaRPr lang="en-IN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ABC62-8066-E379-A529-DCA71765F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1" y="1713900"/>
            <a:ext cx="5700254" cy="2651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4317A-0FCC-B142-0042-B17C7387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65" y="1752812"/>
            <a:ext cx="141744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18E7-AF7D-7065-B555-0813028F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Step 2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– We start by seeing how well “</a:t>
            </a:r>
            <a:r>
              <a:rPr lang="en-US" sz="2400" b="0" i="1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” classifies the samples and will see how the variables (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Age, Income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) classify the samples.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We’ll create a decision stump for each of the features and then calculate the </a:t>
            </a:r>
            <a:r>
              <a:rPr lang="en-US" sz="2400" b="1" i="1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Gini Index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of each tree. The tree with the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lowest Gini Index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will be our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first stump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Here in our dataset let’s say </a:t>
            </a:r>
            <a:r>
              <a:rPr lang="en-US" sz="2400" b="1" i="1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Gender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 has the lowest </a:t>
            </a:r>
            <a:r>
              <a:rPr lang="en-US" sz="2400" b="0" i="0" dirty="0" err="1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gini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 index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 so it will be our first stump.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81170-00D4-F36B-A2BB-E9229BD3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56" y="131470"/>
            <a:ext cx="7819853" cy="224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20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41AF-795D-5704-FE12-B30869816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48320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Step 3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– We’ll now calculate the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“Amount of Say”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or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“Importance”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or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“Influence”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for this classifier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in classifying the data points using this formula: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solidFill>
                <a:srgbClr val="222222"/>
              </a:solidFill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solidFill>
                <a:srgbClr val="222222"/>
              </a:solidFill>
              <a:latin typeface="Palatino Linotype" panose="02040502050505030304" pitchFamily="18" charset="0"/>
            </a:endParaRP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The total error is nothing, but the summation of all the sample weights of misclassified data points.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Here in our dataset let’s assume there is 1 wrong output, so our total error will be 1/5, and alpha(performance of the stump) will be:</a:t>
            </a:r>
          </a:p>
          <a:p>
            <a:pPr algn="just"/>
            <a:endParaRPr lang="en-IN" sz="24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C3417-FE34-31F6-DB24-62AD12A6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234" y="1310033"/>
            <a:ext cx="2530059" cy="891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9632E-6C85-97D9-E05C-FEB478A6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56" y="3803514"/>
            <a:ext cx="7483488" cy="29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83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B8F4-CEA6-82D1-75E2-800B1196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24" y="415115"/>
            <a:ext cx="10762818" cy="5839770"/>
          </a:xfrm>
        </p:spPr>
        <p:txBody>
          <a:bodyPr>
            <a:normAutofit fontScale="92500"/>
          </a:bodyPr>
          <a:lstStyle/>
          <a:p>
            <a:r>
              <a:rPr lang="en-IN" sz="26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Step 4</a:t>
            </a:r>
            <a:r>
              <a:rPr lang="en-IN" sz="2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: 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we need to 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update the weights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, The 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wrong predictions 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will be given 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more weight 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whereas the 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correct prediction’s weights will be decreased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r>
              <a:rPr lang="en-US" sz="2600" dirty="0">
                <a:latin typeface="Palatino Linotype" panose="02040502050505030304" pitchFamily="18" charset="0"/>
              </a:rPr>
              <a:t>After finding the importance of the classifier and total error we need to finally update the weights and for this, we use the following formula: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600" dirty="0">
                <a:latin typeface="Palatino Linotype" panose="02040502050505030304" pitchFamily="18" charset="0"/>
              </a:rPr>
              <a:t>The amount of say (alpha) will be negative when the sample is correctly classified.</a:t>
            </a:r>
          </a:p>
          <a:p>
            <a:endParaRPr lang="en-US" sz="2600" dirty="0">
              <a:latin typeface="Palatino Linotype" panose="02040502050505030304" pitchFamily="18" charset="0"/>
            </a:endParaRPr>
          </a:p>
          <a:p>
            <a:r>
              <a:rPr lang="en-US" sz="2600" dirty="0">
                <a:latin typeface="Palatino Linotype" panose="02040502050505030304" pitchFamily="18" charset="0"/>
              </a:rPr>
              <a:t>The amount of say (alpha) will be positive when the sample is miss-classified.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8EB96-E5FD-C3D0-63E9-BB910F92D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"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6454" y="2733453"/>
            <a:ext cx="7331075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49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DEA9-FF41-0ADA-B65D-3BF4FB918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574"/>
            <a:ext cx="10515600" cy="4351338"/>
          </a:xfrm>
        </p:spPr>
        <p:txBody>
          <a:bodyPr/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There are four correctly classified samples and 1 wrong, here the 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sample weight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of that datapoint is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1/5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and the 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amount of say/performance of the stump 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of</a:t>
            </a:r>
            <a:r>
              <a:rPr lang="en-US" sz="2000" b="1" i="1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 Gender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 is </a:t>
            </a:r>
            <a:r>
              <a:rPr lang="en-US" sz="2000" b="0" i="1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0.69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New weights for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correctly classified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samples are: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For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wrongly classified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samples the updated weights will be: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</a:b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DDAB7-EBBA-C514-4698-858F8330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32" y="1992824"/>
            <a:ext cx="6066046" cy="1181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27556-9C0C-E8F2-9270-FF2BD98B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22" y="3867450"/>
            <a:ext cx="6180356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0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DE01-E42A-BDEC-0371-52BB4341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115"/>
            <a:ext cx="10515600" cy="6050014"/>
          </a:xfrm>
        </p:spPr>
        <p:txBody>
          <a:bodyPr>
            <a:normAutofit fontScale="92500"/>
          </a:bodyPr>
          <a:lstStyle/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Palatino Linotype" panose="02040502050505030304" pitchFamily="18" charset="0"/>
            </a:endParaRPr>
          </a:p>
          <a:p>
            <a:pPr algn="just"/>
            <a:endParaRPr lang="en-US" b="0" i="0" dirty="0">
              <a:solidFill>
                <a:srgbClr val="222222"/>
              </a:solidFill>
              <a:effectLst/>
              <a:latin typeface="Palatino Linotype" panose="02040502050505030304" pitchFamily="18" charset="0"/>
            </a:endParaRPr>
          </a:p>
          <a:p>
            <a:pPr algn="just"/>
            <a:r>
              <a:rPr lang="en-US" sz="2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We know that the total 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sum of the sample weights must be equal to 1 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but here if we sum up all the new sample weights, we will get 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0.8004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just"/>
            <a:r>
              <a:rPr lang="en-US" sz="2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To bring this sum equal to 1 we will normalize these weights by dividing all the weights by the total sum of updated weights which is 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0.8004</a:t>
            </a:r>
            <a:r>
              <a:rPr lang="en-US" sz="2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638CF-33D9-02A4-B213-AB227FEA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895" y="887084"/>
            <a:ext cx="7521592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76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0D954-F90F-F019-0492-76692AECF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57" y="284667"/>
            <a:ext cx="8116003" cy="2532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B1949-6688-1DB9-6C5D-36501239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29" y="3420779"/>
            <a:ext cx="8199831" cy="2532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D1AC4-9F94-E982-DFB8-06B9E50DB4A9}"/>
              </a:ext>
            </a:extLst>
          </p:cNvPr>
          <p:cNvSpPr txBox="1"/>
          <p:nvPr/>
        </p:nvSpPr>
        <p:spPr>
          <a:xfrm>
            <a:off x="761793" y="2959114"/>
            <a:ext cx="10097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Now we need to make a new dataset to see if the errors decreased or not. 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FD3BD-6E50-0B5C-7479-3E6D63D24D5A}"/>
              </a:ext>
            </a:extLst>
          </p:cNvPr>
          <p:cNvSpPr txBox="1"/>
          <p:nvPr/>
        </p:nvSpPr>
        <p:spPr>
          <a:xfrm>
            <a:off x="934064" y="5953642"/>
            <a:ext cx="10677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For this we will remove the “sample weights” and “new sample weights” column and then based on the “new sample weights” we will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divide our data points into buckets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.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9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002ADD5-3081-22C4-013D-3AB74A42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ea typeface="SimSun" panose="02010600030101010101" pitchFamily="2" charset="-122"/>
              </a:rPr>
              <a:t>Ensembles of Classifiers</a:t>
            </a:r>
          </a:p>
        </p:txBody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6CCBE860-88BA-0AAF-0ADF-C1488DAE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0966" y="1547019"/>
            <a:ext cx="8570067" cy="4876800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C00000"/>
                </a:solidFill>
                <a:latin typeface="Palatino Linotype" panose="02040502050505030304" pitchFamily="18" charset="0"/>
              </a:rPr>
              <a:t>Idea</a:t>
            </a:r>
          </a:p>
          <a:p>
            <a:pPr lvl="1" eaLnBrk="1" hangingPunct="1"/>
            <a:r>
              <a:rPr lang="en-US" altLang="ja-JP" dirty="0">
                <a:solidFill>
                  <a:srgbClr val="00B0F0"/>
                </a:solidFill>
                <a:latin typeface="Comic Sans MS" panose="030F0702030302020204" pitchFamily="66" charset="0"/>
              </a:rPr>
              <a:t>Combine the classifiers to improve the performance</a:t>
            </a:r>
          </a:p>
          <a:p>
            <a:pPr eaLnBrk="1" hangingPunct="1"/>
            <a:r>
              <a:rPr lang="en-US" altLang="ja-JP" dirty="0">
                <a:solidFill>
                  <a:srgbClr val="C00000"/>
                </a:solidFill>
                <a:latin typeface="Palatino Linotype" panose="02040502050505030304" pitchFamily="18" charset="0"/>
              </a:rPr>
              <a:t>Ensembles of Classifiers</a:t>
            </a:r>
          </a:p>
          <a:p>
            <a:pPr lvl="1" eaLnBrk="1" hangingPunct="1"/>
            <a:r>
              <a:rPr lang="en-US" altLang="ja-JP" dirty="0">
                <a:solidFill>
                  <a:srgbClr val="00B0F0"/>
                </a:solidFill>
                <a:latin typeface="Comic Sans MS" panose="030F0702030302020204" pitchFamily="66" charset="0"/>
              </a:rPr>
              <a:t>Combine the classification results from different classifiers to produce the final output</a:t>
            </a:r>
          </a:p>
          <a:p>
            <a:pPr lvl="2" eaLnBrk="1" hangingPunct="1"/>
            <a:r>
              <a:rPr lang="en-US" altLang="ja-JP" dirty="0">
                <a:solidFill>
                  <a:srgbClr val="FF0000"/>
                </a:solidFill>
                <a:latin typeface="Comic Sans MS" panose="030F0702030302020204" pitchFamily="66" charset="0"/>
              </a:rPr>
              <a:t>Unweighted voting</a:t>
            </a:r>
          </a:p>
          <a:p>
            <a:pPr lvl="2" eaLnBrk="1" hangingPunct="1"/>
            <a:r>
              <a:rPr lang="en-US" altLang="ja-JP" dirty="0">
                <a:solidFill>
                  <a:srgbClr val="FF0000"/>
                </a:solidFill>
                <a:latin typeface="Comic Sans MS" panose="030F0702030302020204" pitchFamily="66" charset="0"/>
              </a:rPr>
              <a:t>Weighted voting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8A95-A736-EF1A-E72C-E2B03FC3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66" y="665419"/>
            <a:ext cx="11501285" cy="4351338"/>
          </a:xfrm>
        </p:spPr>
        <p:txBody>
          <a:bodyPr/>
          <a:lstStyle/>
          <a:p>
            <a:pPr algn="just"/>
            <a:b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r>
              <a:rPr lang="en-US" sz="2000" b="1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Step 6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 – We are almost done, now what the algorithm does is select random numbers from 0-1. Since incorrectly classified records have higher sample weights, the probability to select those records is very high.</a:t>
            </a:r>
          </a:p>
          <a:p>
            <a:pPr algn="just"/>
            <a:r>
              <a:rPr lang="en-US" sz="20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Suppose the 5 random numbers our algorithm take is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Palatino Linotype" panose="02040502050505030304" pitchFamily="18" charset="0"/>
              </a:rPr>
              <a:t>0.38,0.26,0.98,0.40,0.55.</a:t>
            </a:r>
            <a:endParaRPr lang="en-IN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A3F6A-EEDC-B87C-CF79-B3D3D3E1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41" y="2592381"/>
            <a:ext cx="8138865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E8E94A4-44CC-B039-FA87-E97E437D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002060"/>
                </a:solidFill>
                <a:latin typeface="Palatino Linotype" panose="02040502050505030304" pitchFamily="18" charset="0"/>
                <a:ea typeface="SimSun" panose="02010600030101010101" pitchFamily="2" charset="-122"/>
              </a:rPr>
              <a:t>Example: Weather Forecast</a:t>
            </a:r>
          </a:p>
        </p:txBody>
      </p:sp>
      <p:graphicFrame>
        <p:nvGraphicFramePr>
          <p:cNvPr id="437384" name="Group 136">
            <a:extLst>
              <a:ext uri="{FF2B5EF4-FFF2-40B4-BE49-F238E27FC236}">
                <a16:creationId xmlns:a16="http://schemas.microsoft.com/office/drawing/2014/main" id="{BDC5416B-6F9A-063B-5F2E-A361DF63C8E6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752600"/>
          <a:ext cx="8458200" cy="4572002"/>
        </p:xfrm>
        <a:graphic>
          <a:graphicData uri="http://schemas.openxmlformats.org/drawingml/2006/table">
            <a:tbl>
              <a:tblPr/>
              <a:tblGrid>
                <a:gridCol w="159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0"/>
                          <a:cs typeface="宋体" charset="0"/>
                        </a:rPr>
                        <a:t>Reality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宋体" charset="0"/>
                          <a:cs typeface="宋体" charset="0"/>
                        </a:rPr>
                        <a:t>Combine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宋体" charset="0"/>
                        <a:cs typeface="宋体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365" name="Object 106">
            <a:extLst>
              <a:ext uri="{FF2B5EF4-FFF2-40B4-BE49-F238E27FC236}">
                <a16:creationId xmlns:a16="http://schemas.microsoft.com/office/drawing/2014/main" id="{B81CDEF9-A009-4F5F-7CD7-C650154D6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1776413"/>
          <a:ext cx="83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486107" imgH="1238423" progId="MSPhotoEd.3">
                  <p:embed/>
                </p:oleObj>
              </mc:Choice>
              <mc:Fallback>
                <p:oleObj name="Photo Editor Photo" r:id="rId3" imgW="1486107" imgH="1238423" progId="MSPhotoEd.3">
                  <p:embed/>
                  <p:pic>
                    <p:nvPicPr>
                      <p:cNvPr id="12365" name="Object 106">
                        <a:extLst>
                          <a:ext uri="{FF2B5EF4-FFF2-40B4-BE49-F238E27FC236}">
                            <a16:creationId xmlns:a16="http://schemas.microsoft.com/office/drawing/2014/main" id="{B81CDEF9-A009-4F5F-7CD7-C650154D66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1776413"/>
                        <a:ext cx="838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6" name="Object 107">
            <a:extLst>
              <a:ext uri="{FF2B5EF4-FFF2-40B4-BE49-F238E27FC236}">
                <a16:creationId xmlns:a16="http://schemas.microsoft.com/office/drawing/2014/main" id="{25055D1F-36E9-0275-725D-9876869DE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8113" y="1787525"/>
          <a:ext cx="83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486107" imgH="1238423" progId="MSPhotoEd.3">
                  <p:embed/>
                </p:oleObj>
              </mc:Choice>
              <mc:Fallback>
                <p:oleObj name="Photo Editor Photo" r:id="rId5" imgW="1486107" imgH="1238423" progId="MSPhotoEd.3">
                  <p:embed/>
                  <p:pic>
                    <p:nvPicPr>
                      <p:cNvPr id="12366" name="Object 107">
                        <a:extLst>
                          <a:ext uri="{FF2B5EF4-FFF2-40B4-BE49-F238E27FC236}">
                            <a16:creationId xmlns:a16="http://schemas.microsoft.com/office/drawing/2014/main" id="{25055D1F-36E9-0275-725D-9876869DE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1787525"/>
                        <a:ext cx="838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7" name="Object 108">
            <a:extLst>
              <a:ext uri="{FF2B5EF4-FFF2-40B4-BE49-F238E27FC236}">
                <a16:creationId xmlns:a16="http://schemas.microsoft.com/office/drawing/2014/main" id="{78159558-6FE0-63A9-5533-18FB7A0E8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3788" y="1793875"/>
          <a:ext cx="83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6" imgW="1486107" imgH="1238423" progId="MSPhotoEd.3">
                  <p:embed/>
                </p:oleObj>
              </mc:Choice>
              <mc:Fallback>
                <p:oleObj name="Photo Editor Photo" r:id="rId6" imgW="1486107" imgH="1238423" progId="MSPhotoEd.3">
                  <p:embed/>
                  <p:pic>
                    <p:nvPicPr>
                      <p:cNvPr id="12367" name="Object 108">
                        <a:extLst>
                          <a:ext uri="{FF2B5EF4-FFF2-40B4-BE49-F238E27FC236}">
                            <a16:creationId xmlns:a16="http://schemas.microsoft.com/office/drawing/2014/main" id="{78159558-6FE0-63A9-5533-18FB7A0E8B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788" y="1793875"/>
                        <a:ext cx="838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8" name="Object 110">
            <a:extLst>
              <a:ext uri="{FF2B5EF4-FFF2-40B4-BE49-F238E27FC236}">
                <a16:creationId xmlns:a16="http://schemas.microsoft.com/office/drawing/2014/main" id="{91475EFB-D098-6D65-0026-B9A67C7F2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1188" y="183515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7" imgW="980952" imgH="980952" progId="MSPhotoEd.3">
                  <p:embed/>
                </p:oleObj>
              </mc:Choice>
              <mc:Fallback>
                <p:oleObj name="Photo Editor Photo" r:id="rId7" imgW="980952" imgH="980952" progId="MSPhotoEd.3">
                  <p:embed/>
                  <p:pic>
                    <p:nvPicPr>
                      <p:cNvPr id="12368" name="Object 110">
                        <a:extLst>
                          <a:ext uri="{FF2B5EF4-FFF2-40B4-BE49-F238E27FC236}">
                            <a16:creationId xmlns:a16="http://schemas.microsoft.com/office/drawing/2014/main" id="{91475EFB-D098-6D65-0026-B9A67C7F2C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183515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9" name="Object 111">
            <a:extLst>
              <a:ext uri="{FF2B5EF4-FFF2-40B4-BE49-F238E27FC236}">
                <a16:creationId xmlns:a16="http://schemas.microsoft.com/office/drawing/2014/main" id="{A000F22B-C39F-58DD-348F-127C901F87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1839913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980952" imgH="980952" progId="MSPhotoEd.3">
                  <p:embed/>
                </p:oleObj>
              </mc:Choice>
              <mc:Fallback>
                <p:oleObj name="Photo Editor Photo" r:id="rId9" imgW="980952" imgH="980952" progId="MSPhotoEd.3">
                  <p:embed/>
                  <p:pic>
                    <p:nvPicPr>
                      <p:cNvPr id="12369" name="Object 111">
                        <a:extLst>
                          <a:ext uri="{FF2B5EF4-FFF2-40B4-BE49-F238E27FC236}">
                            <a16:creationId xmlns:a16="http://schemas.microsoft.com/office/drawing/2014/main" id="{A000F22B-C39F-58DD-348F-127C901F87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839913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70" name="Object 112">
            <a:extLst>
              <a:ext uri="{FF2B5EF4-FFF2-40B4-BE49-F238E27FC236}">
                <a16:creationId xmlns:a16="http://schemas.microsoft.com/office/drawing/2014/main" id="{8881F76C-818B-5106-C414-E369A0006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97900" y="1804988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0" imgW="980952" imgH="980952" progId="MSPhotoEd.3">
                  <p:embed/>
                </p:oleObj>
              </mc:Choice>
              <mc:Fallback>
                <p:oleObj name="Photo Editor Photo" r:id="rId10" imgW="980952" imgH="980952" progId="MSPhotoEd.3">
                  <p:embed/>
                  <p:pic>
                    <p:nvPicPr>
                      <p:cNvPr id="12370" name="Object 112">
                        <a:extLst>
                          <a:ext uri="{FF2B5EF4-FFF2-40B4-BE49-F238E27FC236}">
                            <a16:creationId xmlns:a16="http://schemas.microsoft.com/office/drawing/2014/main" id="{8881F76C-818B-5106-C414-E369A0006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7900" y="1804988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71" name="Object 113">
            <a:extLst>
              <a:ext uri="{FF2B5EF4-FFF2-40B4-BE49-F238E27FC236}">
                <a16:creationId xmlns:a16="http://schemas.microsoft.com/office/drawing/2014/main" id="{37F4EE09-816C-C518-A4B5-7849EEACC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6913" y="182245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1" imgW="980952" imgH="980952" progId="MSPhotoEd.3">
                  <p:embed/>
                </p:oleObj>
              </mc:Choice>
              <mc:Fallback>
                <p:oleObj name="Photo Editor Photo" r:id="rId11" imgW="980952" imgH="980952" progId="MSPhotoEd.3">
                  <p:embed/>
                  <p:pic>
                    <p:nvPicPr>
                      <p:cNvPr id="12371" name="Object 113">
                        <a:extLst>
                          <a:ext uri="{FF2B5EF4-FFF2-40B4-BE49-F238E27FC236}">
                            <a16:creationId xmlns:a16="http://schemas.microsoft.com/office/drawing/2014/main" id="{37F4EE09-816C-C518-A4B5-7849EEACC0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6913" y="182245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89" name="Object 141">
            <a:extLst>
              <a:ext uri="{FF2B5EF4-FFF2-40B4-BE49-F238E27FC236}">
                <a16:creationId xmlns:a16="http://schemas.microsoft.com/office/drawing/2014/main" id="{B2004341-E0C2-34DA-842A-CE7441ABF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702300"/>
          <a:ext cx="83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2" imgW="1486107" imgH="1238423" progId="MSPhotoEd.3">
                  <p:embed/>
                </p:oleObj>
              </mc:Choice>
              <mc:Fallback>
                <p:oleObj name="Photo Editor Photo" r:id="rId12" imgW="1486107" imgH="1238423" progId="MSPhotoEd.3">
                  <p:embed/>
                  <p:pic>
                    <p:nvPicPr>
                      <p:cNvPr id="437389" name="Object 141">
                        <a:extLst>
                          <a:ext uri="{FF2B5EF4-FFF2-40B4-BE49-F238E27FC236}">
                            <a16:creationId xmlns:a16="http://schemas.microsoft.com/office/drawing/2014/main" id="{B2004341-E0C2-34DA-842A-CE7441ABFB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702300"/>
                        <a:ext cx="838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394" name="Object 146">
            <a:extLst>
              <a:ext uri="{FF2B5EF4-FFF2-40B4-BE49-F238E27FC236}">
                <a16:creationId xmlns:a16="http://schemas.microsoft.com/office/drawing/2014/main" id="{93F25ACC-2416-E98C-9D93-D7FED9A83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715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3" imgW="980952" imgH="980952" progId="MSPhotoEd.3">
                  <p:embed/>
                </p:oleObj>
              </mc:Choice>
              <mc:Fallback>
                <p:oleObj name="Photo Editor Photo" r:id="rId13" imgW="980952" imgH="980952" progId="MSPhotoEd.3">
                  <p:embed/>
                  <p:pic>
                    <p:nvPicPr>
                      <p:cNvPr id="437394" name="Object 146">
                        <a:extLst>
                          <a:ext uri="{FF2B5EF4-FFF2-40B4-BE49-F238E27FC236}">
                            <a16:creationId xmlns:a16="http://schemas.microsoft.com/office/drawing/2014/main" id="{93F25ACC-2416-E98C-9D93-D7FED9A83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7150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405" name="Object 157">
            <a:extLst>
              <a:ext uri="{FF2B5EF4-FFF2-40B4-BE49-F238E27FC236}">
                <a16:creationId xmlns:a16="http://schemas.microsoft.com/office/drawing/2014/main" id="{F481FDFE-E7BB-048A-9CFC-D9F038412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715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4" imgW="980952" imgH="980952" progId="MSPhotoEd.3">
                  <p:embed/>
                </p:oleObj>
              </mc:Choice>
              <mc:Fallback>
                <p:oleObj name="Photo Editor Photo" r:id="rId14" imgW="980952" imgH="980952" progId="MSPhotoEd.3">
                  <p:embed/>
                  <p:pic>
                    <p:nvPicPr>
                      <p:cNvPr id="437405" name="Object 157">
                        <a:extLst>
                          <a:ext uri="{FF2B5EF4-FFF2-40B4-BE49-F238E27FC236}">
                            <a16:creationId xmlns:a16="http://schemas.microsoft.com/office/drawing/2014/main" id="{F481FDFE-E7BB-048A-9CFC-D9F038412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7150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421" name="Object 173">
            <a:extLst>
              <a:ext uri="{FF2B5EF4-FFF2-40B4-BE49-F238E27FC236}">
                <a16:creationId xmlns:a16="http://schemas.microsoft.com/office/drawing/2014/main" id="{5D4BC8A9-A884-A836-F347-1B3BBD541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715000"/>
          <a:ext cx="83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5" imgW="1486107" imgH="1238423" progId="MSPhotoEd.3">
                  <p:embed/>
                </p:oleObj>
              </mc:Choice>
              <mc:Fallback>
                <p:oleObj name="Photo Editor Photo" r:id="rId15" imgW="1486107" imgH="1238423" progId="MSPhotoEd.3">
                  <p:embed/>
                  <p:pic>
                    <p:nvPicPr>
                      <p:cNvPr id="437421" name="Object 173">
                        <a:extLst>
                          <a:ext uri="{FF2B5EF4-FFF2-40B4-BE49-F238E27FC236}">
                            <a16:creationId xmlns:a16="http://schemas.microsoft.com/office/drawing/2014/main" id="{5D4BC8A9-A884-A836-F347-1B3BBD541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715000"/>
                        <a:ext cx="838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422" name="Object 174">
            <a:extLst>
              <a:ext uri="{FF2B5EF4-FFF2-40B4-BE49-F238E27FC236}">
                <a16:creationId xmlns:a16="http://schemas.microsoft.com/office/drawing/2014/main" id="{F8BD06A2-5A15-3066-72F8-CE60615FD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5715000"/>
          <a:ext cx="83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6" imgW="1486107" imgH="1238423" progId="MSPhotoEd.3">
                  <p:embed/>
                </p:oleObj>
              </mc:Choice>
              <mc:Fallback>
                <p:oleObj name="Photo Editor Photo" r:id="rId16" imgW="1486107" imgH="1238423" progId="MSPhotoEd.3">
                  <p:embed/>
                  <p:pic>
                    <p:nvPicPr>
                      <p:cNvPr id="437422" name="Object 174">
                        <a:extLst>
                          <a:ext uri="{FF2B5EF4-FFF2-40B4-BE49-F238E27FC236}">
                            <a16:creationId xmlns:a16="http://schemas.microsoft.com/office/drawing/2014/main" id="{F8BD06A2-5A15-3066-72F8-CE60615FD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715000"/>
                        <a:ext cx="838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423" name="Object 175">
            <a:extLst>
              <a:ext uri="{FF2B5EF4-FFF2-40B4-BE49-F238E27FC236}">
                <a16:creationId xmlns:a16="http://schemas.microsoft.com/office/drawing/2014/main" id="{23B7D73F-0F9C-CC21-D4E9-3EA512041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0" y="5715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7" imgW="980952" imgH="980952" progId="MSPhotoEd.3">
                  <p:embed/>
                </p:oleObj>
              </mc:Choice>
              <mc:Fallback>
                <p:oleObj name="Photo Editor Photo" r:id="rId17" imgW="980952" imgH="980952" progId="MSPhotoEd.3">
                  <p:embed/>
                  <p:pic>
                    <p:nvPicPr>
                      <p:cNvPr id="437423" name="Object 175">
                        <a:extLst>
                          <a:ext uri="{FF2B5EF4-FFF2-40B4-BE49-F238E27FC236}">
                            <a16:creationId xmlns:a16="http://schemas.microsoft.com/office/drawing/2014/main" id="{23B7D73F-0F9C-CC21-D4E9-3EA512041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57150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424" name="Object 176">
            <a:extLst>
              <a:ext uri="{FF2B5EF4-FFF2-40B4-BE49-F238E27FC236}">
                <a16:creationId xmlns:a16="http://schemas.microsoft.com/office/drawing/2014/main" id="{8C871AFD-935C-8142-E822-2DB7EEBED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9775" y="5715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8" imgW="980952" imgH="980952" progId="MSPhotoEd.3">
                  <p:embed/>
                </p:oleObj>
              </mc:Choice>
              <mc:Fallback>
                <p:oleObj name="Photo Editor Photo" r:id="rId18" imgW="980952" imgH="980952" progId="MSPhotoEd.3">
                  <p:embed/>
                  <p:pic>
                    <p:nvPicPr>
                      <p:cNvPr id="437424" name="Object 176">
                        <a:extLst>
                          <a:ext uri="{FF2B5EF4-FFF2-40B4-BE49-F238E27FC236}">
                            <a16:creationId xmlns:a16="http://schemas.microsoft.com/office/drawing/2014/main" id="{8C871AFD-935C-8142-E822-2DB7EEBED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9775" y="57150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3">
            <a:extLst>
              <a:ext uri="{FF2B5EF4-FFF2-40B4-BE49-F238E27FC236}">
                <a16:creationId xmlns:a16="http://schemas.microsoft.com/office/drawing/2014/main" id="{907A63BA-7ED2-E150-8E36-01769FF3C32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709989"/>
            <a:ext cx="6553200" cy="763587"/>
            <a:chOff x="1296" y="2337"/>
            <a:chExt cx="4128" cy="481"/>
          </a:xfrm>
        </p:grpSpPr>
        <p:graphicFrame>
          <p:nvGraphicFramePr>
            <p:cNvPr id="12431" name="Object 138">
              <a:extLst>
                <a:ext uri="{FF2B5EF4-FFF2-40B4-BE49-F238E27FC236}">
                  <a16:creationId xmlns:a16="http://schemas.microsoft.com/office/drawing/2014/main" id="{8A274580-E731-0B52-C2AC-806C3EC2A5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352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19" imgW="1486107" imgH="1238423" progId="MSPhotoEd.3">
                    <p:embed/>
                  </p:oleObj>
                </mc:Choice>
                <mc:Fallback>
                  <p:oleObj name="Photo Editor Photo" r:id="rId19" imgW="1486107" imgH="1238423" progId="MSPhotoEd.3">
                    <p:embed/>
                    <p:pic>
                      <p:nvPicPr>
                        <p:cNvPr id="12431" name="Object 138">
                          <a:extLst>
                            <a:ext uri="{FF2B5EF4-FFF2-40B4-BE49-F238E27FC236}">
                              <a16:creationId xmlns:a16="http://schemas.microsoft.com/office/drawing/2014/main" id="{8A274580-E731-0B52-C2AC-806C3EC2A5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52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32" name="Object 145">
              <a:extLst>
                <a:ext uri="{FF2B5EF4-FFF2-40B4-BE49-F238E27FC236}">
                  <a16:creationId xmlns:a16="http://schemas.microsoft.com/office/drawing/2014/main" id="{D6D4296C-914C-AA18-4810-6942963039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7" y="2378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20" imgW="980952" imgH="980952" progId="MSPhotoEd.3">
                    <p:embed/>
                  </p:oleObj>
                </mc:Choice>
                <mc:Fallback>
                  <p:oleObj name="Photo Editor Photo" r:id="rId20" imgW="980952" imgH="980952" progId="MSPhotoEd.3">
                    <p:embed/>
                    <p:pic>
                      <p:nvPicPr>
                        <p:cNvPr id="12432" name="Object 145">
                          <a:extLst>
                            <a:ext uri="{FF2B5EF4-FFF2-40B4-BE49-F238E27FC236}">
                              <a16:creationId xmlns:a16="http://schemas.microsoft.com/office/drawing/2014/main" id="{D6D4296C-914C-AA18-4810-6942963039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" y="2378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33" name="Object 150">
              <a:extLst>
                <a:ext uri="{FF2B5EF4-FFF2-40B4-BE49-F238E27FC236}">
                  <a16:creationId xmlns:a16="http://schemas.microsoft.com/office/drawing/2014/main" id="{962A3003-F845-108C-695E-969B8D614F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378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21" imgW="1486107" imgH="1238423" progId="MSPhotoEd.3">
                    <p:embed/>
                  </p:oleObj>
                </mc:Choice>
                <mc:Fallback>
                  <p:oleObj name="Photo Editor Photo" r:id="rId21" imgW="1486107" imgH="1238423" progId="MSPhotoEd.3">
                    <p:embed/>
                    <p:pic>
                      <p:nvPicPr>
                        <p:cNvPr id="12433" name="Object 150">
                          <a:extLst>
                            <a:ext uri="{FF2B5EF4-FFF2-40B4-BE49-F238E27FC236}">
                              <a16:creationId xmlns:a16="http://schemas.microsoft.com/office/drawing/2014/main" id="{962A3003-F845-108C-695E-969B8D614F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378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34" name="Object 155">
              <a:extLst>
                <a:ext uri="{FF2B5EF4-FFF2-40B4-BE49-F238E27FC236}">
                  <a16:creationId xmlns:a16="http://schemas.microsoft.com/office/drawing/2014/main" id="{CAB90509-3514-5A9C-45FD-D510D1A4A6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352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22" imgW="1486107" imgH="1238423" progId="MSPhotoEd.3">
                    <p:embed/>
                  </p:oleObj>
                </mc:Choice>
                <mc:Fallback>
                  <p:oleObj name="Photo Editor Photo" r:id="rId22" imgW="1486107" imgH="1238423" progId="MSPhotoEd.3">
                    <p:embed/>
                    <p:pic>
                      <p:nvPicPr>
                        <p:cNvPr id="12434" name="Object 155">
                          <a:extLst>
                            <a:ext uri="{FF2B5EF4-FFF2-40B4-BE49-F238E27FC236}">
                              <a16:creationId xmlns:a16="http://schemas.microsoft.com/office/drawing/2014/main" id="{CAB90509-3514-5A9C-45FD-D510D1A4A6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352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35" name="Object 163">
              <a:extLst>
                <a:ext uri="{FF2B5EF4-FFF2-40B4-BE49-F238E27FC236}">
                  <a16:creationId xmlns:a16="http://schemas.microsoft.com/office/drawing/2014/main" id="{73198A52-2300-7153-9800-36883D38BB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40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23" imgW="980952" imgH="980952" progId="MSPhotoEd.3">
                    <p:embed/>
                  </p:oleObj>
                </mc:Choice>
                <mc:Fallback>
                  <p:oleObj name="Photo Editor Photo" r:id="rId23" imgW="980952" imgH="980952" progId="MSPhotoEd.3">
                    <p:embed/>
                    <p:pic>
                      <p:nvPicPr>
                        <p:cNvPr id="12435" name="Object 163">
                          <a:extLst>
                            <a:ext uri="{FF2B5EF4-FFF2-40B4-BE49-F238E27FC236}">
                              <a16:creationId xmlns:a16="http://schemas.microsoft.com/office/drawing/2014/main" id="{73198A52-2300-7153-9800-36883D38BB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00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36" name="Object 170">
              <a:extLst>
                <a:ext uri="{FF2B5EF4-FFF2-40B4-BE49-F238E27FC236}">
                  <a16:creationId xmlns:a16="http://schemas.microsoft.com/office/drawing/2014/main" id="{AFF1F2E2-E7D4-8B21-3073-AE92D10B50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5" y="2337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24" imgW="1486107" imgH="1238423" progId="MSPhotoEd.3">
                    <p:embed/>
                  </p:oleObj>
                </mc:Choice>
                <mc:Fallback>
                  <p:oleObj name="Photo Editor Photo" r:id="rId24" imgW="1486107" imgH="1238423" progId="MSPhotoEd.3">
                    <p:embed/>
                    <p:pic>
                      <p:nvPicPr>
                        <p:cNvPr id="12436" name="Object 170">
                          <a:extLst>
                            <a:ext uri="{FF2B5EF4-FFF2-40B4-BE49-F238E27FC236}">
                              <a16:creationId xmlns:a16="http://schemas.microsoft.com/office/drawing/2014/main" id="{AFF1F2E2-E7D4-8B21-3073-AE92D10B50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5" y="2337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37" name="Object 177">
              <a:extLst>
                <a:ext uri="{FF2B5EF4-FFF2-40B4-BE49-F238E27FC236}">
                  <a16:creationId xmlns:a16="http://schemas.microsoft.com/office/drawing/2014/main" id="{4CAEA6B6-C9E1-7BC6-DC32-15A439A6BB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240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25" imgW="980952" imgH="980952" progId="MSPhotoEd.3">
                    <p:embed/>
                  </p:oleObj>
                </mc:Choice>
                <mc:Fallback>
                  <p:oleObj name="Photo Editor Photo" r:id="rId25" imgW="980952" imgH="980952" progId="MSPhotoEd.3">
                    <p:embed/>
                    <p:pic>
                      <p:nvPicPr>
                        <p:cNvPr id="12437" name="Object 177">
                          <a:extLst>
                            <a:ext uri="{FF2B5EF4-FFF2-40B4-BE49-F238E27FC236}">
                              <a16:creationId xmlns:a16="http://schemas.microsoft.com/office/drawing/2014/main" id="{4CAEA6B6-C9E1-7BC6-DC32-15A439A6BB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400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5">
            <a:extLst>
              <a:ext uri="{FF2B5EF4-FFF2-40B4-BE49-F238E27FC236}">
                <a16:creationId xmlns:a16="http://schemas.microsoft.com/office/drawing/2014/main" id="{40DA338F-A930-C57A-A5A6-C55EA9D08632}"/>
              </a:ext>
            </a:extLst>
          </p:cNvPr>
          <p:cNvGrpSpPr>
            <a:grpSpLocks/>
          </p:cNvGrpSpPr>
          <p:nvPr/>
        </p:nvGrpSpPr>
        <p:grpSpPr bwMode="auto">
          <a:xfrm>
            <a:off x="3605214" y="4378326"/>
            <a:ext cx="6529387" cy="727075"/>
            <a:chOff x="1311" y="2758"/>
            <a:chExt cx="4113" cy="458"/>
          </a:xfrm>
        </p:grpSpPr>
        <p:graphicFrame>
          <p:nvGraphicFramePr>
            <p:cNvPr id="12424" name="Object 139">
              <a:extLst>
                <a:ext uri="{FF2B5EF4-FFF2-40B4-BE49-F238E27FC236}">
                  <a16:creationId xmlns:a16="http://schemas.microsoft.com/office/drawing/2014/main" id="{1998AC6E-DC19-F21B-F8BC-E14E0F37E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1" y="2776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26" imgW="1486107" imgH="1238423" progId="MSPhotoEd.3">
                    <p:embed/>
                  </p:oleObj>
                </mc:Choice>
                <mc:Fallback>
                  <p:oleObj name="Photo Editor Photo" r:id="rId26" imgW="1486107" imgH="1238423" progId="MSPhotoEd.3">
                    <p:embed/>
                    <p:pic>
                      <p:nvPicPr>
                        <p:cNvPr id="12424" name="Object 139">
                          <a:extLst>
                            <a:ext uri="{FF2B5EF4-FFF2-40B4-BE49-F238E27FC236}">
                              <a16:creationId xmlns:a16="http://schemas.microsoft.com/office/drawing/2014/main" id="{1998AC6E-DC19-F21B-F8BC-E14E0F37E1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776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25" name="Object 147">
              <a:extLst>
                <a:ext uri="{FF2B5EF4-FFF2-40B4-BE49-F238E27FC236}">
                  <a16:creationId xmlns:a16="http://schemas.microsoft.com/office/drawing/2014/main" id="{265D4861-BF97-C298-7A0B-47E20F661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2" y="2773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27" imgW="980952" imgH="980952" progId="MSPhotoEd.3">
                    <p:embed/>
                  </p:oleObj>
                </mc:Choice>
                <mc:Fallback>
                  <p:oleObj name="Photo Editor Photo" r:id="rId27" imgW="980952" imgH="980952" progId="MSPhotoEd.3">
                    <p:embed/>
                    <p:pic>
                      <p:nvPicPr>
                        <p:cNvPr id="12425" name="Object 147">
                          <a:extLst>
                            <a:ext uri="{FF2B5EF4-FFF2-40B4-BE49-F238E27FC236}">
                              <a16:creationId xmlns:a16="http://schemas.microsoft.com/office/drawing/2014/main" id="{265D4861-BF97-C298-7A0B-47E20F661A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2773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26" name="Object 154">
              <a:extLst>
                <a:ext uri="{FF2B5EF4-FFF2-40B4-BE49-F238E27FC236}">
                  <a16:creationId xmlns:a16="http://schemas.microsoft.com/office/drawing/2014/main" id="{B8FF6CA8-D1C7-6613-D4D1-E0286964AD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758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28" imgW="1486107" imgH="1238423" progId="MSPhotoEd.3">
                    <p:embed/>
                  </p:oleObj>
                </mc:Choice>
                <mc:Fallback>
                  <p:oleObj name="Photo Editor Photo" r:id="rId28" imgW="1486107" imgH="1238423" progId="MSPhotoEd.3">
                    <p:embed/>
                    <p:pic>
                      <p:nvPicPr>
                        <p:cNvPr id="12426" name="Object 154">
                          <a:extLst>
                            <a:ext uri="{FF2B5EF4-FFF2-40B4-BE49-F238E27FC236}">
                              <a16:creationId xmlns:a16="http://schemas.microsoft.com/office/drawing/2014/main" id="{B8FF6CA8-D1C7-6613-D4D1-E0286964AD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758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27" name="Object 161">
              <a:extLst>
                <a:ext uri="{FF2B5EF4-FFF2-40B4-BE49-F238E27FC236}">
                  <a16:creationId xmlns:a16="http://schemas.microsoft.com/office/drawing/2014/main" id="{B6615AE1-35F9-226F-2358-F73E5B135F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758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29" imgW="1486107" imgH="1238423" progId="MSPhotoEd.3">
                    <p:embed/>
                  </p:oleObj>
                </mc:Choice>
                <mc:Fallback>
                  <p:oleObj name="Photo Editor Photo" r:id="rId29" imgW="1486107" imgH="1238423" progId="MSPhotoEd.3">
                    <p:embed/>
                    <p:pic>
                      <p:nvPicPr>
                        <p:cNvPr id="12427" name="Object 161">
                          <a:extLst>
                            <a:ext uri="{FF2B5EF4-FFF2-40B4-BE49-F238E27FC236}">
                              <a16:creationId xmlns:a16="http://schemas.microsoft.com/office/drawing/2014/main" id="{B6615AE1-35F9-226F-2358-F73E5B135F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758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28" name="Object 164">
              <a:extLst>
                <a:ext uri="{FF2B5EF4-FFF2-40B4-BE49-F238E27FC236}">
                  <a16:creationId xmlns:a16="http://schemas.microsoft.com/office/drawing/2014/main" id="{3EA34DB5-AF5F-E2FE-99E9-89B1FD4302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78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0" imgW="980952" imgH="980952" progId="MSPhotoEd.3">
                    <p:embed/>
                  </p:oleObj>
                </mc:Choice>
                <mc:Fallback>
                  <p:oleObj name="Photo Editor Photo" r:id="rId30" imgW="980952" imgH="980952" progId="MSPhotoEd.3">
                    <p:embed/>
                    <p:pic>
                      <p:nvPicPr>
                        <p:cNvPr id="12428" name="Object 164">
                          <a:extLst>
                            <a:ext uri="{FF2B5EF4-FFF2-40B4-BE49-F238E27FC236}">
                              <a16:creationId xmlns:a16="http://schemas.microsoft.com/office/drawing/2014/main" id="{3EA34DB5-AF5F-E2FE-99E9-89B1FD4302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84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29" name="Object 168">
              <a:extLst>
                <a:ext uri="{FF2B5EF4-FFF2-40B4-BE49-F238E27FC236}">
                  <a16:creationId xmlns:a16="http://schemas.microsoft.com/office/drawing/2014/main" id="{90B1B43F-EAB0-6144-A5B1-418932BE0A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78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1" imgW="980952" imgH="980952" progId="MSPhotoEd.3">
                    <p:embed/>
                  </p:oleObj>
                </mc:Choice>
                <mc:Fallback>
                  <p:oleObj name="Photo Editor Photo" r:id="rId31" imgW="980952" imgH="980952" progId="MSPhotoEd.3">
                    <p:embed/>
                    <p:pic>
                      <p:nvPicPr>
                        <p:cNvPr id="12429" name="Object 168">
                          <a:extLst>
                            <a:ext uri="{FF2B5EF4-FFF2-40B4-BE49-F238E27FC236}">
                              <a16:creationId xmlns:a16="http://schemas.microsoft.com/office/drawing/2014/main" id="{90B1B43F-EAB0-6144-A5B1-418932BE0A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784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30" name="Object 178">
              <a:extLst>
                <a:ext uri="{FF2B5EF4-FFF2-40B4-BE49-F238E27FC236}">
                  <a16:creationId xmlns:a16="http://schemas.microsoft.com/office/drawing/2014/main" id="{9AD47AB2-E652-91A4-022D-AE2E2CE822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278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2" imgW="980952" imgH="980952" progId="MSPhotoEd.3">
                    <p:embed/>
                  </p:oleObj>
                </mc:Choice>
                <mc:Fallback>
                  <p:oleObj name="Photo Editor Photo" r:id="rId32" imgW="980952" imgH="980952" progId="MSPhotoEd.3">
                    <p:embed/>
                    <p:pic>
                      <p:nvPicPr>
                        <p:cNvPr id="12430" name="Object 178">
                          <a:extLst>
                            <a:ext uri="{FF2B5EF4-FFF2-40B4-BE49-F238E27FC236}">
                              <a16:creationId xmlns:a16="http://schemas.microsoft.com/office/drawing/2014/main" id="{9AD47AB2-E652-91A4-022D-AE2E2CE822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784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7">
            <a:extLst>
              <a:ext uri="{FF2B5EF4-FFF2-40B4-BE49-F238E27FC236}">
                <a16:creationId xmlns:a16="http://schemas.microsoft.com/office/drawing/2014/main" id="{BFDD0A4A-10F3-D2BF-3816-4599632ADCFE}"/>
              </a:ext>
            </a:extLst>
          </p:cNvPr>
          <p:cNvGrpSpPr>
            <a:grpSpLocks/>
          </p:cNvGrpSpPr>
          <p:nvPr/>
        </p:nvGrpSpPr>
        <p:grpSpPr bwMode="auto">
          <a:xfrm>
            <a:off x="3611563" y="5022851"/>
            <a:ext cx="6546850" cy="727075"/>
            <a:chOff x="1315" y="3164"/>
            <a:chExt cx="4124" cy="458"/>
          </a:xfrm>
        </p:grpSpPr>
        <p:graphicFrame>
          <p:nvGraphicFramePr>
            <p:cNvPr id="12417" name="Object 140">
              <a:extLst>
                <a:ext uri="{FF2B5EF4-FFF2-40B4-BE49-F238E27FC236}">
                  <a16:creationId xmlns:a16="http://schemas.microsoft.com/office/drawing/2014/main" id="{79CB01CD-E43C-DE0C-556E-72F97424D4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5" y="3182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3" imgW="1486107" imgH="1238423" progId="MSPhotoEd.3">
                    <p:embed/>
                  </p:oleObj>
                </mc:Choice>
                <mc:Fallback>
                  <p:oleObj name="Photo Editor Photo" r:id="rId33" imgW="1486107" imgH="1238423" progId="MSPhotoEd.3">
                    <p:embed/>
                    <p:pic>
                      <p:nvPicPr>
                        <p:cNvPr id="12417" name="Object 140">
                          <a:extLst>
                            <a:ext uri="{FF2B5EF4-FFF2-40B4-BE49-F238E27FC236}">
                              <a16:creationId xmlns:a16="http://schemas.microsoft.com/office/drawing/2014/main" id="{79CB01CD-E43C-DE0C-556E-72F97424D4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3182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18" name="Object 148">
              <a:extLst>
                <a:ext uri="{FF2B5EF4-FFF2-40B4-BE49-F238E27FC236}">
                  <a16:creationId xmlns:a16="http://schemas.microsoft.com/office/drawing/2014/main" id="{D602325A-43F7-8272-2BEB-EB5021FA84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168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4" imgW="1486107" imgH="1238423" progId="MSPhotoEd.3">
                    <p:embed/>
                  </p:oleObj>
                </mc:Choice>
                <mc:Fallback>
                  <p:oleObj name="Photo Editor Photo" r:id="rId34" imgW="1486107" imgH="1238423" progId="MSPhotoEd.3">
                    <p:embed/>
                    <p:pic>
                      <p:nvPicPr>
                        <p:cNvPr id="12418" name="Object 148">
                          <a:extLst>
                            <a:ext uri="{FF2B5EF4-FFF2-40B4-BE49-F238E27FC236}">
                              <a16:creationId xmlns:a16="http://schemas.microsoft.com/office/drawing/2014/main" id="{D602325A-43F7-8272-2BEB-EB5021FA84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168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19" name="Object 152">
              <a:extLst>
                <a:ext uri="{FF2B5EF4-FFF2-40B4-BE49-F238E27FC236}">
                  <a16:creationId xmlns:a16="http://schemas.microsoft.com/office/drawing/2014/main" id="{1C1655C8-40B2-A042-C544-BEDA8F5E2A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9" y="3205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5" imgW="980952" imgH="980952" progId="MSPhotoEd.3">
                    <p:embed/>
                  </p:oleObj>
                </mc:Choice>
                <mc:Fallback>
                  <p:oleObj name="Photo Editor Photo" r:id="rId35" imgW="980952" imgH="980952" progId="MSPhotoEd.3">
                    <p:embed/>
                    <p:pic>
                      <p:nvPicPr>
                        <p:cNvPr id="12419" name="Object 152">
                          <a:extLst>
                            <a:ext uri="{FF2B5EF4-FFF2-40B4-BE49-F238E27FC236}">
                              <a16:creationId xmlns:a16="http://schemas.microsoft.com/office/drawing/2014/main" id="{1C1655C8-40B2-A042-C544-BEDA8F5E2A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3205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20" name="Object 162">
              <a:extLst>
                <a:ext uri="{FF2B5EF4-FFF2-40B4-BE49-F238E27FC236}">
                  <a16:creationId xmlns:a16="http://schemas.microsoft.com/office/drawing/2014/main" id="{1D162E50-8ECB-6D2D-1680-5765076A11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164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6" imgW="1486107" imgH="1238423" progId="MSPhotoEd.3">
                    <p:embed/>
                  </p:oleObj>
                </mc:Choice>
                <mc:Fallback>
                  <p:oleObj name="Photo Editor Photo" r:id="rId36" imgW="1486107" imgH="1238423" progId="MSPhotoEd.3">
                    <p:embed/>
                    <p:pic>
                      <p:nvPicPr>
                        <p:cNvPr id="12420" name="Object 162">
                          <a:extLst>
                            <a:ext uri="{FF2B5EF4-FFF2-40B4-BE49-F238E27FC236}">
                              <a16:creationId xmlns:a16="http://schemas.microsoft.com/office/drawing/2014/main" id="{1D162E50-8ECB-6D2D-1680-5765076A11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164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21" name="Object 166">
              <a:extLst>
                <a:ext uri="{FF2B5EF4-FFF2-40B4-BE49-F238E27FC236}">
                  <a16:creationId xmlns:a16="http://schemas.microsoft.com/office/drawing/2014/main" id="{55C00AD7-96AB-015A-EFDF-32B02F02AC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5" y="3168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7" imgW="1486107" imgH="1238423" progId="MSPhotoEd.3">
                    <p:embed/>
                  </p:oleObj>
                </mc:Choice>
                <mc:Fallback>
                  <p:oleObj name="Photo Editor Photo" r:id="rId37" imgW="1486107" imgH="1238423" progId="MSPhotoEd.3">
                    <p:embed/>
                    <p:pic>
                      <p:nvPicPr>
                        <p:cNvPr id="12421" name="Object 166">
                          <a:extLst>
                            <a:ext uri="{FF2B5EF4-FFF2-40B4-BE49-F238E27FC236}">
                              <a16:creationId xmlns:a16="http://schemas.microsoft.com/office/drawing/2014/main" id="{55C00AD7-96AB-015A-EFDF-32B02F02AC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3168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22" name="Object 167">
              <a:extLst>
                <a:ext uri="{FF2B5EF4-FFF2-40B4-BE49-F238E27FC236}">
                  <a16:creationId xmlns:a16="http://schemas.microsoft.com/office/drawing/2014/main" id="{C83B3CF0-4564-FD26-EF2E-AF77C5C16C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175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8" imgW="1486107" imgH="1238423" progId="MSPhotoEd.3">
                    <p:embed/>
                  </p:oleObj>
                </mc:Choice>
                <mc:Fallback>
                  <p:oleObj name="Photo Editor Photo" r:id="rId38" imgW="1486107" imgH="1238423" progId="MSPhotoEd.3">
                    <p:embed/>
                    <p:pic>
                      <p:nvPicPr>
                        <p:cNvPr id="12422" name="Object 167">
                          <a:extLst>
                            <a:ext uri="{FF2B5EF4-FFF2-40B4-BE49-F238E27FC236}">
                              <a16:creationId xmlns:a16="http://schemas.microsoft.com/office/drawing/2014/main" id="{C83B3CF0-4564-FD26-EF2E-AF77C5C16C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75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23" name="Object 179">
              <a:extLst>
                <a:ext uri="{FF2B5EF4-FFF2-40B4-BE49-F238E27FC236}">
                  <a16:creationId xmlns:a16="http://schemas.microsoft.com/office/drawing/2014/main" id="{27678BF4-4F69-2E00-5208-01B753F81D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3205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9" imgW="980952" imgH="980952" progId="MSPhotoEd.3">
                    <p:embed/>
                  </p:oleObj>
                </mc:Choice>
                <mc:Fallback>
                  <p:oleObj name="Photo Editor Photo" r:id="rId39" imgW="980952" imgH="980952" progId="MSPhotoEd.3">
                    <p:embed/>
                    <p:pic>
                      <p:nvPicPr>
                        <p:cNvPr id="12423" name="Object 179">
                          <a:extLst>
                            <a:ext uri="{FF2B5EF4-FFF2-40B4-BE49-F238E27FC236}">
                              <a16:creationId xmlns:a16="http://schemas.microsoft.com/office/drawing/2014/main" id="{27678BF4-4F69-2E00-5208-01B753F81D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205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1">
            <a:extLst>
              <a:ext uri="{FF2B5EF4-FFF2-40B4-BE49-F238E27FC236}">
                <a16:creationId xmlns:a16="http://schemas.microsoft.com/office/drawing/2014/main" id="{939FD2A7-F2D6-2A60-FA64-A45759BAE8E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117851"/>
            <a:ext cx="6553200" cy="715963"/>
            <a:chOff x="1392" y="1964"/>
            <a:chExt cx="4128" cy="451"/>
          </a:xfrm>
        </p:grpSpPr>
        <p:graphicFrame>
          <p:nvGraphicFramePr>
            <p:cNvPr id="12410" name="Object 142">
              <a:extLst>
                <a:ext uri="{FF2B5EF4-FFF2-40B4-BE49-F238E27FC236}">
                  <a16:creationId xmlns:a16="http://schemas.microsoft.com/office/drawing/2014/main" id="{ECFF1DF0-0344-9861-59F4-56683B54E2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968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0" imgW="980952" imgH="980952" progId="MSPhotoEd.3">
                    <p:embed/>
                  </p:oleObj>
                </mc:Choice>
                <mc:Fallback>
                  <p:oleObj name="Photo Editor Photo" r:id="rId40" imgW="980952" imgH="980952" progId="MSPhotoEd.3">
                    <p:embed/>
                    <p:pic>
                      <p:nvPicPr>
                        <p:cNvPr id="12410" name="Object 142">
                          <a:extLst>
                            <a:ext uri="{FF2B5EF4-FFF2-40B4-BE49-F238E27FC236}">
                              <a16:creationId xmlns:a16="http://schemas.microsoft.com/office/drawing/2014/main" id="{ECFF1DF0-0344-9861-59F4-56683B54E2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68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11" name="Object 143">
              <a:extLst>
                <a:ext uri="{FF2B5EF4-FFF2-40B4-BE49-F238E27FC236}">
                  <a16:creationId xmlns:a16="http://schemas.microsoft.com/office/drawing/2014/main" id="{4AE59174-7AAD-D210-A041-06CF67EC9E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968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1" imgW="980952" imgH="980952" progId="MSPhotoEd.3">
                    <p:embed/>
                  </p:oleObj>
                </mc:Choice>
                <mc:Fallback>
                  <p:oleObj name="Photo Editor Photo" r:id="rId41" imgW="980952" imgH="980952" progId="MSPhotoEd.3">
                    <p:embed/>
                    <p:pic>
                      <p:nvPicPr>
                        <p:cNvPr id="12411" name="Object 143">
                          <a:extLst>
                            <a:ext uri="{FF2B5EF4-FFF2-40B4-BE49-F238E27FC236}">
                              <a16:creationId xmlns:a16="http://schemas.microsoft.com/office/drawing/2014/main" id="{4AE59174-7AAD-D210-A041-06CF67EC9E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968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12" name="Object 153">
              <a:extLst>
                <a:ext uri="{FF2B5EF4-FFF2-40B4-BE49-F238E27FC236}">
                  <a16:creationId xmlns:a16="http://schemas.microsoft.com/office/drawing/2014/main" id="{F60527E7-297D-3FD3-3811-93A2ED69B8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968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2" imgW="980952" imgH="980952" progId="MSPhotoEd.3">
                    <p:embed/>
                  </p:oleObj>
                </mc:Choice>
                <mc:Fallback>
                  <p:oleObj name="Photo Editor Photo" r:id="rId42" imgW="980952" imgH="980952" progId="MSPhotoEd.3">
                    <p:embed/>
                    <p:pic>
                      <p:nvPicPr>
                        <p:cNvPr id="12412" name="Object 153">
                          <a:extLst>
                            <a:ext uri="{FF2B5EF4-FFF2-40B4-BE49-F238E27FC236}">
                              <a16:creationId xmlns:a16="http://schemas.microsoft.com/office/drawing/2014/main" id="{F60527E7-297D-3FD3-3811-93A2ED69B8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68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13" name="Object 158">
              <a:extLst>
                <a:ext uri="{FF2B5EF4-FFF2-40B4-BE49-F238E27FC236}">
                  <a16:creationId xmlns:a16="http://schemas.microsoft.com/office/drawing/2014/main" id="{17012E83-2087-D755-8F1B-50C37F6392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1968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3" imgW="980952" imgH="980952" progId="MSPhotoEd.3">
                    <p:embed/>
                  </p:oleObj>
                </mc:Choice>
                <mc:Fallback>
                  <p:oleObj name="Photo Editor Photo" r:id="rId43" imgW="980952" imgH="980952" progId="MSPhotoEd.3">
                    <p:embed/>
                    <p:pic>
                      <p:nvPicPr>
                        <p:cNvPr id="12413" name="Object 158">
                          <a:extLst>
                            <a:ext uri="{FF2B5EF4-FFF2-40B4-BE49-F238E27FC236}">
                              <a16:creationId xmlns:a16="http://schemas.microsoft.com/office/drawing/2014/main" id="{17012E83-2087-D755-8F1B-50C37F6392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968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14" name="Object 165">
              <a:extLst>
                <a:ext uri="{FF2B5EF4-FFF2-40B4-BE49-F238E27FC236}">
                  <a16:creationId xmlns:a16="http://schemas.microsoft.com/office/drawing/2014/main" id="{D85919E6-769A-00FD-E94B-F978ED4EFF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0" y="1975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4" imgW="1486107" imgH="1238423" progId="MSPhotoEd.3">
                    <p:embed/>
                  </p:oleObj>
                </mc:Choice>
                <mc:Fallback>
                  <p:oleObj name="Photo Editor Photo" r:id="rId44" imgW="1486107" imgH="1238423" progId="MSPhotoEd.3">
                    <p:embed/>
                    <p:pic>
                      <p:nvPicPr>
                        <p:cNvPr id="12414" name="Object 165">
                          <a:extLst>
                            <a:ext uri="{FF2B5EF4-FFF2-40B4-BE49-F238E27FC236}">
                              <a16:creationId xmlns:a16="http://schemas.microsoft.com/office/drawing/2014/main" id="{D85919E6-769A-00FD-E94B-F978ED4EFF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0" y="1975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15" name="Object 169">
              <a:extLst>
                <a:ext uri="{FF2B5EF4-FFF2-40B4-BE49-F238E27FC236}">
                  <a16:creationId xmlns:a16="http://schemas.microsoft.com/office/drawing/2014/main" id="{3CF5FD42-6DDD-5C0C-BDBF-39E9E9CEA5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968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5" imgW="980952" imgH="980952" progId="MSPhotoEd.3">
                    <p:embed/>
                  </p:oleObj>
                </mc:Choice>
                <mc:Fallback>
                  <p:oleObj name="Photo Editor Photo" r:id="rId45" imgW="980952" imgH="980952" progId="MSPhotoEd.3">
                    <p:embed/>
                    <p:pic>
                      <p:nvPicPr>
                        <p:cNvPr id="12415" name="Object 169">
                          <a:extLst>
                            <a:ext uri="{FF2B5EF4-FFF2-40B4-BE49-F238E27FC236}">
                              <a16:creationId xmlns:a16="http://schemas.microsoft.com/office/drawing/2014/main" id="{3CF5FD42-6DDD-5C0C-BDBF-39E9E9CEA5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968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16" name="Object 180">
              <a:extLst>
                <a:ext uri="{FF2B5EF4-FFF2-40B4-BE49-F238E27FC236}">
                  <a16:creationId xmlns:a16="http://schemas.microsoft.com/office/drawing/2014/main" id="{A3F5BEF1-FAC2-F40D-A545-19F3F1EC0E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1964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6" imgW="1486107" imgH="1238423" progId="MSPhotoEd.3">
                    <p:embed/>
                  </p:oleObj>
                </mc:Choice>
                <mc:Fallback>
                  <p:oleObj name="Photo Editor Photo" r:id="rId46" imgW="1486107" imgH="1238423" progId="MSPhotoEd.3">
                    <p:embed/>
                    <p:pic>
                      <p:nvPicPr>
                        <p:cNvPr id="12416" name="Object 180">
                          <a:extLst>
                            <a:ext uri="{FF2B5EF4-FFF2-40B4-BE49-F238E27FC236}">
                              <a16:creationId xmlns:a16="http://schemas.microsoft.com/office/drawing/2014/main" id="{A3F5BEF1-FAC2-F40D-A545-19F3F1EC0E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64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85">
            <a:extLst>
              <a:ext uri="{FF2B5EF4-FFF2-40B4-BE49-F238E27FC236}">
                <a16:creationId xmlns:a16="http://schemas.microsoft.com/office/drawing/2014/main" id="{72885C6E-93F1-A26A-5681-65F8AD08A7F7}"/>
              </a:ext>
            </a:extLst>
          </p:cNvPr>
          <p:cNvGrpSpPr>
            <a:grpSpLocks/>
          </p:cNvGrpSpPr>
          <p:nvPr/>
        </p:nvGrpSpPr>
        <p:grpSpPr bwMode="auto">
          <a:xfrm>
            <a:off x="3570288" y="2432051"/>
            <a:ext cx="6716712" cy="722313"/>
            <a:chOff x="1289" y="1532"/>
            <a:chExt cx="4231" cy="455"/>
          </a:xfrm>
        </p:grpSpPr>
        <p:graphicFrame>
          <p:nvGraphicFramePr>
            <p:cNvPr id="12403" name="Object 137">
              <a:extLst>
                <a:ext uri="{FF2B5EF4-FFF2-40B4-BE49-F238E27FC236}">
                  <a16:creationId xmlns:a16="http://schemas.microsoft.com/office/drawing/2014/main" id="{D394FE4D-37B3-7C81-2809-17662871FB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9" y="1547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7" imgW="1486107" imgH="1238423" progId="MSPhotoEd.3">
                    <p:embed/>
                  </p:oleObj>
                </mc:Choice>
                <mc:Fallback>
                  <p:oleObj name="Photo Editor Photo" r:id="rId47" imgW="1486107" imgH="1238423" progId="MSPhotoEd.3">
                    <p:embed/>
                    <p:pic>
                      <p:nvPicPr>
                        <p:cNvPr id="12403" name="Object 137">
                          <a:extLst>
                            <a:ext uri="{FF2B5EF4-FFF2-40B4-BE49-F238E27FC236}">
                              <a16:creationId xmlns:a16="http://schemas.microsoft.com/office/drawing/2014/main" id="{D394FE4D-37B3-7C81-2809-17662871FB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1547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04" name="Object 144">
              <a:extLst>
                <a:ext uri="{FF2B5EF4-FFF2-40B4-BE49-F238E27FC236}">
                  <a16:creationId xmlns:a16="http://schemas.microsoft.com/office/drawing/2014/main" id="{4211087F-D00D-2094-E43F-5C8CFAB89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5" y="1562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8" imgW="980952" imgH="980952" progId="MSPhotoEd.3">
                    <p:embed/>
                  </p:oleObj>
                </mc:Choice>
                <mc:Fallback>
                  <p:oleObj name="Photo Editor Photo" r:id="rId48" imgW="980952" imgH="980952" progId="MSPhotoEd.3">
                    <p:embed/>
                    <p:pic>
                      <p:nvPicPr>
                        <p:cNvPr id="12404" name="Object 144">
                          <a:extLst>
                            <a:ext uri="{FF2B5EF4-FFF2-40B4-BE49-F238E27FC236}">
                              <a16:creationId xmlns:a16="http://schemas.microsoft.com/office/drawing/2014/main" id="{4211087F-D00D-2094-E43F-5C8CFAB898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1562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05" name="Object 149">
              <a:extLst>
                <a:ext uri="{FF2B5EF4-FFF2-40B4-BE49-F238E27FC236}">
                  <a16:creationId xmlns:a16="http://schemas.microsoft.com/office/drawing/2014/main" id="{05B769FC-C8F7-C835-75C7-4E03EE5063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536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9" imgW="1486107" imgH="1238423" progId="MSPhotoEd.3">
                    <p:embed/>
                  </p:oleObj>
                </mc:Choice>
                <mc:Fallback>
                  <p:oleObj name="Photo Editor Photo" r:id="rId49" imgW="1486107" imgH="1238423" progId="MSPhotoEd.3">
                    <p:embed/>
                    <p:pic>
                      <p:nvPicPr>
                        <p:cNvPr id="12405" name="Object 149">
                          <a:extLst>
                            <a:ext uri="{FF2B5EF4-FFF2-40B4-BE49-F238E27FC236}">
                              <a16:creationId xmlns:a16="http://schemas.microsoft.com/office/drawing/2014/main" id="{05B769FC-C8F7-C835-75C7-4E03EE5063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536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06" name="Object 156">
              <a:extLst>
                <a:ext uri="{FF2B5EF4-FFF2-40B4-BE49-F238E27FC236}">
                  <a16:creationId xmlns:a16="http://schemas.microsoft.com/office/drawing/2014/main" id="{F665D093-4A13-862C-3DD2-DA8316DA68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1547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50" imgW="980952" imgH="980952" progId="MSPhotoEd.3">
                    <p:embed/>
                  </p:oleObj>
                </mc:Choice>
                <mc:Fallback>
                  <p:oleObj name="Photo Editor Photo" r:id="rId50" imgW="980952" imgH="980952" progId="MSPhotoEd.3">
                    <p:embed/>
                    <p:pic>
                      <p:nvPicPr>
                        <p:cNvPr id="12406" name="Object 156">
                          <a:extLst>
                            <a:ext uri="{FF2B5EF4-FFF2-40B4-BE49-F238E27FC236}">
                              <a16:creationId xmlns:a16="http://schemas.microsoft.com/office/drawing/2014/main" id="{F665D093-4A13-862C-3DD2-DA8316DA68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547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07" name="Object 160">
              <a:extLst>
                <a:ext uri="{FF2B5EF4-FFF2-40B4-BE49-F238E27FC236}">
                  <a16:creationId xmlns:a16="http://schemas.microsoft.com/office/drawing/2014/main" id="{0363B901-38D9-6891-CDF4-A7880836BE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0" y="1547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51" imgW="1486107" imgH="1238423" progId="MSPhotoEd.3">
                    <p:embed/>
                  </p:oleObj>
                </mc:Choice>
                <mc:Fallback>
                  <p:oleObj name="Photo Editor Photo" r:id="rId51" imgW="1486107" imgH="1238423" progId="MSPhotoEd.3">
                    <p:embed/>
                    <p:pic>
                      <p:nvPicPr>
                        <p:cNvPr id="12407" name="Object 160">
                          <a:extLst>
                            <a:ext uri="{FF2B5EF4-FFF2-40B4-BE49-F238E27FC236}">
                              <a16:creationId xmlns:a16="http://schemas.microsoft.com/office/drawing/2014/main" id="{0363B901-38D9-6891-CDF4-A7880836BE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0" y="1547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08" name="Object 172">
              <a:extLst>
                <a:ext uri="{FF2B5EF4-FFF2-40B4-BE49-F238E27FC236}">
                  <a16:creationId xmlns:a16="http://schemas.microsoft.com/office/drawing/2014/main" id="{C6DCFF6F-8FAD-FBB8-0E0E-056132745A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9" y="1573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52" imgW="980952" imgH="980952" progId="MSPhotoEd.3">
                    <p:embed/>
                  </p:oleObj>
                </mc:Choice>
                <mc:Fallback>
                  <p:oleObj name="Photo Editor Photo" r:id="rId52" imgW="980952" imgH="980952" progId="MSPhotoEd.3">
                    <p:embed/>
                    <p:pic>
                      <p:nvPicPr>
                        <p:cNvPr id="12408" name="Object 172">
                          <a:extLst>
                            <a:ext uri="{FF2B5EF4-FFF2-40B4-BE49-F238E27FC236}">
                              <a16:creationId xmlns:a16="http://schemas.microsoft.com/office/drawing/2014/main" id="{C6DCFF6F-8FAD-FBB8-0E0E-056132745A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1573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09" name="Object 181">
              <a:extLst>
                <a:ext uri="{FF2B5EF4-FFF2-40B4-BE49-F238E27FC236}">
                  <a16:creationId xmlns:a16="http://schemas.microsoft.com/office/drawing/2014/main" id="{DCADE94D-9C3A-430F-048E-24DE42BD3E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1532"/>
            <a:ext cx="5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53" imgW="1486107" imgH="1238423" progId="MSPhotoEd.3">
                    <p:embed/>
                  </p:oleObj>
                </mc:Choice>
                <mc:Fallback>
                  <p:oleObj name="Photo Editor Photo" r:id="rId53" imgW="1486107" imgH="1238423" progId="MSPhotoEd.3">
                    <p:embed/>
                    <p:pic>
                      <p:nvPicPr>
                        <p:cNvPr id="12409" name="Object 181">
                          <a:extLst>
                            <a:ext uri="{FF2B5EF4-FFF2-40B4-BE49-F238E27FC236}">
                              <a16:creationId xmlns:a16="http://schemas.microsoft.com/office/drawing/2014/main" id="{DCADE94D-9C3A-430F-048E-24DE42BD3E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32"/>
                          <a:ext cx="5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89">
            <a:extLst>
              <a:ext uri="{FF2B5EF4-FFF2-40B4-BE49-F238E27FC236}">
                <a16:creationId xmlns:a16="http://schemas.microsoft.com/office/drawing/2014/main" id="{F5A43750-D43E-BDB6-32DD-AD489BD283C3}"/>
              </a:ext>
            </a:extLst>
          </p:cNvPr>
          <p:cNvGrpSpPr>
            <a:grpSpLocks/>
          </p:cNvGrpSpPr>
          <p:nvPr/>
        </p:nvGrpSpPr>
        <p:grpSpPr bwMode="auto">
          <a:xfrm>
            <a:off x="4765676" y="2379663"/>
            <a:ext cx="5275263" cy="722312"/>
            <a:chOff x="2042" y="1499"/>
            <a:chExt cx="3323" cy="455"/>
          </a:xfrm>
        </p:grpSpPr>
        <p:sp>
          <p:nvSpPr>
            <p:cNvPr id="12400" name="Text Box 184">
              <a:extLst>
                <a:ext uri="{FF2B5EF4-FFF2-40B4-BE49-F238E27FC236}">
                  <a16:creationId xmlns:a16="http://schemas.microsoft.com/office/drawing/2014/main" id="{0440C5E5-7EE3-AEC3-D869-363A4FF69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1514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  <p:sp>
          <p:nvSpPr>
            <p:cNvPr id="12401" name="Text Box 187">
              <a:extLst>
                <a:ext uri="{FF2B5EF4-FFF2-40B4-BE49-F238E27FC236}">
                  <a16:creationId xmlns:a16="http://schemas.microsoft.com/office/drawing/2014/main" id="{039EBF5C-563A-59B7-9AF4-5E8C05BC5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525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  <p:sp>
          <p:nvSpPr>
            <p:cNvPr id="12402" name="Text Box 188">
              <a:extLst>
                <a:ext uri="{FF2B5EF4-FFF2-40B4-BE49-F238E27FC236}">
                  <a16:creationId xmlns:a16="http://schemas.microsoft.com/office/drawing/2014/main" id="{6FDD622C-4862-2B85-7B9D-1D1F97E76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" y="1499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</p:grpSp>
      <p:grpSp>
        <p:nvGrpSpPr>
          <p:cNvPr id="8" name="Group 202">
            <a:extLst>
              <a:ext uri="{FF2B5EF4-FFF2-40B4-BE49-F238E27FC236}">
                <a16:creationId xmlns:a16="http://schemas.microsoft.com/office/drawing/2014/main" id="{52EBDB5B-8199-115F-D18B-E932F4BC4124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3048000"/>
            <a:ext cx="6342063" cy="685800"/>
            <a:chOff x="1392" y="1920"/>
            <a:chExt cx="3995" cy="432"/>
          </a:xfrm>
        </p:grpSpPr>
        <p:sp>
          <p:nvSpPr>
            <p:cNvPr id="12397" name="Text Box 190">
              <a:extLst>
                <a:ext uri="{FF2B5EF4-FFF2-40B4-BE49-F238E27FC236}">
                  <a16:creationId xmlns:a16="http://schemas.microsoft.com/office/drawing/2014/main" id="{234A530C-3E09-11A4-1631-6F09C23D4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23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  <p:sp>
          <p:nvSpPr>
            <p:cNvPr id="12398" name="Text Box 191">
              <a:extLst>
                <a:ext uri="{FF2B5EF4-FFF2-40B4-BE49-F238E27FC236}">
                  <a16:creationId xmlns:a16="http://schemas.microsoft.com/office/drawing/2014/main" id="{B248B756-87D5-E4ED-4467-5E1C387CA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1920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  <p:sp>
          <p:nvSpPr>
            <p:cNvPr id="12399" name="Text Box 192">
              <a:extLst>
                <a:ext uri="{FF2B5EF4-FFF2-40B4-BE49-F238E27FC236}">
                  <a16:creationId xmlns:a16="http://schemas.microsoft.com/office/drawing/2014/main" id="{191B6499-EA50-8692-FF1E-BDF776065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9" y="1920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</p:grpSp>
      <p:grpSp>
        <p:nvGrpSpPr>
          <p:cNvPr id="9" name="Group 204">
            <a:extLst>
              <a:ext uri="{FF2B5EF4-FFF2-40B4-BE49-F238E27FC236}">
                <a16:creationId xmlns:a16="http://schemas.microsoft.com/office/drawing/2014/main" id="{5F0187C6-C3E7-BF06-63A6-B538BD4BA3A0}"/>
              </a:ext>
            </a:extLst>
          </p:cNvPr>
          <p:cNvGrpSpPr>
            <a:grpSpLocks/>
          </p:cNvGrpSpPr>
          <p:nvPr/>
        </p:nvGrpSpPr>
        <p:grpSpPr bwMode="auto">
          <a:xfrm>
            <a:off x="5773739" y="3703639"/>
            <a:ext cx="3328987" cy="687387"/>
            <a:chOff x="2677" y="2333"/>
            <a:chExt cx="2097" cy="433"/>
          </a:xfrm>
        </p:grpSpPr>
        <p:sp>
          <p:nvSpPr>
            <p:cNvPr id="12394" name="Text Box 193">
              <a:extLst>
                <a:ext uri="{FF2B5EF4-FFF2-40B4-BE49-F238E27FC236}">
                  <a16:creationId xmlns:a16="http://schemas.microsoft.com/office/drawing/2014/main" id="{CA8949AE-458B-8CDD-8AA7-9319228F3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2337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  <p:sp>
          <p:nvSpPr>
            <p:cNvPr id="12395" name="Text Box 194">
              <a:extLst>
                <a:ext uri="{FF2B5EF4-FFF2-40B4-BE49-F238E27FC236}">
                  <a16:creationId xmlns:a16="http://schemas.microsoft.com/office/drawing/2014/main" id="{FB89F0CA-E75C-847F-9B4C-D2CC1B1E3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2333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  <p:sp>
          <p:nvSpPr>
            <p:cNvPr id="12396" name="Text Box 195">
              <a:extLst>
                <a:ext uri="{FF2B5EF4-FFF2-40B4-BE49-F238E27FC236}">
                  <a16:creationId xmlns:a16="http://schemas.microsoft.com/office/drawing/2014/main" id="{FA9C091C-8288-7123-04AA-C9CA0855C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2333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</p:grpSp>
      <p:grpSp>
        <p:nvGrpSpPr>
          <p:cNvPr id="10" name="Group 206">
            <a:extLst>
              <a:ext uri="{FF2B5EF4-FFF2-40B4-BE49-F238E27FC236}">
                <a16:creationId xmlns:a16="http://schemas.microsoft.com/office/drawing/2014/main" id="{7F9A4075-6E77-D3D1-F786-0301688F5777}"/>
              </a:ext>
            </a:extLst>
          </p:cNvPr>
          <p:cNvGrpSpPr>
            <a:grpSpLocks/>
          </p:cNvGrpSpPr>
          <p:nvPr/>
        </p:nvGrpSpPr>
        <p:grpSpPr bwMode="auto">
          <a:xfrm>
            <a:off x="5743576" y="4319588"/>
            <a:ext cx="2392363" cy="696912"/>
            <a:chOff x="2658" y="2721"/>
            <a:chExt cx="1507" cy="439"/>
          </a:xfrm>
        </p:grpSpPr>
        <p:sp>
          <p:nvSpPr>
            <p:cNvPr id="12392" name="Text Box 196">
              <a:extLst>
                <a:ext uri="{FF2B5EF4-FFF2-40B4-BE49-F238E27FC236}">
                  <a16:creationId xmlns:a16="http://schemas.microsoft.com/office/drawing/2014/main" id="{7A7DE806-7715-6ACF-53EE-F18E55676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2731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  <p:sp>
          <p:nvSpPr>
            <p:cNvPr id="12393" name="Text Box 197">
              <a:extLst>
                <a:ext uri="{FF2B5EF4-FFF2-40B4-BE49-F238E27FC236}">
                  <a16:creationId xmlns:a16="http://schemas.microsoft.com/office/drawing/2014/main" id="{94318DCD-9421-9CC7-E6DF-E1BCE5127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2721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</p:grpSp>
      <p:grpSp>
        <p:nvGrpSpPr>
          <p:cNvPr id="11" name="Group 208">
            <a:extLst>
              <a:ext uri="{FF2B5EF4-FFF2-40B4-BE49-F238E27FC236}">
                <a16:creationId xmlns:a16="http://schemas.microsoft.com/office/drawing/2014/main" id="{AC7AF428-9B9D-5DCC-8768-5E2DA25CFC67}"/>
              </a:ext>
            </a:extLst>
          </p:cNvPr>
          <p:cNvGrpSpPr>
            <a:grpSpLocks/>
          </p:cNvGrpSpPr>
          <p:nvPr/>
        </p:nvGrpSpPr>
        <p:grpSpPr bwMode="auto">
          <a:xfrm>
            <a:off x="4759325" y="5010150"/>
            <a:ext cx="4330700" cy="687388"/>
            <a:chOff x="2038" y="3156"/>
            <a:chExt cx="2728" cy="433"/>
          </a:xfrm>
        </p:grpSpPr>
        <p:sp>
          <p:nvSpPr>
            <p:cNvPr id="12390" name="Text Box 198">
              <a:extLst>
                <a:ext uri="{FF2B5EF4-FFF2-40B4-BE49-F238E27FC236}">
                  <a16:creationId xmlns:a16="http://schemas.microsoft.com/office/drawing/2014/main" id="{AD0A172B-3C4C-596A-73D8-EB816FD4A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8" y="3160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  <p:sp>
          <p:nvSpPr>
            <p:cNvPr id="12391" name="Text Box 199">
              <a:extLst>
                <a:ext uri="{FF2B5EF4-FFF2-40B4-BE49-F238E27FC236}">
                  <a16:creationId xmlns:a16="http://schemas.microsoft.com/office/drawing/2014/main" id="{041A1DD7-1D55-66E5-92EF-84AE55E0C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8" y="3156"/>
              <a:ext cx="28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4400" b="1">
                  <a:solidFill>
                    <a:srgbClr val="FF0000"/>
                  </a:solidFill>
                  <a:latin typeface="Trebuchet MS" panose="020B0603020202020204" pitchFamily="34" charset="0"/>
                  <a:ea typeface="SimSun" panose="02010600030101010101" pitchFamily="2" charset="-122"/>
                </a:rPr>
                <a:t>X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96A4-FE39-8E78-0A91-97835EDB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72085"/>
            <a:ext cx="10515600" cy="701675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002060"/>
                </a:solidFill>
                <a:effectLst/>
                <a:latin typeface="Palatino Linotype" panose="02040502050505030304" pitchFamily="18" charset="0"/>
              </a:rPr>
              <a:t>Ensemble learning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24C8-2806-AB25-E918-D25F2005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873760"/>
            <a:ext cx="11465560" cy="512064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 descr="Buying a cellphone? Here's how to get the best deal. - Vox">
            <a:extLst>
              <a:ext uri="{FF2B5EF4-FFF2-40B4-BE49-F238E27FC236}">
                <a16:creationId xmlns:a16="http://schemas.microsoft.com/office/drawing/2014/main" id="{0A1DC306-2959-42AB-0848-BC3B9A300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" y="1655484"/>
            <a:ext cx="1873885" cy="18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7CE29E-9A4F-D486-9779-9A78453BAC57}"/>
              </a:ext>
            </a:extLst>
          </p:cNvPr>
          <p:cNvSpPr txBox="1"/>
          <p:nvPr/>
        </p:nvSpPr>
        <p:spPr>
          <a:xfrm>
            <a:off x="3205480" y="1132264"/>
            <a:ext cx="7437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When you want to purchase a new Mobile.</a:t>
            </a:r>
            <a:endParaRPr lang="en-IN" sz="28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2BD35-F547-A445-B181-C053A1AF7ED2}"/>
              </a:ext>
            </a:extLst>
          </p:cNvPr>
          <p:cNvSpPr txBox="1"/>
          <p:nvPr/>
        </p:nvSpPr>
        <p:spPr>
          <a:xfrm>
            <a:off x="3205480" y="1659392"/>
            <a:ext cx="8712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Palatino Linotype" panose="02040502050505030304" pitchFamily="18" charset="0"/>
              </a:rPr>
              <a:t>will you walk up to the first Mobile shop and purchase one based on the advice of the dealer?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       </a:t>
            </a:r>
            <a:r>
              <a:rPr lang="en-US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It’s highly unlikely.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alatino Linotype" panose="02040502050505030304" pitchFamily="18" charset="0"/>
              </a:rPr>
              <a:t>You would likely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browser a few web portals </a:t>
            </a:r>
            <a:r>
              <a:rPr lang="en-US" sz="2400" dirty="0">
                <a:solidFill>
                  <a:srgbClr val="002060"/>
                </a:solidFill>
                <a:latin typeface="Palatino Linotype" panose="02040502050505030304" pitchFamily="18" charset="0"/>
              </a:rPr>
              <a:t>where people have posted their reviews and compared different Mobiles models, checking for their features and prices.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Palatino Linotype" panose="02040502050505030304" pitchFamily="18" charset="0"/>
              </a:rPr>
              <a:t>You will also probably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ask your friends and colleagues </a:t>
            </a:r>
            <a:r>
              <a:rPr lang="en-US" sz="2400" dirty="0">
                <a:solidFill>
                  <a:srgbClr val="00B0F0"/>
                </a:solidFill>
                <a:latin typeface="Palatino Linotype" panose="02040502050505030304" pitchFamily="18" charset="0"/>
              </a:rPr>
              <a:t>for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Palatino Linotype" panose="02040502050505030304" pitchFamily="18" charset="0"/>
              </a:rPr>
              <a:t>their opinion</a:t>
            </a:r>
            <a:r>
              <a:rPr lang="en-US" sz="2400" dirty="0">
                <a:solidFill>
                  <a:srgbClr val="00B0F0"/>
                </a:solidFill>
                <a:latin typeface="Palatino Linotype" panose="02040502050505030304" pitchFamily="18" charset="0"/>
              </a:rPr>
              <a:t>. </a:t>
            </a:r>
            <a:r>
              <a:rPr lang="en-US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In short, you wouldn’t directly reach a conclusion.</a:t>
            </a:r>
          </a:p>
          <a:p>
            <a:pPr algn="just"/>
            <a:endParaRPr lang="en-US" sz="24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  <a:p>
            <a:endParaRPr lang="en-IN" sz="24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3515A-11CB-7C60-3FD1-64CED9C6AA4A}"/>
              </a:ext>
            </a:extLst>
          </p:cNvPr>
          <p:cNvSpPr txBox="1"/>
          <p:nvPr/>
        </p:nvSpPr>
        <p:spPr>
          <a:xfrm>
            <a:off x="452120" y="5976639"/>
            <a:ext cx="1133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You will instead make a decision considering the opinions of other people as well.</a:t>
            </a:r>
            <a:endParaRPr lang="en-IN" sz="24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BF093D-E254-F972-98E5-B49713A7981A}"/>
              </a:ext>
            </a:extLst>
          </p:cNvPr>
          <p:cNvSpPr/>
          <p:nvPr/>
        </p:nvSpPr>
        <p:spPr>
          <a:xfrm>
            <a:off x="274320" y="3751916"/>
            <a:ext cx="2921000" cy="187388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Ensemble models in machine learning operate on a similar idea.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5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E42A-7421-6F76-0CBE-1C1F2C0E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0965"/>
            <a:ext cx="10515600" cy="711835"/>
          </a:xfrm>
        </p:spPr>
        <p:txBody>
          <a:bodyPr/>
          <a:lstStyle/>
          <a:p>
            <a:pPr algn="ctr"/>
            <a:r>
              <a:rPr lang="en-IN" sz="4400" b="1" i="0" dirty="0">
                <a:solidFill>
                  <a:srgbClr val="002060"/>
                </a:solidFill>
                <a:effectLst/>
                <a:latin typeface="Palatino Linotype" panose="02040502050505030304" pitchFamily="18" charset="0"/>
              </a:rPr>
              <a:t>Ensemble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EDFE-3856-9BA7-00C2-F9756237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0" y="951865"/>
            <a:ext cx="11861800" cy="58051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Ensemble learning is a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general meta approach to machine learning </a:t>
            </a:r>
            <a:r>
              <a:rPr lang="en-US" dirty="0">
                <a:latin typeface="Palatino Linotype" panose="02040502050505030304" pitchFamily="18" charset="0"/>
              </a:rPr>
              <a:t>that seeks better predictive performance by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combining the predictions </a:t>
            </a:r>
            <a:r>
              <a:rPr lang="en-US" dirty="0">
                <a:latin typeface="Palatino Linotype" panose="02040502050505030304" pitchFamily="18" charset="0"/>
              </a:rPr>
              <a:t>from multiple models.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It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combines the decisions from multiple models </a:t>
            </a:r>
            <a:r>
              <a:rPr lang="en-US" dirty="0">
                <a:latin typeface="Palatino Linotype" panose="02040502050505030304" pitchFamily="18" charset="0"/>
              </a:rPr>
              <a:t>to improve the overall performance.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Ensemble learning is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primarily used to improve the </a:t>
            </a:r>
            <a:r>
              <a:rPr lang="en-US" dirty="0">
                <a:latin typeface="Palatino Linotype" panose="02040502050505030304" pitchFamily="18" charset="0"/>
              </a:rPr>
              <a:t>(classification, prediction, function approximation, etc.) performance of a model, or reduce the likelihood of an unfortunate selection of a poor one.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3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659F-9886-1032-6B3F-93863483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198119"/>
            <a:ext cx="10515600" cy="965835"/>
          </a:xfrm>
        </p:spPr>
        <p:txBody>
          <a:bodyPr/>
          <a:lstStyle/>
          <a:p>
            <a:pPr algn="ctr"/>
            <a:r>
              <a:rPr lang="en-IN" sz="4400" b="1" i="0" dirty="0">
                <a:solidFill>
                  <a:srgbClr val="002060"/>
                </a:solidFill>
                <a:effectLst/>
                <a:latin typeface="Palatino Linotype" panose="02040502050505030304" pitchFamily="18" charset="0"/>
              </a:rPr>
              <a:t>Ensemble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0E74-423E-508A-B9D3-40E5930D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640" y="1169668"/>
            <a:ext cx="7686040" cy="549592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Simple Ensemble Techniques</a:t>
            </a:r>
          </a:p>
          <a:p>
            <a:pPr marL="893763" indent="0"/>
            <a:r>
              <a:rPr lang="en-US" b="0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Max Voting</a:t>
            </a:r>
          </a:p>
          <a:p>
            <a:pPr marL="893763" indent="0"/>
            <a:r>
              <a:rPr lang="en-US" b="0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Averaging</a:t>
            </a:r>
          </a:p>
          <a:p>
            <a:pPr marL="893763" indent="0"/>
            <a:r>
              <a:rPr lang="en-US" b="0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Weighted Averaging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Advanced Ensemble Techniques</a:t>
            </a:r>
          </a:p>
          <a:p>
            <a:pPr marL="893763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IN" b="0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Stacking</a:t>
            </a:r>
          </a:p>
          <a:p>
            <a:pPr marL="720725" indent="-90488"/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</a:rPr>
              <a:t>	</a:t>
            </a:r>
            <a:r>
              <a:rPr lang="en-IN" b="0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Bagging</a:t>
            </a:r>
          </a:p>
          <a:p>
            <a:pPr marL="803275"/>
            <a:r>
              <a:rPr lang="en-IN" dirty="0">
                <a:solidFill>
                  <a:srgbClr val="002060"/>
                </a:solidFill>
                <a:latin typeface="Comic Sans MS" panose="030F0702030302020204" pitchFamily="66" charset="0"/>
              </a:rPr>
              <a:t>	</a:t>
            </a:r>
            <a:r>
              <a:rPr lang="en-IN" b="0" i="0" dirty="0">
                <a:solidFill>
                  <a:srgbClr val="002060"/>
                </a:solidFill>
                <a:effectLst/>
                <a:latin typeface="Comic Sans MS" panose="030F0702030302020204" pitchFamily="66" charset="0"/>
              </a:rPr>
              <a:t>Boosting</a:t>
            </a:r>
          </a:p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1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6" ma:contentTypeDescription="Create a new document." ma:contentTypeScope="" ma:versionID="b6d70cd4f9d7c7ef7c89832c49249304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ce1d6e354ebccf5335fb62c19a9b7a2b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3C0061-5E15-411C-BC18-B050088ACF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bc6360-c13d-4683-9985-ea1540c9bf75"/>
    <ds:schemaRef ds:uri="bdf9c1d3-2a4c-4fde-897a-e4491510eb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C6215A-8D91-46AD-8067-98718A9CD4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6DE088-BFBC-44B0-8CFA-6342697BB74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3172</Words>
  <Application>Microsoft Office PowerPoint</Application>
  <PresentationFormat>Widescreen</PresentationFormat>
  <Paragraphs>530</Paragraphs>
  <Slides>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Office Theme</vt:lpstr>
      <vt:lpstr>1_Office Theme</vt:lpstr>
      <vt:lpstr>2_Office Theme</vt:lpstr>
      <vt:lpstr>Ensemble learning and Random Forest</vt:lpstr>
      <vt:lpstr>Supervised Learning</vt:lpstr>
      <vt:lpstr>PowerPoint Presentation</vt:lpstr>
      <vt:lpstr>Different Classifiers</vt:lpstr>
      <vt:lpstr>Ensembles of Classifiers</vt:lpstr>
      <vt:lpstr>Example: Weather Forecast</vt:lpstr>
      <vt:lpstr>Ensemble learning</vt:lpstr>
      <vt:lpstr>Ensemble learning</vt:lpstr>
      <vt:lpstr>Ensemble learning</vt:lpstr>
      <vt:lpstr>Simple Ensemble Techniques </vt:lpstr>
      <vt:lpstr>Simple Ensemble Techniques</vt:lpstr>
      <vt:lpstr>Simple Ensemble Techniques</vt:lpstr>
      <vt:lpstr>Advanced Ensemble techniques</vt:lpstr>
      <vt:lpstr>Advanced Ensemble techniques</vt:lpstr>
      <vt:lpstr>Advanced Ensemble techniques</vt:lpstr>
      <vt:lpstr>Advanced Ensemble techniques</vt:lpstr>
      <vt:lpstr>Bagging Ensemble Learning (Bootstrap AGGregating) </vt:lpstr>
      <vt:lpstr>Bagging Ensemble Learning (Bootstrap AGGregating) </vt:lpstr>
      <vt:lpstr>Boosting Ensemble Learning </vt:lpstr>
      <vt:lpstr>Boosting Ensemble Learning </vt:lpstr>
      <vt:lpstr>Boosting Ensemble Learning </vt:lpstr>
      <vt:lpstr>Bagging Vs Boosting</vt:lpstr>
      <vt:lpstr>Prediction error </vt:lpstr>
      <vt:lpstr>Bias and variance</vt:lpstr>
      <vt:lpstr>Random forest classifier</vt:lpstr>
      <vt:lpstr>Ensemble Learning Algorithms</vt:lpstr>
      <vt:lpstr>Ensemble Learning Algorithms</vt:lpstr>
      <vt:lpstr>PowerPoint Presentation</vt:lpstr>
      <vt:lpstr>Bias/Variance Tradeoff</vt:lpstr>
      <vt:lpstr>Bias/Variance Tradeoff</vt:lpstr>
      <vt:lpstr>Random Forest Algorithm</vt:lpstr>
      <vt:lpstr>Features of a Random Forest Algorithm</vt:lpstr>
      <vt:lpstr>How random forest algorithm works </vt:lpstr>
      <vt:lpstr>Applying decision trees in random forest </vt:lpstr>
      <vt:lpstr>Steps involved in random forest algorithm:</vt:lpstr>
      <vt:lpstr>Classification in random forests </vt:lpstr>
      <vt:lpstr>Example </vt:lpstr>
      <vt:lpstr>Advantages of random forest</vt:lpstr>
      <vt:lpstr>Disadvantages of random forest </vt:lpstr>
      <vt:lpstr>Difference Between Decision Tree &amp; Random Forest </vt:lpstr>
      <vt:lpstr>AdaBoost Algorithm </vt:lpstr>
      <vt:lpstr>PowerPoint Presentation</vt:lpstr>
      <vt:lpstr>Understanding the working of the AdaBoost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 and Random Forest</dc:title>
  <dc:creator>selva.gingee@gmail.com</dc:creator>
  <cp:lastModifiedBy>selva.gingee@gmail.com</cp:lastModifiedBy>
  <cp:revision>70</cp:revision>
  <dcterms:created xsi:type="dcterms:W3CDTF">2022-06-16T04:44:22Z</dcterms:created>
  <dcterms:modified xsi:type="dcterms:W3CDTF">2024-11-23T06:30:14Z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