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3"/>
  </p:sldMasterIdLst>
  <p:notesMasterIdLst>
    <p:notesMasterId r:id="rId55"/>
  </p:notesMasterIdLst>
  <p:handoutMasterIdLst>
    <p:handoutMasterId r:id="rId56"/>
  </p:handoutMasterIdLst>
  <p:sldIdLst>
    <p:sldId id="256" r:id="rId4"/>
    <p:sldId id="295" r:id="rId5"/>
    <p:sldId id="271" r:id="rId6"/>
    <p:sldId id="272" r:id="rId7"/>
    <p:sldId id="273" r:id="rId8"/>
    <p:sldId id="274" r:id="rId9"/>
    <p:sldId id="275" r:id="rId10"/>
    <p:sldId id="276" r:id="rId11"/>
    <p:sldId id="277" r:id="rId12"/>
    <p:sldId id="278" r:id="rId13"/>
    <p:sldId id="279" r:id="rId14"/>
    <p:sldId id="280" r:id="rId15"/>
    <p:sldId id="296" r:id="rId16"/>
    <p:sldId id="297" r:id="rId17"/>
    <p:sldId id="282" r:id="rId18"/>
    <p:sldId id="284" r:id="rId19"/>
    <p:sldId id="299" r:id="rId20"/>
    <p:sldId id="418" r:id="rId21"/>
    <p:sldId id="286" r:id="rId22"/>
    <p:sldId id="320" r:id="rId23"/>
    <p:sldId id="397" r:id="rId24"/>
    <p:sldId id="398" r:id="rId25"/>
    <p:sldId id="399" r:id="rId26"/>
    <p:sldId id="400" r:id="rId27"/>
    <p:sldId id="401" r:id="rId28"/>
    <p:sldId id="402" r:id="rId29"/>
    <p:sldId id="403" r:id="rId30"/>
    <p:sldId id="288" r:id="rId31"/>
    <p:sldId id="419" r:id="rId32"/>
    <p:sldId id="420" r:id="rId33"/>
    <p:sldId id="421" r:id="rId34"/>
    <p:sldId id="289" r:id="rId35"/>
    <p:sldId id="290" r:id="rId36"/>
    <p:sldId id="407" r:id="rId37"/>
    <p:sldId id="405" r:id="rId38"/>
    <p:sldId id="291" r:id="rId39"/>
    <p:sldId id="292" r:id="rId40"/>
    <p:sldId id="409" r:id="rId41"/>
    <p:sldId id="293" r:id="rId42"/>
    <p:sldId id="301" r:id="rId43"/>
    <p:sldId id="302" r:id="rId44"/>
    <p:sldId id="303" r:id="rId45"/>
    <p:sldId id="321" r:id="rId46"/>
    <p:sldId id="404" r:id="rId47"/>
    <p:sldId id="410" r:id="rId48"/>
    <p:sldId id="411" r:id="rId49"/>
    <p:sldId id="412" r:id="rId50"/>
    <p:sldId id="413" r:id="rId51"/>
    <p:sldId id="414" r:id="rId52"/>
    <p:sldId id="415" r:id="rId53"/>
    <p:sldId id="416" r:id="rId5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Courier" pitchFamily="49" charset="0"/>
        <a:ea typeface="+mn-ea"/>
        <a:cs typeface="+mn-cs"/>
      </a:defRPr>
    </a:lvl1pPr>
    <a:lvl2pPr marL="457200" algn="l" rtl="0" eaLnBrk="0" fontAlgn="base" hangingPunct="0">
      <a:spcBef>
        <a:spcPct val="0"/>
      </a:spcBef>
      <a:spcAft>
        <a:spcPct val="0"/>
      </a:spcAft>
      <a:defRPr sz="2400" kern="1200">
        <a:solidFill>
          <a:schemeClr val="tx1"/>
        </a:solidFill>
        <a:latin typeface="Courier" pitchFamily="49" charset="0"/>
        <a:ea typeface="+mn-ea"/>
        <a:cs typeface="+mn-cs"/>
      </a:defRPr>
    </a:lvl2pPr>
    <a:lvl3pPr marL="914400" algn="l" rtl="0" eaLnBrk="0" fontAlgn="base" hangingPunct="0">
      <a:spcBef>
        <a:spcPct val="0"/>
      </a:spcBef>
      <a:spcAft>
        <a:spcPct val="0"/>
      </a:spcAft>
      <a:defRPr sz="2400" kern="1200">
        <a:solidFill>
          <a:schemeClr val="tx1"/>
        </a:solidFill>
        <a:latin typeface="Courier" pitchFamily="49" charset="0"/>
        <a:ea typeface="+mn-ea"/>
        <a:cs typeface="+mn-cs"/>
      </a:defRPr>
    </a:lvl3pPr>
    <a:lvl4pPr marL="1371600" algn="l" rtl="0" eaLnBrk="0" fontAlgn="base" hangingPunct="0">
      <a:spcBef>
        <a:spcPct val="0"/>
      </a:spcBef>
      <a:spcAft>
        <a:spcPct val="0"/>
      </a:spcAft>
      <a:defRPr sz="2400" kern="1200">
        <a:solidFill>
          <a:schemeClr val="tx1"/>
        </a:solidFill>
        <a:latin typeface="Courier" pitchFamily="49" charset="0"/>
        <a:ea typeface="+mn-ea"/>
        <a:cs typeface="+mn-cs"/>
      </a:defRPr>
    </a:lvl4pPr>
    <a:lvl5pPr marL="1828800" algn="l" rtl="0" eaLnBrk="0" fontAlgn="base" hangingPunct="0">
      <a:spcBef>
        <a:spcPct val="0"/>
      </a:spcBef>
      <a:spcAft>
        <a:spcPct val="0"/>
      </a:spcAft>
      <a:defRPr sz="2400" kern="1200">
        <a:solidFill>
          <a:schemeClr val="tx1"/>
        </a:solidFill>
        <a:latin typeface="Courier" pitchFamily="49" charset="0"/>
        <a:ea typeface="+mn-ea"/>
        <a:cs typeface="+mn-cs"/>
      </a:defRPr>
    </a:lvl5pPr>
    <a:lvl6pPr marL="2286000" algn="l" defTabSz="914400" rtl="0" eaLnBrk="1" latinLnBrk="0" hangingPunct="1">
      <a:defRPr sz="2400" kern="1200">
        <a:solidFill>
          <a:schemeClr val="tx1"/>
        </a:solidFill>
        <a:latin typeface="Courier" pitchFamily="49" charset="0"/>
        <a:ea typeface="+mn-ea"/>
        <a:cs typeface="+mn-cs"/>
      </a:defRPr>
    </a:lvl6pPr>
    <a:lvl7pPr marL="2743200" algn="l" defTabSz="914400" rtl="0" eaLnBrk="1" latinLnBrk="0" hangingPunct="1">
      <a:defRPr sz="2400" kern="1200">
        <a:solidFill>
          <a:schemeClr val="tx1"/>
        </a:solidFill>
        <a:latin typeface="Courier" pitchFamily="49" charset="0"/>
        <a:ea typeface="+mn-ea"/>
        <a:cs typeface="+mn-cs"/>
      </a:defRPr>
    </a:lvl7pPr>
    <a:lvl8pPr marL="3200400" algn="l" defTabSz="914400" rtl="0" eaLnBrk="1" latinLnBrk="0" hangingPunct="1">
      <a:defRPr sz="2400" kern="1200">
        <a:solidFill>
          <a:schemeClr val="tx1"/>
        </a:solidFill>
        <a:latin typeface="Courier" pitchFamily="49" charset="0"/>
        <a:ea typeface="+mn-ea"/>
        <a:cs typeface="+mn-cs"/>
      </a:defRPr>
    </a:lvl8pPr>
    <a:lvl9pPr marL="3657600" algn="l" defTabSz="914400" rtl="0" eaLnBrk="1" latinLnBrk="0" hangingPunct="1">
      <a:defRPr sz="2400" kern="1200">
        <a:solidFill>
          <a:schemeClr val="tx1"/>
        </a:solidFill>
        <a:latin typeface="Courier"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BDA3E7"/>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F6A75-2B09-481A-84D4-A6E67F50279A}" v="3" dt="2023-04-02T22:07:45.365"/>
    <p1510:client id="{D20F7BA7-4C2C-4DC0-AED6-D23BF8425263}" v="1" dt="2023-04-02T22:01:38.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63" Type="http://schemas.openxmlformats.org/officeDocument/2006/relationships/customXml" Target="../customXml/item3.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61" Type="http://schemas.microsoft.com/office/2016/11/relationships/changesInfo" Target="changesInfos/changesInfo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NENI LAKSHMI SWATHI 21BCE8535" userId="S::swathi.21bce8535@vitapstudent.ac.in::848f5198-d47d-40d9-b8af-d62b5f94e410" providerId="AD" clId="Web-{D20F7BA7-4C2C-4DC0-AED6-D23BF8425263}"/>
    <pc:docChg chg="modSld">
      <pc:chgData name="RAMINENI LAKSHMI SWATHI 21BCE8535" userId="S::swathi.21bce8535@vitapstudent.ac.in::848f5198-d47d-40d9-b8af-d62b5f94e410" providerId="AD" clId="Web-{D20F7BA7-4C2C-4DC0-AED6-D23BF8425263}" dt="2023-04-02T22:01:38.911" v="0" actId="1076"/>
      <pc:docMkLst>
        <pc:docMk/>
      </pc:docMkLst>
      <pc:sldChg chg="modSp">
        <pc:chgData name="RAMINENI LAKSHMI SWATHI 21BCE8535" userId="S::swathi.21bce8535@vitapstudent.ac.in::848f5198-d47d-40d9-b8af-d62b5f94e410" providerId="AD" clId="Web-{D20F7BA7-4C2C-4DC0-AED6-D23BF8425263}" dt="2023-04-02T22:01:38.911" v="0" actId="1076"/>
        <pc:sldMkLst>
          <pc:docMk/>
          <pc:sldMk cId="0" sldId="293"/>
        </pc:sldMkLst>
        <pc:spChg chg="mod">
          <ac:chgData name="RAMINENI LAKSHMI SWATHI 21BCE8535" userId="S::swathi.21bce8535@vitapstudent.ac.in::848f5198-d47d-40d9-b8af-d62b5f94e410" providerId="AD" clId="Web-{D20F7BA7-4C2C-4DC0-AED6-D23BF8425263}" dt="2023-04-02T22:01:38.911" v="0" actId="1076"/>
          <ac:spMkLst>
            <pc:docMk/>
            <pc:sldMk cId="0" sldId="293"/>
            <ac:spMk id="40963" creationId="{48726EF7-2646-3C02-E686-38E59D3FD779}"/>
          </ac:spMkLst>
        </pc:spChg>
      </pc:sldChg>
    </pc:docChg>
  </pc:docChgLst>
  <pc:docChgLst>
    <pc:chgData name="RAMINENI LAKSHMI SWATHI 21BCE8535" userId="S::swathi.21bce8535@vitapstudent.ac.in::848f5198-d47d-40d9-b8af-d62b5f94e410" providerId="AD" clId="Web-{CB1F6A75-2B09-481A-84D4-A6E67F50279A}"/>
    <pc:docChg chg="modSld">
      <pc:chgData name="RAMINENI LAKSHMI SWATHI 21BCE8535" userId="S::swathi.21bce8535@vitapstudent.ac.in::848f5198-d47d-40d9-b8af-d62b5f94e410" providerId="AD" clId="Web-{CB1F6A75-2B09-481A-84D4-A6E67F50279A}" dt="2023-04-02T22:07:45.365" v="2" actId="20577"/>
      <pc:docMkLst>
        <pc:docMk/>
      </pc:docMkLst>
      <pc:sldChg chg="modSp">
        <pc:chgData name="RAMINENI LAKSHMI SWATHI 21BCE8535" userId="S::swathi.21bce8535@vitapstudent.ac.in::848f5198-d47d-40d9-b8af-d62b5f94e410" providerId="AD" clId="Web-{CB1F6A75-2B09-481A-84D4-A6E67F50279A}" dt="2023-04-02T22:07:45.365" v="2" actId="20577"/>
        <pc:sldMkLst>
          <pc:docMk/>
          <pc:sldMk cId="0" sldId="419"/>
        </pc:sldMkLst>
        <pc:spChg chg="mod">
          <ac:chgData name="RAMINENI LAKSHMI SWATHI 21BCE8535" userId="S::swathi.21bce8535@vitapstudent.ac.in::848f5198-d47d-40d9-b8af-d62b5f94e410" providerId="AD" clId="Web-{CB1F6A75-2B09-481A-84D4-A6E67F50279A}" dt="2023-04-02T22:07:45.365" v="2" actId="20577"/>
          <ac:spMkLst>
            <pc:docMk/>
            <pc:sldMk cId="0" sldId="419"/>
            <ac:spMk id="3" creationId="{12DCD286-76BA-5EBC-8537-868AA344F75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79456D99-D569-63EE-DDB5-F4146FA870A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imes" panose="02020603050405020304" pitchFamily="18" charset="0"/>
              </a:defRPr>
            </a:lvl1pPr>
          </a:lstStyle>
          <a:p>
            <a:pPr>
              <a:defRPr/>
            </a:pPr>
            <a:endParaRPr lang="en-US" altLang="en-US"/>
          </a:p>
        </p:txBody>
      </p:sp>
      <p:sp>
        <p:nvSpPr>
          <p:cNvPr id="193539" name="Rectangle 3">
            <a:extLst>
              <a:ext uri="{FF2B5EF4-FFF2-40B4-BE49-F238E27FC236}">
                <a16:creationId xmlns:a16="http://schemas.microsoft.com/office/drawing/2014/main" id="{BC561CCB-D5FA-0931-BD88-14BF9B3328E9}"/>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panose="02020603050405020304" pitchFamily="18" charset="0"/>
              </a:defRPr>
            </a:lvl1pPr>
          </a:lstStyle>
          <a:p>
            <a:pPr>
              <a:defRPr/>
            </a:pPr>
            <a:endParaRPr lang="en-US" altLang="en-US"/>
          </a:p>
        </p:txBody>
      </p:sp>
      <p:sp>
        <p:nvSpPr>
          <p:cNvPr id="193540" name="Rectangle 4">
            <a:extLst>
              <a:ext uri="{FF2B5EF4-FFF2-40B4-BE49-F238E27FC236}">
                <a16:creationId xmlns:a16="http://schemas.microsoft.com/office/drawing/2014/main" id="{0B50FE85-E993-5145-A4DE-46C21F0EE620}"/>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imes" panose="02020603050405020304" pitchFamily="18" charset="0"/>
              </a:defRPr>
            </a:lvl1pPr>
          </a:lstStyle>
          <a:p>
            <a:pPr>
              <a:defRPr/>
            </a:pPr>
            <a:endParaRPr lang="en-US" altLang="en-US"/>
          </a:p>
        </p:txBody>
      </p:sp>
      <p:sp>
        <p:nvSpPr>
          <p:cNvPr id="193541" name="Rectangle 5">
            <a:extLst>
              <a:ext uri="{FF2B5EF4-FFF2-40B4-BE49-F238E27FC236}">
                <a16:creationId xmlns:a16="http://schemas.microsoft.com/office/drawing/2014/main" id="{B624FA44-683B-137C-98A6-7115AB8F26CB}"/>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panose="02020603050405020304" pitchFamily="18" charset="0"/>
              </a:defRPr>
            </a:lvl1pPr>
          </a:lstStyle>
          <a:p>
            <a:pPr>
              <a:defRPr/>
            </a:pPr>
            <a:fld id="{52505219-39D1-4187-ABE2-8F318A72083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8C54133-2355-218A-FA31-548AB1D1076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imes" panose="02020603050405020304" pitchFamily="18" charset="0"/>
              </a:defRPr>
            </a:lvl1pPr>
          </a:lstStyle>
          <a:p>
            <a:pPr>
              <a:defRPr/>
            </a:pPr>
            <a:endParaRPr lang="en-US" altLang="en-US"/>
          </a:p>
        </p:txBody>
      </p:sp>
      <p:sp>
        <p:nvSpPr>
          <p:cNvPr id="102403" name="Rectangle 3">
            <a:extLst>
              <a:ext uri="{FF2B5EF4-FFF2-40B4-BE49-F238E27FC236}">
                <a16:creationId xmlns:a16="http://schemas.microsoft.com/office/drawing/2014/main" id="{9E9E8BE7-01C5-38D5-BEC2-6334C7DCDB79}"/>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DA653206-04F3-AD9F-A403-EE12BF83913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05" name="Rectangle 5">
            <a:extLst>
              <a:ext uri="{FF2B5EF4-FFF2-40B4-BE49-F238E27FC236}">
                <a16:creationId xmlns:a16="http://schemas.microsoft.com/office/drawing/2014/main" id="{88D542DC-F9E4-C0B5-7076-9275F0800F33}"/>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2406" name="Rectangle 6">
            <a:extLst>
              <a:ext uri="{FF2B5EF4-FFF2-40B4-BE49-F238E27FC236}">
                <a16:creationId xmlns:a16="http://schemas.microsoft.com/office/drawing/2014/main" id="{95ED3E82-F8EA-A758-0B4D-7CC706A865C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imes" panose="02020603050405020304" pitchFamily="18" charset="0"/>
              </a:defRPr>
            </a:lvl1pPr>
          </a:lstStyle>
          <a:p>
            <a:pPr>
              <a:defRPr/>
            </a:pPr>
            <a:endParaRPr lang="en-US" altLang="en-US"/>
          </a:p>
        </p:txBody>
      </p:sp>
      <p:sp>
        <p:nvSpPr>
          <p:cNvPr id="102407" name="Rectangle 7">
            <a:extLst>
              <a:ext uri="{FF2B5EF4-FFF2-40B4-BE49-F238E27FC236}">
                <a16:creationId xmlns:a16="http://schemas.microsoft.com/office/drawing/2014/main" id="{9C321CDA-0F75-1B3B-68AD-A36B43746515}"/>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panose="02020603050405020304" pitchFamily="18" charset="0"/>
              </a:defRPr>
            </a:lvl1pPr>
          </a:lstStyle>
          <a:p>
            <a:pPr>
              <a:defRPr/>
            </a:pPr>
            <a:fld id="{BDB26306-8ABF-4039-8203-8678BE219BD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6C7274D-F077-8628-25AC-AEAA1F4E1C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21553FCC-2219-448F-AD4C-4DC6D11AF5AF}" type="slidenum">
              <a:rPr lang="en-US" altLang="en-US" sz="1200" smtClean="0">
                <a:latin typeface="Times" panose="02020603050405020304" pitchFamily="18" charset="0"/>
              </a:rPr>
              <a:pPr/>
              <a:t>1</a:t>
            </a:fld>
            <a:endParaRPr lang="en-US" altLang="en-US" sz="1200">
              <a:latin typeface="Times" panose="02020603050405020304" pitchFamily="18" charset="0"/>
            </a:endParaRPr>
          </a:p>
        </p:txBody>
      </p:sp>
      <p:sp>
        <p:nvSpPr>
          <p:cNvPr id="6147" name="Rectangle 2">
            <a:extLst>
              <a:ext uri="{FF2B5EF4-FFF2-40B4-BE49-F238E27FC236}">
                <a16:creationId xmlns:a16="http://schemas.microsoft.com/office/drawing/2014/main" id="{D29B61E2-BB5C-3C18-7908-A06B1A709884}"/>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6CC14503-ED83-B873-2E80-68F4F3C7A5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ABE6B185-3099-9ED2-D65D-A4ED963F60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2FFCA99E-40D2-41CD-82F0-C5F2A3970D49}" type="slidenum">
              <a:rPr lang="en-US" altLang="en-US" sz="1200" smtClean="0">
                <a:latin typeface="Times" panose="02020603050405020304" pitchFamily="18" charset="0"/>
              </a:rPr>
              <a:pPr/>
              <a:t>10</a:t>
            </a:fld>
            <a:endParaRPr lang="en-US" altLang="en-US" sz="1200">
              <a:latin typeface="Times" panose="02020603050405020304" pitchFamily="18" charset="0"/>
            </a:endParaRPr>
          </a:p>
        </p:txBody>
      </p:sp>
      <p:sp>
        <p:nvSpPr>
          <p:cNvPr id="24579" name="Rectangle 2">
            <a:extLst>
              <a:ext uri="{FF2B5EF4-FFF2-40B4-BE49-F238E27FC236}">
                <a16:creationId xmlns:a16="http://schemas.microsoft.com/office/drawing/2014/main" id="{4A4C26C7-F6E7-310C-53A7-C9B27D943148}"/>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57342E1-DE96-91FF-DF1A-6B33D8D3C62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9DC04653-B445-3FF6-8D68-47031E87A6D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B490DADE-01A6-454D-93FD-43897BAC8366}" type="slidenum">
              <a:rPr lang="en-US" altLang="en-US" sz="1200" smtClean="0">
                <a:latin typeface="Times" panose="02020603050405020304" pitchFamily="18" charset="0"/>
              </a:rPr>
              <a:pPr/>
              <a:t>11</a:t>
            </a:fld>
            <a:endParaRPr lang="en-US" altLang="en-US" sz="1200">
              <a:latin typeface="Times" panose="02020603050405020304" pitchFamily="18" charset="0"/>
            </a:endParaRPr>
          </a:p>
        </p:txBody>
      </p:sp>
      <p:sp>
        <p:nvSpPr>
          <p:cNvPr id="26627" name="Rectangle 2">
            <a:extLst>
              <a:ext uri="{FF2B5EF4-FFF2-40B4-BE49-F238E27FC236}">
                <a16:creationId xmlns:a16="http://schemas.microsoft.com/office/drawing/2014/main" id="{50ED80BA-5212-9524-40DD-4409A7C73CC7}"/>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ED586C9F-5F8C-EB47-DD00-D5D964CC74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426ECDA9-E7D4-A7A0-1A9E-3308A1ABBF9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BE524D8C-2FD3-4118-8F45-7E4A3E0EE710}" type="slidenum">
              <a:rPr lang="en-US" altLang="en-US" sz="1200" smtClean="0">
                <a:latin typeface="Times" panose="02020603050405020304" pitchFamily="18" charset="0"/>
              </a:rPr>
              <a:pPr/>
              <a:t>12</a:t>
            </a:fld>
            <a:endParaRPr lang="en-US" altLang="en-US" sz="1200">
              <a:latin typeface="Times" panose="02020603050405020304" pitchFamily="18" charset="0"/>
            </a:endParaRPr>
          </a:p>
        </p:txBody>
      </p:sp>
      <p:sp>
        <p:nvSpPr>
          <p:cNvPr id="28675" name="Rectangle 2">
            <a:extLst>
              <a:ext uri="{FF2B5EF4-FFF2-40B4-BE49-F238E27FC236}">
                <a16:creationId xmlns:a16="http://schemas.microsoft.com/office/drawing/2014/main" id="{C1BDCFEE-F107-FA49-DA51-C97DF5B3130A}"/>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25F2401B-465E-A1E4-0D5A-2ACB78771B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F8DA252-C984-39E2-6B10-35DD690B3A7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229C5A47-75A3-4F45-B979-4ED073B5668C}" type="slidenum">
              <a:rPr lang="en-US" altLang="en-US" sz="1200" smtClean="0">
                <a:latin typeface="Times" panose="02020603050405020304" pitchFamily="18" charset="0"/>
              </a:rPr>
              <a:pPr/>
              <a:t>13</a:t>
            </a:fld>
            <a:endParaRPr lang="en-US" altLang="en-US" sz="1200">
              <a:latin typeface="Times" panose="02020603050405020304" pitchFamily="18" charset="0"/>
            </a:endParaRPr>
          </a:p>
        </p:txBody>
      </p:sp>
      <p:sp>
        <p:nvSpPr>
          <p:cNvPr id="30723" name="Rectangle 2">
            <a:extLst>
              <a:ext uri="{FF2B5EF4-FFF2-40B4-BE49-F238E27FC236}">
                <a16:creationId xmlns:a16="http://schemas.microsoft.com/office/drawing/2014/main" id="{B275EE18-3168-2527-DA0B-86EB487F1690}"/>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BA45F4AD-7C90-6BAD-0B59-158201BA685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F7A273B-E5B5-F34E-82A6-CACABDC24E0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7DD133CC-05F3-4D11-A2A3-E28E9A7C3E81}" type="slidenum">
              <a:rPr lang="en-US" altLang="en-US" sz="1200" smtClean="0">
                <a:latin typeface="Times" panose="02020603050405020304" pitchFamily="18" charset="0"/>
              </a:rPr>
              <a:pPr/>
              <a:t>14</a:t>
            </a:fld>
            <a:endParaRPr lang="en-US" altLang="en-US" sz="1200">
              <a:latin typeface="Times" panose="02020603050405020304" pitchFamily="18" charset="0"/>
            </a:endParaRPr>
          </a:p>
        </p:txBody>
      </p:sp>
      <p:sp>
        <p:nvSpPr>
          <p:cNvPr id="32771" name="Rectangle 2">
            <a:extLst>
              <a:ext uri="{FF2B5EF4-FFF2-40B4-BE49-F238E27FC236}">
                <a16:creationId xmlns:a16="http://schemas.microsoft.com/office/drawing/2014/main" id="{B3F66544-FBE8-3E2A-806C-0F25A138D352}"/>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E44E6336-B919-0CD3-F30F-CD9AF7E65C4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12A1080-82AD-7F56-5EB5-EB817CEF026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7E5F9B80-2A9D-49DA-8CD8-3B44D56CAF85}" type="slidenum">
              <a:rPr lang="en-US" altLang="en-US" sz="1200" smtClean="0">
                <a:latin typeface="Times" panose="02020603050405020304" pitchFamily="18" charset="0"/>
              </a:rPr>
              <a:pPr/>
              <a:t>15</a:t>
            </a:fld>
            <a:endParaRPr lang="en-US" altLang="en-US" sz="1200">
              <a:latin typeface="Times" panose="02020603050405020304" pitchFamily="18" charset="0"/>
            </a:endParaRPr>
          </a:p>
        </p:txBody>
      </p:sp>
      <p:sp>
        <p:nvSpPr>
          <p:cNvPr id="34819" name="Rectangle 2">
            <a:extLst>
              <a:ext uri="{FF2B5EF4-FFF2-40B4-BE49-F238E27FC236}">
                <a16:creationId xmlns:a16="http://schemas.microsoft.com/office/drawing/2014/main" id="{79571FC3-D58D-5FDC-7A7B-C3DFAB2FFF4B}"/>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B3A7AC02-68BE-65B5-DC3D-36D6450B25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6D3C7445-D16B-F10C-11C8-D046586A2B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3F7554D3-444C-4FA3-A96F-5FB7E79D63B7}" type="slidenum">
              <a:rPr lang="en-US" altLang="en-US" sz="1200" smtClean="0">
                <a:latin typeface="Times" panose="02020603050405020304" pitchFamily="18" charset="0"/>
              </a:rPr>
              <a:pPr/>
              <a:t>16</a:t>
            </a:fld>
            <a:endParaRPr lang="en-US" altLang="en-US" sz="1200">
              <a:latin typeface="Times" panose="02020603050405020304" pitchFamily="18" charset="0"/>
            </a:endParaRPr>
          </a:p>
        </p:txBody>
      </p:sp>
      <p:sp>
        <p:nvSpPr>
          <p:cNvPr id="36867" name="Rectangle 2">
            <a:extLst>
              <a:ext uri="{FF2B5EF4-FFF2-40B4-BE49-F238E27FC236}">
                <a16:creationId xmlns:a16="http://schemas.microsoft.com/office/drawing/2014/main" id="{3A7A3B55-A408-5BED-9050-C72D9AFFC2B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8E5F9E9-F2C3-FE64-F5C3-A165A5F67F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A278B25-3528-30FA-406B-7ED8C5F351B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A24964C3-BDD2-4DE8-B879-6FF09D164852}" type="slidenum">
              <a:rPr lang="en-US" altLang="en-US" sz="1200" smtClean="0">
                <a:latin typeface="Times" panose="02020603050405020304" pitchFamily="18" charset="0"/>
              </a:rPr>
              <a:pPr/>
              <a:t>17</a:t>
            </a:fld>
            <a:endParaRPr lang="en-US" altLang="en-US" sz="1200">
              <a:latin typeface="Times" panose="02020603050405020304" pitchFamily="18" charset="0"/>
            </a:endParaRPr>
          </a:p>
        </p:txBody>
      </p:sp>
      <p:sp>
        <p:nvSpPr>
          <p:cNvPr id="38915" name="Rectangle 2">
            <a:extLst>
              <a:ext uri="{FF2B5EF4-FFF2-40B4-BE49-F238E27FC236}">
                <a16:creationId xmlns:a16="http://schemas.microsoft.com/office/drawing/2014/main" id="{3157C61F-FF95-151D-F454-3D42636ECCFD}"/>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A8A23D5D-B565-01A8-A4A3-126B200F75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B42AE4A4-AB6C-D1D4-FADE-777F2FFE26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BBD7E6EB-578A-40FA-B24D-073EAAF15840}" type="slidenum">
              <a:rPr lang="en-US" altLang="en-US" sz="1200" smtClean="0">
                <a:latin typeface="Times" panose="02020603050405020304" pitchFamily="18" charset="0"/>
              </a:rPr>
              <a:pPr/>
              <a:t>19</a:t>
            </a:fld>
            <a:endParaRPr lang="en-US" altLang="en-US" sz="1200">
              <a:latin typeface="Times" panose="02020603050405020304" pitchFamily="18" charset="0"/>
            </a:endParaRPr>
          </a:p>
        </p:txBody>
      </p:sp>
      <p:sp>
        <p:nvSpPr>
          <p:cNvPr id="41987" name="Rectangle 2">
            <a:extLst>
              <a:ext uri="{FF2B5EF4-FFF2-40B4-BE49-F238E27FC236}">
                <a16:creationId xmlns:a16="http://schemas.microsoft.com/office/drawing/2014/main" id="{D491769E-7531-A915-2DBC-3B792EC2D5D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B6A39F2E-2636-6C70-26E6-F9646A73E5C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C956E2FB-543B-1B69-B350-5E76F6A6AD8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3AB447FC-847C-4371-ACB1-3FA021CD5643}" type="slidenum">
              <a:rPr lang="en-US" altLang="en-US" sz="1200" smtClean="0">
                <a:latin typeface="Times" panose="02020603050405020304" pitchFamily="18" charset="0"/>
              </a:rPr>
              <a:pPr/>
              <a:t>20</a:t>
            </a:fld>
            <a:endParaRPr lang="en-US" altLang="en-US" sz="1200">
              <a:latin typeface="Times" panose="02020603050405020304" pitchFamily="18" charset="0"/>
            </a:endParaRPr>
          </a:p>
        </p:txBody>
      </p:sp>
      <p:sp>
        <p:nvSpPr>
          <p:cNvPr id="44035" name="Rectangle 2">
            <a:extLst>
              <a:ext uri="{FF2B5EF4-FFF2-40B4-BE49-F238E27FC236}">
                <a16:creationId xmlns:a16="http://schemas.microsoft.com/office/drawing/2014/main" id="{A8D0B7E0-863A-E39F-EEEE-C322D7AE7795}"/>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FB8E6FBE-E19A-E359-454C-0DDCAE2DA5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F54873B-778A-5722-907C-81C13225F11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A0B679B8-61D6-4034-AE25-8B21D9521E1E}" type="slidenum">
              <a:rPr lang="en-US" altLang="en-US" sz="1200" smtClean="0">
                <a:latin typeface="Times" panose="02020603050405020304" pitchFamily="18" charset="0"/>
              </a:rPr>
              <a:pPr/>
              <a:t>2</a:t>
            </a:fld>
            <a:endParaRPr lang="en-US" altLang="en-US" sz="1200">
              <a:latin typeface="Times" panose="02020603050405020304" pitchFamily="18" charset="0"/>
            </a:endParaRPr>
          </a:p>
        </p:txBody>
      </p:sp>
      <p:sp>
        <p:nvSpPr>
          <p:cNvPr id="8195" name="Rectangle 2">
            <a:extLst>
              <a:ext uri="{FF2B5EF4-FFF2-40B4-BE49-F238E27FC236}">
                <a16:creationId xmlns:a16="http://schemas.microsoft.com/office/drawing/2014/main" id="{5E63403C-BB6E-A344-94D1-B59A2D47E6DC}"/>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810FD234-4197-AC79-096E-A64D527A123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17DABE39-A47D-405E-73F8-A19F8BAC8BE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319EECA2-BD3D-40F0-BAE8-0766788A93DF}" type="slidenum">
              <a:rPr lang="en-US" altLang="en-US" sz="1200" smtClean="0">
                <a:latin typeface="Times" panose="02020603050405020304" pitchFamily="18" charset="0"/>
              </a:rPr>
              <a:pPr/>
              <a:t>28</a:t>
            </a:fld>
            <a:endParaRPr lang="en-US" altLang="en-US" sz="1200">
              <a:latin typeface="Times" panose="02020603050405020304" pitchFamily="18" charset="0"/>
            </a:endParaRPr>
          </a:p>
        </p:txBody>
      </p:sp>
      <p:sp>
        <p:nvSpPr>
          <p:cNvPr id="53251" name="Rectangle 2">
            <a:extLst>
              <a:ext uri="{FF2B5EF4-FFF2-40B4-BE49-F238E27FC236}">
                <a16:creationId xmlns:a16="http://schemas.microsoft.com/office/drawing/2014/main" id="{D6BABF34-E1BF-44E5-6B8A-D9BB87897118}"/>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A9F97528-7780-0DD0-2DCF-D4C9F75AF2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69BD2AC-90B5-C136-E7C2-1DA0F3C99AC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D895C13C-CE60-496A-814D-85C231A9ED4D}" type="slidenum">
              <a:rPr lang="en-US" altLang="en-US" sz="1200" smtClean="0">
                <a:latin typeface="Times" panose="02020603050405020304" pitchFamily="18" charset="0"/>
              </a:rPr>
              <a:pPr/>
              <a:t>32</a:t>
            </a:fld>
            <a:endParaRPr lang="en-US" altLang="en-US" sz="1200">
              <a:latin typeface="Times" panose="02020603050405020304" pitchFamily="18" charset="0"/>
            </a:endParaRPr>
          </a:p>
        </p:txBody>
      </p:sp>
      <p:sp>
        <p:nvSpPr>
          <p:cNvPr id="58371" name="Rectangle 2">
            <a:extLst>
              <a:ext uri="{FF2B5EF4-FFF2-40B4-BE49-F238E27FC236}">
                <a16:creationId xmlns:a16="http://schemas.microsoft.com/office/drawing/2014/main" id="{2BEEEFA4-161C-AD97-3986-AE10FE633A71}"/>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3CAC4279-6416-42F6-D196-D29C473A1C2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EF48D51-22D3-4DF5-B88D-E74484A2D39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9A2E7D27-3F7F-4A3E-997C-9B4CD702EC88}" type="slidenum">
              <a:rPr lang="en-US" altLang="en-US" sz="1200" smtClean="0">
                <a:latin typeface="Times" panose="02020603050405020304" pitchFamily="18" charset="0"/>
              </a:rPr>
              <a:pPr/>
              <a:t>33</a:t>
            </a:fld>
            <a:endParaRPr lang="en-US" altLang="en-US" sz="1200">
              <a:latin typeface="Times" panose="02020603050405020304" pitchFamily="18" charset="0"/>
            </a:endParaRPr>
          </a:p>
        </p:txBody>
      </p:sp>
      <p:sp>
        <p:nvSpPr>
          <p:cNvPr id="60419" name="Rectangle 2">
            <a:extLst>
              <a:ext uri="{FF2B5EF4-FFF2-40B4-BE49-F238E27FC236}">
                <a16:creationId xmlns:a16="http://schemas.microsoft.com/office/drawing/2014/main" id="{FE3C0BCC-10DD-484E-1030-1A30ABF35F9F}"/>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F2F46A9A-AEA5-FE8A-99B0-4EAD4D6BE0C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94E658F3-C217-C1DA-CA0B-B10F58769C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5E6B5459-5D3C-4F26-A5EC-B7666A31F578}" type="slidenum">
              <a:rPr lang="en-US" altLang="en-US" sz="1200" smtClean="0">
                <a:latin typeface="Times" panose="02020603050405020304" pitchFamily="18" charset="0"/>
              </a:rPr>
              <a:pPr/>
              <a:t>36</a:t>
            </a:fld>
            <a:endParaRPr lang="en-US" altLang="en-US" sz="1200">
              <a:latin typeface="Times" panose="02020603050405020304" pitchFamily="18" charset="0"/>
            </a:endParaRPr>
          </a:p>
        </p:txBody>
      </p:sp>
      <p:sp>
        <p:nvSpPr>
          <p:cNvPr id="64515" name="Rectangle 2">
            <a:extLst>
              <a:ext uri="{FF2B5EF4-FFF2-40B4-BE49-F238E27FC236}">
                <a16:creationId xmlns:a16="http://schemas.microsoft.com/office/drawing/2014/main" id="{0646E0FA-556A-097C-BC66-7AC36FD19F9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DDE4BC3-B3CD-3ABF-2BB3-D6C788D22A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DF72EE8-EDF2-396E-17C6-D6CDF4BEECB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8B4D2A4A-DC7A-44AC-A99D-5F14DFCCAA4E}" type="slidenum">
              <a:rPr lang="en-US" altLang="en-US" sz="1200" smtClean="0">
                <a:latin typeface="Times" panose="02020603050405020304" pitchFamily="18" charset="0"/>
              </a:rPr>
              <a:pPr/>
              <a:t>37</a:t>
            </a:fld>
            <a:endParaRPr lang="en-US" altLang="en-US" sz="1200">
              <a:latin typeface="Times" panose="02020603050405020304" pitchFamily="18" charset="0"/>
            </a:endParaRPr>
          </a:p>
        </p:txBody>
      </p:sp>
      <p:sp>
        <p:nvSpPr>
          <p:cNvPr id="66563" name="Rectangle 2">
            <a:extLst>
              <a:ext uri="{FF2B5EF4-FFF2-40B4-BE49-F238E27FC236}">
                <a16:creationId xmlns:a16="http://schemas.microsoft.com/office/drawing/2014/main" id="{F6601FCE-7217-1F09-EE35-53F897304745}"/>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EAB4BC6-4A28-ABCC-1F82-406FC5D013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297558F7-F3F2-3C81-A4B2-A275040145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F75A6FE5-2A32-4AA1-9577-86F85C07CEF0}" type="slidenum">
              <a:rPr lang="en-US" altLang="en-US" sz="1200" smtClean="0">
                <a:latin typeface="Times" panose="02020603050405020304" pitchFamily="18" charset="0"/>
              </a:rPr>
              <a:pPr/>
              <a:t>39</a:t>
            </a:fld>
            <a:endParaRPr lang="en-US" altLang="en-US" sz="1200">
              <a:latin typeface="Times" panose="02020603050405020304" pitchFamily="18" charset="0"/>
            </a:endParaRPr>
          </a:p>
        </p:txBody>
      </p:sp>
      <p:sp>
        <p:nvSpPr>
          <p:cNvPr id="69635" name="Rectangle 2">
            <a:extLst>
              <a:ext uri="{FF2B5EF4-FFF2-40B4-BE49-F238E27FC236}">
                <a16:creationId xmlns:a16="http://schemas.microsoft.com/office/drawing/2014/main" id="{9E8F398A-2588-EB43-7624-C1B2389898AD}"/>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F1C6F814-9991-2ED6-2494-2E63307E5B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50E6FFE-4697-E093-8CF3-48C002185EA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FE982BC9-D44A-4F9B-8F58-9B4B296D268E}" type="slidenum">
              <a:rPr lang="en-US" altLang="en-US" sz="1200" smtClean="0">
                <a:latin typeface="Times" panose="02020603050405020304" pitchFamily="18" charset="0"/>
              </a:rPr>
              <a:pPr/>
              <a:t>40</a:t>
            </a:fld>
            <a:endParaRPr lang="en-US" altLang="en-US" sz="1200">
              <a:latin typeface="Times" panose="02020603050405020304" pitchFamily="18" charset="0"/>
            </a:endParaRPr>
          </a:p>
        </p:txBody>
      </p:sp>
      <p:sp>
        <p:nvSpPr>
          <p:cNvPr id="71683" name="Rectangle 2">
            <a:extLst>
              <a:ext uri="{FF2B5EF4-FFF2-40B4-BE49-F238E27FC236}">
                <a16:creationId xmlns:a16="http://schemas.microsoft.com/office/drawing/2014/main" id="{C7ADDB22-9C01-B9F8-B12A-FDEF7A230D4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8AFF80FD-BA78-7780-4E82-1F481AD629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30840BD-8DB1-2987-0E50-B580C98E2B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D9622BEB-F5AF-45CF-A7F2-AFE0EEB02A86}" type="slidenum">
              <a:rPr lang="en-US" altLang="en-US" sz="1200" smtClean="0">
                <a:latin typeface="Times" panose="02020603050405020304" pitchFamily="18" charset="0"/>
              </a:rPr>
              <a:pPr/>
              <a:t>41</a:t>
            </a:fld>
            <a:endParaRPr lang="en-US" altLang="en-US" sz="1200">
              <a:latin typeface="Times" panose="02020603050405020304" pitchFamily="18" charset="0"/>
            </a:endParaRPr>
          </a:p>
        </p:txBody>
      </p:sp>
      <p:sp>
        <p:nvSpPr>
          <p:cNvPr id="73731" name="Rectangle 2">
            <a:extLst>
              <a:ext uri="{FF2B5EF4-FFF2-40B4-BE49-F238E27FC236}">
                <a16:creationId xmlns:a16="http://schemas.microsoft.com/office/drawing/2014/main" id="{7AD2B8C7-B878-6683-CF4D-10240C3418A8}"/>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C957829A-33B5-132A-3B95-21B1D565045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BD63CFDA-161B-4A3E-9263-5DA50974F3F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4F0055BB-233F-49EA-9F97-551293F1B8FE}" type="slidenum">
              <a:rPr lang="en-US" altLang="en-US" sz="1200" smtClean="0">
                <a:latin typeface="Times" panose="02020603050405020304" pitchFamily="18" charset="0"/>
              </a:rPr>
              <a:pPr/>
              <a:t>42</a:t>
            </a:fld>
            <a:endParaRPr lang="en-US" altLang="en-US" sz="1200">
              <a:latin typeface="Times" panose="02020603050405020304" pitchFamily="18" charset="0"/>
            </a:endParaRPr>
          </a:p>
        </p:txBody>
      </p:sp>
      <p:sp>
        <p:nvSpPr>
          <p:cNvPr id="75779" name="Rectangle 2">
            <a:extLst>
              <a:ext uri="{FF2B5EF4-FFF2-40B4-BE49-F238E27FC236}">
                <a16:creationId xmlns:a16="http://schemas.microsoft.com/office/drawing/2014/main" id="{8A5CF35E-DA7B-A3DD-573D-1B65A81B4FFC}"/>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FBB56A85-3B52-9730-B4AB-5C07B3C4996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D243A4B8-66D2-3AF6-F624-C92E14EB32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07588526-E385-48D1-9F22-FAE48FE9EC61}" type="slidenum">
              <a:rPr lang="en-US" altLang="en-US" sz="1200" smtClean="0">
                <a:latin typeface="Times" panose="02020603050405020304" pitchFamily="18" charset="0"/>
              </a:rPr>
              <a:pPr/>
              <a:t>43</a:t>
            </a:fld>
            <a:endParaRPr lang="en-US" altLang="en-US" sz="1200">
              <a:latin typeface="Times" panose="02020603050405020304" pitchFamily="18" charset="0"/>
            </a:endParaRPr>
          </a:p>
        </p:txBody>
      </p:sp>
      <p:sp>
        <p:nvSpPr>
          <p:cNvPr id="77827" name="Rectangle 2">
            <a:extLst>
              <a:ext uri="{FF2B5EF4-FFF2-40B4-BE49-F238E27FC236}">
                <a16:creationId xmlns:a16="http://schemas.microsoft.com/office/drawing/2014/main" id="{6A47EE80-96B4-CF85-C2C1-3FDBF2146A61}"/>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9C1EE13B-75D2-70F6-3E1D-0A3F54CEDA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64EEC246-E7FD-A043-CD96-B962E2A1B6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A48338A2-36F9-4AEF-93F7-AD887251FF42}" type="slidenum">
              <a:rPr lang="en-US" altLang="en-US" sz="1200" smtClean="0">
                <a:latin typeface="Times" panose="02020603050405020304" pitchFamily="18" charset="0"/>
              </a:rPr>
              <a:pPr/>
              <a:t>3</a:t>
            </a:fld>
            <a:endParaRPr lang="en-US" altLang="en-US" sz="1200">
              <a:latin typeface="Times" panose="02020603050405020304" pitchFamily="18" charset="0"/>
            </a:endParaRPr>
          </a:p>
        </p:txBody>
      </p:sp>
      <p:sp>
        <p:nvSpPr>
          <p:cNvPr id="10243" name="Rectangle 2">
            <a:extLst>
              <a:ext uri="{FF2B5EF4-FFF2-40B4-BE49-F238E27FC236}">
                <a16:creationId xmlns:a16="http://schemas.microsoft.com/office/drawing/2014/main" id="{015688FA-C8B7-4A54-7700-08CDC1190C13}"/>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51C79546-F934-7EF4-E6FA-F5016CA65C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C6D1400A-265A-8FDB-D411-63EDE156D65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FF957956-1005-46D5-AA3B-573F4E2F6E0D}" type="slidenum">
              <a:rPr lang="en-US" altLang="en-US" sz="1200" smtClean="0">
                <a:latin typeface="Times" panose="02020603050405020304" pitchFamily="18" charset="0"/>
              </a:rPr>
              <a:pPr/>
              <a:t>4</a:t>
            </a:fld>
            <a:endParaRPr lang="en-US" altLang="en-US" sz="1200">
              <a:latin typeface="Times" panose="02020603050405020304" pitchFamily="18" charset="0"/>
            </a:endParaRPr>
          </a:p>
        </p:txBody>
      </p:sp>
      <p:sp>
        <p:nvSpPr>
          <p:cNvPr id="12291" name="Rectangle 2">
            <a:extLst>
              <a:ext uri="{FF2B5EF4-FFF2-40B4-BE49-F238E27FC236}">
                <a16:creationId xmlns:a16="http://schemas.microsoft.com/office/drawing/2014/main" id="{C1EF1BC7-C3F4-51DA-9358-7AA581582F8C}"/>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011EAD36-42A1-2EC1-84F6-7B4A4C35B2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65BE6B2C-3AD3-0011-AE9F-647075A1FF3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2EFBE802-F298-4C71-BE56-89437F6DA160}" type="slidenum">
              <a:rPr lang="en-US" altLang="en-US" sz="1200" smtClean="0">
                <a:latin typeface="Times" panose="02020603050405020304" pitchFamily="18" charset="0"/>
              </a:rPr>
              <a:pPr/>
              <a:t>5</a:t>
            </a:fld>
            <a:endParaRPr lang="en-US" altLang="en-US" sz="1200">
              <a:latin typeface="Times" panose="02020603050405020304" pitchFamily="18" charset="0"/>
            </a:endParaRPr>
          </a:p>
        </p:txBody>
      </p:sp>
      <p:sp>
        <p:nvSpPr>
          <p:cNvPr id="14339" name="Rectangle 2">
            <a:extLst>
              <a:ext uri="{FF2B5EF4-FFF2-40B4-BE49-F238E27FC236}">
                <a16:creationId xmlns:a16="http://schemas.microsoft.com/office/drawing/2014/main" id="{8C34BFF4-C7C5-9C59-4F17-DC9682164A37}"/>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A1B88B7-608B-EFCE-7183-C8E65A649A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8CEC0FB-1597-4900-C5D9-3B58BB2A22B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8816231C-7BC1-4DA3-8B81-BD9C664AE26D}" type="slidenum">
              <a:rPr lang="en-US" altLang="en-US" sz="1200" smtClean="0">
                <a:latin typeface="Times" panose="02020603050405020304" pitchFamily="18" charset="0"/>
              </a:rPr>
              <a:pPr/>
              <a:t>6</a:t>
            </a:fld>
            <a:endParaRPr lang="en-US" altLang="en-US" sz="1200">
              <a:latin typeface="Times" panose="02020603050405020304" pitchFamily="18" charset="0"/>
            </a:endParaRPr>
          </a:p>
        </p:txBody>
      </p:sp>
      <p:sp>
        <p:nvSpPr>
          <p:cNvPr id="16387" name="Rectangle 2">
            <a:extLst>
              <a:ext uri="{FF2B5EF4-FFF2-40B4-BE49-F238E27FC236}">
                <a16:creationId xmlns:a16="http://schemas.microsoft.com/office/drawing/2014/main" id="{9BC77903-3817-7525-CA8D-937D90291A5F}"/>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7D0B4324-C14B-2B70-905E-9795980BCBA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04D6909A-B50A-4C3B-B9E7-8E562282F0D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9B508E19-A65E-4ECD-BDE9-A1AC8B74EFED}" type="slidenum">
              <a:rPr lang="en-US" altLang="en-US" sz="1200" smtClean="0">
                <a:latin typeface="Times" panose="02020603050405020304" pitchFamily="18" charset="0"/>
              </a:rPr>
              <a:pPr/>
              <a:t>7</a:t>
            </a:fld>
            <a:endParaRPr lang="en-US" altLang="en-US" sz="1200">
              <a:latin typeface="Times" panose="02020603050405020304" pitchFamily="18" charset="0"/>
            </a:endParaRPr>
          </a:p>
        </p:txBody>
      </p:sp>
      <p:sp>
        <p:nvSpPr>
          <p:cNvPr id="18435" name="Rectangle 2">
            <a:extLst>
              <a:ext uri="{FF2B5EF4-FFF2-40B4-BE49-F238E27FC236}">
                <a16:creationId xmlns:a16="http://schemas.microsoft.com/office/drawing/2014/main" id="{0F7ECCA9-C8A4-2364-9BAD-866248787B76}"/>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772BB3A9-7FFB-FD54-6324-40F1D119D93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854651A-ACD9-5B6D-9B42-673E77E2A93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13254613-C6E3-43F5-B717-4F78EDA9909C}" type="slidenum">
              <a:rPr lang="en-US" altLang="en-US" sz="1200" smtClean="0">
                <a:latin typeface="Times" panose="02020603050405020304" pitchFamily="18" charset="0"/>
              </a:rPr>
              <a:pPr/>
              <a:t>8</a:t>
            </a:fld>
            <a:endParaRPr lang="en-US" altLang="en-US" sz="1200">
              <a:latin typeface="Times" panose="02020603050405020304" pitchFamily="18" charset="0"/>
            </a:endParaRPr>
          </a:p>
        </p:txBody>
      </p:sp>
      <p:sp>
        <p:nvSpPr>
          <p:cNvPr id="20483" name="Rectangle 2">
            <a:extLst>
              <a:ext uri="{FF2B5EF4-FFF2-40B4-BE49-F238E27FC236}">
                <a16:creationId xmlns:a16="http://schemas.microsoft.com/office/drawing/2014/main" id="{E3B41EB3-53FF-E41A-E7EB-179B4F1BD295}"/>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1CC14B35-EFD0-F8C1-0382-BCD5C8EAD4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DAAA775E-C3BA-14B0-CC75-3B8012B747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urier" pitchFamily="49" charset="0"/>
              </a:defRPr>
            </a:lvl1pPr>
            <a:lvl2pPr marL="742950" indent="-285750">
              <a:defRPr sz="2400">
                <a:solidFill>
                  <a:schemeClr val="tx1"/>
                </a:solidFill>
                <a:latin typeface="Courier" pitchFamily="49" charset="0"/>
              </a:defRPr>
            </a:lvl2pPr>
            <a:lvl3pPr marL="1143000" indent="-228600">
              <a:defRPr sz="2400">
                <a:solidFill>
                  <a:schemeClr val="tx1"/>
                </a:solidFill>
                <a:latin typeface="Courier" pitchFamily="49" charset="0"/>
              </a:defRPr>
            </a:lvl3pPr>
            <a:lvl4pPr marL="1600200" indent="-228600">
              <a:defRPr sz="2400">
                <a:solidFill>
                  <a:schemeClr val="tx1"/>
                </a:solidFill>
                <a:latin typeface="Courier" pitchFamily="49" charset="0"/>
              </a:defRPr>
            </a:lvl4pPr>
            <a:lvl5pPr marL="2057400" indent="-228600">
              <a:defRPr sz="2400">
                <a:solidFill>
                  <a:schemeClr val="tx1"/>
                </a:solidFill>
                <a:latin typeface="Courier" pitchFamily="49" charset="0"/>
              </a:defRPr>
            </a:lvl5pPr>
            <a:lvl6pPr marL="2514600" indent="-228600" eaLnBrk="0" fontAlgn="base" hangingPunct="0">
              <a:spcBef>
                <a:spcPct val="0"/>
              </a:spcBef>
              <a:spcAft>
                <a:spcPct val="0"/>
              </a:spcAft>
              <a:defRPr sz="2400">
                <a:solidFill>
                  <a:schemeClr val="tx1"/>
                </a:solidFill>
                <a:latin typeface="Courier" pitchFamily="49" charset="0"/>
              </a:defRPr>
            </a:lvl6pPr>
            <a:lvl7pPr marL="2971800" indent="-228600" eaLnBrk="0" fontAlgn="base" hangingPunct="0">
              <a:spcBef>
                <a:spcPct val="0"/>
              </a:spcBef>
              <a:spcAft>
                <a:spcPct val="0"/>
              </a:spcAft>
              <a:defRPr sz="2400">
                <a:solidFill>
                  <a:schemeClr val="tx1"/>
                </a:solidFill>
                <a:latin typeface="Courier" pitchFamily="49" charset="0"/>
              </a:defRPr>
            </a:lvl7pPr>
            <a:lvl8pPr marL="3429000" indent="-228600" eaLnBrk="0" fontAlgn="base" hangingPunct="0">
              <a:spcBef>
                <a:spcPct val="0"/>
              </a:spcBef>
              <a:spcAft>
                <a:spcPct val="0"/>
              </a:spcAft>
              <a:defRPr sz="2400">
                <a:solidFill>
                  <a:schemeClr val="tx1"/>
                </a:solidFill>
                <a:latin typeface="Courier" pitchFamily="49" charset="0"/>
              </a:defRPr>
            </a:lvl8pPr>
            <a:lvl9pPr marL="3886200" indent="-228600" eaLnBrk="0" fontAlgn="base" hangingPunct="0">
              <a:spcBef>
                <a:spcPct val="0"/>
              </a:spcBef>
              <a:spcAft>
                <a:spcPct val="0"/>
              </a:spcAft>
              <a:defRPr sz="2400">
                <a:solidFill>
                  <a:schemeClr val="tx1"/>
                </a:solidFill>
                <a:latin typeface="Courier" pitchFamily="49" charset="0"/>
              </a:defRPr>
            </a:lvl9pPr>
          </a:lstStyle>
          <a:p>
            <a:fld id="{016BF49A-7310-4C4E-957F-9C889D9AB9A9}" type="slidenum">
              <a:rPr lang="en-US" altLang="en-US" sz="1200" smtClean="0">
                <a:latin typeface="Times" panose="02020603050405020304" pitchFamily="18" charset="0"/>
              </a:rPr>
              <a:pPr/>
              <a:t>9</a:t>
            </a:fld>
            <a:endParaRPr lang="en-US" altLang="en-US" sz="1200">
              <a:latin typeface="Times" panose="02020603050405020304" pitchFamily="18" charset="0"/>
            </a:endParaRPr>
          </a:p>
        </p:txBody>
      </p:sp>
      <p:sp>
        <p:nvSpPr>
          <p:cNvPr id="22531" name="Rectangle 2">
            <a:extLst>
              <a:ext uri="{FF2B5EF4-FFF2-40B4-BE49-F238E27FC236}">
                <a16:creationId xmlns:a16="http://schemas.microsoft.com/office/drawing/2014/main" id="{306D806D-A90F-76D2-9945-05E4B1CFAC25}"/>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F7A42366-0A05-7060-85E9-D43BDAD9B58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107"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en-US" altLang="en-US" noProof="0"/>
              <a:t>Click to edit Master title style</a:t>
            </a:r>
          </a:p>
        </p:txBody>
      </p:sp>
      <p:sp>
        <p:nvSpPr>
          <p:cNvPr id="4108"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2" name="Rectangle 13">
            <a:extLst>
              <a:ext uri="{FF2B5EF4-FFF2-40B4-BE49-F238E27FC236}">
                <a16:creationId xmlns:a16="http://schemas.microsoft.com/office/drawing/2014/main" id="{8DC8D3AF-DAA6-6A8B-2792-B2134D95D13F}"/>
              </a:ext>
            </a:extLst>
          </p:cNvPr>
          <p:cNvSpPr>
            <a:spLocks noGrp="1" noChangeArrowheads="1"/>
          </p:cNvSpPr>
          <p:nvPr>
            <p:ph type="dt" sz="quarter" idx="10"/>
          </p:nvPr>
        </p:nvSpPr>
        <p:spPr>
          <a:xfrm>
            <a:off x="457200" y="6248400"/>
            <a:ext cx="2133600" cy="476250"/>
          </a:xfrm>
        </p:spPr>
        <p:txBody>
          <a:bodyPr/>
          <a:lstStyle>
            <a:lvl1pPr>
              <a:defRPr/>
            </a:lvl1pPr>
          </a:lstStyle>
          <a:p>
            <a:pPr>
              <a:defRPr/>
            </a:pPr>
            <a:endParaRPr lang="en-US" altLang="en-US"/>
          </a:p>
        </p:txBody>
      </p:sp>
      <p:sp>
        <p:nvSpPr>
          <p:cNvPr id="3" name="Rectangle 14">
            <a:extLst>
              <a:ext uri="{FF2B5EF4-FFF2-40B4-BE49-F238E27FC236}">
                <a16:creationId xmlns:a16="http://schemas.microsoft.com/office/drawing/2014/main" id="{9EAB1076-897E-BB9C-ED52-74EDFAA02EC7}"/>
              </a:ext>
            </a:extLst>
          </p:cNvPr>
          <p:cNvSpPr>
            <a:spLocks noGrp="1" noChangeArrowheads="1"/>
          </p:cNvSpPr>
          <p:nvPr>
            <p:ph type="ftr" sz="quarter" idx="11"/>
          </p:nvPr>
        </p:nvSpPr>
        <p:spPr>
          <a:xfrm>
            <a:off x="3124200" y="6251575"/>
            <a:ext cx="2895600" cy="476250"/>
          </a:xfrm>
        </p:spPr>
        <p:txBody>
          <a:bodyPr/>
          <a:lstStyle>
            <a:lvl1pPr>
              <a:defRPr/>
            </a:lvl1pPr>
          </a:lstStyle>
          <a:p>
            <a:pPr>
              <a:defRPr/>
            </a:pPr>
            <a:endParaRPr lang="en-US" altLang="en-US"/>
          </a:p>
        </p:txBody>
      </p:sp>
      <p:sp>
        <p:nvSpPr>
          <p:cNvPr id="4" name="Rectangle 15">
            <a:extLst>
              <a:ext uri="{FF2B5EF4-FFF2-40B4-BE49-F238E27FC236}">
                <a16:creationId xmlns:a16="http://schemas.microsoft.com/office/drawing/2014/main" id="{3442FE38-221C-9385-057D-03E8B20D14F9}"/>
              </a:ext>
            </a:extLst>
          </p:cNvPr>
          <p:cNvSpPr>
            <a:spLocks noGrp="1" noChangeArrowheads="1"/>
          </p:cNvSpPr>
          <p:nvPr>
            <p:ph type="sldNum" sz="quarter" idx="12"/>
          </p:nvPr>
        </p:nvSpPr>
        <p:spPr>
          <a:xfrm>
            <a:off x="6553200" y="6254750"/>
            <a:ext cx="2133600" cy="476250"/>
          </a:xfrm>
        </p:spPr>
        <p:txBody>
          <a:bodyPr/>
          <a:lstStyle>
            <a:lvl1pPr>
              <a:defRPr>
                <a:solidFill>
                  <a:schemeClr val="tx1"/>
                </a:solidFill>
              </a:defRPr>
            </a:lvl1pPr>
          </a:lstStyle>
          <a:p>
            <a:pPr>
              <a:defRPr/>
            </a:pPr>
            <a:fld id="{B5B86351-AF2F-4EF6-A904-B1CDF5764E6A}" type="slidenum">
              <a:rPr lang="en-US" altLang="en-US"/>
              <a:pPr>
                <a:defRPr/>
              </a:pPr>
              <a:t>‹#›</a:t>
            </a:fld>
            <a:endParaRPr lang="en-US" altLang="en-US"/>
          </a:p>
        </p:txBody>
      </p:sp>
    </p:spTree>
    <p:extLst>
      <p:ext uri="{BB962C8B-B14F-4D97-AF65-F5344CB8AC3E}">
        <p14:creationId xmlns:p14="http://schemas.microsoft.com/office/powerpoint/2010/main" val="193650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3">
            <a:extLst>
              <a:ext uri="{FF2B5EF4-FFF2-40B4-BE49-F238E27FC236}">
                <a16:creationId xmlns:a16="http://schemas.microsoft.com/office/drawing/2014/main" id="{7F1F132E-407B-B638-C86F-301A35E949E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F4EB27D0-0A98-1402-352F-8E711129772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D2396718-FA5F-87B1-5A80-B527FC6EB472}"/>
              </a:ext>
            </a:extLst>
          </p:cNvPr>
          <p:cNvSpPr>
            <a:spLocks noGrp="1" noChangeArrowheads="1"/>
          </p:cNvSpPr>
          <p:nvPr>
            <p:ph type="sldNum" sz="quarter" idx="12"/>
          </p:nvPr>
        </p:nvSpPr>
        <p:spPr>
          <a:ln/>
        </p:spPr>
        <p:txBody>
          <a:bodyPr/>
          <a:lstStyle>
            <a:lvl1pPr>
              <a:defRPr/>
            </a:lvl1pPr>
          </a:lstStyle>
          <a:p>
            <a:pPr>
              <a:defRPr/>
            </a:pPr>
            <a:fld id="{2661BF55-5375-4654-B4B4-142452D6ED49}" type="slidenum">
              <a:rPr lang="en-US" altLang="en-US"/>
              <a:pPr>
                <a:defRPr/>
              </a:pPr>
              <a:t>‹#›</a:t>
            </a:fld>
            <a:endParaRPr lang="en-US" altLang="en-US"/>
          </a:p>
        </p:txBody>
      </p:sp>
    </p:spTree>
    <p:extLst>
      <p:ext uri="{BB962C8B-B14F-4D97-AF65-F5344CB8AC3E}">
        <p14:creationId xmlns:p14="http://schemas.microsoft.com/office/powerpoint/2010/main" val="353575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453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24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3">
            <a:extLst>
              <a:ext uri="{FF2B5EF4-FFF2-40B4-BE49-F238E27FC236}">
                <a16:creationId xmlns:a16="http://schemas.microsoft.com/office/drawing/2014/main" id="{FBA379A5-73BE-DC98-1862-5696D96AEFB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2826BD23-A4E9-5136-EB66-ECFEDF134EB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B6AF2A71-EB04-71F2-A9E4-ACD6314D3CAB}"/>
              </a:ext>
            </a:extLst>
          </p:cNvPr>
          <p:cNvSpPr>
            <a:spLocks noGrp="1" noChangeArrowheads="1"/>
          </p:cNvSpPr>
          <p:nvPr>
            <p:ph type="sldNum" sz="quarter" idx="12"/>
          </p:nvPr>
        </p:nvSpPr>
        <p:spPr>
          <a:ln/>
        </p:spPr>
        <p:txBody>
          <a:bodyPr/>
          <a:lstStyle>
            <a:lvl1pPr>
              <a:defRPr/>
            </a:lvl1pPr>
          </a:lstStyle>
          <a:p>
            <a:pPr>
              <a:defRPr/>
            </a:pPr>
            <a:fld id="{14DFFE95-35A1-4026-AD06-1A757E309085}" type="slidenum">
              <a:rPr lang="en-US" altLang="en-US"/>
              <a:pPr>
                <a:defRPr/>
              </a:pPr>
              <a:t>‹#›</a:t>
            </a:fld>
            <a:endParaRPr lang="en-US" altLang="en-US"/>
          </a:p>
        </p:txBody>
      </p:sp>
    </p:spTree>
    <p:extLst>
      <p:ext uri="{BB962C8B-B14F-4D97-AF65-F5344CB8AC3E}">
        <p14:creationId xmlns:p14="http://schemas.microsoft.com/office/powerpoint/2010/main" val="119648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3">
            <a:extLst>
              <a:ext uri="{FF2B5EF4-FFF2-40B4-BE49-F238E27FC236}">
                <a16:creationId xmlns:a16="http://schemas.microsoft.com/office/drawing/2014/main" id="{C34A280B-491D-678D-E4A3-BA18EAFF5FF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BFEAE8F0-2151-8E2F-A25E-0BCE0900562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6D2A1E5C-565C-F235-452F-0C1FB9C41798}"/>
              </a:ext>
            </a:extLst>
          </p:cNvPr>
          <p:cNvSpPr>
            <a:spLocks noGrp="1" noChangeArrowheads="1"/>
          </p:cNvSpPr>
          <p:nvPr>
            <p:ph type="sldNum" sz="quarter" idx="12"/>
          </p:nvPr>
        </p:nvSpPr>
        <p:spPr>
          <a:ln/>
        </p:spPr>
        <p:txBody>
          <a:bodyPr/>
          <a:lstStyle>
            <a:lvl1pPr>
              <a:defRPr/>
            </a:lvl1pPr>
          </a:lstStyle>
          <a:p>
            <a:pPr>
              <a:defRPr/>
            </a:pPr>
            <a:fld id="{EA6A6CD5-5D70-4310-B79E-7FD6A1209F63}" type="slidenum">
              <a:rPr lang="en-US" altLang="en-US"/>
              <a:pPr>
                <a:defRPr/>
              </a:pPr>
              <a:t>‹#›</a:t>
            </a:fld>
            <a:endParaRPr lang="en-US" altLang="en-US"/>
          </a:p>
        </p:txBody>
      </p:sp>
    </p:spTree>
    <p:extLst>
      <p:ext uri="{BB962C8B-B14F-4D97-AF65-F5344CB8AC3E}">
        <p14:creationId xmlns:p14="http://schemas.microsoft.com/office/powerpoint/2010/main" val="168109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3">
            <a:extLst>
              <a:ext uri="{FF2B5EF4-FFF2-40B4-BE49-F238E27FC236}">
                <a16:creationId xmlns:a16="http://schemas.microsoft.com/office/drawing/2014/main" id="{A92360D0-8404-353D-246E-E85E62A8AED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5E37C165-A6AD-DC91-CA16-71A2CBD5C23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00677281-B05E-CEFD-3A41-4A340D85A48C}"/>
              </a:ext>
            </a:extLst>
          </p:cNvPr>
          <p:cNvSpPr>
            <a:spLocks noGrp="1" noChangeArrowheads="1"/>
          </p:cNvSpPr>
          <p:nvPr>
            <p:ph type="sldNum" sz="quarter" idx="12"/>
          </p:nvPr>
        </p:nvSpPr>
        <p:spPr>
          <a:ln/>
        </p:spPr>
        <p:txBody>
          <a:bodyPr/>
          <a:lstStyle>
            <a:lvl1pPr>
              <a:defRPr/>
            </a:lvl1pPr>
          </a:lstStyle>
          <a:p>
            <a:pPr>
              <a:defRPr/>
            </a:pPr>
            <a:fld id="{594C79CD-3A9E-42F2-B60C-567B1D5D3C9B}" type="slidenum">
              <a:rPr lang="en-US" altLang="en-US"/>
              <a:pPr>
                <a:defRPr/>
              </a:pPr>
              <a:t>‹#›</a:t>
            </a:fld>
            <a:endParaRPr lang="en-US" altLang="en-US"/>
          </a:p>
        </p:txBody>
      </p:sp>
    </p:spTree>
    <p:extLst>
      <p:ext uri="{BB962C8B-B14F-4D97-AF65-F5344CB8AC3E}">
        <p14:creationId xmlns:p14="http://schemas.microsoft.com/office/powerpoint/2010/main" val="152095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49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49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3">
            <a:extLst>
              <a:ext uri="{FF2B5EF4-FFF2-40B4-BE49-F238E27FC236}">
                <a16:creationId xmlns:a16="http://schemas.microsoft.com/office/drawing/2014/main" id="{96C2729C-E7D1-58FF-CDB9-A7435F50469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4">
            <a:extLst>
              <a:ext uri="{FF2B5EF4-FFF2-40B4-BE49-F238E27FC236}">
                <a16:creationId xmlns:a16="http://schemas.microsoft.com/office/drawing/2014/main" id="{580C6D34-D25D-78E7-ED16-A9CF8CF705F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5">
            <a:extLst>
              <a:ext uri="{FF2B5EF4-FFF2-40B4-BE49-F238E27FC236}">
                <a16:creationId xmlns:a16="http://schemas.microsoft.com/office/drawing/2014/main" id="{23AF21E8-8D8F-74E5-8134-02A0BAE83F56}"/>
              </a:ext>
            </a:extLst>
          </p:cNvPr>
          <p:cNvSpPr>
            <a:spLocks noGrp="1" noChangeArrowheads="1"/>
          </p:cNvSpPr>
          <p:nvPr>
            <p:ph type="sldNum" sz="quarter" idx="12"/>
          </p:nvPr>
        </p:nvSpPr>
        <p:spPr>
          <a:ln/>
        </p:spPr>
        <p:txBody>
          <a:bodyPr/>
          <a:lstStyle>
            <a:lvl1pPr>
              <a:defRPr/>
            </a:lvl1pPr>
          </a:lstStyle>
          <a:p>
            <a:pPr>
              <a:defRPr/>
            </a:pPr>
            <a:fld id="{A8F187A0-30B9-49C3-9E74-EE53B3B33609}" type="slidenum">
              <a:rPr lang="en-US" altLang="en-US"/>
              <a:pPr>
                <a:defRPr/>
              </a:pPr>
              <a:t>‹#›</a:t>
            </a:fld>
            <a:endParaRPr lang="en-US" altLang="en-US"/>
          </a:p>
        </p:txBody>
      </p:sp>
    </p:spTree>
    <p:extLst>
      <p:ext uri="{BB962C8B-B14F-4D97-AF65-F5344CB8AC3E}">
        <p14:creationId xmlns:p14="http://schemas.microsoft.com/office/powerpoint/2010/main" val="39885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3">
            <a:extLst>
              <a:ext uri="{FF2B5EF4-FFF2-40B4-BE49-F238E27FC236}">
                <a16:creationId xmlns:a16="http://schemas.microsoft.com/office/drawing/2014/main" id="{8307D96A-B394-E9A0-B7F2-889D318CEE8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4">
            <a:extLst>
              <a:ext uri="{FF2B5EF4-FFF2-40B4-BE49-F238E27FC236}">
                <a16:creationId xmlns:a16="http://schemas.microsoft.com/office/drawing/2014/main" id="{7C96714A-E7E3-8506-4BD1-1E0E7CF8E18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5">
            <a:extLst>
              <a:ext uri="{FF2B5EF4-FFF2-40B4-BE49-F238E27FC236}">
                <a16:creationId xmlns:a16="http://schemas.microsoft.com/office/drawing/2014/main" id="{656278F0-298E-6879-8272-51FE762C276F}"/>
              </a:ext>
            </a:extLst>
          </p:cNvPr>
          <p:cNvSpPr>
            <a:spLocks noGrp="1" noChangeArrowheads="1"/>
          </p:cNvSpPr>
          <p:nvPr>
            <p:ph type="sldNum" sz="quarter" idx="12"/>
          </p:nvPr>
        </p:nvSpPr>
        <p:spPr>
          <a:ln/>
        </p:spPr>
        <p:txBody>
          <a:bodyPr/>
          <a:lstStyle>
            <a:lvl1pPr>
              <a:defRPr/>
            </a:lvl1pPr>
          </a:lstStyle>
          <a:p>
            <a:pPr>
              <a:defRPr/>
            </a:pPr>
            <a:fld id="{DFBE5F94-596A-4568-BFE9-A9FE4C4580C4}" type="slidenum">
              <a:rPr lang="en-US" altLang="en-US"/>
              <a:pPr>
                <a:defRPr/>
              </a:pPr>
              <a:t>‹#›</a:t>
            </a:fld>
            <a:endParaRPr lang="en-US" altLang="en-US"/>
          </a:p>
        </p:txBody>
      </p:sp>
    </p:spTree>
    <p:extLst>
      <p:ext uri="{BB962C8B-B14F-4D97-AF65-F5344CB8AC3E}">
        <p14:creationId xmlns:p14="http://schemas.microsoft.com/office/powerpoint/2010/main" val="77118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3">
            <a:extLst>
              <a:ext uri="{FF2B5EF4-FFF2-40B4-BE49-F238E27FC236}">
                <a16:creationId xmlns:a16="http://schemas.microsoft.com/office/drawing/2014/main" id="{806080E3-2778-27D7-711C-AE1381DF5AB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4">
            <a:extLst>
              <a:ext uri="{FF2B5EF4-FFF2-40B4-BE49-F238E27FC236}">
                <a16:creationId xmlns:a16="http://schemas.microsoft.com/office/drawing/2014/main" id="{17474A3F-0A78-B486-509C-5E7CC002A72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5">
            <a:extLst>
              <a:ext uri="{FF2B5EF4-FFF2-40B4-BE49-F238E27FC236}">
                <a16:creationId xmlns:a16="http://schemas.microsoft.com/office/drawing/2014/main" id="{45E79D8D-C505-F8D8-B0A5-1A35BCE5FAE1}"/>
              </a:ext>
            </a:extLst>
          </p:cNvPr>
          <p:cNvSpPr>
            <a:spLocks noGrp="1" noChangeArrowheads="1"/>
          </p:cNvSpPr>
          <p:nvPr>
            <p:ph type="sldNum" sz="quarter" idx="12"/>
          </p:nvPr>
        </p:nvSpPr>
        <p:spPr>
          <a:ln/>
        </p:spPr>
        <p:txBody>
          <a:bodyPr/>
          <a:lstStyle>
            <a:lvl1pPr>
              <a:defRPr/>
            </a:lvl1pPr>
          </a:lstStyle>
          <a:p>
            <a:pPr>
              <a:defRPr/>
            </a:pPr>
            <a:fld id="{CC915C26-6FE0-4C87-90D1-33772049202F}" type="slidenum">
              <a:rPr lang="en-US" altLang="en-US"/>
              <a:pPr>
                <a:defRPr/>
              </a:pPr>
              <a:t>‹#›</a:t>
            </a:fld>
            <a:endParaRPr lang="en-US" altLang="en-US"/>
          </a:p>
        </p:txBody>
      </p:sp>
    </p:spTree>
    <p:extLst>
      <p:ext uri="{BB962C8B-B14F-4D97-AF65-F5344CB8AC3E}">
        <p14:creationId xmlns:p14="http://schemas.microsoft.com/office/powerpoint/2010/main" val="190880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DED7F214-9171-63B4-2C30-D944A2EA788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4">
            <a:extLst>
              <a:ext uri="{FF2B5EF4-FFF2-40B4-BE49-F238E27FC236}">
                <a16:creationId xmlns:a16="http://schemas.microsoft.com/office/drawing/2014/main" id="{28EA0BC0-4077-E837-2D9A-995D66675F5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5">
            <a:extLst>
              <a:ext uri="{FF2B5EF4-FFF2-40B4-BE49-F238E27FC236}">
                <a16:creationId xmlns:a16="http://schemas.microsoft.com/office/drawing/2014/main" id="{F87024C7-FC63-7B0A-95EE-0B178C6D24A8}"/>
              </a:ext>
            </a:extLst>
          </p:cNvPr>
          <p:cNvSpPr>
            <a:spLocks noGrp="1" noChangeArrowheads="1"/>
          </p:cNvSpPr>
          <p:nvPr>
            <p:ph type="sldNum" sz="quarter" idx="12"/>
          </p:nvPr>
        </p:nvSpPr>
        <p:spPr>
          <a:ln/>
        </p:spPr>
        <p:txBody>
          <a:bodyPr/>
          <a:lstStyle>
            <a:lvl1pPr>
              <a:defRPr/>
            </a:lvl1pPr>
          </a:lstStyle>
          <a:p>
            <a:pPr>
              <a:defRPr/>
            </a:pPr>
            <a:fld id="{CA2A4F1F-8432-408E-A1B9-08F5F97C054D}" type="slidenum">
              <a:rPr lang="en-US" altLang="en-US"/>
              <a:pPr>
                <a:defRPr/>
              </a:pPr>
              <a:t>‹#›</a:t>
            </a:fld>
            <a:endParaRPr lang="en-US" altLang="en-US"/>
          </a:p>
        </p:txBody>
      </p:sp>
    </p:spTree>
    <p:extLst>
      <p:ext uri="{BB962C8B-B14F-4D97-AF65-F5344CB8AC3E}">
        <p14:creationId xmlns:p14="http://schemas.microsoft.com/office/powerpoint/2010/main" val="141193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E5F65E41-595E-0BD6-7D6D-179257196DD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4">
            <a:extLst>
              <a:ext uri="{FF2B5EF4-FFF2-40B4-BE49-F238E27FC236}">
                <a16:creationId xmlns:a16="http://schemas.microsoft.com/office/drawing/2014/main" id="{4D1CAB31-5F69-C5FA-DD81-6E732C14C42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5">
            <a:extLst>
              <a:ext uri="{FF2B5EF4-FFF2-40B4-BE49-F238E27FC236}">
                <a16:creationId xmlns:a16="http://schemas.microsoft.com/office/drawing/2014/main" id="{E255E8CE-4E7D-54F3-9011-53265585EBD8}"/>
              </a:ext>
            </a:extLst>
          </p:cNvPr>
          <p:cNvSpPr>
            <a:spLocks noGrp="1" noChangeArrowheads="1"/>
          </p:cNvSpPr>
          <p:nvPr>
            <p:ph type="sldNum" sz="quarter" idx="12"/>
          </p:nvPr>
        </p:nvSpPr>
        <p:spPr>
          <a:ln/>
        </p:spPr>
        <p:txBody>
          <a:bodyPr/>
          <a:lstStyle>
            <a:lvl1pPr>
              <a:defRPr/>
            </a:lvl1pPr>
          </a:lstStyle>
          <a:p>
            <a:pPr>
              <a:defRPr/>
            </a:pPr>
            <a:fld id="{FBBBFB7D-0C46-4428-A84A-8AA29A6AF9D3}" type="slidenum">
              <a:rPr lang="en-US" altLang="en-US"/>
              <a:pPr>
                <a:defRPr/>
              </a:pPr>
              <a:t>‹#›</a:t>
            </a:fld>
            <a:endParaRPr lang="en-US" altLang="en-US"/>
          </a:p>
        </p:txBody>
      </p:sp>
    </p:spTree>
    <p:extLst>
      <p:ext uri="{BB962C8B-B14F-4D97-AF65-F5344CB8AC3E}">
        <p14:creationId xmlns:p14="http://schemas.microsoft.com/office/powerpoint/2010/main" val="287214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1CFFFA0A-B0DC-9155-68E4-DC763A2014B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4">
            <a:extLst>
              <a:ext uri="{FF2B5EF4-FFF2-40B4-BE49-F238E27FC236}">
                <a16:creationId xmlns:a16="http://schemas.microsoft.com/office/drawing/2014/main" id="{D5B275C3-3085-4AC4-8CEF-FC6B7EB4B89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5">
            <a:extLst>
              <a:ext uri="{FF2B5EF4-FFF2-40B4-BE49-F238E27FC236}">
                <a16:creationId xmlns:a16="http://schemas.microsoft.com/office/drawing/2014/main" id="{B9FD01E9-3111-9CBD-6B7D-9E497F52328C}"/>
              </a:ext>
            </a:extLst>
          </p:cNvPr>
          <p:cNvSpPr>
            <a:spLocks noGrp="1" noChangeArrowheads="1"/>
          </p:cNvSpPr>
          <p:nvPr>
            <p:ph type="sldNum" sz="quarter" idx="12"/>
          </p:nvPr>
        </p:nvSpPr>
        <p:spPr>
          <a:ln/>
        </p:spPr>
        <p:txBody>
          <a:bodyPr/>
          <a:lstStyle>
            <a:lvl1pPr>
              <a:defRPr/>
            </a:lvl1pPr>
          </a:lstStyle>
          <a:p>
            <a:pPr>
              <a:defRPr/>
            </a:pPr>
            <a:fld id="{D9869C0B-5C76-491E-8042-192032E1007D}" type="slidenum">
              <a:rPr lang="en-US" altLang="en-US"/>
              <a:pPr>
                <a:defRPr/>
              </a:pPr>
              <a:t>‹#›</a:t>
            </a:fld>
            <a:endParaRPr lang="en-US" altLang="en-US"/>
          </a:p>
        </p:txBody>
      </p:sp>
    </p:spTree>
    <p:extLst>
      <p:ext uri="{BB962C8B-B14F-4D97-AF65-F5344CB8AC3E}">
        <p14:creationId xmlns:p14="http://schemas.microsoft.com/office/powerpoint/2010/main" val="392004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83" name="Rectangle 11">
            <a:extLst>
              <a:ext uri="{FF2B5EF4-FFF2-40B4-BE49-F238E27FC236}">
                <a16:creationId xmlns:a16="http://schemas.microsoft.com/office/drawing/2014/main" id="{FFC648C7-558C-9FC6-C8EB-451467EC9663}"/>
              </a:ext>
            </a:extLst>
          </p:cNvPr>
          <p:cNvSpPr>
            <a:spLocks noGrp="1" noRot="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84" name="Rectangle 12">
            <a:extLst>
              <a:ext uri="{FF2B5EF4-FFF2-40B4-BE49-F238E27FC236}">
                <a16:creationId xmlns:a16="http://schemas.microsoft.com/office/drawing/2014/main" id="{F4460293-FC55-77ED-F5DC-64CBC72C3A52}"/>
              </a:ext>
            </a:extLst>
          </p:cNvPr>
          <p:cNvSpPr>
            <a:spLocks noGrp="1" noRot="1" noChangeArrowheads="1"/>
          </p:cNvSpPr>
          <p:nvPr>
            <p:ph type="body" idx="1"/>
          </p:nvPr>
        </p:nvSpPr>
        <p:spPr bwMode="auto">
          <a:xfrm>
            <a:off x="457200" y="1600200"/>
            <a:ext cx="8229600" cy="449897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5" name="Rectangle 13">
            <a:extLst>
              <a:ext uri="{FF2B5EF4-FFF2-40B4-BE49-F238E27FC236}">
                <a16:creationId xmlns:a16="http://schemas.microsoft.com/office/drawing/2014/main" id="{04E37D07-DF95-45C1-1AF8-6B17E8099AE1}"/>
              </a:ext>
            </a:extLst>
          </p:cNvPr>
          <p:cNvSpPr>
            <a:spLocks noGrp="1" noChangeArrowheads="1"/>
          </p:cNvSpPr>
          <p:nvPr>
            <p:ph type="dt" sz="half" idx="2"/>
          </p:nvPr>
        </p:nvSpPr>
        <p:spPr bwMode="auto">
          <a:xfrm>
            <a:off x="457200" y="625157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en-US"/>
          </a:p>
        </p:txBody>
      </p:sp>
      <p:sp>
        <p:nvSpPr>
          <p:cNvPr id="3086" name="Rectangle 14">
            <a:extLst>
              <a:ext uri="{FF2B5EF4-FFF2-40B4-BE49-F238E27FC236}">
                <a16:creationId xmlns:a16="http://schemas.microsoft.com/office/drawing/2014/main" id="{69480951-5ED3-E453-3214-F8EE08B0AEE4}"/>
              </a:ext>
            </a:extLst>
          </p:cNvPr>
          <p:cNvSpPr>
            <a:spLocks noGrp="1" noChangeArrowheads="1"/>
          </p:cNvSpPr>
          <p:nvPr>
            <p:ph type="ftr" sz="quarter" idx="3"/>
          </p:nvPr>
        </p:nvSpPr>
        <p:spPr bwMode="auto">
          <a:xfrm>
            <a:off x="3124200" y="6248400"/>
            <a:ext cx="2895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defRPr>
            </a:lvl1pPr>
          </a:lstStyle>
          <a:p>
            <a:pPr>
              <a:defRPr/>
            </a:pPr>
            <a:endParaRPr lang="en-US" altLang="en-US"/>
          </a:p>
        </p:txBody>
      </p:sp>
      <p:sp>
        <p:nvSpPr>
          <p:cNvPr id="3087" name="Rectangle 15">
            <a:extLst>
              <a:ext uri="{FF2B5EF4-FFF2-40B4-BE49-F238E27FC236}">
                <a16:creationId xmlns:a16="http://schemas.microsoft.com/office/drawing/2014/main" id="{B7BB8FC9-A0A8-0EA9-98E8-DDF2FD5F7EAA}"/>
              </a:ext>
            </a:extLst>
          </p:cNvPr>
          <p:cNvSpPr>
            <a:spLocks noGrp="1" noChangeArrowheads="1"/>
          </p:cNvSpPr>
          <p:nvPr>
            <p:ph type="sldNum" sz="quarter" idx="4"/>
          </p:nvPr>
        </p:nvSpPr>
        <p:spPr bwMode="auto">
          <a:xfrm>
            <a:off x="6553200" y="6248400"/>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bg2"/>
                </a:solidFill>
                <a:latin typeface="Arial" panose="020B0604020202020204" pitchFamily="34" charset="0"/>
              </a:defRPr>
            </a:lvl1pPr>
          </a:lstStyle>
          <a:p>
            <a:pPr>
              <a:defRPr/>
            </a:pPr>
            <a:fld id="{129292B1-DB6B-4FAD-AD07-0B23F7D23F10}"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b="1" kern="1200">
          <a:solidFill>
            <a:schemeClr val="bg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bg2"/>
          </a:solidFill>
          <a:effectLst>
            <a:outerShdw blurRad="38100" dist="38100" dir="2700000" algn="tl">
              <a:srgbClr val="C0C0C0"/>
            </a:outerShdw>
          </a:effectLst>
          <a:latin typeface="Palatino" pitchFamily="18" charset="0"/>
        </a:defRPr>
      </a:lvl2pPr>
      <a:lvl3pPr algn="ctr" rtl="0" eaLnBrk="0" fontAlgn="base" hangingPunct="0">
        <a:spcBef>
          <a:spcPct val="0"/>
        </a:spcBef>
        <a:spcAft>
          <a:spcPct val="0"/>
        </a:spcAft>
        <a:defRPr sz="4400" b="1">
          <a:solidFill>
            <a:schemeClr val="bg2"/>
          </a:solidFill>
          <a:effectLst>
            <a:outerShdw blurRad="38100" dist="38100" dir="2700000" algn="tl">
              <a:srgbClr val="C0C0C0"/>
            </a:outerShdw>
          </a:effectLst>
          <a:latin typeface="Palatino" pitchFamily="18" charset="0"/>
        </a:defRPr>
      </a:lvl3pPr>
      <a:lvl4pPr algn="ctr" rtl="0" eaLnBrk="0" fontAlgn="base" hangingPunct="0">
        <a:spcBef>
          <a:spcPct val="0"/>
        </a:spcBef>
        <a:spcAft>
          <a:spcPct val="0"/>
        </a:spcAft>
        <a:defRPr sz="4400" b="1">
          <a:solidFill>
            <a:schemeClr val="bg2"/>
          </a:solidFill>
          <a:effectLst>
            <a:outerShdw blurRad="38100" dist="38100" dir="2700000" algn="tl">
              <a:srgbClr val="C0C0C0"/>
            </a:outerShdw>
          </a:effectLst>
          <a:latin typeface="Palatino" pitchFamily="18" charset="0"/>
        </a:defRPr>
      </a:lvl4pPr>
      <a:lvl5pPr algn="ctr" rtl="0" eaLnBrk="0" fontAlgn="base" hangingPunct="0">
        <a:spcBef>
          <a:spcPct val="0"/>
        </a:spcBef>
        <a:spcAft>
          <a:spcPct val="0"/>
        </a:spcAft>
        <a:defRPr sz="4400" b="1">
          <a:solidFill>
            <a:schemeClr val="bg2"/>
          </a:solidFill>
          <a:effectLst>
            <a:outerShdw blurRad="38100" dist="38100" dir="2700000" algn="tl">
              <a:srgbClr val="C0C0C0"/>
            </a:outerShdw>
          </a:effectLst>
          <a:latin typeface="Palatino" pitchFamily="18" charset="0"/>
        </a:defRPr>
      </a:lvl5pPr>
      <a:lvl6pPr marL="457200" algn="ctr" rtl="0" fontAlgn="base">
        <a:spcBef>
          <a:spcPct val="0"/>
        </a:spcBef>
        <a:spcAft>
          <a:spcPct val="0"/>
        </a:spcAft>
        <a:defRPr sz="4400" b="1">
          <a:solidFill>
            <a:schemeClr val="bg2"/>
          </a:solidFill>
          <a:effectLst>
            <a:outerShdw blurRad="38100" dist="38100" dir="2700000" algn="tl">
              <a:srgbClr val="C0C0C0"/>
            </a:outerShdw>
          </a:effectLst>
          <a:latin typeface="Palatino" pitchFamily="18" charset="0"/>
        </a:defRPr>
      </a:lvl6pPr>
      <a:lvl7pPr marL="914400" algn="ctr" rtl="0" fontAlgn="base">
        <a:spcBef>
          <a:spcPct val="0"/>
        </a:spcBef>
        <a:spcAft>
          <a:spcPct val="0"/>
        </a:spcAft>
        <a:defRPr sz="4400" b="1">
          <a:solidFill>
            <a:schemeClr val="bg2"/>
          </a:solidFill>
          <a:effectLst>
            <a:outerShdw blurRad="38100" dist="38100" dir="2700000" algn="tl">
              <a:srgbClr val="C0C0C0"/>
            </a:outerShdw>
          </a:effectLst>
          <a:latin typeface="Palatino" pitchFamily="18" charset="0"/>
        </a:defRPr>
      </a:lvl7pPr>
      <a:lvl8pPr marL="1371600" algn="ctr" rtl="0" fontAlgn="base">
        <a:spcBef>
          <a:spcPct val="0"/>
        </a:spcBef>
        <a:spcAft>
          <a:spcPct val="0"/>
        </a:spcAft>
        <a:defRPr sz="4400" b="1">
          <a:solidFill>
            <a:schemeClr val="bg2"/>
          </a:solidFill>
          <a:effectLst>
            <a:outerShdw blurRad="38100" dist="38100" dir="2700000" algn="tl">
              <a:srgbClr val="C0C0C0"/>
            </a:outerShdw>
          </a:effectLst>
          <a:latin typeface="Palatino" pitchFamily="18" charset="0"/>
        </a:defRPr>
      </a:lvl8pPr>
      <a:lvl9pPr marL="1828800" algn="ctr" rtl="0" fontAlgn="base">
        <a:spcBef>
          <a:spcPct val="0"/>
        </a:spcBef>
        <a:spcAft>
          <a:spcPct val="0"/>
        </a:spcAft>
        <a:defRPr sz="4400" b="1">
          <a:solidFill>
            <a:schemeClr val="bg2"/>
          </a:solidFill>
          <a:effectLst>
            <a:outerShdw blurRad="38100" dist="38100" dir="2700000" algn="tl">
              <a:srgbClr val="C0C0C0"/>
            </a:outerShdw>
          </a:effectLst>
          <a:latin typeface="Palatino" pitchFamily="18"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kern="1200">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kern="1200">
          <a:solidFill>
            <a:schemeClr val="bg2"/>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kern="1200">
          <a:solidFill>
            <a:schemeClr val="bg2"/>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kern="1200">
          <a:solidFill>
            <a:schemeClr val="bg2"/>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eb.engr.oregonstate.edu/"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4A28099-EA9E-93A7-A79A-391A56466E69}"/>
              </a:ext>
            </a:extLst>
          </p:cNvPr>
          <p:cNvSpPr>
            <a:spLocks noGrp="1" noChangeArrowheads="1"/>
          </p:cNvSpPr>
          <p:nvPr>
            <p:ph type="ctrTitle"/>
          </p:nvPr>
        </p:nvSpPr>
        <p:spPr>
          <a:xfrm>
            <a:off x="684213" y="1371600"/>
            <a:ext cx="7772400" cy="2057400"/>
          </a:xfrm>
        </p:spPr>
        <p:txBody>
          <a:bodyPr/>
          <a:lstStyle/>
          <a:p>
            <a:pPr eaLnBrk="1" hangingPunct="1">
              <a:defRPr/>
            </a:pPr>
            <a:r>
              <a:rPr lang="en-US" altLang="en-US" sz="5400"/>
              <a:t>Support Vector Machines and Kernels</a:t>
            </a:r>
            <a:endParaRPr lang="en-US" altLang="en-US" sz="6600"/>
          </a:p>
        </p:txBody>
      </p:sp>
      <p:sp>
        <p:nvSpPr>
          <p:cNvPr id="2054" name="Rectangle 6">
            <a:extLst>
              <a:ext uri="{FF2B5EF4-FFF2-40B4-BE49-F238E27FC236}">
                <a16:creationId xmlns:a16="http://schemas.microsoft.com/office/drawing/2014/main" id="{0A7D92B2-2E60-B5CB-8AFC-196BE169161A}"/>
              </a:ext>
            </a:extLst>
          </p:cNvPr>
          <p:cNvSpPr>
            <a:spLocks noChangeArrowheads="1"/>
          </p:cNvSpPr>
          <p:nvPr/>
        </p:nvSpPr>
        <p:spPr bwMode="auto">
          <a:xfrm>
            <a:off x="1371600" y="3429000"/>
            <a:ext cx="6400800" cy="1752600"/>
          </a:xfrm>
          <a:prstGeom prst="rect">
            <a:avLst/>
          </a:prstGeom>
          <a:noFill/>
          <a:ln>
            <a:noFill/>
          </a:ln>
          <a:effectLst/>
        </p:spPr>
        <p:txBody>
          <a:bodyPr/>
          <a:lstStyle>
            <a:lvl1pPr algn="ctr">
              <a:spcBef>
                <a:spcPct val="20000"/>
              </a:spcBef>
              <a:buClr>
                <a:schemeClr val="hlink"/>
              </a:buClr>
              <a:buSzPct val="70000"/>
              <a:buFont typeface="Wingdings" panose="05000000000000000000" pitchFamily="2" charset="2"/>
              <a:defRPr sz="3200">
                <a:solidFill>
                  <a:schemeClr val="bg2"/>
                </a:solidFill>
                <a:effectLst>
                  <a:outerShdw blurRad="38100" dist="38100" dir="2700000" algn="tl">
                    <a:srgbClr val="C0C0C0"/>
                  </a:outerShdw>
                </a:effectLst>
                <a:latin typeface="Palatino" pitchFamily="18" charset="0"/>
              </a:defRPr>
            </a:lvl1pPr>
            <a:lvl2pPr algn="ctr">
              <a:spcBef>
                <a:spcPct val="20000"/>
              </a:spcBef>
              <a:buClr>
                <a:schemeClr val="accent2"/>
              </a:buClr>
              <a:buSzPct val="70000"/>
              <a:buFont typeface="Wingdings" panose="05000000000000000000" pitchFamily="2" charset="2"/>
              <a:defRPr sz="2800">
                <a:solidFill>
                  <a:schemeClr val="bg2"/>
                </a:solidFill>
                <a:effectLst>
                  <a:outerShdw blurRad="38100" dist="38100" dir="2700000" algn="tl">
                    <a:srgbClr val="C0C0C0"/>
                  </a:outerShdw>
                </a:effectLst>
                <a:latin typeface="Palatino" pitchFamily="18" charset="0"/>
              </a:defRPr>
            </a:lvl2pPr>
            <a:lvl3pPr algn="ctr">
              <a:spcBef>
                <a:spcPct val="20000"/>
              </a:spcBef>
              <a:buClr>
                <a:schemeClr val="tx2"/>
              </a:buClr>
              <a:buSzPct val="70000"/>
              <a:buFont typeface="Wingdings" panose="05000000000000000000" pitchFamily="2" charset="2"/>
              <a:defRPr sz="2400">
                <a:solidFill>
                  <a:schemeClr val="bg2"/>
                </a:solidFill>
                <a:effectLst>
                  <a:outerShdw blurRad="38100" dist="38100" dir="2700000" algn="tl">
                    <a:srgbClr val="C0C0C0"/>
                  </a:outerShdw>
                </a:effectLst>
                <a:latin typeface="Palatino" pitchFamily="18" charset="0"/>
              </a:defRPr>
            </a:lvl3pPr>
            <a:lvl4pPr algn="ctr">
              <a:spcBef>
                <a:spcPct val="20000"/>
              </a:spcBef>
              <a:buClr>
                <a:schemeClr val="accent2"/>
              </a:buClr>
              <a:buSzPct val="70000"/>
              <a:buFont typeface="Wingdings" panose="05000000000000000000" pitchFamily="2" charset="2"/>
              <a:defRPr sz="2000">
                <a:solidFill>
                  <a:schemeClr val="bg2"/>
                </a:solidFill>
                <a:effectLst>
                  <a:outerShdw blurRad="38100" dist="38100" dir="2700000" algn="tl">
                    <a:srgbClr val="C0C0C0"/>
                  </a:outerShdw>
                </a:effectLst>
                <a:latin typeface="Palatino" pitchFamily="18" charset="0"/>
              </a:defRPr>
            </a:lvl4pPr>
            <a:lvl5pPr algn="ctr">
              <a:spcBef>
                <a:spcPct val="20000"/>
              </a:spcBef>
              <a:buClr>
                <a:schemeClr val="hlink"/>
              </a:buClr>
              <a:buSzPct val="70000"/>
              <a:buFont typeface="Wingdings" panose="05000000000000000000" pitchFamily="2" charset="2"/>
              <a:defRPr sz="2000">
                <a:solidFill>
                  <a:schemeClr val="bg2"/>
                </a:solidFill>
                <a:effectLst>
                  <a:outerShdw blurRad="38100" dist="38100" dir="2700000" algn="tl">
                    <a:srgbClr val="C0C0C0"/>
                  </a:outerShdw>
                </a:effectLst>
                <a:latin typeface="Palatino" pitchFamily="18" charset="0"/>
              </a:defRPr>
            </a:lvl5pPr>
            <a:lvl6pPr algn="ctr" fontAlgn="base">
              <a:spcBef>
                <a:spcPct val="20000"/>
              </a:spcBef>
              <a:spcAft>
                <a:spcPct val="0"/>
              </a:spcAft>
              <a:buClr>
                <a:schemeClr val="hlink"/>
              </a:buClr>
              <a:buSzPct val="70000"/>
              <a:buFont typeface="Wingdings" panose="05000000000000000000" pitchFamily="2" charset="2"/>
              <a:defRPr sz="2000">
                <a:solidFill>
                  <a:schemeClr val="bg2"/>
                </a:solidFill>
                <a:effectLst>
                  <a:outerShdw blurRad="38100" dist="38100" dir="2700000" algn="tl">
                    <a:srgbClr val="C0C0C0"/>
                  </a:outerShdw>
                </a:effectLst>
                <a:latin typeface="Palatino" pitchFamily="18" charset="0"/>
              </a:defRPr>
            </a:lvl6pPr>
            <a:lvl7pPr algn="ctr" fontAlgn="base">
              <a:spcBef>
                <a:spcPct val="20000"/>
              </a:spcBef>
              <a:spcAft>
                <a:spcPct val="0"/>
              </a:spcAft>
              <a:buClr>
                <a:schemeClr val="hlink"/>
              </a:buClr>
              <a:buSzPct val="70000"/>
              <a:buFont typeface="Wingdings" panose="05000000000000000000" pitchFamily="2" charset="2"/>
              <a:defRPr sz="2000">
                <a:solidFill>
                  <a:schemeClr val="bg2"/>
                </a:solidFill>
                <a:effectLst>
                  <a:outerShdw blurRad="38100" dist="38100" dir="2700000" algn="tl">
                    <a:srgbClr val="C0C0C0"/>
                  </a:outerShdw>
                </a:effectLst>
                <a:latin typeface="Palatino" pitchFamily="18" charset="0"/>
              </a:defRPr>
            </a:lvl7pPr>
            <a:lvl8pPr algn="ctr" fontAlgn="base">
              <a:spcBef>
                <a:spcPct val="20000"/>
              </a:spcBef>
              <a:spcAft>
                <a:spcPct val="0"/>
              </a:spcAft>
              <a:buClr>
                <a:schemeClr val="hlink"/>
              </a:buClr>
              <a:buSzPct val="70000"/>
              <a:buFont typeface="Wingdings" panose="05000000000000000000" pitchFamily="2" charset="2"/>
              <a:defRPr sz="2000">
                <a:solidFill>
                  <a:schemeClr val="bg2"/>
                </a:solidFill>
                <a:effectLst>
                  <a:outerShdw blurRad="38100" dist="38100" dir="2700000" algn="tl">
                    <a:srgbClr val="C0C0C0"/>
                  </a:outerShdw>
                </a:effectLst>
                <a:latin typeface="Palatino" pitchFamily="18" charset="0"/>
              </a:defRPr>
            </a:lvl8pPr>
            <a:lvl9pPr algn="ctr" fontAlgn="base">
              <a:spcBef>
                <a:spcPct val="20000"/>
              </a:spcBef>
              <a:spcAft>
                <a:spcPct val="0"/>
              </a:spcAft>
              <a:buClr>
                <a:schemeClr val="hlink"/>
              </a:buClr>
              <a:buSzPct val="70000"/>
              <a:buFont typeface="Wingdings" panose="05000000000000000000" pitchFamily="2" charset="2"/>
              <a:defRPr sz="2000">
                <a:solidFill>
                  <a:schemeClr val="bg2"/>
                </a:solidFill>
                <a:effectLst>
                  <a:outerShdw blurRad="38100" dist="38100" dir="2700000" algn="tl">
                    <a:srgbClr val="C0C0C0"/>
                  </a:outerShdw>
                </a:effectLst>
                <a:latin typeface="Palatino" pitchFamily="18" charset="0"/>
              </a:defRPr>
            </a:lvl9pPr>
          </a:lstStyle>
          <a:p>
            <a:pPr eaLnBrk="1" hangingPunct="1">
              <a:defRPr/>
            </a:pPr>
            <a:r>
              <a:rPr lang="en-US" altLang="en-US" sz="2800"/>
              <a:t>Doing </a:t>
            </a:r>
            <a:r>
              <a:rPr lang="en-US" altLang="en-US" sz="2800" b="1" i="1"/>
              <a:t>Really</a:t>
            </a:r>
            <a:r>
              <a:rPr lang="en-US" altLang="en-US" sz="2800"/>
              <a:t> Well with </a:t>
            </a:r>
          </a:p>
          <a:p>
            <a:pPr eaLnBrk="1" hangingPunct="1">
              <a:defRPr/>
            </a:pPr>
            <a:r>
              <a:rPr lang="en-US" altLang="en-US" sz="2800"/>
              <a:t>Linear Decision Surfaces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F0297CA-4CD1-DAA1-9828-09AD5EA46574}"/>
              </a:ext>
            </a:extLst>
          </p:cNvPr>
          <p:cNvSpPr>
            <a:spLocks noGrp="1" noRot="1" noChangeArrowheads="1"/>
          </p:cNvSpPr>
          <p:nvPr>
            <p:ph type="title"/>
          </p:nvPr>
        </p:nvSpPr>
        <p:spPr/>
        <p:txBody>
          <a:bodyPr/>
          <a:lstStyle/>
          <a:p>
            <a:pPr eaLnBrk="1" hangingPunct="1">
              <a:defRPr/>
            </a:pPr>
            <a:r>
              <a:rPr lang="en-US" altLang="en-US"/>
              <a:t>Lots of Noise</a:t>
            </a:r>
          </a:p>
        </p:txBody>
      </p:sp>
      <p:sp>
        <p:nvSpPr>
          <p:cNvPr id="23555" name="Text Box 3">
            <a:extLst>
              <a:ext uri="{FF2B5EF4-FFF2-40B4-BE49-F238E27FC236}">
                <a16:creationId xmlns:a16="http://schemas.microsoft.com/office/drawing/2014/main" id="{BFA00933-3D9A-A128-C803-A4A8D0115096}"/>
              </a:ext>
            </a:extLst>
          </p:cNvPr>
          <p:cNvSpPr txBox="1">
            <a:spLocks noChangeArrowheads="1"/>
          </p:cNvSpPr>
          <p:nvPr/>
        </p:nvSpPr>
        <p:spPr bwMode="auto">
          <a:xfrm>
            <a:off x="2817813" y="26670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3556" name="Text Box 4">
            <a:extLst>
              <a:ext uri="{FF2B5EF4-FFF2-40B4-BE49-F238E27FC236}">
                <a16:creationId xmlns:a16="http://schemas.microsoft.com/office/drawing/2014/main" id="{6E7792D5-2296-381E-0166-3EA9E864D9C0}"/>
              </a:ext>
            </a:extLst>
          </p:cNvPr>
          <p:cNvSpPr txBox="1">
            <a:spLocks noChangeArrowheads="1"/>
          </p:cNvSpPr>
          <p:nvPr/>
        </p:nvSpPr>
        <p:spPr bwMode="auto">
          <a:xfrm>
            <a:off x="2817813" y="43116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3557" name="Text Box 5">
            <a:extLst>
              <a:ext uri="{FF2B5EF4-FFF2-40B4-BE49-F238E27FC236}">
                <a16:creationId xmlns:a16="http://schemas.microsoft.com/office/drawing/2014/main" id="{A16C04EF-E404-9E7A-6C42-507AA66CE8C0}"/>
              </a:ext>
            </a:extLst>
          </p:cNvPr>
          <p:cNvSpPr txBox="1">
            <a:spLocks noChangeArrowheads="1"/>
          </p:cNvSpPr>
          <p:nvPr/>
        </p:nvSpPr>
        <p:spPr bwMode="auto">
          <a:xfrm>
            <a:off x="4875213" y="35052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3558" name="Text Box 6">
            <a:extLst>
              <a:ext uri="{FF2B5EF4-FFF2-40B4-BE49-F238E27FC236}">
                <a16:creationId xmlns:a16="http://schemas.microsoft.com/office/drawing/2014/main" id="{BD87792D-6C15-1913-28BB-E662D949EBE7}"/>
              </a:ext>
            </a:extLst>
          </p:cNvPr>
          <p:cNvSpPr txBox="1">
            <a:spLocks noChangeArrowheads="1"/>
          </p:cNvSpPr>
          <p:nvPr/>
        </p:nvSpPr>
        <p:spPr bwMode="auto">
          <a:xfrm>
            <a:off x="5256213" y="4464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3559" name="Text Box 7">
            <a:extLst>
              <a:ext uri="{FF2B5EF4-FFF2-40B4-BE49-F238E27FC236}">
                <a16:creationId xmlns:a16="http://schemas.microsoft.com/office/drawing/2014/main" id="{C4922735-AF6D-5CCF-E4F7-82D18E4E49F8}"/>
              </a:ext>
            </a:extLst>
          </p:cNvPr>
          <p:cNvSpPr txBox="1">
            <a:spLocks noChangeArrowheads="1"/>
          </p:cNvSpPr>
          <p:nvPr/>
        </p:nvSpPr>
        <p:spPr bwMode="auto">
          <a:xfrm>
            <a:off x="6094413" y="4845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3560" name="Text Box 8">
            <a:extLst>
              <a:ext uri="{FF2B5EF4-FFF2-40B4-BE49-F238E27FC236}">
                <a16:creationId xmlns:a16="http://schemas.microsoft.com/office/drawing/2014/main" id="{44F0A8EF-4B34-E06E-5160-39955D6531BC}"/>
              </a:ext>
            </a:extLst>
          </p:cNvPr>
          <p:cNvSpPr txBox="1">
            <a:spLocks noChangeArrowheads="1"/>
          </p:cNvSpPr>
          <p:nvPr/>
        </p:nvSpPr>
        <p:spPr bwMode="auto">
          <a:xfrm>
            <a:off x="5791200" y="3505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3561" name="Text Box 9">
            <a:extLst>
              <a:ext uri="{FF2B5EF4-FFF2-40B4-BE49-F238E27FC236}">
                <a16:creationId xmlns:a16="http://schemas.microsoft.com/office/drawing/2014/main" id="{923BD487-A5A8-568C-EC45-0D743CAD2B0A}"/>
              </a:ext>
            </a:extLst>
          </p:cNvPr>
          <p:cNvSpPr txBox="1">
            <a:spLocks noChangeArrowheads="1"/>
          </p:cNvSpPr>
          <p:nvPr/>
        </p:nvSpPr>
        <p:spPr bwMode="auto">
          <a:xfrm>
            <a:off x="5638800" y="2362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3562" name="Text Box 10">
            <a:extLst>
              <a:ext uri="{FF2B5EF4-FFF2-40B4-BE49-F238E27FC236}">
                <a16:creationId xmlns:a16="http://schemas.microsoft.com/office/drawing/2014/main" id="{DDA70D06-DDAE-690E-EDF5-038FDA771D72}"/>
              </a:ext>
            </a:extLst>
          </p:cNvPr>
          <p:cNvSpPr txBox="1">
            <a:spLocks noChangeArrowheads="1"/>
          </p:cNvSpPr>
          <p:nvPr/>
        </p:nvSpPr>
        <p:spPr bwMode="auto">
          <a:xfrm>
            <a:off x="6780213" y="3016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3563" name="Text Box 11">
            <a:extLst>
              <a:ext uri="{FF2B5EF4-FFF2-40B4-BE49-F238E27FC236}">
                <a16:creationId xmlns:a16="http://schemas.microsoft.com/office/drawing/2014/main" id="{675296EF-EC21-73D1-F456-84C9C2444FFD}"/>
              </a:ext>
            </a:extLst>
          </p:cNvPr>
          <p:cNvSpPr txBox="1">
            <a:spLocks noChangeArrowheads="1"/>
          </p:cNvSpPr>
          <p:nvPr/>
        </p:nvSpPr>
        <p:spPr bwMode="auto">
          <a:xfrm>
            <a:off x="2209800" y="31686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3564" name="Text Box 12">
            <a:extLst>
              <a:ext uri="{FF2B5EF4-FFF2-40B4-BE49-F238E27FC236}">
                <a16:creationId xmlns:a16="http://schemas.microsoft.com/office/drawing/2014/main" id="{85C00671-C74E-7975-CDDD-AF9ACC6CBC24}"/>
              </a:ext>
            </a:extLst>
          </p:cNvPr>
          <p:cNvSpPr txBox="1">
            <a:spLocks noChangeArrowheads="1"/>
          </p:cNvSpPr>
          <p:nvPr/>
        </p:nvSpPr>
        <p:spPr bwMode="auto">
          <a:xfrm>
            <a:off x="2057400" y="41592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3565" name="Text Box 13">
            <a:extLst>
              <a:ext uri="{FF2B5EF4-FFF2-40B4-BE49-F238E27FC236}">
                <a16:creationId xmlns:a16="http://schemas.microsoft.com/office/drawing/2014/main" id="{768FC88D-92BC-2F1A-A27E-6E215171824C}"/>
              </a:ext>
            </a:extLst>
          </p:cNvPr>
          <p:cNvSpPr txBox="1">
            <a:spLocks noChangeArrowheads="1"/>
          </p:cNvSpPr>
          <p:nvPr/>
        </p:nvSpPr>
        <p:spPr bwMode="auto">
          <a:xfrm>
            <a:off x="2209800" y="49974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3566" name="Text Box 14">
            <a:extLst>
              <a:ext uri="{FF2B5EF4-FFF2-40B4-BE49-F238E27FC236}">
                <a16:creationId xmlns:a16="http://schemas.microsoft.com/office/drawing/2014/main" id="{A5FADC1B-F4D9-A47B-BED0-A44AEF268013}"/>
              </a:ext>
            </a:extLst>
          </p:cNvPr>
          <p:cNvSpPr txBox="1">
            <a:spLocks noChangeArrowheads="1"/>
          </p:cNvSpPr>
          <p:nvPr/>
        </p:nvSpPr>
        <p:spPr bwMode="auto">
          <a:xfrm>
            <a:off x="1447800" y="24384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3567" name="Text Box 15">
            <a:extLst>
              <a:ext uri="{FF2B5EF4-FFF2-40B4-BE49-F238E27FC236}">
                <a16:creationId xmlns:a16="http://schemas.microsoft.com/office/drawing/2014/main" id="{AFD68AAA-9D75-C043-DBFA-C2D921BF11C2}"/>
              </a:ext>
            </a:extLst>
          </p:cNvPr>
          <p:cNvSpPr txBox="1">
            <a:spLocks noChangeArrowheads="1"/>
          </p:cNvSpPr>
          <p:nvPr/>
        </p:nvSpPr>
        <p:spPr bwMode="auto">
          <a:xfrm>
            <a:off x="1065213" y="3397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3568" name="Text Box 16">
            <a:extLst>
              <a:ext uri="{FF2B5EF4-FFF2-40B4-BE49-F238E27FC236}">
                <a16:creationId xmlns:a16="http://schemas.microsoft.com/office/drawing/2014/main" id="{FA1073D4-A9BB-9B54-D778-81A3C80CED08}"/>
              </a:ext>
            </a:extLst>
          </p:cNvPr>
          <p:cNvSpPr txBox="1">
            <a:spLocks noChangeArrowheads="1"/>
          </p:cNvSpPr>
          <p:nvPr/>
        </p:nvSpPr>
        <p:spPr bwMode="auto">
          <a:xfrm>
            <a:off x="1217613" y="4540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3569" name="Text Box 17">
            <a:extLst>
              <a:ext uri="{FF2B5EF4-FFF2-40B4-BE49-F238E27FC236}">
                <a16:creationId xmlns:a16="http://schemas.microsoft.com/office/drawing/2014/main" id="{AFAF394A-8CDB-244E-FAC8-D3F3FD51FCD1}"/>
              </a:ext>
            </a:extLst>
          </p:cNvPr>
          <p:cNvSpPr txBox="1">
            <a:spLocks noChangeArrowheads="1"/>
          </p:cNvSpPr>
          <p:nvPr/>
        </p:nvSpPr>
        <p:spPr bwMode="auto">
          <a:xfrm>
            <a:off x="7161213" y="4159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3570" name="Text Box 18">
            <a:extLst>
              <a:ext uri="{FF2B5EF4-FFF2-40B4-BE49-F238E27FC236}">
                <a16:creationId xmlns:a16="http://schemas.microsoft.com/office/drawing/2014/main" id="{001A7403-80D9-0E03-8790-2BB4622A6CC0}"/>
              </a:ext>
            </a:extLst>
          </p:cNvPr>
          <p:cNvSpPr txBox="1">
            <a:spLocks noChangeArrowheads="1"/>
          </p:cNvSpPr>
          <p:nvPr/>
        </p:nvSpPr>
        <p:spPr bwMode="auto">
          <a:xfrm>
            <a:off x="7313613" y="2178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3571" name="Oval 26">
            <a:extLst>
              <a:ext uri="{FF2B5EF4-FFF2-40B4-BE49-F238E27FC236}">
                <a16:creationId xmlns:a16="http://schemas.microsoft.com/office/drawing/2014/main" id="{0737EE3B-1DF5-F436-E4D3-C7B695EB98DD}"/>
              </a:ext>
            </a:extLst>
          </p:cNvPr>
          <p:cNvSpPr>
            <a:spLocks noChangeArrowheads="1"/>
          </p:cNvSpPr>
          <p:nvPr/>
        </p:nvSpPr>
        <p:spPr bwMode="auto">
          <a:xfrm>
            <a:off x="2122488" y="1979613"/>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72" name="Line 37">
            <a:extLst>
              <a:ext uri="{FF2B5EF4-FFF2-40B4-BE49-F238E27FC236}">
                <a16:creationId xmlns:a16="http://schemas.microsoft.com/office/drawing/2014/main" id="{418D45ED-8260-D5CA-75B7-45D12EE0773E}"/>
              </a:ext>
            </a:extLst>
          </p:cNvPr>
          <p:cNvSpPr>
            <a:spLocks noChangeShapeType="1"/>
          </p:cNvSpPr>
          <p:nvPr/>
        </p:nvSpPr>
        <p:spPr bwMode="auto">
          <a:xfrm>
            <a:off x="3048000" y="1752600"/>
            <a:ext cx="2514600" cy="4343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Line 38">
            <a:extLst>
              <a:ext uri="{FF2B5EF4-FFF2-40B4-BE49-F238E27FC236}">
                <a16:creationId xmlns:a16="http://schemas.microsoft.com/office/drawing/2014/main" id="{892470F7-9761-21A9-7BCB-FE05DCE5DBBE}"/>
              </a:ext>
            </a:extLst>
          </p:cNvPr>
          <p:cNvSpPr>
            <a:spLocks noChangeShapeType="1"/>
          </p:cNvSpPr>
          <p:nvPr/>
        </p:nvSpPr>
        <p:spPr bwMode="auto">
          <a:xfrm>
            <a:off x="41148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4" name="Oval 39">
            <a:extLst>
              <a:ext uri="{FF2B5EF4-FFF2-40B4-BE49-F238E27FC236}">
                <a16:creationId xmlns:a16="http://schemas.microsoft.com/office/drawing/2014/main" id="{01EC97E0-A358-C000-35EA-021EA3AE783B}"/>
              </a:ext>
            </a:extLst>
          </p:cNvPr>
          <p:cNvSpPr>
            <a:spLocks noChangeArrowheads="1"/>
          </p:cNvSpPr>
          <p:nvPr/>
        </p:nvSpPr>
        <p:spPr bwMode="auto">
          <a:xfrm>
            <a:off x="2133600" y="3570288"/>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75" name="Oval 40">
            <a:extLst>
              <a:ext uri="{FF2B5EF4-FFF2-40B4-BE49-F238E27FC236}">
                <a16:creationId xmlns:a16="http://schemas.microsoft.com/office/drawing/2014/main" id="{9A00E559-A8E8-3BE0-490E-67E2CAD02377}"/>
              </a:ext>
            </a:extLst>
          </p:cNvPr>
          <p:cNvSpPr>
            <a:spLocks noChangeArrowheads="1"/>
          </p:cNvSpPr>
          <p:nvPr/>
        </p:nvSpPr>
        <p:spPr bwMode="auto">
          <a:xfrm>
            <a:off x="1403350" y="3440113"/>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76" name="Oval 41">
            <a:extLst>
              <a:ext uri="{FF2B5EF4-FFF2-40B4-BE49-F238E27FC236}">
                <a16:creationId xmlns:a16="http://schemas.microsoft.com/office/drawing/2014/main" id="{4699E903-1618-5C6F-91EB-1384F6E4F4D4}"/>
              </a:ext>
            </a:extLst>
          </p:cNvPr>
          <p:cNvSpPr>
            <a:spLocks noChangeArrowheads="1"/>
          </p:cNvSpPr>
          <p:nvPr/>
        </p:nvSpPr>
        <p:spPr bwMode="auto">
          <a:xfrm>
            <a:off x="1489075" y="4244975"/>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77" name="Oval 42">
            <a:extLst>
              <a:ext uri="{FF2B5EF4-FFF2-40B4-BE49-F238E27FC236}">
                <a16:creationId xmlns:a16="http://schemas.microsoft.com/office/drawing/2014/main" id="{CAB31192-F852-2363-E170-8A9C81D562C1}"/>
              </a:ext>
            </a:extLst>
          </p:cNvPr>
          <p:cNvSpPr>
            <a:spLocks noChangeArrowheads="1"/>
          </p:cNvSpPr>
          <p:nvPr/>
        </p:nvSpPr>
        <p:spPr bwMode="auto">
          <a:xfrm>
            <a:off x="4170363" y="2732088"/>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78" name="Oval 43">
            <a:extLst>
              <a:ext uri="{FF2B5EF4-FFF2-40B4-BE49-F238E27FC236}">
                <a16:creationId xmlns:a16="http://schemas.microsoft.com/office/drawing/2014/main" id="{A5DCE610-D665-0FC2-CA04-EDDE2FA027A3}"/>
              </a:ext>
            </a:extLst>
          </p:cNvPr>
          <p:cNvSpPr>
            <a:spLocks noChangeArrowheads="1"/>
          </p:cNvSpPr>
          <p:nvPr/>
        </p:nvSpPr>
        <p:spPr bwMode="auto">
          <a:xfrm>
            <a:off x="4508500" y="3722688"/>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79" name="Oval 44">
            <a:extLst>
              <a:ext uri="{FF2B5EF4-FFF2-40B4-BE49-F238E27FC236}">
                <a16:creationId xmlns:a16="http://schemas.microsoft.com/office/drawing/2014/main" id="{4664E6C1-9474-336D-2002-84D58BA0A018}"/>
              </a:ext>
            </a:extLst>
          </p:cNvPr>
          <p:cNvSpPr>
            <a:spLocks noChangeArrowheads="1"/>
          </p:cNvSpPr>
          <p:nvPr/>
        </p:nvSpPr>
        <p:spPr bwMode="auto">
          <a:xfrm>
            <a:off x="5346700" y="4170363"/>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80" name="Oval 45">
            <a:extLst>
              <a:ext uri="{FF2B5EF4-FFF2-40B4-BE49-F238E27FC236}">
                <a16:creationId xmlns:a16="http://schemas.microsoft.com/office/drawing/2014/main" id="{40E58D4B-2C38-802D-95C8-42DC7B6D3531}"/>
              </a:ext>
            </a:extLst>
          </p:cNvPr>
          <p:cNvSpPr>
            <a:spLocks noChangeArrowheads="1"/>
          </p:cNvSpPr>
          <p:nvPr/>
        </p:nvSpPr>
        <p:spPr bwMode="auto">
          <a:xfrm>
            <a:off x="6402388" y="3429000"/>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81" name="Oval 46">
            <a:extLst>
              <a:ext uri="{FF2B5EF4-FFF2-40B4-BE49-F238E27FC236}">
                <a16:creationId xmlns:a16="http://schemas.microsoft.com/office/drawing/2014/main" id="{49C76933-8F05-5682-92BF-150D0DD89277}"/>
              </a:ext>
            </a:extLst>
          </p:cNvPr>
          <p:cNvSpPr>
            <a:spLocks noChangeArrowheads="1"/>
          </p:cNvSpPr>
          <p:nvPr/>
        </p:nvSpPr>
        <p:spPr bwMode="auto">
          <a:xfrm>
            <a:off x="5016500" y="2819400"/>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82" name="Oval 47">
            <a:extLst>
              <a:ext uri="{FF2B5EF4-FFF2-40B4-BE49-F238E27FC236}">
                <a16:creationId xmlns:a16="http://schemas.microsoft.com/office/drawing/2014/main" id="{68D7EAD5-1CD2-FD9B-53AE-583B9FD14A8F}"/>
              </a:ext>
            </a:extLst>
          </p:cNvPr>
          <p:cNvSpPr>
            <a:spLocks noChangeArrowheads="1"/>
          </p:cNvSpPr>
          <p:nvPr/>
        </p:nvSpPr>
        <p:spPr bwMode="auto">
          <a:xfrm>
            <a:off x="6054725" y="2362200"/>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83" name="Oval 48">
            <a:extLst>
              <a:ext uri="{FF2B5EF4-FFF2-40B4-BE49-F238E27FC236}">
                <a16:creationId xmlns:a16="http://schemas.microsoft.com/office/drawing/2014/main" id="{FE47705C-A5CE-6B21-41D1-8520E719709C}"/>
              </a:ext>
            </a:extLst>
          </p:cNvPr>
          <p:cNvSpPr>
            <a:spLocks noChangeArrowheads="1"/>
          </p:cNvSpPr>
          <p:nvPr/>
        </p:nvSpPr>
        <p:spPr bwMode="auto">
          <a:xfrm>
            <a:off x="6629400" y="1447800"/>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84" name="Oval 49">
            <a:extLst>
              <a:ext uri="{FF2B5EF4-FFF2-40B4-BE49-F238E27FC236}">
                <a16:creationId xmlns:a16="http://schemas.microsoft.com/office/drawing/2014/main" id="{E6C82356-1530-9D1C-F6F2-65CF6614944A}"/>
              </a:ext>
            </a:extLst>
          </p:cNvPr>
          <p:cNvSpPr>
            <a:spLocks noChangeArrowheads="1"/>
          </p:cNvSpPr>
          <p:nvPr/>
        </p:nvSpPr>
        <p:spPr bwMode="auto">
          <a:xfrm>
            <a:off x="4876800" y="1655763"/>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85" name="Oval 50">
            <a:extLst>
              <a:ext uri="{FF2B5EF4-FFF2-40B4-BE49-F238E27FC236}">
                <a16:creationId xmlns:a16="http://schemas.microsoft.com/office/drawing/2014/main" id="{8839AB86-93B5-DC8D-BD45-E339E1F5A0FF}"/>
              </a:ext>
            </a:extLst>
          </p:cNvPr>
          <p:cNvSpPr>
            <a:spLocks noChangeArrowheads="1"/>
          </p:cNvSpPr>
          <p:nvPr/>
        </p:nvSpPr>
        <p:spPr bwMode="auto">
          <a:xfrm>
            <a:off x="1490663" y="2438400"/>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86" name="Oval 51">
            <a:extLst>
              <a:ext uri="{FF2B5EF4-FFF2-40B4-BE49-F238E27FC236}">
                <a16:creationId xmlns:a16="http://schemas.microsoft.com/office/drawing/2014/main" id="{1C894D1D-C3AE-3ACB-FC35-7BA4379AD855}"/>
              </a:ext>
            </a:extLst>
          </p:cNvPr>
          <p:cNvSpPr>
            <a:spLocks noChangeArrowheads="1"/>
          </p:cNvSpPr>
          <p:nvPr/>
        </p:nvSpPr>
        <p:spPr bwMode="auto">
          <a:xfrm>
            <a:off x="752475" y="1752600"/>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87" name="Oval 52">
            <a:extLst>
              <a:ext uri="{FF2B5EF4-FFF2-40B4-BE49-F238E27FC236}">
                <a16:creationId xmlns:a16="http://schemas.microsoft.com/office/drawing/2014/main" id="{0BA6FB62-AD46-D5DF-452B-E4208C0F1681}"/>
              </a:ext>
            </a:extLst>
          </p:cNvPr>
          <p:cNvSpPr>
            <a:spLocks noChangeArrowheads="1"/>
          </p:cNvSpPr>
          <p:nvPr/>
        </p:nvSpPr>
        <p:spPr bwMode="auto">
          <a:xfrm>
            <a:off x="366713" y="2689225"/>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3588" name="Oval 53">
            <a:extLst>
              <a:ext uri="{FF2B5EF4-FFF2-40B4-BE49-F238E27FC236}">
                <a16:creationId xmlns:a16="http://schemas.microsoft.com/office/drawing/2014/main" id="{1B4F00B2-DA92-6630-D6B4-8045B9BD5CFF}"/>
              </a:ext>
            </a:extLst>
          </p:cNvPr>
          <p:cNvSpPr>
            <a:spLocks noChangeArrowheads="1"/>
          </p:cNvSpPr>
          <p:nvPr/>
        </p:nvSpPr>
        <p:spPr bwMode="auto">
          <a:xfrm>
            <a:off x="519113" y="3810000"/>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B3E5A0E-8D81-623C-EC37-44D6DCCFA01A}"/>
              </a:ext>
            </a:extLst>
          </p:cNvPr>
          <p:cNvSpPr>
            <a:spLocks noGrp="1" noRot="1" noChangeArrowheads="1"/>
          </p:cNvSpPr>
          <p:nvPr>
            <p:ph type="title"/>
          </p:nvPr>
        </p:nvSpPr>
        <p:spPr/>
        <p:txBody>
          <a:bodyPr/>
          <a:lstStyle/>
          <a:p>
            <a:pPr eaLnBrk="1" hangingPunct="1">
              <a:defRPr/>
            </a:pPr>
            <a:r>
              <a:rPr lang="en-US" altLang="en-US"/>
              <a:t>Maximizing the Margin</a:t>
            </a:r>
          </a:p>
        </p:txBody>
      </p:sp>
      <p:sp>
        <p:nvSpPr>
          <p:cNvPr id="25603" name="Text Box 3">
            <a:extLst>
              <a:ext uri="{FF2B5EF4-FFF2-40B4-BE49-F238E27FC236}">
                <a16:creationId xmlns:a16="http://schemas.microsoft.com/office/drawing/2014/main" id="{6D3C8144-7B55-1658-7C6F-5B418919B3D9}"/>
              </a:ext>
            </a:extLst>
          </p:cNvPr>
          <p:cNvSpPr txBox="1">
            <a:spLocks noChangeArrowheads="1"/>
          </p:cNvSpPr>
          <p:nvPr/>
        </p:nvSpPr>
        <p:spPr bwMode="auto">
          <a:xfrm>
            <a:off x="2817813" y="26670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5604" name="Text Box 4">
            <a:extLst>
              <a:ext uri="{FF2B5EF4-FFF2-40B4-BE49-F238E27FC236}">
                <a16:creationId xmlns:a16="http://schemas.microsoft.com/office/drawing/2014/main" id="{91482CCF-B83F-2A65-5AAD-557B2D847A2D}"/>
              </a:ext>
            </a:extLst>
          </p:cNvPr>
          <p:cNvSpPr txBox="1">
            <a:spLocks noChangeArrowheads="1"/>
          </p:cNvSpPr>
          <p:nvPr/>
        </p:nvSpPr>
        <p:spPr bwMode="auto">
          <a:xfrm>
            <a:off x="2817813" y="43116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5605" name="Text Box 5">
            <a:extLst>
              <a:ext uri="{FF2B5EF4-FFF2-40B4-BE49-F238E27FC236}">
                <a16:creationId xmlns:a16="http://schemas.microsoft.com/office/drawing/2014/main" id="{3AAE3A75-3C43-6878-A183-97BABF1BEE96}"/>
              </a:ext>
            </a:extLst>
          </p:cNvPr>
          <p:cNvSpPr txBox="1">
            <a:spLocks noChangeArrowheads="1"/>
          </p:cNvSpPr>
          <p:nvPr/>
        </p:nvSpPr>
        <p:spPr bwMode="auto">
          <a:xfrm>
            <a:off x="4875213" y="35052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5606" name="Text Box 6">
            <a:extLst>
              <a:ext uri="{FF2B5EF4-FFF2-40B4-BE49-F238E27FC236}">
                <a16:creationId xmlns:a16="http://schemas.microsoft.com/office/drawing/2014/main" id="{51A137DF-52F2-3CE8-8856-3DA61565D922}"/>
              </a:ext>
            </a:extLst>
          </p:cNvPr>
          <p:cNvSpPr txBox="1">
            <a:spLocks noChangeArrowheads="1"/>
          </p:cNvSpPr>
          <p:nvPr/>
        </p:nvSpPr>
        <p:spPr bwMode="auto">
          <a:xfrm>
            <a:off x="5256213" y="4464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5607" name="Text Box 7">
            <a:extLst>
              <a:ext uri="{FF2B5EF4-FFF2-40B4-BE49-F238E27FC236}">
                <a16:creationId xmlns:a16="http://schemas.microsoft.com/office/drawing/2014/main" id="{727B1495-56FE-217F-97ED-3DE0A1423E44}"/>
              </a:ext>
            </a:extLst>
          </p:cNvPr>
          <p:cNvSpPr txBox="1">
            <a:spLocks noChangeArrowheads="1"/>
          </p:cNvSpPr>
          <p:nvPr/>
        </p:nvSpPr>
        <p:spPr bwMode="auto">
          <a:xfrm>
            <a:off x="6094413" y="4845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5608" name="Text Box 8">
            <a:extLst>
              <a:ext uri="{FF2B5EF4-FFF2-40B4-BE49-F238E27FC236}">
                <a16:creationId xmlns:a16="http://schemas.microsoft.com/office/drawing/2014/main" id="{65416CC3-EC40-F821-7944-07DB9FE83CAF}"/>
              </a:ext>
            </a:extLst>
          </p:cNvPr>
          <p:cNvSpPr txBox="1">
            <a:spLocks noChangeArrowheads="1"/>
          </p:cNvSpPr>
          <p:nvPr/>
        </p:nvSpPr>
        <p:spPr bwMode="auto">
          <a:xfrm>
            <a:off x="5791200" y="3505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5609" name="Text Box 9">
            <a:extLst>
              <a:ext uri="{FF2B5EF4-FFF2-40B4-BE49-F238E27FC236}">
                <a16:creationId xmlns:a16="http://schemas.microsoft.com/office/drawing/2014/main" id="{B21D7E6C-9B04-FD6D-0F31-3702978C3917}"/>
              </a:ext>
            </a:extLst>
          </p:cNvPr>
          <p:cNvSpPr txBox="1">
            <a:spLocks noChangeArrowheads="1"/>
          </p:cNvSpPr>
          <p:nvPr/>
        </p:nvSpPr>
        <p:spPr bwMode="auto">
          <a:xfrm>
            <a:off x="5638800" y="2362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5610" name="Text Box 10">
            <a:extLst>
              <a:ext uri="{FF2B5EF4-FFF2-40B4-BE49-F238E27FC236}">
                <a16:creationId xmlns:a16="http://schemas.microsoft.com/office/drawing/2014/main" id="{AB06A76C-B0CE-EAD3-A66F-B65EC87FB1B6}"/>
              </a:ext>
            </a:extLst>
          </p:cNvPr>
          <p:cNvSpPr txBox="1">
            <a:spLocks noChangeArrowheads="1"/>
          </p:cNvSpPr>
          <p:nvPr/>
        </p:nvSpPr>
        <p:spPr bwMode="auto">
          <a:xfrm>
            <a:off x="6780213" y="3016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5611" name="Text Box 11">
            <a:extLst>
              <a:ext uri="{FF2B5EF4-FFF2-40B4-BE49-F238E27FC236}">
                <a16:creationId xmlns:a16="http://schemas.microsoft.com/office/drawing/2014/main" id="{3E2E98D2-F28D-894F-55C1-908CBE468F7D}"/>
              </a:ext>
            </a:extLst>
          </p:cNvPr>
          <p:cNvSpPr txBox="1">
            <a:spLocks noChangeArrowheads="1"/>
          </p:cNvSpPr>
          <p:nvPr/>
        </p:nvSpPr>
        <p:spPr bwMode="auto">
          <a:xfrm>
            <a:off x="2209800" y="31686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5612" name="Text Box 12">
            <a:extLst>
              <a:ext uri="{FF2B5EF4-FFF2-40B4-BE49-F238E27FC236}">
                <a16:creationId xmlns:a16="http://schemas.microsoft.com/office/drawing/2014/main" id="{6A36AACE-01D2-48F2-6F1C-BA5B146C5FF8}"/>
              </a:ext>
            </a:extLst>
          </p:cNvPr>
          <p:cNvSpPr txBox="1">
            <a:spLocks noChangeArrowheads="1"/>
          </p:cNvSpPr>
          <p:nvPr/>
        </p:nvSpPr>
        <p:spPr bwMode="auto">
          <a:xfrm>
            <a:off x="2057400" y="41592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5613" name="Text Box 13">
            <a:extLst>
              <a:ext uri="{FF2B5EF4-FFF2-40B4-BE49-F238E27FC236}">
                <a16:creationId xmlns:a16="http://schemas.microsoft.com/office/drawing/2014/main" id="{78D372A9-3F4A-819C-CA89-709D8E80EF3F}"/>
              </a:ext>
            </a:extLst>
          </p:cNvPr>
          <p:cNvSpPr txBox="1">
            <a:spLocks noChangeArrowheads="1"/>
          </p:cNvSpPr>
          <p:nvPr/>
        </p:nvSpPr>
        <p:spPr bwMode="auto">
          <a:xfrm>
            <a:off x="2209800" y="49974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5614" name="Text Box 14">
            <a:extLst>
              <a:ext uri="{FF2B5EF4-FFF2-40B4-BE49-F238E27FC236}">
                <a16:creationId xmlns:a16="http://schemas.microsoft.com/office/drawing/2014/main" id="{C11A5CCE-DB4F-B0B4-DDA2-391F7C8CA47C}"/>
              </a:ext>
            </a:extLst>
          </p:cNvPr>
          <p:cNvSpPr txBox="1">
            <a:spLocks noChangeArrowheads="1"/>
          </p:cNvSpPr>
          <p:nvPr/>
        </p:nvSpPr>
        <p:spPr bwMode="auto">
          <a:xfrm>
            <a:off x="1447800" y="24384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5615" name="Text Box 15">
            <a:extLst>
              <a:ext uri="{FF2B5EF4-FFF2-40B4-BE49-F238E27FC236}">
                <a16:creationId xmlns:a16="http://schemas.microsoft.com/office/drawing/2014/main" id="{C04D51B7-FE3A-24C0-D647-7DAD54FB2BB1}"/>
              </a:ext>
            </a:extLst>
          </p:cNvPr>
          <p:cNvSpPr txBox="1">
            <a:spLocks noChangeArrowheads="1"/>
          </p:cNvSpPr>
          <p:nvPr/>
        </p:nvSpPr>
        <p:spPr bwMode="auto">
          <a:xfrm>
            <a:off x="1065213" y="3397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5616" name="Text Box 16">
            <a:extLst>
              <a:ext uri="{FF2B5EF4-FFF2-40B4-BE49-F238E27FC236}">
                <a16:creationId xmlns:a16="http://schemas.microsoft.com/office/drawing/2014/main" id="{B6E96976-C31F-E184-38C7-9F8C4860B562}"/>
              </a:ext>
            </a:extLst>
          </p:cNvPr>
          <p:cNvSpPr txBox="1">
            <a:spLocks noChangeArrowheads="1"/>
          </p:cNvSpPr>
          <p:nvPr/>
        </p:nvSpPr>
        <p:spPr bwMode="auto">
          <a:xfrm>
            <a:off x="1217613" y="4540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5617" name="Text Box 17">
            <a:extLst>
              <a:ext uri="{FF2B5EF4-FFF2-40B4-BE49-F238E27FC236}">
                <a16:creationId xmlns:a16="http://schemas.microsoft.com/office/drawing/2014/main" id="{E1F3A499-6F08-6548-3C37-41373FB28CFD}"/>
              </a:ext>
            </a:extLst>
          </p:cNvPr>
          <p:cNvSpPr txBox="1">
            <a:spLocks noChangeArrowheads="1"/>
          </p:cNvSpPr>
          <p:nvPr/>
        </p:nvSpPr>
        <p:spPr bwMode="auto">
          <a:xfrm>
            <a:off x="7161213" y="4159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5618" name="Text Box 18">
            <a:extLst>
              <a:ext uri="{FF2B5EF4-FFF2-40B4-BE49-F238E27FC236}">
                <a16:creationId xmlns:a16="http://schemas.microsoft.com/office/drawing/2014/main" id="{4BF1FA96-768B-AB58-34E7-42C97D78B766}"/>
              </a:ext>
            </a:extLst>
          </p:cNvPr>
          <p:cNvSpPr txBox="1">
            <a:spLocks noChangeArrowheads="1"/>
          </p:cNvSpPr>
          <p:nvPr/>
        </p:nvSpPr>
        <p:spPr bwMode="auto">
          <a:xfrm>
            <a:off x="7313613" y="2178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5619" name="Line 19">
            <a:extLst>
              <a:ext uri="{FF2B5EF4-FFF2-40B4-BE49-F238E27FC236}">
                <a16:creationId xmlns:a16="http://schemas.microsoft.com/office/drawing/2014/main" id="{64482362-52A1-B46B-879B-06847CF6CBBA}"/>
              </a:ext>
            </a:extLst>
          </p:cNvPr>
          <p:cNvSpPr>
            <a:spLocks noChangeShapeType="1"/>
          </p:cNvSpPr>
          <p:nvPr/>
        </p:nvSpPr>
        <p:spPr bwMode="auto">
          <a:xfrm>
            <a:off x="41148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21">
            <a:extLst>
              <a:ext uri="{FF2B5EF4-FFF2-40B4-BE49-F238E27FC236}">
                <a16:creationId xmlns:a16="http://schemas.microsoft.com/office/drawing/2014/main" id="{CAF752AA-3FDA-3431-61AB-ED7D6B8CF82A}"/>
              </a:ext>
            </a:extLst>
          </p:cNvPr>
          <p:cNvSpPr>
            <a:spLocks noChangeShapeType="1"/>
          </p:cNvSpPr>
          <p:nvPr/>
        </p:nvSpPr>
        <p:spPr bwMode="auto">
          <a:xfrm flipH="1">
            <a:off x="3200400" y="2994025"/>
            <a:ext cx="9144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22">
            <a:extLst>
              <a:ext uri="{FF2B5EF4-FFF2-40B4-BE49-F238E27FC236}">
                <a16:creationId xmlns:a16="http://schemas.microsoft.com/office/drawing/2014/main" id="{DD74E3C6-19E2-850A-C1D5-15CD6F9720AD}"/>
              </a:ext>
            </a:extLst>
          </p:cNvPr>
          <p:cNvSpPr>
            <a:spLocks noChangeShapeType="1"/>
          </p:cNvSpPr>
          <p:nvPr/>
        </p:nvSpPr>
        <p:spPr bwMode="auto">
          <a:xfrm flipH="1">
            <a:off x="3200400" y="4614863"/>
            <a:ext cx="9144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23">
            <a:extLst>
              <a:ext uri="{FF2B5EF4-FFF2-40B4-BE49-F238E27FC236}">
                <a16:creationId xmlns:a16="http://schemas.microsoft.com/office/drawing/2014/main" id="{61EE5CF3-EBCD-ADB5-1666-2BA951B04085}"/>
              </a:ext>
            </a:extLst>
          </p:cNvPr>
          <p:cNvSpPr>
            <a:spLocks noChangeShapeType="1"/>
          </p:cNvSpPr>
          <p:nvPr/>
        </p:nvSpPr>
        <p:spPr bwMode="auto">
          <a:xfrm flipH="1">
            <a:off x="4114800" y="3810000"/>
            <a:ext cx="8382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DA2D9CF-8AB7-6EBA-B942-A24F004577F8}"/>
              </a:ext>
            </a:extLst>
          </p:cNvPr>
          <p:cNvSpPr>
            <a:spLocks noGrp="1" noRot="1" noChangeArrowheads="1"/>
          </p:cNvSpPr>
          <p:nvPr>
            <p:ph type="title"/>
          </p:nvPr>
        </p:nvSpPr>
        <p:spPr/>
        <p:txBody>
          <a:bodyPr/>
          <a:lstStyle/>
          <a:p>
            <a:pPr eaLnBrk="1" hangingPunct="1">
              <a:defRPr/>
            </a:pPr>
            <a:r>
              <a:rPr lang="en-US" altLang="en-US"/>
              <a:t>“Fat” Separators</a:t>
            </a:r>
          </a:p>
        </p:txBody>
      </p:sp>
      <p:sp>
        <p:nvSpPr>
          <p:cNvPr id="27651" name="Text Box 3">
            <a:extLst>
              <a:ext uri="{FF2B5EF4-FFF2-40B4-BE49-F238E27FC236}">
                <a16:creationId xmlns:a16="http://schemas.microsoft.com/office/drawing/2014/main" id="{A64B9996-4882-93D5-5DDA-554934DFAB0A}"/>
              </a:ext>
            </a:extLst>
          </p:cNvPr>
          <p:cNvSpPr txBox="1">
            <a:spLocks noChangeArrowheads="1"/>
          </p:cNvSpPr>
          <p:nvPr/>
        </p:nvSpPr>
        <p:spPr bwMode="auto">
          <a:xfrm>
            <a:off x="2817813" y="26670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7652" name="Text Box 4">
            <a:extLst>
              <a:ext uri="{FF2B5EF4-FFF2-40B4-BE49-F238E27FC236}">
                <a16:creationId xmlns:a16="http://schemas.microsoft.com/office/drawing/2014/main" id="{F20D9DBD-5329-4243-42B3-F9FC504C7D1C}"/>
              </a:ext>
            </a:extLst>
          </p:cNvPr>
          <p:cNvSpPr txBox="1">
            <a:spLocks noChangeArrowheads="1"/>
          </p:cNvSpPr>
          <p:nvPr/>
        </p:nvSpPr>
        <p:spPr bwMode="auto">
          <a:xfrm>
            <a:off x="2817813" y="43116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7653" name="Text Box 5">
            <a:extLst>
              <a:ext uri="{FF2B5EF4-FFF2-40B4-BE49-F238E27FC236}">
                <a16:creationId xmlns:a16="http://schemas.microsoft.com/office/drawing/2014/main" id="{9EE78D45-C198-9391-83CF-4770778909F2}"/>
              </a:ext>
            </a:extLst>
          </p:cNvPr>
          <p:cNvSpPr txBox="1">
            <a:spLocks noChangeArrowheads="1"/>
          </p:cNvSpPr>
          <p:nvPr/>
        </p:nvSpPr>
        <p:spPr bwMode="auto">
          <a:xfrm>
            <a:off x="4875213" y="35052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7654" name="Text Box 6">
            <a:extLst>
              <a:ext uri="{FF2B5EF4-FFF2-40B4-BE49-F238E27FC236}">
                <a16:creationId xmlns:a16="http://schemas.microsoft.com/office/drawing/2014/main" id="{03ACA582-3912-DA34-B992-77480B99A74F}"/>
              </a:ext>
            </a:extLst>
          </p:cNvPr>
          <p:cNvSpPr txBox="1">
            <a:spLocks noChangeArrowheads="1"/>
          </p:cNvSpPr>
          <p:nvPr/>
        </p:nvSpPr>
        <p:spPr bwMode="auto">
          <a:xfrm>
            <a:off x="5256213" y="4464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7655" name="Text Box 7">
            <a:extLst>
              <a:ext uri="{FF2B5EF4-FFF2-40B4-BE49-F238E27FC236}">
                <a16:creationId xmlns:a16="http://schemas.microsoft.com/office/drawing/2014/main" id="{C803733C-AD63-ECC6-29B1-B3719C9690D5}"/>
              </a:ext>
            </a:extLst>
          </p:cNvPr>
          <p:cNvSpPr txBox="1">
            <a:spLocks noChangeArrowheads="1"/>
          </p:cNvSpPr>
          <p:nvPr/>
        </p:nvSpPr>
        <p:spPr bwMode="auto">
          <a:xfrm>
            <a:off x="6094413" y="4845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7656" name="Text Box 8">
            <a:extLst>
              <a:ext uri="{FF2B5EF4-FFF2-40B4-BE49-F238E27FC236}">
                <a16:creationId xmlns:a16="http://schemas.microsoft.com/office/drawing/2014/main" id="{7E83AC99-5079-5906-A205-08737E9C84F9}"/>
              </a:ext>
            </a:extLst>
          </p:cNvPr>
          <p:cNvSpPr txBox="1">
            <a:spLocks noChangeArrowheads="1"/>
          </p:cNvSpPr>
          <p:nvPr/>
        </p:nvSpPr>
        <p:spPr bwMode="auto">
          <a:xfrm>
            <a:off x="5791200" y="3505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7657" name="Text Box 9">
            <a:extLst>
              <a:ext uri="{FF2B5EF4-FFF2-40B4-BE49-F238E27FC236}">
                <a16:creationId xmlns:a16="http://schemas.microsoft.com/office/drawing/2014/main" id="{5B332E19-5A7A-83E9-EFB2-3B1DDAE483BB}"/>
              </a:ext>
            </a:extLst>
          </p:cNvPr>
          <p:cNvSpPr txBox="1">
            <a:spLocks noChangeArrowheads="1"/>
          </p:cNvSpPr>
          <p:nvPr/>
        </p:nvSpPr>
        <p:spPr bwMode="auto">
          <a:xfrm>
            <a:off x="5638800" y="2362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7658" name="Text Box 10">
            <a:extLst>
              <a:ext uri="{FF2B5EF4-FFF2-40B4-BE49-F238E27FC236}">
                <a16:creationId xmlns:a16="http://schemas.microsoft.com/office/drawing/2014/main" id="{E58A7B8D-C9B1-5938-82E3-4A2E2C677FB3}"/>
              </a:ext>
            </a:extLst>
          </p:cNvPr>
          <p:cNvSpPr txBox="1">
            <a:spLocks noChangeArrowheads="1"/>
          </p:cNvSpPr>
          <p:nvPr/>
        </p:nvSpPr>
        <p:spPr bwMode="auto">
          <a:xfrm>
            <a:off x="6780213" y="3016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7659" name="Text Box 11">
            <a:extLst>
              <a:ext uri="{FF2B5EF4-FFF2-40B4-BE49-F238E27FC236}">
                <a16:creationId xmlns:a16="http://schemas.microsoft.com/office/drawing/2014/main" id="{4A783162-07C0-3357-B1AA-702C55DE3023}"/>
              </a:ext>
            </a:extLst>
          </p:cNvPr>
          <p:cNvSpPr txBox="1">
            <a:spLocks noChangeArrowheads="1"/>
          </p:cNvSpPr>
          <p:nvPr/>
        </p:nvSpPr>
        <p:spPr bwMode="auto">
          <a:xfrm>
            <a:off x="2209800" y="31686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7660" name="Text Box 12">
            <a:extLst>
              <a:ext uri="{FF2B5EF4-FFF2-40B4-BE49-F238E27FC236}">
                <a16:creationId xmlns:a16="http://schemas.microsoft.com/office/drawing/2014/main" id="{E96A1007-4BFC-D8E6-2285-D07CC0193F6D}"/>
              </a:ext>
            </a:extLst>
          </p:cNvPr>
          <p:cNvSpPr txBox="1">
            <a:spLocks noChangeArrowheads="1"/>
          </p:cNvSpPr>
          <p:nvPr/>
        </p:nvSpPr>
        <p:spPr bwMode="auto">
          <a:xfrm>
            <a:off x="2057400" y="41592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7661" name="Text Box 13">
            <a:extLst>
              <a:ext uri="{FF2B5EF4-FFF2-40B4-BE49-F238E27FC236}">
                <a16:creationId xmlns:a16="http://schemas.microsoft.com/office/drawing/2014/main" id="{5B6F50D6-6FC6-C313-68EB-98B2454D5A56}"/>
              </a:ext>
            </a:extLst>
          </p:cNvPr>
          <p:cNvSpPr txBox="1">
            <a:spLocks noChangeArrowheads="1"/>
          </p:cNvSpPr>
          <p:nvPr/>
        </p:nvSpPr>
        <p:spPr bwMode="auto">
          <a:xfrm>
            <a:off x="2209800" y="49974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7662" name="Text Box 14">
            <a:extLst>
              <a:ext uri="{FF2B5EF4-FFF2-40B4-BE49-F238E27FC236}">
                <a16:creationId xmlns:a16="http://schemas.microsoft.com/office/drawing/2014/main" id="{3F543884-169C-76A3-3E56-B3806242E995}"/>
              </a:ext>
            </a:extLst>
          </p:cNvPr>
          <p:cNvSpPr txBox="1">
            <a:spLocks noChangeArrowheads="1"/>
          </p:cNvSpPr>
          <p:nvPr/>
        </p:nvSpPr>
        <p:spPr bwMode="auto">
          <a:xfrm>
            <a:off x="1447800" y="24384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7663" name="Text Box 15">
            <a:extLst>
              <a:ext uri="{FF2B5EF4-FFF2-40B4-BE49-F238E27FC236}">
                <a16:creationId xmlns:a16="http://schemas.microsoft.com/office/drawing/2014/main" id="{F332458C-3C06-D8F6-8A6E-6BC9A974DE0D}"/>
              </a:ext>
            </a:extLst>
          </p:cNvPr>
          <p:cNvSpPr txBox="1">
            <a:spLocks noChangeArrowheads="1"/>
          </p:cNvSpPr>
          <p:nvPr/>
        </p:nvSpPr>
        <p:spPr bwMode="auto">
          <a:xfrm>
            <a:off x="1065213" y="3397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7664" name="Text Box 16">
            <a:extLst>
              <a:ext uri="{FF2B5EF4-FFF2-40B4-BE49-F238E27FC236}">
                <a16:creationId xmlns:a16="http://schemas.microsoft.com/office/drawing/2014/main" id="{31441FCF-2546-14A6-31A3-48C40ABA7F50}"/>
              </a:ext>
            </a:extLst>
          </p:cNvPr>
          <p:cNvSpPr txBox="1">
            <a:spLocks noChangeArrowheads="1"/>
          </p:cNvSpPr>
          <p:nvPr/>
        </p:nvSpPr>
        <p:spPr bwMode="auto">
          <a:xfrm>
            <a:off x="1217613" y="4540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7665" name="Text Box 17">
            <a:extLst>
              <a:ext uri="{FF2B5EF4-FFF2-40B4-BE49-F238E27FC236}">
                <a16:creationId xmlns:a16="http://schemas.microsoft.com/office/drawing/2014/main" id="{0AAA5330-8CDC-0E42-3F40-91C4441945C4}"/>
              </a:ext>
            </a:extLst>
          </p:cNvPr>
          <p:cNvSpPr txBox="1">
            <a:spLocks noChangeArrowheads="1"/>
          </p:cNvSpPr>
          <p:nvPr/>
        </p:nvSpPr>
        <p:spPr bwMode="auto">
          <a:xfrm>
            <a:off x="7161213" y="4159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7666" name="Text Box 18">
            <a:extLst>
              <a:ext uri="{FF2B5EF4-FFF2-40B4-BE49-F238E27FC236}">
                <a16:creationId xmlns:a16="http://schemas.microsoft.com/office/drawing/2014/main" id="{E4A4951E-6D0A-6A5E-B66A-066B30072C22}"/>
              </a:ext>
            </a:extLst>
          </p:cNvPr>
          <p:cNvSpPr txBox="1">
            <a:spLocks noChangeArrowheads="1"/>
          </p:cNvSpPr>
          <p:nvPr/>
        </p:nvSpPr>
        <p:spPr bwMode="auto">
          <a:xfrm>
            <a:off x="7313613" y="2178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7671" name="Rectangle 23">
            <a:extLst>
              <a:ext uri="{FF2B5EF4-FFF2-40B4-BE49-F238E27FC236}">
                <a16:creationId xmlns:a16="http://schemas.microsoft.com/office/drawing/2014/main" id="{48685344-9470-2B86-F602-26D16BC3B1B1}"/>
              </a:ext>
            </a:extLst>
          </p:cNvPr>
          <p:cNvSpPr>
            <a:spLocks noChangeArrowheads="1"/>
          </p:cNvSpPr>
          <p:nvPr/>
        </p:nvSpPr>
        <p:spPr bwMode="auto">
          <a:xfrm rot="-1535576">
            <a:off x="3733800" y="1600200"/>
            <a:ext cx="838200" cy="4648200"/>
          </a:xfrm>
          <a:prstGeom prst="rect">
            <a:avLst/>
          </a:prstGeom>
          <a:solidFill>
            <a:srgbClr val="FF00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7672" name="Rectangle 24">
            <a:extLst>
              <a:ext uri="{FF2B5EF4-FFF2-40B4-BE49-F238E27FC236}">
                <a16:creationId xmlns:a16="http://schemas.microsoft.com/office/drawing/2014/main" id="{F71302F4-1B35-6292-C392-2BE17783DC97}"/>
              </a:ext>
            </a:extLst>
          </p:cNvPr>
          <p:cNvSpPr>
            <a:spLocks noChangeArrowheads="1"/>
          </p:cNvSpPr>
          <p:nvPr/>
        </p:nvSpPr>
        <p:spPr bwMode="auto">
          <a:xfrm rot="1693375">
            <a:off x="3733800" y="1600200"/>
            <a:ext cx="838200" cy="4648200"/>
          </a:xfrm>
          <a:prstGeom prst="rect">
            <a:avLst/>
          </a:prstGeom>
          <a:solidFill>
            <a:srgbClr val="FF00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7673" name="Rectangle 25">
            <a:extLst>
              <a:ext uri="{FF2B5EF4-FFF2-40B4-BE49-F238E27FC236}">
                <a16:creationId xmlns:a16="http://schemas.microsoft.com/office/drawing/2014/main" id="{9A4105FF-48CA-44B1-B3EF-95D2889C091D}"/>
              </a:ext>
            </a:extLst>
          </p:cNvPr>
          <p:cNvSpPr>
            <a:spLocks noChangeArrowheads="1"/>
          </p:cNvSpPr>
          <p:nvPr/>
        </p:nvSpPr>
        <p:spPr bwMode="auto">
          <a:xfrm>
            <a:off x="3178175" y="1600200"/>
            <a:ext cx="1774825" cy="4648200"/>
          </a:xfrm>
          <a:prstGeom prst="rect">
            <a:avLst/>
          </a:prstGeom>
          <a:solidFill>
            <a:srgbClr val="FF00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671"/>
                                        </p:tgtEl>
                                        <p:attrNameLst>
                                          <p:attrName>style.visibility</p:attrName>
                                        </p:attrNameLst>
                                      </p:cBhvr>
                                      <p:to>
                                        <p:strVal val="visible"/>
                                      </p:to>
                                    </p:set>
                                    <p:animEffect transition="in" filter="dissolve">
                                      <p:cBhvr>
                                        <p:cTn id="7" dur="500"/>
                                        <p:tgtEl>
                                          <p:spTgt spid="27671"/>
                                        </p:tgtEl>
                                      </p:cBhvr>
                                    </p:animEffect>
                                  </p:childTnLst>
                                  <p:subTnLst>
                                    <p:set>
                                      <p:cBhvr override="childStyle">
                                        <p:cTn dur="1" fill="hold" display="0" masterRel="nextClick" afterEffect="1"/>
                                        <p:tgtEl>
                                          <p:spTgt spid="2767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72"/>
                                        </p:tgtEl>
                                        <p:attrNameLst>
                                          <p:attrName>style.visibility</p:attrName>
                                        </p:attrNameLst>
                                      </p:cBhvr>
                                      <p:to>
                                        <p:strVal val="visible"/>
                                      </p:to>
                                    </p:set>
                                    <p:animEffect transition="in" filter="dissolve">
                                      <p:cBhvr>
                                        <p:cTn id="12" dur="500"/>
                                        <p:tgtEl>
                                          <p:spTgt spid="27672"/>
                                        </p:tgtEl>
                                      </p:cBhvr>
                                    </p:animEffect>
                                  </p:childTnLst>
                                  <p:subTnLst>
                                    <p:set>
                                      <p:cBhvr override="childStyle">
                                        <p:cTn dur="1" fill="hold" display="0" masterRel="nextClick" afterEffect="1"/>
                                        <p:tgtEl>
                                          <p:spTgt spid="2767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673"/>
                                        </p:tgtEl>
                                        <p:attrNameLst>
                                          <p:attrName>style.visibility</p:attrName>
                                        </p:attrNameLst>
                                      </p:cBhvr>
                                      <p:to>
                                        <p:strVal val="visible"/>
                                      </p:to>
                                    </p:set>
                                    <p:animEffect transition="in" filter="dissolve">
                                      <p:cBhvr>
                                        <p:cTn id="17" dur="500"/>
                                        <p:tgtEl>
                                          <p:spTgt spid="27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C0C13F6-33EE-85DF-7217-15FA51C76DC5}"/>
              </a:ext>
            </a:extLst>
          </p:cNvPr>
          <p:cNvSpPr>
            <a:spLocks noGrp="1" noRot="1" noChangeArrowheads="1"/>
          </p:cNvSpPr>
          <p:nvPr>
            <p:ph type="title"/>
          </p:nvPr>
        </p:nvSpPr>
        <p:spPr/>
        <p:txBody>
          <a:bodyPr/>
          <a:lstStyle/>
          <a:p>
            <a:pPr eaLnBrk="1" hangingPunct="1">
              <a:defRPr/>
            </a:pPr>
            <a:r>
              <a:rPr lang="en-US" altLang="en-US"/>
              <a:t>Why Maximize Margin?</a:t>
            </a:r>
          </a:p>
        </p:txBody>
      </p:sp>
      <p:sp>
        <p:nvSpPr>
          <p:cNvPr id="72707" name="Rectangle 3">
            <a:extLst>
              <a:ext uri="{FF2B5EF4-FFF2-40B4-BE49-F238E27FC236}">
                <a16:creationId xmlns:a16="http://schemas.microsoft.com/office/drawing/2014/main" id="{CD2E9B8C-10F5-0987-4BC3-B07C953C6BAF}"/>
              </a:ext>
            </a:extLst>
          </p:cNvPr>
          <p:cNvSpPr>
            <a:spLocks noGrp="1" noRot="1" noChangeArrowheads="1"/>
          </p:cNvSpPr>
          <p:nvPr>
            <p:ph type="body" idx="1"/>
          </p:nvPr>
        </p:nvSpPr>
        <p:spPr>
          <a:xfrm>
            <a:off x="457200" y="1600200"/>
            <a:ext cx="8229600" cy="4876800"/>
          </a:xfrm>
        </p:spPr>
        <p:txBody>
          <a:bodyPr/>
          <a:lstStyle/>
          <a:p>
            <a:pPr eaLnBrk="1" hangingPunct="1">
              <a:lnSpc>
                <a:spcPct val="90000"/>
              </a:lnSpc>
              <a:defRPr/>
            </a:pPr>
            <a:r>
              <a:rPr lang="en-US" altLang="en-US"/>
              <a:t>Increasing margin reduces </a:t>
            </a:r>
            <a:r>
              <a:rPr lang="en-US" altLang="en-US" i="1"/>
              <a:t>capacity</a:t>
            </a:r>
          </a:p>
          <a:p>
            <a:pPr eaLnBrk="1" hangingPunct="1">
              <a:lnSpc>
                <a:spcPct val="90000"/>
              </a:lnSpc>
              <a:defRPr/>
            </a:pPr>
            <a:r>
              <a:rPr lang="en-US" altLang="en-US"/>
              <a:t>Must restrict capacity to generalize </a:t>
            </a:r>
          </a:p>
          <a:p>
            <a:pPr lvl="1" eaLnBrk="1" hangingPunct="1">
              <a:lnSpc>
                <a:spcPct val="90000"/>
              </a:lnSpc>
              <a:defRPr/>
            </a:pPr>
            <a:r>
              <a:rPr lang="en-US" altLang="en-US"/>
              <a:t>m training instances</a:t>
            </a:r>
          </a:p>
          <a:p>
            <a:pPr lvl="1" eaLnBrk="1" hangingPunct="1">
              <a:lnSpc>
                <a:spcPct val="90000"/>
              </a:lnSpc>
              <a:defRPr/>
            </a:pPr>
            <a:r>
              <a:rPr lang="en-US" altLang="en-US"/>
              <a:t>2</a:t>
            </a:r>
            <a:r>
              <a:rPr lang="en-US" altLang="en-US" baseline="30000"/>
              <a:t>m</a:t>
            </a:r>
            <a:r>
              <a:rPr lang="en-US" altLang="en-US"/>
              <a:t> ways to label them</a:t>
            </a:r>
          </a:p>
          <a:p>
            <a:pPr lvl="1" eaLnBrk="1" hangingPunct="1">
              <a:lnSpc>
                <a:spcPct val="90000"/>
              </a:lnSpc>
              <a:defRPr/>
            </a:pPr>
            <a:r>
              <a:rPr lang="en-US" altLang="en-US"/>
              <a:t>What if function class that can separate them all?</a:t>
            </a:r>
          </a:p>
          <a:p>
            <a:pPr lvl="1" eaLnBrk="1" hangingPunct="1">
              <a:lnSpc>
                <a:spcPct val="90000"/>
              </a:lnSpc>
              <a:defRPr/>
            </a:pPr>
            <a:r>
              <a:rPr lang="en-US" altLang="en-US" i="1"/>
              <a:t>Shatters</a:t>
            </a:r>
            <a:r>
              <a:rPr lang="en-US" altLang="en-US"/>
              <a:t> the training instances</a:t>
            </a:r>
          </a:p>
          <a:p>
            <a:pPr eaLnBrk="1" hangingPunct="1">
              <a:lnSpc>
                <a:spcPct val="90000"/>
              </a:lnSpc>
              <a:defRPr/>
            </a:pPr>
            <a:r>
              <a:rPr lang="en-US" altLang="en-US"/>
              <a:t>VC Dimension is largest m such that function class can shatter some set of m points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87E2F9E-BC14-297F-E271-0A4E4529A378}"/>
              </a:ext>
            </a:extLst>
          </p:cNvPr>
          <p:cNvSpPr>
            <a:spLocks noGrp="1" noRot="1" noChangeArrowheads="1"/>
          </p:cNvSpPr>
          <p:nvPr>
            <p:ph type="title"/>
          </p:nvPr>
        </p:nvSpPr>
        <p:spPr/>
        <p:txBody>
          <a:bodyPr/>
          <a:lstStyle/>
          <a:p>
            <a:pPr eaLnBrk="1" hangingPunct="1">
              <a:defRPr/>
            </a:pPr>
            <a:r>
              <a:rPr lang="en-US" altLang="en-US"/>
              <a:t>VC Dimension Example</a:t>
            </a:r>
          </a:p>
        </p:txBody>
      </p:sp>
      <p:sp>
        <p:nvSpPr>
          <p:cNvPr id="31747" name="Rectangle 3">
            <a:extLst>
              <a:ext uri="{FF2B5EF4-FFF2-40B4-BE49-F238E27FC236}">
                <a16:creationId xmlns:a16="http://schemas.microsoft.com/office/drawing/2014/main" id="{071F676E-539B-502C-D5AC-B984E442B7DD}"/>
              </a:ext>
            </a:extLst>
          </p:cNvPr>
          <p:cNvSpPr>
            <a:spLocks noChangeArrowheads="1"/>
          </p:cNvSpPr>
          <p:nvPr/>
        </p:nvSpPr>
        <p:spPr bwMode="auto">
          <a:xfrm>
            <a:off x="685800" y="2286000"/>
            <a:ext cx="1295400" cy="1371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1748" name="Text Box 6">
            <a:extLst>
              <a:ext uri="{FF2B5EF4-FFF2-40B4-BE49-F238E27FC236}">
                <a16:creationId xmlns:a16="http://schemas.microsoft.com/office/drawing/2014/main" id="{7616FA45-FC42-E791-D5AC-E72869FCEEB1}"/>
              </a:ext>
            </a:extLst>
          </p:cNvPr>
          <p:cNvSpPr txBox="1">
            <a:spLocks noChangeArrowheads="1"/>
          </p:cNvSpPr>
          <p:nvPr/>
        </p:nvSpPr>
        <p:spPr bwMode="auto">
          <a:xfrm>
            <a:off x="1143000" y="2362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49" name="Text Box 7">
            <a:extLst>
              <a:ext uri="{FF2B5EF4-FFF2-40B4-BE49-F238E27FC236}">
                <a16:creationId xmlns:a16="http://schemas.microsoft.com/office/drawing/2014/main" id="{9F790EAD-2722-5824-4564-BA1F1EBF27DE}"/>
              </a:ext>
            </a:extLst>
          </p:cNvPr>
          <p:cNvSpPr txBox="1">
            <a:spLocks noChangeArrowheads="1"/>
          </p:cNvSpPr>
          <p:nvPr/>
        </p:nvSpPr>
        <p:spPr bwMode="auto">
          <a:xfrm>
            <a:off x="762000" y="3124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50" name="Text Box 8">
            <a:extLst>
              <a:ext uri="{FF2B5EF4-FFF2-40B4-BE49-F238E27FC236}">
                <a16:creationId xmlns:a16="http://schemas.microsoft.com/office/drawing/2014/main" id="{A44E890F-D0BA-D9D8-F73A-74C978EFD606}"/>
              </a:ext>
            </a:extLst>
          </p:cNvPr>
          <p:cNvSpPr txBox="1">
            <a:spLocks noChangeArrowheads="1"/>
          </p:cNvSpPr>
          <p:nvPr/>
        </p:nvSpPr>
        <p:spPr bwMode="auto">
          <a:xfrm>
            <a:off x="1538288" y="31242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51" name="Rectangle 10">
            <a:extLst>
              <a:ext uri="{FF2B5EF4-FFF2-40B4-BE49-F238E27FC236}">
                <a16:creationId xmlns:a16="http://schemas.microsoft.com/office/drawing/2014/main" id="{2BB51365-0176-7A7A-64DC-CE6A9D7DB472}"/>
              </a:ext>
            </a:extLst>
          </p:cNvPr>
          <p:cNvSpPr>
            <a:spLocks noChangeArrowheads="1"/>
          </p:cNvSpPr>
          <p:nvPr/>
        </p:nvSpPr>
        <p:spPr bwMode="auto">
          <a:xfrm>
            <a:off x="2819400" y="2286000"/>
            <a:ext cx="1295400" cy="1371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1752" name="Text Box 11">
            <a:extLst>
              <a:ext uri="{FF2B5EF4-FFF2-40B4-BE49-F238E27FC236}">
                <a16:creationId xmlns:a16="http://schemas.microsoft.com/office/drawing/2014/main" id="{5F8F8D6C-1BB1-3E00-68B4-C635CF5BCBC8}"/>
              </a:ext>
            </a:extLst>
          </p:cNvPr>
          <p:cNvSpPr txBox="1">
            <a:spLocks noChangeArrowheads="1"/>
          </p:cNvSpPr>
          <p:nvPr/>
        </p:nvSpPr>
        <p:spPr bwMode="auto">
          <a:xfrm>
            <a:off x="3276600" y="2362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53" name="Text Box 12">
            <a:extLst>
              <a:ext uri="{FF2B5EF4-FFF2-40B4-BE49-F238E27FC236}">
                <a16:creationId xmlns:a16="http://schemas.microsoft.com/office/drawing/2014/main" id="{38127163-CFFE-4534-20CB-C7A61C97245E}"/>
              </a:ext>
            </a:extLst>
          </p:cNvPr>
          <p:cNvSpPr txBox="1">
            <a:spLocks noChangeArrowheads="1"/>
          </p:cNvSpPr>
          <p:nvPr/>
        </p:nvSpPr>
        <p:spPr bwMode="auto">
          <a:xfrm>
            <a:off x="2895600" y="3124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54" name="Text Box 13">
            <a:extLst>
              <a:ext uri="{FF2B5EF4-FFF2-40B4-BE49-F238E27FC236}">
                <a16:creationId xmlns:a16="http://schemas.microsoft.com/office/drawing/2014/main" id="{841ECEC1-9936-051D-3EC0-58A7153D0B7E}"/>
              </a:ext>
            </a:extLst>
          </p:cNvPr>
          <p:cNvSpPr txBox="1">
            <a:spLocks noChangeArrowheads="1"/>
          </p:cNvSpPr>
          <p:nvPr/>
        </p:nvSpPr>
        <p:spPr bwMode="auto">
          <a:xfrm>
            <a:off x="3671888" y="31242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55" name="Rectangle 14">
            <a:extLst>
              <a:ext uri="{FF2B5EF4-FFF2-40B4-BE49-F238E27FC236}">
                <a16:creationId xmlns:a16="http://schemas.microsoft.com/office/drawing/2014/main" id="{CC77DCF3-D92F-F1B4-7137-2E40EAE48330}"/>
              </a:ext>
            </a:extLst>
          </p:cNvPr>
          <p:cNvSpPr>
            <a:spLocks noChangeArrowheads="1"/>
          </p:cNvSpPr>
          <p:nvPr/>
        </p:nvSpPr>
        <p:spPr bwMode="auto">
          <a:xfrm>
            <a:off x="4953000" y="2286000"/>
            <a:ext cx="1295400" cy="1371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1756" name="Text Box 15">
            <a:extLst>
              <a:ext uri="{FF2B5EF4-FFF2-40B4-BE49-F238E27FC236}">
                <a16:creationId xmlns:a16="http://schemas.microsoft.com/office/drawing/2014/main" id="{B9C5DF60-2A9C-597D-89FA-6F677DB7A4BC}"/>
              </a:ext>
            </a:extLst>
          </p:cNvPr>
          <p:cNvSpPr txBox="1">
            <a:spLocks noChangeArrowheads="1"/>
          </p:cNvSpPr>
          <p:nvPr/>
        </p:nvSpPr>
        <p:spPr bwMode="auto">
          <a:xfrm>
            <a:off x="5410200" y="2362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57" name="Text Box 16">
            <a:extLst>
              <a:ext uri="{FF2B5EF4-FFF2-40B4-BE49-F238E27FC236}">
                <a16:creationId xmlns:a16="http://schemas.microsoft.com/office/drawing/2014/main" id="{6C2B3438-12A6-2406-C22F-476D731EE90F}"/>
              </a:ext>
            </a:extLst>
          </p:cNvPr>
          <p:cNvSpPr txBox="1">
            <a:spLocks noChangeArrowheads="1"/>
          </p:cNvSpPr>
          <p:nvPr/>
        </p:nvSpPr>
        <p:spPr bwMode="auto">
          <a:xfrm>
            <a:off x="5029200" y="3124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58" name="Text Box 17">
            <a:extLst>
              <a:ext uri="{FF2B5EF4-FFF2-40B4-BE49-F238E27FC236}">
                <a16:creationId xmlns:a16="http://schemas.microsoft.com/office/drawing/2014/main" id="{12889A49-C083-0D09-B927-37719188ED6C}"/>
              </a:ext>
            </a:extLst>
          </p:cNvPr>
          <p:cNvSpPr txBox="1">
            <a:spLocks noChangeArrowheads="1"/>
          </p:cNvSpPr>
          <p:nvPr/>
        </p:nvSpPr>
        <p:spPr bwMode="auto">
          <a:xfrm>
            <a:off x="5805488" y="31242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59" name="Rectangle 18">
            <a:extLst>
              <a:ext uri="{FF2B5EF4-FFF2-40B4-BE49-F238E27FC236}">
                <a16:creationId xmlns:a16="http://schemas.microsoft.com/office/drawing/2014/main" id="{E7A84219-CC61-B0CC-7635-5AE072AC9268}"/>
              </a:ext>
            </a:extLst>
          </p:cNvPr>
          <p:cNvSpPr>
            <a:spLocks noChangeArrowheads="1"/>
          </p:cNvSpPr>
          <p:nvPr/>
        </p:nvSpPr>
        <p:spPr bwMode="auto">
          <a:xfrm>
            <a:off x="7086600" y="2286000"/>
            <a:ext cx="1295400" cy="1371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1760" name="Text Box 19">
            <a:extLst>
              <a:ext uri="{FF2B5EF4-FFF2-40B4-BE49-F238E27FC236}">
                <a16:creationId xmlns:a16="http://schemas.microsoft.com/office/drawing/2014/main" id="{A21BE69A-BD86-54EF-54F7-AFB8D9E359B2}"/>
              </a:ext>
            </a:extLst>
          </p:cNvPr>
          <p:cNvSpPr txBox="1">
            <a:spLocks noChangeArrowheads="1"/>
          </p:cNvSpPr>
          <p:nvPr/>
        </p:nvSpPr>
        <p:spPr bwMode="auto">
          <a:xfrm>
            <a:off x="7543800" y="2362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61" name="Text Box 20">
            <a:extLst>
              <a:ext uri="{FF2B5EF4-FFF2-40B4-BE49-F238E27FC236}">
                <a16:creationId xmlns:a16="http://schemas.microsoft.com/office/drawing/2014/main" id="{B53A1CBE-297F-FE20-F6D7-581A0E649E1D}"/>
              </a:ext>
            </a:extLst>
          </p:cNvPr>
          <p:cNvSpPr txBox="1">
            <a:spLocks noChangeArrowheads="1"/>
          </p:cNvSpPr>
          <p:nvPr/>
        </p:nvSpPr>
        <p:spPr bwMode="auto">
          <a:xfrm>
            <a:off x="7162800" y="3124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62" name="Text Box 21">
            <a:extLst>
              <a:ext uri="{FF2B5EF4-FFF2-40B4-BE49-F238E27FC236}">
                <a16:creationId xmlns:a16="http://schemas.microsoft.com/office/drawing/2014/main" id="{5270C1AC-1958-E3F7-C886-3C5B97D96DFA}"/>
              </a:ext>
            </a:extLst>
          </p:cNvPr>
          <p:cNvSpPr txBox="1">
            <a:spLocks noChangeArrowheads="1"/>
          </p:cNvSpPr>
          <p:nvPr/>
        </p:nvSpPr>
        <p:spPr bwMode="auto">
          <a:xfrm>
            <a:off x="7939088" y="31242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63" name="Rectangle 22">
            <a:extLst>
              <a:ext uri="{FF2B5EF4-FFF2-40B4-BE49-F238E27FC236}">
                <a16:creationId xmlns:a16="http://schemas.microsoft.com/office/drawing/2014/main" id="{E9B4C71E-EAAD-FE0D-3424-9E8D8C23AFC1}"/>
              </a:ext>
            </a:extLst>
          </p:cNvPr>
          <p:cNvSpPr>
            <a:spLocks noChangeArrowheads="1"/>
          </p:cNvSpPr>
          <p:nvPr/>
        </p:nvSpPr>
        <p:spPr bwMode="auto">
          <a:xfrm>
            <a:off x="685800" y="4419600"/>
            <a:ext cx="1295400" cy="1371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1764" name="Text Box 23">
            <a:extLst>
              <a:ext uri="{FF2B5EF4-FFF2-40B4-BE49-F238E27FC236}">
                <a16:creationId xmlns:a16="http://schemas.microsoft.com/office/drawing/2014/main" id="{87583A45-59CF-6FD6-3832-CF152F4F19AA}"/>
              </a:ext>
            </a:extLst>
          </p:cNvPr>
          <p:cNvSpPr txBox="1">
            <a:spLocks noChangeArrowheads="1"/>
          </p:cNvSpPr>
          <p:nvPr/>
        </p:nvSpPr>
        <p:spPr bwMode="auto">
          <a:xfrm>
            <a:off x="1143000" y="4495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65" name="Text Box 24">
            <a:extLst>
              <a:ext uri="{FF2B5EF4-FFF2-40B4-BE49-F238E27FC236}">
                <a16:creationId xmlns:a16="http://schemas.microsoft.com/office/drawing/2014/main" id="{3C59F8E2-AA4A-5323-FFE3-53F39F8061F5}"/>
              </a:ext>
            </a:extLst>
          </p:cNvPr>
          <p:cNvSpPr txBox="1">
            <a:spLocks noChangeArrowheads="1"/>
          </p:cNvSpPr>
          <p:nvPr/>
        </p:nvSpPr>
        <p:spPr bwMode="auto">
          <a:xfrm>
            <a:off x="762000" y="5257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66" name="Text Box 25">
            <a:extLst>
              <a:ext uri="{FF2B5EF4-FFF2-40B4-BE49-F238E27FC236}">
                <a16:creationId xmlns:a16="http://schemas.microsoft.com/office/drawing/2014/main" id="{0DC25F7A-B207-6E8B-42AA-61D82336E619}"/>
              </a:ext>
            </a:extLst>
          </p:cNvPr>
          <p:cNvSpPr txBox="1">
            <a:spLocks noChangeArrowheads="1"/>
          </p:cNvSpPr>
          <p:nvPr/>
        </p:nvSpPr>
        <p:spPr bwMode="auto">
          <a:xfrm>
            <a:off x="1538288" y="52578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67" name="Rectangle 26">
            <a:extLst>
              <a:ext uri="{FF2B5EF4-FFF2-40B4-BE49-F238E27FC236}">
                <a16:creationId xmlns:a16="http://schemas.microsoft.com/office/drawing/2014/main" id="{A40A5345-437E-26AB-9E30-A2E207071A16}"/>
              </a:ext>
            </a:extLst>
          </p:cNvPr>
          <p:cNvSpPr>
            <a:spLocks noChangeArrowheads="1"/>
          </p:cNvSpPr>
          <p:nvPr/>
        </p:nvSpPr>
        <p:spPr bwMode="auto">
          <a:xfrm>
            <a:off x="2819400" y="4419600"/>
            <a:ext cx="1295400" cy="1371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1768" name="Text Box 27">
            <a:extLst>
              <a:ext uri="{FF2B5EF4-FFF2-40B4-BE49-F238E27FC236}">
                <a16:creationId xmlns:a16="http://schemas.microsoft.com/office/drawing/2014/main" id="{A60B0122-6FA4-E32A-8935-B637B5E8171F}"/>
              </a:ext>
            </a:extLst>
          </p:cNvPr>
          <p:cNvSpPr txBox="1">
            <a:spLocks noChangeArrowheads="1"/>
          </p:cNvSpPr>
          <p:nvPr/>
        </p:nvSpPr>
        <p:spPr bwMode="auto">
          <a:xfrm>
            <a:off x="3276600" y="4495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69" name="Text Box 28">
            <a:extLst>
              <a:ext uri="{FF2B5EF4-FFF2-40B4-BE49-F238E27FC236}">
                <a16:creationId xmlns:a16="http://schemas.microsoft.com/office/drawing/2014/main" id="{40772325-8763-5154-4960-C41AE2DC3985}"/>
              </a:ext>
            </a:extLst>
          </p:cNvPr>
          <p:cNvSpPr txBox="1">
            <a:spLocks noChangeArrowheads="1"/>
          </p:cNvSpPr>
          <p:nvPr/>
        </p:nvSpPr>
        <p:spPr bwMode="auto">
          <a:xfrm>
            <a:off x="2895600" y="5257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70" name="Text Box 29">
            <a:extLst>
              <a:ext uri="{FF2B5EF4-FFF2-40B4-BE49-F238E27FC236}">
                <a16:creationId xmlns:a16="http://schemas.microsoft.com/office/drawing/2014/main" id="{9A267916-A0CE-F188-87CB-5C7018E5446F}"/>
              </a:ext>
            </a:extLst>
          </p:cNvPr>
          <p:cNvSpPr txBox="1">
            <a:spLocks noChangeArrowheads="1"/>
          </p:cNvSpPr>
          <p:nvPr/>
        </p:nvSpPr>
        <p:spPr bwMode="auto">
          <a:xfrm>
            <a:off x="3671888" y="52578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71" name="Rectangle 30">
            <a:extLst>
              <a:ext uri="{FF2B5EF4-FFF2-40B4-BE49-F238E27FC236}">
                <a16:creationId xmlns:a16="http://schemas.microsoft.com/office/drawing/2014/main" id="{CD0F4A3F-8E8C-042E-7ED4-D112B63D06AA}"/>
              </a:ext>
            </a:extLst>
          </p:cNvPr>
          <p:cNvSpPr>
            <a:spLocks noChangeArrowheads="1"/>
          </p:cNvSpPr>
          <p:nvPr/>
        </p:nvSpPr>
        <p:spPr bwMode="auto">
          <a:xfrm>
            <a:off x="4953000" y="4419600"/>
            <a:ext cx="1295400" cy="1371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1772" name="Text Box 31">
            <a:extLst>
              <a:ext uri="{FF2B5EF4-FFF2-40B4-BE49-F238E27FC236}">
                <a16:creationId xmlns:a16="http://schemas.microsoft.com/office/drawing/2014/main" id="{8449EB7A-D531-2712-E752-6208A6DC51DD}"/>
              </a:ext>
            </a:extLst>
          </p:cNvPr>
          <p:cNvSpPr txBox="1">
            <a:spLocks noChangeArrowheads="1"/>
          </p:cNvSpPr>
          <p:nvPr/>
        </p:nvSpPr>
        <p:spPr bwMode="auto">
          <a:xfrm>
            <a:off x="5410200" y="4495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p>
        </p:txBody>
      </p:sp>
      <p:sp>
        <p:nvSpPr>
          <p:cNvPr id="31773" name="Text Box 32">
            <a:extLst>
              <a:ext uri="{FF2B5EF4-FFF2-40B4-BE49-F238E27FC236}">
                <a16:creationId xmlns:a16="http://schemas.microsoft.com/office/drawing/2014/main" id="{43579E15-FB3E-F51F-0BE5-F10D1E6BEF0D}"/>
              </a:ext>
            </a:extLst>
          </p:cNvPr>
          <p:cNvSpPr txBox="1">
            <a:spLocks noChangeArrowheads="1"/>
          </p:cNvSpPr>
          <p:nvPr/>
        </p:nvSpPr>
        <p:spPr bwMode="auto">
          <a:xfrm>
            <a:off x="5029200" y="5257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74" name="Text Box 33">
            <a:extLst>
              <a:ext uri="{FF2B5EF4-FFF2-40B4-BE49-F238E27FC236}">
                <a16:creationId xmlns:a16="http://schemas.microsoft.com/office/drawing/2014/main" id="{F0E9A983-3635-66F4-F948-7951D85AEF07}"/>
              </a:ext>
            </a:extLst>
          </p:cNvPr>
          <p:cNvSpPr txBox="1">
            <a:spLocks noChangeArrowheads="1"/>
          </p:cNvSpPr>
          <p:nvPr/>
        </p:nvSpPr>
        <p:spPr bwMode="auto">
          <a:xfrm>
            <a:off x="5805488" y="52578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75" name="Rectangle 34">
            <a:extLst>
              <a:ext uri="{FF2B5EF4-FFF2-40B4-BE49-F238E27FC236}">
                <a16:creationId xmlns:a16="http://schemas.microsoft.com/office/drawing/2014/main" id="{A58428CE-140A-7B46-CFEC-F3B13FB4B47D}"/>
              </a:ext>
            </a:extLst>
          </p:cNvPr>
          <p:cNvSpPr>
            <a:spLocks noChangeArrowheads="1"/>
          </p:cNvSpPr>
          <p:nvPr/>
        </p:nvSpPr>
        <p:spPr bwMode="auto">
          <a:xfrm>
            <a:off x="7086600" y="4419600"/>
            <a:ext cx="1295400" cy="1371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1776" name="Text Box 35">
            <a:extLst>
              <a:ext uri="{FF2B5EF4-FFF2-40B4-BE49-F238E27FC236}">
                <a16:creationId xmlns:a16="http://schemas.microsoft.com/office/drawing/2014/main" id="{71E7ED2C-815E-B109-F168-A8042B9D7FD7}"/>
              </a:ext>
            </a:extLst>
          </p:cNvPr>
          <p:cNvSpPr txBox="1">
            <a:spLocks noChangeArrowheads="1"/>
          </p:cNvSpPr>
          <p:nvPr/>
        </p:nvSpPr>
        <p:spPr bwMode="auto">
          <a:xfrm>
            <a:off x="7543800" y="4495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77" name="Text Box 36">
            <a:extLst>
              <a:ext uri="{FF2B5EF4-FFF2-40B4-BE49-F238E27FC236}">
                <a16:creationId xmlns:a16="http://schemas.microsoft.com/office/drawing/2014/main" id="{47BA77C2-4936-201E-BBEB-DADD2AC29480}"/>
              </a:ext>
            </a:extLst>
          </p:cNvPr>
          <p:cNvSpPr txBox="1">
            <a:spLocks noChangeArrowheads="1"/>
          </p:cNvSpPr>
          <p:nvPr/>
        </p:nvSpPr>
        <p:spPr bwMode="auto">
          <a:xfrm>
            <a:off x="7162800" y="5257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78" name="Text Box 37">
            <a:extLst>
              <a:ext uri="{FF2B5EF4-FFF2-40B4-BE49-F238E27FC236}">
                <a16:creationId xmlns:a16="http://schemas.microsoft.com/office/drawing/2014/main" id="{5D32CB45-853D-4538-F6B9-281095143567}"/>
              </a:ext>
            </a:extLst>
          </p:cNvPr>
          <p:cNvSpPr txBox="1">
            <a:spLocks noChangeArrowheads="1"/>
          </p:cNvSpPr>
          <p:nvPr/>
        </p:nvSpPr>
        <p:spPr bwMode="auto">
          <a:xfrm>
            <a:off x="7939088" y="52578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p>
        </p:txBody>
      </p:sp>
      <p:sp>
        <p:nvSpPr>
          <p:cNvPr id="31779" name="Line 38">
            <a:extLst>
              <a:ext uri="{FF2B5EF4-FFF2-40B4-BE49-F238E27FC236}">
                <a16:creationId xmlns:a16="http://schemas.microsoft.com/office/drawing/2014/main" id="{EA75D5D8-A023-C6E4-5CB0-AE992F775A15}"/>
              </a:ext>
            </a:extLst>
          </p:cNvPr>
          <p:cNvSpPr>
            <a:spLocks noChangeShapeType="1"/>
          </p:cNvSpPr>
          <p:nvPr/>
        </p:nvSpPr>
        <p:spPr bwMode="auto">
          <a:xfrm flipH="1">
            <a:off x="685800" y="2286000"/>
            <a:ext cx="381000" cy="68580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0" name="Line 39">
            <a:extLst>
              <a:ext uri="{FF2B5EF4-FFF2-40B4-BE49-F238E27FC236}">
                <a16:creationId xmlns:a16="http://schemas.microsoft.com/office/drawing/2014/main" id="{CB579FE7-3EB1-E36E-FD53-CD6D83876832}"/>
              </a:ext>
            </a:extLst>
          </p:cNvPr>
          <p:cNvSpPr>
            <a:spLocks noChangeShapeType="1"/>
          </p:cNvSpPr>
          <p:nvPr/>
        </p:nvSpPr>
        <p:spPr bwMode="auto">
          <a:xfrm>
            <a:off x="2819400" y="2743200"/>
            <a:ext cx="1295400" cy="22860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1" name="Line 40">
            <a:extLst>
              <a:ext uri="{FF2B5EF4-FFF2-40B4-BE49-F238E27FC236}">
                <a16:creationId xmlns:a16="http://schemas.microsoft.com/office/drawing/2014/main" id="{67F2B865-01E9-5D92-8FB3-2F3A01BE9BBF}"/>
              </a:ext>
            </a:extLst>
          </p:cNvPr>
          <p:cNvSpPr>
            <a:spLocks noChangeShapeType="1"/>
          </p:cNvSpPr>
          <p:nvPr/>
        </p:nvSpPr>
        <p:spPr bwMode="auto">
          <a:xfrm>
            <a:off x="4953000" y="2667000"/>
            <a:ext cx="990600" cy="99060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2" name="Line 41">
            <a:extLst>
              <a:ext uri="{FF2B5EF4-FFF2-40B4-BE49-F238E27FC236}">
                <a16:creationId xmlns:a16="http://schemas.microsoft.com/office/drawing/2014/main" id="{BEB5029F-7CF5-8AAA-C71F-BF1A5783770E}"/>
              </a:ext>
            </a:extLst>
          </p:cNvPr>
          <p:cNvSpPr>
            <a:spLocks noChangeShapeType="1"/>
          </p:cNvSpPr>
          <p:nvPr/>
        </p:nvSpPr>
        <p:spPr bwMode="auto">
          <a:xfrm flipV="1">
            <a:off x="7772400" y="2286000"/>
            <a:ext cx="304800" cy="137160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3" name="Line 42">
            <a:extLst>
              <a:ext uri="{FF2B5EF4-FFF2-40B4-BE49-F238E27FC236}">
                <a16:creationId xmlns:a16="http://schemas.microsoft.com/office/drawing/2014/main" id="{F5EF72FB-A678-D66A-5DDD-D2D787FD60AE}"/>
              </a:ext>
            </a:extLst>
          </p:cNvPr>
          <p:cNvSpPr>
            <a:spLocks noChangeShapeType="1"/>
          </p:cNvSpPr>
          <p:nvPr/>
        </p:nvSpPr>
        <p:spPr bwMode="auto">
          <a:xfrm flipH="1">
            <a:off x="1295400" y="4419600"/>
            <a:ext cx="457200" cy="137160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4" name="Line 43">
            <a:extLst>
              <a:ext uri="{FF2B5EF4-FFF2-40B4-BE49-F238E27FC236}">
                <a16:creationId xmlns:a16="http://schemas.microsoft.com/office/drawing/2014/main" id="{A844B1DE-83A0-4AB7-AD85-01B1063FC446}"/>
              </a:ext>
            </a:extLst>
          </p:cNvPr>
          <p:cNvSpPr>
            <a:spLocks noChangeShapeType="1"/>
          </p:cNvSpPr>
          <p:nvPr/>
        </p:nvSpPr>
        <p:spPr bwMode="auto">
          <a:xfrm>
            <a:off x="2819400" y="4724400"/>
            <a:ext cx="838200" cy="106680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5" name="Line 44">
            <a:extLst>
              <a:ext uri="{FF2B5EF4-FFF2-40B4-BE49-F238E27FC236}">
                <a16:creationId xmlns:a16="http://schemas.microsoft.com/office/drawing/2014/main" id="{D16E4D01-3DBE-A9F5-A462-E7095087F1F6}"/>
              </a:ext>
            </a:extLst>
          </p:cNvPr>
          <p:cNvSpPr>
            <a:spLocks noChangeShapeType="1"/>
          </p:cNvSpPr>
          <p:nvPr/>
        </p:nvSpPr>
        <p:spPr bwMode="auto">
          <a:xfrm>
            <a:off x="4953000" y="4953000"/>
            <a:ext cx="1295400" cy="15240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6" name="Line 45">
            <a:extLst>
              <a:ext uri="{FF2B5EF4-FFF2-40B4-BE49-F238E27FC236}">
                <a16:creationId xmlns:a16="http://schemas.microsoft.com/office/drawing/2014/main" id="{49FF13C6-514F-60AD-DE83-DF3E24FAEC05}"/>
              </a:ext>
            </a:extLst>
          </p:cNvPr>
          <p:cNvSpPr>
            <a:spLocks noChangeShapeType="1"/>
          </p:cNvSpPr>
          <p:nvPr/>
        </p:nvSpPr>
        <p:spPr bwMode="auto">
          <a:xfrm>
            <a:off x="7924800" y="4419600"/>
            <a:ext cx="457200" cy="53340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0A86A72-0C7D-4D90-1E53-8B8760D807D3}"/>
              </a:ext>
            </a:extLst>
          </p:cNvPr>
          <p:cNvSpPr>
            <a:spLocks noGrp="1" noRot="1" noChangeArrowheads="1"/>
          </p:cNvSpPr>
          <p:nvPr>
            <p:ph type="title"/>
          </p:nvPr>
        </p:nvSpPr>
        <p:spPr/>
        <p:txBody>
          <a:bodyPr/>
          <a:lstStyle/>
          <a:p>
            <a:pPr eaLnBrk="1" hangingPunct="1">
              <a:defRPr/>
            </a:pPr>
            <a:r>
              <a:rPr lang="en-US" altLang="en-US"/>
              <a:t>Support Vectors</a:t>
            </a:r>
          </a:p>
        </p:txBody>
      </p:sp>
      <p:sp>
        <p:nvSpPr>
          <p:cNvPr id="33795" name="Text Box 3">
            <a:extLst>
              <a:ext uri="{FF2B5EF4-FFF2-40B4-BE49-F238E27FC236}">
                <a16:creationId xmlns:a16="http://schemas.microsoft.com/office/drawing/2014/main" id="{E33AFB34-1F8B-D168-CCDA-FCE02E90D3FE}"/>
              </a:ext>
            </a:extLst>
          </p:cNvPr>
          <p:cNvSpPr txBox="1">
            <a:spLocks noChangeArrowheads="1"/>
          </p:cNvSpPr>
          <p:nvPr/>
        </p:nvSpPr>
        <p:spPr bwMode="auto">
          <a:xfrm>
            <a:off x="2817813" y="26670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33796" name="Text Box 4">
            <a:extLst>
              <a:ext uri="{FF2B5EF4-FFF2-40B4-BE49-F238E27FC236}">
                <a16:creationId xmlns:a16="http://schemas.microsoft.com/office/drawing/2014/main" id="{29141AFE-6C25-00E4-C3F3-000635005F68}"/>
              </a:ext>
            </a:extLst>
          </p:cNvPr>
          <p:cNvSpPr txBox="1">
            <a:spLocks noChangeArrowheads="1"/>
          </p:cNvSpPr>
          <p:nvPr/>
        </p:nvSpPr>
        <p:spPr bwMode="auto">
          <a:xfrm>
            <a:off x="2817813" y="43116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33797" name="Text Box 5">
            <a:extLst>
              <a:ext uri="{FF2B5EF4-FFF2-40B4-BE49-F238E27FC236}">
                <a16:creationId xmlns:a16="http://schemas.microsoft.com/office/drawing/2014/main" id="{FBC9A6B6-4176-22BE-A66A-D3DCB3A8DAD2}"/>
              </a:ext>
            </a:extLst>
          </p:cNvPr>
          <p:cNvSpPr txBox="1">
            <a:spLocks noChangeArrowheads="1"/>
          </p:cNvSpPr>
          <p:nvPr/>
        </p:nvSpPr>
        <p:spPr bwMode="auto">
          <a:xfrm>
            <a:off x="4875213" y="35052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33798" name="Oval 19">
            <a:extLst>
              <a:ext uri="{FF2B5EF4-FFF2-40B4-BE49-F238E27FC236}">
                <a16:creationId xmlns:a16="http://schemas.microsoft.com/office/drawing/2014/main" id="{C545C372-1779-4E5E-C48B-0ED8FCB43C1F}"/>
              </a:ext>
            </a:extLst>
          </p:cNvPr>
          <p:cNvSpPr>
            <a:spLocks noChangeArrowheads="1"/>
          </p:cNvSpPr>
          <p:nvPr/>
        </p:nvSpPr>
        <p:spPr bwMode="auto">
          <a:xfrm>
            <a:off x="2122488" y="1979613"/>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3799" name="Line 21">
            <a:extLst>
              <a:ext uri="{FF2B5EF4-FFF2-40B4-BE49-F238E27FC236}">
                <a16:creationId xmlns:a16="http://schemas.microsoft.com/office/drawing/2014/main" id="{0D74D320-9EB8-D4DF-1893-B117EE897443}"/>
              </a:ext>
            </a:extLst>
          </p:cNvPr>
          <p:cNvSpPr>
            <a:spLocks noChangeShapeType="1"/>
          </p:cNvSpPr>
          <p:nvPr/>
        </p:nvSpPr>
        <p:spPr bwMode="auto">
          <a:xfrm>
            <a:off x="41148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Oval 22">
            <a:extLst>
              <a:ext uri="{FF2B5EF4-FFF2-40B4-BE49-F238E27FC236}">
                <a16:creationId xmlns:a16="http://schemas.microsoft.com/office/drawing/2014/main" id="{B347AD9E-D8A2-EE99-C7F7-3EE4DAC7C9CE}"/>
              </a:ext>
            </a:extLst>
          </p:cNvPr>
          <p:cNvSpPr>
            <a:spLocks noChangeArrowheads="1"/>
          </p:cNvSpPr>
          <p:nvPr/>
        </p:nvSpPr>
        <p:spPr bwMode="auto">
          <a:xfrm>
            <a:off x="2133600" y="3570288"/>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3801" name="Oval 25">
            <a:extLst>
              <a:ext uri="{FF2B5EF4-FFF2-40B4-BE49-F238E27FC236}">
                <a16:creationId xmlns:a16="http://schemas.microsoft.com/office/drawing/2014/main" id="{F03FFAFA-D7C5-CA64-CB89-4C5575C470C8}"/>
              </a:ext>
            </a:extLst>
          </p:cNvPr>
          <p:cNvSpPr>
            <a:spLocks noChangeArrowheads="1"/>
          </p:cNvSpPr>
          <p:nvPr/>
        </p:nvSpPr>
        <p:spPr bwMode="auto">
          <a:xfrm>
            <a:off x="4170363" y="2732088"/>
            <a:ext cx="1958975" cy="1981200"/>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grpSp>
        <p:nvGrpSpPr>
          <p:cNvPr id="33802" name="Group 40">
            <a:extLst>
              <a:ext uri="{FF2B5EF4-FFF2-40B4-BE49-F238E27FC236}">
                <a16:creationId xmlns:a16="http://schemas.microsoft.com/office/drawing/2014/main" id="{8347A51F-F7DD-8C53-19F0-86623E1BB788}"/>
              </a:ext>
            </a:extLst>
          </p:cNvPr>
          <p:cNvGrpSpPr>
            <a:grpSpLocks/>
          </p:cNvGrpSpPr>
          <p:nvPr/>
        </p:nvGrpSpPr>
        <p:grpSpPr bwMode="auto">
          <a:xfrm>
            <a:off x="4508500" y="1447800"/>
            <a:ext cx="4079875" cy="4703763"/>
            <a:chOff x="2840" y="912"/>
            <a:chExt cx="2570" cy="2963"/>
          </a:xfrm>
        </p:grpSpPr>
        <p:sp>
          <p:nvSpPr>
            <p:cNvPr id="33817" name="Oval 29">
              <a:extLst>
                <a:ext uri="{FF2B5EF4-FFF2-40B4-BE49-F238E27FC236}">
                  <a16:creationId xmlns:a16="http://schemas.microsoft.com/office/drawing/2014/main" id="{F0447EE8-4E7A-4287-E059-E8B7E7F12602}"/>
                </a:ext>
              </a:extLst>
            </p:cNvPr>
            <p:cNvSpPr>
              <a:spLocks noChangeArrowheads="1"/>
            </p:cNvSpPr>
            <p:nvPr/>
          </p:nvSpPr>
          <p:spPr bwMode="auto">
            <a:xfrm>
              <a:off x="3160" y="1776"/>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grpSp>
          <p:nvGrpSpPr>
            <p:cNvPr id="33818" name="Group 38">
              <a:extLst>
                <a:ext uri="{FF2B5EF4-FFF2-40B4-BE49-F238E27FC236}">
                  <a16:creationId xmlns:a16="http://schemas.microsoft.com/office/drawing/2014/main" id="{3BD82666-2303-AFFF-FC48-452C74ED1CF4}"/>
                </a:ext>
              </a:extLst>
            </p:cNvPr>
            <p:cNvGrpSpPr>
              <a:grpSpLocks/>
            </p:cNvGrpSpPr>
            <p:nvPr/>
          </p:nvGrpSpPr>
          <p:grpSpPr bwMode="auto">
            <a:xfrm>
              <a:off x="2840" y="912"/>
              <a:ext cx="2570" cy="2963"/>
              <a:chOff x="2840" y="912"/>
              <a:chExt cx="2570" cy="2963"/>
            </a:xfrm>
          </p:grpSpPr>
          <p:sp>
            <p:nvSpPr>
              <p:cNvPr id="33819" name="Text Box 6">
                <a:extLst>
                  <a:ext uri="{FF2B5EF4-FFF2-40B4-BE49-F238E27FC236}">
                    <a16:creationId xmlns:a16="http://schemas.microsoft.com/office/drawing/2014/main" id="{5E01545B-CD2A-1B39-3432-3A9179455E09}"/>
                  </a:ext>
                </a:extLst>
              </p:cNvPr>
              <p:cNvSpPr txBox="1">
                <a:spLocks noChangeArrowheads="1"/>
              </p:cNvSpPr>
              <p:nvPr/>
            </p:nvSpPr>
            <p:spPr bwMode="auto">
              <a:xfrm>
                <a:off x="3311" y="2812"/>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33820" name="Text Box 7">
                <a:extLst>
                  <a:ext uri="{FF2B5EF4-FFF2-40B4-BE49-F238E27FC236}">
                    <a16:creationId xmlns:a16="http://schemas.microsoft.com/office/drawing/2014/main" id="{2EA3D455-6B6C-F8AA-A178-B1B93F855A98}"/>
                  </a:ext>
                </a:extLst>
              </p:cNvPr>
              <p:cNvSpPr txBox="1">
                <a:spLocks noChangeArrowheads="1"/>
              </p:cNvSpPr>
              <p:nvPr/>
            </p:nvSpPr>
            <p:spPr bwMode="auto">
              <a:xfrm>
                <a:off x="3839" y="3052"/>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33821" name="Text Box 8">
                <a:extLst>
                  <a:ext uri="{FF2B5EF4-FFF2-40B4-BE49-F238E27FC236}">
                    <a16:creationId xmlns:a16="http://schemas.microsoft.com/office/drawing/2014/main" id="{10B6FF6C-7FB0-1D0A-182E-6E9A4C0D27C1}"/>
                  </a:ext>
                </a:extLst>
              </p:cNvPr>
              <p:cNvSpPr txBox="1">
                <a:spLocks noChangeArrowheads="1"/>
              </p:cNvSpPr>
              <p:nvPr/>
            </p:nvSpPr>
            <p:spPr bwMode="auto">
              <a:xfrm>
                <a:off x="3648" y="2208"/>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33822" name="Text Box 9">
                <a:extLst>
                  <a:ext uri="{FF2B5EF4-FFF2-40B4-BE49-F238E27FC236}">
                    <a16:creationId xmlns:a16="http://schemas.microsoft.com/office/drawing/2014/main" id="{911982DE-CFBF-B9BE-7E3F-87EB56FB57F2}"/>
                  </a:ext>
                </a:extLst>
              </p:cNvPr>
              <p:cNvSpPr txBox="1">
                <a:spLocks noChangeArrowheads="1"/>
              </p:cNvSpPr>
              <p:nvPr/>
            </p:nvSpPr>
            <p:spPr bwMode="auto">
              <a:xfrm>
                <a:off x="3552" y="1488"/>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33823" name="Text Box 10">
                <a:extLst>
                  <a:ext uri="{FF2B5EF4-FFF2-40B4-BE49-F238E27FC236}">
                    <a16:creationId xmlns:a16="http://schemas.microsoft.com/office/drawing/2014/main" id="{4487526B-FDBE-9484-5859-4E94A955E728}"/>
                  </a:ext>
                </a:extLst>
              </p:cNvPr>
              <p:cNvSpPr txBox="1">
                <a:spLocks noChangeArrowheads="1"/>
              </p:cNvSpPr>
              <p:nvPr/>
            </p:nvSpPr>
            <p:spPr bwMode="auto">
              <a:xfrm>
                <a:off x="4271" y="1900"/>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33824" name="Text Box 17">
                <a:extLst>
                  <a:ext uri="{FF2B5EF4-FFF2-40B4-BE49-F238E27FC236}">
                    <a16:creationId xmlns:a16="http://schemas.microsoft.com/office/drawing/2014/main" id="{1125EEB2-0EE2-31C5-7ED3-19304E957DAB}"/>
                  </a:ext>
                </a:extLst>
              </p:cNvPr>
              <p:cNvSpPr txBox="1">
                <a:spLocks noChangeArrowheads="1"/>
              </p:cNvSpPr>
              <p:nvPr/>
            </p:nvSpPr>
            <p:spPr bwMode="auto">
              <a:xfrm>
                <a:off x="4511" y="2620"/>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33825" name="Text Box 18">
                <a:extLst>
                  <a:ext uri="{FF2B5EF4-FFF2-40B4-BE49-F238E27FC236}">
                    <a16:creationId xmlns:a16="http://schemas.microsoft.com/office/drawing/2014/main" id="{1B5B007A-B9F6-9224-1173-45317F4FF2B0}"/>
                  </a:ext>
                </a:extLst>
              </p:cNvPr>
              <p:cNvSpPr txBox="1">
                <a:spLocks noChangeArrowheads="1"/>
              </p:cNvSpPr>
              <p:nvPr/>
            </p:nvSpPr>
            <p:spPr bwMode="auto">
              <a:xfrm>
                <a:off x="4607" y="1372"/>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33826" name="Oval 26">
                <a:extLst>
                  <a:ext uri="{FF2B5EF4-FFF2-40B4-BE49-F238E27FC236}">
                    <a16:creationId xmlns:a16="http://schemas.microsoft.com/office/drawing/2014/main" id="{9CF74476-7958-CC5F-2369-0D539F835B64}"/>
                  </a:ext>
                </a:extLst>
              </p:cNvPr>
              <p:cNvSpPr>
                <a:spLocks noChangeArrowheads="1"/>
              </p:cNvSpPr>
              <p:nvPr/>
            </p:nvSpPr>
            <p:spPr bwMode="auto">
              <a:xfrm>
                <a:off x="2840" y="2345"/>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3827" name="Oval 27">
                <a:extLst>
                  <a:ext uri="{FF2B5EF4-FFF2-40B4-BE49-F238E27FC236}">
                    <a16:creationId xmlns:a16="http://schemas.microsoft.com/office/drawing/2014/main" id="{EC031F9C-AB78-3992-712B-D1E4E027AD96}"/>
                  </a:ext>
                </a:extLst>
              </p:cNvPr>
              <p:cNvSpPr>
                <a:spLocks noChangeArrowheads="1"/>
              </p:cNvSpPr>
              <p:nvPr/>
            </p:nvSpPr>
            <p:spPr bwMode="auto">
              <a:xfrm>
                <a:off x="3368" y="2627"/>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3828" name="Oval 28">
                <a:extLst>
                  <a:ext uri="{FF2B5EF4-FFF2-40B4-BE49-F238E27FC236}">
                    <a16:creationId xmlns:a16="http://schemas.microsoft.com/office/drawing/2014/main" id="{975FBD83-5C05-C3AF-2DC4-B49869F4A7E8}"/>
                  </a:ext>
                </a:extLst>
              </p:cNvPr>
              <p:cNvSpPr>
                <a:spLocks noChangeArrowheads="1"/>
              </p:cNvSpPr>
              <p:nvPr/>
            </p:nvSpPr>
            <p:spPr bwMode="auto">
              <a:xfrm>
                <a:off x="4033" y="2160"/>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3829" name="Oval 30">
                <a:extLst>
                  <a:ext uri="{FF2B5EF4-FFF2-40B4-BE49-F238E27FC236}">
                    <a16:creationId xmlns:a16="http://schemas.microsoft.com/office/drawing/2014/main" id="{97AA40AD-F89C-DDCD-47F5-FE952387FA55}"/>
                  </a:ext>
                </a:extLst>
              </p:cNvPr>
              <p:cNvSpPr>
                <a:spLocks noChangeArrowheads="1"/>
              </p:cNvSpPr>
              <p:nvPr/>
            </p:nvSpPr>
            <p:spPr bwMode="auto">
              <a:xfrm>
                <a:off x="3814" y="1488"/>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3830" name="Oval 31">
                <a:extLst>
                  <a:ext uri="{FF2B5EF4-FFF2-40B4-BE49-F238E27FC236}">
                    <a16:creationId xmlns:a16="http://schemas.microsoft.com/office/drawing/2014/main" id="{285F881C-BF20-0895-211A-8FC369C1A601}"/>
                  </a:ext>
                </a:extLst>
              </p:cNvPr>
              <p:cNvSpPr>
                <a:spLocks noChangeArrowheads="1"/>
              </p:cNvSpPr>
              <p:nvPr/>
            </p:nvSpPr>
            <p:spPr bwMode="auto">
              <a:xfrm>
                <a:off x="4176" y="912"/>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3831" name="Oval 32">
                <a:extLst>
                  <a:ext uri="{FF2B5EF4-FFF2-40B4-BE49-F238E27FC236}">
                    <a16:creationId xmlns:a16="http://schemas.microsoft.com/office/drawing/2014/main" id="{BFC691F6-820A-32D2-A904-ECA63B0836B9}"/>
                  </a:ext>
                </a:extLst>
              </p:cNvPr>
              <p:cNvSpPr>
                <a:spLocks noChangeArrowheads="1"/>
              </p:cNvSpPr>
              <p:nvPr/>
            </p:nvSpPr>
            <p:spPr bwMode="auto">
              <a:xfrm>
                <a:off x="3072" y="1043"/>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grpSp>
      </p:grpSp>
      <p:grpSp>
        <p:nvGrpSpPr>
          <p:cNvPr id="33803" name="Group 39">
            <a:extLst>
              <a:ext uri="{FF2B5EF4-FFF2-40B4-BE49-F238E27FC236}">
                <a16:creationId xmlns:a16="http://schemas.microsoft.com/office/drawing/2014/main" id="{9BBB6917-7F63-50E8-266A-191BF065DFC5}"/>
              </a:ext>
            </a:extLst>
          </p:cNvPr>
          <p:cNvGrpSpPr>
            <a:grpSpLocks/>
          </p:cNvGrpSpPr>
          <p:nvPr/>
        </p:nvGrpSpPr>
        <p:grpSpPr bwMode="auto">
          <a:xfrm>
            <a:off x="366713" y="1752600"/>
            <a:ext cx="3082925" cy="4473575"/>
            <a:chOff x="231" y="1104"/>
            <a:chExt cx="1942" cy="2818"/>
          </a:xfrm>
        </p:grpSpPr>
        <p:sp>
          <p:nvSpPr>
            <p:cNvPr id="33804" name="Oval 23">
              <a:extLst>
                <a:ext uri="{FF2B5EF4-FFF2-40B4-BE49-F238E27FC236}">
                  <a16:creationId xmlns:a16="http://schemas.microsoft.com/office/drawing/2014/main" id="{50F99F81-5FB1-8FBC-50DD-C8C989261A72}"/>
                </a:ext>
              </a:extLst>
            </p:cNvPr>
            <p:cNvSpPr>
              <a:spLocks noChangeArrowheads="1"/>
            </p:cNvSpPr>
            <p:nvPr/>
          </p:nvSpPr>
          <p:spPr bwMode="auto">
            <a:xfrm>
              <a:off x="884" y="2167"/>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grpSp>
          <p:nvGrpSpPr>
            <p:cNvPr id="33805" name="Group 37">
              <a:extLst>
                <a:ext uri="{FF2B5EF4-FFF2-40B4-BE49-F238E27FC236}">
                  <a16:creationId xmlns:a16="http://schemas.microsoft.com/office/drawing/2014/main" id="{5F240CF8-9162-49EF-6BF7-1061A77F8B30}"/>
                </a:ext>
              </a:extLst>
            </p:cNvPr>
            <p:cNvGrpSpPr>
              <a:grpSpLocks/>
            </p:cNvGrpSpPr>
            <p:nvPr/>
          </p:nvGrpSpPr>
          <p:grpSpPr bwMode="auto">
            <a:xfrm>
              <a:off x="231" y="1104"/>
              <a:ext cx="1942" cy="2818"/>
              <a:chOff x="231" y="1104"/>
              <a:chExt cx="1942" cy="2818"/>
            </a:xfrm>
          </p:grpSpPr>
          <p:sp>
            <p:nvSpPr>
              <p:cNvPr id="33806" name="Text Box 11">
                <a:extLst>
                  <a:ext uri="{FF2B5EF4-FFF2-40B4-BE49-F238E27FC236}">
                    <a16:creationId xmlns:a16="http://schemas.microsoft.com/office/drawing/2014/main" id="{E13C6A7B-C795-DE5E-CB73-212F7F08D4DA}"/>
                  </a:ext>
                </a:extLst>
              </p:cNvPr>
              <p:cNvSpPr txBox="1">
                <a:spLocks noChangeArrowheads="1"/>
              </p:cNvSpPr>
              <p:nvPr/>
            </p:nvSpPr>
            <p:spPr bwMode="auto">
              <a:xfrm>
                <a:off x="1392" y="1996"/>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33807" name="Text Box 12">
                <a:extLst>
                  <a:ext uri="{FF2B5EF4-FFF2-40B4-BE49-F238E27FC236}">
                    <a16:creationId xmlns:a16="http://schemas.microsoft.com/office/drawing/2014/main" id="{DAED84BB-C688-EDE6-D4C9-247A7448F60E}"/>
                  </a:ext>
                </a:extLst>
              </p:cNvPr>
              <p:cNvSpPr txBox="1">
                <a:spLocks noChangeArrowheads="1"/>
              </p:cNvSpPr>
              <p:nvPr/>
            </p:nvSpPr>
            <p:spPr bwMode="auto">
              <a:xfrm>
                <a:off x="1296" y="2620"/>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33808" name="Text Box 13">
                <a:extLst>
                  <a:ext uri="{FF2B5EF4-FFF2-40B4-BE49-F238E27FC236}">
                    <a16:creationId xmlns:a16="http://schemas.microsoft.com/office/drawing/2014/main" id="{C4FDB1B9-90D4-099B-2B8F-EA86A797F4BA}"/>
                  </a:ext>
                </a:extLst>
              </p:cNvPr>
              <p:cNvSpPr txBox="1">
                <a:spLocks noChangeArrowheads="1"/>
              </p:cNvSpPr>
              <p:nvPr/>
            </p:nvSpPr>
            <p:spPr bwMode="auto">
              <a:xfrm>
                <a:off x="1392" y="3148"/>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33809" name="Text Box 14">
                <a:extLst>
                  <a:ext uri="{FF2B5EF4-FFF2-40B4-BE49-F238E27FC236}">
                    <a16:creationId xmlns:a16="http://schemas.microsoft.com/office/drawing/2014/main" id="{08FFBEAD-2745-2627-E663-31CE24AA7731}"/>
                  </a:ext>
                </a:extLst>
              </p:cNvPr>
              <p:cNvSpPr txBox="1">
                <a:spLocks noChangeArrowheads="1"/>
              </p:cNvSpPr>
              <p:nvPr/>
            </p:nvSpPr>
            <p:spPr bwMode="auto">
              <a:xfrm>
                <a:off x="912" y="1536"/>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33810" name="Text Box 15">
                <a:extLst>
                  <a:ext uri="{FF2B5EF4-FFF2-40B4-BE49-F238E27FC236}">
                    <a16:creationId xmlns:a16="http://schemas.microsoft.com/office/drawing/2014/main" id="{633E3E96-4E23-1B7D-F7B8-7600BDC2C6EE}"/>
                  </a:ext>
                </a:extLst>
              </p:cNvPr>
              <p:cNvSpPr txBox="1">
                <a:spLocks noChangeArrowheads="1"/>
              </p:cNvSpPr>
              <p:nvPr/>
            </p:nvSpPr>
            <p:spPr bwMode="auto">
              <a:xfrm>
                <a:off x="671" y="2140"/>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33811" name="Text Box 16">
                <a:extLst>
                  <a:ext uri="{FF2B5EF4-FFF2-40B4-BE49-F238E27FC236}">
                    <a16:creationId xmlns:a16="http://schemas.microsoft.com/office/drawing/2014/main" id="{5DC8AFC0-C780-810C-8B87-8C855564992A}"/>
                  </a:ext>
                </a:extLst>
              </p:cNvPr>
              <p:cNvSpPr txBox="1">
                <a:spLocks noChangeArrowheads="1"/>
              </p:cNvSpPr>
              <p:nvPr/>
            </p:nvSpPr>
            <p:spPr bwMode="auto">
              <a:xfrm>
                <a:off x="767" y="2860"/>
                <a:ext cx="28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33812" name="Oval 24">
                <a:extLst>
                  <a:ext uri="{FF2B5EF4-FFF2-40B4-BE49-F238E27FC236}">
                    <a16:creationId xmlns:a16="http://schemas.microsoft.com/office/drawing/2014/main" id="{1005166C-5974-005C-5822-D3E74AD977FC}"/>
                  </a:ext>
                </a:extLst>
              </p:cNvPr>
              <p:cNvSpPr>
                <a:spLocks noChangeArrowheads="1"/>
              </p:cNvSpPr>
              <p:nvPr/>
            </p:nvSpPr>
            <p:spPr bwMode="auto">
              <a:xfrm>
                <a:off x="938" y="2674"/>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3813" name="Oval 33">
                <a:extLst>
                  <a:ext uri="{FF2B5EF4-FFF2-40B4-BE49-F238E27FC236}">
                    <a16:creationId xmlns:a16="http://schemas.microsoft.com/office/drawing/2014/main" id="{67E46284-6DE9-A596-3BFD-E53E15358300}"/>
                  </a:ext>
                </a:extLst>
              </p:cNvPr>
              <p:cNvSpPr>
                <a:spLocks noChangeArrowheads="1"/>
              </p:cNvSpPr>
              <p:nvPr/>
            </p:nvSpPr>
            <p:spPr bwMode="auto">
              <a:xfrm>
                <a:off x="939" y="1536"/>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3814" name="Oval 34">
                <a:extLst>
                  <a:ext uri="{FF2B5EF4-FFF2-40B4-BE49-F238E27FC236}">
                    <a16:creationId xmlns:a16="http://schemas.microsoft.com/office/drawing/2014/main" id="{1F38342E-E916-8648-26E6-2726B3746247}"/>
                  </a:ext>
                </a:extLst>
              </p:cNvPr>
              <p:cNvSpPr>
                <a:spLocks noChangeArrowheads="1"/>
              </p:cNvSpPr>
              <p:nvPr/>
            </p:nvSpPr>
            <p:spPr bwMode="auto">
              <a:xfrm>
                <a:off x="474" y="1104"/>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3815" name="Oval 35">
                <a:extLst>
                  <a:ext uri="{FF2B5EF4-FFF2-40B4-BE49-F238E27FC236}">
                    <a16:creationId xmlns:a16="http://schemas.microsoft.com/office/drawing/2014/main" id="{C7FC4690-518B-0C51-7495-A2BC57AB3F9D}"/>
                  </a:ext>
                </a:extLst>
              </p:cNvPr>
              <p:cNvSpPr>
                <a:spLocks noChangeArrowheads="1"/>
              </p:cNvSpPr>
              <p:nvPr/>
            </p:nvSpPr>
            <p:spPr bwMode="auto">
              <a:xfrm>
                <a:off x="231" y="1694"/>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33816" name="Oval 36">
                <a:extLst>
                  <a:ext uri="{FF2B5EF4-FFF2-40B4-BE49-F238E27FC236}">
                    <a16:creationId xmlns:a16="http://schemas.microsoft.com/office/drawing/2014/main" id="{01DE11DC-0324-5C09-55E5-64E6B0451C03}"/>
                  </a:ext>
                </a:extLst>
              </p:cNvPr>
              <p:cNvSpPr>
                <a:spLocks noChangeArrowheads="1"/>
              </p:cNvSpPr>
              <p:nvPr/>
            </p:nvSpPr>
            <p:spPr bwMode="auto">
              <a:xfrm>
                <a:off x="327" y="2400"/>
                <a:ext cx="1234" cy="1248"/>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4A072AC-933B-9C30-8CBB-F4D234AA4E5C}"/>
              </a:ext>
            </a:extLst>
          </p:cNvPr>
          <p:cNvSpPr>
            <a:spLocks noGrp="1" noRot="1" noChangeArrowheads="1"/>
          </p:cNvSpPr>
          <p:nvPr>
            <p:ph type="title"/>
          </p:nvPr>
        </p:nvSpPr>
        <p:spPr/>
        <p:txBody>
          <a:bodyPr/>
          <a:lstStyle/>
          <a:p>
            <a:pPr eaLnBrk="1" hangingPunct="1">
              <a:defRPr/>
            </a:pPr>
            <a:r>
              <a:rPr lang="en-US" altLang="en-US"/>
              <a:t>The Math</a:t>
            </a:r>
          </a:p>
        </p:txBody>
      </p:sp>
      <p:sp>
        <p:nvSpPr>
          <p:cNvPr id="31747" name="Rectangle 3">
            <a:extLst>
              <a:ext uri="{FF2B5EF4-FFF2-40B4-BE49-F238E27FC236}">
                <a16:creationId xmlns:a16="http://schemas.microsoft.com/office/drawing/2014/main" id="{7D0C0A60-235B-38D2-C097-2A65D90EFD83}"/>
              </a:ext>
            </a:extLst>
          </p:cNvPr>
          <p:cNvSpPr>
            <a:spLocks noGrp="1" noRot="1" noChangeArrowheads="1"/>
          </p:cNvSpPr>
          <p:nvPr>
            <p:ph type="body" idx="1"/>
          </p:nvPr>
        </p:nvSpPr>
        <p:spPr/>
        <p:txBody>
          <a:bodyPr/>
          <a:lstStyle/>
          <a:p>
            <a:pPr eaLnBrk="1" hangingPunct="1">
              <a:defRPr/>
            </a:pPr>
            <a:r>
              <a:rPr lang="en-US" altLang="en-US"/>
              <a:t>For perfect classification, we want</a:t>
            </a:r>
          </a:p>
          <a:p>
            <a:pPr lvl="1" eaLnBrk="1" hangingPunct="1">
              <a:defRPr/>
            </a:pPr>
            <a:r>
              <a:rPr lang="en-US" altLang="en-US"/>
              <a:t>y</a:t>
            </a:r>
            <a:r>
              <a:rPr lang="en-US" altLang="en-US" baseline="-25000"/>
              <a:t>i</a:t>
            </a:r>
            <a:r>
              <a:rPr lang="en-US" altLang="en-US"/>
              <a:t> (&lt;w,x</a:t>
            </a:r>
            <a:r>
              <a:rPr lang="en-US" altLang="en-US" baseline="-25000"/>
              <a:t>i</a:t>
            </a:r>
            <a:r>
              <a:rPr lang="en-US" altLang="en-US"/>
              <a:t>&gt; + b) ≥ 0 for all i</a:t>
            </a:r>
          </a:p>
          <a:p>
            <a:pPr lvl="1" eaLnBrk="1" hangingPunct="1">
              <a:defRPr/>
            </a:pPr>
            <a:r>
              <a:rPr lang="en-US" altLang="en-US"/>
              <a:t>Why?</a:t>
            </a:r>
          </a:p>
          <a:p>
            <a:pPr eaLnBrk="1" hangingPunct="1">
              <a:defRPr/>
            </a:pPr>
            <a:r>
              <a:rPr lang="en-US" altLang="en-US"/>
              <a:t>To maximize the margin, we want</a:t>
            </a:r>
          </a:p>
          <a:p>
            <a:pPr lvl="1" eaLnBrk="1" hangingPunct="1">
              <a:defRPr/>
            </a:pPr>
            <a:r>
              <a:rPr lang="en-US" altLang="en-US"/>
              <a:t>w that minimizes |w|</a:t>
            </a:r>
            <a:r>
              <a:rPr lang="en-US" altLang="en-US" baseline="30000"/>
              <a:t>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3263F4F-789D-5493-A20B-2818973967E5}"/>
              </a:ext>
            </a:extLst>
          </p:cNvPr>
          <p:cNvSpPr>
            <a:spLocks noGrp="1" noRot="1" noChangeArrowheads="1"/>
          </p:cNvSpPr>
          <p:nvPr>
            <p:ph type="title"/>
          </p:nvPr>
        </p:nvSpPr>
        <p:spPr/>
        <p:txBody>
          <a:bodyPr/>
          <a:lstStyle/>
          <a:p>
            <a:pPr eaLnBrk="1" hangingPunct="1">
              <a:defRPr/>
            </a:pPr>
            <a:r>
              <a:rPr lang="en-US" altLang="en-US"/>
              <a:t>Dual Optimization Problem</a:t>
            </a:r>
          </a:p>
        </p:txBody>
      </p:sp>
      <p:sp>
        <p:nvSpPr>
          <p:cNvPr id="76803" name="Rectangle 3">
            <a:extLst>
              <a:ext uri="{FF2B5EF4-FFF2-40B4-BE49-F238E27FC236}">
                <a16:creationId xmlns:a16="http://schemas.microsoft.com/office/drawing/2014/main" id="{03F3E4AA-3581-0F6D-113C-303463233DAE}"/>
              </a:ext>
            </a:extLst>
          </p:cNvPr>
          <p:cNvSpPr>
            <a:spLocks noGrp="1" noRot="1" noChangeArrowheads="1"/>
          </p:cNvSpPr>
          <p:nvPr>
            <p:ph type="body" idx="1"/>
          </p:nvPr>
        </p:nvSpPr>
        <p:spPr/>
        <p:txBody>
          <a:bodyPr/>
          <a:lstStyle/>
          <a:p>
            <a:pPr eaLnBrk="1" hangingPunct="1">
              <a:defRPr/>
            </a:pPr>
            <a:r>
              <a:rPr lang="en-US" altLang="en-US"/>
              <a:t>Maximize over </a:t>
            </a:r>
            <a:r>
              <a:rPr lang="en-US" altLang="en-US">
                <a:sym typeface="Symbol" panose="05050102010706020507" pitchFamily="18" charset="2"/>
              </a:rPr>
              <a:t></a:t>
            </a:r>
            <a:endParaRPr lang="en-US" altLang="en-US"/>
          </a:p>
          <a:p>
            <a:pPr lvl="1" eaLnBrk="1" hangingPunct="1">
              <a:defRPr/>
            </a:pPr>
            <a:r>
              <a:rPr lang="en-US" altLang="en-US"/>
              <a:t> W(</a:t>
            </a:r>
            <a:r>
              <a:rPr lang="en-US" altLang="en-US">
                <a:sym typeface="Symbol" panose="05050102010706020507" pitchFamily="18" charset="2"/>
              </a:rPr>
              <a:t></a:t>
            </a:r>
            <a:r>
              <a:rPr lang="en-US" altLang="en-US"/>
              <a:t>) = </a:t>
            </a:r>
            <a:r>
              <a:rPr lang="en-US" altLang="en-US">
                <a:sym typeface="Symbol" panose="05050102010706020507" pitchFamily="18" charset="2"/>
              </a:rPr>
              <a:t></a:t>
            </a:r>
            <a:r>
              <a:rPr lang="en-US" altLang="en-US" baseline="-25000">
                <a:sym typeface="Symbol" panose="05050102010706020507" pitchFamily="18" charset="2"/>
              </a:rPr>
              <a:t>i</a:t>
            </a:r>
            <a:r>
              <a:rPr lang="en-US" altLang="en-US"/>
              <a:t> </a:t>
            </a:r>
            <a:r>
              <a:rPr lang="en-US" altLang="en-US">
                <a:sym typeface="Symbol" panose="05050102010706020507" pitchFamily="18" charset="2"/>
              </a:rPr>
              <a:t></a:t>
            </a:r>
            <a:r>
              <a:rPr lang="en-US" altLang="en-US" baseline="-25000"/>
              <a:t>i</a:t>
            </a:r>
            <a:r>
              <a:rPr lang="en-US" altLang="en-US"/>
              <a:t> - 1/2 </a:t>
            </a:r>
            <a:r>
              <a:rPr lang="en-US" altLang="en-US">
                <a:sym typeface="Symbol" panose="05050102010706020507" pitchFamily="18" charset="2"/>
              </a:rPr>
              <a:t></a:t>
            </a:r>
            <a:r>
              <a:rPr lang="en-US" altLang="en-US" baseline="-25000">
                <a:sym typeface="Symbol" panose="05050102010706020507" pitchFamily="18" charset="2"/>
              </a:rPr>
              <a:t>i,j</a:t>
            </a:r>
            <a:r>
              <a:rPr lang="en-US" altLang="en-US"/>
              <a:t> </a:t>
            </a:r>
            <a:r>
              <a:rPr lang="en-US" altLang="en-US">
                <a:sym typeface="Symbol" panose="05050102010706020507" pitchFamily="18" charset="2"/>
              </a:rPr>
              <a:t></a:t>
            </a:r>
            <a:r>
              <a:rPr lang="en-US" altLang="en-US" baseline="-25000"/>
              <a:t>i</a:t>
            </a:r>
            <a:r>
              <a:rPr lang="en-US" altLang="en-US"/>
              <a:t> </a:t>
            </a:r>
            <a:r>
              <a:rPr lang="en-US" altLang="en-US">
                <a:sym typeface="Symbol" panose="05050102010706020507" pitchFamily="18" charset="2"/>
              </a:rPr>
              <a:t></a:t>
            </a:r>
            <a:r>
              <a:rPr lang="en-US" altLang="en-US" baseline="-25000"/>
              <a:t>j</a:t>
            </a:r>
            <a:r>
              <a:rPr lang="en-US" altLang="en-US"/>
              <a:t> y</a:t>
            </a:r>
            <a:r>
              <a:rPr lang="en-US" altLang="en-US" baseline="-25000"/>
              <a:t>i</a:t>
            </a:r>
            <a:r>
              <a:rPr lang="en-US" altLang="en-US"/>
              <a:t> y</a:t>
            </a:r>
            <a:r>
              <a:rPr lang="en-US" altLang="en-US" baseline="-25000"/>
              <a:t>j </a:t>
            </a:r>
            <a:r>
              <a:rPr lang="en-US" altLang="en-US"/>
              <a:t>&lt;x</a:t>
            </a:r>
            <a:r>
              <a:rPr lang="en-US" altLang="en-US" baseline="-25000"/>
              <a:t>i</a:t>
            </a:r>
            <a:r>
              <a:rPr lang="en-US" altLang="en-US"/>
              <a:t>, x</a:t>
            </a:r>
            <a:r>
              <a:rPr lang="en-US" altLang="en-US" baseline="-25000"/>
              <a:t>j</a:t>
            </a:r>
            <a:r>
              <a:rPr lang="en-US" altLang="en-US"/>
              <a:t>&gt;</a:t>
            </a:r>
          </a:p>
          <a:p>
            <a:pPr eaLnBrk="1" hangingPunct="1">
              <a:defRPr/>
            </a:pPr>
            <a:r>
              <a:rPr lang="en-US" altLang="en-US"/>
              <a:t>Subject to</a:t>
            </a:r>
          </a:p>
          <a:p>
            <a:pPr lvl="1" eaLnBrk="1" hangingPunct="1">
              <a:defRPr/>
            </a:pPr>
            <a:r>
              <a:rPr lang="en-US" altLang="en-US"/>
              <a:t> </a:t>
            </a:r>
            <a:r>
              <a:rPr lang="en-US" altLang="en-US">
                <a:sym typeface="Symbol" panose="05050102010706020507" pitchFamily="18" charset="2"/>
              </a:rPr>
              <a:t></a:t>
            </a:r>
            <a:r>
              <a:rPr lang="en-US" altLang="en-US" baseline="-25000"/>
              <a:t>i </a:t>
            </a:r>
            <a:r>
              <a:rPr lang="en-US" altLang="en-US">
                <a:sym typeface="Symbol" panose="05050102010706020507" pitchFamily="18" charset="2"/>
              </a:rPr>
              <a:t> 0 </a:t>
            </a:r>
          </a:p>
          <a:p>
            <a:pPr lvl="1" eaLnBrk="1" hangingPunct="1">
              <a:defRPr/>
            </a:pPr>
            <a:r>
              <a:rPr lang="en-US" altLang="en-US" baseline="-25000"/>
              <a:t> </a:t>
            </a:r>
            <a:r>
              <a:rPr lang="en-US" altLang="en-US">
                <a:sym typeface="Symbol" panose="05050102010706020507" pitchFamily="18" charset="2"/>
              </a:rPr>
              <a:t></a:t>
            </a:r>
            <a:r>
              <a:rPr lang="en-US" altLang="en-US" baseline="-25000">
                <a:sym typeface="Symbol" panose="05050102010706020507" pitchFamily="18" charset="2"/>
              </a:rPr>
              <a:t>i</a:t>
            </a:r>
            <a:r>
              <a:rPr lang="en-US" altLang="en-US"/>
              <a:t> </a:t>
            </a:r>
            <a:r>
              <a:rPr lang="en-US" altLang="en-US">
                <a:sym typeface="Symbol" panose="05050102010706020507" pitchFamily="18" charset="2"/>
              </a:rPr>
              <a:t></a:t>
            </a:r>
            <a:r>
              <a:rPr lang="en-US" altLang="en-US" baseline="-25000"/>
              <a:t>i</a:t>
            </a:r>
            <a:r>
              <a:rPr lang="en-US" altLang="en-US"/>
              <a:t> y</a:t>
            </a:r>
            <a:r>
              <a:rPr lang="en-US" altLang="en-US" baseline="-25000"/>
              <a:t>i</a:t>
            </a:r>
            <a:r>
              <a:rPr lang="en-US" altLang="en-US"/>
              <a:t> = 0</a:t>
            </a:r>
          </a:p>
          <a:p>
            <a:pPr eaLnBrk="1" hangingPunct="1">
              <a:defRPr/>
            </a:pPr>
            <a:r>
              <a:rPr lang="en-US" altLang="en-US"/>
              <a:t>Decision function</a:t>
            </a:r>
          </a:p>
          <a:p>
            <a:pPr lvl="1" eaLnBrk="1" hangingPunct="1">
              <a:defRPr/>
            </a:pPr>
            <a:r>
              <a:rPr lang="en-US" altLang="en-US"/>
              <a:t>f(x) = sign(</a:t>
            </a:r>
            <a:r>
              <a:rPr lang="en-US" altLang="en-US">
                <a:sym typeface="Symbol" panose="05050102010706020507" pitchFamily="18" charset="2"/>
              </a:rPr>
              <a:t></a:t>
            </a:r>
            <a:r>
              <a:rPr lang="en-US" altLang="en-US" baseline="-25000">
                <a:sym typeface="Symbol" panose="05050102010706020507" pitchFamily="18" charset="2"/>
              </a:rPr>
              <a:t>i</a:t>
            </a:r>
            <a:r>
              <a:rPr lang="en-US" altLang="en-US"/>
              <a:t> </a:t>
            </a:r>
            <a:r>
              <a:rPr lang="en-US" altLang="en-US">
                <a:sym typeface="Symbol" panose="05050102010706020507" pitchFamily="18" charset="2"/>
              </a:rPr>
              <a:t></a:t>
            </a:r>
            <a:r>
              <a:rPr lang="en-US" altLang="en-US" baseline="-25000"/>
              <a:t>i</a:t>
            </a:r>
            <a:r>
              <a:rPr lang="en-US" altLang="en-US"/>
              <a:t> y</a:t>
            </a:r>
            <a:r>
              <a:rPr lang="en-US" altLang="en-US" baseline="-25000"/>
              <a:t>i</a:t>
            </a:r>
            <a:r>
              <a:rPr lang="en-US" altLang="en-US"/>
              <a:t> &lt;x, x</a:t>
            </a:r>
            <a:r>
              <a:rPr lang="en-US" altLang="en-US" baseline="-25000"/>
              <a:t>i</a:t>
            </a:r>
            <a:r>
              <a:rPr lang="en-US" altLang="en-US"/>
              <a:t>&gt; + 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22836-EBCD-46CF-07EB-33779D5A49C2}"/>
              </a:ext>
            </a:extLst>
          </p:cNvPr>
          <p:cNvSpPr>
            <a:spLocks noGrp="1"/>
          </p:cNvSpPr>
          <p:nvPr>
            <p:ph idx="1"/>
          </p:nvPr>
        </p:nvSpPr>
        <p:spPr>
          <a:xfrm>
            <a:off x="457200" y="990600"/>
            <a:ext cx="8229600" cy="5108575"/>
          </a:xfrm>
        </p:spPr>
        <p:txBody>
          <a:bodyPr/>
          <a:lstStyle/>
          <a:p>
            <a:pPr>
              <a:defRPr/>
            </a:pPr>
            <a:r>
              <a:rPr lang="en-IN" sz="4000" b="1">
                <a:latin typeface="Times New Roman" panose="02020603050405020304" pitchFamily="18" charset="0"/>
                <a:cs typeface="Times New Roman" panose="02020603050405020304" pitchFamily="18" charset="0"/>
              </a:rPr>
              <a:t>primal/dual problems</a:t>
            </a:r>
          </a:p>
          <a:p>
            <a:pPr marL="0" indent="0">
              <a:buFont typeface="Wingdings" panose="05000000000000000000" pitchFamily="2" charset="2"/>
              <a:buNone/>
              <a:defRPr/>
            </a:pPr>
            <a:r>
              <a:rPr lang="en-IN" sz="3600" b="1">
                <a:latin typeface="Times New Roman" panose="02020603050405020304" pitchFamily="18" charset="0"/>
                <a:cs typeface="Times New Roman" panose="02020603050405020304" pitchFamily="18" charset="0"/>
              </a:rPr>
              <a:t>Reference material (click on below lin</a:t>
            </a:r>
            <a:r>
              <a:rPr lang="en-IN" b="1">
                <a:latin typeface="Times New Roman" panose="02020603050405020304" pitchFamily="18" charset="0"/>
                <a:cs typeface="Times New Roman" panose="02020603050405020304" pitchFamily="18" charset="0"/>
              </a:rPr>
              <a:t>k</a:t>
            </a:r>
            <a:r>
              <a:rPr lang="en-IN" sz="3600" b="1">
                <a:latin typeface="Times New Roman" panose="02020603050405020304" pitchFamily="18" charset="0"/>
                <a:cs typeface="Times New Roman" panose="02020603050405020304" pitchFamily="18" charset="0"/>
              </a:rPr>
              <a:t>): </a:t>
            </a:r>
            <a:r>
              <a:rPr lang="en-IN" sz="3600" b="1">
                <a:solidFill>
                  <a:srgbClr val="FF0000"/>
                </a:solidFill>
                <a:latin typeface="Times New Roman" panose="02020603050405020304" pitchFamily="18" charset="0"/>
                <a:cs typeface="Times New Roman" panose="02020603050405020304" pitchFamily="18" charset="0"/>
              </a:rPr>
              <a:t>https://www.youtube.com/watch?v=OR-xXUmBtYU</a:t>
            </a:r>
          </a:p>
          <a:p>
            <a:pPr>
              <a:defRPr/>
            </a:pPr>
            <a:r>
              <a:rPr lang="en-IN" sz="3600" b="1">
                <a:latin typeface="Times New Roman" panose="02020603050405020304" pitchFamily="18" charset="0"/>
                <a:cs typeface="Times New Roman" panose="02020603050405020304" pitchFamily="18" charset="0"/>
              </a:rPr>
              <a:t>KKT conditions:</a:t>
            </a:r>
          </a:p>
          <a:p>
            <a:pPr marL="0" indent="0">
              <a:buFont typeface="Wingdings" panose="05000000000000000000" pitchFamily="2" charset="2"/>
              <a:buNone/>
              <a:defRPr/>
            </a:pPr>
            <a:r>
              <a:rPr lang="en-IN" b="1">
                <a:solidFill>
                  <a:srgbClr val="FF0000"/>
                </a:solidFill>
                <a:latin typeface="Times New Roman" panose="02020603050405020304" pitchFamily="18" charset="0"/>
                <a:cs typeface="Times New Roman" panose="02020603050405020304" pitchFamily="18" charset="0"/>
              </a:rPr>
              <a:t>https://www.youtube.com/watch?v=vx7d32Jz97w</a:t>
            </a:r>
          </a:p>
          <a:p>
            <a:pPr marL="0" indent="0">
              <a:buFont typeface="Wingdings" panose="05000000000000000000" pitchFamily="2" charset="2"/>
              <a:buNone/>
              <a:defRPr/>
            </a:pPr>
            <a:endParaRPr lang="en-IN" b="1">
              <a:solidFill>
                <a:srgbClr val="FF0000"/>
              </a:solidFill>
              <a:latin typeface="Times New Roman" panose="02020603050405020304" pitchFamily="18" charset="0"/>
              <a:cs typeface="Times New Roman" panose="02020603050405020304" pitchFamily="18" charset="0"/>
            </a:endParaRPr>
          </a:p>
          <a:p>
            <a:pPr>
              <a:defRPr/>
            </a:pPr>
            <a:endParaRPr lang="en-IN" sz="8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6FBD31B-D8CE-E753-62A8-11B9A7407860}"/>
              </a:ext>
            </a:extLst>
          </p:cNvPr>
          <p:cNvSpPr>
            <a:spLocks noGrp="1" noRot="1" noChangeArrowheads="1"/>
          </p:cNvSpPr>
          <p:nvPr>
            <p:ph type="title"/>
          </p:nvPr>
        </p:nvSpPr>
        <p:spPr/>
        <p:txBody>
          <a:bodyPr/>
          <a:lstStyle/>
          <a:p>
            <a:pPr eaLnBrk="1" hangingPunct="1">
              <a:defRPr/>
            </a:pPr>
            <a:r>
              <a:rPr lang="en-US" altLang="en-US"/>
              <a:t>What if Data Are Not Perfectly Linearly Separable?</a:t>
            </a:r>
          </a:p>
        </p:txBody>
      </p:sp>
      <p:sp>
        <p:nvSpPr>
          <p:cNvPr id="33795" name="Rectangle 3">
            <a:extLst>
              <a:ext uri="{FF2B5EF4-FFF2-40B4-BE49-F238E27FC236}">
                <a16:creationId xmlns:a16="http://schemas.microsoft.com/office/drawing/2014/main" id="{D071915F-A8EB-9BFB-23E3-EE797FA317ED}"/>
              </a:ext>
            </a:extLst>
          </p:cNvPr>
          <p:cNvSpPr>
            <a:spLocks noGrp="1" noRot="1" noChangeArrowheads="1"/>
          </p:cNvSpPr>
          <p:nvPr>
            <p:ph type="body" idx="1"/>
          </p:nvPr>
        </p:nvSpPr>
        <p:spPr>
          <a:xfrm>
            <a:off x="457200" y="2133600"/>
            <a:ext cx="8229600" cy="3810000"/>
          </a:xfrm>
        </p:spPr>
        <p:txBody>
          <a:bodyPr/>
          <a:lstStyle/>
          <a:p>
            <a:pPr eaLnBrk="1" hangingPunct="1">
              <a:defRPr/>
            </a:pPr>
            <a:r>
              <a:rPr lang="en-US" altLang="en-US"/>
              <a:t>Cannot find w and b that satisfy</a:t>
            </a:r>
          </a:p>
          <a:p>
            <a:pPr lvl="1" eaLnBrk="1" hangingPunct="1">
              <a:defRPr/>
            </a:pPr>
            <a:r>
              <a:rPr lang="en-US" altLang="en-US"/>
              <a:t>y</a:t>
            </a:r>
            <a:r>
              <a:rPr lang="en-US" altLang="en-US" baseline="-25000"/>
              <a:t>i</a:t>
            </a:r>
            <a:r>
              <a:rPr lang="en-US" altLang="en-US"/>
              <a:t> (&lt;w,x</a:t>
            </a:r>
            <a:r>
              <a:rPr lang="en-US" altLang="en-US" baseline="-25000"/>
              <a:t>i</a:t>
            </a:r>
            <a:r>
              <a:rPr lang="en-US" altLang="en-US"/>
              <a:t>&gt; + b) ≥ 1 for all i</a:t>
            </a:r>
          </a:p>
          <a:p>
            <a:pPr eaLnBrk="1" hangingPunct="1">
              <a:defRPr/>
            </a:pPr>
            <a:r>
              <a:rPr lang="en-US" altLang="en-US"/>
              <a:t>Introduce slack variables </a:t>
            </a:r>
            <a:r>
              <a:rPr lang="en-US" altLang="en-US">
                <a:sym typeface="Symbol" panose="05050102010706020507" pitchFamily="18" charset="2"/>
              </a:rPr>
              <a:t></a:t>
            </a:r>
            <a:r>
              <a:rPr lang="en-US" altLang="en-US" baseline="-25000">
                <a:sym typeface="Symbol" panose="05050102010706020507" pitchFamily="18" charset="2"/>
              </a:rPr>
              <a:t>i</a:t>
            </a:r>
            <a:endParaRPr lang="en-US" altLang="en-US"/>
          </a:p>
          <a:p>
            <a:pPr lvl="1" eaLnBrk="1" hangingPunct="1">
              <a:defRPr/>
            </a:pPr>
            <a:r>
              <a:rPr lang="en-US" altLang="en-US"/>
              <a:t>y</a:t>
            </a:r>
            <a:r>
              <a:rPr lang="en-US" altLang="en-US" baseline="-25000"/>
              <a:t>i</a:t>
            </a:r>
            <a:r>
              <a:rPr lang="en-US" altLang="en-US"/>
              <a:t> (&lt;w,x</a:t>
            </a:r>
            <a:r>
              <a:rPr lang="en-US" altLang="en-US" baseline="-25000"/>
              <a:t>i</a:t>
            </a:r>
            <a:r>
              <a:rPr lang="en-US" altLang="en-US"/>
              <a:t>&gt; + b) ≥ 1 - </a:t>
            </a:r>
            <a:r>
              <a:rPr lang="en-US" altLang="en-US">
                <a:sym typeface="Symbol" panose="05050102010706020507" pitchFamily="18" charset="2"/>
              </a:rPr>
              <a:t></a:t>
            </a:r>
            <a:r>
              <a:rPr lang="en-US" altLang="en-US" baseline="-25000">
                <a:sym typeface="Symbol" panose="05050102010706020507" pitchFamily="18" charset="2"/>
              </a:rPr>
              <a:t>i</a:t>
            </a:r>
            <a:r>
              <a:rPr lang="en-US" altLang="en-US"/>
              <a:t> for all i</a:t>
            </a:r>
          </a:p>
          <a:p>
            <a:pPr eaLnBrk="1" hangingPunct="1">
              <a:defRPr/>
            </a:pPr>
            <a:r>
              <a:rPr lang="en-US" altLang="en-US"/>
              <a:t>Minimize</a:t>
            </a:r>
          </a:p>
          <a:p>
            <a:pPr lvl="1" eaLnBrk="1" hangingPunct="1">
              <a:defRPr/>
            </a:pPr>
            <a:r>
              <a:rPr lang="en-US" altLang="en-US"/>
              <a:t>|w|</a:t>
            </a:r>
            <a:r>
              <a:rPr lang="en-US" altLang="en-US" baseline="30000"/>
              <a:t>2</a:t>
            </a:r>
            <a:r>
              <a:rPr lang="en-US" altLang="en-US"/>
              <a:t> + C </a:t>
            </a:r>
            <a:r>
              <a:rPr lang="en-US" altLang="en-US">
                <a:sym typeface="Symbol" panose="05050102010706020507" pitchFamily="18" charset="2"/>
              </a:rPr>
              <a:t> </a:t>
            </a:r>
            <a:r>
              <a:rPr lang="en-US" altLang="en-US" baseline="-25000">
                <a:sym typeface="Symbol" panose="05050102010706020507" pitchFamily="18" charset="2"/>
              </a:rPr>
              <a:t>i</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70BCDD2-FDB0-3341-C6EA-3C4C6BF0D261}"/>
              </a:ext>
            </a:extLst>
          </p:cNvPr>
          <p:cNvSpPr>
            <a:spLocks noGrp="1" noRot="1" noChangeArrowheads="1"/>
          </p:cNvSpPr>
          <p:nvPr>
            <p:ph type="title"/>
          </p:nvPr>
        </p:nvSpPr>
        <p:spPr/>
        <p:txBody>
          <a:bodyPr/>
          <a:lstStyle/>
          <a:p>
            <a:pPr eaLnBrk="1" hangingPunct="1">
              <a:defRPr/>
            </a:pPr>
            <a:r>
              <a:rPr lang="en-US" altLang="en-US"/>
              <a:t>Linear Separators</a:t>
            </a:r>
          </a:p>
        </p:txBody>
      </p:sp>
      <p:sp>
        <p:nvSpPr>
          <p:cNvPr id="71683" name="Rectangle 3">
            <a:extLst>
              <a:ext uri="{FF2B5EF4-FFF2-40B4-BE49-F238E27FC236}">
                <a16:creationId xmlns:a16="http://schemas.microsoft.com/office/drawing/2014/main" id="{89A57239-69E6-856A-C22C-56E9E82C1826}"/>
              </a:ext>
            </a:extLst>
          </p:cNvPr>
          <p:cNvSpPr>
            <a:spLocks noGrp="1" noRot="1" noChangeArrowheads="1"/>
          </p:cNvSpPr>
          <p:nvPr>
            <p:ph type="body" idx="1"/>
          </p:nvPr>
        </p:nvSpPr>
        <p:spPr>
          <a:xfrm>
            <a:off x="457200" y="1600200"/>
            <a:ext cx="8229600" cy="4876800"/>
          </a:xfrm>
        </p:spPr>
        <p:txBody>
          <a:bodyPr/>
          <a:lstStyle/>
          <a:p>
            <a:pPr eaLnBrk="1" hangingPunct="1">
              <a:defRPr/>
            </a:pPr>
            <a:r>
              <a:rPr lang="en-US" altLang="en-US" sz="2800"/>
              <a:t>Training instances</a:t>
            </a:r>
          </a:p>
          <a:p>
            <a:pPr lvl="1" eaLnBrk="1" hangingPunct="1">
              <a:defRPr/>
            </a:pPr>
            <a:r>
              <a:rPr lang="en-US" altLang="en-US" sz="2400"/>
              <a:t>x </a:t>
            </a:r>
            <a:r>
              <a:rPr lang="en-US" altLang="en-US" sz="2400">
                <a:sym typeface="Symbol" panose="05050102010706020507" pitchFamily="18" charset="2"/>
              </a:rPr>
              <a:t> </a:t>
            </a:r>
            <a:r>
              <a:rPr lang="en-US" altLang="en-US" sz="2400" baseline="30000"/>
              <a:t>n</a:t>
            </a:r>
            <a:endParaRPr lang="en-US" altLang="en-US" sz="2400"/>
          </a:p>
          <a:p>
            <a:pPr lvl="1" eaLnBrk="1" hangingPunct="1">
              <a:defRPr/>
            </a:pPr>
            <a:r>
              <a:rPr lang="en-US" altLang="en-US" sz="2400"/>
              <a:t>y </a:t>
            </a:r>
            <a:r>
              <a:rPr lang="en-US" altLang="en-US" sz="2400">
                <a:sym typeface="Symbol" panose="05050102010706020507" pitchFamily="18" charset="2"/>
              </a:rPr>
              <a:t> {-1, 1}</a:t>
            </a:r>
            <a:endParaRPr lang="en-US" altLang="en-US" sz="2400"/>
          </a:p>
          <a:p>
            <a:pPr eaLnBrk="1" hangingPunct="1">
              <a:defRPr/>
            </a:pPr>
            <a:r>
              <a:rPr lang="en-US" altLang="en-US" sz="2800"/>
              <a:t>w </a:t>
            </a:r>
            <a:r>
              <a:rPr lang="en-US" altLang="en-US" sz="2800">
                <a:sym typeface="Symbol" panose="05050102010706020507" pitchFamily="18" charset="2"/>
              </a:rPr>
              <a:t> </a:t>
            </a:r>
            <a:r>
              <a:rPr lang="en-US" altLang="en-US" sz="2800" baseline="30000"/>
              <a:t>n</a:t>
            </a:r>
          </a:p>
          <a:p>
            <a:pPr eaLnBrk="1" hangingPunct="1">
              <a:defRPr/>
            </a:pPr>
            <a:r>
              <a:rPr lang="en-US" altLang="en-US" sz="2800"/>
              <a:t>b </a:t>
            </a:r>
            <a:r>
              <a:rPr lang="en-US" altLang="en-US" sz="2800">
                <a:sym typeface="Symbol" panose="05050102010706020507" pitchFamily="18" charset="2"/>
              </a:rPr>
              <a:t> </a:t>
            </a:r>
            <a:endParaRPr lang="en-US" altLang="en-US" sz="2800"/>
          </a:p>
          <a:p>
            <a:pPr eaLnBrk="1" hangingPunct="1">
              <a:defRPr/>
            </a:pPr>
            <a:r>
              <a:rPr lang="en-US" altLang="en-US" sz="2800"/>
              <a:t>Hyperplane</a:t>
            </a:r>
          </a:p>
          <a:p>
            <a:pPr lvl="1" eaLnBrk="1" hangingPunct="1">
              <a:defRPr/>
            </a:pPr>
            <a:r>
              <a:rPr lang="en-US" altLang="en-US" sz="2400"/>
              <a:t>&lt;w, x&gt; + b = 0</a:t>
            </a:r>
          </a:p>
          <a:p>
            <a:pPr lvl="1" eaLnBrk="1" hangingPunct="1">
              <a:defRPr/>
            </a:pPr>
            <a:r>
              <a:rPr lang="en-US" altLang="en-US" sz="2400"/>
              <a:t>w</a:t>
            </a:r>
            <a:r>
              <a:rPr lang="en-US" altLang="en-US" sz="2400" baseline="-25000"/>
              <a:t>1</a:t>
            </a:r>
            <a:r>
              <a:rPr lang="en-US" altLang="en-US" sz="2400"/>
              <a:t>x</a:t>
            </a:r>
            <a:r>
              <a:rPr lang="en-US" altLang="en-US" sz="2400" baseline="-25000"/>
              <a:t>1</a:t>
            </a:r>
            <a:r>
              <a:rPr lang="en-US" altLang="en-US" sz="2400"/>
              <a:t> + w</a:t>
            </a:r>
            <a:r>
              <a:rPr lang="en-US" altLang="en-US" sz="2400" baseline="-25000"/>
              <a:t>2</a:t>
            </a:r>
            <a:r>
              <a:rPr lang="en-US" altLang="en-US" sz="2400"/>
              <a:t>x</a:t>
            </a:r>
            <a:r>
              <a:rPr lang="en-US" altLang="en-US" sz="2400" baseline="-25000"/>
              <a:t>2</a:t>
            </a:r>
            <a:r>
              <a:rPr lang="en-US" altLang="en-US" sz="2400"/>
              <a:t> … + w</a:t>
            </a:r>
            <a:r>
              <a:rPr lang="en-US" altLang="en-US" sz="2400" baseline="-25000"/>
              <a:t>n</a:t>
            </a:r>
            <a:r>
              <a:rPr lang="en-US" altLang="en-US" sz="2400"/>
              <a:t>x</a:t>
            </a:r>
            <a:r>
              <a:rPr lang="en-US" altLang="en-US" sz="2400" baseline="-25000"/>
              <a:t>n</a:t>
            </a:r>
            <a:r>
              <a:rPr lang="en-US" altLang="en-US" sz="2400"/>
              <a:t> + b = 0</a:t>
            </a:r>
          </a:p>
          <a:p>
            <a:pPr eaLnBrk="1" hangingPunct="1">
              <a:defRPr/>
            </a:pPr>
            <a:r>
              <a:rPr lang="en-US" altLang="en-US" sz="2800"/>
              <a:t>Decision function</a:t>
            </a:r>
          </a:p>
          <a:p>
            <a:pPr lvl="1" eaLnBrk="1" hangingPunct="1">
              <a:defRPr/>
            </a:pPr>
            <a:r>
              <a:rPr lang="en-US" altLang="en-US" sz="2400"/>
              <a:t>f(x) = sign(&lt;w, x&gt; + b)</a:t>
            </a:r>
          </a:p>
        </p:txBody>
      </p:sp>
      <p:sp>
        <p:nvSpPr>
          <p:cNvPr id="71685" name="Text Box 5">
            <a:extLst>
              <a:ext uri="{FF2B5EF4-FFF2-40B4-BE49-F238E27FC236}">
                <a16:creationId xmlns:a16="http://schemas.microsoft.com/office/drawing/2014/main" id="{B2CC6D8D-E0C5-D5C3-4F74-168B7D8E2745}"/>
              </a:ext>
            </a:extLst>
          </p:cNvPr>
          <p:cNvSpPr txBox="1">
            <a:spLocks noChangeArrowheads="1"/>
          </p:cNvSpPr>
          <p:nvPr/>
        </p:nvSpPr>
        <p:spPr bwMode="auto">
          <a:xfrm>
            <a:off x="4724400" y="2133600"/>
            <a:ext cx="4240213" cy="1927225"/>
          </a:xfrm>
          <a:prstGeom prst="rect">
            <a:avLst/>
          </a:prstGeom>
          <a:solidFill>
            <a:srgbClr val="000099"/>
          </a:solidFill>
          <a:ln w="9525">
            <a:solidFill>
              <a:schemeClr val="accent2"/>
            </a:solidFill>
            <a:miter lim="800000"/>
            <a:headEnd/>
            <a:tailEnd/>
          </a:ln>
          <a:effectLst/>
        </p:spPr>
        <p:txBody>
          <a:bodyPr wrap="none">
            <a:spAutoFit/>
          </a:bodyPr>
          <a:lstStyle/>
          <a:p>
            <a:pPr>
              <a:defRPr/>
            </a:pPr>
            <a:r>
              <a:rPr lang="en-US" altLang="en-US" u="sng">
                <a:solidFill>
                  <a:srgbClr val="CCECFF"/>
                </a:solidFill>
                <a:effectLst>
                  <a:outerShdw blurRad="38100" dist="38100" dir="2700000" algn="tl">
                    <a:srgbClr val="000000"/>
                  </a:outerShdw>
                </a:effectLst>
                <a:latin typeface="Palatino" pitchFamily="18" charset="0"/>
              </a:rPr>
              <a:t>Math Review</a:t>
            </a:r>
          </a:p>
          <a:p>
            <a:pPr>
              <a:defRPr/>
            </a:pPr>
            <a:r>
              <a:rPr lang="en-US" altLang="en-US">
                <a:solidFill>
                  <a:srgbClr val="CCECFF"/>
                </a:solidFill>
                <a:effectLst>
                  <a:outerShdw blurRad="38100" dist="38100" dir="2700000" algn="tl">
                    <a:srgbClr val="000000"/>
                  </a:outerShdw>
                </a:effectLst>
                <a:latin typeface="Palatino" pitchFamily="18" charset="0"/>
              </a:rPr>
              <a:t>Inner (dot) product:</a:t>
            </a:r>
          </a:p>
          <a:p>
            <a:pPr lvl="1">
              <a:defRPr/>
            </a:pPr>
            <a:r>
              <a:rPr lang="en-US" altLang="en-US">
                <a:solidFill>
                  <a:srgbClr val="CCECFF"/>
                </a:solidFill>
                <a:effectLst>
                  <a:outerShdw blurRad="38100" dist="38100" dir="2700000" algn="tl">
                    <a:srgbClr val="000000"/>
                  </a:outerShdw>
                </a:effectLst>
                <a:latin typeface="Palatino" pitchFamily="18" charset="0"/>
              </a:rPr>
              <a:t>&lt;a, b&gt; = a · b = ∑ a</a:t>
            </a:r>
            <a:r>
              <a:rPr lang="en-US" altLang="en-US" baseline="-25000">
                <a:solidFill>
                  <a:srgbClr val="CCECFF"/>
                </a:solidFill>
                <a:effectLst>
                  <a:outerShdw blurRad="38100" dist="38100" dir="2700000" algn="tl">
                    <a:srgbClr val="000000"/>
                  </a:outerShdw>
                </a:effectLst>
                <a:latin typeface="Palatino" pitchFamily="18" charset="0"/>
              </a:rPr>
              <a:t>i</a:t>
            </a:r>
            <a:r>
              <a:rPr lang="en-US" altLang="en-US">
                <a:solidFill>
                  <a:srgbClr val="CCECFF"/>
                </a:solidFill>
                <a:effectLst>
                  <a:outerShdw blurRad="38100" dist="38100" dir="2700000" algn="tl">
                    <a:srgbClr val="000000"/>
                  </a:outerShdw>
                </a:effectLst>
                <a:latin typeface="Palatino" pitchFamily="18" charset="0"/>
              </a:rPr>
              <a:t>*b</a:t>
            </a:r>
            <a:r>
              <a:rPr lang="en-US" altLang="en-US" baseline="-25000">
                <a:solidFill>
                  <a:srgbClr val="CCECFF"/>
                </a:solidFill>
                <a:effectLst>
                  <a:outerShdw blurRad="38100" dist="38100" dir="2700000" algn="tl">
                    <a:srgbClr val="000000"/>
                  </a:outerShdw>
                </a:effectLst>
                <a:latin typeface="Palatino" pitchFamily="18" charset="0"/>
              </a:rPr>
              <a:t>i</a:t>
            </a:r>
            <a:r>
              <a:rPr lang="en-US" altLang="en-US">
                <a:solidFill>
                  <a:srgbClr val="CCECFF"/>
                </a:solidFill>
                <a:effectLst>
                  <a:outerShdw blurRad="38100" dist="38100" dir="2700000" algn="tl">
                    <a:srgbClr val="000000"/>
                  </a:outerShdw>
                </a:effectLst>
                <a:latin typeface="Palatino" pitchFamily="18" charset="0"/>
              </a:rPr>
              <a:t> </a:t>
            </a:r>
          </a:p>
          <a:p>
            <a:pPr lvl="1">
              <a:defRPr/>
            </a:pPr>
            <a:r>
              <a:rPr lang="en-US" altLang="en-US">
                <a:solidFill>
                  <a:srgbClr val="CCECFF"/>
                </a:solidFill>
                <a:effectLst>
                  <a:outerShdw blurRad="38100" dist="38100" dir="2700000" algn="tl">
                    <a:srgbClr val="000000"/>
                  </a:outerShdw>
                </a:effectLst>
                <a:latin typeface="Palatino" pitchFamily="18" charset="0"/>
              </a:rPr>
              <a:t>	= a</a:t>
            </a:r>
            <a:r>
              <a:rPr lang="en-US" altLang="en-US" baseline="-25000">
                <a:solidFill>
                  <a:srgbClr val="CCECFF"/>
                </a:solidFill>
                <a:effectLst>
                  <a:outerShdw blurRad="38100" dist="38100" dir="2700000" algn="tl">
                    <a:srgbClr val="000000"/>
                  </a:outerShdw>
                </a:effectLst>
                <a:latin typeface="Palatino" pitchFamily="18" charset="0"/>
              </a:rPr>
              <a:t>1</a:t>
            </a:r>
            <a:r>
              <a:rPr lang="en-US" altLang="en-US">
                <a:solidFill>
                  <a:srgbClr val="CCECFF"/>
                </a:solidFill>
                <a:effectLst>
                  <a:outerShdw blurRad="38100" dist="38100" dir="2700000" algn="tl">
                    <a:srgbClr val="000000"/>
                  </a:outerShdw>
                </a:effectLst>
                <a:latin typeface="Palatino" pitchFamily="18" charset="0"/>
              </a:rPr>
              <a:t>b</a:t>
            </a:r>
            <a:r>
              <a:rPr lang="en-US" altLang="en-US" baseline="-25000">
                <a:solidFill>
                  <a:srgbClr val="CCECFF"/>
                </a:solidFill>
                <a:effectLst>
                  <a:outerShdw blurRad="38100" dist="38100" dir="2700000" algn="tl">
                    <a:srgbClr val="000000"/>
                  </a:outerShdw>
                </a:effectLst>
                <a:latin typeface="Palatino" pitchFamily="18" charset="0"/>
              </a:rPr>
              <a:t>1</a:t>
            </a:r>
            <a:r>
              <a:rPr lang="en-US" altLang="en-US">
                <a:solidFill>
                  <a:srgbClr val="CCECFF"/>
                </a:solidFill>
                <a:effectLst>
                  <a:outerShdw blurRad="38100" dist="38100" dir="2700000" algn="tl">
                    <a:srgbClr val="000000"/>
                  </a:outerShdw>
                </a:effectLst>
                <a:latin typeface="Palatino" pitchFamily="18" charset="0"/>
              </a:rPr>
              <a:t> + a</a:t>
            </a:r>
            <a:r>
              <a:rPr lang="en-US" altLang="en-US" baseline="-25000">
                <a:solidFill>
                  <a:srgbClr val="CCECFF"/>
                </a:solidFill>
                <a:effectLst>
                  <a:outerShdw blurRad="38100" dist="38100" dir="2700000" algn="tl">
                    <a:srgbClr val="000000"/>
                  </a:outerShdw>
                </a:effectLst>
                <a:latin typeface="Palatino" pitchFamily="18" charset="0"/>
              </a:rPr>
              <a:t>2</a:t>
            </a:r>
            <a:r>
              <a:rPr lang="en-US" altLang="en-US">
                <a:solidFill>
                  <a:srgbClr val="CCECFF"/>
                </a:solidFill>
                <a:effectLst>
                  <a:outerShdw blurRad="38100" dist="38100" dir="2700000" algn="tl">
                    <a:srgbClr val="000000"/>
                  </a:outerShdw>
                </a:effectLst>
                <a:latin typeface="Palatino" pitchFamily="18" charset="0"/>
              </a:rPr>
              <a:t>b</a:t>
            </a:r>
            <a:r>
              <a:rPr lang="en-US" altLang="en-US" baseline="-25000">
                <a:solidFill>
                  <a:srgbClr val="CCECFF"/>
                </a:solidFill>
                <a:effectLst>
                  <a:outerShdw blurRad="38100" dist="38100" dir="2700000" algn="tl">
                    <a:srgbClr val="000000"/>
                  </a:outerShdw>
                </a:effectLst>
                <a:latin typeface="Palatino" pitchFamily="18" charset="0"/>
              </a:rPr>
              <a:t>2</a:t>
            </a:r>
            <a:r>
              <a:rPr lang="en-US" altLang="en-US">
                <a:solidFill>
                  <a:srgbClr val="CCECFF"/>
                </a:solidFill>
                <a:effectLst>
                  <a:outerShdw blurRad="38100" dist="38100" dir="2700000" algn="tl">
                    <a:srgbClr val="000000"/>
                  </a:outerShdw>
                </a:effectLst>
                <a:latin typeface="Palatino" pitchFamily="18" charset="0"/>
              </a:rPr>
              <a:t> + …+a</a:t>
            </a:r>
            <a:r>
              <a:rPr lang="en-US" altLang="en-US" baseline="-25000">
                <a:solidFill>
                  <a:srgbClr val="CCECFF"/>
                </a:solidFill>
                <a:effectLst>
                  <a:outerShdw blurRad="38100" dist="38100" dir="2700000" algn="tl">
                    <a:srgbClr val="000000"/>
                  </a:outerShdw>
                </a:effectLst>
                <a:latin typeface="Palatino" pitchFamily="18" charset="0"/>
              </a:rPr>
              <a:t>n</a:t>
            </a:r>
            <a:r>
              <a:rPr lang="en-US" altLang="en-US">
                <a:solidFill>
                  <a:srgbClr val="CCECFF"/>
                </a:solidFill>
                <a:effectLst>
                  <a:outerShdw blurRad="38100" dist="38100" dir="2700000" algn="tl">
                    <a:srgbClr val="000000"/>
                  </a:outerShdw>
                </a:effectLst>
                <a:latin typeface="Palatino" pitchFamily="18" charset="0"/>
              </a:rPr>
              <a:t>b</a:t>
            </a:r>
            <a:r>
              <a:rPr lang="en-US" altLang="en-US" baseline="-25000">
                <a:solidFill>
                  <a:srgbClr val="CCECFF"/>
                </a:solidFill>
                <a:effectLst>
                  <a:outerShdw blurRad="38100" dist="38100" dir="2700000" algn="tl">
                    <a:srgbClr val="000000"/>
                  </a:outerShdw>
                </a:effectLst>
                <a:latin typeface="Palatino" pitchFamily="18" charset="0"/>
              </a:rPr>
              <a:t>n</a:t>
            </a:r>
          </a:p>
          <a:p>
            <a:pPr>
              <a:defRPr/>
            </a:pPr>
            <a:endParaRPr lang="en-US" altLang="en-US">
              <a:latin typeface="Palatino"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063006F-F270-01E4-ED3C-F15CC3F52F98}"/>
              </a:ext>
            </a:extLst>
          </p:cNvPr>
          <p:cNvSpPr>
            <a:spLocks noGrp="1" noRot="1" noChangeArrowheads="1"/>
          </p:cNvSpPr>
          <p:nvPr>
            <p:ph type="title"/>
          </p:nvPr>
        </p:nvSpPr>
        <p:spPr/>
        <p:txBody>
          <a:bodyPr/>
          <a:lstStyle/>
          <a:p>
            <a:pPr eaLnBrk="1" hangingPunct="1">
              <a:defRPr/>
            </a:pPr>
            <a:r>
              <a:rPr lang="en-US" altLang="en-US"/>
              <a:t>Strengths of SVMs</a:t>
            </a:r>
          </a:p>
        </p:txBody>
      </p:sp>
      <p:sp>
        <p:nvSpPr>
          <p:cNvPr id="100355" name="Rectangle 3">
            <a:extLst>
              <a:ext uri="{FF2B5EF4-FFF2-40B4-BE49-F238E27FC236}">
                <a16:creationId xmlns:a16="http://schemas.microsoft.com/office/drawing/2014/main" id="{F1050833-161E-3BF3-18BF-A42F618042D7}"/>
              </a:ext>
            </a:extLst>
          </p:cNvPr>
          <p:cNvSpPr>
            <a:spLocks noGrp="1" noRot="1" noChangeArrowheads="1"/>
          </p:cNvSpPr>
          <p:nvPr>
            <p:ph type="body" idx="1"/>
          </p:nvPr>
        </p:nvSpPr>
        <p:spPr/>
        <p:txBody>
          <a:bodyPr/>
          <a:lstStyle/>
          <a:p>
            <a:pPr eaLnBrk="1" hangingPunct="1">
              <a:defRPr/>
            </a:pPr>
            <a:r>
              <a:rPr lang="en-US" altLang="en-US"/>
              <a:t>Good generalization in theory</a:t>
            </a:r>
          </a:p>
          <a:p>
            <a:pPr eaLnBrk="1" hangingPunct="1">
              <a:defRPr/>
            </a:pPr>
            <a:r>
              <a:rPr lang="en-US" altLang="en-US"/>
              <a:t>Good generalization in practice</a:t>
            </a:r>
          </a:p>
          <a:p>
            <a:pPr eaLnBrk="1" hangingPunct="1">
              <a:defRPr/>
            </a:pPr>
            <a:r>
              <a:rPr lang="en-US" altLang="en-US"/>
              <a:t>Work well with few training instances</a:t>
            </a:r>
          </a:p>
          <a:p>
            <a:pPr eaLnBrk="1" hangingPunct="1">
              <a:defRPr/>
            </a:pPr>
            <a:r>
              <a:rPr lang="en-US" altLang="en-US"/>
              <a:t>Find globally best model</a:t>
            </a:r>
          </a:p>
          <a:p>
            <a:pPr eaLnBrk="1" hangingPunct="1">
              <a:defRPr/>
            </a:pPr>
            <a:r>
              <a:rPr lang="en-US" altLang="en-US"/>
              <a:t>Efficient algorithms</a:t>
            </a:r>
          </a:p>
          <a:p>
            <a:pPr eaLnBrk="1" hangingPunct="1">
              <a:defRPr/>
            </a:pPr>
            <a:r>
              <a:rPr lang="en-US" altLang="en-US"/>
              <a:t>Amenable to the kernel trick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9178-A1E6-B276-7FE8-6E30B4518E2C}"/>
              </a:ext>
            </a:extLst>
          </p:cNvPr>
          <p:cNvSpPr>
            <a:spLocks noGrp="1"/>
          </p:cNvSpPr>
          <p:nvPr>
            <p:ph type="title"/>
          </p:nvPr>
        </p:nvSpPr>
        <p:spPr>
          <a:xfrm>
            <a:off x="193675" y="90488"/>
            <a:ext cx="8756650" cy="427037"/>
          </a:xfrm>
        </p:spPr>
        <p:txBody>
          <a:bodyPr/>
          <a:lstStyle/>
          <a:p>
            <a:pPr>
              <a:defRPr/>
            </a:pPr>
            <a:r>
              <a:rPr lang="en-IN"/>
              <a:t>Simple example</a:t>
            </a:r>
          </a:p>
        </p:txBody>
      </p:sp>
      <p:sp>
        <p:nvSpPr>
          <p:cNvPr id="3" name="Text Placeholder 2">
            <a:extLst>
              <a:ext uri="{FF2B5EF4-FFF2-40B4-BE49-F238E27FC236}">
                <a16:creationId xmlns:a16="http://schemas.microsoft.com/office/drawing/2014/main" id="{8240EDE4-2A01-EB9A-8226-89CFD473ECC4}"/>
              </a:ext>
            </a:extLst>
          </p:cNvPr>
          <p:cNvSpPr>
            <a:spLocks noGrp="1"/>
          </p:cNvSpPr>
          <p:nvPr>
            <p:ph type="body" idx="1"/>
          </p:nvPr>
        </p:nvSpPr>
        <p:spPr>
          <a:xfrm>
            <a:off x="495300" y="862013"/>
            <a:ext cx="7669213" cy="1042987"/>
          </a:xfrm>
        </p:spPr>
        <p:txBody>
          <a:bodyPr/>
          <a:lstStyle/>
          <a:p>
            <a:pPr algn="just">
              <a:defRPr/>
            </a:pPr>
            <a:r>
              <a:rPr lang="en-US">
                <a:effectLst/>
                <a:latin typeface="Times New Roman" panose="02020603050405020304" pitchFamily="18" charset="0"/>
                <a:cs typeface="Times New Roman" panose="02020603050405020304" pitchFamily="18" charset="0"/>
              </a:rPr>
              <a:t>We have 2 colors of balls on the table that we want to separate.</a:t>
            </a:r>
          </a:p>
          <a:p>
            <a:pPr>
              <a:defRPr/>
            </a:pPr>
            <a:endParaRPr lang="en-US" i="1">
              <a:solidFill>
                <a:srgbClr val="313B3F"/>
              </a:solidFill>
              <a:effectLst/>
              <a:latin typeface="Georgia" panose="02040502050405020303" pitchFamily="18" charset="0"/>
            </a:endParaRPr>
          </a:p>
          <a:p>
            <a:pPr>
              <a:defRPr/>
            </a:pPr>
            <a:endParaRPr lang="en-IN"/>
          </a:p>
        </p:txBody>
      </p:sp>
      <p:pic>
        <p:nvPicPr>
          <p:cNvPr id="45060" name="Picture 2">
            <a:extLst>
              <a:ext uri="{FF2B5EF4-FFF2-40B4-BE49-F238E27FC236}">
                <a16:creationId xmlns:a16="http://schemas.microsoft.com/office/drawing/2014/main" id="{E9E42AF4-2077-A3F7-B1B1-D1F5EC05D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488" y="2070100"/>
            <a:ext cx="7185025"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3A17DD-C736-F92B-7F9F-28438EC1364D}"/>
              </a:ext>
            </a:extLst>
          </p:cNvPr>
          <p:cNvSpPr>
            <a:spLocks noGrp="1"/>
          </p:cNvSpPr>
          <p:nvPr>
            <p:ph type="body" idx="1"/>
          </p:nvPr>
        </p:nvSpPr>
        <p:spPr>
          <a:xfrm>
            <a:off x="120650" y="862013"/>
            <a:ext cx="8829675" cy="1119187"/>
          </a:xfrm>
        </p:spPr>
        <p:txBody>
          <a:bodyPr/>
          <a:lstStyle/>
          <a:p>
            <a:pPr>
              <a:defRPr/>
            </a:pPr>
            <a:r>
              <a:rPr lang="en-US">
                <a:effectLst/>
                <a:latin typeface="Times New Roman" panose="02020603050405020304" pitchFamily="18" charset="0"/>
                <a:cs typeface="Times New Roman" panose="02020603050405020304" pitchFamily="18" charset="0"/>
              </a:rPr>
              <a:t>We get a stick and put it on the table, this works pretty well right?</a:t>
            </a:r>
            <a:endParaRPr lang="en-IN">
              <a:latin typeface="Times New Roman" panose="02020603050405020304" pitchFamily="18" charset="0"/>
              <a:cs typeface="Times New Roman" panose="02020603050405020304" pitchFamily="18" charset="0"/>
            </a:endParaRPr>
          </a:p>
        </p:txBody>
      </p:sp>
      <p:pic>
        <p:nvPicPr>
          <p:cNvPr id="46083" name="Picture 2">
            <a:extLst>
              <a:ext uri="{FF2B5EF4-FFF2-40B4-BE49-F238E27FC236}">
                <a16:creationId xmlns:a16="http://schemas.microsoft.com/office/drawing/2014/main" id="{D1FAB9F4-0300-86D8-3840-A1BD0A28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363" y="1814513"/>
            <a:ext cx="6078537"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EC9005-B12B-AB41-1306-BC0A52DDC2F2}"/>
              </a:ext>
            </a:extLst>
          </p:cNvPr>
          <p:cNvSpPr>
            <a:spLocks noGrp="1"/>
          </p:cNvSpPr>
          <p:nvPr>
            <p:ph type="body" idx="1"/>
          </p:nvPr>
        </p:nvSpPr>
        <p:spPr>
          <a:xfrm>
            <a:off x="193675" y="862013"/>
            <a:ext cx="8756650" cy="1098550"/>
          </a:xfrm>
        </p:spPr>
        <p:txBody>
          <a:bodyPr/>
          <a:lstStyle/>
          <a:p>
            <a:pPr algn="just">
              <a:defRPr/>
            </a:pPr>
            <a:r>
              <a:rPr lang="en-US" sz="2378">
                <a:effectLst/>
                <a:latin typeface="Times New Roman" panose="02020603050405020304" pitchFamily="18" charset="0"/>
                <a:cs typeface="Times New Roman" panose="02020603050405020304" pitchFamily="18" charset="0"/>
              </a:rPr>
              <a:t>Some villain comes </a:t>
            </a:r>
            <a:r>
              <a:rPr lang="en-US" sz="2378">
                <a:solidFill>
                  <a:srgbClr val="FF0000"/>
                </a:solidFill>
                <a:effectLst/>
                <a:latin typeface="Times New Roman" panose="02020603050405020304" pitchFamily="18" charset="0"/>
                <a:cs typeface="Times New Roman" panose="02020603050405020304" pitchFamily="18" charset="0"/>
              </a:rPr>
              <a:t>and places more balls on the table</a:t>
            </a:r>
            <a:r>
              <a:rPr lang="en-US" sz="2378">
                <a:solidFill>
                  <a:srgbClr val="313B3F"/>
                </a:solidFill>
                <a:effectLst/>
                <a:latin typeface="Times New Roman" panose="02020603050405020304" pitchFamily="18" charset="0"/>
                <a:cs typeface="Times New Roman" panose="02020603050405020304" pitchFamily="18" charset="0"/>
              </a:rPr>
              <a:t>, </a:t>
            </a:r>
            <a:r>
              <a:rPr lang="en-US" sz="2378">
                <a:effectLst/>
                <a:latin typeface="Times New Roman" panose="02020603050405020304" pitchFamily="18" charset="0"/>
                <a:cs typeface="Times New Roman" panose="02020603050405020304" pitchFamily="18" charset="0"/>
              </a:rPr>
              <a:t>it kind of works but</a:t>
            </a:r>
            <a:r>
              <a:rPr lang="en-US" sz="2378">
                <a:solidFill>
                  <a:srgbClr val="313B3F"/>
                </a:solidFill>
                <a:effectLst/>
                <a:latin typeface="Times New Roman" panose="02020603050405020304" pitchFamily="18" charset="0"/>
                <a:cs typeface="Times New Roman" panose="02020603050405020304" pitchFamily="18" charset="0"/>
              </a:rPr>
              <a:t> </a:t>
            </a:r>
            <a:r>
              <a:rPr lang="en-US" sz="2378">
                <a:solidFill>
                  <a:srgbClr val="FF0000"/>
                </a:solidFill>
                <a:effectLst/>
                <a:latin typeface="Times New Roman" panose="02020603050405020304" pitchFamily="18" charset="0"/>
                <a:cs typeface="Times New Roman" panose="02020603050405020304" pitchFamily="18" charset="0"/>
              </a:rPr>
              <a:t>one of the balls is on the wrong side and there is probably a better place </a:t>
            </a:r>
            <a:r>
              <a:rPr lang="en-US" sz="2378">
                <a:effectLst/>
                <a:latin typeface="Times New Roman" panose="02020603050405020304" pitchFamily="18" charset="0"/>
                <a:cs typeface="Times New Roman" panose="02020603050405020304" pitchFamily="18" charset="0"/>
              </a:rPr>
              <a:t>to put the stick now</a:t>
            </a:r>
            <a:r>
              <a:rPr lang="en-US" sz="2378">
                <a:solidFill>
                  <a:srgbClr val="313B3F"/>
                </a:solidFill>
                <a:effectLst/>
                <a:latin typeface="Times New Roman" panose="02020603050405020304" pitchFamily="18" charset="0"/>
                <a:cs typeface="Times New Roman" panose="02020603050405020304" pitchFamily="18" charset="0"/>
              </a:rPr>
              <a:t>.</a:t>
            </a:r>
            <a:endParaRPr lang="en-IN" sz="2378">
              <a:latin typeface="Times New Roman" panose="02020603050405020304" pitchFamily="18" charset="0"/>
              <a:cs typeface="Times New Roman" panose="02020603050405020304" pitchFamily="18" charset="0"/>
            </a:endParaRPr>
          </a:p>
        </p:txBody>
      </p:sp>
      <p:pic>
        <p:nvPicPr>
          <p:cNvPr id="47107" name="Picture 2">
            <a:extLst>
              <a:ext uri="{FF2B5EF4-FFF2-40B4-BE49-F238E27FC236}">
                <a16:creationId xmlns:a16="http://schemas.microsoft.com/office/drawing/2014/main" id="{3A6DA387-E745-BE66-8881-C4A0B63D3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2184400"/>
            <a:ext cx="6519862" cy="433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47756C-FEFF-E785-9D22-6A7602C63311}"/>
              </a:ext>
            </a:extLst>
          </p:cNvPr>
          <p:cNvSpPr>
            <a:spLocks noGrp="1"/>
          </p:cNvSpPr>
          <p:nvPr>
            <p:ph type="body" idx="1"/>
          </p:nvPr>
        </p:nvSpPr>
        <p:spPr>
          <a:xfrm>
            <a:off x="473075" y="930275"/>
            <a:ext cx="8518525" cy="1196975"/>
          </a:xfrm>
        </p:spPr>
        <p:txBody>
          <a:bodyPr/>
          <a:lstStyle/>
          <a:p>
            <a:pPr algn="just">
              <a:defRPr/>
            </a:pPr>
            <a:r>
              <a:rPr lang="en-US">
                <a:effectLst/>
                <a:latin typeface="Times New Roman" panose="02020603050405020304" pitchFamily="18" charset="0"/>
                <a:cs typeface="Times New Roman" panose="02020603050405020304" pitchFamily="18" charset="0"/>
              </a:rPr>
              <a:t>SVMs try to put the stick in the best possible place by having as big a gap on either side of the stick as possible.</a:t>
            </a:r>
          </a:p>
          <a:p>
            <a:pPr>
              <a:defRPr/>
            </a:pPr>
            <a:endParaRPr lang="en-US" i="1">
              <a:solidFill>
                <a:srgbClr val="313B3F"/>
              </a:solidFill>
              <a:latin typeface="Georgia" panose="02040502050405020303" pitchFamily="18" charset="0"/>
            </a:endParaRPr>
          </a:p>
          <a:p>
            <a:pPr>
              <a:defRPr/>
            </a:pPr>
            <a:endParaRPr lang="en-US" i="1">
              <a:solidFill>
                <a:srgbClr val="313B3F"/>
              </a:solidFill>
              <a:effectLst/>
              <a:latin typeface="Georgia" panose="02040502050405020303" pitchFamily="18" charset="0"/>
            </a:endParaRPr>
          </a:p>
          <a:p>
            <a:pPr>
              <a:defRPr/>
            </a:pPr>
            <a:endParaRPr lang="en-US" i="1">
              <a:solidFill>
                <a:srgbClr val="313B3F"/>
              </a:solidFill>
              <a:latin typeface="Georgia" panose="02040502050405020303" pitchFamily="18" charset="0"/>
            </a:endParaRPr>
          </a:p>
          <a:p>
            <a:pPr>
              <a:defRPr/>
            </a:pPr>
            <a:endParaRPr lang="en-IN"/>
          </a:p>
        </p:txBody>
      </p:sp>
      <p:pic>
        <p:nvPicPr>
          <p:cNvPr id="48131" name="Picture 2">
            <a:extLst>
              <a:ext uri="{FF2B5EF4-FFF2-40B4-BE49-F238E27FC236}">
                <a16:creationId xmlns:a16="http://schemas.microsoft.com/office/drawing/2014/main" id="{66696267-9DE8-5200-1673-ABBBAFD4D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667000"/>
            <a:ext cx="71437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BEB919-D5BB-1CF4-5186-5459DED1ECFF}"/>
              </a:ext>
            </a:extLst>
          </p:cNvPr>
          <p:cNvSpPr>
            <a:spLocks noGrp="1"/>
          </p:cNvSpPr>
          <p:nvPr>
            <p:ph type="body" idx="1"/>
          </p:nvPr>
        </p:nvSpPr>
        <p:spPr>
          <a:xfrm>
            <a:off x="7938" y="533400"/>
            <a:ext cx="8829675" cy="2084388"/>
          </a:xfrm>
        </p:spPr>
        <p:txBody>
          <a:bodyPr/>
          <a:lstStyle/>
          <a:p>
            <a:pPr algn="just">
              <a:defRPr/>
            </a:pPr>
            <a:r>
              <a:rPr lang="en-US">
                <a:effectLst/>
                <a:latin typeface="Times New Roman" panose="02020603050405020304" pitchFamily="18" charset="0"/>
                <a:cs typeface="Times New Roman" panose="02020603050405020304" pitchFamily="18" charset="0"/>
              </a:rPr>
              <a:t>There is another trick in the SVM toolbox that is even more important. Say the villain has seen how good you are with a stick so he gives you a new challenge.</a:t>
            </a:r>
            <a:endParaRPr lang="en-IN">
              <a:latin typeface="Times New Roman" panose="02020603050405020304" pitchFamily="18" charset="0"/>
              <a:cs typeface="Times New Roman" panose="02020603050405020304" pitchFamily="18" charset="0"/>
            </a:endParaRPr>
          </a:p>
        </p:txBody>
      </p:sp>
      <p:pic>
        <p:nvPicPr>
          <p:cNvPr id="49155" name="Picture 2">
            <a:extLst>
              <a:ext uri="{FF2B5EF4-FFF2-40B4-BE49-F238E27FC236}">
                <a16:creationId xmlns:a16="http://schemas.microsoft.com/office/drawing/2014/main" id="{FBF6A180-1FD7-285E-86E3-01AEB66B8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43200"/>
            <a:ext cx="73945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681E4E-7ED6-0EC3-4720-57F08C5DB17E}"/>
              </a:ext>
            </a:extLst>
          </p:cNvPr>
          <p:cNvSpPr>
            <a:spLocks noGrp="1"/>
          </p:cNvSpPr>
          <p:nvPr>
            <p:ph type="body" idx="1"/>
          </p:nvPr>
        </p:nvSpPr>
        <p:spPr>
          <a:xfrm>
            <a:off x="25400" y="304800"/>
            <a:ext cx="8829675" cy="2438400"/>
          </a:xfrm>
        </p:spPr>
        <p:txBody>
          <a:bodyPr/>
          <a:lstStyle/>
          <a:p>
            <a:pPr algn="just">
              <a:defRPr/>
            </a:pPr>
            <a:r>
              <a:rPr lang="en-US">
                <a:effectLst/>
                <a:latin typeface="Times New Roman" panose="02020603050405020304" pitchFamily="18" charset="0"/>
                <a:cs typeface="Times New Roman" panose="02020603050405020304" pitchFamily="18" charset="0"/>
              </a:rPr>
              <a:t>There’s no stick in the world that will let you split those balls well, so what do you do? You flip the table of course! Throwing the balls into the air. Then, with your pro ninja skills, you grab a sheet of paper and slip it between the balls.</a:t>
            </a:r>
            <a:endParaRPr lang="en-IN">
              <a:latin typeface="Times New Roman" panose="02020603050405020304" pitchFamily="18" charset="0"/>
              <a:cs typeface="Times New Roman" panose="02020603050405020304" pitchFamily="18" charset="0"/>
            </a:endParaRPr>
          </a:p>
        </p:txBody>
      </p:sp>
      <p:pic>
        <p:nvPicPr>
          <p:cNvPr id="50179" name="Picture 2">
            <a:extLst>
              <a:ext uri="{FF2B5EF4-FFF2-40B4-BE49-F238E27FC236}">
                <a16:creationId xmlns:a16="http://schemas.microsoft.com/office/drawing/2014/main" id="{8EC60374-DFF0-4545-C622-77EA92277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863" y="2816225"/>
            <a:ext cx="72802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CF89E9-0BED-A972-1EA8-9A12D1B82ACB}"/>
              </a:ext>
            </a:extLst>
          </p:cNvPr>
          <p:cNvSpPr>
            <a:spLocks noGrp="1"/>
          </p:cNvSpPr>
          <p:nvPr>
            <p:ph type="body" idx="1"/>
          </p:nvPr>
        </p:nvSpPr>
        <p:spPr>
          <a:xfrm>
            <a:off x="36513" y="520700"/>
            <a:ext cx="8829675" cy="5816600"/>
          </a:xfrm>
        </p:spPr>
        <p:txBody>
          <a:bodyPr/>
          <a:lstStyle/>
          <a:p>
            <a:pPr algn="just">
              <a:defRPr/>
            </a:pPr>
            <a:r>
              <a:rPr lang="en-IN" sz="3963">
                <a:latin typeface="Times New Roman" panose="02020603050405020304" pitchFamily="18" charset="0"/>
                <a:cs typeface="Times New Roman" panose="02020603050405020304" pitchFamily="18" charset="0"/>
              </a:rPr>
              <a:t>Here, </a:t>
            </a:r>
          </a:p>
          <a:p>
            <a:pPr algn="just">
              <a:defRPr/>
            </a:pPr>
            <a:r>
              <a:rPr lang="en-US" sz="3963">
                <a:effectLst/>
                <a:latin typeface="Times New Roman" panose="02020603050405020304" pitchFamily="18" charset="0"/>
                <a:cs typeface="Times New Roman" panose="02020603050405020304" pitchFamily="18" charset="0"/>
              </a:rPr>
              <a:t>Boring adults call the balls </a:t>
            </a:r>
            <a:r>
              <a:rPr lang="en-US" sz="3963" b="1">
                <a:effectLst/>
                <a:latin typeface="Times New Roman" panose="02020603050405020304" pitchFamily="18" charset="0"/>
                <a:cs typeface="Times New Roman" panose="02020603050405020304" pitchFamily="18" charset="0"/>
              </a:rPr>
              <a:t>data</a:t>
            </a:r>
            <a:r>
              <a:rPr lang="en-US" sz="3963">
                <a:effectLst/>
                <a:latin typeface="Times New Roman" panose="02020603050405020304" pitchFamily="18" charset="0"/>
                <a:cs typeface="Times New Roman" panose="02020603050405020304" pitchFamily="18" charset="0"/>
              </a:rPr>
              <a:t>,</a:t>
            </a:r>
          </a:p>
          <a:p>
            <a:pPr algn="just">
              <a:defRPr/>
            </a:pPr>
            <a:r>
              <a:rPr lang="en-US" sz="3963">
                <a:effectLst/>
                <a:latin typeface="Times New Roman" panose="02020603050405020304" pitchFamily="18" charset="0"/>
                <a:cs typeface="Times New Roman" panose="02020603050405020304" pitchFamily="18" charset="0"/>
              </a:rPr>
              <a:t>the stick is a </a:t>
            </a:r>
            <a:r>
              <a:rPr lang="en-US" sz="3963" b="1">
                <a:effectLst/>
                <a:latin typeface="Times New Roman" panose="02020603050405020304" pitchFamily="18" charset="0"/>
                <a:cs typeface="Times New Roman" panose="02020603050405020304" pitchFamily="18" charset="0"/>
              </a:rPr>
              <a:t>classifier</a:t>
            </a:r>
            <a:r>
              <a:rPr lang="en-US" sz="3963">
                <a:effectLst/>
                <a:latin typeface="Times New Roman" panose="02020603050405020304" pitchFamily="18" charset="0"/>
                <a:cs typeface="Times New Roman" panose="02020603050405020304" pitchFamily="18" charset="0"/>
              </a:rPr>
              <a:t>, </a:t>
            </a:r>
          </a:p>
          <a:p>
            <a:pPr algn="just">
              <a:defRPr/>
            </a:pPr>
            <a:r>
              <a:rPr lang="en-US" sz="3963">
                <a:effectLst/>
                <a:latin typeface="Times New Roman" panose="02020603050405020304" pitchFamily="18" charset="0"/>
                <a:cs typeface="Times New Roman" panose="02020603050405020304" pitchFamily="18" charset="0"/>
              </a:rPr>
              <a:t>the biggest gap trick is called </a:t>
            </a:r>
            <a:r>
              <a:rPr lang="en-US" sz="3963" b="1">
                <a:effectLst/>
                <a:latin typeface="Times New Roman" panose="02020603050405020304" pitchFamily="18" charset="0"/>
                <a:cs typeface="Times New Roman" panose="02020603050405020304" pitchFamily="18" charset="0"/>
              </a:rPr>
              <a:t>optimization</a:t>
            </a:r>
            <a:r>
              <a:rPr lang="en-US" sz="3963">
                <a:effectLst/>
                <a:latin typeface="Times New Roman" panose="02020603050405020304" pitchFamily="18" charset="0"/>
                <a:cs typeface="Times New Roman" panose="02020603050405020304" pitchFamily="18" charset="0"/>
              </a:rPr>
              <a:t>,</a:t>
            </a:r>
          </a:p>
          <a:p>
            <a:pPr algn="just">
              <a:defRPr/>
            </a:pPr>
            <a:r>
              <a:rPr lang="en-US" sz="3963">
                <a:effectLst/>
                <a:latin typeface="Times New Roman" panose="02020603050405020304" pitchFamily="18" charset="0"/>
                <a:cs typeface="Times New Roman" panose="02020603050405020304" pitchFamily="18" charset="0"/>
              </a:rPr>
              <a:t>flipping the table is called </a:t>
            </a:r>
            <a:r>
              <a:rPr lang="en-US" sz="3963" b="1">
                <a:effectLst/>
                <a:latin typeface="Times New Roman" panose="02020603050405020304" pitchFamily="18" charset="0"/>
                <a:cs typeface="Times New Roman" panose="02020603050405020304" pitchFamily="18" charset="0"/>
              </a:rPr>
              <a:t>kernelling</a:t>
            </a:r>
            <a:r>
              <a:rPr lang="en-US" sz="3963">
                <a:effectLst/>
                <a:latin typeface="Times New Roman" panose="02020603050405020304" pitchFamily="18" charset="0"/>
                <a:cs typeface="Times New Roman" panose="02020603050405020304" pitchFamily="18" charset="0"/>
              </a:rPr>
              <a:t> and </a:t>
            </a:r>
          </a:p>
          <a:p>
            <a:pPr algn="just">
              <a:defRPr/>
            </a:pPr>
            <a:r>
              <a:rPr lang="en-US" sz="3963">
                <a:effectLst/>
                <a:latin typeface="Times New Roman" panose="02020603050405020304" pitchFamily="18" charset="0"/>
                <a:cs typeface="Times New Roman" panose="02020603050405020304" pitchFamily="18" charset="0"/>
              </a:rPr>
              <a:t>the piece of paper a </a:t>
            </a:r>
            <a:r>
              <a:rPr lang="en-US" sz="3963" b="1">
                <a:effectLst/>
                <a:latin typeface="Times New Roman" panose="02020603050405020304" pitchFamily="18" charset="0"/>
                <a:cs typeface="Times New Roman" panose="02020603050405020304" pitchFamily="18" charset="0"/>
              </a:rPr>
              <a:t>hyperplane</a:t>
            </a:r>
            <a:r>
              <a:rPr lang="en-US" sz="3963">
                <a:effectLst/>
                <a:latin typeface="Times New Roman" panose="02020603050405020304" pitchFamily="18" charset="0"/>
                <a:cs typeface="Times New Roman" panose="02020603050405020304" pitchFamily="18" charset="0"/>
              </a:rPr>
              <a:t>.</a:t>
            </a:r>
            <a:endParaRPr lang="en-IN" sz="3963">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A9C42F5-414E-98F3-CBB3-15CE7465020C}"/>
              </a:ext>
            </a:extLst>
          </p:cNvPr>
          <p:cNvSpPr>
            <a:spLocks noGrp="1" noRot="1" noChangeArrowheads="1"/>
          </p:cNvSpPr>
          <p:nvPr>
            <p:ph type="title"/>
          </p:nvPr>
        </p:nvSpPr>
        <p:spPr/>
        <p:txBody>
          <a:bodyPr/>
          <a:lstStyle/>
          <a:p>
            <a:pPr eaLnBrk="1" hangingPunct="1">
              <a:defRPr/>
            </a:pPr>
            <a:r>
              <a:rPr lang="en-US" altLang="en-US"/>
              <a:t>What if Surface is Non-Linear?</a:t>
            </a:r>
          </a:p>
        </p:txBody>
      </p:sp>
      <p:grpSp>
        <p:nvGrpSpPr>
          <p:cNvPr id="52227" name="Group 32">
            <a:extLst>
              <a:ext uri="{FF2B5EF4-FFF2-40B4-BE49-F238E27FC236}">
                <a16:creationId xmlns:a16="http://schemas.microsoft.com/office/drawing/2014/main" id="{F297FBFD-3705-5D96-4375-45E7769304F0}"/>
              </a:ext>
            </a:extLst>
          </p:cNvPr>
          <p:cNvGrpSpPr>
            <a:grpSpLocks/>
          </p:cNvGrpSpPr>
          <p:nvPr/>
        </p:nvGrpSpPr>
        <p:grpSpPr bwMode="auto">
          <a:xfrm>
            <a:off x="609600" y="2743200"/>
            <a:ext cx="3573463" cy="3081338"/>
            <a:chOff x="1152" y="1344"/>
            <a:chExt cx="3523" cy="2339"/>
          </a:xfrm>
        </p:grpSpPr>
        <p:sp>
          <p:nvSpPr>
            <p:cNvPr id="52231" name="Text Box 4">
              <a:extLst>
                <a:ext uri="{FF2B5EF4-FFF2-40B4-BE49-F238E27FC236}">
                  <a16:creationId xmlns:a16="http://schemas.microsoft.com/office/drawing/2014/main" id="{79FF93E0-A7AE-3CE6-ACF3-C7EDB91A3F34}"/>
                </a:ext>
              </a:extLst>
            </p:cNvPr>
            <p:cNvSpPr txBox="1">
              <a:spLocks noChangeArrowheads="1"/>
            </p:cNvSpPr>
            <p:nvPr/>
          </p:nvSpPr>
          <p:spPr bwMode="auto">
            <a:xfrm>
              <a:off x="2160" y="2160"/>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52232" name="Text Box 5">
              <a:extLst>
                <a:ext uri="{FF2B5EF4-FFF2-40B4-BE49-F238E27FC236}">
                  <a16:creationId xmlns:a16="http://schemas.microsoft.com/office/drawing/2014/main" id="{110A3AC9-FC17-E04B-DD0D-F5D6FD1150AA}"/>
                </a:ext>
              </a:extLst>
            </p:cNvPr>
            <p:cNvSpPr txBox="1">
              <a:spLocks noChangeArrowheads="1"/>
            </p:cNvSpPr>
            <p:nvPr/>
          </p:nvSpPr>
          <p:spPr bwMode="auto">
            <a:xfrm>
              <a:off x="2207" y="2620"/>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52233" name="Text Box 6">
              <a:extLst>
                <a:ext uri="{FF2B5EF4-FFF2-40B4-BE49-F238E27FC236}">
                  <a16:creationId xmlns:a16="http://schemas.microsoft.com/office/drawing/2014/main" id="{96BB23BD-BED2-352E-057C-5AA76D32F572}"/>
                </a:ext>
              </a:extLst>
            </p:cNvPr>
            <p:cNvSpPr txBox="1">
              <a:spLocks noChangeArrowheads="1"/>
            </p:cNvSpPr>
            <p:nvPr/>
          </p:nvSpPr>
          <p:spPr bwMode="auto">
            <a:xfrm>
              <a:off x="2543" y="2332"/>
              <a:ext cx="453"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52234" name="Text Box 7">
              <a:extLst>
                <a:ext uri="{FF2B5EF4-FFF2-40B4-BE49-F238E27FC236}">
                  <a16:creationId xmlns:a16="http://schemas.microsoft.com/office/drawing/2014/main" id="{C981C6A4-EFAD-451A-F525-0C786541BA51}"/>
                </a:ext>
              </a:extLst>
            </p:cNvPr>
            <p:cNvSpPr txBox="1">
              <a:spLocks noChangeArrowheads="1"/>
            </p:cNvSpPr>
            <p:nvPr/>
          </p:nvSpPr>
          <p:spPr bwMode="auto">
            <a:xfrm>
              <a:off x="2783" y="2044"/>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52235" name="Text Box 8">
              <a:extLst>
                <a:ext uri="{FF2B5EF4-FFF2-40B4-BE49-F238E27FC236}">
                  <a16:creationId xmlns:a16="http://schemas.microsoft.com/office/drawing/2014/main" id="{CE9BE4A7-BB61-A894-067B-28BCA9BE08CE}"/>
                </a:ext>
              </a:extLst>
            </p:cNvPr>
            <p:cNvSpPr txBox="1">
              <a:spLocks noChangeArrowheads="1"/>
            </p:cNvSpPr>
            <p:nvPr/>
          </p:nvSpPr>
          <p:spPr bwMode="auto">
            <a:xfrm>
              <a:off x="2975" y="2620"/>
              <a:ext cx="453"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52236" name="Text Box 9">
              <a:extLst>
                <a:ext uri="{FF2B5EF4-FFF2-40B4-BE49-F238E27FC236}">
                  <a16:creationId xmlns:a16="http://schemas.microsoft.com/office/drawing/2014/main" id="{3B215E25-0727-B98A-53D8-7904BECD227A}"/>
                </a:ext>
              </a:extLst>
            </p:cNvPr>
            <p:cNvSpPr txBox="1">
              <a:spLocks noChangeArrowheads="1"/>
            </p:cNvSpPr>
            <p:nvPr/>
          </p:nvSpPr>
          <p:spPr bwMode="auto">
            <a:xfrm>
              <a:off x="3263" y="2236"/>
              <a:ext cx="453"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52237" name="Oval 10">
              <a:extLst>
                <a:ext uri="{FF2B5EF4-FFF2-40B4-BE49-F238E27FC236}">
                  <a16:creationId xmlns:a16="http://schemas.microsoft.com/office/drawing/2014/main" id="{E009B219-F1DB-2C1E-8C54-5FCD672A78C5}"/>
                </a:ext>
              </a:extLst>
            </p:cNvPr>
            <p:cNvSpPr>
              <a:spLocks noChangeArrowheads="1"/>
            </p:cNvSpPr>
            <p:nvPr/>
          </p:nvSpPr>
          <p:spPr bwMode="auto">
            <a:xfrm>
              <a:off x="1823" y="2016"/>
              <a:ext cx="2112" cy="1056"/>
            </a:xfrm>
            <a:prstGeom prst="ellipse">
              <a:avLst/>
            </a:pr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52238" name="Text Box 11">
              <a:extLst>
                <a:ext uri="{FF2B5EF4-FFF2-40B4-BE49-F238E27FC236}">
                  <a16:creationId xmlns:a16="http://schemas.microsoft.com/office/drawing/2014/main" id="{CE3B6996-0018-EFE9-D2A6-CE4BA6FE7F06}"/>
                </a:ext>
              </a:extLst>
            </p:cNvPr>
            <p:cNvSpPr txBox="1">
              <a:spLocks noChangeArrowheads="1"/>
            </p:cNvSpPr>
            <p:nvPr/>
          </p:nvSpPr>
          <p:spPr bwMode="auto">
            <a:xfrm>
              <a:off x="3454" y="1708"/>
              <a:ext cx="453"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39" name="Text Box 13">
              <a:extLst>
                <a:ext uri="{FF2B5EF4-FFF2-40B4-BE49-F238E27FC236}">
                  <a16:creationId xmlns:a16="http://schemas.microsoft.com/office/drawing/2014/main" id="{67A09CA9-6B32-1035-EC0F-F8067B8E2898}"/>
                </a:ext>
              </a:extLst>
            </p:cNvPr>
            <p:cNvSpPr txBox="1">
              <a:spLocks noChangeArrowheads="1"/>
            </p:cNvSpPr>
            <p:nvPr/>
          </p:nvSpPr>
          <p:spPr bwMode="auto">
            <a:xfrm>
              <a:off x="4127" y="1584"/>
              <a:ext cx="453"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40" name="Text Box 14">
              <a:extLst>
                <a:ext uri="{FF2B5EF4-FFF2-40B4-BE49-F238E27FC236}">
                  <a16:creationId xmlns:a16="http://schemas.microsoft.com/office/drawing/2014/main" id="{C1A9578B-048B-0DC5-908E-86EDA3330A31}"/>
                </a:ext>
              </a:extLst>
            </p:cNvPr>
            <p:cNvSpPr txBox="1">
              <a:spLocks noChangeArrowheads="1"/>
            </p:cNvSpPr>
            <p:nvPr/>
          </p:nvSpPr>
          <p:spPr bwMode="auto">
            <a:xfrm>
              <a:off x="3888" y="1996"/>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41" name="Text Box 15">
              <a:extLst>
                <a:ext uri="{FF2B5EF4-FFF2-40B4-BE49-F238E27FC236}">
                  <a16:creationId xmlns:a16="http://schemas.microsoft.com/office/drawing/2014/main" id="{D761FE7D-AE17-2E4C-2586-FA1BB3D910E1}"/>
                </a:ext>
              </a:extLst>
            </p:cNvPr>
            <p:cNvSpPr txBox="1">
              <a:spLocks noChangeArrowheads="1"/>
            </p:cNvSpPr>
            <p:nvPr/>
          </p:nvSpPr>
          <p:spPr bwMode="auto">
            <a:xfrm>
              <a:off x="4223" y="2380"/>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42" name="Text Box 16">
              <a:extLst>
                <a:ext uri="{FF2B5EF4-FFF2-40B4-BE49-F238E27FC236}">
                  <a16:creationId xmlns:a16="http://schemas.microsoft.com/office/drawing/2014/main" id="{C294B0B0-B742-8F60-4173-F51064B7329E}"/>
                </a:ext>
              </a:extLst>
            </p:cNvPr>
            <p:cNvSpPr txBox="1">
              <a:spLocks noChangeArrowheads="1"/>
            </p:cNvSpPr>
            <p:nvPr/>
          </p:nvSpPr>
          <p:spPr bwMode="auto">
            <a:xfrm>
              <a:off x="3983" y="2717"/>
              <a:ext cx="453"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43" name="Text Box 17">
              <a:extLst>
                <a:ext uri="{FF2B5EF4-FFF2-40B4-BE49-F238E27FC236}">
                  <a16:creationId xmlns:a16="http://schemas.microsoft.com/office/drawing/2014/main" id="{7BCB232E-62E6-6C69-760F-F59BEB5716BA}"/>
                </a:ext>
              </a:extLst>
            </p:cNvPr>
            <p:cNvSpPr txBox="1">
              <a:spLocks noChangeArrowheads="1"/>
            </p:cNvSpPr>
            <p:nvPr/>
          </p:nvSpPr>
          <p:spPr bwMode="auto">
            <a:xfrm>
              <a:off x="3551" y="3100"/>
              <a:ext cx="453"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44" name="Text Box 18">
              <a:extLst>
                <a:ext uri="{FF2B5EF4-FFF2-40B4-BE49-F238E27FC236}">
                  <a16:creationId xmlns:a16="http://schemas.microsoft.com/office/drawing/2014/main" id="{1BD5F7B2-8709-5BD6-5825-360BB73B4F6D}"/>
                </a:ext>
              </a:extLst>
            </p:cNvPr>
            <p:cNvSpPr txBox="1">
              <a:spLocks noChangeArrowheads="1"/>
            </p:cNvSpPr>
            <p:nvPr/>
          </p:nvSpPr>
          <p:spPr bwMode="auto">
            <a:xfrm>
              <a:off x="4318" y="2976"/>
              <a:ext cx="290"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45" name="Text Box 19">
              <a:extLst>
                <a:ext uri="{FF2B5EF4-FFF2-40B4-BE49-F238E27FC236}">
                  <a16:creationId xmlns:a16="http://schemas.microsoft.com/office/drawing/2014/main" id="{4C969672-52B3-03D0-4E13-E088BFC95A90}"/>
                </a:ext>
              </a:extLst>
            </p:cNvPr>
            <p:cNvSpPr txBox="1">
              <a:spLocks noChangeArrowheads="1"/>
            </p:cNvSpPr>
            <p:nvPr/>
          </p:nvSpPr>
          <p:spPr bwMode="auto">
            <a:xfrm>
              <a:off x="2880" y="3196"/>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46" name="Text Box 20">
              <a:extLst>
                <a:ext uri="{FF2B5EF4-FFF2-40B4-BE49-F238E27FC236}">
                  <a16:creationId xmlns:a16="http://schemas.microsoft.com/office/drawing/2014/main" id="{6AE71499-B0F4-1D43-8EF6-E651992524BA}"/>
                </a:ext>
              </a:extLst>
            </p:cNvPr>
            <p:cNvSpPr txBox="1">
              <a:spLocks noChangeArrowheads="1"/>
            </p:cNvSpPr>
            <p:nvPr/>
          </p:nvSpPr>
          <p:spPr bwMode="auto">
            <a:xfrm>
              <a:off x="2209" y="3072"/>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47" name="Text Box 21">
              <a:extLst>
                <a:ext uri="{FF2B5EF4-FFF2-40B4-BE49-F238E27FC236}">
                  <a16:creationId xmlns:a16="http://schemas.microsoft.com/office/drawing/2014/main" id="{3A15B5AF-45A2-30C3-19DA-C2581D3CCE2F}"/>
                </a:ext>
              </a:extLst>
            </p:cNvPr>
            <p:cNvSpPr txBox="1">
              <a:spLocks noChangeArrowheads="1"/>
            </p:cNvSpPr>
            <p:nvPr/>
          </p:nvSpPr>
          <p:spPr bwMode="auto">
            <a:xfrm>
              <a:off x="1633" y="3169"/>
              <a:ext cx="452"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48" name="Text Box 22">
              <a:extLst>
                <a:ext uri="{FF2B5EF4-FFF2-40B4-BE49-F238E27FC236}">
                  <a16:creationId xmlns:a16="http://schemas.microsoft.com/office/drawing/2014/main" id="{4A549591-2AC4-E3FF-9744-E283F0F7E016}"/>
                </a:ext>
              </a:extLst>
            </p:cNvPr>
            <p:cNvSpPr txBox="1">
              <a:spLocks noChangeArrowheads="1"/>
            </p:cNvSpPr>
            <p:nvPr/>
          </p:nvSpPr>
          <p:spPr bwMode="auto">
            <a:xfrm>
              <a:off x="1728" y="2736"/>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49" name="Text Box 23">
              <a:extLst>
                <a:ext uri="{FF2B5EF4-FFF2-40B4-BE49-F238E27FC236}">
                  <a16:creationId xmlns:a16="http://schemas.microsoft.com/office/drawing/2014/main" id="{A2C4EFAD-0B5B-76C8-FB9C-2A44AAC22AFD}"/>
                </a:ext>
              </a:extLst>
            </p:cNvPr>
            <p:cNvSpPr txBox="1">
              <a:spLocks noChangeArrowheads="1"/>
            </p:cNvSpPr>
            <p:nvPr/>
          </p:nvSpPr>
          <p:spPr bwMode="auto">
            <a:xfrm>
              <a:off x="1391" y="2400"/>
              <a:ext cx="453"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50" name="Text Box 24">
              <a:extLst>
                <a:ext uri="{FF2B5EF4-FFF2-40B4-BE49-F238E27FC236}">
                  <a16:creationId xmlns:a16="http://schemas.microsoft.com/office/drawing/2014/main" id="{33C3FFD6-CE02-3215-0F7F-44BE4020E77E}"/>
                </a:ext>
              </a:extLst>
            </p:cNvPr>
            <p:cNvSpPr txBox="1">
              <a:spLocks noChangeArrowheads="1"/>
            </p:cNvSpPr>
            <p:nvPr/>
          </p:nvSpPr>
          <p:spPr bwMode="auto">
            <a:xfrm>
              <a:off x="1489" y="1968"/>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51" name="Text Box 25">
              <a:extLst>
                <a:ext uri="{FF2B5EF4-FFF2-40B4-BE49-F238E27FC236}">
                  <a16:creationId xmlns:a16="http://schemas.microsoft.com/office/drawing/2014/main" id="{E3E42179-6F21-9ADB-4EF2-F94EA1F57C60}"/>
                </a:ext>
              </a:extLst>
            </p:cNvPr>
            <p:cNvSpPr txBox="1">
              <a:spLocks noChangeArrowheads="1"/>
            </p:cNvSpPr>
            <p:nvPr/>
          </p:nvSpPr>
          <p:spPr bwMode="auto">
            <a:xfrm>
              <a:off x="1584" y="1487"/>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52" name="Text Box 26">
              <a:extLst>
                <a:ext uri="{FF2B5EF4-FFF2-40B4-BE49-F238E27FC236}">
                  <a16:creationId xmlns:a16="http://schemas.microsoft.com/office/drawing/2014/main" id="{255D6628-0D0A-25D3-C900-E168446CFBBC}"/>
                </a:ext>
              </a:extLst>
            </p:cNvPr>
            <p:cNvSpPr txBox="1">
              <a:spLocks noChangeArrowheads="1"/>
            </p:cNvSpPr>
            <p:nvPr/>
          </p:nvSpPr>
          <p:spPr bwMode="auto">
            <a:xfrm>
              <a:off x="2063" y="1660"/>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53" name="Text Box 27">
              <a:extLst>
                <a:ext uri="{FF2B5EF4-FFF2-40B4-BE49-F238E27FC236}">
                  <a16:creationId xmlns:a16="http://schemas.microsoft.com/office/drawing/2014/main" id="{9CD4ECC7-BBD8-7316-56AF-0F7EC307BD66}"/>
                </a:ext>
              </a:extLst>
            </p:cNvPr>
            <p:cNvSpPr txBox="1">
              <a:spLocks noChangeArrowheads="1"/>
            </p:cNvSpPr>
            <p:nvPr/>
          </p:nvSpPr>
          <p:spPr bwMode="auto">
            <a:xfrm>
              <a:off x="2399" y="1392"/>
              <a:ext cx="453"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54" name="Text Box 28">
              <a:extLst>
                <a:ext uri="{FF2B5EF4-FFF2-40B4-BE49-F238E27FC236}">
                  <a16:creationId xmlns:a16="http://schemas.microsoft.com/office/drawing/2014/main" id="{FB5C9B53-5267-76B2-7EB1-F84EC31F76EF}"/>
                </a:ext>
              </a:extLst>
            </p:cNvPr>
            <p:cNvSpPr txBox="1">
              <a:spLocks noChangeArrowheads="1"/>
            </p:cNvSpPr>
            <p:nvPr/>
          </p:nvSpPr>
          <p:spPr bwMode="auto">
            <a:xfrm>
              <a:off x="2687" y="1660"/>
              <a:ext cx="453"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55" name="Text Box 29">
              <a:extLst>
                <a:ext uri="{FF2B5EF4-FFF2-40B4-BE49-F238E27FC236}">
                  <a16:creationId xmlns:a16="http://schemas.microsoft.com/office/drawing/2014/main" id="{DEDCEABB-C4B6-0D2C-BD62-A441D8D913C4}"/>
                </a:ext>
              </a:extLst>
            </p:cNvPr>
            <p:cNvSpPr txBox="1">
              <a:spLocks noChangeArrowheads="1"/>
            </p:cNvSpPr>
            <p:nvPr/>
          </p:nvSpPr>
          <p:spPr bwMode="auto">
            <a:xfrm>
              <a:off x="3073" y="1392"/>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56" name="Text Box 30">
              <a:extLst>
                <a:ext uri="{FF2B5EF4-FFF2-40B4-BE49-F238E27FC236}">
                  <a16:creationId xmlns:a16="http://schemas.microsoft.com/office/drawing/2014/main" id="{6D439E38-538D-200D-FC6A-C949F7AA6EBE}"/>
                </a:ext>
              </a:extLst>
            </p:cNvPr>
            <p:cNvSpPr txBox="1">
              <a:spLocks noChangeArrowheads="1"/>
            </p:cNvSpPr>
            <p:nvPr/>
          </p:nvSpPr>
          <p:spPr bwMode="auto">
            <a:xfrm>
              <a:off x="3791" y="1344"/>
              <a:ext cx="452"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52257" name="Text Box 31">
              <a:extLst>
                <a:ext uri="{FF2B5EF4-FFF2-40B4-BE49-F238E27FC236}">
                  <a16:creationId xmlns:a16="http://schemas.microsoft.com/office/drawing/2014/main" id="{C1E8E703-E807-CB0D-A767-73756B4C2A0B}"/>
                </a:ext>
              </a:extLst>
            </p:cNvPr>
            <p:cNvSpPr txBox="1">
              <a:spLocks noChangeArrowheads="1"/>
            </p:cNvSpPr>
            <p:nvPr/>
          </p:nvSpPr>
          <p:spPr bwMode="auto">
            <a:xfrm>
              <a:off x="1152" y="1536"/>
              <a:ext cx="452"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grpSp>
      <p:grpSp>
        <p:nvGrpSpPr>
          <p:cNvPr id="52228" name="Group 33">
            <a:extLst>
              <a:ext uri="{FF2B5EF4-FFF2-40B4-BE49-F238E27FC236}">
                <a16:creationId xmlns:a16="http://schemas.microsoft.com/office/drawing/2014/main" id="{54420CD0-FDFE-173E-5CDD-0A773FF06D24}"/>
              </a:ext>
            </a:extLst>
          </p:cNvPr>
          <p:cNvGrpSpPr>
            <a:grpSpLocks/>
          </p:cNvGrpSpPr>
          <p:nvPr/>
        </p:nvGrpSpPr>
        <p:grpSpPr bwMode="auto">
          <a:xfrm>
            <a:off x="5181600" y="2743200"/>
            <a:ext cx="3276600" cy="3444875"/>
            <a:chOff x="384" y="1728"/>
            <a:chExt cx="2064" cy="2170"/>
          </a:xfrm>
        </p:grpSpPr>
        <p:pic>
          <p:nvPicPr>
            <p:cNvPr id="52229" name="Picture 34">
              <a:extLst>
                <a:ext uri="{FF2B5EF4-FFF2-40B4-BE49-F238E27FC236}">
                  <a16:creationId xmlns:a16="http://schemas.microsoft.com/office/drawing/2014/main" id="{2D58FDF9-6A04-2340-DC20-0B634C7B3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550" r="10806"/>
            <a:stretch>
              <a:fillRect/>
            </a:stretch>
          </p:blipFill>
          <p:spPr bwMode="auto">
            <a:xfrm>
              <a:off x="384" y="1728"/>
              <a:ext cx="2064" cy="2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0" name="Text Box 35">
              <a:extLst>
                <a:ext uri="{FF2B5EF4-FFF2-40B4-BE49-F238E27FC236}">
                  <a16:creationId xmlns:a16="http://schemas.microsoft.com/office/drawing/2014/main" id="{7B64AAA1-0CF2-7B5E-F945-C8F2F9379AED}"/>
                </a:ext>
              </a:extLst>
            </p:cNvPr>
            <p:cNvSpPr txBox="1">
              <a:spLocks noChangeArrowheads="1"/>
            </p:cNvSpPr>
            <p:nvPr/>
          </p:nvSpPr>
          <p:spPr bwMode="auto">
            <a:xfrm>
              <a:off x="432" y="3744"/>
              <a:ext cx="199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1000"/>
                <a:t>Image from http://www.atrandomresearch.com/iclass/</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1A25-7B73-A84A-013D-D371BA175C5D}"/>
              </a:ext>
            </a:extLst>
          </p:cNvPr>
          <p:cNvSpPr>
            <a:spLocks noGrp="1"/>
          </p:cNvSpPr>
          <p:nvPr>
            <p:ph type="title"/>
          </p:nvPr>
        </p:nvSpPr>
        <p:spPr/>
        <p:txBody>
          <a:bodyPr/>
          <a:lstStyle/>
          <a:p>
            <a:pPr algn="l">
              <a:defRPr/>
            </a:pPr>
            <a:r>
              <a:rPr lang="en-IN"/>
              <a:t>Soft Margins</a:t>
            </a:r>
          </a:p>
        </p:txBody>
      </p:sp>
      <p:sp>
        <p:nvSpPr>
          <p:cNvPr id="3" name="Content Placeholder 2">
            <a:extLst>
              <a:ext uri="{FF2B5EF4-FFF2-40B4-BE49-F238E27FC236}">
                <a16:creationId xmlns:a16="http://schemas.microsoft.com/office/drawing/2014/main" id="{12DCD286-76BA-5EBC-8537-868AA344F750}"/>
              </a:ext>
            </a:extLst>
          </p:cNvPr>
          <p:cNvSpPr>
            <a:spLocks noGrp="1"/>
          </p:cNvSpPr>
          <p:nvPr>
            <p:ph idx="1"/>
          </p:nvPr>
        </p:nvSpPr>
        <p:spPr/>
        <p:txBody>
          <a:bodyPr/>
          <a:lstStyle/>
          <a:p>
            <a:pPr algn="just">
              <a:defRPr/>
            </a:pPr>
            <a:r>
              <a:rPr lang="en-US">
                <a:effectLst/>
                <a:latin typeface="Times New Roman"/>
                <a:cs typeface="Times New Roman"/>
              </a:rPr>
              <a:t>This idea is based on a simple premise: allow SVM to make a certain number of mistakes and keep margin as wide as possible so that other points can still be classified correctly.</a:t>
            </a:r>
            <a:endParaRPr lang="en-US">
              <a:latin typeface="Palatino"/>
              <a:cs typeface="Times New Roman"/>
            </a:endParaRPr>
          </a:p>
          <a:p>
            <a:pPr algn="just">
              <a:defRPr/>
            </a:pPr>
            <a:r>
              <a:rPr lang="en-US">
                <a:effectLst/>
                <a:latin typeface="Times New Roman"/>
                <a:cs typeface="Times New Roman"/>
              </a:rPr>
              <a:t> This can be done simply by modifying the objective of SVM.</a:t>
            </a:r>
            <a:endParaRPr lang="en-IN">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A54E981-7502-AA8D-4CC8-EEB287AADCE4}"/>
              </a:ext>
            </a:extLst>
          </p:cNvPr>
          <p:cNvSpPr>
            <a:spLocks noGrp="1" noRot="1" noChangeArrowheads="1"/>
          </p:cNvSpPr>
          <p:nvPr>
            <p:ph type="title"/>
          </p:nvPr>
        </p:nvSpPr>
        <p:spPr/>
        <p:txBody>
          <a:bodyPr/>
          <a:lstStyle/>
          <a:p>
            <a:pPr eaLnBrk="1" hangingPunct="1">
              <a:defRPr/>
            </a:pPr>
            <a:r>
              <a:rPr lang="en-US" altLang="en-US"/>
              <a:t>Intuitions</a:t>
            </a:r>
          </a:p>
        </p:txBody>
      </p:sp>
      <p:sp>
        <p:nvSpPr>
          <p:cNvPr id="9219" name="Text Box 4">
            <a:extLst>
              <a:ext uri="{FF2B5EF4-FFF2-40B4-BE49-F238E27FC236}">
                <a16:creationId xmlns:a16="http://schemas.microsoft.com/office/drawing/2014/main" id="{30AD7136-3597-DE3A-3328-44E215715D99}"/>
              </a:ext>
            </a:extLst>
          </p:cNvPr>
          <p:cNvSpPr txBox="1">
            <a:spLocks noChangeArrowheads="1"/>
          </p:cNvSpPr>
          <p:nvPr/>
        </p:nvSpPr>
        <p:spPr bwMode="auto">
          <a:xfrm>
            <a:off x="2817813" y="26670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9220" name="Text Box 5">
            <a:extLst>
              <a:ext uri="{FF2B5EF4-FFF2-40B4-BE49-F238E27FC236}">
                <a16:creationId xmlns:a16="http://schemas.microsoft.com/office/drawing/2014/main" id="{40F68ECE-7408-961C-7792-AE09F85FB127}"/>
              </a:ext>
            </a:extLst>
          </p:cNvPr>
          <p:cNvSpPr txBox="1">
            <a:spLocks noChangeArrowheads="1"/>
          </p:cNvSpPr>
          <p:nvPr/>
        </p:nvSpPr>
        <p:spPr bwMode="auto">
          <a:xfrm>
            <a:off x="2817813" y="43116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9221" name="Text Box 6">
            <a:extLst>
              <a:ext uri="{FF2B5EF4-FFF2-40B4-BE49-F238E27FC236}">
                <a16:creationId xmlns:a16="http://schemas.microsoft.com/office/drawing/2014/main" id="{2248665F-C612-12FA-F296-E9C311D62C31}"/>
              </a:ext>
            </a:extLst>
          </p:cNvPr>
          <p:cNvSpPr txBox="1">
            <a:spLocks noChangeArrowheads="1"/>
          </p:cNvSpPr>
          <p:nvPr/>
        </p:nvSpPr>
        <p:spPr bwMode="auto">
          <a:xfrm>
            <a:off x="4875213" y="35052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9222" name="Text Box 7">
            <a:extLst>
              <a:ext uri="{FF2B5EF4-FFF2-40B4-BE49-F238E27FC236}">
                <a16:creationId xmlns:a16="http://schemas.microsoft.com/office/drawing/2014/main" id="{88FAD393-78F5-4F09-26C9-857174CB6069}"/>
              </a:ext>
            </a:extLst>
          </p:cNvPr>
          <p:cNvSpPr txBox="1">
            <a:spLocks noChangeArrowheads="1"/>
          </p:cNvSpPr>
          <p:nvPr/>
        </p:nvSpPr>
        <p:spPr bwMode="auto">
          <a:xfrm>
            <a:off x="5256213" y="4464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9223" name="Text Box 8">
            <a:extLst>
              <a:ext uri="{FF2B5EF4-FFF2-40B4-BE49-F238E27FC236}">
                <a16:creationId xmlns:a16="http://schemas.microsoft.com/office/drawing/2014/main" id="{8E36FDF2-8EB9-9FBB-E826-B9CBCBB1BDFF}"/>
              </a:ext>
            </a:extLst>
          </p:cNvPr>
          <p:cNvSpPr txBox="1">
            <a:spLocks noChangeArrowheads="1"/>
          </p:cNvSpPr>
          <p:nvPr/>
        </p:nvSpPr>
        <p:spPr bwMode="auto">
          <a:xfrm>
            <a:off x="6094413" y="4845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9224" name="Text Box 9">
            <a:extLst>
              <a:ext uri="{FF2B5EF4-FFF2-40B4-BE49-F238E27FC236}">
                <a16:creationId xmlns:a16="http://schemas.microsoft.com/office/drawing/2014/main" id="{F2277B72-1F27-9BC0-0212-FD271EB16842}"/>
              </a:ext>
            </a:extLst>
          </p:cNvPr>
          <p:cNvSpPr txBox="1">
            <a:spLocks noChangeArrowheads="1"/>
          </p:cNvSpPr>
          <p:nvPr/>
        </p:nvSpPr>
        <p:spPr bwMode="auto">
          <a:xfrm>
            <a:off x="5791200" y="3505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9225" name="Text Box 10">
            <a:extLst>
              <a:ext uri="{FF2B5EF4-FFF2-40B4-BE49-F238E27FC236}">
                <a16:creationId xmlns:a16="http://schemas.microsoft.com/office/drawing/2014/main" id="{4BD99954-76CB-68AA-FC3A-1479B9E611EA}"/>
              </a:ext>
            </a:extLst>
          </p:cNvPr>
          <p:cNvSpPr txBox="1">
            <a:spLocks noChangeArrowheads="1"/>
          </p:cNvSpPr>
          <p:nvPr/>
        </p:nvSpPr>
        <p:spPr bwMode="auto">
          <a:xfrm>
            <a:off x="5638800" y="2362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9226" name="Text Box 11">
            <a:extLst>
              <a:ext uri="{FF2B5EF4-FFF2-40B4-BE49-F238E27FC236}">
                <a16:creationId xmlns:a16="http://schemas.microsoft.com/office/drawing/2014/main" id="{8F9D8663-8AFA-8A36-50DC-8937EFD5CE39}"/>
              </a:ext>
            </a:extLst>
          </p:cNvPr>
          <p:cNvSpPr txBox="1">
            <a:spLocks noChangeArrowheads="1"/>
          </p:cNvSpPr>
          <p:nvPr/>
        </p:nvSpPr>
        <p:spPr bwMode="auto">
          <a:xfrm>
            <a:off x="6780213" y="3016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9227" name="Text Box 12">
            <a:extLst>
              <a:ext uri="{FF2B5EF4-FFF2-40B4-BE49-F238E27FC236}">
                <a16:creationId xmlns:a16="http://schemas.microsoft.com/office/drawing/2014/main" id="{64E6DEB8-E92F-63EE-B757-2A19FAF9CE84}"/>
              </a:ext>
            </a:extLst>
          </p:cNvPr>
          <p:cNvSpPr txBox="1">
            <a:spLocks noChangeArrowheads="1"/>
          </p:cNvSpPr>
          <p:nvPr/>
        </p:nvSpPr>
        <p:spPr bwMode="auto">
          <a:xfrm>
            <a:off x="2209800" y="31686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9228" name="Text Box 13">
            <a:extLst>
              <a:ext uri="{FF2B5EF4-FFF2-40B4-BE49-F238E27FC236}">
                <a16:creationId xmlns:a16="http://schemas.microsoft.com/office/drawing/2014/main" id="{B6E4C566-DAD7-9714-D4C8-FD7EDF77756E}"/>
              </a:ext>
            </a:extLst>
          </p:cNvPr>
          <p:cNvSpPr txBox="1">
            <a:spLocks noChangeArrowheads="1"/>
          </p:cNvSpPr>
          <p:nvPr/>
        </p:nvSpPr>
        <p:spPr bwMode="auto">
          <a:xfrm>
            <a:off x="2057400" y="41592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9229" name="Text Box 14">
            <a:extLst>
              <a:ext uri="{FF2B5EF4-FFF2-40B4-BE49-F238E27FC236}">
                <a16:creationId xmlns:a16="http://schemas.microsoft.com/office/drawing/2014/main" id="{06DB1BBB-E4AE-3719-295B-F6CB7A97716B}"/>
              </a:ext>
            </a:extLst>
          </p:cNvPr>
          <p:cNvSpPr txBox="1">
            <a:spLocks noChangeArrowheads="1"/>
          </p:cNvSpPr>
          <p:nvPr/>
        </p:nvSpPr>
        <p:spPr bwMode="auto">
          <a:xfrm>
            <a:off x="2209800" y="49974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9230" name="Text Box 15">
            <a:extLst>
              <a:ext uri="{FF2B5EF4-FFF2-40B4-BE49-F238E27FC236}">
                <a16:creationId xmlns:a16="http://schemas.microsoft.com/office/drawing/2014/main" id="{D25CE19B-D7FF-CEB2-E254-D64B98615603}"/>
              </a:ext>
            </a:extLst>
          </p:cNvPr>
          <p:cNvSpPr txBox="1">
            <a:spLocks noChangeArrowheads="1"/>
          </p:cNvSpPr>
          <p:nvPr/>
        </p:nvSpPr>
        <p:spPr bwMode="auto">
          <a:xfrm>
            <a:off x="1447800" y="24384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9231" name="Text Box 16">
            <a:extLst>
              <a:ext uri="{FF2B5EF4-FFF2-40B4-BE49-F238E27FC236}">
                <a16:creationId xmlns:a16="http://schemas.microsoft.com/office/drawing/2014/main" id="{9CB2CF90-2434-6E81-0653-CEC2DF0B7449}"/>
              </a:ext>
            </a:extLst>
          </p:cNvPr>
          <p:cNvSpPr txBox="1">
            <a:spLocks noChangeArrowheads="1"/>
          </p:cNvSpPr>
          <p:nvPr/>
        </p:nvSpPr>
        <p:spPr bwMode="auto">
          <a:xfrm>
            <a:off x="1065213" y="3397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9232" name="Text Box 17">
            <a:extLst>
              <a:ext uri="{FF2B5EF4-FFF2-40B4-BE49-F238E27FC236}">
                <a16:creationId xmlns:a16="http://schemas.microsoft.com/office/drawing/2014/main" id="{B8A95F62-7E5B-8C1D-1B4B-4E2AF1194E56}"/>
              </a:ext>
            </a:extLst>
          </p:cNvPr>
          <p:cNvSpPr txBox="1">
            <a:spLocks noChangeArrowheads="1"/>
          </p:cNvSpPr>
          <p:nvPr/>
        </p:nvSpPr>
        <p:spPr bwMode="auto">
          <a:xfrm>
            <a:off x="1217613" y="4540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9233" name="Text Box 18">
            <a:extLst>
              <a:ext uri="{FF2B5EF4-FFF2-40B4-BE49-F238E27FC236}">
                <a16:creationId xmlns:a16="http://schemas.microsoft.com/office/drawing/2014/main" id="{5C20520C-ACA9-0667-EB16-0966E02D5813}"/>
              </a:ext>
            </a:extLst>
          </p:cNvPr>
          <p:cNvSpPr txBox="1">
            <a:spLocks noChangeArrowheads="1"/>
          </p:cNvSpPr>
          <p:nvPr/>
        </p:nvSpPr>
        <p:spPr bwMode="auto">
          <a:xfrm>
            <a:off x="7161213" y="4159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9234" name="Text Box 19">
            <a:extLst>
              <a:ext uri="{FF2B5EF4-FFF2-40B4-BE49-F238E27FC236}">
                <a16:creationId xmlns:a16="http://schemas.microsoft.com/office/drawing/2014/main" id="{4A075EA7-E139-FD51-5B75-6EA3F4C54673}"/>
              </a:ext>
            </a:extLst>
          </p:cNvPr>
          <p:cNvSpPr txBox="1">
            <a:spLocks noChangeArrowheads="1"/>
          </p:cNvSpPr>
          <p:nvPr/>
        </p:nvSpPr>
        <p:spPr bwMode="auto">
          <a:xfrm>
            <a:off x="7313613" y="2178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Content Placeholder 7">
            <a:extLst>
              <a:ext uri="{FF2B5EF4-FFF2-40B4-BE49-F238E27FC236}">
                <a16:creationId xmlns:a16="http://schemas.microsoft.com/office/drawing/2014/main" id="{708F400D-95E6-130D-DA5D-84496F093F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838200"/>
            <a:ext cx="6530975" cy="4114800"/>
          </a:xfrm>
        </p:spPr>
      </p:pic>
      <p:sp>
        <p:nvSpPr>
          <p:cNvPr id="55299" name="TextBox 8">
            <a:extLst>
              <a:ext uri="{FF2B5EF4-FFF2-40B4-BE49-F238E27FC236}">
                <a16:creationId xmlns:a16="http://schemas.microsoft.com/office/drawing/2014/main" id="{538E8CA8-A565-8BA0-A2FB-724F2F4DC0E1}"/>
              </a:ext>
            </a:extLst>
          </p:cNvPr>
          <p:cNvSpPr txBox="1">
            <a:spLocks noChangeArrowheads="1"/>
          </p:cNvSpPr>
          <p:nvPr/>
        </p:nvSpPr>
        <p:spPr bwMode="auto">
          <a:xfrm>
            <a:off x="533400" y="4953000"/>
            <a:ext cx="7467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lgn="just">
              <a:spcBef>
                <a:spcPct val="0"/>
              </a:spcBef>
              <a:buClrTx/>
              <a:buSzTx/>
              <a:buFontTx/>
              <a:buNone/>
            </a:pPr>
            <a:r>
              <a:rPr lang="en-IN" altLang="en-US" sz="2400" b="1">
                <a:solidFill>
                  <a:srgbClr val="FF0000"/>
                </a:solidFill>
                <a:latin typeface="Times New Roman" panose="02020603050405020304" pitchFamily="18" charset="0"/>
                <a:cs typeface="Times New Roman" panose="02020603050405020304" pitchFamily="18" charset="0"/>
              </a:rPr>
              <a:t>The green decision boundary has a wider margin that would allow it to generalize well on unseen data. In this event, soft margin formulation helps to avoid the overfitting issues.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9465-DCF8-ADFD-84AA-B4B96C04278E}"/>
              </a:ext>
            </a:extLst>
          </p:cNvPr>
          <p:cNvSpPr>
            <a:spLocks noGrp="1"/>
          </p:cNvSpPr>
          <p:nvPr>
            <p:ph type="title"/>
          </p:nvPr>
        </p:nvSpPr>
        <p:spPr/>
        <p:txBody>
          <a:bodyPr/>
          <a:lstStyle/>
          <a:p>
            <a:pPr>
              <a:defRPr/>
            </a:pPr>
            <a:br>
              <a:rPr lang="en-IN">
                <a:solidFill>
                  <a:srgbClr val="292929"/>
                </a:solidFill>
                <a:effectLst/>
                <a:latin typeface="sohne"/>
              </a:rPr>
            </a:br>
            <a:r>
              <a:rPr lang="en-IN">
                <a:solidFill>
                  <a:srgbClr val="FF0000"/>
                </a:solidFill>
                <a:effectLst/>
                <a:latin typeface="Times New Roman" panose="02020603050405020304" pitchFamily="18" charset="0"/>
                <a:cs typeface="Times New Roman" panose="02020603050405020304" pitchFamily="18" charset="0"/>
              </a:rPr>
              <a:t>How it Works (mathematically)?</a:t>
            </a:r>
            <a:br>
              <a:rPr lang="en-IN">
                <a:solidFill>
                  <a:srgbClr val="292929"/>
                </a:solidFill>
                <a:effectLst/>
                <a:latin typeface="sohne"/>
              </a:rPr>
            </a:br>
            <a:endParaRPr lang="en-IN"/>
          </a:p>
        </p:txBody>
      </p:sp>
      <p:pic>
        <p:nvPicPr>
          <p:cNvPr id="56323" name="Content Placeholder 5">
            <a:extLst>
              <a:ext uri="{FF2B5EF4-FFF2-40B4-BE49-F238E27FC236}">
                <a16:creationId xmlns:a16="http://schemas.microsoft.com/office/drawing/2014/main" id="{3A761231-D344-250B-FCF5-20456222D1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4113" y="2347913"/>
            <a:ext cx="6858000" cy="790575"/>
          </a:xfrm>
        </p:spPr>
      </p:pic>
      <p:sp>
        <p:nvSpPr>
          <p:cNvPr id="56324" name="TextBox 6">
            <a:extLst>
              <a:ext uri="{FF2B5EF4-FFF2-40B4-BE49-F238E27FC236}">
                <a16:creationId xmlns:a16="http://schemas.microsoft.com/office/drawing/2014/main" id="{C726A955-A13E-7D10-76F2-736E4CE979EF}"/>
              </a:ext>
            </a:extLst>
          </p:cNvPr>
          <p:cNvSpPr txBox="1">
            <a:spLocks noChangeArrowheads="1"/>
          </p:cNvSpPr>
          <p:nvPr/>
        </p:nvSpPr>
        <p:spPr bwMode="auto">
          <a:xfrm>
            <a:off x="457200" y="3408363"/>
            <a:ext cx="75549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lgn="just">
              <a:spcBef>
                <a:spcPct val="0"/>
              </a:spcBef>
              <a:buClrTx/>
              <a:buSzTx/>
              <a:buFontTx/>
              <a:buNone/>
            </a:pPr>
            <a:r>
              <a:rPr lang="en-US" altLang="en-US" sz="2400">
                <a:solidFill>
                  <a:srgbClr val="292929"/>
                </a:solidFill>
                <a:latin typeface="source-serif-pro"/>
              </a:rPr>
              <a:t>This differs from the original objective in the second term. </a:t>
            </a:r>
            <a:r>
              <a:rPr lang="en-IN" altLang="en-US" sz="2400">
                <a:solidFill>
                  <a:srgbClr val="292929"/>
                </a:solidFill>
                <a:latin typeface="source-serif-pro"/>
              </a:rPr>
              <a:t>Here, </a:t>
            </a:r>
            <a:r>
              <a:rPr lang="en-IN" altLang="en-US" sz="2400" b="1">
                <a:solidFill>
                  <a:srgbClr val="292929"/>
                </a:solidFill>
                <a:latin typeface="source-code-pro"/>
              </a:rPr>
              <a:t>C </a:t>
            </a:r>
            <a:r>
              <a:rPr lang="en-IN" altLang="en-US" sz="2400">
                <a:solidFill>
                  <a:srgbClr val="292929"/>
                </a:solidFill>
                <a:latin typeface="source-code-pro"/>
              </a:rPr>
              <a:t>is </a:t>
            </a:r>
            <a:r>
              <a:rPr lang="en-US" altLang="en-US" sz="2400">
                <a:solidFill>
                  <a:srgbClr val="292929"/>
                </a:solidFill>
                <a:latin typeface="source-serif-pro"/>
              </a:rPr>
              <a:t>is a hyperparameter that decides the trade-off between maximizing the margin </a:t>
            </a:r>
            <a:r>
              <a:rPr lang="en-IN" altLang="en-US" sz="2400">
                <a:solidFill>
                  <a:srgbClr val="292929"/>
                </a:solidFill>
                <a:latin typeface="source-serif-pro"/>
              </a:rPr>
              <a:t>and minimizing the mistakes. When </a:t>
            </a:r>
            <a:r>
              <a:rPr lang="en-IN" altLang="en-US" sz="2400" b="1">
                <a:solidFill>
                  <a:srgbClr val="292929"/>
                </a:solidFill>
                <a:latin typeface="source-code-pro"/>
              </a:rPr>
              <a:t>C </a:t>
            </a:r>
            <a:r>
              <a:rPr lang="en-IN" altLang="en-US" sz="2400">
                <a:solidFill>
                  <a:srgbClr val="292929"/>
                </a:solidFill>
                <a:latin typeface="source-code-pro"/>
              </a:rPr>
              <a:t>is small </a:t>
            </a:r>
            <a:r>
              <a:rPr lang="en-US" altLang="en-US" sz="2400">
                <a:solidFill>
                  <a:srgbClr val="292929"/>
                </a:solidFill>
                <a:latin typeface="source-serif-pro"/>
              </a:rPr>
              <a:t>classification mistakes are given less importance and focus is more on maximizing the margin. Similarly, When C is large, the focus is more on avoiding misclassification at the expense of keeping the margin small.</a:t>
            </a:r>
            <a:endParaRPr lang="en-IN" altLang="en-US" sz="2400">
              <a:solidFill>
                <a:schemeClr val="tx1"/>
              </a:solidFill>
              <a:latin typeface="Courier" pitchFamily="49" charset="0"/>
            </a:endParaRPr>
          </a:p>
        </p:txBody>
      </p:sp>
      <p:sp>
        <p:nvSpPr>
          <p:cNvPr id="56325" name="TextBox 9">
            <a:extLst>
              <a:ext uri="{FF2B5EF4-FFF2-40B4-BE49-F238E27FC236}">
                <a16:creationId xmlns:a16="http://schemas.microsoft.com/office/drawing/2014/main" id="{D233E56D-D2F7-F035-EA5C-DD4647C293DE}"/>
              </a:ext>
            </a:extLst>
          </p:cNvPr>
          <p:cNvSpPr txBox="1">
            <a:spLocks noChangeArrowheads="1"/>
          </p:cNvSpPr>
          <p:nvPr/>
        </p:nvSpPr>
        <p:spPr bwMode="auto">
          <a:xfrm>
            <a:off x="914400" y="1417638"/>
            <a:ext cx="716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solidFill>
                  <a:srgbClr val="292929"/>
                </a:solidFill>
                <a:latin typeface="source-serif-pro"/>
              </a:rPr>
              <a:t> Aim to minimize the following objective:</a:t>
            </a:r>
            <a:endParaRPr lang="en-IN" altLang="en-US" sz="2400">
              <a:solidFill>
                <a:schemeClr val="tx1"/>
              </a:solidFill>
              <a:latin typeface="Courier"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726B41D-EF0D-8AD2-2038-90CCF45EBF5D}"/>
              </a:ext>
            </a:extLst>
          </p:cNvPr>
          <p:cNvSpPr>
            <a:spLocks noGrp="1" noChangeArrowheads="1"/>
          </p:cNvSpPr>
          <p:nvPr>
            <p:ph type="ctrTitle"/>
          </p:nvPr>
        </p:nvSpPr>
        <p:spPr/>
        <p:txBody>
          <a:bodyPr/>
          <a:lstStyle/>
          <a:p>
            <a:pPr eaLnBrk="1" hangingPunct="1">
              <a:defRPr/>
            </a:pPr>
            <a:r>
              <a:rPr lang="en-US" altLang="en-US"/>
              <a:t>Kernel Methods</a:t>
            </a:r>
          </a:p>
        </p:txBody>
      </p:sp>
      <p:sp>
        <p:nvSpPr>
          <p:cNvPr id="36867" name="Rectangle 3">
            <a:extLst>
              <a:ext uri="{FF2B5EF4-FFF2-40B4-BE49-F238E27FC236}">
                <a16:creationId xmlns:a16="http://schemas.microsoft.com/office/drawing/2014/main" id="{63AC4B2A-7E70-2AE4-26A0-2C95E805B7A4}"/>
              </a:ext>
            </a:extLst>
          </p:cNvPr>
          <p:cNvSpPr>
            <a:spLocks noGrp="1" noChangeArrowheads="1"/>
          </p:cNvSpPr>
          <p:nvPr>
            <p:ph type="subTitle" idx="1"/>
          </p:nvPr>
        </p:nvSpPr>
        <p:spPr/>
        <p:txBody>
          <a:bodyPr/>
          <a:lstStyle/>
          <a:p>
            <a:pPr eaLnBrk="1" hangingPunct="1">
              <a:defRPr/>
            </a:pPr>
            <a:r>
              <a:rPr lang="en-US" altLang="en-US"/>
              <a:t>Making the Non-Linear Linear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EFEF8A4-1C0E-53A6-88B3-61A74C41D8D7}"/>
              </a:ext>
            </a:extLst>
          </p:cNvPr>
          <p:cNvSpPr>
            <a:spLocks noGrp="1" noRot="1" noChangeArrowheads="1"/>
          </p:cNvSpPr>
          <p:nvPr>
            <p:ph type="title"/>
          </p:nvPr>
        </p:nvSpPr>
        <p:spPr/>
        <p:txBody>
          <a:bodyPr/>
          <a:lstStyle/>
          <a:p>
            <a:pPr eaLnBrk="1" hangingPunct="1">
              <a:defRPr/>
            </a:pPr>
            <a:r>
              <a:rPr lang="en-US" altLang="en-US"/>
              <a:t>When Linear Separators Fail</a:t>
            </a:r>
          </a:p>
        </p:txBody>
      </p:sp>
      <p:sp>
        <p:nvSpPr>
          <p:cNvPr id="59395" name="Line 4">
            <a:extLst>
              <a:ext uri="{FF2B5EF4-FFF2-40B4-BE49-F238E27FC236}">
                <a16:creationId xmlns:a16="http://schemas.microsoft.com/office/drawing/2014/main" id="{34F0B335-8C85-D933-8901-51556C232D07}"/>
              </a:ext>
            </a:extLst>
          </p:cNvPr>
          <p:cNvSpPr>
            <a:spLocks noChangeShapeType="1"/>
          </p:cNvSpPr>
          <p:nvPr/>
        </p:nvSpPr>
        <p:spPr bwMode="auto">
          <a:xfrm>
            <a:off x="2095500" y="2667000"/>
            <a:ext cx="0" cy="26670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6" name="Line 5">
            <a:extLst>
              <a:ext uri="{FF2B5EF4-FFF2-40B4-BE49-F238E27FC236}">
                <a16:creationId xmlns:a16="http://schemas.microsoft.com/office/drawing/2014/main" id="{5DB7E8DC-7D8A-833E-B241-738BDE23B372}"/>
              </a:ext>
            </a:extLst>
          </p:cNvPr>
          <p:cNvSpPr>
            <a:spLocks noChangeShapeType="1"/>
          </p:cNvSpPr>
          <p:nvPr/>
        </p:nvSpPr>
        <p:spPr bwMode="auto">
          <a:xfrm rot="5400000">
            <a:off x="2095500" y="2628900"/>
            <a:ext cx="0" cy="26670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 name="Text Box 6">
            <a:extLst>
              <a:ext uri="{FF2B5EF4-FFF2-40B4-BE49-F238E27FC236}">
                <a16:creationId xmlns:a16="http://schemas.microsoft.com/office/drawing/2014/main" id="{7AC01CAD-CCC9-E1E6-8370-B2ED510A9A4C}"/>
              </a:ext>
            </a:extLst>
          </p:cNvPr>
          <p:cNvSpPr txBox="1">
            <a:spLocks noChangeArrowheads="1"/>
          </p:cNvSpPr>
          <p:nvPr/>
        </p:nvSpPr>
        <p:spPr bwMode="auto">
          <a:xfrm>
            <a:off x="2833688" y="37338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endParaRPr lang="en-US" altLang="en-US" sz="2400">
              <a:latin typeface="Times" panose="02020603050405020304" pitchFamily="18" charset="0"/>
            </a:endParaRPr>
          </a:p>
        </p:txBody>
      </p:sp>
      <p:sp>
        <p:nvSpPr>
          <p:cNvPr id="59398" name="Text Box 7">
            <a:extLst>
              <a:ext uri="{FF2B5EF4-FFF2-40B4-BE49-F238E27FC236}">
                <a16:creationId xmlns:a16="http://schemas.microsoft.com/office/drawing/2014/main" id="{65EEBA00-A399-EF2E-B254-57487F598F47}"/>
              </a:ext>
            </a:extLst>
          </p:cNvPr>
          <p:cNvSpPr txBox="1">
            <a:spLocks noChangeArrowheads="1"/>
          </p:cNvSpPr>
          <p:nvPr/>
        </p:nvSpPr>
        <p:spPr bwMode="auto">
          <a:xfrm>
            <a:off x="1676400" y="3733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endParaRPr lang="en-US" altLang="en-US" sz="2400">
              <a:latin typeface="Times" panose="02020603050405020304" pitchFamily="18" charset="0"/>
            </a:endParaRPr>
          </a:p>
        </p:txBody>
      </p:sp>
      <p:sp>
        <p:nvSpPr>
          <p:cNvPr id="59399" name="Text Box 8">
            <a:extLst>
              <a:ext uri="{FF2B5EF4-FFF2-40B4-BE49-F238E27FC236}">
                <a16:creationId xmlns:a16="http://schemas.microsoft.com/office/drawing/2014/main" id="{56F36967-DAB6-93C8-5F3B-D1A4C5ECA050}"/>
              </a:ext>
            </a:extLst>
          </p:cNvPr>
          <p:cNvSpPr txBox="1">
            <a:spLocks noChangeArrowheads="1"/>
          </p:cNvSpPr>
          <p:nvPr/>
        </p:nvSpPr>
        <p:spPr bwMode="auto">
          <a:xfrm>
            <a:off x="1385888" y="37338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endParaRPr lang="en-US" altLang="en-US" sz="2400">
              <a:latin typeface="Times" panose="02020603050405020304" pitchFamily="18" charset="0"/>
            </a:endParaRPr>
          </a:p>
        </p:txBody>
      </p:sp>
      <p:sp>
        <p:nvSpPr>
          <p:cNvPr id="59400" name="Text Box 9">
            <a:extLst>
              <a:ext uri="{FF2B5EF4-FFF2-40B4-BE49-F238E27FC236}">
                <a16:creationId xmlns:a16="http://schemas.microsoft.com/office/drawing/2014/main" id="{70D35E68-89B2-F6C4-F417-234028C68887}"/>
              </a:ext>
            </a:extLst>
          </p:cNvPr>
          <p:cNvSpPr txBox="1">
            <a:spLocks noChangeArrowheads="1"/>
          </p:cNvSpPr>
          <p:nvPr/>
        </p:nvSpPr>
        <p:spPr bwMode="auto">
          <a:xfrm>
            <a:off x="2133600" y="3733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endParaRPr lang="en-US" altLang="en-US" sz="2400">
              <a:latin typeface="Times" panose="02020603050405020304" pitchFamily="18" charset="0"/>
            </a:endParaRPr>
          </a:p>
        </p:txBody>
      </p:sp>
      <p:sp>
        <p:nvSpPr>
          <p:cNvPr id="59401" name="Text Box 10">
            <a:extLst>
              <a:ext uri="{FF2B5EF4-FFF2-40B4-BE49-F238E27FC236}">
                <a16:creationId xmlns:a16="http://schemas.microsoft.com/office/drawing/2014/main" id="{449F4252-DEE7-A0CF-2406-4419B0053A04}"/>
              </a:ext>
            </a:extLst>
          </p:cNvPr>
          <p:cNvSpPr txBox="1">
            <a:spLocks noChangeArrowheads="1"/>
          </p:cNvSpPr>
          <p:nvPr/>
        </p:nvSpPr>
        <p:spPr bwMode="auto">
          <a:xfrm>
            <a:off x="2438400" y="3733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endParaRPr lang="en-US" altLang="en-US" sz="2400">
              <a:latin typeface="Times" panose="02020603050405020304" pitchFamily="18" charset="0"/>
            </a:endParaRPr>
          </a:p>
        </p:txBody>
      </p:sp>
      <p:sp>
        <p:nvSpPr>
          <p:cNvPr id="59402" name="Text Box 11">
            <a:extLst>
              <a:ext uri="{FF2B5EF4-FFF2-40B4-BE49-F238E27FC236}">
                <a16:creationId xmlns:a16="http://schemas.microsoft.com/office/drawing/2014/main" id="{B96DAEB3-094A-5AD9-096D-5B289ADEB492}"/>
              </a:ext>
            </a:extLst>
          </p:cNvPr>
          <p:cNvSpPr txBox="1">
            <a:spLocks noChangeArrowheads="1"/>
          </p:cNvSpPr>
          <p:nvPr/>
        </p:nvSpPr>
        <p:spPr bwMode="auto">
          <a:xfrm>
            <a:off x="3138488" y="3733800"/>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endParaRPr lang="en-US" altLang="en-US" sz="2400">
              <a:latin typeface="Times" panose="02020603050405020304" pitchFamily="18" charset="0"/>
            </a:endParaRPr>
          </a:p>
        </p:txBody>
      </p:sp>
      <p:sp>
        <p:nvSpPr>
          <p:cNvPr id="59403" name="Text Box 12">
            <a:extLst>
              <a:ext uri="{FF2B5EF4-FFF2-40B4-BE49-F238E27FC236}">
                <a16:creationId xmlns:a16="http://schemas.microsoft.com/office/drawing/2014/main" id="{21C2DA51-D612-002C-D000-E51F3EA156E3}"/>
              </a:ext>
            </a:extLst>
          </p:cNvPr>
          <p:cNvSpPr txBox="1">
            <a:spLocks noChangeArrowheads="1"/>
          </p:cNvSpPr>
          <p:nvPr/>
        </p:nvSpPr>
        <p:spPr bwMode="auto">
          <a:xfrm>
            <a:off x="990600" y="3733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endParaRPr lang="en-US" altLang="en-US" sz="2400">
              <a:latin typeface="Times" panose="02020603050405020304" pitchFamily="18" charset="0"/>
            </a:endParaRPr>
          </a:p>
        </p:txBody>
      </p:sp>
      <p:sp>
        <p:nvSpPr>
          <p:cNvPr id="59404" name="Text Box 13">
            <a:extLst>
              <a:ext uri="{FF2B5EF4-FFF2-40B4-BE49-F238E27FC236}">
                <a16:creationId xmlns:a16="http://schemas.microsoft.com/office/drawing/2014/main" id="{ECBE7410-4FCD-F9D3-C94E-92149354D3C5}"/>
              </a:ext>
            </a:extLst>
          </p:cNvPr>
          <p:cNvSpPr txBox="1">
            <a:spLocks noChangeArrowheads="1"/>
          </p:cNvSpPr>
          <p:nvPr/>
        </p:nvSpPr>
        <p:spPr bwMode="auto">
          <a:xfrm>
            <a:off x="685800" y="37338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endParaRPr lang="en-US" altLang="en-US" sz="2400">
              <a:latin typeface="Times" panose="02020603050405020304" pitchFamily="18" charset="0"/>
            </a:endParaRPr>
          </a:p>
        </p:txBody>
      </p:sp>
      <p:sp>
        <p:nvSpPr>
          <p:cNvPr id="37913" name="Line 25">
            <a:extLst>
              <a:ext uri="{FF2B5EF4-FFF2-40B4-BE49-F238E27FC236}">
                <a16:creationId xmlns:a16="http://schemas.microsoft.com/office/drawing/2014/main" id="{22640EA8-2BD4-21FC-0E22-1BC86EADCE59}"/>
              </a:ext>
            </a:extLst>
          </p:cNvPr>
          <p:cNvSpPr>
            <a:spLocks noChangeShapeType="1"/>
          </p:cNvSpPr>
          <p:nvPr/>
        </p:nvSpPr>
        <p:spPr bwMode="auto">
          <a:xfrm>
            <a:off x="4953000" y="3581400"/>
            <a:ext cx="31242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6" name="Text Box 27">
            <a:extLst>
              <a:ext uri="{FF2B5EF4-FFF2-40B4-BE49-F238E27FC236}">
                <a16:creationId xmlns:a16="http://schemas.microsoft.com/office/drawing/2014/main" id="{0A706B62-42DF-C5C6-F661-E1CC9ABE6647}"/>
              </a:ext>
            </a:extLst>
          </p:cNvPr>
          <p:cNvSpPr txBox="1">
            <a:spLocks noChangeArrowheads="1"/>
          </p:cNvSpPr>
          <p:nvPr/>
        </p:nvSpPr>
        <p:spPr bwMode="auto">
          <a:xfrm>
            <a:off x="3519488" y="3700463"/>
            <a:ext cx="449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t>x</a:t>
            </a:r>
            <a:r>
              <a:rPr lang="en-US" altLang="en-US" sz="2400" baseline="-25000"/>
              <a:t>1</a:t>
            </a:r>
            <a:endParaRPr lang="en-US" altLang="en-US" sz="2400"/>
          </a:p>
        </p:txBody>
      </p:sp>
      <p:sp>
        <p:nvSpPr>
          <p:cNvPr id="59407" name="Text Box 28">
            <a:extLst>
              <a:ext uri="{FF2B5EF4-FFF2-40B4-BE49-F238E27FC236}">
                <a16:creationId xmlns:a16="http://schemas.microsoft.com/office/drawing/2014/main" id="{3237D39E-58FA-366E-5E6A-180CEA173556}"/>
              </a:ext>
            </a:extLst>
          </p:cNvPr>
          <p:cNvSpPr txBox="1">
            <a:spLocks noChangeArrowheads="1"/>
          </p:cNvSpPr>
          <p:nvPr/>
        </p:nvSpPr>
        <p:spPr bwMode="auto">
          <a:xfrm>
            <a:off x="1882775" y="2133600"/>
            <a:ext cx="449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t>x</a:t>
            </a:r>
            <a:r>
              <a:rPr lang="en-US" altLang="en-US" sz="2400" baseline="-25000"/>
              <a:t>2</a:t>
            </a:r>
            <a:endParaRPr lang="en-US" altLang="en-US" sz="2400"/>
          </a:p>
        </p:txBody>
      </p:sp>
      <p:grpSp>
        <p:nvGrpSpPr>
          <p:cNvPr id="37921" name="Group 33">
            <a:extLst>
              <a:ext uri="{FF2B5EF4-FFF2-40B4-BE49-F238E27FC236}">
                <a16:creationId xmlns:a16="http://schemas.microsoft.com/office/drawing/2014/main" id="{E4D38A69-6EF2-95B5-737B-042C5B618544}"/>
              </a:ext>
            </a:extLst>
          </p:cNvPr>
          <p:cNvGrpSpPr>
            <a:grpSpLocks/>
          </p:cNvGrpSpPr>
          <p:nvPr/>
        </p:nvGrpSpPr>
        <p:grpSpPr bwMode="auto">
          <a:xfrm>
            <a:off x="5105400" y="2590800"/>
            <a:ext cx="2819400" cy="1600200"/>
            <a:chOff x="3216" y="1632"/>
            <a:chExt cx="1776" cy="1008"/>
          </a:xfrm>
        </p:grpSpPr>
        <p:sp>
          <p:nvSpPr>
            <p:cNvPr id="59416" name="Text Box 17">
              <a:extLst>
                <a:ext uri="{FF2B5EF4-FFF2-40B4-BE49-F238E27FC236}">
                  <a16:creationId xmlns:a16="http://schemas.microsoft.com/office/drawing/2014/main" id="{B7D9E946-08A3-6B8D-C4E0-A5AD2A902DC8}"/>
                </a:ext>
              </a:extLst>
            </p:cNvPr>
            <p:cNvSpPr txBox="1">
              <a:spLocks noChangeArrowheads="1"/>
            </p:cNvSpPr>
            <p:nvPr/>
          </p:nvSpPr>
          <p:spPr bwMode="auto">
            <a:xfrm>
              <a:off x="4569" y="1968"/>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endParaRPr lang="en-US" altLang="en-US" sz="2400">
                <a:latin typeface="Times" panose="02020603050405020304" pitchFamily="18" charset="0"/>
              </a:endParaRPr>
            </a:p>
          </p:txBody>
        </p:sp>
        <p:sp>
          <p:nvSpPr>
            <p:cNvPr id="59417" name="Text Box 18">
              <a:extLst>
                <a:ext uri="{FF2B5EF4-FFF2-40B4-BE49-F238E27FC236}">
                  <a16:creationId xmlns:a16="http://schemas.microsoft.com/office/drawing/2014/main" id="{D44AB05D-FE1D-0F9F-AE92-BE429617D3DB}"/>
                </a:ext>
              </a:extLst>
            </p:cNvPr>
            <p:cNvSpPr txBox="1">
              <a:spLocks noChangeArrowheads="1"/>
            </p:cNvSpPr>
            <p:nvPr/>
          </p:nvSpPr>
          <p:spPr bwMode="auto">
            <a:xfrm>
              <a:off x="3840" y="235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endParaRPr lang="en-US" altLang="en-US" sz="2400">
                <a:latin typeface="Times" panose="02020603050405020304" pitchFamily="18" charset="0"/>
              </a:endParaRPr>
            </a:p>
          </p:txBody>
        </p:sp>
        <p:sp>
          <p:nvSpPr>
            <p:cNvPr id="59418" name="Text Box 19">
              <a:extLst>
                <a:ext uri="{FF2B5EF4-FFF2-40B4-BE49-F238E27FC236}">
                  <a16:creationId xmlns:a16="http://schemas.microsoft.com/office/drawing/2014/main" id="{69E10111-F727-B622-58ED-0E7F40EFC2B8}"/>
                </a:ext>
              </a:extLst>
            </p:cNvPr>
            <p:cNvSpPr txBox="1">
              <a:spLocks noChangeArrowheads="1"/>
            </p:cNvSpPr>
            <p:nvPr/>
          </p:nvSpPr>
          <p:spPr bwMode="auto">
            <a:xfrm>
              <a:off x="3657" y="225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endParaRPr lang="en-US" altLang="en-US" sz="2400">
                <a:latin typeface="Times" panose="02020603050405020304" pitchFamily="18" charset="0"/>
              </a:endParaRPr>
            </a:p>
          </p:txBody>
        </p:sp>
        <p:sp>
          <p:nvSpPr>
            <p:cNvPr id="59419" name="Text Box 20">
              <a:extLst>
                <a:ext uri="{FF2B5EF4-FFF2-40B4-BE49-F238E27FC236}">
                  <a16:creationId xmlns:a16="http://schemas.microsoft.com/office/drawing/2014/main" id="{1BDA67F5-04DB-6FF9-3AA2-0A28F5A32281}"/>
                </a:ext>
              </a:extLst>
            </p:cNvPr>
            <p:cNvSpPr txBox="1">
              <a:spLocks noChangeArrowheads="1"/>
            </p:cNvSpPr>
            <p:nvPr/>
          </p:nvSpPr>
          <p:spPr bwMode="auto">
            <a:xfrm>
              <a:off x="4128" y="235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endParaRPr lang="en-US" altLang="en-US" sz="2400">
                <a:latin typeface="Times" panose="02020603050405020304" pitchFamily="18" charset="0"/>
              </a:endParaRPr>
            </a:p>
          </p:txBody>
        </p:sp>
        <p:sp>
          <p:nvSpPr>
            <p:cNvPr id="59420" name="Text Box 21">
              <a:extLst>
                <a:ext uri="{FF2B5EF4-FFF2-40B4-BE49-F238E27FC236}">
                  <a16:creationId xmlns:a16="http://schemas.microsoft.com/office/drawing/2014/main" id="{BEFDF474-1C0D-05D1-95E5-E6F9D8443D02}"/>
                </a:ext>
              </a:extLst>
            </p:cNvPr>
            <p:cNvSpPr txBox="1">
              <a:spLocks noChangeArrowheads="1"/>
            </p:cNvSpPr>
            <p:nvPr/>
          </p:nvSpPr>
          <p:spPr bwMode="auto">
            <a:xfrm>
              <a:off x="4320" y="225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O</a:t>
              </a:r>
              <a:endParaRPr lang="en-US" altLang="en-US" sz="2400">
                <a:latin typeface="Times" panose="02020603050405020304" pitchFamily="18" charset="0"/>
              </a:endParaRPr>
            </a:p>
          </p:txBody>
        </p:sp>
        <p:sp>
          <p:nvSpPr>
            <p:cNvPr id="59421" name="Text Box 22">
              <a:extLst>
                <a:ext uri="{FF2B5EF4-FFF2-40B4-BE49-F238E27FC236}">
                  <a16:creationId xmlns:a16="http://schemas.microsoft.com/office/drawing/2014/main" id="{AFB9A1BE-B99A-8290-0840-136E84EF03E2}"/>
                </a:ext>
              </a:extLst>
            </p:cNvPr>
            <p:cNvSpPr txBox="1">
              <a:spLocks noChangeArrowheads="1"/>
            </p:cNvSpPr>
            <p:nvPr/>
          </p:nvSpPr>
          <p:spPr bwMode="auto">
            <a:xfrm>
              <a:off x="4761" y="163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endParaRPr lang="en-US" altLang="en-US" sz="2400">
                <a:latin typeface="Times" panose="02020603050405020304" pitchFamily="18" charset="0"/>
              </a:endParaRPr>
            </a:p>
          </p:txBody>
        </p:sp>
        <p:sp>
          <p:nvSpPr>
            <p:cNvPr id="59422" name="Text Box 23">
              <a:extLst>
                <a:ext uri="{FF2B5EF4-FFF2-40B4-BE49-F238E27FC236}">
                  <a16:creationId xmlns:a16="http://schemas.microsoft.com/office/drawing/2014/main" id="{7A01F15A-4CC4-0B5B-6320-00FE0EF2F10F}"/>
                </a:ext>
              </a:extLst>
            </p:cNvPr>
            <p:cNvSpPr txBox="1">
              <a:spLocks noChangeArrowheads="1"/>
            </p:cNvSpPr>
            <p:nvPr/>
          </p:nvSpPr>
          <p:spPr bwMode="auto">
            <a:xfrm>
              <a:off x="3408" y="1968"/>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endParaRPr lang="en-US" altLang="en-US" sz="2400">
                <a:latin typeface="Times" panose="02020603050405020304" pitchFamily="18" charset="0"/>
              </a:endParaRPr>
            </a:p>
          </p:txBody>
        </p:sp>
        <p:sp>
          <p:nvSpPr>
            <p:cNvPr id="59423" name="Text Box 24">
              <a:extLst>
                <a:ext uri="{FF2B5EF4-FFF2-40B4-BE49-F238E27FC236}">
                  <a16:creationId xmlns:a16="http://schemas.microsoft.com/office/drawing/2014/main" id="{A421F779-AF82-8FBC-734B-C879D41DDE73}"/>
                </a:ext>
              </a:extLst>
            </p:cNvPr>
            <p:cNvSpPr txBox="1">
              <a:spLocks noChangeArrowheads="1"/>
            </p:cNvSpPr>
            <p:nvPr/>
          </p:nvSpPr>
          <p:spPr bwMode="auto">
            <a:xfrm>
              <a:off x="3216" y="163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latin typeface="Courier" pitchFamily="49" charset="0"/>
                </a:rPr>
                <a:t>X</a:t>
              </a:r>
              <a:endParaRPr lang="en-US" altLang="en-US" sz="2400">
                <a:latin typeface="Times" panose="02020603050405020304" pitchFamily="18" charset="0"/>
              </a:endParaRPr>
            </a:p>
          </p:txBody>
        </p:sp>
      </p:grpSp>
      <p:grpSp>
        <p:nvGrpSpPr>
          <p:cNvPr id="37920" name="Group 32">
            <a:extLst>
              <a:ext uri="{FF2B5EF4-FFF2-40B4-BE49-F238E27FC236}">
                <a16:creationId xmlns:a16="http://schemas.microsoft.com/office/drawing/2014/main" id="{5F45F898-3551-ADB2-15A9-0258140BFB4D}"/>
              </a:ext>
            </a:extLst>
          </p:cNvPr>
          <p:cNvGrpSpPr>
            <a:grpSpLocks/>
          </p:cNvGrpSpPr>
          <p:nvPr/>
        </p:nvGrpSpPr>
        <p:grpSpPr bwMode="auto">
          <a:xfrm>
            <a:off x="5181600" y="2232025"/>
            <a:ext cx="3152775" cy="3101975"/>
            <a:chOff x="3264" y="1406"/>
            <a:chExt cx="1986" cy="1954"/>
          </a:xfrm>
        </p:grpSpPr>
        <p:sp>
          <p:nvSpPr>
            <p:cNvPr id="59412" name="Line 15">
              <a:extLst>
                <a:ext uri="{FF2B5EF4-FFF2-40B4-BE49-F238E27FC236}">
                  <a16:creationId xmlns:a16="http://schemas.microsoft.com/office/drawing/2014/main" id="{4479ADD3-E57F-8A81-E8EE-81D6CCBE362F}"/>
                </a:ext>
              </a:extLst>
            </p:cNvPr>
            <p:cNvSpPr>
              <a:spLocks noChangeShapeType="1"/>
            </p:cNvSpPr>
            <p:nvPr/>
          </p:nvSpPr>
          <p:spPr bwMode="auto">
            <a:xfrm>
              <a:off x="4104" y="1680"/>
              <a:ext cx="0" cy="168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3" name="Line 16">
              <a:extLst>
                <a:ext uri="{FF2B5EF4-FFF2-40B4-BE49-F238E27FC236}">
                  <a16:creationId xmlns:a16="http://schemas.microsoft.com/office/drawing/2014/main" id="{F6506885-8728-E959-1007-0F661CE182F8}"/>
                </a:ext>
              </a:extLst>
            </p:cNvPr>
            <p:cNvSpPr>
              <a:spLocks noChangeShapeType="1"/>
            </p:cNvSpPr>
            <p:nvPr/>
          </p:nvSpPr>
          <p:spPr bwMode="auto">
            <a:xfrm rot="5400000">
              <a:off x="4104" y="1656"/>
              <a:ext cx="0" cy="168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4" name="Text Box 29">
              <a:extLst>
                <a:ext uri="{FF2B5EF4-FFF2-40B4-BE49-F238E27FC236}">
                  <a16:creationId xmlns:a16="http://schemas.microsoft.com/office/drawing/2014/main" id="{9930899D-5225-7245-99C9-9415B6610D85}"/>
                </a:ext>
              </a:extLst>
            </p:cNvPr>
            <p:cNvSpPr txBox="1">
              <a:spLocks noChangeArrowheads="1"/>
            </p:cNvSpPr>
            <p:nvPr/>
          </p:nvSpPr>
          <p:spPr bwMode="auto">
            <a:xfrm>
              <a:off x="4967" y="2331"/>
              <a:ext cx="2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t>x</a:t>
              </a:r>
              <a:r>
                <a:rPr lang="en-US" altLang="en-US" sz="2400" baseline="-25000"/>
                <a:t>1</a:t>
              </a:r>
              <a:endParaRPr lang="en-US" altLang="en-US" sz="2400"/>
            </a:p>
          </p:txBody>
        </p:sp>
        <p:sp>
          <p:nvSpPr>
            <p:cNvPr id="59415" name="Text Box 30">
              <a:extLst>
                <a:ext uri="{FF2B5EF4-FFF2-40B4-BE49-F238E27FC236}">
                  <a16:creationId xmlns:a16="http://schemas.microsoft.com/office/drawing/2014/main" id="{B5841D4F-75F3-91D1-A04C-77942C178B4B}"/>
                </a:ext>
              </a:extLst>
            </p:cNvPr>
            <p:cNvSpPr txBox="1">
              <a:spLocks noChangeArrowheads="1"/>
            </p:cNvSpPr>
            <p:nvPr/>
          </p:nvSpPr>
          <p:spPr bwMode="auto">
            <a:xfrm>
              <a:off x="4000" y="1406"/>
              <a:ext cx="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t>x</a:t>
              </a:r>
              <a:r>
                <a:rPr lang="en-US" altLang="en-US" sz="2400" baseline="-25000"/>
                <a:t>1</a:t>
              </a:r>
              <a:r>
                <a:rPr lang="en-US" altLang="en-US" sz="2400" baseline="30000"/>
                <a:t>2</a:t>
              </a:r>
              <a:endParaRPr lang="en-US" altLang="en-US" sz="2400"/>
            </a:p>
          </p:txBody>
        </p:sp>
      </p:grpSp>
      <p:sp>
        <p:nvSpPr>
          <p:cNvPr id="37922" name="Oval 34">
            <a:extLst>
              <a:ext uri="{FF2B5EF4-FFF2-40B4-BE49-F238E27FC236}">
                <a16:creationId xmlns:a16="http://schemas.microsoft.com/office/drawing/2014/main" id="{EAB72C06-91C3-68AE-1575-4D8C780130A4}"/>
              </a:ext>
            </a:extLst>
          </p:cNvPr>
          <p:cNvSpPr>
            <a:spLocks noChangeArrowheads="1"/>
          </p:cNvSpPr>
          <p:nvPr/>
        </p:nvSpPr>
        <p:spPr bwMode="auto">
          <a:xfrm>
            <a:off x="1384300" y="3635375"/>
            <a:ext cx="1414463" cy="6858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59411" name="TextBox 2">
            <a:extLst>
              <a:ext uri="{FF2B5EF4-FFF2-40B4-BE49-F238E27FC236}">
                <a16:creationId xmlns:a16="http://schemas.microsoft.com/office/drawing/2014/main" id="{FFCDC143-0A3C-225E-CEDE-23EAF66DD459}"/>
              </a:ext>
            </a:extLst>
          </p:cNvPr>
          <p:cNvSpPr txBox="1">
            <a:spLocks noChangeArrowheads="1"/>
          </p:cNvSpPr>
          <p:nvPr/>
        </p:nvSpPr>
        <p:spPr bwMode="auto">
          <a:xfrm>
            <a:off x="536575" y="5580063"/>
            <a:ext cx="807402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lgn="just">
              <a:spcBef>
                <a:spcPct val="0"/>
              </a:spcBef>
              <a:buClrTx/>
              <a:buSzTx/>
              <a:buFontTx/>
              <a:buNone/>
            </a:pPr>
            <a:r>
              <a:rPr lang="en-US" altLang="en-US" sz="2400">
                <a:latin typeface="Times New Roman" panose="02020603050405020304" pitchFamily="18" charset="0"/>
                <a:cs typeface="Times New Roman" panose="02020603050405020304" pitchFamily="18" charset="0"/>
              </a:rPr>
              <a:t>Note: Kernels are a way to solve non-linear problems with the help of linear classifiers. This is known as the </a:t>
            </a:r>
            <a:r>
              <a:rPr lang="en-US" altLang="en-US" sz="2400" b="1">
                <a:latin typeface="Times New Roman" panose="02020603050405020304" pitchFamily="18" charset="0"/>
                <a:cs typeface="Times New Roman" panose="02020603050405020304" pitchFamily="18" charset="0"/>
              </a:rPr>
              <a:t>kernel trick</a:t>
            </a:r>
            <a:r>
              <a:rPr lang="en-US" altLang="en-US" sz="2400">
                <a:latin typeface="Times New Roman" panose="02020603050405020304" pitchFamily="18" charset="0"/>
                <a:cs typeface="Times New Roman" panose="02020603050405020304" pitchFamily="18" charset="0"/>
              </a:rPr>
              <a:t> method.</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920"/>
                                        </p:tgtEl>
                                        <p:attrNameLst>
                                          <p:attrName>style.visibility</p:attrName>
                                        </p:attrNameLst>
                                      </p:cBhvr>
                                      <p:to>
                                        <p:strVal val="visible"/>
                                      </p:to>
                                    </p:set>
                                    <p:animEffect transition="in" filter="dissolve">
                                      <p:cBhvr>
                                        <p:cTn id="7" dur="500"/>
                                        <p:tgtEl>
                                          <p:spTgt spid="379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7921"/>
                                        </p:tgtEl>
                                        <p:attrNameLst>
                                          <p:attrName>style.visibility</p:attrName>
                                        </p:attrNameLst>
                                      </p:cBhvr>
                                      <p:to>
                                        <p:strVal val="visible"/>
                                      </p:to>
                                    </p:set>
                                    <p:animEffect transition="in" filter="dissolve">
                                      <p:cBhvr>
                                        <p:cTn id="12" dur="500"/>
                                        <p:tgtEl>
                                          <p:spTgt spid="379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7913"/>
                                        </p:tgtEl>
                                        <p:attrNameLst>
                                          <p:attrName>style.visibility</p:attrName>
                                        </p:attrNameLst>
                                      </p:cBhvr>
                                      <p:to>
                                        <p:strVal val="visible"/>
                                      </p:to>
                                    </p:set>
                                    <p:animEffect transition="in" filter="dissolve">
                                      <p:cBhvr>
                                        <p:cTn id="17" dur="500"/>
                                        <p:tgtEl>
                                          <p:spTgt spid="379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7922"/>
                                        </p:tgtEl>
                                        <p:attrNameLst>
                                          <p:attrName>style.visibility</p:attrName>
                                        </p:attrNameLst>
                                      </p:cBhvr>
                                      <p:to>
                                        <p:strVal val="visible"/>
                                      </p:to>
                                    </p:set>
                                    <p:animEffect transition="in" filter="dissolve">
                                      <p:cBhvr>
                                        <p:cTn id="22" dur="500"/>
                                        <p:tgtEl>
                                          <p:spTgt spid="37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E2E4-2442-5E87-50E5-10184FCE55EF}"/>
              </a:ext>
            </a:extLst>
          </p:cNvPr>
          <p:cNvSpPr>
            <a:spLocks noGrp="1"/>
          </p:cNvSpPr>
          <p:nvPr>
            <p:ph type="title"/>
          </p:nvPr>
        </p:nvSpPr>
        <p:spPr/>
        <p:txBody>
          <a:bodyPr/>
          <a:lstStyle/>
          <a:p>
            <a:pPr>
              <a:defRPr/>
            </a:pPr>
            <a:r>
              <a:rPr lang="en-US"/>
              <a:t>Simple example</a:t>
            </a:r>
            <a:endParaRPr lang="en-IN"/>
          </a:p>
        </p:txBody>
      </p:sp>
      <p:pic>
        <p:nvPicPr>
          <p:cNvPr id="61443" name="Picture 2">
            <a:extLst>
              <a:ext uri="{FF2B5EF4-FFF2-40B4-BE49-F238E27FC236}">
                <a16:creationId xmlns:a16="http://schemas.microsoft.com/office/drawing/2014/main" id="{C30BA5D0-653C-F479-9277-9D1653CEBE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225" y="1568450"/>
            <a:ext cx="4244975" cy="3505200"/>
          </a:xfrm>
          <a:noFill/>
          <a:extLst>
            <a:ext uri="{909E8E84-426E-40DD-AFC4-6F175D3DCCD1}">
              <a14:hiddenFill xmlns:a14="http://schemas.microsoft.com/office/drawing/2010/main">
                <a:solidFill>
                  <a:srgbClr val="FFFFFF"/>
                </a:solidFill>
              </a14:hiddenFill>
            </a:ext>
          </a:extLst>
        </p:spPr>
      </p:pic>
      <p:sp>
        <p:nvSpPr>
          <p:cNvPr id="61444" name="TextBox 5">
            <a:extLst>
              <a:ext uri="{FF2B5EF4-FFF2-40B4-BE49-F238E27FC236}">
                <a16:creationId xmlns:a16="http://schemas.microsoft.com/office/drawing/2014/main" id="{849F3135-C073-4E44-DFDC-3F3784C30EB7}"/>
              </a:ext>
            </a:extLst>
          </p:cNvPr>
          <p:cNvSpPr txBox="1">
            <a:spLocks noChangeArrowheads="1"/>
          </p:cNvSpPr>
          <p:nvPr/>
        </p:nvSpPr>
        <p:spPr bwMode="auto">
          <a:xfrm>
            <a:off x="914400" y="5176838"/>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solidFill>
                  <a:srgbClr val="292929"/>
                </a:solidFill>
                <a:latin typeface="source-serif-pro"/>
              </a:rPr>
              <a:t>In this case </a:t>
            </a:r>
            <a:r>
              <a:rPr lang="en-US" altLang="en-US" sz="2400" b="1">
                <a:solidFill>
                  <a:srgbClr val="292929"/>
                </a:solidFill>
                <a:latin typeface="source-serif-pro"/>
              </a:rPr>
              <a:t>we cannot find a straight line</a:t>
            </a:r>
            <a:r>
              <a:rPr lang="en-US" altLang="en-US" sz="2400">
                <a:solidFill>
                  <a:srgbClr val="292929"/>
                </a:solidFill>
                <a:latin typeface="source-serif-pro"/>
              </a:rPr>
              <a:t> to separate apples from lemons. So how can we solve this problem. We will use the </a:t>
            </a:r>
            <a:r>
              <a:rPr lang="en-US" altLang="en-US" sz="2400" b="1">
                <a:solidFill>
                  <a:srgbClr val="292929"/>
                </a:solidFill>
                <a:latin typeface="source-serif-pro"/>
              </a:rPr>
              <a:t>Kernel Trick! (2D to 3D)</a:t>
            </a:r>
            <a:endParaRPr lang="en-IN" altLang="en-US" sz="2400">
              <a:solidFill>
                <a:schemeClr val="tx1"/>
              </a:solidFill>
              <a:latin typeface="Courier" pitchFamily="49" charset="0"/>
            </a:endParaRPr>
          </a:p>
        </p:txBody>
      </p:sp>
      <p:pic>
        <p:nvPicPr>
          <p:cNvPr id="61445" name="Picture 2">
            <a:extLst>
              <a:ext uri="{FF2B5EF4-FFF2-40B4-BE49-F238E27FC236}">
                <a16:creationId xmlns:a16="http://schemas.microsoft.com/office/drawing/2014/main" id="{5AC5B458-7825-0F97-C3D2-83A4DBED5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568450"/>
            <a:ext cx="3276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Arrow: Right 6">
            <a:extLst>
              <a:ext uri="{FF2B5EF4-FFF2-40B4-BE49-F238E27FC236}">
                <a16:creationId xmlns:a16="http://schemas.microsoft.com/office/drawing/2014/main" id="{874105FB-A8EC-428B-1046-81AB3A97AC78}"/>
              </a:ext>
            </a:extLst>
          </p:cNvPr>
          <p:cNvSpPr>
            <a:spLocks noChangeArrowheads="1"/>
          </p:cNvSpPr>
          <p:nvPr/>
        </p:nvSpPr>
        <p:spPr bwMode="auto">
          <a:xfrm>
            <a:off x="4572000" y="3429000"/>
            <a:ext cx="838200" cy="533400"/>
          </a:xfrm>
          <a:prstGeom prst="rightArrow">
            <a:avLst>
              <a:gd name="adj1" fmla="val 50000"/>
              <a:gd name="adj2" fmla="val 5000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897C-E26D-7F9B-5DA9-3C7F17AA8D6E}"/>
              </a:ext>
            </a:extLst>
          </p:cNvPr>
          <p:cNvSpPr>
            <a:spLocks noGrp="1"/>
          </p:cNvSpPr>
          <p:nvPr>
            <p:ph type="title"/>
          </p:nvPr>
        </p:nvSpPr>
        <p:spPr>
          <a:xfrm>
            <a:off x="457200" y="274638"/>
            <a:ext cx="8229600" cy="1325562"/>
          </a:xfrm>
        </p:spPr>
        <p:txBody>
          <a:bodyPr/>
          <a:lstStyle/>
          <a:p>
            <a:pPr>
              <a:defRPr/>
            </a:pPr>
            <a:r>
              <a:rPr lang="en-US"/>
              <a:t>Function of Kernal </a:t>
            </a:r>
            <a:endParaRPr lang="en-IN"/>
          </a:p>
        </p:txBody>
      </p:sp>
      <p:sp>
        <p:nvSpPr>
          <p:cNvPr id="62467" name="Content Placeholder 2">
            <a:extLst>
              <a:ext uri="{FF2B5EF4-FFF2-40B4-BE49-F238E27FC236}">
                <a16:creationId xmlns:a16="http://schemas.microsoft.com/office/drawing/2014/main" id="{3AF7C7A8-410B-6FCC-A02F-E056831BBC3B}"/>
              </a:ext>
            </a:extLst>
          </p:cNvPr>
          <p:cNvSpPr>
            <a:spLocks noGrp="1" noChangeArrowheads="1"/>
          </p:cNvSpPr>
          <p:nvPr>
            <p:ph idx="1"/>
          </p:nvPr>
        </p:nvSpPr>
        <p:spPr>
          <a:xfrm>
            <a:off x="381000" y="2044700"/>
            <a:ext cx="8229600" cy="3975100"/>
          </a:xfrm>
        </p:spPr>
        <p:txBody>
          <a:bodyPr/>
          <a:lstStyle/>
          <a:p>
            <a:pPr algn="just"/>
            <a:r>
              <a:rPr lang="en-US" altLang="en-US">
                <a:effectLst/>
                <a:latin typeface="Times New Roman" panose="02020603050405020304" pitchFamily="18" charset="0"/>
                <a:cs typeface="Times New Roman" panose="02020603050405020304" pitchFamily="18" charset="0"/>
              </a:rPr>
              <a:t>A kernel is a function used in SVM for helping to solve problems.</a:t>
            </a:r>
          </a:p>
          <a:p>
            <a:pPr algn="just"/>
            <a:r>
              <a:rPr lang="en-US" altLang="en-US">
                <a:effectLst/>
                <a:latin typeface="Times New Roman" panose="02020603050405020304" pitchFamily="18" charset="0"/>
                <a:cs typeface="Times New Roman" panose="02020603050405020304" pitchFamily="18" charset="0"/>
              </a:rPr>
              <a:t> They provide shortcuts to avoid complex calculations. </a:t>
            </a:r>
          </a:p>
          <a:p>
            <a:pPr algn="just"/>
            <a:r>
              <a:rPr lang="en-US" altLang="en-US">
                <a:effectLst/>
                <a:latin typeface="Times New Roman" panose="02020603050405020304" pitchFamily="18" charset="0"/>
                <a:cs typeface="Times New Roman" panose="02020603050405020304" pitchFamily="18" charset="0"/>
              </a:rPr>
              <a:t>The amazing thing about kernel is that we can go to higher dimensions and perform smooth calculations with the help of it.</a:t>
            </a:r>
          </a:p>
          <a:p>
            <a:pPr algn="just"/>
            <a:endParaRPr lang="en-US" altLang="en-US">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C327FC3-64EB-F96D-FA15-48BE9DF20484}"/>
              </a:ext>
            </a:extLst>
          </p:cNvPr>
          <p:cNvSpPr>
            <a:spLocks noGrp="1" noRot="1" noChangeArrowheads="1"/>
          </p:cNvSpPr>
          <p:nvPr>
            <p:ph type="title"/>
          </p:nvPr>
        </p:nvSpPr>
        <p:spPr>
          <a:xfrm>
            <a:off x="228600" y="0"/>
            <a:ext cx="8686800" cy="1143000"/>
          </a:xfrm>
        </p:spPr>
        <p:txBody>
          <a:bodyPr/>
          <a:lstStyle/>
          <a:p>
            <a:pPr eaLnBrk="1" hangingPunct="1">
              <a:defRPr/>
            </a:pPr>
            <a:r>
              <a:rPr lang="en-US" altLang="en-US" sz="4000"/>
              <a:t>Mapping into a New Feature Space</a:t>
            </a:r>
            <a:endParaRPr lang="en-US" altLang="en-US" sz="4800"/>
          </a:p>
        </p:txBody>
      </p:sp>
      <p:sp>
        <p:nvSpPr>
          <p:cNvPr id="38915" name="Rectangle 3">
            <a:extLst>
              <a:ext uri="{FF2B5EF4-FFF2-40B4-BE49-F238E27FC236}">
                <a16:creationId xmlns:a16="http://schemas.microsoft.com/office/drawing/2014/main" id="{8F16AF38-4676-213A-8A7C-587E349988BA}"/>
              </a:ext>
            </a:extLst>
          </p:cNvPr>
          <p:cNvSpPr>
            <a:spLocks noGrp="1" noRot="1" noChangeArrowheads="1"/>
          </p:cNvSpPr>
          <p:nvPr>
            <p:ph type="body" idx="1"/>
          </p:nvPr>
        </p:nvSpPr>
        <p:spPr>
          <a:xfrm>
            <a:off x="457200" y="4618038"/>
            <a:ext cx="8686800" cy="1981200"/>
          </a:xfrm>
        </p:spPr>
        <p:txBody>
          <a:bodyPr/>
          <a:lstStyle/>
          <a:p>
            <a:pPr eaLnBrk="1" hangingPunct="1">
              <a:lnSpc>
                <a:spcPct val="90000"/>
              </a:lnSpc>
              <a:defRPr/>
            </a:pPr>
            <a:r>
              <a:rPr lang="en-US" altLang="en-US" sz="2800"/>
              <a:t>Rather than run SVM on x</a:t>
            </a:r>
            <a:r>
              <a:rPr lang="en-US" altLang="en-US" sz="2800" baseline="-25000"/>
              <a:t>i</a:t>
            </a:r>
            <a:r>
              <a:rPr lang="en-US" altLang="en-US" sz="2800"/>
              <a:t>, (original) run it on </a:t>
            </a:r>
            <a:r>
              <a:rPr lang="en-US" altLang="en-US" sz="2800">
                <a:sym typeface="Symbol" panose="05050102010706020507" pitchFamily="18" charset="2"/>
              </a:rPr>
              <a:t></a:t>
            </a:r>
            <a:r>
              <a:rPr lang="en-US" altLang="en-US" sz="2800"/>
              <a:t>(x</a:t>
            </a:r>
            <a:r>
              <a:rPr lang="en-US" altLang="en-US" sz="2800" baseline="-25000"/>
              <a:t>i</a:t>
            </a:r>
            <a:r>
              <a:rPr lang="en-US" altLang="en-US" sz="2800"/>
              <a:t>) (Transform dimensional)</a:t>
            </a:r>
          </a:p>
          <a:p>
            <a:pPr eaLnBrk="1" hangingPunct="1">
              <a:lnSpc>
                <a:spcPct val="90000"/>
              </a:lnSpc>
              <a:defRPr/>
            </a:pPr>
            <a:r>
              <a:rPr lang="en-US" altLang="en-US" sz="2800"/>
              <a:t>Find non-linear separator in input space</a:t>
            </a:r>
          </a:p>
          <a:p>
            <a:pPr eaLnBrk="1" hangingPunct="1">
              <a:lnSpc>
                <a:spcPct val="90000"/>
              </a:lnSpc>
              <a:defRPr/>
            </a:pPr>
            <a:r>
              <a:rPr lang="en-US" altLang="en-US" sz="2800"/>
              <a:t>What if </a:t>
            </a:r>
            <a:r>
              <a:rPr lang="en-US" altLang="en-US" sz="2800">
                <a:sym typeface="Symbol" panose="05050102010706020507" pitchFamily="18" charset="2"/>
              </a:rPr>
              <a:t></a:t>
            </a:r>
            <a:r>
              <a:rPr lang="en-US" altLang="en-US" sz="2800"/>
              <a:t>(x</a:t>
            </a:r>
            <a:r>
              <a:rPr lang="en-US" altLang="en-US" sz="2800" baseline="-25000"/>
              <a:t>i</a:t>
            </a:r>
            <a:r>
              <a:rPr lang="en-US" altLang="en-US" sz="2800"/>
              <a:t>) is really big?</a:t>
            </a:r>
          </a:p>
          <a:p>
            <a:pPr eaLnBrk="1" hangingPunct="1">
              <a:lnSpc>
                <a:spcPct val="90000"/>
              </a:lnSpc>
              <a:defRPr/>
            </a:pPr>
            <a:r>
              <a:rPr lang="en-US" altLang="en-US" sz="2800"/>
              <a:t>Use kernels to compute it implicitly!</a:t>
            </a:r>
          </a:p>
        </p:txBody>
      </p:sp>
      <p:sp>
        <p:nvSpPr>
          <p:cNvPr id="38917" name="Rectangle 5">
            <a:extLst>
              <a:ext uri="{FF2B5EF4-FFF2-40B4-BE49-F238E27FC236}">
                <a16:creationId xmlns:a16="http://schemas.microsoft.com/office/drawing/2014/main" id="{2A49743D-BE18-6835-A8CB-4ACED0BC60EB}"/>
              </a:ext>
            </a:extLst>
          </p:cNvPr>
          <p:cNvSpPr>
            <a:spLocks noChangeArrowheads="1"/>
          </p:cNvSpPr>
          <p:nvPr/>
        </p:nvSpPr>
        <p:spPr bwMode="auto">
          <a:xfrm>
            <a:off x="2982913" y="3352800"/>
            <a:ext cx="3176587" cy="579438"/>
          </a:xfrm>
          <a:prstGeom prst="rect">
            <a:avLst/>
          </a:prstGeom>
          <a:noFill/>
          <a:ln>
            <a:noFill/>
          </a:ln>
          <a:effectLst/>
        </p:spPr>
        <p:txBody>
          <a:bodyPr wrap="none">
            <a:spAutoFit/>
          </a:bodyPr>
          <a:lstStyle/>
          <a:p>
            <a:pPr>
              <a:defRPr/>
            </a:pPr>
            <a:r>
              <a:rPr lang="en-US" altLang="en-US" sz="3200">
                <a:solidFill>
                  <a:schemeClr val="bg2"/>
                </a:solidFill>
                <a:effectLst>
                  <a:outerShdw blurRad="38100" dist="38100" dir="2700000" algn="tl">
                    <a:srgbClr val="C0C0C0"/>
                  </a:outerShdw>
                </a:effectLst>
                <a:latin typeface="Palatino" pitchFamily="18" charset="0"/>
                <a:sym typeface="Symbol" panose="05050102010706020507" pitchFamily="18" charset="2"/>
              </a:rPr>
              <a:t></a:t>
            </a:r>
            <a:r>
              <a:rPr lang="en-US" altLang="en-US" sz="3200">
                <a:solidFill>
                  <a:schemeClr val="bg2"/>
                </a:solidFill>
                <a:effectLst>
                  <a:outerShdw blurRad="38100" dist="38100" dir="2700000" algn="tl">
                    <a:srgbClr val="C0C0C0"/>
                  </a:outerShdw>
                </a:effectLst>
                <a:latin typeface="Palatino" pitchFamily="18" charset="0"/>
              </a:rPr>
              <a:t> : x </a:t>
            </a:r>
            <a:r>
              <a:rPr lang="en-US" altLang="en-US" sz="3200">
                <a:solidFill>
                  <a:schemeClr val="bg2"/>
                </a:solidFill>
                <a:effectLst>
                  <a:outerShdw blurRad="38100" dist="38100" dir="2700000" algn="tl">
                    <a:srgbClr val="C0C0C0"/>
                  </a:outerShdw>
                </a:effectLst>
                <a:latin typeface="Palatino" pitchFamily="18" charset="0"/>
                <a:sym typeface="Wingdings" panose="05000000000000000000" pitchFamily="2" charset="2"/>
              </a:rPr>
              <a:t></a:t>
            </a:r>
            <a:r>
              <a:rPr lang="en-US" altLang="en-US" sz="3200">
                <a:solidFill>
                  <a:schemeClr val="bg2"/>
                </a:solidFill>
                <a:effectLst>
                  <a:outerShdw blurRad="38100" dist="38100" dir="2700000" algn="tl">
                    <a:srgbClr val="C0C0C0"/>
                  </a:outerShdw>
                </a:effectLst>
                <a:latin typeface="Palatino" pitchFamily="18" charset="0"/>
              </a:rPr>
              <a:t> X = </a:t>
            </a:r>
            <a:r>
              <a:rPr lang="en-US" altLang="en-US" sz="3200">
                <a:solidFill>
                  <a:schemeClr val="bg2"/>
                </a:solidFill>
                <a:effectLst>
                  <a:outerShdw blurRad="38100" dist="38100" dir="2700000" algn="tl">
                    <a:srgbClr val="C0C0C0"/>
                  </a:outerShdw>
                </a:effectLst>
                <a:latin typeface="Palatino" pitchFamily="18" charset="0"/>
                <a:sym typeface="Symbol" panose="05050102010706020507" pitchFamily="18" charset="2"/>
              </a:rPr>
              <a:t></a:t>
            </a:r>
            <a:r>
              <a:rPr lang="en-US" altLang="en-US" sz="3200">
                <a:solidFill>
                  <a:schemeClr val="bg2"/>
                </a:solidFill>
                <a:effectLst>
                  <a:outerShdw blurRad="38100" dist="38100" dir="2700000" algn="tl">
                    <a:srgbClr val="C0C0C0"/>
                  </a:outerShdw>
                </a:effectLst>
                <a:latin typeface="Palatino" pitchFamily="18" charset="0"/>
              </a:rPr>
              <a:t>(x)</a:t>
            </a:r>
          </a:p>
        </p:txBody>
      </p:sp>
      <p:sp>
        <p:nvSpPr>
          <p:cNvPr id="38918" name="Rectangle 6">
            <a:extLst>
              <a:ext uri="{FF2B5EF4-FFF2-40B4-BE49-F238E27FC236}">
                <a16:creationId xmlns:a16="http://schemas.microsoft.com/office/drawing/2014/main" id="{30C070AB-408D-D3B2-3521-0922BFE87898}"/>
              </a:ext>
            </a:extLst>
          </p:cNvPr>
          <p:cNvSpPr>
            <a:spLocks noChangeArrowheads="1"/>
          </p:cNvSpPr>
          <p:nvPr/>
        </p:nvSpPr>
        <p:spPr bwMode="auto">
          <a:xfrm>
            <a:off x="1990725" y="4038600"/>
            <a:ext cx="5162550" cy="579438"/>
          </a:xfrm>
          <a:prstGeom prst="rect">
            <a:avLst/>
          </a:prstGeom>
          <a:noFill/>
          <a:ln>
            <a:noFill/>
          </a:ln>
          <a:effectLst/>
        </p:spPr>
        <p:txBody>
          <a:bodyPr wrap="none">
            <a:spAutoFit/>
          </a:bodyPr>
          <a:lstStyle/>
          <a:p>
            <a:pPr>
              <a:defRPr/>
            </a:pPr>
            <a:r>
              <a:rPr lang="en-US" altLang="en-US" sz="3200">
                <a:solidFill>
                  <a:schemeClr val="bg2"/>
                </a:solidFill>
                <a:effectLst>
                  <a:outerShdw blurRad="38100" dist="38100" dir="2700000" algn="tl">
                    <a:srgbClr val="C0C0C0"/>
                  </a:outerShdw>
                </a:effectLst>
                <a:latin typeface="Palatino" pitchFamily="18" charset="0"/>
                <a:sym typeface="Symbol" panose="05050102010706020507" pitchFamily="18" charset="2"/>
              </a:rPr>
              <a:t></a:t>
            </a:r>
            <a:r>
              <a:rPr lang="en-US" altLang="en-US" sz="3200">
                <a:solidFill>
                  <a:schemeClr val="bg2"/>
                </a:solidFill>
                <a:effectLst>
                  <a:outerShdw blurRad="38100" dist="38100" dir="2700000" algn="tl">
                    <a:srgbClr val="C0C0C0"/>
                  </a:outerShdw>
                </a:effectLst>
                <a:latin typeface="Palatino" pitchFamily="18" charset="0"/>
              </a:rPr>
              <a:t>(x</a:t>
            </a:r>
            <a:r>
              <a:rPr lang="en-US" altLang="en-US" sz="3200" baseline="-25000">
                <a:solidFill>
                  <a:schemeClr val="bg2"/>
                </a:solidFill>
                <a:effectLst>
                  <a:outerShdw blurRad="38100" dist="38100" dir="2700000" algn="tl">
                    <a:srgbClr val="C0C0C0"/>
                  </a:outerShdw>
                </a:effectLst>
                <a:latin typeface="Palatino" pitchFamily="18" charset="0"/>
              </a:rPr>
              <a:t>1</a:t>
            </a:r>
            <a:r>
              <a:rPr lang="en-US" altLang="en-US" sz="3200">
                <a:solidFill>
                  <a:schemeClr val="bg2"/>
                </a:solidFill>
                <a:effectLst>
                  <a:outerShdw blurRad="38100" dist="38100" dir="2700000" algn="tl">
                    <a:srgbClr val="C0C0C0"/>
                  </a:outerShdw>
                </a:effectLst>
                <a:latin typeface="Palatino" pitchFamily="18" charset="0"/>
              </a:rPr>
              <a:t>,x</a:t>
            </a:r>
            <a:r>
              <a:rPr lang="en-US" altLang="en-US" sz="3200" baseline="-25000">
                <a:solidFill>
                  <a:schemeClr val="bg2"/>
                </a:solidFill>
                <a:effectLst>
                  <a:outerShdw blurRad="38100" dist="38100" dir="2700000" algn="tl">
                    <a:srgbClr val="C0C0C0"/>
                  </a:outerShdw>
                </a:effectLst>
                <a:latin typeface="Palatino" pitchFamily="18" charset="0"/>
              </a:rPr>
              <a:t>2</a:t>
            </a:r>
            <a:r>
              <a:rPr lang="en-US" altLang="en-US" sz="3200">
                <a:solidFill>
                  <a:schemeClr val="bg2"/>
                </a:solidFill>
                <a:effectLst>
                  <a:outerShdw blurRad="38100" dist="38100" dir="2700000" algn="tl">
                    <a:srgbClr val="C0C0C0"/>
                  </a:outerShdw>
                </a:effectLst>
                <a:latin typeface="Palatino" pitchFamily="18" charset="0"/>
              </a:rPr>
              <a:t>) = (x</a:t>
            </a:r>
            <a:r>
              <a:rPr lang="en-US" altLang="en-US" sz="3200" baseline="-25000">
                <a:solidFill>
                  <a:schemeClr val="bg2"/>
                </a:solidFill>
                <a:effectLst>
                  <a:outerShdw blurRad="38100" dist="38100" dir="2700000" algn="tl">
                    <a:srgbClr val="C0C0C0"/>
                  </a:outerShdw>
                </a:effectLst>
                <a:latin typeface="Palatino" pitchFamily="18" charset="0"/>
              </a:rPr>
              <a:t>1</a:t>
            </a:r>
            <a:r>
              <a:rPr lang="en-US" altLang="en-US" sz="3200">
                <a:solidFill>
                  <a:schemeClr val="bg2"/>
                </a:solidFill>
                <a:effectLst>
                  <a:outerShdw blurRad="38100" dist="38100" dir="2700000" algn="tl">
                    <a:srgbClr val="C0C0C0"/>
                  </a:outerShdw>
                </a:effectLst>
                <a:latin typeface="Palatino" pitchFamily="18" charset="0"/>
              </a:rPr>
              <a:t>,x</a:t>
            </a:r>
            <a:r>
              <a:rPr lang="en-US" altLang="en-US" sz="3200" baseline="-25000">
                <a:solidFill>
                  <a:schemeClr val="bg2"/>
                </a:solidFill>
                <a:effectLst>
                  <a:outerShdw blurRad="38100" dist="38100" dir="2700000" algn="tl">
                    <a:srgbClr val="C0C0C0"/>
                  </a:outerShdw>
                </a:effectLst>
                <a:latin typeface="Palatino" pitchFamily="18" charset="0"/>
              </a:rPr>
              <a:t>2</a:t>
            </a:r>
            <a:r>
              <a:rPr lang="en-US" altLang="en-US" sz="3200">
                <a:solidFill>
                  <a:schemeClr val="bg2"/>
                </a:solidFill>
                <a:effectLst>
                  <a:outerShdw blurRad="38100" dist="38100" dir="2700000" algn="tl">
                    <a:srgbClr val="C0C0C0"/>
                  </a:outerShdw>
                </a:effectLst>
                <a:latin typeface="Palatino" pitchFamily="18" charset="0"/>
              </a:rPr>
              <a:t>,x</a:t>
            </a:r>
            <a:r>
              <a:rPr lang="en-US" altLang="en-US" sz="3200" baseline="-25000">
                <a:solidFill>
                  <a:schemeClr val="bg2"/>
                </a:solidFill>
                <a:effectLst>
                  <a:outerShdw blurRad="38100" dist="38100" dir="2700000" algn="tl">
                    <a:srgbClr val="C0C0C0"/>
                  </a:outerShdw>
                </a:effectLst>
                <a:latin typeface="Palatino" pitchFamily="18" charset="0"/>
              </a:rPr>
              <a:t>1</a:t>
            </a:r>
            <a:r>
              <a:rPr lang="en-US" altLang="en-US" sz="3200" baseline="30000">
                <a:solidFill>
                  <a:schemeClr val="bg2"/>
                </a:solidFill>
                <a:effectLst>
                  <a:outerShdw blurRad="38100" dist="38100" dir="2700000" algn="tl">
                    <a:srgbClr val="C0C0C0"/>
                  </a:outerShdw>
                </a:effectLst>
                <a:latin typeface="Palatino" pitchFamily="18" charset="0"/>
              </a:rPr>
              <a:t>2</a:t>
            </a:r>
            <a:r>
              <a:rPr lang="en-US" altLang="en-US" sz="3200">
                <a:solidFill>
                  <a:schemeClr val="bg2"/>
                </a:solidFill>
                <a:effectLst>
                  <a:outerShdw blurRad="38100" dist="38100" dir="2700000" algn="tl">
                    <a:srgbClr val="C0C0C0"/>
                  </a:outerShdw>
                </a:effectLst>
                <a:latin typeface="Palatino" pitchFamily="18" charset="0"/>
              </a:rPr>
              <a:t>,x</a:t>
            </a:r>
            <a:r>
              <a:rPr lang="en-US" altLang="en-US" sz="3200" baseline="-25000">
                <a:solidFill>
                  <a:schemeClr val="bg2"/>
                </a:solidFill>
                <a:effectLst>
                  <a:outerShdw blurRad="38100" dist="38100" dir="2700000" algn="tl">
                    <a:srgbClr val="C0C0C0"/>
                  </a:outerShdw>
                </a:effectLst>
                <a:latin typeface="Palatino" pitchFamily="18" charset="0"/>
              </a:rPr>
              <a:t>2</a:t>
            </a:r>
            <a:r>
              <a:rPr lang="en-US" altLang="en-US" sz="3200" baseline="30000">
                <a:solidFill>
                  <a:schemeClr val="bg2"/>
                </a:solidFill>
                <a:effectLst>
                  <a:outerShdw blurRad="38100" dist="38100" dir="2700000" algn="tl">
                    <a:srgbClr val="C0C0C0"/>
                  </a:outerShdw>
                </a:effectLst>
                <a:latin typeface="Palatino" pitchFamily="18" charset="0"/>
              </a:rPr>
              <a:t>2</a:t>
            </a:r>
            <a:r>
              <a:rPr lang="en-US" altLang="en-US" sz="3200">
                <a:solidFill>
                  <a:schemeClr val="bg2"/>
                </a:solidFill>
                <a:effectLst>
                  <a:outerShdw blurRad="38100" dist="38100" dir="2700000" algn="tl">
                    <a:srgbClr val="C0C0C0"/>
                  </a:outerShdw>
                </a:effectLst>
                <a:latin typeface="Palatino" pitchFamily="18" charset="0"/>
              </a:rPr>
              <a:t>,x</a:t>
            </a:r>
            <a:r>
              <a:rPr lang="en-US" altLang="en-US" sz="3200" baseline="-25000">
                <a:solidFill>
                  <a:schemeClr val="bg2"/>
                </a:solidFill>
                <a:effectLst>
                  <a:outerShdw blurRad="38100" dist="38100" dir="2700000" algn="tl">
                    <a:srgbClr val="C0C0C0"/>
                  </a:outerShdw>
                </a:effectLst>
                <a:latin typeface="Palatino" pitchFamily="18" charset="0"/>
              </a:rPr>
              <a:t>1</a:t>
            </a:r>
            <a:r>
              <a:rPr lang="en-US" altLang="en-US" sz="3200">
                <a:solidFill>
                  <a:schemeClr val="bg2"/>
                </a:solidFill>
                <a:effectLst>
                  <a:outerShdw blurRad="38100" dist="38100" dir="2700000" algn="tl">
                    <a:srgbClr val="C0C0C0"/>
                  </a:outerShdw>
                </a:effectLst>
                <a:latin typeface="Palatino" pitchFamily="18" charset="0"/>
              </a:rPr>
              <a:t>x</a:t>
            </a:r>
            <a:r>
              <a:rPr lang="en-US" altLang="en-US" sz="3200" baseline="-25000">
                <a:solidFill>
                  <a:schemeClr val="bg2"/>
                </a:solidFill>
                <a:effectLst>
                  <a:outerShdw blurRad="38100" dist="38100" dir="2700000" algn="tl">
                    <a:srgbClr val="C0C0C0"/>
                  </a:outerShdw>
                </a:effectLst>
                <a:latin typeface="Palatino" pitchFamily="18" charset="0"/>
              </a:rPr>
              <a:t>2</a:t>
            </a:r>
            <a:r>
              <a:rPr lang="en-US" altLang="en-US" sz="3200">
                <a:solidFill>
                  <a:schemeClr val="bg2"/>
                </a:solidFill>
                <a:effectLst>
                  <a:outerShdw blurRad="38100" dist="38100" dir="2700000" algn="tl">
                    <a:srgbClr val="C0C0C0"/>
                  </a:outerShdw>
                </a:effectLst>
                <a:latin typeface="Palatino" pitchFamily="18" charset="0"/>
              </a:rPr>
              <a:t>)</a:t>
            </a:r>
          </a:p>
        </p:txBody>
      </p:sp>
      <p:pic>
        <p:nvPicPr>
          <p:cNvPr id="63494" name="Picture 7">
            <a:extLst>
              <a:ext uri="{FF2B5EF4-FFF2-40B4-BE49-F238E27FC236}">
                <a16:creationId xmlns:a16="http://schemas.microsoft.com/office/drawing/2014/main" id="{B7E300B5-4B5E-5EF1-541C-1257576CF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1143000"/>
            <a:ext cx="6645275"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5" name="Text Box 8">
            <a:extLst>
              <a:ext uri="{FF2B5EF4-FFF2-40B4-BE49-F238E27FC236}">
                <a16:creationId xmlns:a16="http://schemas.microsoft.com/office/drawing/2014/main" id="{E47293EB-5858-B638-9D0B-9A12E55DC037}"/>
              </a:ext>
            </a:extLst>
          </p:cNvPr>
          <p:cNvSpPr txBox="1">
            <a:spLocks noChangeArrowheads="1"/>
          </p:cNvSpPr>
          <p:nvPr/>
        </p:nvSpPr>
        <p:spPr bwMode="auto">
          <a:xfrm>
            <a:off x="6472238" y="6461125"/>
            <a:ext cx="2671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1000"/>
              <a:t>Image from </a:t>
            </a:r>
            <a:r>
              <a:rPr lang="en-US" altLang="en-US" sz="1000">
                <a:hlinkClick r:id="rId4"/>
              </a:rPr>
              <a:t>http://web.engr.oregonstate.edu/</a:t>
            </a:r>
            <a:endParaRPr lang="en-US" altLang="en-US" sz="1000"/>
          </a:p>
          <a:p>
            <a:pPr>
              <a:spcBef>
                <a:spcPct val="0"/>
              </a:spcBef>
              <a:buClrTx/>
              <a:buSzTx/>
              <a:buFontTx/>
              <a:buNone/>
            </a:pPr>
            <a:r>
              <a:rPr lang="en-US" altLang="en-US" sz="1000">
                <a:solidFill>
                  <a:schemeClr val="hlink"/>
                </a:solidFill>
              </a:rPr>
              <a:t>   </a:t>
            </a:r>
            <a:r>
              <a:rPr lang="en-US" altLang="en-US" sz="1000" u="sng">
                <a:solidFill>
                  <a:schemeClr val="hlink"/>
                </a:solidFill>
              </a:rPr>
              <a:t>~afern/classes/cs534/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F0D9A2E-1C12-C397-ED56-9D59EE7837A3}"/>
              </a:ext>
            </a:extLst>
          </p:cNvPr>
          <p:cNvSpPr>
            <a:spLocks noGrp="1" noRot="1" noChangeArrowheads="1"/>
          </p:cNvSpPr>
          <p:nvPr>
            <p:ph type="title"/>
          </p:nvPr>
        </p:nvSpPr>
        <p:spPr/>
        <p:txBody>
          <a:bodyPr/>
          <a:lstStyle/>
          <a:p>
            <a:pPr eaLnBrk="1" hangingPunct="1">
              <a:defRPr/>
            </a:pPr>
            <a:r>
              <a:rPr lang="en-US" altLang="en-US"/>
              <a:t>Kernels</a:t>
            </a:r>
          </a:p>
        </p:txBody>
      </p:sp>
      <p:sp>
        <p:nvSpPr>
          <p:cNvPr id="39939" name="Rectangle 3">
            <a:extLst>
              <a:ext uri="{FF2B5EF4-FFF2-40B4-BE49-F238E27FC236}">
                <a16:creationId xmlns:a16="http://schemas.microsoft.com/office/drawing/2014/main" id="{FFCCDC42-1E9C-AFDA-D54F-BDE26C45FAE0}"/>
              </a:ext>
            </a:extLst>
          </p:cNvPr>
          <p:cNvSpPr>
            <a:spLocks noGrp="1" noRot="1" noChangeArrowheads="1"/>
          </p:cNvSpPr>
          <p:nvPr>
            <p:ph type="body" idx="1"/>
          </p:nvPr>
        </p:nvSpPr>
        <p:spPr>
          <a:xfrm>
            <a:off x="457200" y="1600200"/>
            <a:ext cx="8229600" cy="4983163"/>
          </a:xfrm>
        </p:spPr>
        <p:txBody>
          <a:bodyPr/>
          <a:lstStyle/>
          <a:p>
            <a:pPr eaLnBrk="1" hangingPunct="1">
              <a:defRPr/>
            </a:pPr>
            <a:r>
              <a:rPr lang="en-US" altLang="en-US"/>
              <a:t>Find kernel K such that</a:t>
            </a:r>
          </a:p>
          <a:p>
            <a:pPr lvl="1" eaLnBrk="1" hangingPunct="1">
              <a:defRPr/>
            </a:pPr>
            <a:r>
              <a:rPr lang="en-US" altLang="en-US"/>
              <a:t>K(x</a:t>
            </a:r>
            <a:r>
              <a:rPr lang="en-US" altLang="en-US" baseline="-25000"/>
              <a:t>1</a:t>
            </a:r>
            <a:r>
              <a:rPr lang="en-US" altLang="en-US"/>
              <a:t>,x</a:t>
            </a:r>
            <a:r>
              <a:rPr lang="en-US" altLang="en-US" baseline="-25000"/>
              <a:t>2</a:t>
            </a:r>
            <a:r>
              <a:rPr lang="en-US" altLang="en-US"/>
              <a:t>) = &lt; </a:t>
            </a:r>
            <a:r>
              <a:rPr lang="en-US" altLang="en-US">
                <a:sym typeface="Symbol" panose="05050102010706020507" pitchFamily="18" charset="2"/>
              </a:rPr>
              <a:t></a:t>
            </a:r>
            <a:r>
              <a:rPr lang="en-US" altLang="en-US"/>
              <a:t>(x</a:t>
            </a:r>
            <a:r>
              <a:rPr lang="en-US" altLang="en-US" baseline="-25000"/>
              <a:t>1</a:t>
            </a:r>
            <a:r>
              <a:rPr lang="en-US" altLang="en-US"/>
              <a:t>), </a:t>
            </a:r>
            <a:r>
              <a:rPr lang="en-US" altLang="en-US">
                <a:sym typeface="Symbol" panose="05050102010706020507" pitchFamily="18" charset="2"/>
              </a:rPr>
              <a:t></a:t>
            </a:r>
            <a:r>
              <a:rPr lang="en-US" altLang="en-US"/>
              <a:t>(x</a:t>
            </a:r>
            <a:r>
              <a:rPr lang="en-US" altLang="en-US" baseline="-25000"/>
              <a:t>2</a:t>
            </a:r>
            <a:r>
              <a:rPr lang="en-US" altLang="en-US"/>
              <a:t>)&gt;</a:t>
            </a:r>
          </a:p>
          <a:p>
            <a:pPr eaLnBrk="1" hangingPunct="1">
              <a:defRPr/>
            </a:pPr>
            <a:r>
              <a:rPr lang="en-US" altLang="en-US"/>
              <a:t>Computing K(x</a:t>
            </a:r>
            <a:r>
              <a:rPr lang="en-US" altLang="en-US" baseline="-25000"/>
              <a:t>1</a:t>
            </a:r>
            <a:r>
              <a:rPr lang="en-US" altLang="en-US"/>
              <a:t>,x</a:t>
            </a:r>
            <a:r>
              <a:rPr lang="en-US" altLang="en-US" baseline="-25000"/>
              <a:t>2</a:t>
            </a:r>
            <a:r>
              <a:rPr lang="en-US" altLang="en-US"/>
              <a:t>) should be efficient, much more so than computing </a:t>
            </a:r>
            <a:r>
              <a:rPr lang="en-US" altLang="en-US">
                <a:sym typeface="Symbol" panose="05050102010706020507" pitchFamily="18" charset="2"/>
              </a:rPr>
              <a:t></a:t>
            </a:r>
            <a:r>
              <a:rPr lang="en-US" altLang="en-US"/>
              <a:t>(x</a:t>
            </a:r>
            <a:r>
              <a:rPr lang="en-US" altLang="en-US" baseline="-25000"/>
              <a:t>1</a:t>
            </a:r>
            <a:r>
              <a:rPr lang="en-US" altLang="en-US"/>
              <a:t>) and </a:t>
            </a:r>
            <a:r>
              <a:rPr lang="en-US" altLang="en-US">
                <a:sym typeface="Symbol" panose="05050102010706020507" pitchFamily="18" charset="2"/>
              </a:rPr>
              <a:t></a:t>
            </a:r>
            <a:r>
              <a:rPr lang="en-US" altLang="en-US"/>
              <a:t>(x</a:t>
            </a:r>
            <a:r>
              <a:rPr lang="en-US" altLang="en-US" baseline="-25000"/>
              <a:t>2</a:t>
            </a:r>
            <a:r>
              <a:rPr lang="en-US" altLang="en-US"/>
              <a:t>)</a:t>
            </a:r>
          </a:p>
          <a:p>
            <a:pPr eaLnBrk="1" hangingPunct="1">
              <a:defRPr/>
            </a:pPr>
            <a:r>
              <a:rPr lang="en-US" altLang="en-US"/>
              <a:t>Use K(x</a:t>
            </a:r>
            <a:r>
              <a:rPr lang="en-US" altLang="en-US" baseline="-25000"/>
              <a:t>1</a:t>
            </a:r>
            <a:r>
              <a:rPr lang="en-US" altLang="en-US"/>
              <a:t>,x</a:t>
            </a:r>
            <a:r>
              <a:rPr lang="en-US" altLang="en-US" baseline="-25000"/>
              <a:t>2</a:t>
            </a:r>
            <a:r>
              <a:rPr lang="en-US" altLang="en-US"/>
              <a:t>) in SVM algorithm rather than &lt;x</a:t>
            </a:r>
            <a:r>
              <a:rPr lang="en-US" altLang="en-US" baseline="-25000"/>
              <a:t>1</a:t>
            </a:r>
            <a:r>
              <a:rPr lang="en-US" altLang="en-US"/>
              <a:t>,x</a:t>
            </a:r>
            <a:r>
              <a:rPr lang="en-US" altLang="en-US" baseline="-25000"/>
              <a:t>2</a:t>
            </a:r>
            <a:r>
              <a:rPr lang="en-US" altLang="en-US"/>
              <a:t>&gt;</a:t>
            </a:r>
          </a:p>
          <a:p>
            <a:pPr eaLnBrk="1" hangingPunct="1">
              <a:defRPr/>
            </a:pPr>
            <a:r>
              <a:rPr lang="en-US" altLang="en-US"/>
              <a:t>Remarkably, this is possible</a:t>
            </a:r>
          </a:p>
          <a:p>
            <a:pPr eaLnBrk="1" hangingPunct="1">
              <a:defRPr/>
            </a:pPr>
            <a:r>
              <a:rPr lang="en-US" altLang="en-US" sz="2800">
                <a:latin typeface="Times New Roman" panose="02020603050405020304" pitchFamily="18" charset="0"/>
                <a:cs typeface="Times New Roman" panose="02020603050405020304" pitchFamily="18" charset="0"/>
              </a:rPr>
              <a:t>Visit</a:t>
            </a:r>
            <a:r>
              <a:rPr lang="en-US" altLang="en-US"/>
              <a:t>: </a:t>
            </a:r>
            <a:r>
              <a:rPr lang="en-US" altLang="en-US" sz="24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https://www.youtube.com/watch?v=5l3mSlY2MsM</a:t>
            </a:r>
            <a:endParaRPr lang="en-US" altLang="en-US">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7F6DDD34-E262-75EF-24A0-FC38147C4262}"/>
              </a:ext>
            </a:extLst>
          </p:cNvPr>
          <p:cNvSpPr>
            <a:spLocks noGrp="1" noChangeArrowheads="1"/>
          </p:cNvSpPr>
          <p:nvPr>
            <p:ph type="title"/>
          </p:nvPr>
        </p:nvSpPr>
        <p:spPr>
          <a:xfrm>
            <a:off x="457200" y="274638"/>
            <a:ext cx="8229600" cy="334962"/>
          </a:xfrm>
        </p:spPr>
        <p:txBody>
          <a:bodyPr/>
          <a:lstStyle/>
          <a:p>
            <a:pPr algn="l">
              <a:defRPr/>
            </a:pPr>
            <a:r>
              <a:rPr lang="en-US" altLang="en-US"/>
              <a:t>Kernel Functions Types</a:t>
            </a:r>
          </a:p>
        </p:txBody>
      </p:sp>
      <p:sp>
        <p:nvSpPr>
          <p:cNvPr id="227331" name="Rectangle 3">
            <a:extLst>
              <a:ext uri="{FF2B5EF4-FFF2-40B4-BE49-F238E27FC236}">
                <a16:creationId xmlns:a16="http://schemas.microsoft.com/office/drawing/2014/main" id="{B4968B21-B7A9-8E95-AF81-3286FB600371}"/>
              </a:ext>
            </a:extLst>
          </p:cNvPr>
          <p:cNvSpPr>
            <a:spLocks noGrp="1" noChangeArrowheads="1"/>
          </p:cNvSpPr>
          <p:nvPr>
            <p:ph type="body" idx="1"/>
          </p:nvPr>
        </p:nvSpPr>
        <p:spPr>
          <a:xfrm>
            <a:off x="457200" y="838200"/>
            <a:ext cx="8229600" cy="5745163"/>
          </a:xfrm>
        </p:spPr>
        <p:txBody>
          <a:bodyPr/>
          <a:lstStyle/>
          <a:p>
            <a:pPr>
              <a:lnSpc>
                <a:spcPct val="90000"/>
              </a:lnSpc>
              <a:defRPr/>
            </a:pPr>
            <a:r>
              <a:rPr lang="en-US" altLang="en-US"/>
              <a:t>Linear: </a:t>
            </a:r>
            <a:r>
              <a:rPr lang="en-US" altLang="en-US" i="1"/>
              <a:t>K</a:t>
            </a:r>
            <a:r>
              <a:rPr lang="en-US" altLang="en-US"/>
              <a:t>(</a:t>
            </a:r>
            <a:r>
              <a:rPr lang="en-US" altLang="en-US" b="1" err="1"/>
              <a:t>x</a:t>
            </a:r>
            <a:r>
              <a:rPr lang="en-US" altLang="en-US" i="1" baseline="-25000" err="1"/>
              <a:t>i</a:t>
            </a:r>
            <a:r>
              <a:rPr lang="en-US" altLang="en-US" err="1"/>
              <a:t>,</a:t>
            </a:r>
            <a:r>
              <a:rPr lang="en-US" altLang="en-US" b="1" err="1"/>
              <a:t>x</a:t>
            </a:r>
            <a:r>
              <a:rPr lang="en-US" altLang="en-US" i="1" baseline="-25000" err="1"/>
              <a:t>j</a:t>
            </a:r>
            <a:r>
              <a:rPr lang="en-US" altLang="en-US"/>
              <a:t>)= </a:t>
            </a:r>
            <a:r>
              <a:rPr lang="en-US" altLang="en-US" b="1" err="1"/>
              <a:t>x</a:t>
            </a:r>
            <a:r>
              <a:rPr lang="en-US" altLang="en-US" i="1" baseline="-25000" err="1"/>
              <a:t>i</a:t>
            </a:r>
            <a:r>
              <a:rPr lang="en-US" altLang="en-US" b="1" baseline="30000" err="1"/>
              <a:t>T</a:t>
            </a:r>
            <a:r>
              <a:rPr lang="en-US" altLang="en-US" b="1" err="1"/>
              <a:t>x</a:t>
            </a:r>
            <a:r>
              <a:rPr lang="en-US" altLang="en-US" i="1" baseline="-25000" err="1"/>
              <a:t>j</a:t>
            </a:r>
            <a:r>
              <a:rPr lang="en-US" altLang="en-US" b="1" baseline="-25000"/>
              <a:t>  </a:t>
            </a:r>
          </a:p>
          <a:p>
            <a:pPr lvl="1">
              <a:lnSpc>
                <a:spcPct val="90000"/>
              </a:lnSpc>
              <a:defRPr/>
            </a:pPr>
            <a:r>
              <a:rPr lang="en-US" altLang="en-US"/>
              <a:t>Mapping </a:t>
            </a:r>
            <a:r>
              <a:rPr lang="el-GR" altLang="en-US">
                <a:cs typeface="Times New Roman" panose="02020603050405020304" pitchFamily="18" charset="0"/>
              </a:rPr>
              <a:t>Φ</a:t>
            </a:r>
            <a:r>
              <a:rPr lang="en-US" altLang="en-US">
                <a:cs typeface="Times New Roman" panose="02020603050405020304" pitchFamily="18" charset="0"/>
              </a:rPr>
              <a:t>:    </a:t>
            </a:r>
            <a:r>
              <a:rPr lang="en-US" altLang="en-US" b="1">
                <a:cs typeface="Times New Roman" panose="02020603050405020304" pitchFamily="18" charset="0"/>
              </a:rPr>
              <a:t>x</a:t>
            </a:r>
            <a:r>
              <a:rPr lang="en-US" altLang="en-US" b="1" baseline="-25000">
                <a:cs typeface="Times New Roman" panose="02020603050405020304" pitchFamily="18" charset="0"/>
              </a:rPr>
              <a:t>  </a:t>
            </a:r>
            <a:r>
              <a:rPr lang="en-US" altLang="en-US" b="1">
                <a:cs typeface="Times New Roman" panose="02020603050405020304" pitchFamily="18" charset="0"/>
              </a:rPr>
              <a:t>→ </a:t>
            </a:r>
            <a:r>
              <a:rPr lang="en-US" altLang="en-US">
                <a:cs typeface="Times New Roman" panose="02020603050405020304" pitchFamily="18" charset="0"/>
              </a:rPr>
              <a:t> </a:t>
            </a:r>
            <a:r>
              <a:rPr lang="el-GR" altLang="en-US" b="1">
                <a:cs typeface="Times New Roman" panose="02020603050405020304" pitchFamily="18" charset="0"/>
              </a:rPr>
              <a:t>φ</a:t>
            </a:r>
            <a:r>
              <a:rPr lang="en-US" altLang="en-US">
                <a:cs typeface="Times New Roman" panose="02020603050405020304" pitchFamily="18" charset="0"/>
              </a:rPr>
              <a:t>(</a:t>
            </a:r>
            <a:r>
              <a:rPr lang="en-US" altLang="en-US" b="1">
                <a:cs typeface="Times New Roman" panose="02020603050405020304" pitchFamily="18" charset="0"/>
              </a:rPr>
              <a:t>x</a:t>
            </a:r>
            <a:r>
              <a:rPr lang="en-US" altLang="en-US">
                <a:cs typeface="Times New Roman" panose="02020603050405020304" pitchFamily="18" charset="0"/>
              </a:rPr>
              <a:t>), where </a:t>
            </a:r>
            <a:r>
              <a:rPr lang="el-GR" altLang="en-US" b="1">
                <a:cs typeface="Times New Roman" panose="02020603050405020304" pitchFamily="18" charset="0"/>
              </a:rPr>
              <a:t>φ</a:t>
            </a:r>
            <a:r>
              <a:rPr lang="en-US" altLang="en-US">
                <a:cs typeface="Times New Roman" panose="02020603050405020304" pitchFamily="18" charset="0"/>
              </a:rPr>
              <a:t>(</a:t>
            </a:r>
            <a:r>
              <a:rPr lang="en-US" altLang="en-US" b="1">
                <a:cs typeface="Times New Roman" panose="02020603050405020304" pitchFamily="18" charset="0"/>
              </a:rPr>
              <a:t>x</a:t>
            </a:r>
            <a:r>
              <a:rPr lang="en-US" altLang="en-US">
                <a:cs typeface="Times New Roman" panose="02020603050405020304" pitchFamily="18" charset="0"/>
              </a:rPr>
              <a:t>) is </a:t>
            </a:r>
            <a:r>
              <a:rPr lang="en-US" altLang="en-US" b="1">
                <a:cs typeface="Times New Roman" panose="02020603050405020304" pitchFamily="18" charset="0"/>
              </a:rPr>
              <a:t>x</a:t>
            </a:r>
            <a:r>
              <a:rPr lang="en-US" altLang="en-US">
                <a:cs typeface="Times New Roman" panose="02020603050405020304" pitchFamily="18" charset="0"/>
              </a:rPr>
              <a:t> itself</a:t>
            </a:r>
            <a:endParaRPr lang="en-US" altLang="en-US" b="1" baseline="-25000"/>
          </a:p>
          <a:p>
            <a:pPr>
              <a:lnSpc>
                <a:spcPct val="90000"/>
              </a:lnSpc>
              <a:defRPr/>
            </a:pPr>
            <a:r>
              <a:rPr lang="en-US" altLang="en-US"/>
              <a:t>Polynomial of power </a:t>
            </a:r>
            <a:r>
              <a:rPr lang="en-US" altLang="en-US" i="1"/>
              <a:t>p</a:t>
            </a:r>
            <a:r>
              <a:rPr lang="en-US" altLang="en-US"/>
              <a:t>: </a:t>
            </a:r>
            <a:r>
              <a:rPr lang="en-US" altLang="en-US" i="1"/>
              <a:t>K</a:t>
            </a:r>
            <a:r>
              <a:rPr lang="en-US" altLang="en-US"/>
              <a:t>(</a:t>
            </a:r>
            <a:r>
              <a:rPr lang="en-US" altLang="en-US" b="1" err="1"/>
              <a:t>x</a:t>
            </a:r>
            <a:r>
              <a:rPr lang="en-US" altLang="en-US" i="1" baseline="-25000" err="1"/>
              <a:t>i</a:t>
            </a:r>
            <a:r>
              <a:rPr lang="en-US" altLang="en-US" err="1"/>
              <a:t>,</a:t>
            </a:r>
            <a:r>
              <a:rPr lang="en-US" altLang="en-US" b="1" err="1"/>
              <a:t>x</a:t>
            </a:r>
            <a:r>
              <a:rPr lang="en-US" altLang="en-US" i="1" baseline="-25000" err="1"/>
              <a:t>j</a:t>
            </a:r>
            <a:r>
              <a:rPr lang="en-US" altLang="en-US"/>
              <a:t>)= (C+</a:t>
            </a:r>
            <a:r>
              <a:rPr lang="en-US" altLang="en-US">
                <a:cs typeface="Times New Roman" panose="02020603050405020304" pitchFamily="18" charset="0"/>
              </a:rPr>
              <a:t> </a:t>
            </a:r>
            <a:r>
              <a:rPr lang="en-US" altLang="en-US" b="1" err="1"/>
              <a:t>x</a:t>
            </a:r>
            <a:r>
              <a:rPr lang="en-US" altLang="en-US" i="1" baseline="-25000" err="1"/>
              <a:t>i</a:t>
            </a:r>
            <a:r>
              <a:rPr lang="en-US" altLang="en-US" b="1" baseline="30000" err="1"/>
              <a:t>T</a:t>
            </a:r>
            <a:r>
              <a:rPr lang="en-US" altLang="en-US" b="1" err="1"/>
              <a:t>x</a:t>
            </a:r>
            <a:r>
              <a:rPr lang="en-US" altLang="en-US" i="1" baseline="-25000" err="1"/>
              <a:t>j</a:t>
            </a:r>
            <a:r>
              <a:rPr lang="en-US" altLang="en-US"/>
              <a:t>)</a:t>
            </a:r>
            <a:r>
              <a:rPr lang="en-US" altLang="en-US" i="1" baseline="30000"/>
              <a:t>p</a:t>
            </a:r>
          </a:p>
          <a:p>
            <a:pPr lvl="1">
              <a:lnSpc>
                <a:spcPct val="90000"/>
              </a:lnSpc>
              <a:defRPr/>
            </a:pPr>
            <a:r>
              <a:rPr lang="en-US" altLang="en-US"/>
              <a:t>Mapping </a:t>
            </a:r>
            <a:r>
              <a:rPr lang="el-GR" altLang="en-US">
                <a:cs typeface="Times New Roman" panose="02020603050405020304" pitchFamily="18" charset="0"/>
              </a:rPr>
              <a:t>Φ</a:t>
            </a:r>
            <a:r>
              <a:rPr lang="en-US" altLang="en-US">
                <a:cs typeface="Times New Roman" panose="02020603050405020304" pitchFamily="18" charset="0"/>
              </a:rPr>
              <a:t>:    </a:t>
            </a:r>
            <a:r>
              <a:rPr lang="en-US" altLang="en-US" b="1">
                <a:cs typeface="Times New Roman" panose="02020603050405020304" pitchFamily="18" charset="0"/>
              </a:rPr>
              <a:t>x</a:t>
            </a:r>
            <a:r>
              <a:rPr lang="en-US" altLang="en-US" b="1" baseline="-25000">
                <a:cs typeface="Times New Roman" panose="02020603050405020304" pitchFamily="18" charset="0"/>
              </a:rPr>
              <a:t>  </a:t>
            </a:r>
            <a:r>
              <a:rPr lang="en-US" altLang="en-US" b="1">
                <a:cs typeface="Times New Roman" panose="02020603050405020304" pitchFamily="18" charset="0"/>
              </a:rPr>
              <a:t>→ </a:t>
            </a:r>
            <a:r>
              <a:rPr lang="en-US" altLang="en-US">
                <a:cs typeface="Times New Roman" panose="02020603050405020304" pitchFamily="18" charset="0"/>
              </a:rPr>
              <a:t> </a:t>
            </a:r>
            <a:r>
              <a:rPr lang="el-GR" altLang="en-US" b="1">
                <a:cs typeface="Times New Roman" panose="02020603050405020304" pitchFamily="18" charset="0"/>
              </a:rPr>
              <a:t>φ</a:t>
            </a:r>
            <a:r>
              <a:rPr lang="en-US" altLang="en-US">
                <a:cs typeface="Times New Roman" panose="02020603050405020304" pitchFamily="18" charset="0"/>
              </a:rPr>
              <a:t>(</a:t>
            </a:r>
            <a:r>
              <a:rPr lang="en-US" altLang="en-US" b="1">
                <a:cs typeface="Times New Roman" panose="02020603050405020304" pitchFamily="18" charset="0"/>
              </a:rPr>
              <a:t>x</a:t>
            </a:r>
            <a:r>
              <a:rPr lang="en-US" altLang="en-US">
                <a:cs typeface="Times New Roman" panose="02020603050405020304" pitchFamily="18" charset="0"/>
              </a:rPr>
              <a:t>), where </a:t>
            </a:r>
            <a:r>
              <a:rPr lang="el-GR" altLang="en-US" b="1">
                <a:cs typeface="Times New Roman" panose="02020603050405020304" pitchFamily="18" charset="0"/>
              </a:rPr>
              <a:t>φ</a:t>
            </a:r>
            <a:r>
              <a:rPr lang="en-US" altLang="en-US">
                <a:cs typeface="Times New Roman" panose="02020603050405020304" pitchFamily="18" charset="0"/>
              </a:rPr>
              <a:t>(</a:t>
            </a:r>
            <a:r>
              <a:rPr lang="en-US" altLang="en-US" b="1">
                <a:cs typeface="Times New Roman" panose="02020603050405020304" pitchFamily="18" charset="0"/>
              </a:rPr>
              <a:t>x</a:t>
            </a:r>
            <a:r>
              <a:rPr lang="en-US" altLang="en-US">
                <a:cs typeface="Times New Roman" panose="02020603050405020304" pitchFamily="18" charset="0"/>
              </a:rPr>
              <a:t>) has           dimensions; C- slack penalty factor</a:t>
            </a:r>
          </a:p>
          <a:p>
            <a:pPr>
              <a:lnSpc>
                <a:spcPct val="90000"/>
              </a:lnSpc>
              <a:defRPr/>
            </a:pPr>
            <a:r>
              <a:rPr lang="en-US" altLang="en-US"/>
              <a:t>Gaussian (radial-basis function): </a:t>
            </a:r>
          </a:p>
          <a:p>
            <a:pPr marL="0" indent="0">
              <a:lnSpc>
                <a:spcPct val="90000"/>
              </a:lnSpc>
              <a:buFont typeface="Wingdings" panose="05000000000000000000" pitchFamily="2" charset="2"/>
              <a:buNone/>
              <a:defRPr/>
            </a:pPr>
            <a:r>
              <a:rPr lang="en-US" altLang="en-US" i="1"/>
              <a:t>   K</a:t>
            </a:r>
            <a:r>
              <a:rPr lang="en-US" altLang="en-US"/>
              <a:t>(</a:t>
            </a:r>
            <a:r>
              <a:rPr lang="en-US" altLang="en-US" b="1" err="1"/>
              <a:t>x</a:t>
            </a:r>
            <a:r>
              <a:rPr lang="en-US" altLang="en-US" i="1" baseline="-25000" err="1"/>
              <a:t>i</a:t>
            </a:r>
            <a:r>
              <a:rPr lang="en-US" altLang="en-US" err="1"/>
              <a:t>,</a:t>
            </a:r>
            <a:r>
              <a:rPr lang="en-US" altLang="en-US" b="1" err="1"/>
              <a:t>x</a:t>
            </a:r>
            <a:r>
              <a:rPr lang="en-US" altLang="en-US" i="1" baseline="-25000" err="1"/>
              <a:t>j</a:t>
            </a:r>
            <a:r>
              <a:rPr lang="en-US" altLang="en-US"/>
              <a:t>) =   </a:t>
            </a:r>
          </a:p>
          <a:p>
            <a:pPr lvl="1">
              <a:lnSpc>
                <a:spcPct val="90000"/>
              </a:lnSpc>
              <a:defRPr/>
            </a:pPr>
            <a:endParaRPr lang="en-US" altLang="en-US"/>
          </a:p>
          <a:p>
            <a:pPr lvl="1">
              <a:lnSpc>
                <a:spcPct val="90000"/>
              </a:lnSpc>
              <a:defRPr/>
            </a:pPr>
            <a:r>
              <a:rPr lang="en-US" altLang="en-US"/>
              <a:t>Mapping </a:t>
            </a:r>
            <a:r>
              <a:rPr lang="el-GR" altLang="en-US">
                <a:cs typeface="Times New Roman" panose="02020603050405020304" pitchFamily="18" charset="0"/>
              </a:rPr>
              <a:t>Φ</a:t>
            </a:r>
            <a:r>
              <a:rPr lang="en-US" altLang="en-US">
                <a:cs typeface="Times New Roman" panose="02020603050405020304" pitchFamily="18" charset="0"/>
              </a:rPr>
              <a:t>:  </a:t>
            </a:r>
            <a:r>
              <a:rPr lang="en-US" altLang="en-US" b="1">
                <a:cs typeface="Times New Roman" panose="02020603050405020304" pitchFamily="18" charset="0"/>
              </a:rPr>
              <a:t>x</a:t>
            </a:r>
            <a:r>
              <a:rPr lang="en-US" altLang="en-US" b="1" baseline="-25000">
                <a:cs typeface="Times New Roman" panose="02020603050405020304" pitchFamily="18" charset="0"/>
              </a:rPr>
              <a:t> </a:t>
            </a:r>
            <a:r>
              <a:rPr lang="en-US" altLang="en-US" b="1">
                <a:cs typeface="Times New Roman" panose="02020603050405020304" pitchFamily="18" charset="0"/>
              </a:rPr>
              <a:t>→  </a:t>
            </a:r>
            <a:r>
              <a:rPr lang="el-GR" altLang="en-US" b="1">
                <a:cs typeface="Times New Roman" panose="02020603050405020304" pitchFamily="18" charset="0"/>
              </a:rPr>
              <a:t>φ</a:t>
            </a:r>
            <a:r>
              <a:rPr lang="en-US" altLang="en-US">
                <a:cs typeface="Times New Roman" panose="02020603050405020304" pitchFamily="18" charset="0"/>
              </a:rPr>
              <a:t>(</a:t>
            </a:r>
            <a:r>
              <a:rPr lang="en-US" altLang="en-US" b="1">
                <a:cs typeface="Times New Roman" panose="02020603050405020304" pitchFamily="18" charset="0"/>
              </a:rPr>
              <a:t>x</a:t>
            </a:r>
            <a:r>
              <a:rPr lang="en-US" altLang="en-US">
                <a:cs typeface="Times New Roman" panose="02020603050405020304" pitchFamily="18" charset="0"/>
              </a:rPr>
              <a:t>), where </a:t>
            </a:r>
            <a:r>
              <a:rPr lang="el-GR" altLang="en-US" b="1">
                <a:cs typeface="Times New Roman" panose="02020603050405020304" pitchFamily="18" charset="0"/>
              </a:rPr>
              <a:t>φ</a:t>
            </a:r>
            <a:r>
              <a:rPr lang="en-US" altLang="en-US">
                <a:cs typeface="Times New Roman" panose="02020603050405020304" pitchFamily="18" charset="0"/>
              </a:rPr>
              <a:t>(</a:t>
            </a:r>
            <a:r>
              <a:rPr lang="en-US" altLang="en-US" b="1">
                <a:cs typeface="Times New Roman" panose="02020603050405020304" pitchFamily="18" charset="0"/>
              </a:rPr>
              <a:t>x</a:t>
            </a:r>
            <a:r>
              <a:rPr lang="en-US" altLang="en-US">
                <a:cs typeface="Times New Roman" panose="02020603050405020304" pitchFamily="18" charset="0"/>
              </a:rPr>
              <a:t>) is </a:t>
            </a:r>
            <a:r>
              <a:rPr lang="en-US" altLang="en-US" i="1">
                <a:cs typeface="Times New Roman" panose="02020603050405020304" pitchFamily="18" charset="0"/>
              </a:rPr>
              <a:t>infinite-dimensional</a:t>
            </a:r>
            <a:r>
              <a:rPr lang="en-US" altLang="en-US">
                <a:cs typeface="Times New Roman" panose="02020603050405020304" pitchFamily="18" charset="0"/>
              </a:rPr>
              <a:t>: every point is mapped to </a:t>
            </a:r>
            <a:r>
              <a:rPr lang="en-US" altLang="en-US" i="1">
                <a:cs typeface="Times New Roman" panose="02020603050405020304" pitchFamily="18" charset="0"/>
              </a:rPr>
              <a:t>a function </a:t>
            </a:r>
            <a:r>
              <a:rPr lang="en-US" altLang="en-US">
                <a:cs typeface="Times New Roman" panose="02020603050405020304" pitchFamily="18" charset="0"/>
              </a:rPr>
              <a:t>(a Gaussian); combination of functions for support vectors is the separator.</a:t>
            </a:r>
            <a:endParaRPr lang="en-US" altLang="en-US"/>
          </a:p>
          <a:p>
            <a:pPr>
              <a:lnSpc>
                <a:spcPct val="90000"/>
              </a:lnSpc>
              <a:defRPr/>
            </a:pPr>
            <a:r>
              <a:rPr lang="en-US" altLang="en-US">
                <a:cs typeface="Times New Roman" panose="02020603050405020304" pitchFamily="18" charset="0"/>
              </a:rPr>
              <a:t>.</a:t>
            </a:r>
          </a:p>
        </p:txBody>
      </p:sp>
      <p:graphicFrame>
        <p:nvGraphicFramePr>
          <p:cNvPr id="67588" name="Object 4">
            <a:extLst>
              <a:ext uri="{FF2B5EF4-FFF2-40B4-BE49-F238E27FC236}">
                <a16:creationId xmlns:a16="http://schemas.microsoft.com/office/drawing/2014/main" id="{A8936DD6-43EF-DE08-0B81-2CA58BE81621}"/>
              </a:ext>
            </a:extLst>
          </p:cNvPr>
          <p:cNvGraphicFramePr>
            <a:graphicFrameLocks noChangeAspect="1"/>
          </p:cNvGraphicFramePr>
          <p:nvPr/>
        </p:nvGraphicFramePr>
        <p:xfrm>
          <a:off x="2362200" y="3717925"/>
          <a:ext cx="1371600" cy="938213"/>
        </p:xfrm>
        <a:graphic>
          <a:graphicData uri="http://schemas.openxmlformats.org/presentationml/2006/ole">
            <mc:AlternateContent xmlns:mc="http://schemas.openxmlformats.org/markup-compatibility/2006">
              <mc:Choice xmlns:v="urn:schemas-microsoft-com:vml" Requires="v">
                <p:oleObj spid="_x0000_s77825" name="Equation" r:id="rId3" imgW="520474" imgH="380835" progId="Equation.3">
                  <p:embed/>
                </p:oleObj>
              </mc:Choice>
              <mc:Fallback>
                <p:oleObj name="Equation" r:id="rId3" imgW="520474" imgH="3808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717925"/>
                        <a:ext cx="13716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89" name="Object 5">
            <a:extLst>
              <a:ext uri="{FF2B5EF4-FFF2-40B4-BE49-F238E27FC236}">
                <a16:creationId xmlns:a16="http://schemas.microsoft.com/office/drawing/2014/main" id="{4AD5E5A8-3553-9B66-23AA-420F550A3C80}"/>
              </a:ext>
            </a:extLst>
          </p:cNvPr>
          <p:cNvGraphicFramePr>
            <a:graphicFrameLocks noChangeAspect="1"/>
          </p:cNvGraphicFramePr>
          <p:nvPr/>
        </p:nvGraphicFramePr>
        <p:xfrm>
          <a:off x="7820025" y="2362200"/>
          <a:ext cx="838200" cy="762000"/>
        </p:xfrm>
        <a:graphic>
          <a:graphicData uri="http://schemas.openxmlformats.org/presentationml/2006/ole">
            <mc:AlternateContent xmlns:mc="http://schemas.openxmlformats.org/markup-compatibility/2006">
              <mc:Choice xmlns:v="urn:schemas-microsoft-com:vml" Requires="v">
                <p:oleObj spid="_x0000_s77826" name="Equation" r:id="rId5" imgW="520700" imgH="457200" progId="Equation.3">
                  <p:embed/>
                </p:oleObj>
              </mc:Choice>
              <mc:Fallback>
                <p:oleObj name="Equation" r:id="rId5" imgW="5207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0025" y="236220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1A86FDF-1B0B-4F88-C77C-055C4E0314EF}"/>
              </a:ext>
            </a:extLst>
          </p:cNvPr>
          <p:cNvSpPr>
            <a:spLocks noGrp="1" noRot="1" noChangeArrowheads="1"/>
          </p:cNvSpPr>
          <p:nvPr>
            <p:ph type="title"/>
          </p:nvPr>
        </p:nvSpPr>
        <p:spPr/>
        <p:txBody>
          <a:bodyPr/>
          <a:lstStyle/>
          <a:p>
            <a:pPr eaLnBrk="1" hangingPunct="1">
              <a:defRPr/>
            </a:pPr>
            <a:r>
              <a:rPr lang="en-US" altLang="en-US"/>
              <a:t>The Polynomial Kernel</a:t>
            </a:r>
          </a:p>
        </p:txBody>
      </p:sp>
      <p:sp>
        <p:nvSpPr>
          <p:cNvPr id="40963" name="Rectangle 3">
            <a:extLst>
              <a:ext uri="{FF2B5EF4-FFF2-40B4-BE49-F238E27FC236}">
                <a16:creationId xmlns:a16="http://schemas.microsoft.com/office/drawing/2014/main" id="{48726EF7-2646-3C02-E686-38E59D3FD779}"/>
              </a:ext>
            </a:extLst>
          </p:cNvPr>
          <p:cNvSpPr>
            <a:spLocks noGrp="1" noRot="1" noChangeArrowheads="1"/>
          </p:cNvSpPr>
          <p:nvPr>
            <p:ph type="body" idx="1"/>
          </p:nvPr>
        </p:nvSpPr>
        <p:spPr>
          <a:xfrm>
            <a:off x="141817" y="1462617"/>
            <a:ext cx="8763000" cy="5029200"/>
          </a:xfrm>
        </p:spPr>
        <p:txBody>
          <a:bodyPr/>
          <a:lstStyle/>
          <a:p>
            <a:pPr eaLnBrk="1" hangingPunct="1">
              <a:spcBef>
                <a:spcPct val="30000"/>
              </a:spcBef>
              <a:defRPr/>
            </a:pPr>
            <a:r>
              <a:rPr lang="en-US" altLang="en-US"/>
              <a:t>K(x</a:t>
            </a:r>
            <a:r>
              <a:rPr lang="en-US" altLang="en-US" baseline="-25000"/>
              <a:t>1</a:t>
            </a:r>
            <a:r>
              <a:rPr lang="en-US" altLang="en-US"/>
              <a:t>,x</a:t>
            </a:r>
            <a:r>
              <a:rPr lang="en-US" altLang="en-US" baseline="-25000"/>
              <a:t>2</a:t>
            </a:r>
            <a:r>
              <a:rPr lang="en-US" altLang="en-US"/>
              <a:t>) = &lt; x</a:t>
            </a:r>
            <a:r>
              <a:rPr lang="en-US" altLang="en-US" baseline="-25000"/>
              <a:t>1</a:t>
            </a:r>
            <a:r>
              <a:rPr lang="en-US" altLang="en-US"/>
              <a:t>, x</a:t>
            </a:r>
            <a:r>
              <a:rPr lang="en-US" altLang="en-US" baseline="-25000"/>
              <a:t>2 </a:t>
            </a:r>
            <a:r>
              <a:rPr lang="en-US" altLang="en-US"/>
              <a:t>&gt; </a:t>
            </a:r>
            <a:r>
              <a:rPr lang="en-US" altLang="en-US" baseline="30000"/>
              <a:t>2</a:t>
            </a:r>
            <a:endParaRPr lang="en-US" altLang="en-US"/>
          </a:p>
          <a:p>
            <a:pPr lvl="1" eaLnBrk="1" hangingPunct="1">
              <a:spcBef>
                <a:spcPct val="30000"/>
              </a:spcBef>
              <a:defRPr/>
            </a:pPr>
            <a:r>
              <a:rPr lang="en-US" altLang="en-US"/>
              <a:t>x</a:t>
            </a:r>
            <a:r>
              <a:rPr lang="en-US" altLang="en-US" baseline="-25000"/>
              <a:t>1</a:t>
            </a:r>
            <a:r>
              <a:rPr lang="en-US" altLang="en-US"/>
              <a:t> = (x</a:t>
            </a:r>
            <a:r>
              <a:rPr lang="en-US" altLang="en-US" baseline="-25000"/>
              <a:t>11</a:t>
            </a:r>
            <a:r>
              <a:rPr lang="en-US" altLang="en-US"/>
              <a:t>, x</a:t>
            </a:r>
            <a:r>
              <a:rPr lang="en-US" altLang="en-US" baseline="-25000"/>
              <a:t>12</a:t>
            </a:r>
            <a:r>
              <a:rPr lang="en-US" altLang="en-US"/>
              <a:t>)</a:t>
            </a:r>
          </a:p>
          <a:p>
            <a:pPr lvl="1" eaLnBrk="1" hangingPunct="1">
              <a:spcBef>
                <a:spcPct val="30000"/>
              </a:spcBef>
              <a:defRPr/>
            </a:pPr>
            <a:r>
              <a:rPr lang="en-US" altLang="en-US"/>
              <a:t>x</a:t>
            </a:r>
            <a:r>
              <a:rPr lang="en-US" altLang="en-US" baseline="-25000"/>
              <a:t>2</a:t>
            </a:r>
            <a:r>
              <a:rPr lang="en-US" altLang="en-US"/>
              <a:t> = (x</a:t>
            </a:r>
            <a:r>
              <a:rPr lang="en-US" altLang="en-US" baseline="-25000"/>
              <a:t>21</a:t>
            </a:r>
            <a:r>
              <a:rPr lang="en-US" altLang="en-US"/>
              <a:t>, x</a:t>
            </a:r>
            <a:r>
              <a:rPr lang="en-US" altLang="en-US" baseline="-25000"/>
              <a:t>22</a:t>
            </a:r>
            <a:r>
              <a:rPr lang="en-US" altLang="en-US"/>
              <a:t>)</a:t>
            </a:r>
          </a:p>
          <a:p>
            <a:pPr eaLnBrk="1" hangingPunct="1">
              <a:spcBef>
                <a:spcPct val="30000"/>
              </a:spcBef>
              <a:defRPr/>
            </a:pPr>
            <a:r>
              <a:rPr lang="en-US" altLang="en-US"/>
              <a:t>&lt; x</a:t>
            </a:r>
            <a:r>
              <a:rPr lang="en-US" altLang="en-US" baseline="-25000"/>
              <a:t>1</a:t>
            </a:r>
            <a:r>
              <a:rPr lang="en-US" altLang="en-US"/>
              <a:t>, x</a:t>
            </a:r>
            <a:r>
              <a:rPr lang="en-US" altLang="en-US" baseline="-25000"/>
              <a:t>2 </a:t>
            </a:r>
            <a:r>
              <a:rPr lang="en-US" altLang="en-US"/>
              <a:t>&gt; = (x</a:t>
            </a:r>
            <a:r>
              <a:rPr lang="en-US" altLang="en-US" baseline="-25000"/>
              <a:t>11</a:t>
            </a:r>
            <a:r>
              <a:rPr lang="en-US" altLang="en-US"/>
              <a:t>x</a:t>
            </a:r>
            <a:r>
              <a:rPr lang="en-US" altLang="en-US" baseline="-25000"/>
              <a:t>21</a:t>
            </a:r>
            <a:r>
              <a:rPr lang="en-US" altLang="en-US"/>
              <a:t> + x</a:t>
            </a:r>
            <a:r>
              <a:rPr lang="en-US" altLang="en-US" baseline="-25000"/>
              <a:t>12</a:t>
            </a:r>
            <a:r>
              <a:rPr lang="en-US" altLang="en-US"/>
              <a:t>x</a:t>
            </a:r>
            <a:r>
              <a:rPr lang="en-US" altLang="en-US" baseline="-25000"/>
              <a:t>22</a:t>
            </a:r>
            <a:r>
              <a:rPr lang="en-US" altLang="en-US"/>
              <a:t>)</a:t>
            </a:r>
          </a:p>
          <a:p>
            <a:pPr eaLnBrk="1" hangingPunct="1">
              <a:spcBef>
                <a:spcPct val="30000"/>
              </a:spcBef>
              <a:defRPr/>
            </a:pPr>
            <a:r>
              <a:rPr lang="en-US" altLang="en-US"/>
              <a:t>&lt; x</a:t>
            </a:r>
            <a:r>
              <a:rPr lang="en-US" altLang="en-US" baseline="-25000"/>
              <a:t>1</a:t>
            </a:r>
            <a:r>
              <a:rPr lang="en-US" altLang="en-US"/>
              <a:t>, x</a:t>
            </a:r>
            <a:r>
              <a:rPr lang="en-US" altLang="en-US" baseline="-25000"/>
              <a:t>2 </a:t>
            </a:r>
            <a:r>
              <a:rPr lang="en-US" altLang="en-US"/>
              <a:t>&gt; </a:t>
            </a:r>
            <a:r>
              <a:rPr lang="en-US" altLang="en-US" baseline="30000"/>
              <a:t>2</a:t>
            </a:r>
            <a:r>
              <a:rPr lang="en-US" altLang="en-US"/>
              <a:t> = (x</a:t>
            </a:r>
            <a:r>
              <a:rPr lang="en-US" altLang="en-US" baseline="-25000"/>
              <a:t>11</a:t>
            </a:r>
            <a:r>
              <a:rPr lang="en-US" altLang="en-US" baseline="30000"/>
              <a:t>2 </a:t>
            </a:r>
            <a:r>
              <a:rPr lang="en-US" altLang="en-US"/>
              <a:t>x</a:t>
            </a:r>
            <a:r>
              <a:rPr lang="en-US" altLang="en-US" baseline="-25000"/>
              <a:t>21</a:t>
            </a:r>
            <a:r>
              <a:rPr lang="en-US" altLang="en-US" baseline="30000"/>
              <a:t>2</a:t>
            </a:r>
            <a:r>
              <a:rPr lang="en-US" altLang="en-US"/>
              <a:t> + x</a:t>
            </a:r>
            <a:r>
              <a:rPr lang="en-US" altLang="en-US" baseline="-25000"/>
              <a:t>12</a:t>
            </a:r>
            <a:r>
              <a:rPr lang="en-US" altLang="en-US" baseline="30000"/>
              <a:t>2</a:t>
            </a:r>
            <a:r>
              <a:rPr lang="en-US" altLang="en-US"/>
              <a:t>x</a:t>
            </a:r>
            <a:r>
              <a:rPr lang="en-US" altLang="en-US" baseline="-25000"/>
              <a:t>22</a:t>
            </a:r>
            <a:r>
              <a:rPr lang="en-US" altLang="en-US" baseline="30000"/>
              <a:t>2</a:t>
            </a:r>
            <a:r>
              <a:rPr lang="en-US" altLang="en-US"/>
              <a:t> + 2x</a:t>
            </a:r>
            <a:r>
              <a:rPr lang="en-US" altLang="en-US" baseline="-25000"/>
              <a:t>11</a:t>
            </a:r>
            <a:r>
              <a:rPr lang="en-US" altLang="en-US" baseline="30000"/>
              <a:t> </a:t>
            </a:r>
            <a:r>
              <a:rPr lang="en-US" altLang="en-US"/>
              <a:t>x</a:t>
            </a:r>
            <a:r>
              <a:rPr lang="en-US" altLang="en-US" baseline="-25000"/>
              <a:t>12 </a:t>
            </a:r>
            <a:r>
              <a:rPr lang="en-US" altLang="en-US"/>
              <a:t>x</a:t>
            </a:r>
            <a:r>
              <a:rPr lang="en-US" altLang="en-US" baseline="-25000"/>
              <a:t>21</a:t>
            </a:r>
            <a:r>
              <a:rPr lang="en-US" altLang="en-US" baseline="30000"/>
              <a:t> </a:t>
            </a:r>
            <a:r>
              <a:rPr lang="en-US" altLang="en-US"/>
              <a:t>x</a:t>
            </a:r>
            <a:r>
              <a:rPr lang="en-US" altLang="en-US" baseline="-25000"/>
              <a:t>22</a:t>
            </a:r>
            <a:r>
              <a:rPr lang="en-US" altLang="en-US"/>
              <a:t>)</a:t>
            </a:r>
          </a:p>
          <a:p>
            <a:pPr eaLnBrk="1" hangingPunct="1">
              <a:spcBef>
                <a:spcPct val="30000"/>
              </a:spcBef>
              <a:defRPr/>
            </a:pPr>
            <a:r>
              <a:rPr lang="en-US" altLang="en-US"/>
              <a:t> </a:t>
            </a:r>
            <a:r>
              <a:rPr lang="en-US" altLang="en-US">
                <a:sym typeface="Symbol" panose="05050102010706020507" pitchFamily="18" charset="2"/>
              </a:rPr>
              <a:t></a:t>
            </a:r>
            <a:r>
              <a:rPr lang="en-US" altLang="en-US"/>
              <a:t>(x</a:t>
            </a:r>
            <a:r>
              <a:rPr lang="en-US" altLang="en-US" baseline="-25000"/>
              <a:t>1</a:t>
            </a:r>
            <a:r>
              <a:rPr lang="en-US" altLang="en-US"/>
              <a:t>) = (x</a:t>
            </a:r>
            <a:r>
              <a:rPr lang="en-US" altLang="en-US" baseline="-25000"/>
              <a:t>11</a:t>
            </a:r>
            <a:r>
              <a:rPr lang="en-US" altLang="en-US" baseline="30000"/>
              <a:t>2</a:t>
            </a:r>
            <a:r>
              <a:rPr lang="en-US" altLang="en-US"/>
              <a:t>, x</a:t>
            </a:r>
            <a:r>
              <a:rPr lang="en-US" altLang="en-US" baseline="-25000"/>
              <a:t>12</a:t>
            </a:r>
            <a:r>
              <a:rPr lang="en-US" altLang="en-US" baseline="30000"/>
              <a:t>2</a:t>
            </a:r>
            <a:r>
              <a:rPr lang="en-US" altLang="en-US"/>
              <a:t>, √2x</a:t>
            </a:r>
            <a:r>
              <a:rPr lang="en-US" altLang="en-US" baseline="-25000"/>
              <a:t>11</a:t>
            </a:r>
            <a:r>
              <a:rPr lang="en-US" altLang="en-US" baseline="30000"/>
              <a:t> </a:t>
            </a:r>
            <a:r>
              <a:rPr lang="en-US" altLang="en-US"/>
              <a:t>x</a:t>
            </a:r>
            <a:r>
              <a:rPr lang="en-US" altLang="en-US" baseline="-25000"/>
              <a:t>12</a:t>
            </a:r>
            <a:r>
              <a:rPr lang="en-US" altLang="en-US"/>
              <a:t>)</a:t>
            </a:r>
          </a:p>
          <a:p>
            <a:pPr eaLnBrk="1" hangingPunct="1">
              <a:spcBef>
                <a:spcPct val="30000"/>
              </a:spcBef>
              <a:defRPr/>
            </a:pPr>
            <a:r>
              <a:rPr lang="en-US" altLang="en-US"/>
              <a:t> </a:t>
            </a:r>
            <a:r>
              <a:rPr lang="en-US" altLang="en-US">
                <a:sym typeface="Symbol" panose="05050102010706020507" pitchFamily="18" charset="2"/>
              </a:rPr>
              <a:t></a:t>
            </a:r>
            <a:r>
              <a:rPr lang="en-US" altLang="en-US"/>
              <a:t>(x</a:t>
            </a:r>
            <a:r>
              <a:rPr lang="en-US" altLang="en-US" baseline="-25000"/>
              <a:t>2</a:t>
            </a:r>
            <a:r>
              <a:rPr lang="en-US" altLang="en-US"/>
              <a:t>) = (x</a:t>
            </a:r>
            <a:r>
              <a:rPr lang="en-US" altLang="en-US" baseline="-25000"/>
              <a:t>21</a:t>
            </a:r>
            <a:r>
              <a:rPr lang="en-US" altLang="en-US" baseline="30000"/>
              <a:t>2</a:t>
            </a:r>
            <a:r>
              <a:rPr lang="en-US" altLang="en-US"/>
              <a:t>, x</a:t>
            </a:r>
            <a:r>
              <a:rPr lang="en-US" altLang="en-US" baseline="-25000"/>
              <a:t>22</a:t>
            </a:r>
            <a:r>
              <a:rPr lang="en-US" altLang="en-US" baseline="30000"/>
              <a:t>2</a:t>
            </a:r>
            <a:r>
              <a:rPr lang="en-US" altLang="en-US"/>
              <a:t>, √2x</a:t>
            </a:r>
            <a:r>
              <a:rPr lang="en-US" altLang="en-US" baseline="-25000"/>
              <a:t>21</a:t>
            </a:r>
            <a:r>
              <a:rPr lang="en-US" altLang="en-US" baseline="30000"/>
              <a:t> </a:t>
            </a:r>
            <a:r>
              <a:rPr lang="en-US" altLang="en-US"/>
              <a:t>x</a:t>
            </a:r>
            <a:r>
              <a:rPr lang="en-US" altLang="en-US" baseline="-25000"/>
              <a:t>22</a:t>
            </a:r>
            <a:r>
              <a:rPr lang="en-US" altLang="en-US"/>
              <a:t>)</a:t>
            </a:r>
          </a:p>
          <a:p>
            <a:pPr eaLnBrk="1" hangingPunct="1">
              <a:spcBef>
                <a:spcPct val="30000"/>
              </a:spcBef>
              <a:defRPr/>
            </a:pPr>
            <a:r>
              <a:rPr lang="en-US" altLang="en-US"/>
              <a:t>K(x</a:t>
            </a:r>
            <a:r>
              <a:rPr lang="en-US" altLang="en-US" baseline="-25000"/>
              <a:t>1</a:t>
            </a:r>
            <a:r>
              <a:rPr lang="en-US" altLang="en-US"/>
              <a:t>,x</a:t>
            </a:r>
            <a:r>
              <a:rPr lang="en-US" altLang="en-US" baseline="-25000"/>
              <a:t>2</a:t>
            </a:r>
            <a:r>
              <a:rPr lang="en-US" altLang="en-US"/>
              <a:t>) = &lt; </a:t>
            </a:r>
            <a:r>
              <a:rPr lang="en-US" altLang="en-US">
                <a:sym typeface="Symbol" panose="05050102010706020507" pitchFamily="18" charset="2"/>
              </a:rPr>
              <a:t></a:t>
            </a:r>
            <a:r>
              <a:rPr lang="en-US" altLang="en-US"/>
              <a:t>(x</a:t>
            </a:r>
            <a:r>
              <a:rPr lang="en-US" altLang="en-US" baseline="-25000"/>
              <a:t>1</a:t>
            </a:r>
            <a:r>
              <a:rPr lang="en-US" altLang="en-US"/>
              <a:t>), </a:t>
            </a:r>
            <a:r>
              <a:rPr lang="en-US" altLang="en-US">
                <a:sym typeface="Symbol" panose="05050102010706020507" pitchFamily="18" charset="2"/>
              </a:rPr>
              <a:t></a:t>
            </a:r>
            <a:r>
              <a:rPr lang="en-US" altLang="en-US"/>
              <a:t>(x</a:t>
            </a:r>
            <a:r>
              <a:rPr lang="en-US" altLang="en-US" baseline="-25000"/>
              <a:t>2</a:t>
            </a:r>
            <a:r>
              <a:rPr lang="en-US" altLang="en-US"/>
              <a:t>)</a:t>
            </a:r>
            <a:r>
              <a:rPr lang="en-US" altLang="en-US" baseline="-25000"/>
              <a:t> </a:t>
            </a:r>
            <a:r>
              <a:rPr lang="en-US" altLang="en-US"/>
              <a:t>&gt;</a:t>
            </a:r>
            <a:endParaRPr lang="en-US" altLang="en-US" baseline="30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E6BF671-E73F-29A1-E784-C02A1576A382}"/>
              </a:ext>
            </a:extLst>
          </p:cNvPr>
          <p:cNvSpPr>
            <a:spLocks noGrp="1" noRot="1" noChangeArrowheads="1"/>
          </p:cNvSpPr>
          <p:nvPr>
            <p:ph type="title"/>
          </p:nvPr>
        </p:nvSpPr>
        <p:spPr/>
        <p:txBody>
          <a:bodyPr/>
          <a:lstStyle/>
          <a:p>
            <a:pPr eaLnBrk="1" hangingPunct="1">
              <a:defRPr/>
            </a:pPr>
            <a:r>
              <a:rPr lang="en-US" altLang="en-US"/>
              <a:t>Intuitions</a:t>
            </a:r>
          </a:p>
        </p:txBody>
      </p:sp>
      <p:sp>
        <p:nvSpPr>
          <p:cNvPr id="11267" name="Text Box 3">
            <a:extLst>
              <a:ext uri="{FF2B5EF4-FFF2-40B4-BE49-F238E27FC236}">
                <a16:creationId xmlns:a16="http://schemas.microsoft.com/office/drawing/2014/main" id="{7E999687-9C15-52F9-BCAD-2A505E0BCBD7}"/>
              </a:ext>
            </a:extLst>
          </p:cNvPr>
          <p:cNvSpPr txBox="1">
            <a:spLocks noChangeArrowheads="1"/>
          </p:cNvSpPr>
          <p:nvPr/>
        </p:nvSpPr>
        <p:spPr bwMode="auto">
          <a:xfrm>
            <a:off x="2817813" y="26670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1268" name="Text Box 4">
            <a:extLst>
              <a:ext uri="{FF2B5EF4-FFF2-40B4-BE49-F238E27FC236}">
                <a16:creationId xmlns:a16="http://schemas.microsoft.com/office/drawing/2014/main" id="{84B930C2-7BCF-9626-3335-713F1F7218E1}"/>
              </a:ext>
            </a:extLst>
          </p:cNvPr>
          <p:cNvSpPr txBox="1">
            <a:spLocks noChangeArrowheads="1"/>
          </p:cNvSpPr>
          <p:nvPr/>
        </p:nvSpPr>
        <p:spPr bwMode="auto">
          <a:xfrm>
            <a:off x="2817813" y="43116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1269" name="Text Box 5">
            <a:extLst>
              <a:ext uri="{FF2B5EF4-FFF2-40B4-BE49-F238E27FC236}">
                <a16:creationId xmlns:a16="http://schemas.microsoft.com/office/drawing/2014/main" id="{776515E3-2B31-EF86-814A-445FE33A0934}"/>
              </a:ext>
            </a:extLst>
          </p:cNvPr>
          <p:cNvSpPr txBox="1">
            <a:spLocks noChangeArrowheads="1"/>
          </p:cNvSpPr>
          <p:nvPr/>
        </p:nvSpPr>
        <p:spPr bwMode="auto">
          <a:xfrm>
            <a:off x="4875213" y="35052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1270" name="Text Box 6">
            <a:extLst>
              <a:ext uri="{FF2B5EF4-FFF2-40B4-BE49-F238E27FC236}">
                <a16:creationId xmlns:a16="http://schemas.microsoft.com/office/drawing/2014/main" id="{554A297A-6A6F-FE92-B8B0-B8957CC185B5}"/>
              </a:ext>
            </a:extLst>
          </p:cNvPr>
          <p:cNvSpPr txBox="1">
            <a:spLocks noChangeArrowheads="1"/>
          </p:cNvSpPr>
          <p:nvPr/>
        </p:nvSpPr>
        <p:spPr bwMode="auto">
          <a:xfrm>
            <a:off x="5256213" y="4464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1271" name="Text Box 7">
            <a:extLst>
              <a:ext uri="{FF2B5EF4-FFF2-40B4-BE49-F238E27FC236}">
                <a16:creationId xmlns:a16="http://schemas.microsoft.com/office/drawing/2014/main" id="{8C437A04-0421-65B3-4B31-E47207486642}"/>
              </a:ext>
            </a:extLst>
          </p:cNvPr>
          <p:cNvSpPr txBox="1">
            <a:spLocks noChangeArrowheads="1"/>
          </p:cNvSpPr>
          <p:nvPr/>
        </p:nvSpPr>
        <p:spPr bwMode="auto">
          <a:xfrm>
            <a:off x="6094413" y="4845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1272" name="Text Box 8">
            <a:extLst>
              <a:ext uri="{FF2B5EF4-FFF2-40B4-BE49-F238E27FC236}">
                <a16:creationId xmlns:a16="http://schemas.microsoft.com/office/drawing/2014/main" id="{AB4E34CF-0712-D620-CEF4-5B4D81FE09DD}"/>
              </a:ext>
            </a:extLst>
          </p:cNvPr>
          <p:cNvSpPr txBox="1">
            <a:spLocks noChangeArrowheads="1"/>
          </p:cNvSpPr>
          <p:nvPr/>
        </p:nvSpPr>
        <p:spPr bwMode="auto">
          <a:xfrm>
            <a:off x="5791200" y="3505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1273" name="Text Box 9">
            <a:extLst>
              <a:ext uri="{FF2B5EF4-FFF2-40B4-BE49-F238E27FC236}">
                <a16:creationId xmlns:a16="http://schemas.microsoft.com/office/drawing/2014/main" id="{BC512844-77D0-D569-2032-3266BAFEEDF3}"/>
              </a:ext>
            </a:extLst>
          </p:cNvPr>
          <p:cNvSpPr txBox="1">
            <a:spLocks noChangeArrowheads="1"/>
          </p:cNvSpPr>
          <p:nvPr/>
        </p:nvSpPr>
        <p:spPr bwMode="auto">
          <a:xfrm>
            <a:off x="5638800" y="2362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1274" name="Text Box 10">
            <a:extLst>
              <a:ext uri="{FF2B5EF4-FFF2-40B4-BE49-F238E27FC236}">
                <a16:creationId xmlns:a16="http://schemas.microsoft.com/office/drawing/2014/main" id="{F6C0481B-1E94-B792-6C0C-4742E7235AC3}"/>
              </a:ext>
            </a:extLst>
          </p:cNvPr>
          <p:cNvSpPr txBox="1">
            <a:spLocks noChangeArrowheads="1"/>
          </p:cNvSpPr>
          <p:nvPr/>
        </p:nvSpPr>
        <p:spPr bwMode="auto">
          <a:xfrm>
            <a:off x="6780213" y="3016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1275" name="Text Box 11">
            <a:extLst>
              <a:ext uri="{FF2B5EF4-FFF2-40B4-BE49-F238E27FC236}">
                <a16:creationId xmlns:a16="http://schemas.microsoft.com/office/drawing/2014/main" id="{BC3A8044-E5B4-A252-79DD-6A4854E8BDE9}"/>
              </a:ext>
            </a:extLst>
          </p:cNvPr>
          <p:cNvSpPr txBox="1">
            <a:spLocks noChangeArrowheads="1"/>
          </p:cNvSpPr>
          <p:nvPr/>
        </p:nvSpPr>
        <p:spPr bwMode="auto">
          <a:xfrm>
            <a:off x="2209800" y="31686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1276" name="Text Box 12">
            <a:extLst>
              <a:ext uri="{FF2B5EF4-FFF2-40B4-BE49-F238E27FC236}">
                <a16:creationId xmlns:a16="http://schemas.microsoft.com/office/drawing/2014/main" id="{511FFCAE-8F67-E58F-2148-14B5034BBD11}"/>
              </a:ext>
            </a:extLst>
          </p:cNvPr>
          <p:cNvSpPr txBox="1">
            <a:spLocks noChangeArrowheads="1"/>
          </p:cNvSpPr>
          <p:nvPr/>
        </p:nvSpPr>
        <p:spPr bwMode="auto">
          <a:xfrm>
            <a:off x="2057400" y="41592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1277" name="Text Box 13">
            <a:extLst>
              <a:ext uri="{FF2B5EF4-FFF2-40B4-BE49-F238E27FC236}">
                <a16:creationId xmlns:a16="http://schemas.microsoft.com/office/drawing/2014/main" id="{2BE2B208-8C3A-7DAF-5F80-CD4B036FC5B4}"/>
              </a:ext>
            </a:extLst>
          </p:cNvPr>
          <p:cNvSpPr txBox="1">
            <a:spLocks noChangeArrowheads="1"/>
          </p:cNvSpPr>
          <p:nvPr/>
        </p:nvSpPr>
        <p:spPr bwMode="auto">
          <a:xfrm>
            <a:off x="2209800" y="49974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1278" name="Text Box 14">
            <a:extLst>
              <a:ext uri="{FF2B5EF4-FFF2-40B4-BE49-F238E27FC236}">
                <a16:creationId xmlns:a16="http://schemas.microsoft.com/office/drawing/2014/main" id="{167F6068-B978-9ED3-B80B-F553AF359474}"/>
              </a:ext>
            </a:extLst>
          </p:cNvPr>
          <p:cNvSpPr txBox="1">
            <a:spLocks noChangeArrowheads="1"/>
          </p:cNvSpPr>
          <p:nvPr/>
        </p:nvSpPr>
        <p:spPr bwMode="auto">
          <a:xfrm>
            <a:off x="1447800" y="24384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1279" name="Text Box 15">
            <a:extLst>
              <a:ext uri="{FF2B5EF4-FFF2-40B4-BE49-F238E27FC236}">
                <a16:creationId xmlns:a16="http://schemas.microsoft.com/office/drawing/2014/main" id="{92E21470-3C30-06DF-E484-FDA212D20371}"/>
              </a:ext>
            </a:extLst>
          </p:cNvPr>
          <p:cNvSpPr txBox="1">
            <a:spLocks noChangeArrowheads="1"/>
          </p:cNvSpPr>
          <p:nvPr/>
        </p:nvSpPr>
        <p:spPr bwMode="auto">
          <a:xfrm>
            <a:off x="1065213" y="3397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1280" name="Text Box 16">
            <a:extLst>
              <a:ext uri="{FF2B5EF4-FFF2-40B4-BE49-F238E27FC236}">
                <a16:creationId xmlns:a16="http://schemas.microsoft.com/office/drawing/2014/main" id="{0B5686AF-A167-B7C8-3F1C-9A7EF123D180}"/>
              </a:ext>
            </a:extLst>
          </p:cNvPr>
          <p:cNvSpPr txBox="1">
            <a:spLocks noChangeArrowheads="1"/>
          </p:cNvSpPr>
          <p:nvPr/>
        </p:nvSpPr>
        <p:spPr bwMode="auto">
          <a:xfrm>
            <a:off x="1217613" y="4540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1281" name="Text Box 17">
            <a:extLst>
              <a:ext uri="{FF2B5EF4-FFF2-40B4-BE49-F238E27FC236}">
                <a16:creationId xmlns:a16="http://schemas.microsoft.com/office/drawing/2014/main" id="{C16F86E0-811B-B363-65EA-EDE7CCE45802}"/>
              </a:ext>
            </a:extLst>
          </p:cNvPr>
          <p:cNvSpPr txBox="1">
            <a:spLocks noChangeArrowheads="1"/>
          </p:cNvSpPr>
          <p:nvPr/>
        </p:nvSpPr>
        <p:spPr bwMode="auto">
          <a:xfrm>
            <a:off x="7161213" y="4159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1282" name="Text Box 18">
            <a:extLst>
              <a:ext uri="{FF2B5EF4-FFF2-40B4-BE49-F238E27FC236}">
                <a16:creationId xmlns:a16="http://schemas.microsoft.com/office/drawing/2014/main" id="{31513ED0-6306-1476-4BF6-42B68A0FDD98}"/>
              </a:ext>
            </a:extLst>
          </p:cNvPr>
          <p:cNvSpPr txBox="1">
            <a:spLocks noChangeArrowheads="1"/>
          </p:cNvSpPr>
          <p:nvPr/>
        </p:nvSpPr>
        <p:spPr bwMode="auto">
          <a:xfrm>
            <a:off x="7313613" y="2178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1283" name="Line 19">
            <a:extLst>
              <a:ext uri="{FF2B5EF4-FFF2-40B4-BE49-F238E27FC236}">
                <a16:creationId xmlns:a16="http://schemas.microsoft.com/office/drawing/2014/main" id="{D20C675F-D69C-665A-1B4C-40D4D43BDDC2}"/>
              </a:ext>
            </a:extLst>
          </p:cNvPr>
          <p:cNvSpPr>
            <a:spLocks noChangeShapeType="1"/>
          </p:cNvSpPr>
          <p:nvPr/>
        </p:nvSpPr>
        <p:spPr bwMode="auto">
          <a:xfrm>
            <a:off x="32004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24FB077-4D69-0096-4497-C4B8C8388C8C}"/>
              </a:ext>
            </a:extLst>
          </p:cNvPr>
          <p:cNvSpPr>
            <a:spLocks noGrp="1" noRot="1" noChangeArrowheads="1"/>
          </p:cNvSpPr>
          <p:nvPr>
            <p:ph type="title"/>
          </p:nvPr>
        </p:nvSpPr>
        <p:spPr/>
        <p:txBody>
          <a:bodyPr/>
          <a:lstStyle/>
          <a:p>
            <a:pPr eaLnBrk="1" hangingPunct="1">
              <a:defRPr/>
            </a:pPr>
            <a:r>
              <a:rPr lang="en-US" altLang="en-US"/>
              <a:t>Kernels</a:t>
            </a:r>
          </a:p>
        </p:txBody>
      </p:sp>
      <p:sp>
        <p:nvSpPr>
          <p:cNvPr id="78851" name="Rectangle 3">
            <a:extLst>
              <a:ext uri="{FF2B5EF4-FFF2-40B4-BE49-F238E27FC236}">
                <a16:creationId xmlns:a16="http://schemas.microsoft.com/office/drawing/2014/main" id="{5A8072AD-BD5E-3230-C3F0-C77E669C9E79}"/>
              </a:ext>
            </a:extLst>
          </p:cNvPr>
          <p:cNvSpPr>
            <a:spLocks noGrp="1" noRot="1" noChangeArrowheads="1"/>
          </p:cNvSpPr>
          <p:nvPr>
            <p:ph type="body" idx="1"/>
          </p:nvPr>
        </p:nvSpPr>
        <p:spPr/>
        <p:txBody>
          <a:bodyPr/>
          <a:lstStyle/>
          <a:p>
            <a:pPr eaLnBrk="1" hangingPunct="1">
              <a:defRPr/>
            </a:pPr>
            <a:r>
              <a:rPr lang="en-US" altLang="en-US"/>
              <a:t>What does it </a:t>
            </a:r>
            <a:r>
              <a:rPr lang="en-US" altLang="en-US" i="1"/>
              <a:t>mean</a:t>
            </a:r>
            <a:r>
              <a:rPr lang="en-US" altLang="en-US"/>
              <a:t> to be a kernel?</a:t>
            </a:r>
          </a:p>
          <a:p>
            <a:pPr lvl="1" eaLnBrk="1" hangingPunct="1">
              <a:defRPr/>
            </a:pPr>
            <a:r>
              <a:rPr lang="en-US" altLang="en-US"/>
              <a:t>K(x</a:t>
            </a:r>
            <a:r>
              <a:rPr lang="en-US" altLang="en-US" baseline="-25000"/>
              <a:t>1</a:t>
            </a:r>
            <a:r>
              <a:rPr lang="en-US" altLang="en-US"/>
              <a:t>,x</a:t>
            </a:r>
            <a:r>
              <a:rPr lang="en-US" altLang="en-US" baseline="-25000"/>
              <a:t>2</a:t>
            </a:r>
            <a:r>
              <a:rPr lang="en-US" altLang="en-US"/>
              <a:t>) = &lt; </a:t>
            </a:r>
            <a:r>
              <a:rPr lang="en-US" altLang="en-US">
                <a:sym typeface="Symbol" panose="05050102010706020507" pitchFamily="18" charset="2"/>
              </a:rPr>
              <a:t></a:t>
            </a:r>
            <a:r>
              <a:rPr lang="en-US" altLang="en-US"/>
              <a:t>(x</a:t>
            </a:r>
            <a:r>
              <a:rPr lang="en-US" altLang="en-US" baseline="-25000"/>
              <a:t>1</a:t>
            </a:r>
            <a:r>
              <a:rPr lang="en-US" altLang="en-US"/>
              <a:t>), </a:t>
            </a:r>
            <a:r>
              <a:rPr lang="en-US" altLang="en-US">
                <a:sym typeface="Symbol" panose="05050102010706020507" pitchFamily="18" charset="2"/>
              </a:rPr>
              <a:t></a:t>
            </a:r>
            <a:r>
              <a:rPr lang="en-US" altLang="en-US"/>
              <a:t>(x</a:t>
            </a:r>
            <a:r>
              <a:rPr lang="en-US" altLang="en-US" baseline="-25000"/>
              <a:t>2</a:t>
            </a:r>
            <a:r>
              <a:rPr lang="en-US" altLang="en-US"/>
              <a:t>) &gt; for some </a:t>
            </a:r>
            <a:r>
              <a:rPr lang="en-US" altLang="en-US">
                <a:sym typeface="Symbol" panose="05050102010706020507" pitchFamily="18" charset="2"/>
              </a:rPr>
              <a:t></a:t>
            </a:r>
            <a:endParaRPr lang="en-US" altLang="en-US"/>
          </a:p>
          <a:p>
            <a:pPr eaLnBrk="1" hangingPunct="1">
              <a:defRPr/>
            </a:pPr>
            <a:r>
              <a:rPr lang="en-US" altLang="en-US"/>
              <a:t>What does it </a:t>
            </a:r>
            <a:r>
              <a:rPr lang="en-US" altLang="en-US" i="1"/>
              <a:t>take</a:t>
            </a:r>
            <a:r>
              <a:rPr lang="en-US" altLang="en-US"/>
              <a:t> to be a kernel?</a:t>
            </a:r>
          </a:p>
          <a:p>
            <a:pPr lvl="1" eaLnBrk="1" hangingPunct="1">
              <a:defRPr/>
            </a:pPr>
            <a:r>
              <a:rPr lang="en-US" altLang="en-US"/>
              <a:t>The Gram matrix G</a:t>
            </a:r>
            <a:r>
              <a:rPr lang="en-US" altLang="en-US" baseline="-25000"/>
              <a:t>ij</a:t>
            </a:r>
            <a:r>
              <a:rPr lang="en-US" altLang="en-US"/>
              <a:t> = K(x</a:t>
            </a:r>
            <a:r>
              <a:rPr lang="en-US" altLang="en-US" baseline="-25000"/>
              <a:t>i</a:t>
            </a:r>
            <a:r>
              <a:rPr lang="en-US" altLang="en-US"/>
              <a:t>, x</a:t>
            </a:r>
            <a:r>
              <a:rPr lang="en-US" altLang="en-US" baseline="-25000"/>
              <a:t>j</a:t>
            </a:r>
            <a:r>
              <a:rPr lang="en-US" altLang="en-US"/>
              <a:t>)</a:t>
            </a:r>
          </a:p>
          <a:p>
            <a:pPr lvl="1" eaLnBrk="1" hangingPunct="1">
              <a:defRPr/>
            </a:pPr>
            <a:r>
              <a:rPr lang="en-US" altLang="en-US"/>
              <a:t>Positive definite matrix</a:t>
            </a:r>
          </a:p>
          <a:p>
            <a:pPr lvl="2" eaLnBrk="1" hangingPunct="1">
              <a:defRPr/>
            </a:pPr>
            <a:r>
              <a:rPr lang="en-US" altLang="en-US"/>
              <a:t> </a:t>
            </a:r>
            <a:r>
              <a:rPr lang="en-US" altLang="en-US">
                <a:sym typeface="Symbol" panose="05050102010706020507" pitchFamily="18" charset="2"/>
              </a:rPr>
              <a:t></a:t>
            </a:r>
            <a:r>
              <a:rPr lang="en-US" altLang="en-US" baseline="-25000"/>
              <a:t>ij</a:t>
            </a:r>
            <a:r>
              <a:rPr lang="en-US" altLang="en-US"/>
              <a:t> c</a:t>
            </a:r>
            <a:r>
              <a:rPr lang="en-US" altLang="en-US" baseline="-25000"/>
              <a:t>i</a:t>
            </a:r>
            <a:r>
              <a:rPr lang="en-US" altLang="en-US"/>
              <a:t> c</a:t>
            </a:r>
            <a:r>
              <a:rPr lang="en-US" altLang="en-US" baseline="-25000"/>
              <a:t>j</a:t>
            </a:r>
            <a:r>
              <a:rPr lang="en-US" altLang="en-US"/>
              <a:t> G</a:t>
            </a:r>
            <a:r>
              <a:rPr lang="en-US" altLang="en-US" baseline="-25000"/>
              <a:t>ij</a:t>
            </a:r>
            <a:r>
              <a:rPr lang="en-US" altLang="en-US"/>
              <a:t> </a:t>
            </a:r>
            <a:r>
              <a:rPr lang="en-US" altLang="en-US">
                <a:sym typeface="Symbol" panose="05050102010706020507" pitchFamily="18" charset="2"/>
              </a:rPr>
              <a:t></a:t>
            </a:r>
            <a:r>
              <a:rPr lang="en-US" altLang="en-US"/>
              <a:t> 0 for c</a:t>
            </a:r>
            <a:r>
              <a:rPr lang="en-US" altLang="en-US" baseline="-25000"/>
              <a:t>i,</a:t>
            </a:r>
            <a:r>
              <a:rPr lang="en-US" altLang="en-US"/>
              <a:t> c</a:t>
            </a:r>
            <a:r>
              <a:rPr lang="en-US" altLang="en-US" baseline="-25000"/>
              <a:t>j</a:t>
            </a:r>
            <a:r>
              <a:rPr lang="en-US" altLang="en-US"/>
              <a:t> </a:t>
            </a:r>
            <a:r>
              <a:rPr lang="en-US" altLang="en-US">
                <a:sym typeface="Symbol" panose="05050102010706020507" pitchFamily="18" charset="2"/>
              </a:rPr>
              <a:t> </a:t>
            </a:r>
            <a:endParaRPr lang="en-US" altLang="en-US"/>
          </a:p>
          <a:p>
            <a:pPr lvl="1" eaLnBrk="1" hangingPunct="1">
              <a:defRPr/>
            </a:pPr>
            <a:r>
              <a:rPr lang="en-US" altLang="en-US"/>
              <a:t>Positive definite kernel</a:t>
            </a:r>
          </a:p>
          <a:p>
            <a:pPr lvl="2" eaLnBrk="1" hangingPunct="1">
              <a:defRPr/>
            </a:pPr>
            <a:r>
              <a:rPr lang="en-US" altLang="en-US"/>
              <a:t>For all samples of size m, induces a positive definite Gram matrix</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CD7734C-1C16-4B00-27BD-5D630E9181F8}"/>
              </a:ext>
            </a:extLst>
          </p:cNvPr>
          <p:cNvSpPr>
            <a:spLocks noGrp="1" noRot="1" noChangeArrowheads="1"/>
          </p:cNvSpPr>
          <p:nvPr>
            <p:ph type="title"/>
          </p:nvPr>
        </p:nvSpPr>
        <p:spPr/>
        <p:txBody>
          <a:bodyPr/>
          <a:lstStyle/>
          <a:p>
            <a:pPr eaLnBrk="1" hangingPunct="1">
              <a:defRPr/>
            </a:pPr>
            <a:r>
              <a:rPr lang="en-US" altLang="en-US"/>
              <a:t>A Few Good Kernels</a:t>
            </a:r>
          </a:p>
        </p:txBody>
      </p:sp>
      <p:sp>
        <p:nvSpPr>
          <p:cNvPr id="80899" name="Rectangle 3">
            <a:extLst>
              <a:ext uri="{FF2B5EF4-FFF2-40B4-BE49-F238E27FC236}">
                <a16:creationId xmlns:a16="http://schemas.microsoft.com/office/drawing/2014/main" id="{989C0484-BE3C-15C1-6013-245FDFB4958E}"/>
              </a:ext>
            </a:extLst>
          </p:cNvPr>
          <p:cNvSpPr>
            <a:spLocks noGrp="1" noRot="1" noChangeArrowheads="1"/>
          </p:cNvSpPr>
          <p:nvPr>
            <p:ph type="body" idx="1"/>
          </p:nvPr>
        </p:nvSpPr>
        <p:spPr>
          <a:xfrm>
            <a:off x="457200" y="1219200"/>
            <a:ext cx="8229600" cy="5486400"/>
          </a:xfrm>
        </p:spPr>
        <p:txBody>
          <a:bodyPr/>
          <a:lstStyle/>
          <a:p>
            <a:pPr eaLnBrk="1" hangingPunct="1">
              <a:lnSpc>
                <a:spcPct val="80000"/>
              </a:lnSpc>
              <a:defRPr/>
            </a:pPr>
            <a:r>
              <a:rPr lang="en-US" altLang="en-US" sz="2400"/>
              <a:t>Dot product kernel</a:t>
            </a:r>
          </a:p>
          <a:p>
            <a:pPr lvl="1" eaLnBrk="1" hangingPunct="1">
              <a:lnSpc>
                <a:spcPct val="80000"/>
              </a:lnSpc>
              <a:defRPr/>
            </a:pPr>
            <a:r>
              <a:rPr lang="en-US" altLang="en-US" sz="2000"/>
              <a:t>K(x</a:t>
            </a:r>
            <a:r>
              <a:rPr lang="en-US" altLang="en-US" sz="2000" baseline="-25000"/>
              <a:t>1</a:t>
            </a:r>
            <a:r>
              <a:rPr lang="en-US" altLang="en-US" sz="2000"/>
              <a:t>,x</a:t>
            </a:r>
            <a:r>
              <a:rPr lang="en-US" altLang="en-US" sz="2000" baseline="-25000"/>
              <a:t>2</a:t>
            </a:r>
            <a:r>
              <a:rPr lang="en-US" altLang="en-US" sz="2000"/>
              <a:t>) = &lt; x</a:t>
            </a:r>
            <a:r>
              <a:rPr lang="en-US" altLang="en-US" sz="2000" baseline="-25000"/>
              <a:t>1</a:t>
            </a:r>
            <a:r>
              <a:rPr lang="en-US" altLang="en-US" sz="2000"/>
              <a:t>,x</a:t>
            </a:r>
            <a:r>
              <a:rPr lang="en-US" altLang="en-US" sz="2000" baseline="-25000"/>
              <a:t>2</a:t>
            </a:r>
            <a:r>
              <a:rPr lang="en-US" altLang="en-US" sz="2000"/>
              <a:t> &gt;</a:t>
            </a:r>
          </a:p>
          <a:p>
            <a:pPr eaLnBrk="1" hangingPunct="1">
              <a:lnSpc>
                <a:spcPct val="80000"/>
              </a:lnSpc>
              <a:defRPr/>
            </a:pPr>
            <a:r>
              <a:rPr lang="en-US" altLang="en-US" sz="2400"/>
              <a:t>Polynomial kernel</a:t>
            </a:r>
          </a:p>
          <a:p>
            <a:pPr lvl="1" eaLnBrk="1" hangingPunct="1">
              <a:lnSpc>
                <a:spcPct val="80000"/>
              </a:lnSpc>
              <a:defRPr/>
            </a:pPr>
            <a:r>
              <a:rPr lang="en-US" altLang="en-US" sz="2000"/>
              <a:t>K(x</a:t>
            </a:r>
            <a:r>
              <a:rPr lang="en-US" altLang="en-US" sz="2000" baseline="-25000"/>
              <a:t>1</a:t>
            </a:r>
            <a:r>
              <a:rPr lang="en-US" altLang="en-US" sz="2000"/>
              <a:t>,x</a:t>
            </a:r>
            <a:r>
              <a:rPr lang="en-US" altLang="en-US" sz="2000" baseline="-25000"/>
              <a:t>2</a:t>
            </a:r>
            <a:r>
              <a:rPr lang="en-US" altLang="en-US" sz="2000"/>
              <a:t>) = &lt; x</a:t>
            </a:r>
            <a:r>
              <a:rPr lang="en-US" altLang="en-US" sz="2000" baseline="-25000"/>
              <a:t>1</a:t>
            </a:r>
            <a:r>
              <a:rPr lang="en-US" altLang="en-US" sz="2000"/>
              <a:t>,x</a:t>
            </a:r>
            <a:r>
              <a:rPr lang="en-US" altLang="en-US" sz="2000" baseline="-25000"/>
              <a:t>2</a:t>
            </a:r>
            <a:r>
              <a:rPr lang="en-US" altLang="en-US" sz="2000"/>
              <a:t> &gt;</a:t>
            </a:r>
            <a:r>
              <a:rPr lang="en-US" altLang="en-US" sz="2000" baseline="30000"/>
              <a:t>d 	</a:t>
            </a:r>
            <a:r>
              <a:rPr lang="en-US" altLang="en-US" sz="2000"/>
              <a:t>(Monomials of degree d)</a:t>
            </a:r>
          </a:p>
          <a:p>
            <a:pPr lvl="1" eaLnBrk="1" hangingPunct="1">
              <a:lnSpc>
                <a:spcPct val="80000"/>
              </a:lnSpc>
              <a:defRPr/>
            </a:pPr>
            <a:r>
              <a:rPr lang="en-US" altLang="en-US" sz="2000"/>
              <a:t>K(x</a:t>
            </a:r>
            <a:r>
              <a:rPr lang="en-US" altLang="en-US" sz="2000" baseline="-25000"/>
              <a:t>1</a:t>
            </a:r>
            <a:r>
              <a:rPr lang="en-US" altLang="en-US" sz="2000"/>
              <a:t>,x</a:t>
            </a:r>
            <a:r>
              <a:rPr lang="en-US" altLang="en-US" sz="2000" baseline="-25000"/>
              <a:t>2</a:t>
            </a:r>
            <a:r>
              <a:rPr lang="en-US" altLang="en-US" sz="2000"/>
              <a:t>) = (&lt; x</a:t>
            </a:r>
            <a:r>
              <a:rPr lang="en-US" altLang="en-US" sz="2000" baseline="-25000"/>
              <a:t>1</a:t>
            </a:r>
            <a:r>
              <a:rPr lang="en-US" altLang="en-US" sz="2000"/>
              <a:t>,x</a:t>
            </a:r>
            <a:r>
              <a:rPr lang="en-US" altLang="en-US" sz="2000" baseline="-25000"/>
              <a:t>2</a:t>
            </a:r>
            <a:r>
              <a:rPr lang="en-US" altLang="en-US" sz="2000"/>
              <a:t> &gt; + c)</a:t>
            </a:r>
            <a:r>
              <a:rPr lang="en-US" altLang="en-US" sz="2000" baseline="30000"/>
              <a:t>d 	</a:t>
            </a:r>
            <a:r>
              <a:rPr lang="en-US" altLang="en-US" sz="2000"/>
              <a:t>(All monomials of degree 1,2,…,d)</a:t>
            </a:r>
          </a:p>
          <a:p>
            <a:pPr eaLnBrk="1" hangingPunct="1">
              <a:lnSpc>
                <a:spcPct val="80000"/>
              </a:lnSpc>
              <a:defRPr/>
            </a:pPr>
            <a:r>
              <a:rPr lang="en-US" altLang="en-US" sz="2400"/>
              <a:t>Gaussian kernel</a:t>
            </a:r>
          </a:p>
          <a:p>
            <a:pPr lvl="1" eaLnBrk="1" hangingPunct="1">
              <a:lnSpc>
                <a:spcPct val="80000"/>
              </a:lnSpc>
              <a:defRPr/>
            </a:pPr>
            <a:r>
              <a:rPr lang="en-US" altLang="en-US" sz="2000"/>
              <a:t>K(x</a:t>
            </a:r>
            <a:r>
              <a:rPr lang="en-US" altLang="en-US" sz="2000" baseline="-25000"/>
              <a:t>1</a:t>
            </a:r>
            <a:r>
              <a:rPr lang="en-US" altLang="en-US" sz="2000"/>
              <a:t>,x</a:t>
            </a:r>
            <a:r>
              <a:rPr lang="en-US" altLang="en-US" sz="2000" baseline="-25000"/>
              <a:t>2</a:t>
            </a:r>
            <a:r>
              <a:rPr lang="en-US" altLang="en-US" sz="2000"/>
              <a:t>) = exp(-| x</a:t>
            </a:r>
            <a:r>
              <a:rPr lang="en-US" altLang="en-US" sz="2000" baseline="-25000"/>
              <a:t>1</a:t>
            </a:r>
            <a:r>
              <a:rPr lang="en-US" altLang="en-US" sz="2000"/>
              <a:t>-x</a:t>
            </a:r>
            <a:r>
              <a:rPr lang="en-US" altLang="en-US" sz="2000" baseline="-25000"/>
              <a:t>2</a:t>
            </a:r>
            <a:r>
              <a:rPr lang="en-US" altLang="en-US" sz="2000"/>
              <a:t> |</a:t>
            </a:r>
            <a:r>
              <a:rPr lang="en-US" altLang="en-US" sz="2000" baseline="30000"/>
              <a:t>2</a:t>
            </a:r>
            <a:r>
              <a:rPr lang="en-US" altLang="en-US" sz="2000"/>
              <a:t>/2</a:t>
            </a:r>
            <a:r>
              <a:rPr lang="en-US" altLang="en-US" sz="2000">
                <a:sym typeface="Symbol" panose="05050102010706020507" pitchFamily="18" charset="2"/>
              </a:rPr>
              <a:t></a:t>
            </a:r>
            <a:r>
              <a:rPr lang="en-US" altLang="en-US" sz="2000" baseline="30000"/>
              <a:t>2</a:t>
            </a:r>
            <a:r>
              <a:rPr lang="en-US" altLang="en-US" sz="2000"/>
              <a:t>)</a:t>
            </a:r>
          </a:p>
          <a:p>
            <a:pPr lvl="1" eaLnBrk="1" hangingPunct="1">
              <a:lnSpc>
                <a:spcPct val="80000"/>
              </a:lnSpc>
              <a:defRPr/>
            </a:pPr>
            <a:r>
              <a:rPr lang="en-US" altLang="en-US" sz="2000"/>
              <a:t>Radial basis functions: </a:t>
            </a:r>
          </a:p>
          <a:p>
            <a:pPr eaLnBrk="1" hangingPunct="1">
              <a:lnSpc>
                <a:spcPct val="80000"/>
              </a:lnSpc>
              <a:defRPr/>
            </a:pPr>
            <a:r>
              <a:rPr lang="en-US" altLang="en-US" sz="2400"/>
              <a:t>Sigmoid kernel</a:t>
            </a:r>
          </a:p>
          <a:p>
            <a:pPr lvl="1" eaLnBrk="1" hangingPunct="1">
              <a:lnSpc>
                <a:spcPct val="80000"/>
              </a:lnSpc>
              <a:defRPr/>
            </a:pPr>
            <a:r>
              <a:rPr lang="en-US" altLang="en-US" sz="2000"/>
              <a:t>K(x</a:t>
            </a:r>
            <a:r>
              <a:rPr lang="en-US" altLang="en-US" sz="2000" baseline="-25000"/>
              <a:t>1</a:t>
            </a:r>
            <a:r>
              <a:rPr lang="en-US" altLang="en-US" sz="2000"/>
              <a:t>,x</a:t>
            </a:r>
            <a:r>
              <a:rPr lang="en-US" altLang="en-US" sz="2000" baseline="-25000"/>
              <a:t>2</a:t>
            </a:r>
            <a:r>
              <a:rPr lang="en-US" altLang="en-US" sz="2000"/>
              <a:t>) = tanh(&lt; x</a:t>
            </a:r>
            <a:r>
              <a:rPr lang="en-US" altLang="en-US" sz="2000" baseline="-25000"/>
              <a:t>1</a:t>
            </a:r>
            <a:r>
              <a:rPr lang="en-US" altLang="en-US" sz="2000"/>
              <a:t>,x</a:t>
            </a:r>
            <a:r>
              <a:rPr lang="en-US" altLang="en-US" sz="2000" baseline="-25000"/>
              <a:t>2</a:t>
            </a:r>
            <a:r>
              <a:rPr lang="en-US" altLang="en-US" sz="2000"/>
              <a:t> &gt; + </a:t>
            </a:r>
            <a:r>
              <a:rPr lang="en-US" altLang="en-US" sz="2000">
                <a:sym typeface="Symbol" panose="05050102010706020507" pitchFamily="18" charset="2"/>
              </a:rPr>
              <a:t></a:t>
            </a:r>
            <a:r>
              <a:rPr lang="en-US" altLang="en-US" sz="2000"/>
              <a:t>)</a:t>
            </a:r>
          </a:p>
          <a:p>
            <a:pPr lvl="1" eaLnBrk="1" hangingPunct="1">
              <a:lnSpc>
                <a:spcPct val="80000"/>
              </a:lnSpc>
              <a:defRPr/>
            </a:pPr>
            <a:r>
              <a:rPr lang="en-US" altLang="en-US" sz="2000"/>
              <a:t>Neural networks</a:t>
            </a:r>
          </a:p>
          <a:p>
            <a:pPr eaLnBrk="1" hangingPunct="1">
              <a:lnSpc>
                <a:spcPct val="80000"/>
              </a:lnSpc>
              <a:defRPr/>
            </a:pPr>
            <a:r>
              <a:rPr lang="en-US" altLang="en-US" sz="2400"/>
              <a:t>Establishing “kernel-hood” from first principles is non-trivial</a:t>
            </a:r>
          </a:p>
        </p:txBody>
      </p:sp>
      <p:pic>
        <p:nvPicPr>
          <p:cNvPr id="72708" name="Picture 7" descr="Gaussian radial basis function (RBF)">
            <a:extLst>
              <a:ext uri="{FF2B5EF4-FFF2-40B4-BE49-F238E27FC236}">
                <a16:creationId xmlns:a16="http://schemas.microsoft.com/office/drawing/2014/main" id="{45168392-E5CA-BE0F-B59C-CC2C8880C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581400"/>
            <a:ext cx="2400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3ABE122-ABC3-29E2-83A8-12D98BB48F05}"/>
              </a:ext>
            </a:extLst>
          </p:cNvPr>
          <p:cNvSpPr>
            <a:spLocks noGrp="1" noRot="1" noChangeArrowheads="1"/>
          </p:cNvSpPr>
          <p:nvPr>
            <p:ph type="title"/>
          </p:nvPr>
        </p:nvSpPr>
        <p:spPr/>
        <p:txBody>
          <a:bodyPr/>
          <a:lstStyle/>
          <a:p>
            <a:pPr eaLnBrk="1" hangingPunct="1">
              <a:defRPr/>
            </a:pPr>
            <a:r>
              <a:rPr lang="en-US" altLang="en-US"/>
              <a:t>The Kernel Trick</a:t>
            </a:r>
          </a:p>
        </p:txBody>
      </p:sp>
      <p:sp>
        <p:nvSpPr>
          <p:cNvPr id="74755" name="Text Box 6">
            <a:extLst>
              <a:ext uri="{FF2B5EF4-FFF2-40B4-BE49-F238E27FC236}">
                <a16:creationId xmlns:a16="http://schemas.microsoft.com/office/drawing/2014/main" id="{8909E97D-01DE-163D-C14E-4DCAD648163D}"/>
              </a:ext>
            </a:extLst>
          </p:cNvPr>
          <p:cNvSpPr txBox="1">
            <a:spLocks noChangeArrowheads="1"/>
          </p:cNvSpPr>
          <p:nvPr/>
        </p:nvSpPr>
        <p:spPr bwMode="auto">
          <a:xfrm>
            <a:off x="868363" y="1597025"/>
            <a:ext cx="695007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a:t>“Given an algorithm which is formulated in terms of a positive definite kernel K</a:t>
            </a:r>
            <a:r>
              <a:rPr lang="en-US" altLang="en-US" baseline="-25000"/>
              <a:t>1</a:t>
            </a:r>
            <a:r>
              <a:rPr lang="en-US" altLang="en-US"/>
              <a:t>, one can construct an alternative algorithm by replacing K</a:t>
            </a:r>
            <a:r>
              <a:rPr lang="en-US" altLang="en-US" baseline="-25000"/>
              <a:t>1</a:t>
            </a:r>
            <a:r>
              <a:rPr lang="en-US" altLang="en-US"/>
              <a:t> with another positive definite kernel K</a:t>
            </a:r>
            <a:r>
              <a:rPr lang="en-US" altLang="en-US" baseline="-25000"/>
              <a:t>2</a:t>
            </a:r>
            <a:r>
              <a:rPr lang="en-US" altLang="en-US"/>
              <a:t>”</a:t>
            </a:r>
          </a:p>
        </p:txBody>
      </p:sp>
      <p:sp>
        <p:nvSpPr>
          <p:cNvPr id="74756" name="Text Box 7">
            <a:extLst>
              <a:ext uri="{FF2B5EF4-FFF2-40B4-BE49-F238E27FC236}">
                <a16:creationId xmlns:a16="http://schemas.microsoft.com/office/drawing/2014/main" id="{DC3A3A0D-86CB-AF5A-40AC-E7666C8067BA}"/>
              </a:ext>
            </a:extLst>
          </p:cNvPr>
          <p:cNvSpPr txBox="1">
            <a:spLocks noChangeArrowheads="1"/>
          </p:cNvSpPr>
          <p:nvPr/>
        </p:nvSpPr>
        <p:spPr bwMode="auto">
          <a:xfrm>
            <a:off x="762000" y="4791075"/>
            <a:ext cx="5988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 typeface="Wingdings" panose="05000000000000000000" pitchFamily="2" charset="2"/>
              <a:buChar char="Ø"/>
            </a:pPr>
            <a:r>
              <a:rPr lang="en-US" altLang="en-US"/>
              <a:t> SVMs can use the kernel trick</a:t>
            </a:r>
          </a:p>
        </p:txBody>
      </p:sp>
      <p:sp>
        <p:nvSpPr>
          <p:cNvPr id="74757" name="Text Box 7">
            <a:extLst>
              <a:ext uri="{FF2B5EF4-FFF2-40B4-BE49-F238E27FC236}">
                <a16:creationId xmlns:a16="http://schemas.microsoft.com/office/drawing/2014/main" id="{F1F3948E-80D3-F4D3-2B7E-1FFEA4C8B431}"/>
              </a:ext>
            </a:extLst>
          </p:cNvPr>
          <p:cNvSpPr txBox="1">
            <a:spLocks noChangeArrowheads="1"/>
          </p:cNvSpPr>
          <p:nvPr/>
        </p:nvSpPr>
        <p:spPr bwMode="auto">
          <a:xfrm>
            <a:off x="228600" y="5370513"/>
            <a:ext cx="86868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 typeface="Wingdings" panose="05000000000000000000" pitchFamily="2" charset="2"/>
              <a:buChar char="Ø"/>
            </a:pPr>
            <a:r>
              <a:rPr lang="en-US" altLang="en-US"/>
              <a:t> To get more info on SVM, visit: </a:t>
            </a:r>
            <a:r>
              <a:rPr lang="en-US" altLang="en-US" sz="2800">
                <a:solidFill>
                  <a:srgbClr val="FF0000"/>
                </a:solidFill>
              </a:rPr>
              <a:t>https://www.youtube.com/watch?v=GcCG0PPV6cg</a:t>
            </a:r>
            <a:endParaRPr lang="en-US" altLang="en-US">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033F5AD6-7D72-CA27-98EA-74424DEA53D4}"/>
              </a:ext>
            </a:extLst>
          </p:cNvPr>
          <p:cNvSpPr>
            <a:spLocks noGrp="1" noRot="1" noChangeArrowheads="1"/>
          </p:cNvSpPr>
          <p:nvPr>
            <p:ph type="title"/>
          </p:nvPr>
        </p:nvSpPr>
        <p:spPr/>
        <p:txBody>
          <a:bodyPr/>
          <a:lstStyle/>
          <a:p>
            <a:pPr eaLnBrk="1" hangingPunct="1">
              <a:defRPr/>
            </a:pPr>
            <a:r>
              <a:rPr lang="en-US" altLang="en-US" sz="4000"/>
              <a:t>Using a Different Kernel in the Dual Optimization Problem</a:t>
            </a:r>
          </a:p>
        </p:txBody>
      </p:sp>
      <p:sp>
        <p:nvSpPr>
          <p:cNvPr id="163843" name="Rectangle 3">
            <a:extLst>
              <a:ext uri="{FF2B5EF4-FFF2-40B4-BE49-F238E27FC236}">
                <a16:creationId xmlns:a16="http://schemas.microsoft.com/office/drawing/2014/main" id="{21FBFF19-835E-CC89-D30F-8C4D65F5025A}"/>
              </a:ext>
            </a:extLst>
          </p:cNvPr>
          <p:cNvSpPr>
            <a:spLocks noGrp="1" noRot="1" noChangeArrowheads="1"/>
          </p:cNvSpPr>
          <p:nvPr>
            <p:ph type="body" idx="1"/>
          </p:nvPr>
        </p:nvSpPr>
        <p:spPr>
          <a:xfrm>
            <a:off x="457200" y="1600200"/>
            <a:ext cx="8229600" cy="5029200"/>
          </a:xfrm>
        </p:spPr>
        <p:txBody>
          <a:bodyPr/>
          <a:lstStyle/>
          <a:p>
            <a:pPr eaLnBrk="1" hangingPunct="1">
              <a:lnSpc>
                <a:spcPct val="90000"/>
              </a:lnSpc>
              <a:defRPr/>
            </a:pPr>
            <a:r>
              <a:rPr lang="en-US" altLang="en-US"/>
              <a:t>For example, using the polynomial kernel with d = 4 (including lower-order terms).</a:t>
            </a:r>
          </a:p>
          <a:p>
            <a:pPr eaLnBrk="1" hangingPunct="1">
              <a:lnSpc>
                <a:spcPct val="90000"/>
              </a:lnSpc>
              <a:defRPr/>
            </a:pPr>
            <a:endParaRPr lang="en-US" altLang="en-US"/>
          </a:p>
          <a:p>
            <a:pPr eaLnBrk="1" hangingPunct="1">
              <a:lnSpc>
                <a:spcPct val="90000"/>
              </a:lnSpc>
              <a:defRPr/>
            </a:pPr>
            <a:r>
              <a:rPr lang="en-US" altLang="en-US"/>
              <a:t>Maximize over </a:t>
            </a:r>
            <a:r>
              <a:rPr lang="en-US" altLang="en-US">
                <a:sym typeface="Symbol" panose="05050102010706020507" pitchFamily="18" charset="2"/>
              </a:rPr>
              <a:t></a:t>
            </a:r>
            <a:endParaRPr lang="en-US" altLang="en-US"/>
          </a:p>
          <a:p>
            <a:pPr lvl="1" eaLnBrk="1" hangingPunct="1">
              <a:lnSpc>
                <a:spcPct val="90000"/>
              </a:lnSpc>
              <a:defRPr/>
            </a:pPr>
            <a:r>
              <a:rPr lang="en-US" altLang="en-US"/>
              <a:t> W(</a:t>
            </a:r>
            <a:r>
              <a:rPr lang="en-US" altLang="en-US">
                <a:sym typeface="Symbol" panose="05050102010706020507" pitchFamily="18" charset="2"/>
              </a:rPr>
              <a:t></a:t>
            </a:r>
            <a:r>
              <a:rPr lang="en-US" altLang="en-US"/>
              <a:t>) = </a:t>
            </a:r>
            <a:r>
              <a:rPr lang="en-US" altLang="en-US">
                <a:sym typeface="Symbol" panose="05050102010706020507" pitchFamily="18" charset="2"/>
              </a:rPr>
              <a:t></a:t>
            </a:r>
            <a:r>
              <a:rPr lang="en-US" altLang="en-US" baseline="-25000" err="1">
                <a:sym typeface="Symbol" panose="05050102010706020507" pitchFamily="18" charset="2"/>
              </a:rPr>
              <a:t>i</a:t>
            </a:r>
            <a:r>
              <a:rPr lang="en-US" altLang="en-US"/>
              <a:t> </a:t>
            </a:r>
            <a:r>
              <a:rPr lang="en-US" altLang="en-US">
                <a:sym typeface="Symbol" panose="05050102010706020507" pitchFamily="18" charset="2"/>
              </a:rPr>
              <a:t></a:t>
            </a:r>
            <a:r>
              <a:rPr lang="en-US" altLang="en-US" baseline="-25000" err="1"/>
              <a:t>i</a:t>
            </a:r>
            <a:r>
              <a:rPr lang="en-US" altLang="en-US"/>
              <a:t> - 1/2 </a:t>
            </a:r>
            <a:r>
              <a:rPr lang="en-US" altLang="en-US">
                <a:sym typeface="Symbol" panose="05050102010706020507" pitchFamily="18" charset="2"/>
              </a:rPr>
              <a:t></a:t>
            </a:r>
            <a:r>
              <a:rPr lang="en-US" altLang="en-US" baseline="-25000" err="1">
                <a:sym typeface="Symbol" panose="05050102010706020507" pitchFamily="18" charset="2"/>
              </a:rPr>
              <a:t>i,j</a:t>
            </a:r>
            <a:r>
              <a:rPr lang="en-US" altLang="en-US"/>
              <a:t> </a:t>
            </a:r>
            <a:r>
              <a:rPr lang="en-US" altLang="en-US">
                <a:sym typeface="Symbol" panose="05050102010706020507" pitchFamily="18" charset="2"/>
              </a:rPr>
              <a:t></a:t>
            </a:r>
            <a:r>
              <a:rPr lang="en-US" altLang="en-US" baseline="-25000" err="1"/>
              <a:t>i</a:t>
            </a:r>
            <a:r>
              <a:rPr lang="en-US" altLang="en-US"/>
              <a:t> </a:t>
            </a:r>
            <a:r>
              <a:rPr lang="en-US" altLang="en-US">
                <a:sym typeface="Symbol" panose="05050102010706020507" pitchFamily="18" charset="2"/>
              </a:rPr>
              <a:t></a:t>
            </a:r>
            <a:r>
              <a:rPr lang="en-US" altLang="en-US" baseline="-25000"/>
              <a:t>j</a:t>
            </a:r>
            <a:r>
              <a:rPr lang="en-US" altLang="en-US"/>
              <a:t> </a:t>
            </a:r>
            <a:r>
              <a:rPr lang="en-US" altLang="en-US" err="1"/>
              <a:t>y</a:t>
            </a:r>
            <a:r>
              <a:rPr lang="en-US" altLang="en-US" baseline="-25000" err="1"/>
              <a:t>i</a:t>
            </a:r>
            <a:r>
              <a:rPr lang="en-US" altLang="en-US"/>
              <a:t> </a:t>
            </a:r>
            <a:r>
              <a:rPr lang="en-US" altLang="en-US" err="1"/>
              <a:t>y</a:t>
            </a:r>
            <a:r>
              <a:rPr lang="en-US" altLang="en-US" baseline="-25000" err="1"/>
              <a:t>j</a:t>
            </a:r>
            <a:r>
              <a:rPr lang="en-US" altLang="en-US" baseline="-25000"/>
              <a:t> </a:t>
            </a:r>
            <a:r>
              <a:rPr lang="en-US" altLang="en-US"/>
              <a:t>&lt;x</a:t>
            </a:r>
            <a:r>
              <a:rPr lang="en-US" altLang="en-US" baseline="-25000"/>
              <a:t>i</a:t>
            </a:r>
            <a:r>
              <a:rPr lang="en-US" altLang="en-US"/>
              <a:t>, </a:t>
            </a:r>
            <a:r>
              <a:rPr lang="en-US" altLang="en-US" err="1"/>
              <a:t>x</a:t>
            </a:r>
            <a:r>
              <a:rPr lang="en-US" altLang="en-US" baseline="-25000" err="1"/>
              <a:t>j</a:t>
            </a:r>
            <a:r>
              <a:rPr lang="en-US" altLang="en-US"/>
              <a:t>&gt;</a:t>
            </a:r>
          </a:p>
          <a:p>
            <a:pPr eaLnBrk="1" hangingPunct="1">
              <a:lnSpc>
                <a:spcPct val="90000"/>
              </a:lnSpc>
              <a:defRPr/>
            </a:pPr>
            <a:r>
              <a:rPr lang="en-US" altLang="en-US"/>
              <a:t>Subject to</a:t>
            </a:r>
          </a:p>
          <a:p>
            <a:pPr lvl="1" eaLnBrk="1" hangingPunct="1">
              <a:lnSpc>
                <a:spcPct val="90000"/>
              </a:lnSpc>
              <a:defRPr/>
            </a:pPr>
            <a:r>
              <a:rPr lang="en-US" altLang="en-US"/>
              <a:t> </a:t>
            </a:r>
            <a:r>
              <a:rPr lang="en-US" altLang="en-US">
                <a:sym typeface="Symbol" panose="05050102010706020507" pitchFamily="18" charset="2"/>
              </a:rPr>
              <a:t></a:t>
            </a:r>
            <a:r>
              <a:rPr lang="en-US" altLang="en-US" baseline="-25000" err="1"/>
              <a:t>i</a:t>
            </a:r>
            <a:r>
              <a:rPr lang="en-US" altLang="en-US" baseline="-25000"/>
              <a:t> </a:t>
            </a:r>
            <a:r>
              <a:rPr lang="en-US" altLang="en-US">
                <a:sym typeface="Symbol" panose="05050102010706020507" pitchFamily="18" charset="2"/>
              </a:rPr>
              <a:t> 0 </a:t>
            </a:r>
          </a:p>
          <a:p>
            <a:pPr lvl="1" eaLnBrk="1" hangingPunct="1">
              <a:lnSpc>
                <a:spcPct val="90000"/>
              </a:lnSpc>
              <a:defRPr/>
            </a:pPr>
            <a:r>
              <a:rPr lang="en-US" altLang="en-US" baseline="-25000"/>
              <a:t> </a:t>
            </a:r>
            <a:r>
              <a:rPr lang="en-US" altLang="en-US">
                <a:sym typeface="Symbol" panose="05050102010706020507" pitchFamily="18" charset="2"/>
              </a:rPr>
              <a:t></a:t>
            </a:r>
            <a:r>
              <a:rPr lang="en-US" altLang="en-US" baseline="-25000" err="1">
                <a:sym typeface="Symbol" panose="05050102010706020507" pitchFamily="18" charset="2"/>
              </a:rPr>
              <a:t>i</a:t>
            </a:r>
            <a:r>
              <a:rPr lang="en-US" altLang="en-US"/>
              <a:t> </a:t>
            </a:r>
            <a:r>
              <a:rPr lang="en-US" altLang="en-US">
                <a:sym typeface="Symbol" panose="05050102010706020507" pitchFamily="18" charset="2"/>
              </a:rPr>
              <a:t></a:t>
            </a:r>
            <a:r>
              <a:rPr lang="en-US" altLang="en-US" baseline="-25000" err="1"/>
              <a:t>i</a:t>
            </a:r>
            <a:r>
              <a:rPr lang="en-US" altLang="en-US"/>
              <a:t> </a:t>
            </a:r>
            <a:r>
              <a:rPr lang="en-US" altLang="en-US" err="1"/>
              <a:t>y</a:t>
            </a:r>
            <a:r>
              <a:rPr lang="en-US" altLang="en-US" baseline="-25000" err="1"/>
              <a:t>i</a:t>
            </a:r>
            <a:r>
              <a:rPr lang="en-US" altLang="en-US"/>
              <a:t> = 0</a:t>
            </a:r>
          </a:p>
          <a:p>
            <a:pPr eaLnBrk="1" hangingPunct="1">
              <a:lnSpc>
                <a:spcPct val="90000"/>
              </a:lnSpc>
              <a:defRPr/>
            </a:pPr>
            <a:r>
              <a:rPr lang="en-US" altLang="en-US"/>
              <a:t>Decision function</a:t>
            </a:r>
          </a:p>
          <a:p>
            <a:pPr lvl="1" eaLnBrk="1" hangingPunct="1">
              <a:lnSpc>
                <a:spcPct val="90000"/>
              </a:lnSpc>
              <a:defRPr/>
            </a:pPr>
            <a:r>
              <a:rPr lang="en-US" altLang="en-US"/>
              <a:t>f(x) = sign(</a:t>
            </a:r>
            <a:r>
              <a:rPr lang="en-US" altLang="en-US">
                <a:sym typeface="Symbol" panose="05050102010706020507" pitchFamily="18" charset="2"/>
              </a:rPr>
              <a:t></a:t>
            </a:r>
            <a:r>
              <a:rPr lang="en-US" altLang="en-US" baseline="-25000" err="1">
                <a:sym typeface="Symbol" panose="05050102010706020507" pitchFamily="18" charset="2"/>
              </a:rPr>
              <a:t>i</a:t>
            </a:r>
            <a:r>
              <a:rPr lang="en-US" altLang="en-US"/>
              <a:t> </a:t>
            </a:r>
            <a:r>
              <a:rPr lang="en-US" altLang="en-US">
                <a:sym typeface="Symbol" panose="05050102010706020507" pitchFamily="18" charset="2"/>
              </a:rPr>
              <a:t></a:t>
            </a:r>
            <a:r>
              <a:rPr lang="en-US" altLang="en-US" baseline="-25000" err="1"/>
              <a:t>i</a:t>
            </a:r>
            <a:r>
              <a:rPr lang="en-US" altLang="en-US"/>
              <a:t> </a:t>
            </a:r>
            <a:r>
              <a:rPr lang="en-US" altLang="en-US" err="1"/>
              <a:t>y</a:t>
            </a:r>
            <a:r>
              <a:rPr lang="en-US" altLang="en-US" baseline="-25000" err="1"/>
              <a:t>i</a:t>
            </a:r>
            <a:r>
              <a:rPr lang="en-US" altLang="en-US"/>
              <a:t> &lt;x, x</a:t>
            </a:r>
            <a:r>
              <a:rPr lang="en-US" altLang="en-US" baseline="-25000"/>
              <a:t>i</a:t>
            </a:r>
            <a:r>
              <a:rPr lang="en-US" altLang="en-US"/>
              <a:t>&gt; + b)</a:t>
            </a:r>
          </a:p>
        </p:txBody>
      </p:sp>
      <p:sp>
        <p:nvSpPr>
          <p:cNvPr id="163847" name="Text Box 7">
            <a:extLst>
              <a:ext uri="{FF2B5EF4-FFF2-40B4-BE49-F238E27FC236}">
                <a16:creationId xmlns:a16="http://schemas.microsoft.com/office/drawing/2014/main" id="{FA2E3E5D-30E9-4668-BAE9-439D78E2090C}"/>
              </a:ext>
            </a:extLst>
          </p:cNvPr>
          <p:cNvSpPr txBox="1">
            <a:spLocks noChangeArrowheads="1"/>
          </p:cNvSpPr>
          <p:nvPr/>
        </p:nvSpPr>
        <p:spPr bwMode="auto">
          <a:xfrm>
            <a:off x="6019800" y="2971800"/>
            <a:ext cx="2362200" cy="519113"/>
          </a:xfrm>
          <a:prstGeom prst="rect">
            <a:avLst/>
          </a:prstGeom>
          <a:noFill/>
          <a:ln>
            <a:noFill/>
          </a:ln>
          <a:effectLst/>
        </p:spPr>
        <p:txBody>
          <a:bodyPr>
            <a:spAutoFit/>
          </a:bodyPr>
          <a:lstStyle/>
          <a:p>
            <a:pPr>
              <a:spcBef>
                <a:spcPct val="50000"/>
              </a:spcBef>
              <a:defRPr/>
            </a:pPr>
            <a:r>
              <a:rPr lang="en-US" altLang="en-US" sz="2800">
                <a:solidFill>
                  <a:schemeClr val="hlink"/>
                </a:solidFill>
                <a:effectLst>
                  <a:outerShdw blurRad="38100" dist="38100" dir="2700000" algn="tl">
                    <a:srgbClr val="C0C0C0"/>
                  </a:outerShdw>
                </a:effectLst>
                <a:latin typeface="Palatino" pitchFamily="18" charset="0"/>
              </a:rPr>
              <a:t>(&lt;x</a:t>
            </a:r>
            <a:r>
              <a:rPr lang="en-US" altLang="en-US" sz="2800" baseline="-25000">
                <a:solidFill>
                  <a:schemeClr val="hlink"/>
                </a:solidFill>
                <a:effectLst>
                  <a:outerShdw blurRad="38100" dist="38100" dir="2700000" algn="tl">
                    <a:srgbClr val="C0C0C0"/>
                  </a:outerShdw>
                </a:effectLst>
                <a:latin typeface="Palatino" pitchFamily="18" charset="0"/>
              </a:rPr>
              <a:t>i</a:t>
            </a:r>
            <a:r>
              <a:rPr lang="en-US" altLang="en-US" sz="2800">
                <a:solidFill>
                  <a:schemeClr val="hlink"/>
                </a:solidFill>
                <a:effectLst>
                  <a:outerShdw blurRad="38100" dist="38100" dir="2700000" algn="tl">
                    <a:srgbClr val="C0C0C0"/>
                  </a:outerShdw>
                </a:effectLst>
                <a:latin typeface="Palatino" pitchFamily="18" charset="0"/>
              </a:rPr>
              <a:t>, </a:t>
            </a:r>
            <a:r>
              <a:rPr lang="en-US" altLang="en-US" sz="2800" err="1">
                <a:solidFill>
                  <a:schemeClr val="hlink"/>
                </a:solidFill>
                <a:effectLst>
                  <a:outerShdw blurRad="38100" dist="38100" dir="2700000" algn="tl">
                    <a:srgbClr val="C0C0C0"/>
                  </a:outerShdw>
                </a:effectLst>
                <a:latin typeface="Palatino" pitchFamily="18" charset="0"/>
              </a:rPr>
              <a:t>x</a:t>
            </a:r>
            <a:r>
              <a:rPr lang="en-US" altLang="en-US" sz="2800" baseline="-25000" err="1">
                <a:solidFill>
                  <a:schemeClr val="hlink"/>
                </a:solidFill>
                <a:effectLst>
                  <a:outerShdw blurRad="38100" dist="38100" dir="2700000" algn="tl">
                    <a:srgbClr val="C0C0C0"/>
                  </a:outerShdw>
                </a:effectLst>
                <a:latin typeface="Palatino" pitchFamily="18" charset="0"/>
              </a:rPr>
              <a:t>j</a:t>
            </a:r>
            <a:r>
              <a:rPr lang="en-US" altLang="en-US" sz="2800">
                <a:solidFill>
                  <a:schemeClr val="hlink"/>
                </a:solidFill>
                <a:effectLst>
                  <a:outerShdw blurRad="38100" dist="38100" dir="2700000" algn="tl">
                    <a:srgbClr val="C0C0C0"/>
                  </a:outerShdw>
                </a:effectLst>
                <a:latin typeface="Palatino" pitchFamily="18" charset="0"/>
              </a:rPr>
              <a:t>&gt; + 1)</a:t>
            </a:r>
            <a:r>
              <a:rPr lang="en-US" altLang="en-US" sz="2800" baseline="30000">
                <a:solidFill>
                  <a:schemeClr val="hlink"/>
                </a:solidFill>
                <a:effectLst>
                  <a:outerShdw blurRad="38100" dist="38100" dir="2700000" algn="tl">
                    <a:srgbClr val="C0C0C0"/>
                  </a:outerShdw>
                </a:effectLst>
                <a:latin typeface="Palatino" pitchFamily="18" charset="0"/>
              </a:rPr>
              <a:t>4</a:t>
            </a:r>
          </a:p>
        </p:txBody>
      </p:sp>
      <p:sp>
        <p:nvSpPr>
          <p:cNvPr id="163846" name="Text Box 6">
            <a:extLst>
              <a:ext uri="{FF2B5EF4-FFF2-40B4-BE49-F238E27FC236}">
                <a16:creationId xmlns:a16="http://schemas.microsoft.com/office/drawing/2014/main" id="{00740202-663A-B091-FE94-9A3CA9D72B3A}"/>
              </a:ext>
            </a:extLst>
          </p:cNvPr>
          <p:cNvSpPr txBox="1">
            <a:spLocks noChangeArrowheads="1"/>
          </p:cNvSpPr>
          <p:nvPr/>
        </p:nvSpPr>
        <p:spPr bwMode="auto">
          <a:xfrm>
            <a:off x="6096000" y="3276600"/>
            <a:ext cx="16160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8000">
                <a:solidFill>
                  <a:srgbClr val="FF0000"/>
                </a:solidFill>
                <a:latin typeface="Arial" panose="020B0604020202020204" pitchFamily="34" charset="0"/>
              </a:rPr>
              <a:t>X</a:t>
            </a:r>
          </a:p>
        </p:txBody>
      </p:sp>
      <p:sp>
        <p:nvSpPr>
          <p:cNvPr id="163849" name="Text Box 9">
            <a:extLst>
              <a:ext uri="{FF2B5EF4-FFF2-40B4-BE49-F238E27FC236}">
                <a16:creationId xmlns:a16="http://schemas.microsoft.com/office/drawing/2014/main" id="{CD63B4AF-4245-BE88-604F-39FB0258A355}"/>
              </a:ext>
            </a:extLst>
          </p:cNvPr>
          <p:cNvSpPr txBox="1">
            <a:spLocks noChangeArrowheads="1"/>
          </p:cNvSpPr>
          <p:nvPr/>
        </p:nvSpPr>
        <p:spPr bwMode="auto">
          <a:xfrm>
            <a:off x="4038600" y="5410200"/>
            <a:ext cx="2362200" cy="519113"/>
          </a:xfrm>
          <a:prstGeom prst="rect">
            <a:avLst/>
          </a:prstGeom>
          <a:noFill/>
          <a:ln>
            <a:noFill/>
          </a:ln>
          <a:effectLst/>
        </p:spPr>
        <p:txBody>
          <a:bodyPr>
            <a:spAutoFit/>
          </a:bodyPr>
          <a:lstStyle/>
          <a:p>
            <a:pPr>
              <a:spcBef>
                <a:spcPct val="50000"/>
              </a:spcBef>
              <a:defRPr/>
            </a:pPr>
            <a:r>
              <a:rPr lang="en-US" altLang="en-US" sz="2800">
                <a:solidFill>
                  <a:schemeClr val="hlink"/>
                </a:solidFill>
                <a:effectLst>
                  <a:outerShdw blurRad="38100" dist="38100" dir="2700000" algn="tl">
                    <a:srgbClr val="C0C0C0"/>
                  </a:outerShdw>
                </a:effectLst>
                <a:latin typeface="Palatino" pitchFamily="18" charset="0"/>
              </a:rPr>
              <a:t>(&lt;x</a:t>
            </a:r>
            <a:r>
              <a:rPr lang="en-US" altLang="en-US" sz="2800" baseline="-25000">
                <a:solidFill>
                  <a:schemeClr val="hlink"/>
                </a:solidFill>
                <a:effectLst>
                  <a:outerShdw blurRad="38100" dist="38100" dir="2700000" algn="tl">
                    <a:srgbClr val="C0C0C0"/>
                  </a:outerShdw>
                </a:effectLst>
                <a:latin typeface="Palatino" pitchFamily="18" charset="0"/>
              </a:rPr>
              <a:t>i</a:t>
            </a:r>
            <a:r>
              <a:rPr lang="en-US" altLang="en-US" sz="2800">
                <a:solidFill>
                  <a:schemeClr val="hlink"/>
                </a:solidFill>
                <a:effectLst>
                  <a:outerShdw blurRad="38100" dist="38100" dir="2700000" algn="tl">
                    <a:srgbClr val="C0C0C0"/>
                  </a:outerShdw>
                </a:effectLst>
                <a:latin typeface="Palatino" pitchFamily="18" charset="0"/>
              </a:rPr>
              <a:t>, x</a:t>
            </a:r>
            <a:r>
              <a:rPr lang="en-US" altLang="en-US" sz="2800" baseline="-25000">
                <a:solidFill>
                  <a:schemeClr val="hlink"/>
                </a:solidFill>
                <a:effectLst>
                  <a:outerShdw blurRad="38100" dist="38100" dir="2700000" algn="tl">
                    <a:srgbClr val="C0C0C0"/>
                  </a:outerShdw>
                </a:effectLst>
                <a:latin typeface="Palatino" pitchFamily="18" charset="0"/>
              </a:rPr>
              <a:t>j</a:t>
            </a:r>
            <a:r>
              <a:rPr lang="en-US" altLang="en-US" sz="2800">
                <a:solidFill>
                  <a:schemeClr val="hlink"/>
                </a:solidFill>
                <a:effectLst>
                  <a:outerShdw blurRad="38100" dist="38100" dir="2700000" algn="tl">
                    <a:srgbClr val="C0C0C0"/>
                  </a:outerShdw>
                </a:effectLst>
                <a:latin typeface="Palatino" pitchFamily="18" charset="0"/>
              </a:rPr>
              <a:t>&gt; + 1)</a:t>
            </a:r>
            <a:r>
              <a:rPr lang="en-US" altLang="en-US" sz="2800" baseline="30000">
                <a:solidFill>
                  <a:schemeClr val="hlink"/>
                </a:solidFill>
                <a:effectLst>
                  <a:outerShdw blurRad="38100" dist="38100" dir="2700000" algn="tl">
                    <a:srgbClr val="C0C0C0"/>
                  </a:outerShdw>
                </a:effectLst>
                <a:latin typeface="Palatino" pitchFamily="18" charset="0"/>
              </a:rPr>
              <a:t>4</a:t>
            </a:r>
          </a:p>
        </p:txBody>
      </p:sp>
      <p:sp>
        <p:nvSpPr>
          <p:cNvPr id="163850" name="Text Box 10">
            <a:extLst>
              <a:ext uri="{FF2B5EF4-FFF2-40B4-BE49-F238E27FC236}">
                <a16:creationId xmlns:a16="http://schemas.microsoft.com/office/drawing/2014/main" id="{7BEB5FBC-5EAC-18D3-8BB7-AFA4D0E6D232}"/>
              </a:ext>
            </a:extLst>
          </p:cNvPr>
          <p:cNvSpPr txBox="1">
            <a:spLocks noChangeArrowheads="1"/>
          </p:cNvSpPr>
          <p:nvPr/>
        </p:nvSpPr>
        <p:spPr bwMode="auto">
          <a:xfrm>
            <a:off x="4114800" y="5715000"/>
            <a:ext cx="16160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8000">
                <a:solidFill>
                  <a:srgbClr val="FF0000"/>
                </a:solidFill>
                <a:latin typeface="Arial" panose="020B0604020202020204" pitchFamily="34" charset="0"/>
              </a:rPr>
              <a:t>X</a:t>
            </a:r>
          </a:p>
        </p:txBody>
      </p:sp>
      <p:grpSp>
        <p:nvGrpSpPr>
          <p:cNvPr id="163858" name="Group 18">
            <a:extLst>
              <a:ext uri="{FF2B5EF4-FFF2-40B4-BE49-F238E27FC236}">
                <a16:creationId xmlns:a16="http://schemas.microsoft.com/office/drawing/2014/main" id="{2BDB3D36-3B23-3329-2499-05C973A837BF}"/>
              </a:ext>
            </a:extLst>
          </p:cNvPr>
          <p:cNvGrpSpPr>
            <a:grpSpLocks/>
          </p:cNvGrpSpPr>
          <p:nvPr/>
        </p:nvGrpSpPr>
        <p:grpSpPr bwMode="auto">
          <a:xfrm>
            <a:off x="3962400" y="3581400"/>
            <a:ext cx="4614863" cy="3048000"/>
            <a:chOff x="2496" y="2256"/>
            <a:chExt cx="2907" cy="1920"/>
          </a:xfrm>
        </p:grpSpPr>
        <p:sp>
          <p:nvSpPr>
            <p:cNvPr id="76810" name="Oval 11">
              <a:extLst>
                <a:ext uri="{FF2B5EF4-FFF2-40B4-BE49-F238E27FC236}">
                  <a16:creationId xmlns:a16="http://schemas.microsoft.com/office/drawing/2014/main" id="{85B7C830-BB2C-9FDA-E0A3-E77D34289C1B}"/>
                </a:ext>
              </a:extLst>
            </p:cNvPr>
            <p:cNvSpPr>
              <a:spLocks noChangeArrowheads="1"/>
            </p:cNvSpPr>
            <p:nvPr/>
          </p:nvSpPr>
          <p:spPr bwMode="auto">
            <a:xfrm>
              <a:off x="3744" y="2256"/>
              <a:ext cx="816" cy="384"/>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76811" name="Oval 12">
              <a:extLst>
                <a:ext uri="{FF2B5EF4-FFF2-40B4-BE49-F238E27FC236}">
                  <a16:creationId xmlns:a16="http://schemas.microsoft.com/office/drawing/2014/main" id="{49BDAA07-0677-FF7B-73D6-01E67386E6AD}"/>
                </a:ext>
              </a:extLst>
            </p:cNvPr>
            <p:cNvSpPr>
              <a:spLocks noChangeArrowheads="1"/>
            </p:cNvSpPr>
            <p:nvPr/>
          </p:nvSpPr>
          <p:spPr bwMode="auto">
            <a:xfrm>
              <a:off x="2496" y="3792"/>
              <a:ext cx="816" cy="384"/>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76812" name="Text Box 14">
              <a:extLst>
                <a:ext uri="{FF2B5EF4-FFF2-40B4-BE49-F238E27FC236}">
                  <a16:creationId xmlns:a16="http://schemas.microsoft.com/office/drawing/2014/main" id="{F6210552-E496-6FFB-45B7-0FDA8A0B9469}"/>
                </a:ext>
              </a:extLst>
            </p:cNvPr>
            <p:cNvSpPr txBox="1">
              <a:spLocks noChangeArrowheads="1"/>
            </p:cNvSpPr>
            <p:nvPr/>
          </p:nvSpPr>
          <p:spPr bwMode="auto">
            <a:xfrm>
              <a:off x="3696" y="3024"/>
              <a:ext cx="17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solidFill>
                    <a:schemeClr val="hlink"/>
                  </a:solidFill>
                </a:rPr>
                <a:t>These are kernels!</a:t>
              </a:r>
            </a:p>
          </p:txBody>
        </p:sp>
        <p:sp>
          <p:nvSpPr>
            <p:cNvPr id="76813" name="Line 16">
              <a:extLst>
                <a:ext uri="{FF2B5EF4-FFF2-40B4-BE49-F238E27FC236}">
                  <a16:creationId xmlns:a16="http://schemas.microsoft.com/office/drawing/2014/main" id="{A3517848-401C-CB31-44F0-F7F640DF0AA9}"/>
                </a:ext>
              </a:extLst>
            </p:cNvPr>
            <p:cNvSpPr>
              <a:spLocks noChangeShapeType="1"/>
            </p:cNvSpPr>
            <p:nvPr/>
          </p:nvSpPr>
          <p:spPr bwMode="auto">
            <a:xfrm flipH="1">
              <a:off x="3216" y="3312"/>
              <a:ext cx="816" cy="528"/>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7">
              <a:extLst>
                <a:ext uri="{FF2B5EF4-FFF2-40B4-BE49-F238E27FC236}">
                  <a16:creationId xmlns:a16="http://schemas.microsoft.com/office/drawing/2014/main" id="{04DAC162-CF16-D4BA-A254-C1881BB76371}"/>
                </a:ext>
              </a:extLst>
            </p:cNvPr>
            <p:cNvSpPr>
              <a:spLocks noChangeShapeType="1"/>
            </p:cNvSpPr>
            <p:nvPr/>
          </p:nvSpPr>
          <p:spPr bwMode="auto">
            <a:xfrm flipV="1">
              <a:off x="4080" y="2688"/>
              <a:ext cx="48" cy="38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859" name="Text Box 19">
            <a:extLst>
              <a:ext uri="{FF2B5EF4-FFF2-40B4-BE49-F238E27FC236}">
                <a16:creationId xmlns:a16="http://schemas.microsoft.com/office/drawing/2014/main" id="{F865C912-436C-0B13-73EB-80625CB2D82C}"/>
              </a:ext>
            </a:extLst>
          </p:cNvPr>
          <p:cNvSpPr txBox="1">
            <a:spLocks noChangeArrowheads="1"/>
          </p:cNvSpPr>
          <p:nvPr/>
        </p:nvSpPr>
        <p:spPr bwMode="auto">
          <a:xfrm>
            <a:off x="5715000" y="4572000"/>
            <a:ext cx="3114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2400">
                <a:solidFill>
                  <a:schemeClr val="hlink"/>
                </a:solidFill>
              </a:rPr>
              <a:t>So by the kernel trick,</a:t>
            </a:r>
          </a:p>
          <a:p>
            <a:pPr>
              <a:spcBef>
                <a:spcPct val="0"/>
              </a:spcBef>
              <a:buClrTx/>
              <a:buSzTx/>
              <a:buFontTx/>
              <a:buNone/>
            </a:pPr>
            <a:r>
              <a:rPr lang="en-US" altLang="en-US" sz="2400">
                <a:solidFill>
                  <a:schemeClr val="hlink"/>
                </a:solidFill>
              </a:rPr>
              <a:t>we just replace them!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5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4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385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63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7" grpId="0"/>
      <p:bldP spid="163846" grpId="0" build="allAtOnce"/>
      <p:bldP spid="163849" grpId="0"/>
      <p:bldP spid="163850" grpId="0" build="allAtOnce"/>
      <p:bldP spid="16385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6B7B-DF29-5F95-2902-FBE68697A4B8}"/>
              </a:ext>
            </a:extLst>
          </p:cNvPr>
          <p:cNvSpPr>
            <a:spLocks noGrp="1"/>
          </p:cNvSpPr>
          <p:nvPr>
            <p:ph type="title"/>
          </p:nvPr>
        </p:nvSpPr>
        <p:spPr/>
        <p:txBody>
          <a:bodyPr/>
          <a:lstStyle/>
          <a:p>
            <a:pPr>
              <a:defRPr/>
            </a:pPr>
            <a:r>
              <a:rPr lang="en-US"/>
              <a:t>Regularization</a:t>
            </a:r>
            <a:endParaRPr lang="en-IN"/>
          </a:p>
        </p:txBody>
      </p:sp>
      <p:sp>
        <p:nvSpPr>
          <p:cNvPr id="3" name="Content Placeholder 2">
            <a:extLst>
              <a:ext uri="{FF2B5EF4-FFF2-40B4-BE49-F238E27FC236}">
                <a16:creationId xmlns:a16="http://schemas.microsoft.com/office/drawing/2014/main" id="{386B8F9B-77FE-14C7-CC30-ADCDE00AD1D4}"/>
              </a:ext>
            </a:extLst>
          </p:cNvPr>
          <p:cNvSpPr>
            <a:spLocks noGrp="1"/>
          </p:cNvSpPr>
          <p:nvPr>
            <p:ph idx="1"/>
          </p:nvPr>
        </p:nvSpPr>
        <p:spPr/>
        <p:txBody>
          <a:bodyPr/>
          <a:lstStyle/>
          <a:p>
            <a:pPr>
              <a:defRPr/>
            </a:pPr>
            <a:r>
              <a:rPr lang="en-US"/>
              <a:t>Mapping 1D to 2D</a:t>
            </a:r>
          </a:p>
          <a:p>
            <a:pPr>
              <a:defRPr/>
            </a:pPr>
            <a:endParaRPr lang="en-US"/>
          </a:p>
          <a:p>
            <a:pPr>
              <a:defRPr/>
            </a:pPr>
            <a:endParaRPr lang="en-IN"/>
          </a:p>
        </p:txBody>
      </p:sp>
      <p:pic>
        <p:nvPicPr>
          <p:cNvPr id="78852" name="Picture 2">
            <a:extLst>
              <a:ext uri="{FF2B5EF4-FFF2-40B4-BE49-F238E27FC236}">
                <a16:creationId xmlns:a16="http://schemas.microsoft.com/office/drawing/2014/main" id="{5A032371-1120-6D55-1B6A-5D29A240E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4114800"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Arrow: Right 4">
            <a:extLst>
              <a:ext uri="{FF2B5EF4-FFF2-40B4-BE49-F238E27FC236}">
                <a16:creationId xmlns:a16="http://schemas.microsoft.com/office/drawing/2014/main" id="{7E96769D-B681-4FAE-A00D-8E789C3DCA34}"/>
              </a:ext>
            </a:extLst>
          </p:cNvPr>
          <p:cNvSpPr>
            <a:spLocks noChangeArrowheads="1"/>
          </p:cNvSpPr>
          <p:nvPr/>
        </p:nvSpPr>
        <p:spPr bwMode="auto">
          <a:xfrm>
            <a:off x="3671888" y="3659188"/>
            <a:ext cx="990600" cy="381000"/>
          </a:xfrm>
          <a:prstGeom prst="rightArrow">
            <a:avLst>
              <a:gd name="adj1" fmla="val 50000"/>
              <a:gd name="adj2" fmla="val 5000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pic>
        <p:nvPicPr>
          <p:cNvPr id="78854" name="Picture 4">
            <a:extLst>
              <a:ext uri="{FF2B5EF4-FFF2-40B4-BE49-F238E27FC236}">
                <a16:creationId xmlns:a16="http://schemas.microsoft.com/office/drawing/2014/main" id="{111570B9-98EA-71DD-0D2A-8073C43CA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88" y="2286000"/>
            <a:ext cx="4114800"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24C7785-A9B6-994B-D7CA-580D31DA4490}"/>
              </a:ext>
            </a:extLst>
          </p:cNvPr>
          <p:cNvSpPr>
            <a:spLocks noGrp="1"/>
          </p:cNvSpPr>
          <p:nvPr>
            <p:ph idx="1"/>
          </p:nvPr>
        </p:nvSpPr>
        <p:spPr>
          <a:xfrm>
            <a:off x="304800" y="152400"/>
            <a:ext cx="8839200" cy="5946775"/>
          </a:xfrm>
        </p:spPr>
        <p:txBody>
          <a:bodyPr/>
          <a:lstStyle/>
          <a:p>
            <a:pPr algn="just">
              <a:defRPr/>
            </a:pPr>
            <a:r>
              <a:rPr lang="en-US" sz="2900">
                <a:effectLst/>
                <a:latin typeface="Times New Roman" panose="02020603050405020304" pitchFamily="18" charset="0"/>
                <a:cs typeface="Times New Roman" panose="02020603050405020304" pitchFamily="18" charset="0"/>
              </a:rPr>
              <a:t>So after the transformation, we can easily delimit the two classes using just a single line. (</a:t>
            </a:r>
            <a:r>
              <a:rPr lang="en-US" sz="2900" err="1">
                <a:effectLst/>
                <a:latin typeface="Times New Roman" panose="02020603050405020304" pitchFamily="18" charset="0"/>
                <a:cs typeface="Times New Roman" panose="02020603050405020304" pitchFamily="18" charset="0"/>
              </a:rPr>
              <a:t>i.e</a:t>
            </a:r>
            <a:r>
              <a:rPr lang="en-US" sz="2900">
                <a:effectLst/>
                <a:latin typeface="Times New Roman" panose="02020603050405020304" pitchFamily="18" charset="0"/>
                <a:cs typeface="Times New Roman" panose="02020603050405020304" pitchFamily="18" charset="0"/>
              </a:rPr>
              <a:t>, lemon and apple)</a:t>
            </a:r>
          </a:p>
          <a:p>
            <a:pPr algn="just">
              <a:defRPr/>
            </a:pPr>
            <a:r>
              <a:rPr lang="en-US" sz="2900">
                <a:effectLst/>
                <a:latin typeface="Times New Roman" panose="02020603050405020304" pitchFamily="18" charset="0"/>
                <a:cs typeface="Times New Roman" panose="02020603050405020304" pitchFamily="18" charset="0"/>
              </a:rPr>
              <a:t>In real life applications we won’t have a simple straight line, but we will have lots of curves and high dimensions. </a:t>
            </a:r>
          </a:p>
          <a:p>
            <a:pPr algn="just">
              <a:defRPr/>
            </a:pPr>
            <a:r>
              <a:rPr lang="en-US" sz="2900">
                <a:effectLst/>
                <a:latin typeface="Times New Roman" panose="02020603050405020304" pitchFamily="18" charset="0"/>
                <a:cs typeface="Times New Roman" panose="02020603050405020304" pitchFamily="18" charset="0"/>
              </a:rPr>
              <a:t>In some cases we won’t have two hyperplanes which separates the data with no points between them, so </a:t>
            </a:r>
            <a:r>
              <a:rPr lang="en-US" sz="2900" b="1">
                <a:effectLst/>
                <a:latin typeface="Times New Roman" panose="02020603050405020304" pitchFamily="18" charset="0"/>
                <a:cs typeface="Times New Roman" panose="02020603050405020304" pitchFamily="18" charset="0"/>
              </a:rPr>
              <a:t>we need some trade-offs, tolerance for outliers</a:t>
            </a:r>
            <a:r>
              <a:rPr lang="en-US" sz="2900">
                <a:effectLst/>
                <a:latin typeface="Times New Roman" panose="02020603050405020304" pitchFamily="18" charset="0"/>
                <a:cs typeface="Times New Roman" panose="02020603050405020304" pitchFamily="18" charset="0"/>
              </a:rPr>
              <a:t>.</a:t>
            </a:r>
          </a:p>
          <a:p>
            <a:pPr algn="just">
              <a:defRPr/>
            </a:pPr>
            <a:r>
              <a:rPr lang="en-US" sz="2900">
                <a:effectLst/>
                <a:latin typeface="Times New Roman" panose="02020603050405020304" pitchFamily="18" charset="0"/>
                <a:cs typeface="Times New Roman" panose="02020603050405020304" pitchFamily="18" charset="0"/>
              </a:rPr>
              <a:t> Fortunately the SVM algorithm has a so-called </a:t>
            </a:r>
            <a:r>
              <a:rPr lang="en-US" sz="2900" b="1">
                <a:effectLst/>
                <a:latin typeface="Times New Roman" panose="02020603050405020304" pitchFamily="18" charset="0"/>
                <a:cs typeface="Times New Roman" panose="02020603050405020304" pitchFamily="18" charset="0"/>
              </a:rPr>
              <a:t>regularization parameter</a:t>
            </a:r>
            <a:r>
              <a:rPr lang="en-US" sz="2900">
                <a:effectLst/>
                <a:latin typeface="Times New Roman" panose="02020603050405020304" pitchFamily="18" charset="0"/>
                <a:cs typeface="Times New Roman" panose="02020603050405020304" pitchFamily="18" charset="0"/>
              </a:rPr>
              <a:t> to configure the trade-off and to tolerate outliers.</a:t>
            </a:r>
            <a:endParaRPr lang="en-IN" sz="290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7E36-184C-2FF7-E67F-87F1D73A7276}"/>
              </a:ext>
            </a:extLst>
          </p:cNvPr>
          <p:cNvSpPr>
            <a:spLocks noGrp="1"/>
          </p:cNvSpPr>
          <p:nvPr>
            <p:ph type="title"/>
          </p:nvPr>
        </p:nvSpPr>
        <p:spPr>
          <a:xfrm>
            <a:off x="457200" y="274638"/>
            <a:ext cx="8229600" cy="868362"/>
          </a:xfrm>
        </p:spPr>
        <p:txBody>
          <a:bodyPr/>
          <a:lstStyle/>
          <a:p>
            <a:pPr algn="l">
              <a:defRPr/>
            </a:pPr>
            <a:br>
              <a:rPr lang="en-IN" sz="4800">
                <a:solidFill>
                  <a:srgbClr val="292929"/>
                </a:solidFill>
                <a:effectLst/>
                <a:latin typeface="Times New Roman" panose="02020603050405020304" pitchFamily="18" charset="0"/>
                <a:cs typeface="Times New Roman" panose="02020603050405020304" pitchFamily="18" charset="0"/>
              </a:rPr>
            </a:br>
            <a:r>
              <a:rPr lang="en-IN" sz="4800">
                <a:solidFill>
                  <a:srgbClr val="292929"/>
                </a:solidFill>
                <a:effectLst/>
                <a:latin typeface="Times New Roman" panose="02020603050405020304" pitchFamily="18" charset="0"/>
                <a:cs typeface="Times New Roman" panose="02020603050405020304" pitchFamily="18" charset="0"/>
              </a:rPr>
              <a:t>Regularization</a:t>
            </a:r>
            <a:br>
              <a:rPr lang="en-IN">
                <a:solidFill>
                  <a:srgbClr val="292929"/>
                </a:solidFill>
                <a:effectLst/>
                <a:latin typeface="sohne"/>
              </a:rPr>
            </a:br>
            <a:endParaRPr lang="en-IN"/>
          </a:p>
        </p:txBody>
      </p:sp>
      <p:sp>
        <p:nvSpPr>
          <p:cNvPr id="3" name="Content Placeholder 2">
            <a:extLst>
              <a:ext uri="{FF2B5EF4-FFF2-40B4-BE49-F238E27FC236}">
                <a16:creationId xmlns:a16="http://schemas.microsoft.com/office/drawing/2014/main" id="{28A57758-DB56-CD13-A3B1-034D39B46423}"/>
              </a:ext>
            </a:extLst>
          </p:cNvPr>
          <p:cNvSpPr>
            <a:spLocks noGrp="1"/>
          </p:cNvSpPr>
          <p:nvPr>
            <p:ph idx="1"/>
          </p:nvPr>
        </p:nvSpPr>
        <p:spPr>
          <a:xfrm>
            <a:off x="457200" y="1143000"/>
            <a:ext cx="8534400" cy="5257800"/>
          </a:xfrm>
        </p:spPr>
        <p:txBody>
          <a:bodyPr/>
          <a:lstStyle/>
          <a:p>
            <a:pPr algn="just">
              <a:defRPr/>
            </a:pPr>
            <a:r>
              <a:rPr lang="en-US">
                <a:solidFill>
                  <a:srgbClr val="292929"/>
                </a:solidFill>
                <a:effectLst/>
                <a:latin typeface="Times New Roman" panose="02020603050405020304" pitchFamily="18" charset="0"/>
                <a:cs typeface="Times New Roman" panose="02020603050405020304" pitchFamily="18" charset="0"/>
              </a:rPr>
              <a:t>The </a:t>
            </a:r>
            <a:r>
              <a:rPr lang="en-US" b="1">
                <a:solidFill>
                  <a:srgbClr val="292929"/>
                </a:solidFill>
                <a:effectLst/>
                <a:latin typeface="Times New Roman" panose="02020603050405020304" pitchFamily="18" charset="0"/>
                <a:cs typeface="Times New Roman" panose="02020603050405020304" pitchFamily="18" charset="0"/>
              </a:rPr>
              <a:t>Regularization Parameter or slack penalty factor</a:t>
            </a:r>
            <a:r>
              <a:rPr lang="en-US">
                <a:solidFill>
                  <a:srgbClr val="292929"/>
                </a:solidFill>
                <a:effectLst/>
                <a:latin typeface="Times New Roman" panose="02020603050405020304" pitchFamily="18" charset="0"/>
                <a:cs typeface="Times New Roman" panose="02020603050405020304" pitchFamily="18" charset="0"/>
              </a:rPr>
              <a:t> (</a:t>
            </a:r>
            <a:r>
              <a:rPr lang="en-US" b="1">
                <a:solidFill>
                  <a:srgbClr val="292929"/>
                </a:solidFill>
                <a:effectLst/>
                <a:latin typeface="Times New Roman" panose="02020603050405020304" pitchFamily="18" charset="0"/>
                <a:cs typeface="Times New Roman" panose="02020603050405020304" pitchFamily="18" charset="0"/>
              </a:rPr>
              <a:t>in python it’s called</a:t>
            </a:r>
            <a:r>
              <a:rPr lang="en-US">
                <a:solidFill>
                  <a:srgbClr val="292929"/>
                </a:solidFill>
                <a:effectLst/>
                <a:latin typeface="Times New Roman" panose="02020603050405020304" pitchFamily="18" charset="0"/>
                <a:cs typeface="Times New Roman" panose="02020603050405020304" pitchFamily="18" charset="0"/>
              </a:rPr>
              <a:t> </a:t>
            </a:r>
            <a:r>
              <a:rPr lang="en-US" b="1">
                <a:solidFill>
                  <a:srgbClr val="292929"/>
                </a:solidFill>
                <a:effectLst/>
                <a:latin typeface="Times New Roman" panose="02020603050405020304" pitchFamily="18" charset="0"/>
                <a:cs typeface="Times New Roman" panose="02020603050405020304" pitchFamily="18" charset="0"/>
              </a:rPr>
              <a:t>C</a:t>
            </a:r>
            <a:r>
              <a:rPr lang="en-US">
                <a:solidFill>
                  <a:srgbClr val="292929"/>
                </a:solidFill>
                <a:effectLst/>
                <a:latin typeface="Times New Roman" panose="02020603050405020304" pitchFamily="18" charset="0"/>
                <a:cs typeface="Times New Roman" panose="02020603050405020304" pitchFamily="18" charset="0"/>
              </a:rPr>
              <a:t>) tells the SVM optimization </a:t>
            </a:r>
            <a:r>
              <a:rPr lang="en-US" b="1">
                <a:solidFill>
                  <a:srgbClr val="292929"/>
                </a:solidFill>
                <a:effectLst/>
                <a:latin typeface="Times New Roman" panose="02020603050405020304" pitchFamily="18" charset="0"/>
                <a:cs typeface="Times New Roman" panose="02020603050405020304" pitchFamily="18" charset="0"/>
              </a:rPr>
              <a:t>how much you want to avoid miss classifying</a:t>
            </a:r>
            <a:r>
              <a:rPr lang="en-US">
                <a:solidFill>
                  <a:srgbClr val="292929"/>
                </a:solidFill>
                <a:effectLst/>
                <a:latin typeface="Times New Roman" panose="02020603050405020304" pitchFamily="18" charset="0"/>
                <a:cs typeface="Times New Roman" panose="02020603050405020304" pitchFamily="18" charset="0"/>
              </a:rPr>
              <a:t> each training example.</a:t>
            </a:r>
          </a:p>
          <a:p>
            <a:pPr algn="just">
              <a:defRPr/>
            </a:pPr>
            <a:r>
              <a:rPr lang="en-US">
                <a:solidFill>
                  <a:srgbClr val="292929"/>
                </a:solidFill>
                <a:effectLst/>
                <a:latin typeface="Times New Roman" panose="02020603050405020304" pitchFamily="18" charset="0"/>
                <a:cs typeface="Times New Roman" panose="02020603050405020304" pitchFamily="18" charset="0"/>
              </a:rPr>
              <a:t>If the </a:t>
            </a:r>
            <a:r>
              <a:rPr lang="en-US" b="1">
                <a:solidFill>
                  <a:srgbClr val="FF0000"/>
                </a:solidFill>
                <a:effectLst/>
                <a:latin typeface="Times New Roman" panose="02020603050405020304" pitchFamily="18" charset="0"/>
                <a:cs typeface="Times New Roman" panose="02020603050405020304" pitchFamily="18" charset="0"/>
              </a:rPr>
              <a:t>C is</a:t>
            </a:r>
            <a:r>
              <a:rPr lang="en-US">
                <a:solidFill>
                  <a:srgbClr val="FF0000"/>
                </a:solidFill>
                <a:effectLst/>
                <a:latin typeface="Times New Roman" panose="02020603050405020304" pitchFamily="18" charset="0"/>
                <a:cs typeface="Times New Roman" panose="02020603050405020304" pitchFamily="18" charset="0"/>
              </a:rPr>
              <a:t> </a:t>
            </a:r>
            <a:r>
              <a:rPr lang="en-US" b="1">
                <a:solidFill>
                  <a:srgbClr val="FF0000"/>
                </a:solidFill>
                <a:effectLst/>
                <a:latin typeface="Times New Roman" panose="02020603050405020304" pitchFamily="18" charset="0"/>
                <a:cs typeface="Times New Roman" panose="02020603050405020304" pitchFamily="18" charset="0"/>
              </a:rPr>
              <a:t>higher</a:t>
            </a:r>
            <a:r>
              <a:rPr lang="en-US">
                <a:solidFill>
                  <a:srgbClr val="292929"/>
                </a:solidFill>
                <a:effectLst/>
                <a:latin typeface="Times New Roman" panose="02020603050405020304" pitchFamily="18" charset="0"/>
                <a:cs typeface="Times New Roman" panose="02020603050405020304" pitchFamily="18" charset="0"/>
              </a:rPr>
              <a:t>, the optimization will choose </a:t>
            </a:r>
            <a:r>
              <a:rPr lang="en-US" b="1">
                <a:solidFill>
                  <a:srgbClr val="FF0000"/>
                </a:solidFill>
                <a:effectLst/>
                <a:latin typeface="Times New Roman" panose="02020603050405020304" pitchFamily="18" charset="0"/>
                <a:cs typeface="Times New Roman" panose="02020603050405020304" pitchFamily="18" charset="0"/>
              </a:rPr>
              <a:t>smaller margin</a:t>
            </a:r>
            <a:r>
              <a:rPr lang="en-US">
                <a:solidFill>
                  <a:srgbClr val="FF0000"/>
                </a:solidFill>
                <a:effectLst/>
                <a:latin typeface="Times New Roman" panose="02020603050405020304" pitchFamily="18" charset="0"/>
                <a:cs typeface="Times New Roman" panose="02020603050405020304" pitchFamily="18" charset="0"/>
              </a:rPr>
              <a:t> </a:t>
            </a:r>
            <a:r>
              <a:rPr lang="en-US">
                <a:solidFill>
                  <a:srgbClr val="292929"/>
                </a:solidFill>
                <a:effectLst/>
                <a:latin typeface="Times New Roman" panose="02020603050405020304" pitchFamily="18" charset="0"/>
                <a:cs typeface="Times New Roman" panose="02020603050405020304" pitchFamily="18" charset="0"/>
              </a:rPr>
              <a:t>hyperplane, so training data </a:t>
            </a:r>
            <a:r>
              <a:rPr lang="en-US" b="1">
                <a:solidFill>
                  <a:srgbClr val="FF0000"/>
                </a:solidFill>
                <a:effectLst/>
                <a:latin typeface="Times New Roman" panose="02020603050405020304" pitchFamily="18" charset="0"/>
                <a:cs typeface="Times New Roman" panose="02020603050405020304" pitchFamily="18" charset="0"/>
              </a:rPr>
              <a:t>miss classification rate will be lower</a:t>
            </a:r>
            <a:r>
              <a:rPr lang="en-US">
                <a:solidFill>
                  <a:srgbClr val="292929"/>
                </a:solidFill>
                <a:effectLst/>
                <a:latin typeface="Times New Roman" panose="02020603050405020304" pitchFamily="18" charset="0"/>
                <a:cs typeface="Times New Roman" panose="02020603050405020304" pitchFamily="18" charset="0"/>
              </a:rPr>
              <a:t>.</a:t>
            </a:r>
          </a:p>
          <a:p>
            <a:pPr algn="just">
              <a:defRPr/>
            </a:pPr>
            <a:r>
              <a:rPr lang="en-US">
                <a:solidFill>
                  <a:srgbClr val="292929"/>
                </a:solidFill>
                <a:effectLst/>
                <a:latin typeface="Times New Roman" panose="02020603050405020304" pitchFamily="18" charset="0"/>
                <a:cs typeface="Times New Roman" panose="02020603050405020304" pitchFamily="18" charset="0"/>
              </a:rPr>
              <a:t>On the other hand, if the </a:t>
            </a:r>
            <a:r>
              <a:rPr lang="en-US" b="1">
                <a:solidFill>
                  <a:srgbClr val="FF0000"/>
                </a:solidFill>
                <a:effectLst/>
                <a:latin typeface="Times New Roman" panose="02020603050405020304" pitchFamily="18" charset="0"/>
                <a:cs typeface="Times New Roman" panose="02020603050405020304" pitchFamily="18" charset="0"/>
              </a:rPr>
              <a:t>C is</a:t>
            </a:r>
            <a:r>
              <a:rPr lang="en-US">
                <a:solidFill>
                  <a:srgbClr val="FF0000"/>
                </a:solidFill>
                <a:effectLst/>
                <a:latin typeface="Times New Roman" panose="02020603050405020304" pitchFamily="18" charset="0"/>
                <a:cs typeface="Times New Roman" panose="02020603050405020304" pitchFamily="18" charset="0"/>
              </a:rPr>
              <a:t> </a:t>
            </a:r>
            <a:r>
              <a:rPr lang="en-US" b="1">
                <a:solidFill>
                  <a:srgbClr val="FF0000"/>
                </a:solidFill>
                <a:effectLst/>
                <a:latin typeface="Times New Roman" panose="02020603050405020304" pitchFamily="18" charset="0"/>
                <a:cs typeface="Times New Roman" panose="02020603050405020304" pitchFamily="18" charset="0"/>
              </a:rPr>
              <a:t>low</a:t>
            </a:r>
            <a:r>
              <a:rPr lang="en-US">
                <a:solidFill>
                  <a:srgbClr val="292929"/>
                </a:solidFill>
                <a:effectLst/>
                <a:latin typeface="Times New Roman" panose="02020603050405020304" pitchFamily="18" charset="0"/>
                <a:cs typeface="Times New Roman" panose="02020603050405020304" pitchFamily="18" charset="0"/>
              </a:rPr>
              <a:t>, then the </a:t>
            </a:r>
            <a:r>
              <a:rPr lang="en-US" b="1">
                <a:solidFill>
                  <a:srgbClr val="FF0000"/>
                </a:solidFill>
                <a:effectLst/>
                <a:latin typeface="Times New Roman" panose="02020603050405020304" pitchFamily="18" charset="0"/>
                <a:cs typeface="Times New Roman" panose="02020603050405020304" pitchFamily="18" charset="0"/>
              </a:rPr>
              <a:t>margin will be big</a:t>
            </a:r>
            <a:r>
              <a:rPr lang="en-US">
                <a:solidFill>
                  <a:srgbClr val="292929"/>
                </a:solidFill>
                <a:effectLst/>
                <a:latin typeface="Times New Roman" panose="02020603050405020304" pitchFamily="18" charset="0"/>
                <a:cs typeface="Times New Roman" panose="02020603050405020304" pitchFamily="18" charset="0"/>
              </a:rPr>
              <a:t>, even if there </a:t>
            </a:r>
            <a:r>
              <a:rPr lang="en-US" b="1">
                <a:solidFill>
                  <a:srgbClr val="292929"/>
                </a:solidFill>
                <a:effectLst/>
                <a:latin typeface="Times New Roman" panose="02020603050405020304" pitchFamily="18" charset="0"/>
                <a:cs typeface="Times New Roman" panose="02020603050405020304" pitchFamily="18" charset="0"/>
              </a:rPr>
              <a:t>will be miss classified</a:t>
            </a:r>
            <a:r>
              <a:rPr lang="en-US">
                <a:solidFill>
                  <a:srgbClr val="292929"/>
                </a:solidFill>
                <a:effectLst/>
                <a:latin typeface="Times New Roman" panose="02020603050405020304" pitchFamily="18" charset="0"/>
                <a:cs typeface="Times New Roman" panose="02020603050405020304" pitchFamily="18" charset="0"/>
              </a:rPr>
              <a:t> training data examples.</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a:extLst>
              <a:ext uri="{FF2B5EF4-FFF2-40B4-BE49-F238E27FC236}">
                <a16:creationId xmlns:a16="http://schemas.microsoft.com/office/drawing/2014/main" id="{4B7685BF-746E-365F-4E7E-AA83923487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562100"/>
            <a:ext cx="6934200" cy="37338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893C4-A92C-46CC-913D-9B720EA87B37}"/>
              </a:ext>
            </a:extLst>
          </p:cNvPr>
          <p:cNvSpPr>
            <a:spLocks noGrp="1"/>
          </p:cNvSpPr>
          <p:nvPr>
            <p:ph idx="1"/>
          </p:nvPr>
        </p:nvSpPr>
        <p:spPr>
          <a:xfrm>
            <a:off x="457200" y="228600"/>
            <a:ext cx="8229600" cy="6477000"/>
          </a:xfrm>
        </p:spPr>
        <p:txBody>
          <a:bodyPr/>
          <a:lstStyle/>
          <a:p>
            <a:pPr algn="just">
              <a:defRPr/>
            </a:pPr>
            <a:r>
              <a:rPr lang="en-US">
                <a:solidFill>
                  <a:srgbClr val="292929"/>
                </a:solidFill>
                <a:effectLst/>
                <a:latin typeface="Times New Roman" panose="02020603050405020304" pitchFamily="18" charset="0"/>
                <a:cs typeface="Times New Roman" panose="02020603050405020304" pitchFamily="18" charset="0"/>
              </a:rPr>
              <a:t>When the C is low, the </a:t>
            </a:r>
            <a:r>
              <a:rPr lang="en-US">
                <a:solidFill>
                  <a:srgbClr val="FF0000"/>
                </a:solidFill>
                <a:effectLst/>
                <a:latin typeface="Times New Roman" panose="02020603050405020304" pitchFamily="18" charset="0"/>
                <a:cs typeface="Times New Roman" panose="02020603050405020304" pitchFamily="18" charset="0"/>
              </a:rPr>
              <a:t>margin is higher </a:t>
            </a:r>
            <a:r>
              <a:rPr lang="en-US">
                <a:solidFill>
                  <a:srgbClr val="292929"/>
                </a:solidFill>
                <a:effectLst/>
                <a:latin typeface="Times New Roman" panose="02020603050405020304" pitchFamily="18" charset="0"/>
                <a:cs typeface="Times New Roman" panose="02020603050405020304" pitchFamily="18" charset="0"/>
              </a:rPr>
              <a:t>(so implicitly we don’t have so many curves, the line doesn’t strictly follows the data points) </a:t>
            </a:r>
            <a:r>
              <a:rPr lang="en-US">
                <a:solidFill>
                  <a:srgbClr val="FF0000"/>
                </a:solidFill>
                <a:effectLst/>
                <a:latin typeface="Times New Roman" panose="02020603050405020304" pitchFamily="18" charset="0"/>
                <a:cs typeface="Times New Roman" panose="02020603050405020304" pitchFamily="18" charset="0"/>
              </a:rPr>
              <a:t>even if two apples were classified as lemons</a:t>
            </a:r>
            <a:r>
              <a:rPr lang="en-US">
                <a:solidFill>
                  <a:srgbClr val="292929"/>
                </a:solidFill>
                <a:effectLst/>
                <a:latin typeface="Times New Roman" panose="02020603050405020304" pitchFamily="18" charset="0"/>
                <a:cs typeface="Times New Roman" panose="02020603050405020304" pitchFamily="18" charset="0"/>
              </a:rPr>
              <a:t>. (it leads to underfit).</a:t>
            </a:r>
          </a:p>
          <a:p>
            <a:pPr algn="just">
              <a:defRPr/>
            </a:pPr>
            <a:r>
              <a:rPr lang="en-US">
                <a:solidFill>
                  <a:srgbClr val="292929"/>
                </a:solidFill>
                <a:effectLst/>
                <a:latin typeface="Times New Roman" panose="02020603050405020304" pitchFamily="18" charset="0"/>
                <a:cs typeface="Times New Roman" panose="02020603050405020304" pitchFamily="18" charset="0"/>
              </a:rPr>
              <a:t>When </a:t>
            </a:r>
            <a:r>
              <a:rPr lang="en-US">
                <a:solidFill>
                  <a:srgbClr val="FF0000"/>
                </a:solidFill>
                <a:effectLst/>
                <a:latin typeface="Times New Roman" panose="02020603050405020304" pitchFamily="18" charset="0"/>
                <a:cs typeface="Times New Roman" panose="02020603050405020304" pitchFamily="18" charset="0"/>
              </a:rPr>
              <a:t>the C is high</a:t>
            </a:r>
            <a:r>
              <a:rPr lang="en-US">
                <a:solidFill>
                  <a:srgbClr val="292929"/>
                </a:solidFill>
                <a:effectLst/>
                <a:latin typeface="Times New Roman" panose="02020603050405020304" pitchFamily="18" charset="0"/>
                <a:cs typeface="Times New Roman" panose="02020603050405020304" pitchFamily="18" charset="0"/>
              </a:rPr>
              <a:t>, the </a:t>
            </a:r>
            <a:r>
              <a:rPr lang="en-US">
                <a:solidFill>
                  <a:srgbClr val="FF0000"/>
                </a:solidFill>
                <a:effectLst/>
                <a:latin typeface="Times New Roman" panose="02020603050405020304" pitchFamily="18" charset="0"/>
                <a:cs typeface="Times New Roman" panose="02020603050405020304" pitchFamily="18" charset="0"/>
              </a:rPr>
              <a:t>boundary is full of curves </a:t>
            </a:r>
            <a:r>
              <a:rPr lang="en-US">
                <a:solidFill>
                  <a:srgbClr val="292929"/>
                </a:solidFill>
                <a:effectLst/>
                <a:latin typeface="Times New Roman" panose="02020603050405020304" pitchFamily="18" charset="0"/>
                <a:cs typeface="Times New Roman" panose="02020603050405020304" pitchFamily="18" charset="0"/>
              </a:rPr>
              <a:t>and all the </a:t>
            </a:r>
            <a:r>
              <a:rPr lang="en-US">
                <a:solidFill>
                  <a:srgbClr val="FF0000"/>
                </a:solidFill>
                <a:effectLst/>
                <a:latin typeface="Times New Roman" panose="02020603050405020304" pitchFamily="18" charset="0"/>
                <a:cs typeface="Times New Roman" panose="02020603050405020304" pitchFamily="18" charset="0"/>
              </a:rPr>
              <a:t>training data was classified </a:t>
            </a:r>
            <a:r>
              <a:rPr lang="en-US">
                <a:solidFill>
                  <a:srgbClr val="292929"/>
                </a:solidFill>
                <a:effectLst/>
                <a:latin typeface="Times New Roman" panose="02020603050405020304" pitchFamily="18" charset="0"/>
                <a:cs typeface="Times New Roman" panose="02020603050405020304" pitchFamily="18" charset="0"/>
              </a:rPr>
              <a:t>correctly. </a:t>
            </a:r>
          </a:p>
          <a:p>
            <a:pPr algn="just">
              <a:defRPr/>
            </a:pPr>
            <a:r>
              <a:rPr lang="en-US" b="1">
                <a:solidFill>
                  <a:srgbClr val="292929"/>
                </a:solidFill>
                <a:effectLst/>
                <a:latin typeface="Times New Roman" panose="02020603050405020304" pitchFamily="18" charset="0"/>
                <a:cs typeface="Times New Roman" panose="02020603050405020304" pitchFamily="18" charset="0"/>
              </a:rPr>
              <a:t>Don’t forget</a:t>
            </a:r>
            <a:r>
              <a:rPr lang="en-US">
                <a:solidFill>
                  <a:srgbClr val="292929"/>
                </a:solidFill>
                <a:effectLst/>
                <a:latin typeface="Times New Roman" panose="02020603050405020304" pitchFamily="18" charset="0"/>
                <a:cs typeface="Times New Roman" panose="02020603050405020304" pitchFamily="18" charset="0"/>
              </a:rPr>
              <a:t>, even if all the training data was correctly classified, this doesn’t mean that increasing the C will always increase the precision (</a:t>
            </a:r>
            <a:r>
              <a:rPr lang="en-US">
                <a:solidFill>
                  <a:srgbClr val="FF0000"/>
                </a:solidFill>
                <a:effectLst/>
                <a:latin typeface="Times New Roman" panose="02020603050405020304" pitchFamily="18" charset="0"/>
                <a:cs typeface="Times New Roman" panose="02020603050405020304" pitchFamily="18" charset="0"/>
              </a:rPr>
              <a:t>it leads overfitting</a:t>
            </a:r>
            <a:r>
              <a:rPr lang="en-US">
                <a:solidFill>
                  <a:srgbClr val="292929"/>
                </a:solidFill>
                <a:effectLst/>
                <a:latin typeface="Times New Roman" panose="02020603050405020304" pitchFamily="18" charset="0"/>
                <a:cs typeface="Times New Roman" panose="02020603050405020304" pitchFamily="18" charset="0"/>
              </a:rPr>
              <a:t>)</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6F94-5FB8-63B1-0407-FC022F9C9EB2}"/>
              </a:ext>
            </a:extLst>
          </p:cNvPr>
          <p:cNvSpPr>
            <a:spLocks noGrp="1"/>
          </p:cNvSpPr>
          <p:nvPr>
            <p:ph type="title"/>
          </p:nvPr>
        </p:nvSpPr>
        <p:spPr/>
        <p:txBody>
          <a:bodyPr/>
          <a:lstStyle/>
          <a:p>
            <a:pPr algn="l">
              <a:defRPr/>
            </a:pPr>
            <a:r>
              <a:rPr lang="en-US"/>
              <a:t>Gamma (</a:t>
            </a:r>
            <a:r>
              <a:rPr lang="el-GR" b="0">
                <a:solidFill>
                  <a:srgbClr val="202124"/>
                </a:solidFill>
                <a:effectLst/>
                <a:latin typeface="arial" panose="020B0604020202020204" pitchFamily="34" charset="0"/>
              </a:rPr>
              <a:t>γ</a:t>
            </a:r>
            <a:r>
              <a:rPr lang="en-IN" b="0">
                <a:solidFill>
                  <a:srgbClr val="202124"/>
                </a:solidFill>
                <a:effectLst/>
                <a:latin typeface="arial" panose="020B0604020202020204" pitchFamily="34" charset="0"/>
              </a:rPr>
              <a:t>=</a:t>
            </a:r>
            <a:r>
              <a:rPr lang="en-US"/>
              <a:t>1/</a:t>
            </a:r>
            <a:r>
              <a:rPr lang="en-US" altLang="en-US"/>
              <a:t>2</a:t>
            </a:r>
            <a:r>
              <a:rPr lang="en-US" altLang="en-US">
                <a:sym typeface="Symbol" panose="05050102010706020507" pitchFamily="18" charset="2"/>
              </a:rPr>
              <a:t></a:t>
            </a:r>
            <a:r>
              <a:rPr lang="en-US" altLang="en-US" baseline="30000"/>
              <a:t>2</a:t>
            </a:r>
            <a:r>
              <a:rPr lang="en-US"/>
              <a:t>)</a:t>
            </a:r>
            <a:endParaRPr lang="en-IN"/>
          </a:p>
        </p:txBody>
      </p:sp>
      <p:sp>
        <p:nvSpPr>
          <p:cNvPr id="3" name="Content Placeholder 2">
            <a:extLst>
              <a:ext uri="{FF2B5EF4-FFF2-40B4-BE49-F238E27FC236}">
                <a16:creationId xmlns:a16="http://schemas.microsoft.com/office/drawing/2014/main" id="{A4684F99-540A-4310-77B6-DF119695CE86}"/>
              </a:ext>
            </a:extLst>
          </p:cNvPr>
          <p:cNvSpPr>
            <a:spLocks noGrp="1"/>
          </p:cNvSpPr>
          <p:nvPr>
            <p:ph idx="1"/>
          </p:nvPr>
        </p:nvSpPr>
        <p:spPr/>
        <p:txBody>
          <a:bodyPr/>
          <a:lstStyle/>
          <a:p>
            <a:pPr algn="just">
              <a:defRPr/>
            </a:pPr>
            <a:r>
              <a:rPr lang="en-US">
                <a:solidFill>
                  <a:srgbClr val="292929"/>
                </a:solidFill>
                <a:effectLst/>
                <a:latin typeface="Times New Roman" panose="02020603050405020304" pitchFamily="18" charset="0"/>
                <a:cs typeface="Times New Roman" panose="02020603050405020304" pitchFamily="18" charset="0"/>
              </a:rPr>
              <a:t>The next important parameter is </a:t>
            </a:r>
            <a:r>
              <a:rPr lang="en-US" b="1">
                <a:solidFill>
                  <a:srgbClr val="292929"/>
                </a:solidFill>
                <a:effectLst/>
                <a:latin typeface="Times New Roman" panose="02020603050405020304" pitchFamily="18" charset="0"/>
                <a:cs typeface="Times New Roman" panose="02020603050405020304" pitchFamily="18" charset="0"/>
              </a:rPr>
              <a:t>Gamma</a:t>
            </a:r>
            <a:r>
              <a:rPr lang="en-US">
                <a:solidFill>
                  <a:srgbClr val="292929"/>
                </a:solidFill>
                <a:effectLst/>
                <a:latin typeface="Times New Roman" panose="02020603050405020304" pitchFamily="18" charset="0"/>
                <a:cs typeface="Times New Roman" panose="02020603050405020304" pitchFamily="18" charset="0"/>
              </a:rPr>
              <a:t>. The gamma parameter (see RBF Kernal equation) defines </a:t>
            </a:r>
            <a:r>
              <a:rPr lang="en-US" b="1">
                <a:solidFill>
                  <a:srgbClr val="292929"/>
                </a:solidFill>
                <a:effectLst/>
                <a:latin typeface="Times New Roman" panose="02020603050405020304" pitchFamily="18" charset="0"/>
                <a:cs typeface="Times New Roman" panose="02020603050405020304" pitchFamily="18" charset="0"/>
              </a:rPr>
              <a:t>how far the influence of a single training example reaches</a:t>
            </a:r>
            <a:r>
              <a:rPr lang="en-US">
                <a:solidFill>
                  <a:srgbClr val="292929"/>
                </a:solidFill>
                <a:effectLst/>
                <a:latin typeface="Times New Roman" panose="02020603050405020304" pitchFamily="18" charset="0"/>
                <a:cs typeface="Times New Roman" panose="02020603050405020304" pitchFamily="18" charset="0"/>
              </a:rPr>
              <a:t>. </a:t>
            </a:r>
          </a:p>
          <a:p>
            <a:pPr algn="just">
              <a:defRPr/>
            </a:pPr>
            <a:r>
              <a:rPr lang="en-US">
                <a:solidFill>
                  <a:srgbClr val="292929"/>
                </a:solidFill>
                <a:effectLst/>
                <a:latin typeface="Times New Roman" panose="02020603050405020304" pitchFamily="18" charset="0"/>
                <a:cs typeface="Times New Roman" panose="02020603050405020304" pitchFamily="18" charset="0"/>
              </a:rPr>
              <a:t>This means that </a:t>
            </a:r>
            <a:r>
              <a:rPr lang="en-US" b="1">
                <a:solidFill>
                  <a:srgbClr val="292929"/>
                </a:solidFill>
                <a:effectLst/>
                <a:latin typeface="Times New Roman" panose="02020603050405020304" pitchFamily="18" charset="0"/>
                <a:cs typeface="Times New Roman" panose="02020603050405020304" pitchFamily="18" charset="0"/>
              </a:rPr>
              <a:t>high Gamma</a:t>
            </a:r>
            <a:r>
              <a:rPr lang="en-US">
                <a:solidFill>
                  <a:srgbClr val="292929"/>
                </a:solidFill>
                <a:effectLst/>
                <a:latin typeface="Times New Roman" panose="02020603050405020304" pitchFamily="18" charset="0"/>
                <a:cs typeface="Times New Roman" panose="02020603050405020304" pitchFamily="18" charset="0"/>
              </a:rPr>
              <a:t> will consider only points </a:t>
            </a:r>
            <a:r>
              <a:rPr lang="en-US" b="1">
                <a:solidFill>
                  <a:srgbClr val="292929"/>
                </a:solidFill>
                <a:effectLst/>
                <a:latin typeface="Times New Roman" panose="02020603050405020304" pitchFamily="18" charset="0"/>
                <a:cs typeface="Times New Roman" panose="02020603050405020304" pitchFamily="18" charset="0"/>
              </a:rPr>
              <a:t>close</a:t>
            </a:r>
            <a:r>
              <a:rPr lang="en-US">
                <a:solidFill>
                  <a:srgbClr val="292929"/>
                </a:solidFill>
                <a:effectLst/>
                <a:latin typeface="Times New Roman" panose="02020603050405020304" pitchFamily="18" charset="0"/>
                <a:cs typeface="Times New Roman" panose="02020603050405020304" pitchFamily="18" charset="0"/>
              </a:rPr>
              <a:t> to the plausible hyperplane </a:t>
            </a:r>
            <a:r>
              <a:rPr lang="en-US" b="1">
                <a:solidFill>
                  <a:srgbClr val="292929"/>
                </a:solidFill>
                <a:effectLst/>
                <a:latin typeface="Times New Roman" panose="02020603050405020304" pitchFamily="18" charset="0"/>
                <a:cs typeface="Times New Roman" panose="02020603050405020304" pitchFamily="18" charset="0"/>
              </a:rPr>
              <a:t>(chances of overfits)</a:t>
            </a:r>
            <a:r>
              <a:rPr lang="en-US">
                <a:solidFill>
                  <a:srgbClr val="292929"/>
                </a:solidFill>
                <a:effectLst/>
                <a:latin typeface="Times New Roman" panose="02020603050405020304" pitchFamily="18" charset="0"/>
                <a:cs typeface="Times New Roman" panose="02020603050405020304" pitchFamily="18" charset="0"/>
              </a:rPr>
              <a:t> and </a:t>
            </a:r>
            <a:r>
              <a:rPr lang="en-US" b="1">
                <a:solidFill>
                  <a:srgbClr val="292929"/>
                </a:solidFill>
                <a:effectLst/>
                <a:latin typeface="Times New Roman" panose="02020603050405020304" pitchFamily="18" charset="0"/>
                <a:cs typeface="Times New Roman" panose="02020603050405020304" pitchFamily="18" charset="0"/>
              </a:rPr>
              <a:t>low</a:t>
            </a:r>
            <a:r>
              <a:rPr lang="en-US">
                <a:solidFill>
                  <a:srgbClr val="292929"/>
                </a:solidFill>
                <a:effectLst/>
                <a:latin typeface="Times New Roman" panose="02020603050405020304" pitchFamily="18" charset="0"/>
                <a:cs typeface="Times New Roman" panose="02020603050405020304" pitchFamily="18" charset="0"/>
              </a:rPr>
              <a:t> </a:t>
            </a:r>
            <a:r>
              <a:rPr lang="en-US" b="1">
                <a:solidFill>
                  <a:srgbClr val="292929"/>
                </a:solidFill>
                <a:effectLst/>
                <a:latin typeface="Times New Roman" panose="02020603050405020304" pitchFamily="18" charset="0"/>
                <a:cs typeface="Times New Roman" panose="02020603050405020304" pitchFamily="18" charset="0"/>
              </a:rPr>
              <a:t>Gamma</a:t>
            </a:r>
            <a:r>
              <a:rPr lang="en-US">
                <a:solidFill>
                  <a:srgbClr val="292929"/>
                </a:solidFill>
                <a:effectLst/>
                <a:latin typeface="Times New Roman" panose="02020603050405020304" pitchFamily="18" charset="0"/>
                <a:cs typeface="Times New Roman" panose="02020603050405020304" pitchFamily="18" charset="0"/>
              </a:rPr>
              <a:t> will consider </a:t>
            </a:r>
            <a:r>
              <a:rPr lang="en-US" b="1">
                <a:solidFill>
                  <a:srgbClr val="292929"/>
                </a:solidFill>
                <a:effectLst/>
                <a:latin typeface="Times New Roman" panose="02020603050405020304" pitchFamily="18" charset="0"/>
                <a:cs typeface="Times New Roman" panose="02020603050405020304" pitchFamily="18" charset="0"/>
              </a:rPr>
              <a:t>points at greater distance (chances of underfits)</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3B1CA67-61C1-3571-1A0C-5CC112719F66}"/>
              </a:ext>
            </a:extLst>
          </p:cNvPr>
          <p:cNvSpPr>
            <a:spLocks noGrp="1" noRot="1" noChangeArrowheads="1"/>
          </p:cNvSpPr>
          <p:nvPr>
            <p:ph type="title"/>
          </p:nvPr>
        </p:nvSpPr>
        <p:spPr/>
        <p:txBody>
          <a:bodyPr/>
          <a:lstStyle/>
          <a:p>
            <a:pPr eaLnBrk="1" hangingPunct="1">
              <a:defRPr/>
            </a:pPr>
            <a:r>
              <a:rPr lang="en-US" altLang="en-US"/>
              <a:t>Intuitions</a:t>
            </a:r>
          </a:p>
        </p:txBody>
      </p:sp>
      <p:sp>
        <p:nvSpPr>
          <p:cNvPr id="13315" name="Text Box 3">
            <a:extLst>
              <a:ext uri="{FF2B5EF4-FFF2-40B4-BE49-F238E27FC236}">
                <a16:creationId xmlns:a16="http://schemas.microsoft.com/office/drawing/2014/main" id="{07AE19ED-2A5B-51E5-B9E9-1B621D7D1D7F}"/>
              </a:ext>
            </a:extLst>
          </p:cNvPr>
          <p:cNvSpPr txBox="1">
            <a:spLocks noChangeArrowheads="1"/>
          </p:cNvSpPr>
          <p:nvPr/>
        </p:nvSpPr>
        <p:spPr bwMode="auto">
          <a:xfrm>
            <a:off x="2817813" y="26670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3316" name="Text Box 4">
            <a:extLst>
              <a:ext uri="{FF2B5EF4-FFF2-40B4-BE49-F238E27FC236}">
                <a16:creationId xmlns:a16="http://schemas.microsoft.com/office/drawing/2014/main" id="{382733AC-BA5F-5DDE-B0B3-AD63EFB2A8CF}"/>
              </a:ext>
            </a:extLst>
          </p:cNvPr>
          <p:cNvSpPr txBox="1">
            <a:spLocks noChangeArrowheads="1"/>
          </p:cNvSpPr>
          <p:nvPr/>
        </p:nvSpPr>
        <p:spPr bwMode="auto">
          <a:xfrm>
            <a:off x="2817813" y="43116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3317" name="Text Box 5">
            <a:extLst>
              <a:ext uri="{FF2B5EF4-FFF2-40B4-BE49-F238E27FC236}">
                <a16:creationId xmlns:a16="http://schemas.microsoft.com/office/drawing/2014/main" id="{361787D6-6E7C-1D5E-7A8C-B4BE9588CC3F}"/>
              </a:ext>
            </a:extLst>
          </p:cNvPr>
          <p:cNvSpPr txBox="1">
            <a:spLocks noChangeArrowheads="1"/>
          </p:cNvSpPr>
          <p:nvPr/>
        </p:nvSpPr>
        <p:spPr bwMode="auto">
          <a:xfrm>
            <a:off x="4875213" y="35052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3318" name="Text Box 6">
            <a:extLst>
              <a:ext uri="{FF2B5EF4-FFF2-40B4-BE49-F238E27FC236}">
                <a16:creationId xmlns:a16="http://schemas.microsoft.com/office/drawing/2014/main" id="{245BEBFD-A31D-32FC-FF66-A32E9EAD1842}"/>
              </a:ext>
            </a:extLst>
          </p:cNvPr>
          <p:cNvSpPr txBox="1">
            <a:spLocks noChangeArrowheads="1"/>
          </p:cNvSpPr>
          <p:nvPr/>
        </p:nvSpPr>
        <p:spPr bwMode="auto">
          <a:xfrm>
            <a:off x="5256213" y="4464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3319" name="Text Box 7">
            <a:extLst>
              <a:ext uri="{FF2B5EF4-FFF2-40B4-BE49-F238E27FC236}">
                <a16:creationId xmlns:a16="http://schemas.microsoft.com/office/drawing/2014/main" id="{6C8E124E-3571-36F3-EE9D-D0A13B9C4389}"/>
              </a:ext>
            </a:extLst>
          </p:cNvPr>
          <p:cNvSpPr txBox="1">
            <a:spLocks noChangeArrowheads="1"/>
          </p:cNvSpPr>
          <p:nvPr/>
        </p:nvSpPr>
        <p:spPr bwMode="auto">
          <a:xfrm>
            <a:off x="6094413" y="4845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3320" name="Text Box 8">
            <a:extLst>
              <a:ext uri="{FF2B5EF4-FFF2-40B4-BE49-F238E27FC236}">
                <a16:creationId xmlns:a16="http://schemas.microsoft.com/office/drawing/2014/main" id="{4AE92374-43D4-AF3F-C421-85B1DE580F64}"/>
              </a:ext>
            </a:extLst>
          </p:cNvPr>
          <p:cNvSpPr txBox="1">
            <a:spLocks noChangeArrowheads="1"/>
          </p:cNvSpPr>
          <p:nvPr/>
        </p:nvSpPr>
        <p:spPr bwMode="auto">
          <a:xfrm>
            <a:off x="5791200" y="3505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3321" name="Text Box 9">
            <a:extLst>
              <a:ext uri="{FF2B5EF4-FFF2-40B4-BE49-F238E27FC236}">
                <a16:creationId xmlns:a16="http://schemas.microsoft.com/office/drawing/2014/main" id="{1E4CF3EE-9568-BEEC-A7CA-918C144EFF80}"/>
              </a:ext>
            </a:extLst>
          </p:cNvPr>
          <p:cNvSpPr txBox="1">
            <a:spLocks noChangeArrowheads="1"/>
          </p:cNvSpPr>
          <p:nvPr/>
        </p:nvSpPr>
        <p:spPr bwMode="auto">
          <a:xfrm>
            <a:off x="5638800" y="2362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3322" name="Text Box 10">
            <a:extLst>
              <a:ext uri="{FF2B5EF4-FFF2-40B4-BE49-F238E27FC236}">
                <a16:creationId xmlns:a16="http://schemas.microsoft.com/office/drawing/2014/main" id="{C538B743-4EA4-8E70-B993-C82FB8685436}"/>
              </a:ext>
            </a:extLst>
          </p:cNvPr>
          <p:cNvSpPr txBox="1">
            <a:spLocks noChangeArrowheads="1"/>
          </p:cNvSpPr>
          <p:nvPr/>
        </p:nvSpPr>
        <p:spPr bwMode="auto">
          <a:xfrm>
            <a:off x="6780213" y="3016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3323" name="Text Box 11">
            <a:extLst>
              <a:ext uri="{FF2B5EF4-FFF2-40B4-BE49-F238E27FC236}">
                <a16:creationId xmlns:a16="http://schemas.microsoft.com/office/drawing/2014/main" id="{6CF19D85-9B2B-DC5A-6450-08BCC6A0F53D}"/>
              </a:ext>
            </a:extLst>
          </p:cNvPr>
          <p:cNvSpPr txBox="1">
            <a:spLocks noChangeArrowheads="1"/>
          </p:cNvSpPr>
          <p:nvPr/>
        </p:nvSpPr>
        <p:spPr bwMode="auto">
          <a:xfrm>
            <a:off x="2209800" y="31686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3324" name="Text Box 12">
            <a:extLst>
              <a:ext uri="{FF2B5EF4-FFF2-40B4-BE49-F238E27FC236}">
                <a16:creationId xmlns:a16="http://schemas.microsoft.com/office/drawing/2014/main" id="{FC1D4CFF-DB07-EB79-3586-383E0A8F5ED3}"/>
              </a:ext>
            </a:extLst>
          </p:cNvPr>
          <p:cNvSpPr txBox="1">
            <a:spLocks noChangeArrowheads="1"/>
          </p:cNvSpPr>
          <p:nvPr/>
        </p:nvSpPr>
        <p:spPr bwMode="auto">
          <a:xfrm>
            <a:off x="2057400" y="41592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3325" name="Text Box 13">
            <a:extLst>
              <a:ext uri="{FF2B5EF4-FFF2-40B4-BE49-F238E27FC236}">
                <a16:creationId xmlns:a16="http://schemas.microsoft.com/office/drawing/2014/main" id="{BBB6EBA7-0C81-33A9-230E-2D964F164AEE}"/>
              </a:ext>
            </a:extLst>
          </p:cNvPr>
          <p:cNvSpPr txBox="1">
            <a:spLocks noChangeArrowheads="1"/>
          </p:cNvSpPr>
          <p:nvPr/>
        </p:nvSpPr>
        <p:spPr bwMode="auto">
          <a:xfrm>
            <a:off x="2209800" y="49974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3326" name="Text Box 14">
            <a:extLst>
              <a:ext uri="{FF2B5EF4-FFF2-40B4-BE49-F238E27FC236}">
                <a16:creationId xmlns:a16="http://schemas.microsoft.com/office/drawing/2014/main" id="{B7573710-659B-0F5A-B6F4-B62FB5B32FC5}"/>
              </a:ext>
            </a:extLst>
          </p:cNvPr>
          <p:cNvSpPr txBox="1">
            <a:spLocks noChangeArrowheads="1"/>
          </p:cNvSpPr>
          <p:nvPr/>
        </p:nvSpPr>
        <p:spPr bwMode="auto">
          <a:xfrm>
            <a:off x="1447800" y="24384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3327" name="Text Box 15">
            <a:extLst>
              <a:ext uri="{FF2B5EF4-FFF2-40B4-BE49-F238E27FC236}">
                <a16:creationId xmlns:a16="http://schemas.microsoft.com/office/drawing/2014/main" id="{19F3CBB0-AC35-4750-A959-054E75A7CB73}"/>
              </a:ext>
            </a:extLst>
          </p:cNvPr>
          <p:cNvSpPr txBox="1">
            <a:spLocks noChangeArrowheads="1"/>
          </p:cNvSpPr>
          <p:nvPr/>
        </p:nvSpPr>
        <p:spPr bwMode="auto">
          <a:xfrm>
            <a:off x="1065213" y="3397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3328" name="Text Box 16">
            <a:extLst>
              <a:ext uri="{FF2B5EF4-FFF2-40B4-BE49-F238E27FC236}">
                <a16:creationId xmlns:a16="http://schemas.microsoft.com/office/drawing/2014/main" id="{9718B827-FA41-4819-8873-C3FE4E9902CE}"/>
              </a:ext>
            </a:extLst>
          </p:cNvPr>
          <p:cNvSpPr txBox="1">
            <a:spLocks noChangeArrowheads="1"/>
          </p:cNvSpPr>
          <p:nvPr/>
        </p:nvSpPr>
        <p:spPr bwMode="auto">
          <a:xfrm>
            <a:off x="1217613" y="4540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3329" name="Text Box 17">
            <a:extLst>
              <a:ext uri="{FF2B5EF4-FFF2-40B4-BE49-F238E27FC236}">
                <a16:creationId xmlns:a16="http://schemas.microsoft.com/office/drawing/2014/main" id="{A107DB8A-611F-0035-4A72-CDD648FA2483}"/>
              </a:ext>
            </a:extLst>
          </p:cNvPr>
          <p:cNvSpPr txBox="1">
            <a:spLocks noChangeArrowheads="1"/>
          </p:cNvSpPr>
          <p:nvPr/>
        </p:nvSpPr>
        <p:spPr bwMode="auto">
          <a:xfrm>
            <a:off x="7161213" y="4159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3330" name="Text Box 18">
            <a:extLst>
              <a:ext uri="{FF2B5EF4-FFF2-40B4-BE49-F238E27FC236}">
                <a16:creationId xmlns:a16="http://schemas.microsoft.com/office/drawing/2014/main" id="{E4002BC5-B7CC-9E95-61DF-46F06CE52467}"/>
              </a:ext>
            </a:extLst>
          </p:cNvPr>
          <p:cNvSpPr txBox="1">
            <a:spLocks noChangeArrowheads="1"/>
          </p:cNvSpPr>
          <p:nvPr/>
        </p:nvSpPr>
        <p:spPr bwMode="auto">
          <a:xfrm>
            <a:off x="7313613" y="2178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3331" name="Line 19">
            <a:extLst>
              <a:ext uri="{FF2B5EF4-FFF2-40B4-BE49-F238E27FC236}">
                <a16:creationId xmlns:a16="http://schemas.microsoft.com/office/drawing/2014/main" id="{77EDFC3D-705A-9F9C-2944-A18C0E42B6DA}"/>
              </a:ext>
            </a:extLst>
          </p:cNvPr>
          <p:cNvSpPr>
            <a:spLocks noChangeShapeType="1"/>
          </p:cNvSpPr>
          <p:nvPr/>
        </p:nvSpPr>
        <p:spPr bwMode="auto">
          <a:xfrm>
            <a:off x="49530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726E-2918-7D1E-60DD-556D508A9106}"/>
              </a:ext>
            </a:extLst>
          </p:cNvPr>
          <p:cNvSpPr>
            <a:spLocks noGrp="1"/>
          </p:cNvSpPr>
          <p:nvPr>
            <p:ph type="title"/>
          </p:nvPr>
        </p:nvSpPr>
        <p:spPr/>
        <p:txBody>
          <a:bodyPr/>
          <a:lstStyle/>
          <a:p>
            <a:pPr>
              <a:defRPr/>
            </a:pPr>
            <a:endParaRPr lang="en-IN"/>
          </a:p>
        </p:txBody>
      </p:sp>
      <p:pic>
        <p:nvPicPr>
          <p:cNvPr id="84995" name="Picture 2">
            <a:extLst>
              <a:ext uri="{FF2B5EF4-FFF2-40B4-BE49-F238E27FC236}">
                <a16:creationId xmlns:a16="http://schemas.microsoft.com/office/drawing/2014/main" id="{6C37674E-9701-FEA7-3D12-0A5A797273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127250"/>
            <a:ext cx="8229600" cy="34448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54C9-990E-198A-FE83-D0780E1D7B55}"/>
              </a:ext>
            </a:extLst>
          </p:cNvPr>
          <p:cNvSpPr>
            <a:spLocks noGrp="1"/>
          </p:cNvSpPr>
          <p:nvPr>
            <p:ph type="title"/>
          </p:nvPr>
        </p:nvSpPr>
        <p:spPr/>
        <p:txBody>
          <a:bodyPr/>
          <a:lstStyle/>
          <a:p>
            <a:pPr algn="l">
              <a:defRPr/>
            </a:pPr>
            <a:r>
              <a:rPr lang="en-IN">
                <a:solidFill>
                  <a:srgbClr val="292929"/>
                </a:solidFill>
                <a:effectLst/>
                <a:latin typeface="sohne"/>
              </a:rPr>
              <a:t>SVM Example using Python</a:t>
            </a:r>
            <a:br>
              <a:rPr lang="en-IN">
                <a:solidFill>
                  <a:srgbClr val="292929"/>
                </a:solidFill>
                <a:effectLst/>
                <a:latin typeface="sohne"/>
              </a:rPr>
            </a:br>
            <a:endParaRPr lang="en-IN"/>
          </a:p>
        </p:txBody>
      </p:sp>
      <p:sp>
        <p:nvSpPr>
          <p:cNvPr id="3" name="Content Placeholder 2">
            <a:extLst>
              <a:ext uri="{FF2B5EF4-FFF2-40B4-BE49-F238E27FC236}">
                <a16:creationId xmlns:a16="http://schemas.microsoft.com/office/drawing/2014/main" id="{2E10E51F-4665-26DB-7E67-BB045448F2DA}"/>
              </a:ext>
            </a:extLst>
          </p:cNvPr>
          <p:cNvSpPr>
            <a:spLocks noGrp="1"/>
          </p:cNvSpPr>
          <p:nvPr>
            <p:ph idx="1"/>
          </p:nvPr>
        </p:nvSpPr>
        <p:spPr/>
        <p:txBody>
          <a:bodyPr/>
          <a:lstStyle/>
          <a:p>
            <a:pPr algn="just">
              <a:defRPr/>
            </a:pPr>
            <a:r>
              <a:rPr lang="en-IN">
                <a:solidFill>
                  <a:srgbClr val="292929"/>
                </a:solidFill>
                <a:effectLst/>
                <a:latin typeface="source-code-pro"/>
              </a:rPr>
              <a:t># Fitting SVM to the Training set</a:t>
            </a:r>
            <a:br>
              <a:rPr lang="en-IN"/>
            </a:br>
            <a:r>
              <a:rPr lang="en-IN">
                <a:solidFill>
                  <a:srgbClr val="FF0000"/>
                </a:solidFill>
                <a:effectLst/>
                <a:latin typeface="Times New Roman" panose="02020603050405020304" pitchFamily="18" charset="0"/>
                <a:cs typeface="Times New Roman" panose="02020603050405020304" pitchFamily="18" charset="0"/>
              </a:rPr>
              <a:t>from </a:t>
            </a:r>
            <a:r>
              <a:rPr lang="en-IN" err="1">
                <a:solidFill>
                  <a:srgbClr val="FF0000"/>
                </a:solidFill>
                <a:effectLst/>
                <a:latin typeface="Times New Roman" panose="02020603050405020304" pitchFamily="18" charset="0"/>
                <a:cs typeface="Times New Roman" panose="02020603050405020304" pitchFamily="18" charset="0"/>
              </a:rPr>
              <a:t>sklearn.svm</a:t>
            </a:r>
            <a:r>
              <a:rPr lang="en-IN">
                <a:solidFill>
                  <a:srgbClr val="FF0000"/>
                </a:solidFill>
                <a:effectLst/>
                <a:latin typeface="Times New Roman" panose="02020603050405020304" pitchFamily="18" charset="0"/>
                <a:cs typeface="Times New Roman" panose="02020603050405020304" pitchFamily="18" charset="0"/>
              </a:rPr>
              <a:t> import SVC classifier = SVC(kernel = '</a:t>
            </a:r>
            <a:r>
              <a:rPr lang="en-IN" err="1">
                <a:solidFill>
                  <a:srgbClr val="FF0000"/>
                </a:solidFill>
                <a:effectLst/>
                <a:latin typeface="Times New Roman" panose="02020603050405020304" pitchFamily="18" charset="0"/>
                <a:cs typeface="Times New Roman" panose="02020603050405020304" pitchFamily="18" charset="0"/>
              </a:rPr>
              <a:t>rbf</a:t>
            </a:r>
            <a:r>
              <a:rPr lang="en-IN">
                <a:solidFill>
                  <a:srgbClr val="FF0000"/>
                </a:solidFill>
                <a:effectLst/>
                <a:latin typeface="Times New Roman" panose="02020603050405020304" pitchFamily="18" charset="0"/>
                <a:cs typeface="Times New Roman" panose="02020603050405020304" pitchFamily="18" charset="0"/>
              </a:rPr>
              <a:t>', C = 0.1, gamma = 0.1)</a:t>
            </a:r>
            <a:br>
              <a:rPr lang="en-IN">
                <a:solidFill>
                  <a:srgbClr val="FF0000"/>
                </a:solidFill>
                <a:latin typeface="Times New Roman" panose="02020603050405020304" pitchFamily="18" charset="0"/>
                <a:cs typeface="Times New Roman" panose="02020603050405020304" pitchFamily="18" charset="0"/>
              </a:rPr>
            </a:br>
            <a:r>
              <a:rPr lang="en-IN" err="1">
                <a:solidFill>
                  <a:srgbClr val="FF0000"/>
                </a:solidFill>
                <a:effectLst/>
                <a:latin typeface="Times New Roman" panose="02020603050405020304" pitchFamily="18" charset="0"/>
                <a:cs typeface="Times New Roman" panose="02020603050405020304" pitchFamily="18" charset="0"/>
              </a:rPr>
              <a:t>classifier.fit</a:t>
            </a:r>
            <a:r>
              <a:rPr lang="en-IN">
                <a:solidFill>
                  <a:srgbClr val="FF0000"/>
                </a:solidFill>
                <a:effectLst/>
                <a:latin typeface="Times New Roman" panose="02020603050405020304" pitchFamily="18" charset="0"/>
                <a:cs typeface="Times New Roman" panose="02020603050405020304" pitchFamily="18" charset="0"/>
              </a:rPr>
              <a:t>(</a:t>
            </a:r>
            <a:r>
              <a:rPr lang="en-IN" err="1">
                <a:solidFill>
                  <a:srgbClr val="FF0000"/>
                </a:solidFill>
                <a:effectLst/>
                <a:latin typeface="Times New Roman" panose="02020603050405020304" pitchFamily="18" charset="0"/>
                <a:cs typeface="Times New Roman" panose="02020603050405020304" pitchFamily="18" charset="0"/>
              </a:rPr>
              <a:t>X_train</a:t>
            </a:r>
            <a:r>
              <a:rPr lang="en-IN">
                <a:solidFill>
                  <a:srgbClr val="FF0000"/>
                </a:solidFill>
                <a:effectLst/>
                <a:latin typeface="Times New Roman" panose="02020603050405020304" pitchFamily="18" charset="0"/>
                <a:cs typeface="Times New Roman" panose="02020603050405020304" pitchFamily="18" charset="0"/>
              </a:rPr>
              <a:t>, </a:t>
            </a:r>
            <a:r>
              <a:rPr lang="en-IN" err="1">
                <a:solidFill>
                  <a:srgbClr val="FF0000"/>
                </a:solidFill>
                <a:effectLst/>
                <a:latin typeface="Times New Roman" panose="02020603050405020304" pitchFamily="18" charset="0"/>
                <a:cs typeface="Times New Roman" panose="02020603050405020304" pitchFamily="18" charset="0"/>
              </a:rPr>
              <a:t>y_train</a:t>
            </a:r>
            <a:r>
              <a:rPr lang="en-IN">
                <a:solidFill>
                  <a:srgbClr val="FF0000"/>
                </a:solidFill>
                <a:effectLst/>
                <a:latin typeface="Times New Roman" panose="02020603050405020304" pitchFamily="18" charset="0"/>
                <a:cs typeface="Times New Roman" panose="02020603050405020304" pitchFamily="18" charset="0"/>
              </a:rPr>
              <a:t>)</a:t>
            </a:r>
            <a:endParaRPr lang="en-IN">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63731C8-D743-B236-049A-FD026B333685}"/>
              </a:ext>
            </a:extLst>
          </p:cNvPr>
          <p:cNvSpPr>
            <a:spLocks noGrp="1" noRot="1" noChangeArrowheads="1"/>
          </p:cNvSpPr>
          <p:nvPr>
            <p:ph type="title"/>
          </p:nvPr>
        </p:nvSpPr>
        <p:spPr/>
        <p:txBody>
          <a:bodyPr/>
          <a:lstStyle/>
          <a:p>
            <a:pPr eaLnBrk="1" hangingPunct="1">
              <a:defRPr/>
            </a:pPr>
            <a:r>
              <a:rPr lang="en-US" altLang="en-US"/>
              <a:t>Intuitions</a:t>
            </a:r>
          </a:p>
        </p:txBody>
      </p:sp>
      <p:sp>
        <p:nvSpPr>
          <p:cNvPr id="15363" name="Text Box 3">
            <a:extLst>
              <a:ext uri="{FF2B5EF4-FFF2-40B4-BE49-F238E27FC236}">
                <a16:creationId xmlns:a16="http://schemas.microsoft.com/office/drawing/2014/main" id="{D9836917-F4D1-B6C2-6948-F45A9D32DCE0}"/>
              </a:ext>
            </a:extLst>
          </p:cNvPr>
          <p:cNvSpPr txBox="1">
            <a:spLocks noChangeArrowheads="1"/>
          </p:cNvSpPr>
          <p:nvPr/>
        </p:nvSpPr>
        <p:spPr bwMode="auto">
          <a:xfrm>
            <a:off x="2817813" y="26670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5364" name="Text Box 4">
            <a:extLst>
              <a:ext uri="{FF2B5EF4-FFF2-40B4-BE49-F238E27FC236}">
                <a16:creationId xmlns:a16="http://schemas.microsoft.com/office/drawing/2014/main" id="{BF16A8C8-F1DD-E717-5CA4-D58480B3AA1B}"/>
              </a:ext>
            </a:extLst>
          </p:cNvPr>
          <p:cNvSpPr txBox="1">
            <a:spLocks noChangeArrowheads="1"/>
          </p:cNvSpPr>
          <p:nvPr/>
        </p:nvSpPr>
        <p:spPr bwMode="auto">
          <a:xfrm>
            <a:off x="2817813" y="43116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5365" name="Text Box 5">
            <a:extLst>
              <a:ext uri="{FF2B5EF4-FFF2-40B4-BE49-F238E27FC236}">
                <a16:creationId xmlns:a16="http://schemas.microsoft.com/office/drawing/2014/main" id="{FFDAD879-CAE3-6356-36C3-359A1E246782}"/>
              </a:ext>
            </a:extLst>
          </p:cNvPr>
          <p:cNvSpPr txBox="1">
            <a:spLocks noChangeArrowheads="1"/>
          </p:cNvSpPr>
          <p:nvPr/>
        </p:nvSpPr>
        <p:spPr bwMode="auto">
          <a:xfrm>
            <a:off x="4875213" y="35052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5366" name="Text Box 6">
            <a:extLst>
              <a:ext uri="{FF2B5EF4-FFF2-40B4-BE49-F238E27FC236}">
                <a16:creationId xmlns:a16="http://schemas.microsoft.com/office/drawing/2014/main" id="{ECE4320E-A094-9D1E-6398-AB52B942A7EB}"/>
              </a:ext>
            </a:extLst>
          </p:cNvPr>
          <p:cNvSpPr txBox="1">
            <a:spLocks noChangeArrowheads="1"/>
          </p:cNvSpPr>
          <p:nvPr/>
        </p:nvSpPr>
        <p:spPr bwMode="auto">
          <a:xfrm>
            <a:off x="5256213" y="4464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5367" name="Text Box 7">
            <a:extLst>
              <a:ext uri="{FF2B5EF4-FFF2-40B4-BE49-F238E27FC236}">
                <a16:creationId xmlns:a16="http://schemas.microsoft.com/office/drawing/2014/main" id="{456334AF-B109-DED3-FE08-73FEC729EF38}"/>
              </a:ext>
            </a:extLst>
          </p:cNvPr>
          <p:cNvSpPr txBox="1">
            <a:spLocks noChangeArrowheads="1"/>
          </p:cNvSpPr>
          <p:nvPr/>
        </p:nvSpPr>
        <p:spPr bwMode="auto">
          <a:xfrm>
            <a:off x="6094413" y="4845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5368" name="Text Box 8">
            <a:extLst>
              <a:ext uri="{FF2B5EF4-FFF2-40B4-BE49-F238E27FC236}">
                <a16:creationId xmlns:a16="http://schemas.microsoft.com/office/drawing/2014/main" id="{377E4AB9-290F-E54F-6D84-FE3DE192A825}"/>
              </a:ext>
            </a:extLst>
          </p:cNvPr>
          <p:cNvSpPr txBox="1">
            <a:spLocks noChangeArrowheads="1"/>
          </p:cNvSpPr>
          <p:nvPr/>
        </p:nvSpPr>
        <p:spPr bwMode="auto">
          <a:xfrm>
            <a:off x="5791200" y="3505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5369" name="Text Box 9">
            <a:extLst>
              <a:ext uri="{FF2B5EF4-FFF2-40B4-BE49-F238E27FC236}">
                <a16:creationId xmlns:a16="http://schemas.microsoft.com/office/drawing/2014/main" id="{912D9CC2-9199-D694-20BE-282A17EB59E2}"/>
              </a:ext>
            </a:extLst>
          </p:cNvPr>
          <p:cNvSpPr txBox="1">
            <a:spLocks noChangeArrowheads="1"/>
          </p:cNvSpPr>
          <p:nvPr/>
        </p:nvSpPr>
        <p:spPr bwMode="auto">
          <a:xfrm>
            <a:off x="5638800" y="2362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5370" name="Text Box 10">
            <a:extLst>
              <a:ext uri="{FF2B5EF4-FFF2-40B4-BE49-F238E27FC236}">
                <a16:creationId xmlns:a16="http://schemas.microsoft.com/office/drawing/2014/main" id="{B42A7419-8E91-A87E-0984-60EDA700BFB7}"/>
              </a:ext>
            </a:extLst>
          </p:cNvPr>
          <p:cNvSpPr txBox="1">
            <a:spLocks noChangeArrowheads="1"/>
          </p:cNvSpPr>
          <p:nvPr/>
        </p:nvSpPr>
        <p:spPr bwMode="auto">
          <a:xfrm>
            <a:off x="6780213" y="3016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5371" name="Text Box 11">
            <a:extLst>
              <a:ext uri="{FF2B5EF4-FFF2-40B4-BE49-F238E27FC236}">
                <a16:creationId xmlns:a16="http://schemas.microsoft.com/office/drawing/2014/main" id="{613F1218-93AD-54B2-8C78-F7895221F68D}"/>
              </a:ext>
            </a:extLst>
          </p:cNvPr>
          <p:cNvSpPr txBox="1">
            <a:spLocks noChangeArrowheads="1"/>
          </p:cNvSpPr>
          <p:nvPr/>
        </p:nvSpPr>
        <p:spPr bwMode="auto">
          <a:xfrm>
            <a:off x="2209800" y="31686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5372" name="Text Box 12">
            <a:extLst>
              <a:ext uri="{FF2B5EF4-FFF2-40B4-BE49-F238E27FC236}">
                <a16:creationId xmlns:a16="http://schemas.microsoft.com/office/drawing/2014/main" id="{3E8A864D-9FF9-7424-76B3-65872ACDC9DF}"/>
              </a:ext>
            </a:extLst>
          </p:cNvPr>
          <p:cNvSpPr txBox="1">
            <a:spLocks noChangeArrowheads="1"/>
          </p:cNvSpPr>
          <p:nvPr/>
        </p:nvSpPr>
        <p:spPr bwMode="auto">
          <a:xfrm>
            <a:off x="2057400" y="41592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5373" name="Text Box 13">
            <a:extLst>
              <a:ext uri="{FF2B5EF4-FFF2-40B4-BE49-F238E27FC236}">
                <a16:creationId xmlns:a16="http://schemas.microsoft.com/office/drawing/2014/main" id="{409F55FC-788C-A1F6-D138-89BB054D3963}"/>
              </a:ext>
            </a:extLst>
          </p:cNvPr>
          <p:cNvSpPr txBox="1">
            <a:spLocks noChangeArrowheads="1"/>
          </p:cNvSpPr>
          <p:nvPr/>
        </p:nvSpPr>
        <p:spPr bwMode="auto">
          <a:xfrm>
            <a:off x="2209800" y="49974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5374" name="Text Box 14">
            <a:extLst>
              <a:ext uri="{FF2B5EF4-FFF2-40B4-BE49-F238E27FC236}">
                <a16:creationId xmlns:a16="http://schemas.microsoft.com/office/drawing/2014/main" id="{B38FB72F-FBA8-CC70-77C9-AA2D4B214D1A}"/>
              </a:ext>
            </a:extLst>
          </p:cNvPr>
          <p:cNvSpPr txBox="1">
            <a:spLocks noChangeArrowheads="1"/>
          </p:cNvSpPr>
          <p:nvPr/>
        </p:nvSpPr>
        <p:spPr bwMode="auto">
          <a:xfrm>
            <a:off x="1447800" y="24384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5375" name="Text Box 15">
            <a:extLst>
              <a:ext uri="{FF2B5EF4-FFF2-40B4-BE49-F238E27FC236}">
                <a16:creationId xmlns:a16="http://schemas.microsoft.com/office/drawing/2014/main" id="{5D5982B9-0044-469C-2ED3-7A7E7843DC10}"/>
              </a:ext>
            </a:extLst>
          </p:cNvPr>
          <p:cNvSpPr txBox="1">
            <a:spLocks noChangeArrowheads="1"/>
          </p:cNvSpPr>
          <p:nvPr/>
        </p:nvSpPr>
        <p:spPr bwMode="auto">
          <a:xfrm>
            <a:off x="1065213" y="3397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5376" name="Text Box 16">
            <a:extLst>
              <a:ext uri="{FF2B5EF4-FFF2-40B4-BE49-F238E27FC236}">
                <a16:creationId xmlns:a16="http://schemas.microsoft.com/office/drawing/2014/main" id="{FAA5D342-3297-0F79-4758-639D34D008E6}"/>
              </a:ext>
            </a:extLst>
          </p:cNvPr>
          <p:cNvSpPr txBox="1">
            <a:spLocks noChangeArrowheads="1"/>
          </p:cNvSpPr>
          <p:nvPr/>
        </p:nvSpPr>
        <p:spPr bwMode="auto">
          <a:xfrm>
            <a:off x="1217613" y="4540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5377" name="Text Box 17">
            <a:extLst>
              <a:ext uri="{FF2B5EF4-FFF2-40B4-BE49-F238E27FC236}">
                <a16:creationId xmlns:a16="http://schemas.microsoft.com/office/drawing/2014/main" id="{F70A7709-4CA5-2463-7AD3-5DBAB876DFCF}"/>
              </a:ext>
            </a:extLst>
          </p:cNvPr>
          <p:cNvSpPr txBox="1">
            <a:spLocks noChangeArrowheads="1"/>
          </p:cNvSpPr>
          <p:nvPr/>
        </p:nvSpPr>
        <p:spPr bwMode="auto">
          <a:xfrm>
            <a:off x="7161213" y="4159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5378" name="Text Box 18">
            <a:extLst>
              <a:ext uri="{FF2B5EF4-FFF2-40B4-BE49-F238E27FC236}">
                <a16:creationId xmlns:a16="http://schemas.microsoft.com/office/drawing/2014/main" id="{8793B6E6-B184-0B88-2D15-8114A6CA77FE}"/>
              </a:ext>
            </a:extLst>
          </p:cNvPr>
          <p:cNvSpPr txBox="1">
            <a:spLocks noChangeArrowheads="1"/>
          </p:cNvSpPr>
          <p:nvPr/>
        </p:nvSpPr>
        <p:spPr bwMode="auto">
          <a:xfrm>
            <a:off x="7313613" y="2178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5379" name="Line 20">
            <a:extLst>
              <a:ext uri="{FF2B5EF4-FFF2-40B4-BE49-F238E27FC236}">
                <a16:creationId xmlns:a16="http://schemas.microsoft.com/office/drawing/2014/main" id="{826B74F6-E427-6643-DBD0-B6BA79C18460}"/>
              </a:ext>
            </a:extLst>
          </p:cNvPr>
          <p:cNvSpPr>
            <a:spLocks noChangeShapeType="1"/>
          </p:cNvSpPr>
          <p:nvPr/>
        </p:nvSpPr>
        <p:spPr bwMode="auto">
          <a:xfrm>
            <a:off x="3048000" y="1752600"/>
            <a:ext cx="2514600" cy="4343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4E427F0-6294-E384-7DFF-C56A93764B64}"/>
              </a:ext>
            </a:extLst>
          </p:cNvPr>
          <p:cNvSpPr>
            <a:spLocks noGrp="1" noRot="1" noChangeArrowheads="1"/>
          </p:cNvSpPr>
          <p:nvPr>
            <p:ph type="title"/>
          </p:nvPr>
        </p:nvSpPr>
        <p:spPr/>
        <p:txBody>
          <a:bodyPr/>
          <a:lstStyle/>
          <a:p>
            <a:pPr eaLnBrk="1" hangingPunct="1">
              <a:defRPr/>
            </a:pPr>
            <a:r>
              <a:rPr lang="en-US" altLang="en-US"/>
              <a:t>A “Good” Separator</a:t>
            </a:r>
          </a:p>
        </p:txBody>
      </p:sp>
      <p:sp>
        <p:nvSpPr>
          <p:cNvPr id="17411" name="Text Box 3">
            <a:extLst>
              <a:ext uri="{FF2B5EF4-FFF2-40B4-BE49-F238E27FC236}">
                <a16:creationId xmlns:a16="http://schemas.microsoft.com/office/drawing/2014/main" id="{A8386B50-72B1-A586-1B05-2A7DBF24A1AC}"/>
              </a:ext>
            </a:extLst>
          </p:cNvPr>
          <p:cNvSpPr txBox="1">
            <a:spLocks noChangeArrowheads="1"/>
          </p:cNvSpPr>
          <p:nvPr/>
        </p:nvSpPr>
        <p:spPr bwMode="auto">
          <a:xfrm>
            <a:off x="2817813" y="26670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7412" name="Text Box 4">
            <a:extLst>
              <a:ext uri="{FF2B5EF4-FFF2-40B4-BE49-F238E27FC236}">
                <a16:creationId xmlns:a16="http://schemas.microsoft.com/office/drawing/2014/main" id="{0E02676E-1E0D-9A8D-49C8-825B41EE8F61}"/>
              </a:ext>
            </a:extLst>
          </p:cNvPr>
          <p:cNvSpPr txBox="1">
            <a:spLocks noChangeArrowheads="1"/>
          </p:cNvSpPr>
          <p:nvPr/>
        </p:nvSpPr>
        <p:spPr bwMode="auto">
          <a:xfrm>
            <a:off x="2817813" y="43116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7413" name="Text Box 5">
            <a:extLst>
              <a:ext uri="{FF2B5EF4-FFF2-40B4-BE49-F238E27FC236}">
                <a16:creationId xmlns:a16="http://schemas.microsoft.com/office/drawing/2014/main" id="{2150FF4D-2675-6402-C33F-A533B606D40D}"/>
              </a:ext>
            </a:extLst>
          </p:cNvPr>
          <p:cNvSpPr txBox="1">
            <a:spLocks noChangeArrowheads="1"/>
          </p:cNvSpPr>
          <p:nvPr/>
        </p:nvSpPr>
        <p:spPr bwMode="auto">
          <a:xfrm>
            <a:off x="4875213" y="35052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7414" name="Text Box 6">
            <a:extLst>
              <a:ext uri="{FF2B5EF4-FFF2-40B4-BE49-F238E27FC236}">
                <a16:creationId xmlns:a16="http://schemas.microsoft.com/office/drawing/2014/main" id="{AED37BFA-16F2-0138-6DEA-1020B74E1A52}"/>
              </a:ext>
            </a:extLst>
          </p:cNvPr>
          <p:cNvSpPr txBox="1">
            <a:spLocks noChangeArrowheads="1"/>
          </p:cNvSpPr>
          <p:nvPr/>
        </p:nvSpPr>
        <p:spPr bwMode="auto">
          <a:xfrm>
            <a:off x="5256213" y="4464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7415" name="Text Box 7">
            <a:extLst>
              <a:ext uri="{FF2B5EF4-FFF2-40B4-BE49-F238E27FC236}">
                <a16:creationId xmlns:a16="http://schemas.microsoft.com/office/drawing/2014/main" id="{CE59374D-DC84-C3A3-D23E-8320C2447347}"/>
              </a:ext>
            </a:extLst>
          </p:cNvPr>
          <p:cNvSpPr txBox="1">
            <a:spLocks noChangeArrowheads="1"/>
          </p:cNvSpPr>
          <p:nvPr/>
        </p:nvSpPr>
        <p:spPr bwMode="auto">
          <a:xfrm>
            <a:off x="6094413" y="4845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7416" name="Text Box 8">
            <a:extLst>
              <a:ext uri="{FF2B5EF4-FFF2-40B4-BE49-F238E27FC236}">
                <a16:creationId xmlns:a16="http://schemas.microsoft.com/office/drawing/2014/main" id="{70123F7A-533A-EEDC-CB2B-4E912F22EE02}"/>
              </a:ext>
            </a:extLst>
          </p:cNvPr>
          <p:cNvSpPr txBox="1">
            <a:spLocks noChangeArrowheads="1"/>
          </p:cNvSpPr>
          <p:nvPr/>
        </p:nvSpPr>
        <p:spPr bwMode="auto">
          <a:xfrm>
            <a:off x="5791200" y="3505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7417" name="Text Box 9">
            <a:extLst>
              <a:ext uri="{FF2B5EF4-FFF2-40B4-BE49-F238E27FC236}">
                <a16:creationId xmlns:a16="http://schemas.microsoft.com/office/drawing/2014/main" id="{6E2EE4D0-6C4E-91C9-9AE3-463FC1085018}"/>
              </a:ext>
            </a:extLst>
          </p:cNvPr>
          <p:cNvSpPr txBox="1">
            <a:spLocks noChangeArrowheads="1"/>
          </p:cNvSpPr>
          <p:nvPr/>
        </p:nvSpPr>
        <p:spPr bwMode="auto">
          <a:xfrm>
            <a:off x="5638800" y="2362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7418" name="Text Box 10">
            <a:extLst>
              <a:ext uri="{FF2B5EF4-FFF2-40B4-BE49-F238E27FC236}">
                <a16:creationId xmlns:a16="http://schemas.microsoft.com/office/drawing/2014/main" id="{8BFB49C5-5267-AED7-6E5B-D461A076CF0D}"/>
              </a:ext>
            </a:extLst>
          </p:cNvPr>
          <p:cNvSpPr txBox="1">
            <a:spLocks noChangeArrowheads="1"/>
          </p:cNvSpPr>
          <p:nvPr/>
        </p:nvSpPr>
        <p:spPr bwMode="auto">
          <a:xfrm>
            <a:off x="6780213" y="3016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7419" name="Text Box 11">
            <a:extLst>
              <a:ext uri="{FF2B5EF4-FFF2-40B4-BE49-F238E27FC236}">
                <a16:creationId xmlns:a16="http://schemas.microsoft.com/office/drawing/2014/main" id="{764C5C8F-FA21-B21E-3074-15737A5785DB}"/>
              </a:ext>
            </a:extLst>
          </p:cNvPr>
          <p:cNvSpPr txBox="1">
            <a:spLocks noChangeArrowheads="1"/>
          </p:cNvSpPr>
          <p:nvPr/>
        </p:nvSpPr>
        <p:spPr bwMode="auto">
          <a:xfrm>
            <a:off x="2209800" y="31686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7420" name="Text Box 12">
            <a:extLst>
              <a:ext uri="{FF2B5EF4-FFF2-40B4-BE49-F238E27FC236}">
                <a16:creationId xmlns:a16="http://schemas.microsoft.com/office/drawing/2014/main" id="{FA190DD3-7D55-65AF-3CC0-96133F13ABBA}"/>
              </a:ext>
            </a:extLst>
          </p:cNvPr>
          <p:cNvSpPr txBox="1">
            <a:spLocks noChangeArrowheads="1"/>
          </p:cNvSpPr>
          <p:nvPr/>
        </p:nvSpPr>
        <p:spPr bwMode="auto">
          <a:xfrm>
            <a:off x="2057400" y="41592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7421" name="Text Box 13">
            <a:extLst>
              <a:ext uri="{FF2B5EF4-FFF2-40B4-BE49-F238E27FC236}">
                <a16:creationId xmlns:a16="http://schemas.microsoft.com/office/drawing/2014/main" id="{0E13149E-97F4-E6C3-FDB8-B791F573B960}"/>
              </a:ext>
            </a:extLst>
          </p:cNvPr>
          <p:cNvSpPr txBox="1">
            <a:spLocks noChangeArrowheads="1"/>
          </p:cNvSpPr>
          <p:nvPr/>
        </p:nvSpPr>
        <p:spPr bwMode="auto">
          <a:xfrm>
            <a:off x="2209800" y="49974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7422" name="Text Box 14">
            <a:extLst>
              <a:ext uri="{FF2B5EF4-FFF2-40B4-BE49-F238E27FC236}">
                <a16:creationId xmlns:a16="http://schemas.microsoft.com/office/drawing/2014/main" id="{6F84DC7B-0A86-7B9F-E538-E357D9082506}"/>
              </a:ext>
            </a:extLst>
          </p:cNvPr>
          <p:cNvSpPr txBox="1">
            <a:spLocks noChangeArrowheads="1"/>
          </p:cNvSpPr>
          <p:nvPr/>
        </p:nvSpPr>
        <p:spPr bwMode="auto">
          <a:xfrm>
            <a:off x="1447800" y="24384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7423" name="Text Box 15">
            <a:extLst>
              <a:ext uri="{FF2B5EF4-FFF2-40B4-BE49-F238E27FC236}">
                <a16:creationId xmlns:a16="http://schemas.microsoft.com/office/drawing/2014/main" id="{CD8273D1-22F2-E0CD-FCAE-CDBAEFC45685}"/>
              </a:ext>
            </a:extLst>
          </p:cNvPr>
          <p:cNvSpPr txBox="1">
            <a:spLocks noChangeArrowheads="1"/>
          </p:cNvSpPr>
          <p:nvPr/>
        </p:nvSpPr>
        <p:spPr bwMode="auto">
          <a:xfrm>
            <a:off x="1065213" y="3397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7424" name="Text Box 16">
            <a:extLst>
              <a:ext uri="{FF2B5EF4-FFF2-40B4-BE49-F238E27FC236}">
                <a16:creationId xmlns:a16="http://schemas.microsoft.com/office/drawing/2014/main" id="{78720426-76B5-7EA3-5B61-A594DD8072FD}"/>
              </a:ext>
            </a:extLst>
          </p:cNvPr>
          <p:cNvSpPr txBox="1">
            <a:spLocks noChangeArrowheads="1"/>
          </p:cNvSpPr>
          <p:nvPr/>
        </p:nvSpPr>
        <p:spPr bwMode="auto">
          <a:xfrm>
            <a:off x="1217613" y="4540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7425" name="Text Box 17">
            <a:extLst>
              <a:ext uri="{FF2B5EF4-FFF2-40B4-BE49-F238E27FC236}">
                <a16:creationId xmlns:a16="http://schemas.microsoft.com/office/drawing/2014/main" id="{89F088A0-E1F3-9C01-5BB7-C44835F71110}"/>
              </a:ext>
            </a:extLst>
          </p:cNvPr>
          <p:cNvSpPr txBox="1">
            <a:spLocks noChangeArrowheads="1"/>
          </p:cNvSpPr>
          <p:nvPr/>
        </p:nvSpPr>
        <p:spPr bwMode="auto">
          <a:xfrm>
            <a:off x="7161213" y="4159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7426" name="Text Box 18">
            <a:extLst>
              <a:ext uri="{FF2B5EF4-FFF2-40B4-BE49-F238E27FC236}">
                <a16:creationId xmlns:a16="http://schemas.microsoft.com/office/drawing/2014/main" id="{497A934C-B15F-0631-A176-876198E7745E}"/>
              </a:ext>
            </a:extLst>
          </p:cNvPr>
          <p:cNvSpPr txBox="1">
            <a:spLocks noChangeArrowheads="1"/>
          </p:cNvSpPr>
          <p:nvPr/>
        </p:nvSpPr>
        <p:spPr bwMode="auto">
          <a:xfrm>
            <a:off x="7313613" y="2178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7427" name="Line 20">
            <a:extLst>
              <a:ext uri="{FF2B5EF4-FFF2-40B4-BE49-F238E27FC236}">
                <a16:creationId xmlns:a16="http://schemas.microsoft.com/office/drawing/2014/main" id="{C3F7646C-8422-6F8A-9B72-9579446E7A91}"/>
              </a:ext>
            </a:extLst>
          </p:cNvPr>
          <p:cNvSpPr>
            <a:spLocks noChangeShapeType="1"/>
          </p:cNvSpPr>
          <p:nvPr/>
        </p:nvSpPr>
        <p:spPr bwMode="auto">
          <a:xfrm>
            <a:off x="41148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8715A26-459C-FF6E-C225-FB1A40400D9F}"/>
              </a:ext>
            </a:extLst>
          </p:cNvPr>
          <p:cNvSpPr>
            <a:spLocks noGrp="1" noRot="1" noChangeArrowheads="1"/>
          </p:cNvSpPr>
          <p:nvPr>
            <p:ph type="title"/>
          </p:nvPr>
        </p:nvSpPr>
        <p:spPr/>
        <p:txBody>
          <a:bodyPr/>
          <a:lstStyle/>
          <a:p>
            <a:pPr eaLnBrk="1" hangingPunct="1">
              <a:defRPr/>
            </a:pPr>
            <a:r>
              <a:rPr lang="en-US" altLang="en-US"/>
              <a:t>Noise in the Observations</a:t>
            </a:r>
          </a:p>
        </p:txBody>
      </p:sp>
      <p:sp>
        <p:nvSpPr>
          <p:cNvPr id="19459" name="Text Box 3">
            <a:extLst>
              <a:ext uri="{FF2B5EF4-FFF2-40B4-BE49-F238E27FC236}">
                <a16:creationId xmlns:a16="http://schemas.microsoft.com/office/drawing/2014/main" id="{E2F0E490-5093-679A-0AE3-3840FB8AFFC4}"/>
              </a:ext>
            </a:extLst>
          </p:cNvPr>
          <p:cNvSpPr txBox="1">
            <a:spLocks noChangeArrowheads="1"/>
          </p:cNvSpPr>
          <p:nvPr/>
        </p:nvSpPr>
        <p:spPr bwMode="auto">
          <a:xfrm>
            <a:off x="2817813" y="26670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9460" name="Text Box 4">
            <a:extLst>
              <a:ext uri="{FF2B5EF4-FFF2-40B4-BE49-F238E27FC236}">
                <a16:creationId xmlns:a16="http://schemas.microsoft.com/office/drawing/2014/main" id="{18599D7B-EC65-2561-FC4F-6ACB9EC6CA85}"/>
              </a:ext>
            </a:extLst>
          </p:cNvPr>
          <p:cNvSpPr txBox="1">
            <a:spLocks noChangeArrowheads="1"/>
          </p:cNvSpPr>
          <p:nvPr/>
        </p:nvSpPr>
        <p:spPr bwMode="auto">
          <a:xfrm>
            <a:off x="2817813" y="43116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9461" name="Text Box 5">
            <a:extLst>
              <a:ext uri="{FF2B5EF4-FFF2-40B4-BE49-F238E27FC236}">
                <a16:creationId xmlns:a16="http://schemas.microsoft.com/office/drawing/2014/main" id="{4EE795EF-0B77-1828-23E0-EEDC522ED39A}"/>
              </a:ext>
            </a:extLst>
          </p:cNvPr>
          <p:cNvSpPr txBox="1">
            <a:spLocks noChangeArrowheads="1"/>
          </p:cNvSpPr>
          <p:nvPr/>
        </p:nvSpPr>
        <p:spPr bwMode="auto">
          <a:xfrm>
            <a:off x="4875213" y="35052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9462" name="Text Box 6">
            <a:extLst>
              <a:ext uri="{FF2B5EF4-FFF2-40B4-BE49-F238E27FC236}">
                <a16:creationId xmlns:a16="http://schemas.microsoft.com/office/drawing/2014/main" id="{942591B9-E1EA-11BD-BF3A-3C968837882B}"/>
              </a:ext>
            </a:extLst>
          </p:cNvPr>
          <p:cNvSpPr txBox="1">
            <a:spLocks noChangeArrowheads="1"/>
          </p:cNvSpPr>
          <p:nvPr/>
        </p:nvSpPr>
        <p:spPr bwMode="auto">
          <a:xfrm>
            <a:off x="5256213" y="4464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9463" name="Text Box 7">
            <a:extLst>
              <a:ext uri="{FF2B5EF4-FFF2-40B4-BE49-F238E27FC236}">
                <a16:creationId xmlns:a16="http://schemas.microsoft.com/office/drawing/2014/main" id="{9EE4A11B-70E7-C5EF-F792-D8ACCFFD4057}"/>
              </a:ext>
            </a:extLst>
          </p:cNvPr>
          <p:cNvSpPr txBox="1">
            <a:spLocks noChangeArrowheads="1"/>
          </p:cNvSpPr>
          <p:nvPr/>
        </p:nvSpPr>
        <p:spPr bwMode="auto">
          <a:xfrm>
            <a:off x="6094413" y="4845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9464" name="Text Box 8">
            <a:extLst>
              <a:ext uri="{FF2B5EF4-FFF2-40B4-BE49-F238E27FC236}">
                <a16:creationId xmlns:a16="http://schemas.microsoft.com/office/drawing/2014/main" id="{FDECF2ED-5C9C-6A5A-E1AD-245121B61DA3}"/>
              </a:ext>
            </a:extLst>
          </p:cNvPr>
          <p:cNvSpPr txBox="1">
            <a:spLocks noChangeArrowheads="1"/>
          </p:cNvSpPr>
          <p:nvPr/>
        </p:nvSpPr>
        <p:spPr bwMode="auto">
          <a:xfrm>
            <a:off x="5791200" y="3505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9465" name="Text Box 9">
            <a:extLst>
              <a:ext uri="{FF2B5EF4-FFF2-40B4-BE49-F238E27FC236}">
                <a16:creationId xmlns:a16="http://schemas.microsoft.com/office/drawing/2014/main" id="{F7109A72-427C-DF37-42DE-7BDFE1D7DA38}"/>
              </a:ext>
            </a:extLst>
          </p:cNvPr>
          <p:cNvSpPr txBox="1">
            <a:spLocks noChangeArrowheads="1"/>
          </p:cNvSpPr>
          <p:nvPr/>
        </p:nvSpPr>
        <p:spPr bwMode="auto">
          <a:xfrm>
            <a:off x="5638800" y="2362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9466" name="Text Box 10">
            <a:extLst>
              <a:ext uri="{FF2B5EF4-FFF2-40B4-BE49-F238E27FC236}">
                <a16:creationId xmlns:a16="http://schemas.microsoft.com/office/drawing/2014/main" id="{06F29498-26B0-8006-B219-87B6CC904A4C}"/>
              </a:ext>
            </a:extLst>
          </p:cNvPr>
          <p:cNvSpPr txBox="1">
            <a:spLocks noChangeArrowheads="1"/>
          </p:cNvSpPr>
          <p:nvPr/>
        </p:nvSpPr>
        <p:spPr bwMode="auto">
          <a:xfrm>
            <a:off x="6780213" y="3016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9467" name="Text Box 11">
            <a:extLst>
              <a:ext uri="{FF2B5EF4-FFF2-40B4-BE49-F238E27FC236}">
                <a16:creationId xmlns:a16="http://schemas.microsoft.com/office/drawing/2014/main" id="{C21F8FAB-0B41-95A0-2D30-80C37831104F}"/>
              </a:ext>
            </a:extLst>
          </p:cNvPr>
          <p:cNvSpPr txBox="1">
            <a:spLocks noChangeArrowheads="1"/>
          </p:cNvSpPr>
          <p:nvPr/>
        </p:nvSpPr>
        <p:spPr bwMode="auto">
          <a:xfrm>
            <a:off x="2209800" y="31686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9468" name="Text Box 12">
            <a:extLst>
              <a:ext uri="{FF2B5EF4-FFF2-40B4-BE49-F238E27FC236}">
                <a16:creationId xmlns:a16="http://schemas.microsoft.com/office/drawing/2014/main" id="{FFA5E5CD-F51A-0A27-BCEB-CFA0C239C220}"/>
              </a:ext>
            </a:extLst>
          </p:cNvPr>
          <p:cNvSpPr txBox="1">
            <a:spLocks noChangeArrowheads="1"/>
          </p:cNvSpPr>
          <p:nvPr/>
        </p:nvSpPr>
        <p:spPr bwMode="auto">
          <a:xfrm>
            <a:off x="2057400" y="41592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9469" name="Text Box 13">
            <a:extLst>
              <a:ext uri="{FF2B5EF4-FFF2-40B4-BE49-F238E27FC236}">
                <a16:creationId xmlns:a16="http://schemas.microsoft.com/office/drawing/2014/main" id="{F479CBEF-CD44-B09C-78C4-8FA6ACAC0404}"/>
              </a:ext>
            </a:extLst>
          </p:cNvPr>
          <p:cNvSpPr txBox="1">
            <a:spLocks noChangeArrowheads="1"/>
          </p:cNvSpPr>
          <p:nvPr/>
        </p:nvSpPr>
        <p:spPr bwMode="auto">
          <a:xfrm>
            <a:off x="2209800" y="49974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9470" name="Text Box 14">
            <a:extLst>
              <a:ext uri="{FF2B5EF4-FFF2-40B4-BE49-F238E27FC236}">
                <a16:creationId xmlns:a16="http://schemas.microsoft.com/office/drawing/2014/main" id="{B24CC887-1219-5D6A-CD35-2BB21202181C}"/>
              </a:ext>
            </a:extLst>
          </p:cNvPr>
          <p:cNvSpPr txBox="1">
            <a:spLocks noChangeArrowheads="1"/>
          </p:cNvSpPr>
          <p:nvPr/>
        </p:nvSpPr>
        <p:spPr bwMode="auto">
          <a:xfrm>
            <a:off x="1447800" y="24384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9471" name="Text Box 15">
            <a:extLst>
              <a:ext uri="{FF2B5EF4-FFF2-40B4-BE49-F238E27FC236}">
                <a16:creationId xmlns:a16="http://schemas.microsoft.com/office/drawing/2014/main" id="{90CC6BFE-57B2-AB4B-CCF8-8886A288C153}"/>
              </a:ext>
            </a:extLst>
          </p:cNvPr>
          <p:cNvSpPr txBox="1">
            <a:spLocks noChangeArrowheads="1"/>
          </p:cNvSpPr>
          <p:nvPr/>
        </p:nvSpPr>
        <p:spPr bwMode="auto">
          <a:xfrm>
            <a:off x="1065213" y="3397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9472" name="Text Box 16">
            <a:extLst>
              <a:ext uri="{FF2B5EF4-FFF2-40B4-BE49-F238E27FC236}">
                <a16:creationId xmlns:a16="http://schemas.microsoft.com/office/drawing/2014/main" id="{634EFBB3-69D4-85A1-EDC9-311947E55F33}"/>
              </a:ext>
            </a:extLst>
          </p:cNvPr>
          <p:cNvSpPr txBox="1">
            <a:spLocks noChangeArrowheads="1"/>
          </p:cNvSpPr>
          <p:nvPr/>
        </p:nvSpPr>
        <p:spPr bwMode="auto">
          <a:xfrm>
            <a:off x="1217613" y="4540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19473" name="Text Box 17">
            <a:extLst>
              <a:ext uri="{FF2B5EF4-FFF2-40B4-BE49-F238E27FC236}">
                <a16:creationId xmlns:a16="http://schemas.microsoft.com/office/drawing/2014/main" id="{7E09176D-1F24-BBB2-56C1-D690E3FFDA3B}"/>
              </a:ext>
            </a:extLst>
          </p:cNvPr>
          <p:cNvSpPr txBox="1">
            <a:spLocks noChangeArrowheads="1"/>
          </p:cNvSpPr>
          <p:nvPr/>
        </p:nvSpPr>
        <p:spPr bwMode="auto">
          <a:xfrm>
            <a:off x="7161213" y="4159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9474" name="Text Box 18">
            <a:extLst>
              <a:ext uri="{FF2B5EF4-FFF2-40B4-BE49-F238E27FC236}">
                <a16:creationId xmlns:a16="http://schemas.microsoft.com/office/drawing/2014/main" id="{1FE557C5-1EF7-2BD7-68A7-A03CCFBC8261}"/>
              </a:ext>
            </a:extLst>
          </p:cNvPr>
          <p:cNvSpPr txBox="1">
            <a:spLocks noChangeArrowheads="1"/>
          </p:cNvSpPr>
          <p:nvPr/>
        </p:nvSpPr>
        <p:spPr bwMode="auto">
          <a:xfrm>
            <a:off x="7313613" y="2178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19475" name="Oval 20">
            <a:extLst>
              <a:ext uri="{FF2B5EF4-FFF2-40B4-BE49-F238E27FC236}">
                <a16:creationId xmlns:a16="http://schemas.microsoft.com/office/drawing/2014/main" id="{6D622768-20B0-A369-35F8-6F9A2030703A}"/>
              </a:ext>
            </a:extLst>
          </p:cNvPr>
          <p:cNvSpPr>
            <a:spLocks noChangeArrowheads="1"/>
          </p:cNvSpPr>
          <p:nvPr/>
        </p:nvSpPr>
        <p:spPr bwMode="auto">
          <a:xfrm>
            <a:off x="1262063" y="2317750"/>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76" name="Oval 21">
            <a:extLst>
              <a:ext uri="{FF2B5EF4-FFF2-40B4-BE49-F238E27FC236}">
                <a16:creationId xmlns:a16="http://schemas.microsoft.com/office/drawing/2014/main" id="{B8AEAA0F-8878-0AC9-955A-BFCA897B983F}"/>
              </a:ext>
            </a:extLst>
          </p:cNvPr>
          <p:cNvSpPr>
            <a:spLocks noChangeArrowheads="1"/>
          </p:cNvSpPr>
          <p:nvPr/>
        </p:nvSpPr>
        <p:spPr bwMode="auto">
          <a:xfrm>
            <a:off x="858838" y="3276600"/>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77" name="Oval 22">
            <a:extLst>
              <a:ext uri="{FF2B5EF4-FFF2-40B4-BE49-F238E27FC236}">
                <a16:creationId xmlns:a16="http://schemas.microsoft.com/office/drawing/2014/main" id="{66325261-B7B2-838B-94F7-26DF7BD10E86}"/>
              </a:ext>
            </a:extLst>
          </p:cNvPr>
          <p:cNvSpPr>
            <a:spLocks noChangeArrowheads="1"/>
          </p:cNvSpPr>
          <p:nvPr/>
        </p:nvSpPr>
        <p:spPr bwMode="auto">
          <a:xfrm>
            <a:off x="1011238" y="4430713"/>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78" name="Oval 23">
            <a:extLst>
              <a:ext uri="{FF2B5EF4-FFF2-40B4-BE49-F238E27FC236}">
                <a16:creationId xmlns:a16="http://schemas.microsoft.com/office/drawing/2014/main" id="{2D4FC15A-3F8B-4D31-2A0D-80C358C233CD}"/>
              </a:ext>
            </a:extLst>
          </p:cNvPr>
          <p:cNvSpPr>
            <a:spLocks noChangeArrowheads="1"/>
          </p:cNvSpPr>
          <p:nvPr/>
        </p:nvSpPr>
        <p:spPr bwMode="auto">
          <a:xfrm>
            <a:off x="2003425" y="4867275"/>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79" name="Oval 24">
            <a:extLst>
              <a:ext uri="{FF2B5EF4-FFF2-40B4-BE49-F238E27FC236}">
                <a16:creationId xmlns:a16="http://schemas.microsoft.com/office/drawing/2014/main" id="{DC2781A2-371A-9EC8-BF48-1A4D285D46B4}"/>
              </a:ext>
            </a:extLst>
          </p:cNvPr>
          <p:cNvSpPr>
            <a:spLocks noChangeArrowheads="1"/>
          </p:cNvSpPr>
          <p:nvPr/>
        </p:nvSpPr>
        <p:spPr bwMode="auto">
          <a:xfrm>
            <a:off x="2601913" y="4179888"/>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80" name="Oval 25">
            <a:extLst>
              <a:ext uri="{FF2B5EF4-FFF2-40B4-BE49-F238E27FC236}">
                <a16:creationId xmlns:a16="http://schemas.microsoft.com/office/drawing/2014/main" id="{462909C9-83D4-6BCA-4960-1A3FD96529B1}"/>
              </a:ext>
            </a:extLst>
          </p:cNvPr>
          <p:cNvSpPr>
            <a:spLocks noChangeArrowheads="1"/>
          </p:cNvSpPr>
          <p:nvPr/>
        </p:nvSpPr>
        <p:spPr bwMode="auto">
          <a:xfrm>
            <a:off x="1839913" y="4038600"/>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81" name="Oval 26">
            <a:extLst>
              <a:ext uri="{FF2B5EF4-FFF2-40B4-BE49-F238E27FC236}">
                <a16:creationId xmlns:a16="http://schemas.microsoft.com/office/drawing/2014/main" id="{6680FD2A-E067-BA78-48F6-E2797740DFBE}"/>
              </a:ext>
            </a:extLst>
          </p:cNvPr>
          <p:cNvSpPr>
            <a:spLocks noChangeArrowheads="1"/>
          </p:cNvSpPr>
          <p:nvPr/>
        </p:nvSpPr>
        <p:spPr bwMode="auto">
          <a:xfrm>
            <a:off x="2003425" y="3038475"/>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82" name="Oval 27">
            <a:extLst>
              <a:ext uri="{FF2B5EF4-FFF2-40B4-BE49-F238E27FC236}">
                <a16:creationId xmlns:a16="http://schemas.microsoft.com/office/drawing/2014/main" id="{6F4AA74B-8317-DCD0-133D-A7E6769BB721}"/>
              </a:ext>
            </a:extLst>
          </p:cNvPr>
          <p:cNvSpPr>
            <a:spLocks noChangeArrowheads="1"/>
          </p:cNvSpPr>
          <p:nvPr/>
        </p:nvSpPr>
        <p:spPr bwMode="auto">
          <a:xfrm>
            <a:off x="2613025" y="2536825"/>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83" name="Oval 28">
            <a:extLst>
              <a:ext uri="{FF2B5EF4-FFF2-40B4-BE49-F238E27FC236}">
                <a16:creationId xmlns:a16="http://schemas.microsoft.com/office/drawing/2014/main" id="{8C311B58-B37F-94BC-13AD-B1407E68D89D}"/>
              </a:ext>
            </a:extLst>
          </p:cNvPr>
          <p:cNvSpPr>
            <a:spLocks noChangeArrowheads="1"/>
          </p:cNvSpPr>
          <p:nvPr/>
        </p:nvSpPr>
        <p:spPr bwMode="auto">
          <a:xfrm>
            <a:off x="4660900" y="3363913"/>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84" name="Oval 29">
            <a:extLst>
              <a:ext uri="{FF2B5EF4-FFF2-40B4-BE49-F238E27FC236}">
                <a16:creationId xmlns:a16="http://schemas.microsoft.com/office/drawing/2014/main" id="{2459991A-4EB2-EF6D-F59E-7E5EAC46A461}"/>
              </a:ext>
            </a:extLst>
          </p:cNvPr>
          <p:cNvSpPr>
            <a:spLocks noChangeArrowheads="1"/>
          </p:cNvSpPr>
          <p:nvPr/>
        </p:nvSpPr>
        <p:spPr bwMode="auto">
          <a:xfrm>
            <a:off x="5029200" y="4332288"/>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85" name="Oval 30">
            <a:extLst>
              <a:ext uri="{FF2B5EF4-FFF2-40B4-BE49-F238E27FC236}">
                <a16:creationId xmlns:a16="http://schemas.microsoft.com/office/drawing/2014/main" id="{EEDC51D1-EDE3-801F-6AAC-1F6B7E2557C3}"/>
              </a:ext>
            </a:extLst>
          </p:cNvPr>
          <p:cNvSpPr>
            <a:spLocks noChangeArrowheads="1"/>
          </p:cNvSpPr>
          <p:nvPr/>
        </p:nvSpPr>
        <p:spPr bwMode="auto">
          <a:xfrm>
            <a:off x="5867400" y="4691063"/>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86" name="Oval 31">
            <a:extLst>
              <a:ext uri="{FF2B5EF4-FFF2-40B4-BE49-F238E27FC236}">
                <a16:creationId xmlns:a16="http://schemas.microsoft.com/office/drawing/2014/main" id="{BE2AE50A-7B92-13B8-6A31-BF7FE47D679A}"/>
              </a:ext>
            </a:extLst>
          </p:cNvPr>
          <p:cNvSpPr>
            <a:spLocks noChangeArrowheads="1"/>
          </p:cNvSpPr>
          <p:nvPr/>
        </p:nvSpPr>
        <p:spPr bwMode="auto">
          <a:xfrm>
            <a:off x="5595938" y="3373438"/>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87" name="Oval 32">
            <a:extLst>
              <a:ext uri="{FF2B5EF4-FFF2-40B4-BE49-F238E27FC236}">
                <a16:creationId xmlns:a16="http://schemas.microsoft.com/office/drawing/2014/main" id="{126CD845-AB41-9FE9-D0BD-A9322D5EC4AB}"/>
              </a:ext>
            </a:extLst>
          </p:cNvPr>
          <p:cNvSpPr>
            <a:spLocks noChangeArrowheads="1"/>
          </p:cNvSpPr>
          <p:nvPr/>
        </p:nvSpPr>
        <p:spPr bwMode="auto">
          <a:xfrm>
            <a:off x="5454650" y="2243138"/>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88" name="Oval 33">
            <a:extLst>
              <a:ext uri="{FF2B5EF4-FFF2-40B4-BE49-F238E27FC236}">
                <a16:creationId xmlns:a16="http://schemas.microsoft.com/office/drawing/2014/main" id="{F71D8610-FB91-70A0-4AEE-A7CD08513615}"/>
              </a:ext>
            </a:extLst>
          </p:cNvPr>
          <p:cNvSpPr>
            <a:spLocks noChangeArrowheads="1"/>
          </p:cNvSpPr>
          <p:nvPr/>
        </p:nvSpPr>
        <p:spPr bwMode="auto">
          <a:xfrm>
            <a:off x="6575425" y="2886075"/>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89" name="Oval 34">
            <a:extLst>
              <a:ext uri="{FF2B5EF4-FFF2-40B4-BE49-F238E27FC236}">
                <a16:creationId xmlns:a16="http://schemas.microsoft.com/office/drawing/2014/main" id="{D9566EA9-0B2A-9AA6-C9CF-8616A946628B}"/>
              </a:ext>
            </a:extLst>
          </p:cNvPr>
          <p:cNvSpPr>
            <a:spLocks noChangeArrowheads="1"/>
          </p:cNvSpPr>
          <p:nvPr/>
        </p:nvSpPr>
        <p:spPr bwMode="auto">
          <a:xfrm>
            <a:off x="7108825" y="2035175"/>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19490" name="Oval 35">
            <a:extLst>
              <a:ext uri="{FF2B5EF4-FFF2-40B4-BE49-F238E27FC236}">
                <a16:creationId xmlns:a16="http://schemas.microsoft.com/office/drawing/2014/main" id="{A8A7FB69-01AC-BD9F-97AD-03C6397A7752}"/>
              </a:ext>
            </a:extLst>
          </p:cNvPr>
          <p:cNvSpPr>
            <a:spLocks noChangeArrowheads="1"/>
          </p:cNvSpPr>
          <p:nvPr/>
        </p:nvSpPr>
        <p:spPr bwMode="auto">
          <a:xfrm>
            <a:off x="6956425" y="3995738"/>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E5FE189-69C6-F3CC-AB2C-31741D7B3A19}"/>
              </a:ext>
            </a:extLst>
          </p:cNvPr>
          <p:cNvSpPr>
            <a:spLocks noGrp="1" noRot="1" noChangeArrowheads="1"/>
          </p:cNvSpPr>
          <p:nvPr>
            <p:ph type="title"/>
          </p:nvPr>
        </p:nvSpPr>
        <p:spPr/>
        <p:txBody>
          <a:bodyPr/>
          <a:lstStyle/>
          <a:p>
            <a:pPr eaLnBrk="1" hangingPunct="1">
              <a:defRPr/>
            </a:pPr>
            <a:r>
              <a:rPr lang="en-US" altLang="en-US"/>
              <a:t>Ruling Out Some Separators</a:t>
            </a:r>
          </a:p>
        </p:txBody>
      </p:sp>
      <p:sp>
        <p:nvSpPr>
          <p:cNvPr id="21507" name="Text Box 39">
            <a:extLst>
              <a:ext uri="{FF2B5EF4-FFF2-40B4-BE49-F238E27FC236}">
                <a16:creationId xmlns:a16="http://schemas.microsoft.com/office/drawing/2014/main" id="{B8B2F97E-20C6-75E3-CF05-8EA8B0E27A8D}"/>
              </a:ext>
            </a:extLst>
          </p:cNvPr>
          <p:cNvSpPr txBox="1">
            <a:spLocks noChangeArrowheads="1"/>
          </p:cNvSpPr>
          <p:nvPr/>
        </p:nvSpPr>
        <p:spPr bwMode="auto">
          <a:xfrm>
            <a:off x="2817813" y="26670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1508" name="Text Box 40">
            <a:extLst>
              <a:ext uri="{FF2B5EF4-FFF2-40B4-BE49-F238E27FC236}">
                <a16:creationId xmlns:a16="http://schemas.microsoft.com/office/drawing/2014/main" id="{95E6DDB4-3D28-32E1-AC07-9C2A231A2BD4}"/>
              </a:ext>
            </a:extLst>
          </p:cNvPr>
          <p:cNvSpPr txBox="1">
            <a:spLocks noChangeArrowheads="1"/>
          </p:cNvSpPr>
          <p:nvPr/>
        </p:nvSpPr>
        <p:spPr bwMode="auto">
          <a:xfrm>
            <a:off x="2817813" y="43116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1509" name="Text Box 41">
            <a:extLst>
              <a:ext uri="{FF2B5EF4-FFF2-40B4-BE49-F238E27FC236}">
                <a16:creationId xmlns:a16="http://schemas.microsoft.com/office/drawing/2014/main" id="{C13C56B0-F744-3204-EA6B-2D5CB2AA8FA7}"/>
              </a:ext>
            </a:extLst>
          </p:cNvPr>
          <p:cNvSpPr txBox="1">
            <a:spLocks noChangeArrowheads="1"/>
          </p:cNvSpPr>
          <p:nvPr/>
        </p:nvSpPr>
        <p:spPr bwMode="auto">
          <a:xfrm>
            <a:off x="4875213" y="350520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1510" name="Text Box 42">
            <a:extLst>
              <a:ext uri="{FF2B5EF4-FFF2-40B4-BE49-F238E27FC236}">
                <a16:creationId xmlns:a16="http://schemas.microsoft.com/office/drawing/2014/main" id="{C2850A37-071E-FB4A-B127-4BBAF946E9DB}"/>
              </a:ext>
            </a:extLst>
          </p:cNvPr>
          <p:cNvSpPr txBox="1">
            <a:spLocks noChangeArrowheads="1"/>
          </p:cNvSpPr>
          <p:nvPr/>
        </p:nvSpPr>
        <p:spPr bwMode="auto">
          <a:xfrm>
            <a:off x="5256213" y="4464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1511" name="Text Box 43">
            <a:extLst>
              <a:ext uri="{FF2B5EF4-FFF2-40B4-BE49-F238E27FC236}">
                <a16:creationId xmlns:a16="http://schemas.microsoft.com/office/drawing/2014/main" id="{EAAF6597-6B65-751E-BF9F-B23DC739BB10}"/>
              </a:ext>
            </a:extLst>
          </p:cNvPr>
          <p:cNvSpPr txBox="1">
            <a:spLocks noChangeArrowheads="1"/>
          </p:cNvSpPr>
          <p:nvPr/>
        </p:nvSpPr>
        <p:spPr bwMode="auto">
          <a:xfrm>
            <a:off x="6094413" y="4845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1512" name="Text Box 44">
            <a:extLst>
              <a:ext uri="{FF2B5EF4-FFF2-40B4-BE49-F238E27FC236}">
                <a16:creationId xmlns:a16="http://schemas.microsoft.com/office/drawing/2014/main" id="{44BCB7BD-C039-FC10-5E3C-228C6F697FDB}"/>
              </a:ext>
            </a:extLst>
          </p:cNvPr>
          <p:cNvSpPr txBox="1">
            <a:spLocks noChangeArrowheads="1"/>
          </p:cNvSpPr>
          <p:nvPr/>
        </p:nvSpPr>
        <p:spPr bwMode="auto">
          <a:xfrm>
            <a:off x="5791200" y="3505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1513" name="Text Box 45">
            <a:extLst>
              <a:ext uri="{FF2B5EF4-FFF2-40B4-BE49-F238E27FC236}">
                <a16:creationId xmlns:a16="http://schemas.microsoft.com/office/drawing/2014/main" id="{13F283B9-4B3B-DF3F-C5C6-2469ED409D0A}"/>
              </a:ext>
            </a:extLst>
          </p:cNvPr>
          <p:cNvSpPr txBox="1">
            <a:spLocks noChangeArrowheads="1"/>
          </p:cNvSpPr>
          <p:nvPr/>
        </p:nvSpPr>
        <p:spPr bwMode="auto">
          <a:xfrm>
            <a:off x="5638800" y="23622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1514" name="Text Box 46">
            <a:extLst>
              <a:ext uri="{FF2B5EF4-FFF2-40B4-BE49-F238E27FC236}">
                <a16:creationId xmlns:a16="http://schemas.microsoft.com/office/drawing/2014/main" id="{F1BB284E-0956-9A61-4366-A8BFE7B71A90}"/>
              </a:ext>
            </a:extLst>
          </p:cNvPr>
          <p:cNvSpPr txBox="1">
            <a:spLocks noChangeArrowheads="1"/>
          </p:cNvSpPr>
          <p:nvPr/>
        </p:nvSpPr>
        <p:spPr bwMode="auto">
          <a:xfrm>
            <a:off x="6780213" y="3016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1515" name="Text Box 47">
            <a:extLst>
              <a:ext uri="{FF2B5EF4-FFF2-40B4-BE49-F238E27FC236}">
                <a16:creationId xmlns:a16="http://schemas.microsoft.com/office/drawing/2014/main" id="{B008BAFF-0301-6999-5DC0-285367C74CCB}"/>
              </a:ext>
            </a:extLst>
          </p:cNvPr>
          <p:cNvSpPr txBox="1">
            <a:spLocks noChangeArrowheads="1"/>
          </p:cNvSpPr>
          <p:nvPr/>
        </p:nvSpPr>
        <p:spPr bwMode="auto">
          <a:xfrm>
            <a:off x="2209800" y="31686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1516" name="Text Box 48">
            <a:extLst>
              <a:ext uri="{FF2B5EF4-FFF2-40B4-BE49-F238E27FC236}">
                <a16:creationId xmlns:a16="http://schemas.microsoft.com/office/drawing/2014/main" id="{CD075A9D-8301-6067-B41B-2B07D9D1FD7B}"/>
              </a:ext>
            </a:extLst>
          </p:cNvPr>
          <p:cNvSpPr txBox="1">
            <a:spLocks noChangeArrowheads="1"/>
          </p:cNvSpPr>
          <p:nvPr/>
        </p:nvSpPr>
        <p:spPr bwMode="auto">
          <a:xfrm>
            <a:off x="2057400" y="41592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1517" name="Text Box 49">
            <a:extLst>
              <a:ext uri="{FF2B5EF4-FFF2-40B4-BE49-F238E27FC236}">
                <a16:creationId xmlns:a16="http://schemas.microsoft.com/office/drawing/2014/main" id="{27317D78-BE49-7D34-FBD2-BA3B5CCE501C}"/>
              </a:ext>
            </a:extLst>
          </p:cNvPr>
          <p:cNvSpPr txBox="1">
            <a:spLocks noChangeArrowheads="1"/>
          </p:cNvSpPr>
          <p:nvPr/>
        </p:nvSpPr>
        <p:spPr bwMode="auto">
          <a:xfrm>
            <a:off x="2209800" y="499745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1518" name="Text Box 50">
            <a:extLst>
              <a:ext uri="{FF2B5EF4-FFF2-40B4-BE49-F238E27FC236}">
                <a16:creationId xmlns:a16="http://schemas.microsoft.com/office/drawing/2014/main" id="{60DFE46C-1485-25BE-A534-EB165ED2E7DA}"/>
              </a:ext>
            </a:extLst>
          </p:cNvPr>
          <p:cNvSpPr txBox="1">
            <a:spLocks noChangeArrowheads="1"/>
          </p:cNvSpPr>
          <p:nvPr/>
        </p:nvSpPr>
        <p:spPr bwMode="auto">
          <a:xfrm>
            <a:off x="1447800" y="2438400"/>
            <a:ext cx="458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1519" name="Text Box 51">
            <a:extLst>
              <a:ext uri="{FF2B5EF4-FFF2-40B4-BE49-F238E27FC236}">
                <a16:creationId xmlns:a16="http://schemas.microsoft.com/office/drawing/2014/main" id="{CD40D78B-484A-52CF-44D2-2D47AD118436}"/>
              </a:ext>
            </a:extLst>
          </p:cNvPr>
          <p:cNvSpPr txBox="1">
            <a:spLocks noChangeArrowheads="1"/>
          </p:cNvSpPr>
          <p:nvPr/>
        </p:nvSpPr>
        <p:spPr bwMode="auto">
          <a:xfrm>
            <a:off x="1065213" y="3397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1520" name="Text Box 52">
            <a:extLst>
              <a:ext uri="{FF2B5EF4-FFF2-40B4-BE49-F238E27FC236}">
                <a16:creationId xmlns:a16="http://schemas.microsoft.com/office/drawing/2014/main" id="{A202866F-974F-B521-F2D4-EB3643E3110B}"/>
              </a:ext>
            </a:extLst>
          </p:cNvPr>
          <p:cNvSpPr txBox="1">
            <a:spLocks noChangeArrowheads="1"/>
          </p:cNvSpPr>
          <p:nvPr/>
        </p:nvSpPr>
        <p:spPr bwMode="auto">
          <a:xfrm>
            <a:off x="1217613" y="4540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X</a:t>
            </a:r>
            <a:endParaRPr lang="en-US" altLang="en-US" sz="2400">
              <a:latin typeface="Times" panose="02020603050405020304" pitchFamily="18" charset="0"/>
            </a:endParaRPr>
          </a:p>
        </p:txBody>
      </p:sp>
      <p:sp>
        <p:nvSpPr>
          <p:cNvPr id="21521" name="Text Box 53">
            <a:extLst>
              <a:ext uri="{FF2B5EF4-FFF2-40B4-BE49-F238E27FC236}">
                <a16:creationId xmlns:a16="http://schemas.microsoft.com/office/drawing/2014/main" id="{D69EFA84-C7C2-5B5A-6D0F-8B8A5EF6F234}"/>
              </a:ext>
            </a:extLst>
          </p:cNvPr>
          <p:cNvSpPr txBox="1">
            <a:spLocks noChangeArrowheads="1"/>
          </p:cNvSpPr>
          <p:nvPr/>
        </p:nvSpPr>
        <p:spPr bwMode="auto">
          <a:xfrm>
            <a:off x="7161213" y="41592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1522" name="Text Box 54">
            <a:extLst>
              <a:ext uri="{FF2B5EF4-FFF2-40B4-BE49-F238E27FC236}">
                <a16:creationId xmlns:a16="http://schemas.microsoft.com/office/drawing/2014/main" id="{23534BB6-EEBC-E2F8-E501-C85EC61A7D51}"/>
              </a:ext>
            </a:extLst>
          </p:cNvPr>
          <p:cNvSpPr txBox="1">
            <a:spLocks noChangeArrowheads="1"/>
          </p:cNvSpPr>
          <p:nvPr/>
        </p:nvSpPr>
        <p:spPr bwMode="auto">
          <a:xfrm>
            <a:off x="7313613" y="2178050"/>
            <a:ext cx="458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r>
              <a:rPr lang="en-US" altLang="en-US" sz="3600">
                <a:latin typeface="Courier" pitchFamily="49" charset="0"/>
              </a:rPr>
              <a:t>O</a:t>
            </a:r>
            <a:endParaRPr lang="en-US" altLang="en-US" sz="2400">
              <a:latin typeface="Times" panose="02020603050405020304" pitchFamily="18" charset="0"/>
            </a:endParaRPr>
          </a:p>
        </p:txBody>
      </p:sp>
      <p:sp>
        <p:nvSpPr>
          <p:cNvPr id="21523" name="Oval 55">
            <a:extLst>
              <a:ext uri="{FF2B5EF4-FFF2-40B4-BE49-F238E27FC236}">
                <a16:creationId xmlns:a16="http://schemas.microsoft.com/office/drawing/2014/main" id="{1502C265-85E9-FB98-DE08-1CC1EA0E4F3A}"/>
              </a:ext>
            </a:extLst>
          </p:cNvPr>
          <p:cNvSpPr>
            <a:spLocks noChangeArrowheads="1"/>
          </p:cNvSpPr>
          <p:nvPr/>
        </p:nvSpPr>
        <p:spPr bwMode="auto">
          <a:xfrm>
            <a:off x="1262063" y="2317750"/>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24" name="Oval 56">
            <a:extLst>
              <a:ext uri="{FF2B5EF4-FFF2-40B4-BE49-F238E27FC236}">
                <a16:creationId xmlns:a16="http://schemas.microsoft.com/office/drawing/2014/main" id="{43A99C78-5EAA-01CD-6472-58A75648CD43}"/>
              </a:ext>
            </a:extLst>
          </p:cNvPr>
          <p:cNvSpPr>
            <a:spLocks noChangeArrowheads="1"/>
          </p:cNvSpPr>
          <p:nvPr/>
        </p:nvSpPr>
        <p:spPr bwMode="auto">
          <a:xfrm>
            <a:off x="858838" y="3276600"/>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25" name="Oval 57">
            <a:extLst>
              <a:ext uri="{FF2B5EF4-FFF2-40B4-BE49-F238E27FC236}">
                <a16:creationId xmlns:a16="http://schemas.microsoft.com/office/drawing/2014/main" id="{5BF66342-8E12-3A58-106B-8CFA845DD292}"/>
              </a:ext>
            </a:extLst>
          </p:cNvPr>
          <p:cNvSpPr>
            <a:spLocks noChangeArrowheads="1"/>
          </p:cNvSpPr>
          <p:nvPr/>
        </p:nvSpPr>
        <p:spPr bwMode="auto">
          <a:xfrm>
            <a:off x="1011238" y="4430713"/>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26" name="Oval 58">
            <a:extLst>
              <a:ext uri="{FF2B5EF4-FFF2-40B4-BE49-F238E27FC236}">
                <a16:creationId xmlns:a16="http://schemas.microsoft.com/office/drawing/2014/main" id="{DEF939CC-2C45-71A6-C633-0F1E9EB9EC75}"/>
              </a:ext>
            </a:extLst>
          </p:cNvPr>
          <p:cNvSpPr>
            <a:spLocks noChangeArrowheads="1"/>
          </p:cNvSpPr>
          <p:nvPr/>
        </p:nvSpPr>
        <p:spPr bwMode="auto">
          <a:xfrm>
            <a:off x="2003425" y="4867275"/>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27" name="Oval 59">
            <a:extLst>
              <a:ext uri="{FF2B5EF4-FFF2-40B4-BE49-F238E27FC236}">
                <a16:creationId xmlns:a16="http://schemas.microsoft.com/office/drawing/2014/main" id="{53E87DE5-60E3-750E-63A6-141FB243D97C}"/>
              </a:ext>
            </a:extLst>
          </p:cNvPr>
          <p:cNvSpPr>
            <a:spLocks noChangeArrowheads="1"/>
          </p:cNvSpPr>
          <p:nvPr/>
        </p:nvSpPr>
        <p:spPr bwMode="auto">
          <a:xfrm>
            <a:off x="2601913" y="4179888"/>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28" name="Oval 60">
            <a:extLst>
              <a:ext uri="{FF2B5EF4-FFF2-40B4-BE49-F238E27FC236}">
                <a16:creationId xmlns:a16="http://schemas.microsoft.com/office/drawing/2014/main" id="{9B99536E-84C0-FD14-47D0-92B72D9A8F06}"/>
              </a:ext>
            </a:extLst>
          </p:cNvPr>
          <p:cNvSpPr>
            <a:spLocks noChangeArrowheads="1"/>
          </p:cNvSpPr>
          <p:nvPr/>
        </p:nvSpPr>
        <p:spPr bwMode="auto">
          <a:xfrm>
            <a:off x="1839913" y="4038600"/>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29" name="Oval 61">
            <a:extLst>
              <a:ext uri="{FF2B5EF4-FFF2-40B4-BE49-F238E27FC236}">
                <a16:creationId xmlns:a16="http://schemas.microsoft.com/office/drawing/2014/main" id="{E7DBE3B2-8627-8790-6E4A-238FA4B49851}"/>
              </a:ext>
            </a:extLst>
          </p:cNvPr>
          <p:cNvSpPr>
            <a:spLocks noChangeArrowheads="1"/>
          </p:cNvSpPr>
          <p:nvPr/>
        </p:nvSpPr>
        <p:spPr bwMode="auto">
          <a:xfrm>
            <a:off x="2003425" y="3038475"/>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30" name="Oval 62">
            <a:extLst>
              <a:ext uri="{FF2B5EF4-FFF2-40B4-BE49-F238E27FC236}">
                <a16:creationId xmlns:a16="http://schemas.microsoft.com/office/drawing/2014/main" id="{1DFB4D3E-16CC-3047-0736-18F9DD21ADAF}"/>
              </a:ext>
            </a:extLst>
          </p:cNvPr>
          <p:cNvSpPr>
            <a:spLocks noChangeArrowheads="1"/>
          </p:cNvSpPr>
          <p:nvPr/>
        </p:nvSpPr>
        <p:spPr bwMode="auto">
          <a:xfrm>
            <a:off x="2613025" y="2536825"/>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31" name="Oval 63">
            <a:extLst>
              <a:ext uri="{FF2B5EF4-FFF2-40B4-BE49-F238E27FC236}">
                <a16:creationId xmlns:a16="http://schemas.microsoft.com/office/drawing/2014/main" id="{EF3A0C94-E8D2-8C15-2557-FDF073E1D5C4}"/>
              </a:ext>
            </a:extLst>
          </p:cNvPr>
          <p:cNvSpPr>
            <a:spLocks noChangeArrowheads="1"/>
          </p:cNvSpPr>
          <p:nvPr/>
        </p:nvSpPr>
        <p:spPr bwMode="auto">
          <a:xfrm>
            <a:off x="4660900" y="3363913"/>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32" name="Oval 64">
            <a:extLst>
              <a:ext uri="{FF2B5EF4-FFF2-40B4-BE49-F238E27FC236}">
                <a16:creationId xmlns:a16="http://schemas.microsoft.com/office/drawing/2014/main" id="{63FE5B03-16B1-7EE8-42BA-804B3B63B214}"/>
              </a:ext>
            </a:extLst>
          </p:cNvPr>
          <p:cNvSpPr>
            <a:spLocks noChangeArrowheads="1"/>
          </p:cNvSpPr>
          <p:nvPr/>
        </p:nvSpPr>
        <p:spPr bwMode="auto">
          <a:xfrm>
            <a:off x="5029200" y="4332288"/>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33" name="Oval 65">
            <a:extLst>
              <a:ext uri="{FF2B5EF4-FFF2-40B4-BE49-F238E27FC236}">
                <a16:creationId xmlns:a16="http://schemas.microsoft.com/office/drawing/2014/main" id="{65B1B5DD-8600-7B8A-1FB3-7615337DCEF5}"/>
              </a:ext>
            </a:extLst>
          </p:cNvPr>
          <p:cNvSpPr>
            <a:spLocks noChangeArrowheads="1"/>
          </p:cNvSpPr>
          <p:nvPr/>
        </p:nvSpPr>
        <p:spPr bwMode="auto">
          <a:xfrm>
            <a:off x="5867400" y="4691063"/>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34" name="Oval 66">
            <a:extLst>
              <a:ext uri="{FF2B5EF4-FFF2-40B4-BE49-F238E27FC236}">
                <a16:creationId xmlns:a16="http://schemas.microsoft.com/office/drawing/2014/main" id="{E8104668-2464-3B3A-772A-52FDD9E1E158}"/>
              </a:ext>
            </a:extLst>
          </p:cNvPr>
          <p:cNvSpPr>
            <a:spLocks noChangeArrowheads="1"/>
          </p:cNvSpPr>
          <p:nvPr/>
        </p:nvSpPr>
        <p:spPr bwMode="auto">
          <a:xfrm>
            <a:off x="5595938" y="3373438"/>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35" name="Oval 67">
            <a:extLst>
              <a:ext uri="{FF2B5EF4-FFF2-40B4-BE49-F238E27FC236}">
                <a16:creationId xmlns:a16="http://schemas.microsoft.com/office/drawing/2014/main" id="{E8F4934E-0AC1-82E0-2F0A-1B6E3860E99F}"/>
              </a:ext>
            </a:extLst>
          </p:cNvPr>
          <p:cNvSpPr>
            <a:spLocks noChangeArrowheads="1"/>
          </p:cNvSpPr>
          <p:nvPr/>
        </p:nvSpPr>
        <p:spPr bwMode="auto">
          <a:xfrm>
            <a:off x="5454650" y="2243138"/>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36" name="Oval 68">
            <a:extLst>
              <a:ext uri="{FF2B5EF4-FFF2-40B4-BE49-F238E27FC236}">
                <a16:creationId xmlns:a16="http://schemas.microsoft.com/office/drawing/2014/main" id="{BC74C08A-5387-A2D9-CC71-748F06637DCD}"/>
              </a:ext>
            </a:extLst>
          </p:cNvPr>
          <p:cNvSpPr>
            <a:spLocks noChangeArrowheads="1"/>
          </p:cNvSpPr>
          <p:nvPr/>
        </p:nvSpPr>
        <p:spPr bwMode="auto">
          <a:xfrm>
            <a:off x="6575425" y="2886075"/>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37" name="Oval 69">
            <a:extLst>
              <a:ext uri="{FF2B5EF4-FFF2-40B4-BE49-F238E27FC236}">
                <a16:creationId xmlns:a16="http://schemas.microsoft.com/office/drawing/2014/main" id="{FE156939-A9FC-3A72-3E5C-7ECBAEB9C94D}"/>
              </a:ext>
            </a:extLst>
          </p:cNvPr>
          <p:cNvSpPr>
            <a:spLocks noChangeArrowheads="1"/>
          </p:cNvSpPr>
          <p:nvPr/>
        </p:nvSpPr>
        <p:spPr bwMode="auto">
          <a:xfrm>
            <a:off x="7108825" y="2035175"/>
            <a:ext cx="892175" cy="881063"/>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38" name="Oval 70">
            <a:extLst>
              <a:ext uri="{FF2B5EF4-FFF2-40B4-BE49-F238E27FC236}">
                <a16:creationId xmlns:a16="http://schemas.microsoft.com/office/drawing/2014/main" id="{4C4E6513-7435-68D8-5039-C218DE0C576C}"/>
              </a:ext>
            </a:extLst>
          </p:cNvPr>
          <p:cNvSpPr>
            <a:spLocks noChangeArrowheads="1"/>
          </p:cNvSpPr>
          <p:nvPr/>
        </p:nvSpPr>
        <p:spPr bwMode="auto">
          <a:xfrm>
            <a:off x="6956425" y="3995738"/>
            <a:ext cx="892175" cy="881062"/>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bg2"/>
                </a:solidFill>
                <a:latin typeface="Palatino"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Palatino"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Palatino"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Palatino"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bg2"/>
                </a:solidFill>
                <a:latin typeface="Palatino" pitchFamily="18" charset="0"/>
              </a:defRPr>
            </a:lvl9pPr>
          </a:lstStyle>
          <a:p>
            <a:pPr>
              <a:spcBef>
                <a:spcPct val="0"/>
              </a:spcBef>
              <a:buClrTx/>
              <a:buSzTx/>
              <a:buFontTx/>
              <a:buNone/>
            </a:pPr>
            <a:endParaRPr lang="en-IN" altLang="en-US" sz="2400">
              <a:solidFill>
                <a:schemeClr val="tx1"/>
              </a:solidFill>
              <a:latin typeface="Courier" pitchFamily="49" charset="0"/>
            </a:endParaRPr>
          </a:p>
        </p:txBody>
      </p:sp>
      <p:sp>
        <p:nvSpPr>
          <p:cNvPr id="21539" name="Line 35">
            <a:extLst>
              <a:ext uri="{FF2B5EF4-FFF2-40B4-BE49-F238E27FC236}">
                <a16:creationId xmlns:a16="http://schemas.microsoft.com/office/drawing/2014/main" id="{513D5585-C999-9482-21E8-E6AF6AB67414}"/>
              </a:ext>
            </a:extLst>
          </p:cNvPr>
          <p:cNvSpPr>
            <a:spLocks noChangeShapeType="1"/>
          </p:cNvSpPr>
          <p:nvPr/>
        </p:nvSpPr>
        <p:spPr bwMode="auto">
          <a:xfrm>
            <a:off x="32004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0" name="Line 36">
            <a:extLst>
              <a:ext uri="{FF2B5EF4-FFF2-40B4-BE49-F238E27FC236}">
                <a16:creationId xmlns:a16="http://schemas.microsoft.com/office/drawing/2014/main" id="{74EA8EE6-5F0D-AA32-69A6-7561B3506FF9}"/>
              </a:ext>
            </a:extLst>
          </p:cNvPr>
          <p:cNvSpPr>
            <a:spLocks noChangeShapeType="1"/>
          </p:cNvSpPr>
          <p:nvPr/>
        </p:nvSpPr>
        <p:spPr bwMode="auto">
          <a:xfrm>
            <a:off x="49530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1" name="Line 37">
            <a:extLst>
              <a:ext uri="{FF2B5EF4-FFF2-40B4-BE49-F238E27FC236}">
                <a16:creationId xmlns:a16="http://schemas.microsoft.com/office/drawing/2014/main" id="{4DF0FB65-B380-36C5-9DAA-409845D72B53}"/>
              </a:ext>
            </a:extLst>
          </p:cNvPr>
          <p:cNvSpPr>
            <a:spLocks noChangeShapeType="1"/>
          </p:cNvSpPr>
          <p:nvPr/>
        </p:nvSpPr>
        <p:spPr bwMode="auto">
          <a:xfrm>
            <a:off x="3048000" y="1752600"/>
            <a:ext cx="2514600" cy="4343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2" name="Line 38">
            <a:extLst>
              <a:ext uri="{FF2B5EF4-FFF2-40B4-BE49-F238E27FC236}">
                <a16:creationId xmlns:a16="http://schemas.microsoft.com/office/drawing/2014/main" id="{9642B540-5DA2-4C29-3056-AA8B739DD17B}"/>
              </a:ext>
            </a:extLst>
          </p:cNvPr>
          <p:cNvSpPr>
            <a:spLocks noChangeShapeType="1"/>
          </p:cNvSpPr>
          <p:nvPr/>
        </p:nvSpPr>
        <p:spPr bwMode="auto">
          <a:xfrm>
            <a:off x="41148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theme/theme1.xml><?xml version="1.0" encoding="utf-8"?>
<a:theme xmlns:a="http://schemas.openxmlformats.org/drawingml/2006/main" name="Stream">
  <a:themeElements>
    <a:clrScheme name="Stream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Courier"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Courier" pitchFamily="49" charset="0"/>
          </a:defRPr>
        </a:defPPr>
      </a:lstStyle>
    </a:lnDef>
  </a:objectDefaults>
  <a:extraClrSchemeLst>
    <a:extraClrScheme>
      <a:clrScheme name="Stream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eam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4F659E87B70A419CAE1A5092230E6B" ma:contentTypeVersion="6" ma:contentTypeDescription="Create a new document." ma:contentTypeScope="" ma:versionID="b6d70cd4f9d7c7ef7c89832c49249304">
  <xsd:schema xmlns:xsd="http://www.w3.org/2001/XMLSchema" xmlns:xs="http://www.w3.org/2001/XMLSchema" xmlns:p="http://schemas.microsoft.com/office/2006/metadata/properties" xmlns:ns2="5dbc6360-c13d-4683-9985-ea1540c9bf75" xmlns:ns3="bdf9c1d3-2a4c-4fde-897a-e4491510ebd4" targetNamespace="http://schemas.microsoft.com/office/2006/metadata/properties" ma:root="true" ma:fieldsID="ce1d6e354ebccf5335fb62c19a9b7a2b" ns2:_="" ns3:_="">
    <xsd:import namespace="5dbc6360-c13d-4683-9985-ea1540c9bf75"/>
    <xsd:import namespace="bdf9c1d3-2a4c-4fde-897a-e4491510ebd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c6360-c13d-4683-9985-ea1540c9b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df9c1d3-2a4c-4fde-897a-e4491510ebd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F74A11-F71A-443B-957B-767325C97053}">
  <ds:schemaRefs>
    <ds:schemaRef ds:uri="http://schemas.microsoft.com/sharepoint/v3/contenttype/forms"/>
  </ds:schemaRefs>
</ds:datastoreItem>
</file>

<file path=customXml/itemProps2.xml><?xml version="1.0" encoding="utf-8"?>
<ds:datastoreItem xmlns:ds="http://schemas.openxmlformats.org/officeDocument/2006/customXml" ds:itemID="{48FF36B4-23D4-4068-815D-A2F9C42900A5}"/>
</file>

<file path=customXml/itemProps3.xml><?xml version="1.0" encoding="utf-8"?>
<ds:datastoreItem xmlns:ds="http://schemas.openxmlformats.org/officeDocument/2006/customXml" ds:itemID="{B328A86A-8C97-4C3E-A820-C54A7EC5DD3B}"/>
</file>

<file path=docProps/app.xml><?xml version="1.0" encoding="utf-8"?>
<Properties xmlns="http://schemas.openxmlformats.org/officeDocument/2006/extended-properties" xmlns:vt="http://schemas.openxmlformats.org/officeDocument/2006/docPropsVTypes">
  <Template>Macintosh HD:Applications:Microsoft Office X:Templates:Presentations:Designs:Stream</Template>
  <Application>Microsoft Office PowerPoint</Application>
  <PresentationFormat>On-screen Show (4:3)</PresentationFormat>
  <Slides>51</Slides>
  <Notes>29</Notes>
  <HiddenSlides>1</HiddenSlide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Stream</vt:lpstr>
      <vt:lpstr>Support Vector Machines and Kernels</vt:lpstr>
      <vt:lpstr>Linear Separators</vt:lpstr>
      <vt:lpstr>Intuitions</vt:lpstr>
      <vt:lpstr>Intuitions</vt:lpstr>
      <vt:lpstr>Intuitions</vt:lpstr>
      <vt:lpstr>Intuitions</vt:lpstr>
      <vt:lpstr>A “Good” Separator</vt:lpstr>
      <vt:lpstr>Noise in the Observations</vt:lpstr>
      <vt:lpstr>Ruling Out Some Separators</vt:lpstr>
      <vt:lpstr>Lots of Noise</vt:lpstr>
      <vt:lpstr>Maximizing the Margin</vt:lpstr>
      <vt:lpstr>“Fat” Separators</vt:lpstr>
      <vt:lpstr>Why Maximize Margin?</vt:lpstr>
      <vt:lpstr>VC Dimension Example</vt:lpstr>
      <vt:lpstr>Support Vectors</vt:lpstr>
      <vt:lpstr>The Math</vt:lpstr>
      <vt:lpstr>Dual Optimization Problem</vt:lpstr>
      <vt:lpstr>PowerPoint Presentation</vt:lpstr>
      <vt:lpstr>What if Data Are Not Perfectly Linearly Separable?</vt:lpstr>
      <vt:lpstr>Strengths of SVMs</vt:lpstr>
      <vt:lpstr>Simple example</vt:lpstr>
      <vt:lpstr>PowerPoint Presentation</vt:lpstr>
      <vt:lpstr>PowerPoint Presentation</vt:lpstr>
      <vt:lpstr>PowerPoint Presentation</vt:lpstr>
      <vt:lpstr>PowerPoint Presentation</vt:lpstr>
      <vt:lpstr>PowerPoint Presentation</vt:lpstr>
      <vt:lpstr>PowerPoint Presentation</vt:lpstr>
      <vt:lpstr>What if Surface is Non-Linear?</vt:lpstr>
      <vt:lpstr>Soft Margins</vt:lpstr>
      <vt:lpstr>PowerPoint Presentation</vt:lpstr>
      <vt:lpstr> How it Works (mathematically)? </vt:lpstr>
      <vt:lpstr>Kernel Methods</vt:lpstr>
      <vt:lpstr>When Linear Separators Fail</vt:lpstr>
      <vt:lpstr>Simple example</vt:lpstr>
      <vt:lpstr>Function of Kernal </vt:lpstr>
      <vt:lpstr>Mapping into a New Feature Space</vt:lpstr>
      <vt:lpstr>Kernels</vt:lpstr>
      <vt:lpstr>Kernel Functions Types</vt:lpstr>
      <vt:lpstr>The Polynomial Kernel</vt:lpstr>
      <vt:lpstr>Kernels</vt:lpstr>
      <vt:lpstr>A Few Good Kernels</vt:lpstr>
      <vt:lpstr>The Kernel Trick</vt:lpstr>
      <vt:lpstr>Using a Different Kernel in the Dual Optimization Problem</vt:lpstr>
      <vt:lpstr>Regularization</vt:lpstr>
      <vt:lpstr>PowerPoint Presentation</vt:lpstr>
      <vt:lpstr> Regularization </vt:lpstr>
      <vt:lpstr>PowerPoint Presentation</vt:lpstr>
      <vt:lpstr>PowerPoint Presentation</vt:lpstr>
      <vt:lpstr>Gamma (γ=1/22)</vt:lpstr>
      <vt:lpstr>PowerPoint Presentation</vt:lpstr>
      <vt:lpstr>SVM Example using Python </vt:lpstr>
    </vt:vector>
  </TitlesOfParts>
  <Company>_x0008_ᖜ]櫤退㠰뿿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 Kernels and Development of Representations</dc:title>
  <dc:creator>Trial User</dc:creator>
  <cp:revision>1</cp:revision>
  <dcterms:created xsi:type="dcterms:W3CDTF">2004-01-26T17:54:27Z</dcterms:created>
  <dcterms:modified xsi:type="dcterms:W3CDTF">2023-04-02T22:08:27Z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0x010100D94F659E87B70A419CAE1A5092230E6B</vt:lpwstr>
  </property>
</Properties>
</file>