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97A4-FD97-D6B4-97DA-0BB802F11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8321C-3109-2C0A-E9B1-27599F85E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28964-D9EC-9ABA-4D55-7B0B278A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457A-55A9-4FB6-B6FE-1DB23B365E71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F0B49-7804-2E13-0924-3EDE3644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FC2BE-D8F0-347B-6197-9FE3D16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9B5B-3C9A-44BC-976F-2E562E131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68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98B3-B384-A9F6-CC41-B32CD7EA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A1A1C-3BB2-1612-78EF-30B5347A6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E4A8C-BC98-71AF-255F-0274B1B1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457A-55A9-4FB6-B6FE-1DB23B365E71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CBCCF-5486-841E-7E01-0661A23C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B7628-7B6F-21EA-47FB-7C312879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9B5B-3C9A-44BC-976F-2E562E131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60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69DE6-A699-8D80-DCCB-1A36628BC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27E8A-18FD-F364-CE6F-7898A21C7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AFD8C-7E63-174C-8E07-0F71A96B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457A-55A9-4FB6-B6FE-1DB23B365E71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C38C5-235E-9676-E4A4-3BD8FFB2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680BB-B827-25EA-7B18-2AD02362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9B5B-3C9A-44BC-976F-2E562E131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51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3206-634C-E5C3-6631-53D231003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92155-56AA-6624-2733-9F57CE5E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E1096-7D11-331A-BBB2-10A2A5E0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457A-55A9-4FB6-B6FE-1DB23B365E71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3E6EA-B108-DC99-B4A1-EAA3B612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95BB6-50B7-D42A-34D6-2BB61D60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9B5B-3C9A-44BC-976F-2E562E131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28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D4D7-ED7F-214D-1892-0E5E2251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8DADE-6D25-8BE5-FDBE-83082CE03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AA6C9-B5AB-67EF-D4C7-F4271C4F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457A-55A9-4FB6-B6FE-1DB23B365E71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7D566-8FFE-6347-4CE7-6AB99F8F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6F1F6-74C8-7AED-8B29-509EE04C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9B5B-3C9A-44BC-976F-2E562E131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43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740A-910C-5423-3192-0EBC7A1F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B25DB-C0A1-9B4A-E666-B7573C756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3F7F5-FC8F-6280-D514-6895BFD93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811CA-7E43-7758-2751-6889899A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457A-55A9-4FB6-B6FE-1DB23B365E71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C6B12-49C8-C216-607B-6D6D061F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8ECA8-1B18-75CD-F6AD-2DAB99A2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9B5B-3C9A-44BC-976F-2E562E131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99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9BA3-ED30-A513-8D01-73D8E4AC2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636C8-42E9-FC67-4704-1960ECB69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61D6F-6C3B-2BA5-340B-C21201286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1E37C-226F-7BE1-D667-877A8F614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3B7F2-082E-A37B-935A-A1ED9C97D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53110-0D84-0A5F-B7F0-3A425606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457A-55A9-4FB6-B6FE-1DB23B365E71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70E28-34CD-7CFB-0891-078F7B61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A64E3-3698-330E-13BB-488A742C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9B5B-3C9A-44BC-976F-2E562E131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56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7E5A-4E11-523B-ABF8-C5962EAB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F6287-E1D9-5EF1-1E8A-6867B387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457A-55A9-4FB6-B6FE-1DB23B365E71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E00A7-ECBD-F5EE-311E-64219ED8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3F586-9E41-D37A-AAF9-ECE55651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9B5B-3C9A-44BC-976F-2E562E131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70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F8ACA-0922-150C-C3CA-AE3969F7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457A-55A9-4FB6-B6FE-1DB23B365E71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86E9C-7113-57A9-2F51-E2A452E1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F0F9C-4A19-73BE-5A6D-9259D097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9B5B-3C9A-44BC-976F-2E562E131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97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F823-0A7F-50EB-6EBB-D023C78B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9E2ED-E426-BAF7-CBA2-F82E10309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09AE4-5702-9B91-639E-00F6B87BB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3EC47-4A80-AFE5-8BF1-94D3B001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457A-55A9-4FB6-B6FE-1DB23B365E71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62937-4482-829D-C2BD-9B4C5798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582D-DEF8-33C5-9DB5-76FDBF5D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9B5B-3C9A-44BC-976F-2E562E131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33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1702-3C19-5FCD-1CB8-6BF9FEC39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1E05C-901B-FFE3-6DA3-3D8073B91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EB71D-28C5-701B-8835-609C453CE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D15FD-9775-EBA0-ECCB-1D51748E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457A-55A9-4FB6-B6FE-1DB23B365E71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4573-4AF3-F120-4837-31D068C9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453FE-94D7-50A3-CAD2-518F1F00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9B5B-3C9A-44BC-976F-2E562E131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08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10F92-763A-3BC1-EC33-723FC608C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8E67A-887C-FAA2-3CC8-AE31CB14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D0308-A056-F33E-3BFC-FB5C01022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F457A-55A9-4FB6-B6FE-1DB23B365E71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B91CC-834C-A79F-7EFE-BA21C1132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EA081-28BE-1A7B-667A-8CF87B895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9B5B-3C9A-44BC-976F-2E562E131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54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6A59-7BD5-D640-61BE-4918421BA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720" y="868362"/>
            <a:ext cx="9144000" cy="2387600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002060"/>
                </a:solidFill>
                <a:latin typeface="Century Schoolbook" panose="02040604050505020304" pitchFamily="18" charset="0"/>
              </a:rPr>
              <a:t>Instance-base</a:t>
            </a:r>
            <a:r>
              <a:rPr lang="en-IN" sz="4800" dirty="0">
                <a:solidFill>
                  <a:srgbClr val="002060"/>
                </a:solidFill>
                <a:latin typeface="Century Schoolbook" panose="02040604050505020304" pitchFamily="18" charset="0"/>
              </a:rPr>
              <a:t>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0BC0E-D480-0775-EE69-D1D199C135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75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2DEF-8A4D-A208-C2DF-E1826A0D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>
                <a:solidFill>
                  <a:srgbClr val="002060"/>
                </a:solidFill>
                <a:latin typeface="Century Schoolbook" panose="02040604050505020304" pitchFamily="18" charset="0"/>
              </a:rPr>
              <a:t>Instance-base</a:t>
            </a:r>
            <a:r>
              <a:rPr lang="en-IN" sz="4000" dirty="0">
                <a:solidFill>
                  <a:srgbClr val="002060"/>
                </a:solidFill>
                <a:latin typeface="Century Schoolbook" panose="02040604050505020304" pitchFamily="18" charset="0"/>
              </a:rPr>
              <a:t>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A863E-A774-3B0B-546F-44FAF418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93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4F659E87B70A419CAE1A5092230E6B" ma:contentTypeVersion="6" ma:contentTypeDescription="Create a new document." ma:contentTypeScope="" ma:versionID="b6d70cd4f9d7c7ef7c89832c49249304">
  <xsd:schema xmlns:xsd="http://www.w3.org/2001/XMLSchema" xmlns:xs="http://www.w3.org/2001/XMLSchema" xmlns:p="http://schemas.microsoft.com/office/2006/metadata/properties" xmlns:ns2="5dbc6360-c13d-4683-9985-ea1540c9bf75" xmlns:ns3="bdf9c1d3-2a4c-4fde-897a-e4491510ebd4" targetNamespace="http://schemas.microsoft.com/office/2006/metadata/properties" ma:root="true" ma:fieldsID="ce1d6e354ebccf5335fb62c19a9b7a2b" ns2:_="" ns3:_="">
    <xsd:import namespace="5dbc6360-c13d-4683-9985-ea1540c9bf75"/>
    <xsd:import namespace="bdf9c1d3-2a4c-4fde-897a-e4491510eb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bc6360-c13d-4683-9985-ea1540c9bf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f9c1d3-2a4c-4fde-897a-e4491510ebd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94B23C-9674-47DE-A9FB-15F45AE0117E}"/>
</file>

<file path=customXml/itemProps2.xml><?xml version="1.0" encoding="utf-8"?>
<ds:datastoreItem xmlns:ds="http://schemas.openxmlformats.org/officeDocument/2006/customXml" ds:itemID="{B5515427-4FFC-4C8E-B4B6-1B656252B4BF}"/>
</file>

<file path=customXml/itemProps3.xml><?xml version="1.0" encoding="utf-8"?>
<ds:datastoreItem xmlns:ds="http://schemas.openxmlformats.org/officeDocument/2006/customXml" ds:itemID="{0E6F208E-8C3D-4316-B41A-4D4394B3C430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Schoolbook</vt:lpstr>
      <vt:lpstr>Office Theme</vt:lpstr>
      <vt:lpstr>Instance-base Learning</vt:lpstr>
      <vt:lpstr>Instance-base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Instance-base Learning</dc:title>
  <dc:creator>selva.gingee@gmail.com</dc:creator>
  <cp:lastModifiedBy>selva.gingee@gmail.com</cp:lastModifiedBy>
  <cp:revision>1</cp:revision>
  <dcterms:created xsi:type="dcterms:W3CDTF">2022-06-23T11:19:49Z</dcterms:created>
  <dcterms:modified xsi:type="dcterms:W3CDTF">2022-06-23T11:24:33Z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0x010100D94F659E87B70A419CAE1A5092230E6B</vt:lpwstr>
  </property>
</Properties>
</file>