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8" r:id="rId6"/>
    <p:sldId id="259" r:id="rId7"/>
    <p:sldId id="257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9E380D-0AEB-47C7-8A42-EA2F65918AAE}" v="3" dt="2023-05-11T05:39:11.070"/>
    <p1510:client id="{B086F8A2-F121-43D6-9451-325AF7B36B7C}" v="9" dt="2023-05-14T14:47:56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ULURI VENKATA SRINIVAS 21BCE8067" userId="S::srinivas.21bce8067@vitapstudent.ac.in::7c9bcad7-1dc1-4c0f-9525-3f7d82b10646" providerId="AD" clId="Web-{699E380D-0AEB-47C7-8A42-EA2F65918AAE}"/>
    <pc:docChg chg="sldOrd">
      <pc:chgData name="MAGULURI VENKATA SRINIVAS 21BCE8067" userId="S::srinivas.21bce8067@vitapstudent.ac.in::7c9bcad7-1dc1-4c0f-9525-3f7d82b10646" providerId="AD" clId="Web-{699E380D-0AEB-47C7-8A42-EA2F65918AAE}" dt="2023-05-11T05:39:11.070" v="2"/>
      <pc:docMkLst>
        <pc:docMk/>
      </pc:docMkLst>
      <pc:sldChg chg="ord">
        <pc:chgData name="MAGULURI VENKATA SRINIVAS 21BCE8067" userId="S::srinivas.21bce8067@vitapstudent.ac.in::7c9bcad7-1dc1-4c0f-9525-3f7d82b10646" providerId="AD" clId="Web-{699E380D-0AEB-47C7-8A42-EA2F65918AAE}" dt="2023-05-11T05:39:11.070" v="2"/>
        <pc:sldMkLst>
          <pc:docMk/>
          <pc:sldMk cId="2969330797" sldId="257"/>
        </pc:sldMkLst>
      </pc:sldChg>
    </pc:docChg>
  </pc:docChgLst>
  <pc:docChgLst>
    <pc:chgData name="SUKAMANCHI POOJITHA 21BCE9885" userId="S::poojitha.21bce9885@vitapstudent.ac.in::3c8fcf17-078e-4ab7-b01d-fb5671945745" providerId="AD" clId="Web-{B086F8A2-F121-43D6-9451-325AF7B36B7C}"/>
    <pc:docChg chg="modSld">
      <pc:chgData name="SUKAMANCHI POOJITHA 21BCE9885" userId="S::poojitha.21bce9885@vitapstudent.ac.in::3c8fcf17-078e-4ab7-b01d-fb5671945745" providerId="AD" clId="Web-{B086F8A2-F121-43D6-9451-325AF7B36B7C}" dt="2023-05-14T14:47:56.352" v="8" actId="1076"/>
      <pc:docMkLst>
        <pc:docMk/>
      </pc:docMkLst>
      <pc:sldChg chg="modSp">
        <pc:chgData name="SUKAMANCHI POOJITHA 21BCE9885" userId="S::poojitha.21bce9885@vitapstudent.ac.in::3c8fcf17-078e-4ab7-b01d-fb5671945745" providerId="AD" clId="Web-{B086F8A2-F121-43D6-9451-325AF7B36B7C}" dt="2023-05-14T14:47:56.352" v="8" actId="1076"/>
        <pc:sldMkLst>
          <pc:docMk/>
          <pc:sldMk cId="2969330797" sldId="257"/>
        </pc:sldMkLst>
        <pc:spChg chg="mod">
          <ac:chgData name="SUKAMANCHI POOJITHA 21BCE9885" userId="S::poojitha.21bce9885@vitapstudent.ac.in::3c8fcf17-078e-4ab7-b01d-fb5671945745" providerId="AD" clId="Web-{B086F8A2-F121-43D6-9451-325AF7B36B7C}" dt="2023-05-14T14:47:56.352" v="8" actId="1076"/>
          <ac:spMkLst>
            <pc:docMk/>
            <pc:sldMk cId="2969330797" sldId="257"/>
            <ac:spMk id="3" creationId="{9D189612-94DC-2434-C039-477B0FB26F05}"/>
          </ac:spMkLst>
        </pc:spChg>
        <pc:spChg chg="mod">
          <ac:chgData name="SUKAMANCHI POOJITHA 21BCE9885" userId="S::poojitha.21bce9885@vitapstudent.ac.in::3c8fcf17-078e-4ab7-b01d-fb5671945745" providerId="AD" clId="Web-{B086F8A2-F121-43D6-9451-325AF7B36B7C}" dt="2023-05-14T14:47:51.055" v="7" actId="1076"/>
          <ac:spMkLst>
            <pc:docMk/>
            <pc:sldMk cId="2969330797" sldId="257"/>
            <ac:spMk id="4" creationId="{350BC4FA-866F-C0E2-D2DD-0A81AB915015}"/>
          </ac:spMkLst>
        </pc:spChg>
        <pc:spChg chg="mod">
          <ac:chgData name="SUKAMANCHI POOJITHA 21BCE9885" userId="S::poojitha.21bce9885@vitapstudent.ac.in::3c8fcf17-078e-4ab7-b01d-fb5671945745" providerId="AD" clId="Web-{B086F8A2-F121-43D6-9451-325AF7B36B7C}" dt="2023-05-14T14:47:46.336" v="6" actId="1076"/>
          <ac:spMkLst>
            <pc:docMk/>
            <pc:sldMk cId="2969330797" sldId="257"/>
            <ac:spMk id="5" creationId="{3AB86C1A-CC5D-1596-085C-D59AA7688747}"/>
          </ac:spMkLst>
        </pc:spChg>
      </pc:sldChg>
      <pc:sldChg chg="modSp">
        <pc:chgData name="SUKAMANCHI POOJITHA 21BCE9885" userId="S::poojitha.21bce9885@vitapstudent.ac.in::3c8fcf17-078e-4ab7-b01d-fb5671945745" providerId="AD" clId="Web-{B086F8A2-F121-43D6-9451-325AF7B36B7C}" dt="2023-05-14T14:47:16.570" v="5" actId="1076"/>
        <pc:sldMkLst>
          <pc:docMk/>
          <pc:sldMk cId="2535218353" sldId="259"/>
        </pc:sldMkLst>
        <pc:spChg chg="mod">
          <ac:chgData name="SUKAMANCHI POOJITHA 21BCE9885" userId="S::poojitha.21bce9885@vitapstudent.ac.in::3c8fcf17-078e-4ab7-b01d-fb5671945745" providerId="AD" clId="Web-{B086F8A2-F121-43D6-9451-325AF7B36B7C}" dt="2023-05-14T14:47:16.570" v="5" actId="1076"/>
          <ac:spMkLst>
            <pc:docMk/>
            <pc:sldMk cId="2535218353" sldId="259"/>
            <ac:spMk id="4" creationId="{E114A58B-4A58-E782-F989-AA8AEA458D29}"/>
          </ac:spMkLst>
        </pc:spChg>
        <pc:spChg chg="mod">
          <ac:chgData name="SUKAMANCHI POOJITHA 21BCE9885" userId="S::poojitha.21bce9885@vitapstudent.ac.in::3c8fcf17-078e-4ab7-b01d-fb5671945745" providerId="AD" clId="Web-{B086F8A2-F121-43D6-9451-325AF7B36B7C}" dt="2023-05-14T14:47:10.836" v="4" actId="1076"/>
          <ac:spMkLst>
            <pc:docMk/>
            <pc:sldMk cId="2535218353" sldId="259"/>
            <ac:spMk id="5" creationId="{6A662D47-424B-C6C9-A993-0FA89ED1D7A3}"/>
          </ac:spMkLst>
        </pc:spChg>
        <pc:spChg chg="mod">
          <ac:chgData name="SUKAMANCHI POOJITHA 21BCE9885" userId="S::poojitha.21bce9885@vitapstudent.ac.in::3c8fcf17-078e-4ab7-b01d-fb5671945745" providerId="AD" clId="Web-{B086F8A2-F121-43D6-9451-325AF7B36B7C}" dt="2023-05-14T14:47:01.710" v="2" actId="1076"/>
          <ac:spMkLst>
            <pc:docMk/>
            <pc:sldMk cId="2535218353" sldId="259"/>
            <ac:spMk id="6" creationId="{09EB2703-9F53-E924-363B-F61FC929CB2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C5CE0-CD6B-375C-7591-CD629CE6A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9DC7CA-9BD6-137B-F522-DA440E960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D2D09-44EA-84A8-5872-6307666A3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9AAB-0714-3447-9F2D-FB3352F8D9FC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108F6-2DA9-31E8-C632-540E3842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858B9-2DA2-328C-39F1-E70C3AED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B44A-A269-3140-88BB-79CD44FB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1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3133F-58C3-0B3B-2457-1F7DE4A83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ECCF8-1B1C-1B9A-6331-EE8EC3C1D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8929F-F640-FF54-42BF-8162EA420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9AAB-0714-3447-9F2D-FB3352F8D9FC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07BAE-349C-2761-AFC4-9E8E6E71E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BD43A-1079-FB22-379C-50E3283B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B44A-A269-3140-88BB-79CD44FB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5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47C7A3-C416-1BBA-7BD1-BECD91D737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18714-AFE6-2FCF-4D9E-A4BED943B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A155C-5B1A-E2A4-2B84-80FBE9E0D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9AAB-0714-3447-9F2D-FB3352F8D9FC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6A314-0E47-4C41-6752-CCFEBEC3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6BBB8-9263-C7D5-3E9A-481D0C90E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B44A-A269-3140-88BB-79CD44FB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6A81C-4A18-8C72-D5B0-1EA2025BB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44614-5979-590F-61E7-44B0E0DA5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7FE64-83C6-1A99-9E9E-D454BE90A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9AAB-0714-3447-9F2D-FB3352F8D9FC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12D85-EE2C-4D0D-284C-DB7D245A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A87C2-62A1-5E00-66F9-A3AFFC9D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B44A-A269-3140-88BB-79CD44FB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05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813A5-23AD-E988-3AD6-73A2A1A48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64796-6B90-93BF-FB1E-28CA39D1D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9DACE-928D-0565-9725-CC5E54A33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9AAB-0714-3447-9F2D-FB3352F8D9FC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C28FC-63E5-D0D1-3889-C1703B7C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4E747-AB50-9567-5F0C-BCF3BC62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B44A-A269-3140-88BB-79CD44FB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09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9531B-C27E-FB1D-114C-C34F71D0A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A1A75-858B-6DF5-C062-7C2AFF4A8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A104B-AE70-94FB-27A2-74A822819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5C4D0-98A1-05EB-9C39-C60D94C0E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9AAB-0714-3447-9F2D-FB3352F8D9FC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A0DDE-0F13-93AE-5932-09E4B4B76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EE996-D0E3-B80D-82D9-B8E038B5E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B44A-A269-3140-88BB-79CD44FB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9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C7114-0781-0182-0609-6505EA3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981EF-5F63-FEAA-8B55-EBBCE07D5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D0E23-1E69-06E9-FC75-167DFEB92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89B9B7-A4B8-8255-9356-E335CE143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87AD06-FFDF-5147-6442-6FDEC38DFC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1D58F1-63B1-F3EA-823A-99F6607CD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9AAB-0714-3447-9F2D-FB3352F8D9FC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4E4F9-8D6A-B8D4-3D3B-2C2B2EDA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B5E275-034E-47DC-A7EE-F815CEE4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B44A-A269-3140-88BB-79CD44FB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0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029A-6CF7-8F13-F094-26F2824ED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6AEEC-0DF8-2C70-6464-228E6C4EF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9AAB-0714-3447-9F2D-FB3352F8D9FC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33B9B3-52A2-189B-5CDD-59892CEA7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B1EA8-8BF9-4E50-5657-0BB6A3D1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B44A-A269-3140-88BB-79CD44FB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31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105A9-402D-6155-F7B6-1C66BBDDD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9AAB-0714-3447-9F2D-FB3352F8D9FC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E95EB6-B76F-1143-4A8B-DD652AE6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B039C-D623-1145-957E-094A3E2C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B44A-A269-3140-88BB-79CD44FB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6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0694A-59C4-925A-E8AB-BB023E38D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6A368-A8E1-A07D-466E-A496708A2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E8D62-E913-1389-3EC6-093C9A215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35117-F7B3-FC07-EBEA-9624E730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9AAB-0714-3447-9F2D-FB3352F8D9FC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7F1A0-0393-15EE-F8C1-54512F90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4D62B-27D0-E1D1-BF33-71AAD19D2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B44A-A269-3140-88BB-79CD44FB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05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77FEC-EBFE-DE8E-92FC-691BE300D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CF5FB8-7F59-647B-B3AD-126563C62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25939-1497-5DEE-2BD0-C0C6D1B8E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EEDD2-FA34-DDCF-CC8C-0A8CFE513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9AAB-0714-3447-9F2D-FB3352F8D9FC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12173-2FEA-D0E3-624C-EB15DB986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65CE6-C748-D0A9-FFB1-99AC1DA67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8B44A-A269-3140-88BB-79CD44FB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4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D530E-EF8E-E345-D7ED-D8A76B870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42B02-8057-A054-C06E-9160E9235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F2F31-AF5B-3891-62A4-D21BB87D6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99AAB-0714-3447-9F2D-FB3352F8D9FC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2F6D2-0DEA-E3A7-C2F0-E5A887105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FD762-D998-8D18-9B02-EA47FAF86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8B44A-A269-3140-88BB-79CD44FB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2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8EF85E-F28E-E2A0-031D-6C10C2B70310}"/>
              </a:ext>
            </a:extLst>
          </p:cNvPr>
          <p:cNvSpPr txBox="1"/>
          <p:nvPr/>
        </p:nvSpPr>
        <p:spPr>
          <a:xfrm>
            <a:off x="755904" y="646176"/>
            <a:ext cx="11239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1. Consider an unordered file of 1,00,000 records with record size of 100 bytes stored on blocks of 4096 bytes with an </a:t>
            </a:r>
          </a:p>
          <a:p>
            <a:r>
              <a:rPr lang="en-US"/>
              <a:t>Un spanned organization. How many blocks would be needed to store this file?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BD1BFE-2206-FE19-8F19-566A9ECB2965}"/>
              </a:ext>
            </a:extLst>
          </p:cNvPr>
          <p:cNvSpPr txBox="1"/>
          <p:nvPr/>
        </p:nvSpPr>
        <p:spPr>
          <a:xfrm>
            <a:off x="914400" y="1804416"/>
            <a:ext cx="3598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Blocking factor= No of records/block</a:t>
            </a:r>
          </a:p>
          <a:p>
            <a:r>
              <a:rPr lang="en-US"/>
              <a:t>                          = 4096B/100B</a:t>
            </a:r>
          </a:p>
          <a:p>
            <a:r>
              <a:rPr lang="en-US"/>
              <a:t>                          =40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04EF8-837F-1E6B-1BCE-BE72F79AA54B}"/>
              </a:ext>
            </a:extLst>
          </p:cNvPr>
          <p:cNvSpPr txBox="1"/>
          <p:nvPr/>
        </p:nvSpPr>
        <p:spPr>
          <a:xfrm>
            <a:off x="914400" y="2987040"/>
            <a:ext cx="3245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 of blocks needed=100000/40</a:t>
            </a:r>
          </a:p>
          <a:p>
            <a:r>
              <a:rPr lang="en-US"/>
              <a:t>                                    = 2500</a:t>
            </a:r>
          </a:p>
        </p:txBody>
      </p:sp>
    </p:spTree>
    <p:extLst>
      <p:ext uri="{BB962C8B-B14F-4D97-AF65-F5344CB8AC3E}">
        <p14:creationId xmlns:p14="http://schemas.microsoft.com/office/powerpoint/2010/main" val="401736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53D2C6-F0B6-09C6-BB68-E6D0A85467B2}"/>
              </a:ext>
            </a:extLst>
          </p:cNvPr>
          <p:cNvSpPr txBox="1"/>
          <p:nvPr/>
        </p:nvSpPr>
        <p:spPr>
          <a:xfrm>
            <a:off x="804672" y="638294"/>
            <a:ext cx="108508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2. Consider an ordered file (Primary key indexing)</a:t>
            </a:r>
          </a:p>
          <a:p>
            <a:endParaRPr lang="en-US"/>
          </a:p>
          <a:p>
            <a:r>
              <a:rPr lang="en-US"/>
              <a:t>No of records =30,000</a:t>
            </a:r>
          </a:p>
          <a:p>
            <a:r>
              <a:rPr lang="en-US"/>
              <a:t>Disk block size=1024 bytes</a:t>
            </a:r>
          </a:p>
          <a:p>
            <a:r>
              <a:rPr lang="en-US"/>
              <a:t>Record size=100 bytes</a:t>
            </a:r>
          </a:p>
          <a:p>
            <a:r>
              <a:rPr lang="en-US"/>
              <a:t>Search key field size=9 bytes</a:t>
            </a:r>
          </a:p>
          <a:p>
            <a:r>
              <a:rPr lang="en-US"/>
              <a:t>Block pointer(disk block address)=6 bytes</a:t>
            </a:r>
          </a:p>
          <a:p>
            <a:endParaRPr lang="en-US"/>
          </a:p>
          <a:p>
            <a:r>
              <a:rPr lang="en-US"/>
              <a:t>How many block accesses are required to retrieve a record without indexing and with indexing? Assume </a:t>
            </a:r>
            <a:r>
              <a:rPr lang="en-US" err="1"/>
              <a:t>unspanned</a:t>
            </a:r>
            <a:r>
              <a:rPr lang="en-US"/>
              <a:t> file organization.</a:t>
            </a:r>
          </a:p>
        </p:txBody>
      </p:sp>
    </p:spTree>
    <p:extLst>
      <p:ext uri="{BB962C8B-B14F-4D97-AF65-F5344CB8AC3E}">
        <p14:creationId xmlns:p14="http://schemas.microsoft.com/office/powerpoint/2010/main" val="1236707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A77801-38F3-ABDC-5987-ACB6A21B66F4}"/>
              </a:ext>
            </a:extLst>
          </p:cNvPr>
          <p:cNvSpPr txBox="1"/>
          <p:nvPr/>
        </p:nvSpPr>
        <p:spPr>
          <a:xfrm>
            <a:off x="670560" y="438912"/>
            <a:ext cx="1548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With indexing: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D5A82B-0502-3184-DDE9-0704703C932D}"/>
              </a:ext>
            </a:extLst>
          </p:cNvPr>
          <p:cNvSpPr txBox="1"/>
          <p:nvPr/>
        </p:nvSpPr>
        <p:spPr>
          <a:xfrm>
            <a:off x="670560" y="1036320"/>
            <a:ext cx="3308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Size of index record = 9B+6B=15B</a:t>
            </a:r>
          </a:p>
          <a:p>
            <a:r>
              <a:rPr lang="en-US"/>
              <a:t>No of index records=3000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14A58B-4A58-E782-F989-AA8AEA458D29}"/>
              </a:ext>
            </a:extLst>
          </p:cNvPr>
          <p:cNvSpPr txBox="1"/>
          <p:nvPr/>
        </p:nvSpPr>
        <p:spPr>
          <a:xfrm>
            <a:off x="670560" y="1971424"/>
            <a:ext cx="4159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Blocking factor= No of index records/block</a:t>
            </a:r>
          </a:p>
          <a:p>
            <a:r>
              <a:rPr lang="en-US"/>
              <a:t>                          = 1024B/15B</a:t>
            </a:r>
          </a:p>
          <a:p>
            <a:r>
              <a:rPr lang="en-US"/>
              <a:t>                          =68.26</a:t>
            </a:r>
          </a:p>
          <a:p>
            <a:r>
              <a:rPr lang="en-US"/>
              <a:t>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2D47-424B-C6C9-A993-0FA89ED1D7A3}"/>
              </a:ext>
            </a:extLst>
          </p:cNvPr>
          <p:cNvSpPr txBox="1"/>
          <p:nvPr/>
        </p:nvSpPr>
        <p:spPr>
          <a:xfrm>
            <a:off x="670450" y="3130564"/>
            <a:ext cx="31130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68 index records -&gt; 1 disk block</a:t>
            </a:r>
          </a:p>
          <a:p>
            <a:r>
              <a:rPr lang="en-US"/>
              <a:t>3000 index records= 3000/68</a:t>
            </a:r>
          </a:p>
          <a:p>
            <a:r>
              <a:rPr lang="en-US"/>
              <a:t>                                  =45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EB2703-9F53-E924-363B-F61FC929CB2A}"/>
              </a:ext>
            </a:extLst>
          </p:cNvPr>
          <p:cNvSpPr txBox="1"/>
          <p:nvPr/>
        </p:nvSpPr>
        <p:spPr>
          <a:xfrm>
            <a:off x="670450" y="4515159"/>
            <a:ext cx="4301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 of disk block access needed = log</a:t>
            </a:r>
            <a:r>
              <a:rPr lang="en-US" baseline="-25000"/>
              <a:t>2</a:t>
            </a:r>
            <a:r>
              <a:rPr lang="en-US"/>
              <a:t> 45 + 1</a:t>
            </a:r>
          </a:p>
          <a:p>
            <a:r>
              <a:rPr lang="en-US"/>
              <a:t>                                                        =6+1 = 7</a:t>
            </a:r>
          </a:p>
        </p:txBody>
      </p:sp>
    </p:spTree>
    <p:extLst>
      <p:ext uri="{BB962C8B-B14F-4D97-AF65-F5344CB8AC3E}">
        <p14:creationId xmlns:p14="http://schemas.microsoft.com/office/powerpoint/2010/main" val="253521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96BEF1-495D-087F-4D29-3DF5F092C84A}"/>
              </a:ext>
            </a:extLst>
          </p:cNvPr>
          <p:cNvSpPr txBox="1"/>
          <p:nvPr/>
        </p:nvSpPr>
        <p:spPr>
          <a:xfrm>
            <a:off x="792480" y="428042"/>
            <a:ext cx="35986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Without indexing</a:t>
            </a:r>
          </a:p>
          <a:p>
            <a:endParaRPr lang="en-US"/>
          </a:p>
          <a:p>
            <a:r>
              <a:rPr lang="en-US"/>
              <a:t>Blocking factor= No of records/block</a:t>
            </a:r>
          </a:p>
          <a:p>
            <a:r>
              <a:rPr lang="en-US"/>
              <a:t>                          =1024B/100B</a:t>
            </a:r>
          </a:p>
          <a:p>
            <a:r>
              <a:rPr lang="en-US"/>
              <a:t>                          =10</a:t>
            </a:r>
          </a:p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189612-94DC-2434-C039-477B0FB26F05}"/>
              </a:ext>
            </a:extLst>
          </p:cNvPr>
          <p:cNvSpPr txBox="1"/>
          <p:nvPr/>
        </p:nvSpPr>
        <p:spPr>
          <a:xfrm>
            <a:off x="751291" y="2182368"/>
            <a:ext cx="2636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 Records </a:t>
            </a:r>
            <a:r>
              <a:rPr lang="en-US">
                <a:sym typeface="Wingdings" pitchFamily="2" charset="2"/>
              </a:rPr>
              <a:t> 1 disk block</a:t>
            </a:r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0BC4FA-866F-C0E2-D2DD-0A81AB915015}"/>
              </a:ext>
            </a:extLst>
          </p:cNvPr>
          <p:cNvSpPr txBox="1"/>
          <p:nvPr/>
        </p:nvSpPr>
        <p:spPr>
          <a:xfrm>
            <a:off x="751291" y="2826934"/>
            <a:ext cx="325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30,000 records -&gt; 30,000/10</a:t>
            </a:r>
          </a:p>
          <a:p>
            <a:r>
              <a:rPr lang="en-US"/>
              <a:t>                           =3000 disk blocks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86C1A-CC5D-1596-085C-D59AA7688747}"/>
              </a:ext>
            </a:extLst>
          </p:cNvPr>
          <p:cNvSpPr txBox="1"/>
          <p:nvPr/>
        </p:nvSpPr>
        <p:spPr>
          <a:xfrm>
            <a:off x="792370" y="3813240"/>
            <a:ext cx="43492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Apply binary search.</a:t>
            </a:r>
          </a:p>
          <a:p>
            <a:r>
              <a:rPr lang="en-US"/>
              <a:t>No of disk block accesses needed= log</a:t>
            </a:r>
            <a:r>
              <a:rPr lang="en-US" baseline="-25000"/>
              <a:t>2</a:t>
            </a:r>
            <a:r>
              <a:rPr lang="en-US"/>
              <a:t> 3000</a:t>
            </a:r>
          </a:p>
          <a:p>
            <a:r>
              <a:rPr lang="en-US"/>
              <a:t>                                                           =12</a:t>
            </a:r>
          </a:p>
        </p:txBody>
      </p:sp>
    </p:spTree>
    <p:extLst>
      <p:ext uri="{BB962C8B-B14F-4D97-AF65-F5344CB8AC3E}">
        <p14:creationId xmlns:p14="http://schemas.microsoft.com/office/powerpoint/2010/main" val="296933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55D798-41DF-96E3-B061-9124E4CE76C9}"/>
              </a:ext>
            </a:extLst>
          </p:cNvPr>
          <p:cNvSpPr txBox="1"/>
          <p:nvPr/>
        </p:nvSpPr>
        <p:spPr>
          <a:xfrm>
            <a:off x="731520" y="560832"/>
            <a:ext cx="6890989" cy="572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3. Consider an unordered file:</a:t>
            </a:r>
          </a:p>
          <a:p>
            <a:endParaRPr lang="en-US"/>
          </a:p>
          <a:p>
            <a:r>
              <a:rPr lang="en-US"/>
              <a:t>No of records=10</a:t>
            </a:r>
            <a:r>
              <a:rPr lang="en-US" baseline="30000"/>
              <a:t>8</a:t>
            </a:r>
          </a:p>
          <a:p>
            <a:endParaRPr lang="en-US" baseline="30000"/>
          </a:p>
          <a:p>
            <a:r>
              <a:rPr lang="en-US"/>
              <a:t>Record size=400B</a:t>
            </a:r>
          </a:p>
          <a:p>
            <a:r>
              <a:rPr lang="en-US" err="1"/>
              <a:t>Unspanned</a:t>
            </a:r>
            <a:r>
              <a:rPr lang="en-US"/>
              <a:t> organization is used.</a:t>
            </a:r>
          </a:p>
          <a:p>
            <a:r>
              <a:rPr lang="en-US"/>
              <a:t>Search key field size=16B</a:t>
            </a:r>
          </a:p>
          <a:p>
            <a:r>
              <a:rPr lang="en-US"/>
              <a:t>Block pointer= 4B</a:t>
            </a:r>
          </a:p>
          <a:p>
            <a:r>
              <a:rPr lang="en-US"/>
              <a:t>Hard disk block size= 4096B</a:t>
            </a:r>
          </a:p>
          <a:p>
            <a:endParaRPr lang="en-US"/>
          </a:p>
          <a:p>
            <a:r>
              <a:rPr lang="en-US"/>
              <a:t>How many blocks would be needed to store the data file and index file?</a:t>
            </a:r>
          </a:p>
          <a:p>
            <a:endParaRPr lang="en-US"/>
          </a:p>
          <a:p>
            <a:r>
              <a:rPr lang="en-US"/>
              <a:t>No of data records/block = 4096B/400B</a:t>
            </a:r>
          </a:p>
          <a:p>
            <a:r>
              <a:rPr lang="en-US"/>
              <a:t>                                             = 10</a:t>
            </a:r>
          </a:p>
          <a:p>
            <a:endParaRPr lang="en-US"/>
          </a:p>
          <a:p>
            <a:r>
              <a:rPr lang="en-US"/>
              <a:t>No of blocks needed= 10</a:t>
            </a:r>
            <a:r>
              <a:rPr lang="en-US" baseline="30000"/>
              <a:t>8</a:t>
            </a:r>
            <a:r>
              <a:rPr lang="en-US"/>
              <a:t>/10 =10</a:t>
            </a:r>
            <a:r>
              <a:rPr lang="en-US" baseline="30000"/>
              <a:t>7</a:t>
            </a:r>
          </a:p>
          <a:p>
            <a:endParaRPr lang="en-US" baseline="30000"/>
          </a:p>
          <a:p>
            <a:r>
              <a:rPr lang="en-US"/>
              <a:t>No of index records = 16B+4B =20B</a:t>
            </a:r>
          </a:p>
          <a:p>
            <a:r>
              <a:rPr lang="en-US"/>
              <a:t>No of index records/block = 4096B/20B=204</a:t>
            </a:r>
          </a:p>
          <a:p>
            <a:endParaRPr lang="en-US"/>
          </a:p>
          <a:p>
            <a:r>
              <a:rPr lang="en-US"/>
              <a:t>No of blocks needed for index file= 10</a:t>
            </a:r>
            <a:r>
              <a:rPr lang="en-US" baseline="30000"/>
              <a:t>8</a:t>
            </a:r>
            <a:r>
              <a:rPr lang="en-US"/>
              <a:t>/204 =490197</a:t>
            </a:r>
            <a:endParaRPr lang="en-US" baseline="30000"/>
          </a:p>
        </p:txBody>
      </p:sp>
    </p:spTree>
    <p:extLst>
      <p:ext uri="{BB962C8B-B14F-4D97-AF65-F5344CB8AC3E}">
        <p14:creationId xmlns:p14="http://schemas.microsoft.com/office/powerpoint/2010/main" val="3546682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B5358D-87B3-89CE-213C-7808A5FF4EB6}"/>
              </a:ext>
            </a:extLst>
          </p:cNvPr>
          <p:cNvSpPr txBox="1"/>
          <p:nvPr/>
        </p:nvSpPr>
        <p:spPr>
          <a:xfrm>
            <a:off x="780288" y="668387"/>
            <a:ext cx="9973056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4. Consider an unordered file:</a:t>
            </a:r>
          </a:p>
          <a:p>
            <a:endParaRPr lang="en-US"/>
          </a:p>
          <a:p>
            <a:r>
              <a:rPr lang="en-US"/>
              <a:t>No of records=10</a:t>
            </a:r>
            <a:r>
              <a:rPr lang="en-US" baseline="30000"/>
              <a:t>8</a:t>
            </a:r>
          </a:p>
          <a:p>
            <a:endParaRPr lang="en-US" baseline="30000"/>
          </a:p>
          <a:p>
            <a:r>
              <a:rPr lang="en-US"/>
              <a:t>Record size=400B</a:t>
            </a:r>
          </a:p>
          <a:p>
            <a:r>
              <a:rPr lang="en-US"/>
              <a:t>spanned organization is used.</a:t>
            </a:r>
          </a:p>
          <a:p>
            <a:r>
              <a:rPr lang="en-US"/>
              <a:t>Search key field size=16B</a:t>
            </a:r>
          </a:p>
          <a:p>
            <a:r>
              <a:rPr lang="en-US"/>
              <a:t>Block pointer= 4B</a:t>
            </a:r>
          </a:p>
          <a:p>
            <a:r>
              <a:rPr lang="en-US"/>
              <a:t>Hard disk block size= 4096B</a:t>
            </a:r>
          </a:p>
          <a:p>
            <a:endParaRPr lang="en-US"/>
          </a:p>
          <a:p>
            <a:r>
              <a:rPr lang="en-US"/>
              <a:t>How many blocks would be needed to store the data file and index file?</a:t>
            </a:r>
          </a:p>
          <a:p>
            <a:endParaRPr lang="en-US"/>
          </a:p>
          <a:p>
            <a:r>
              <a:rPr lang="en-US"/>
              <a:t>No of blocks needed to store data file:</a:t>
            </a:r>
          </a:p>
          <a:p>
            <a:endParaRPr lang="en-US"/>
          </a:p>
          <a:p>
            <a:r>
              <a:rPr lang="en-US"/>
              <a:t>10</a:t>
            </a:r>
            <a:r>
              <a:rPr lang="en-US" baseline="30000"/>
              <a:t>8</a:t>
            </a:r>
            <a:r>
              <a:rPr lang="en-US"/>
              <a:t> * 400B/4096B= 97,65,625</a:t>
            </a:r>
          </a:p>
          <a:p>
            <a:endParaRPr lang="en-US"/>
          </a:p>
          <a:p>
            <a:r>
              <a:rPr lang="en-US"/>
              <a:t>No of blocks needed to store index file:</a:t>
            </a:r>
          </a:p>
          <a:p>
            <a:endParaRPr lang="en-US"/>
          </a:p>
          <a:p>
            <a:r>
              <a:rPr lang="en-US"/>
              <a:t>10</a:t>
            </a:r>
            <a:r>
              <a:rPr lang="en-US" baseline="30000"/>
              <a:t>8</a:t>
            </a:r>
            <a:r>
              <a:rPr lang="en-US"/>
              <a:t> * (16+4)B/4096B= 4,88,282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98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AE9859-7D64-8629-CF81-6C701EBBBC76}"/>
              </a:ext>
            </a:extLst>
          </p:cNvPr>
          <p:cNvSpPr txBox="1"/>
          <p:nvPr/>
        </p:nvSpPr>
        <p:spPr>
          <a:xfrm>
            <a:off x="707136" y="418219"/>
            <a:ext cx="953414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5. Consider an ordered file:</a:t>
            </a:r>
          </a:p>
          <a:p>
            <a:endParaRPr lang="en-US"/>
          </a:p>
          <a:p>
            <a:r>
              <a:rPr lang="en-US"/>
              <a:t>No of records=10</a:t>
            </a:r>
            <a:r>
              <a:rPr lang="en-US" baseline="30000"/>
              <a:t>8</a:t>
            </a:r>
          </a:p>
          <a:p>
            <a:endParaRPr lang="en-US" baseline="30000"/>
          </a:p>
          <a:p>
            <a:r>
              <a:rPr lang="en-US"/>
              <a:t>Record size=400B</a:t>
            </a:r>
          </a:p>
          <a:p>
            <a:r>
              <a:rPr lang="en-US"/>
              <a:t>spanned organization is used.</a:t>
            </a:r>
          </a:p>
          <a:p>
            <a:r>
              <a:rPr lang="en-US"/>
              <a:t>Search key field size=16B</a:t>
            </a:r>
          </a:p>
          <a:p>
            <a:r>
              <a:rPr lang="en-US"/>
              <a:t>Block pointer= 4B</a:t>
            </a:r>
          </a:p>
          <a:p>
            <a:r>
              <a:rPr lang="en-US"/>
              <a:t>Hard disk block size= 4096B</a:t>
            </a:r>
          </a:p>
          <a:p>
            <a:endParaRPr lang="en-US"/>
          </a:p>
          <a:p>
            <a:r>
              <a:rPr lang="en-US"/>
              <a:t>How many blocks would be needed to store the data file and index file?</a:t>
            </a:r>
          </a:p>
          <a:p>
            <a:endParaRPr lang="en-US"/>
          </a:p>
          <a:p>
            <a:r>
              <a:rPr lang="en-US"/>
              <a:t>No of blocks needed to store data file:</a:t>
            </a:r>
          </a:p>
          <a:p>
            <a:endParaRPr lang="en-US"/>
          </a:p>
          <a:p>
            <a:r>
              <a:rPr lang="en-US"/>
              <a:t>10</a:t>
            </a:r>
            <a:r>
              <a:rPr lang="en-US" baseline="30000"/>
              <a:t>8</a:t>
            </a:r>
            <a:r>
              <a:rPr lang="en-US"/>
              <a:t> * 400B/4096B= 97,65,625</a:t>
            </a:r>
          </a:p>
          <a:p>
            <a:endParaRPr lang="en-US"/>
          </a:p>
          <a:p>
            <a:r>
              <a:rPr lang="en-US"/>
              <a:t>No of blocks needed to store index file:</a:t>
            </a:r>
          </a:p>
          <a:p>
            <a:endParaRPr lang="en-US"/>
          </a:p>
          <a:p>
            <a:r>
              <a:rPr lang="en-US"/>
              <a:t>97,65,625 * (16+4)B/4096B= 47,684</a:t>
            </a:r>
          </a:p>
        </p:txBody>
      </p:sp>
    </p:spTree>
    <p:extLst>
      <p:ext uri="{BB962C8B-B14F-4D97-AF65-F5344CB8AC3E}">
        <p14:creationId xmlns:p14="http://schemas.microsoft.com/office/powerpoint/2010/main" val="3909363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4F659E87B70A419CAE1A5092230E6B" ma:contentTypeVersion="10" ma:contentTypeDescription="Create a new document." ma:contentTypeScope="" ma:versionID="a1fe4f34fdc3d5650fd20aac599906e3">
  <xsd:schema xmlns:xsd="http://www.w3.org/2001/XMLSchema" xmlns:xs="http://www.w3.org/2001/XMLSchema" xmlns:p="http://schemas.microsoft.com/office/2006/metadata/properties" xmlns:ns2="5dbc6360-c13d-4683-9985-ea1540c9bf75" xmlns:ns3="bdf9c1d3-2a4c-4fde-897a-e4491510ebd4" targetNamespace="http://schemas.microsoft.com/office/2006/metadata/properties" ma:root="true" ma:fieldsID="cb1649a92221264937cf39dd234bddee" ns2:_="" ns3:_="">
    <xsd:import namespace="5dbc6360-c13d-4683-9985-ea1540c9bf75"/>
    <xsd:import namespace="bdf9c1d3-2a4c-4fde-897a-e4491510eb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bc6360-c13d-4683-9985-ea1540c9bf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f9c1d3-2a4c-4fde-897a-e4491510ebd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DF7D63-6F16-4B1F-B816-2A637CF4FB7A}"/>
</file>

<file path=customXml/itemProps2.xml><?xml version="1.0" encoding="utf-8"?>
<ds:datastoreItem xmlns:ds="http://schemas.openxmlformats.org/officeDocument/2006/customXml" ds:itemID="{09198F5F-0C59-4890-BF33-7F8BB4DA163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202458E-7272-484D-B72C-2C81A66413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Deepthi Godavarthi</dc:creator>
  <cp:revision>1</cp:revision>
  <dcterms:created xsi:type="dcterms:W3CDTF">2023-05-10T04:06:52Z</dcterms:created>
  <dcterms:modified xsi:type="dcterms:W3CDTF">2023-05-14T14:48:12Z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0x010100D94F659E87B70A419CAE1A5092230E6B</vt:lpwstr>
  </property>
</Properties>
</file>