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ink/ink8.xml" ContentType="application/inkml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63" r:id="rId4"/>
    <p:sldId id="262" r:id="rId5"/>
    <p:sldId id="268" r:id="rId6"/>
    <p:sldId id="273" r:id="rId7"/>
    <p:sldId id="258" r:id="rId8"/>
    <p:sldId id="259" r:id="rId9"/>
    <p:sldId id="260" r:id="rId10"/>
    <p:sldId id="261" r:id="rId11"/>
    <p:sldId id="267" r:id="rId12"/>
    <p:sldId id="269" r:id="rId13"/>
    <p:sldId id="272" r:id="rId14"/>
    <p:sldId id="270" r:id="rId15"/>
    <p:sldId id="274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A802A-82A0-4D85-9209-3BFDB515C930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592121C-B614-4CFF-B48F-C6E76C6E0247}">
      <dgm:prSet/>
      <dgm:spPr/>
      <dgm:t>
        <a:bodyPr/>
        <a:lstStyle/>
        <a:p>
          <a:r>
            <a:rPr lang="en-IN" dirty="0"/>
            <a:t>A Java program consists one or more of the following sections:</a:t>
          </a:r>
          <a:endParaRPr lang="en-US" dirty="0"/>
        </a:p>
      </dgm:t>
    </dgm:pt>
    <dgm:pt modelId="{47C36EB8-FEF9-41F2-B4EC-6BB34E5455EF}" type="parTrans" cxnId="{1B640045-F4C7-468D-8328-68E864AAD1EA}">
      <dgm:prSet/>
      <dgm:spPr/>
      <dgm:t>
        <a:bodyPr/>
        <a:lstStyle/>
        <a:p>
          <a:endParaRPr lang="en-US"/>
        </a:p>
      </dgm:t>
    </dgm:pt>
    <dgm:pt modelId="{4B00D6EA-9064-43DB-A501-EC643B1A3DA5}" type="sibTrans" cxnId="{1B640045-F4C7-468D-8328-68E864AAD1EA}">
      <dgm:prSet/>
      <dgm:spPr/>
      <dgm:t>
        <a:bodyPr/>
        <a:lstStyle/>
        <a:p>
          <a:endParaRPr lang="en-US"/>
        </a:p>
      </dgm:t>
    </dgm:pt>
    <dgm:pt modelId="{9A156816-63B0-4735-906F-D5FF6E392D35}">
      <dgm:prSet/>
      <dgm:spPr/>
      <dgm:t>
        <a:bodyPr/>
        <a:lstStyle/>
        <a:p>
          <a:r>
            <a:rPr lang="en-IN" dirty="0"/>
            <a:t>Documentation Section: says in simple English what task the program will solve</a:t>
          </a:r>
          <a:endParaRPr lang="en-US" dirty="0"/>
        </a:p>
      </dgm:t>
    </dgm:pt>
    <dgm:pt modelId="{18824A0D-7E90-4D84-BCFC-944F591E2B63}" type="parTrans" cxnId="{17A7530F-A56E-42CC-954C-EC8C19403106}">
      <dgm:prSet/>
      <dgm:spPr/>
      <dgm:t>
        <a:bodyPr/>
        <a:lstStyle/>
        <a:p>
          <a:endParaRPr lang="en-US"/>
        </a:p>
      </dgm:t>
    </dgm:pt>
    <dgm:pt modelId="{00B78FB9-5749-43CA-8496-09BA83FCD766}" type="sibTrans" cxnId="{17A7530F-A56E-42CC-954C-EC8C19403106}">
      <dgm:prSet/>
      <dgm:spPr/>
      <dgm:t>
        <a:bodyPr/>
        <a:lstStyle/>
        <a:p>
          <a:endParaRPr lang="en-US"/>
        </a:p>
      </dgm:t>
    </dgm:pt>
    <dgm:pt modelId="{792F0339-B293-4113-B437-D52748904D65}">
      <dgm:prSet/>
      <dgm:spPr/>
      <dgm:t>
        <a:bodyPr/>
        <a:lstStyle/>
        <a:p>
          <a:r>
            <a:rPr lang="en-IN" dirty="0"/>
            <a:t>Package statement: organizing similar codes in package makes it easy for anyone to utilize it</a:t>
          </a:r>
          <a:endParaRPr lang="en-US" dirty="0"/>
        </a:p>
      </dgm:t>
    </dgm:pt>
    <dgm:pt modelId="{27B4ED43-7FE9-4842-8CBD-997B49995645}" type="parTrans" cxnId="{A3025343-E800-419F-A5BC-9B35DEC5C731}">
      <dgm:prSet/>
      <dgm:spPr/>
      <dgm:t>
        <a:bodyPr/>
        <a:lstStyle/>
        <a:p>
          <a:endParaRPr lang="en-US"/>
        </a:p>
      </dgm:t>
    </dgm:pt>
    <dgm:pt modelId="{362630AB-D2E6-497B-9EB6-425E0BEF2243}" type="sibTrans" cxnId="{A3025343-E800-419F-A5BC-9B35DEC5C731}">
      <dgm:prSet/>
      <dgm:spPr/>
      <dgm:t>
        <a:bodyPr/>
        <a:lstStyle/>
        <a:p>
          <a:endParaRPr lang="en-US"/>
        </a:p>
      </dgm:t>
    </dgm:pt>
    <dgm:pt modelId="{87510F0B-F56C-4C8C-BFA6-2C98ADDA864E}">
      <dgm:prSet/>
      <dgm:spPr/>
      <dgm:t>
        <a:bodyPr/>
        <a:lstStyle/>
        <a:p>
          <a:r>
            <a:rPr lang="en-IN" dirty="0"/>
            <a:t>Import statement: helps in reusing other’s written code; we don’t import package to use print/</a:t>
          </a:r>
          <a:r>
            <a:rPr lang="en-IN" dirty="0" err="1"/>
            <a:t>println</a:t>
          </a:r>
          <a:r>
            <a:rPr lang="en-IN" dirty="0"/>
            <a:t>, because the library for it is automatically included by compiler</a:t>
          </a:r>
          <a:endParaRPr lang="en-US" dirty="0"/>
        </a:p>
      </dgm:t>
    </dgm:pt>
    <dgm:pt modelId="{0BE9C6BB-0C3A-49B8-B66A-314F331FF7CE}" type="parTrans" cxnId="{4B3439BE-8A52-41E6-B0F8-6A460490795B}">
      <dgm:prSet/>
      <dgm:spPr/>
      <dgm:t>
        <a:bodyPr/>
        <a:lstStyle/>
        <a:p>
          <a:endParaRPr lang="en-US"/>
        </a:p>
      </dgm:t>
    </dgm:pt>
    <dgm:pt modelId="{2D3C19C8-22DD-4D60-8E7F-0A978BF0319C}" type="sibTrans" cxnId="{4B3439BE-8A52-41E6-B0F8-6A460490795B}">
      <dgm:prSet/>
      <dgm:spPr/>
      <dgm:t>
        <a:bodyPr/>
        <a:lstStyle/>
        <a:p>
          <a:endParaRPr lang="en-US"/>
        </a:p>
      </dgm:t>
    </dgm:pt>
    <dgm:pt modelId="{F2372EBB-324A-4C8C-B44D-66B4F018373C}">
      <dgm:prSet/>
      <dgm:spPr/>
      <dgm:t>
        <a:bodyPr/>
        <a:lstStyle/>
        <a:p>
          <a:r>
            <a:rPr lang="en-IN" dirty="0"/>
            <a:t>Class definition: present in every Java program, it’s a logical entity which contain all the variables, methods to manipulate those variables</a:t>
          </a:r>
          <a:endParaRPr lang="en-US" dirty="0"/>
        </a:p>
      </dgm:t>
    </dgm:pt>
    <dgm:pt modelId="{C4CBB4D7-A743-4E37-BD01-563DD564F0D0}" type="parTrans" cxnId="{FD0578B1-392C-4AF1-A964-E1D60EF4AADF}">
      <dgm:prSet/>
      <dgm:spPr/>
      <dgm:t>
        <a:bodyPr/>
        <a:lstStyle/>
        <a:p>
          <a:endParaRPr lang="en-US"/>
        </a:p>
      </dgm:t>
    </dgm:pt>
    <dgm:pt modelId="{E3F09FCE-66F7-4704-9007-AE366F4976A2}" type="sibTrans" cxnId="{FD0578B1-392C-4AF1-A964-E1D60EF4AADF}">
      <dgm:prSet/>
      <dgm:spPr/>
      <dgm:t>
        <a:bodyPr/>
        <a:lstStyle/>
        <a:p>
          <a:endParaRPr lang="en-US"/>
        </a:p>
      </dgm:t>
    </dgm:pt>
    <dgm:pt modelId="{2340322D-1F47-4C31-A5B0-B2F41FE89CAC}">
      <dgm:prSet/>
      <dgm:spPr/>
      <dgm:t>
        <a:bodyPr/>
        <a:lstStyle/>
        <a:p>
          <a:r>
            <a:rPr lang="en-IN" dirty="0"/>
            <a:t>Main method definition: execution starts from main method to run a Java program</a:t>
          </a:r>
          <a:endParaRPr lang="en-US" dirty="0"/>
        </a:p>
      </dgm:t>
    </dgm:pt>
    <dgm:pt modelId="{0F973A88-04BB-4086-AD87-08685C87594B}" type="parTrans" cxnId="{472ACF6E-899E-4EE5-97E6-41AB8367DE95}">
      <dgm:prSet/>
      <dgm:spPr/>
      <dgm:t>
        <a:bodyPr/>
        <a:lstStyle/>
        <a:p>
          <a:endParaRPr lang="en-US"/>
        </a:p>
      </dgm:t>
    </dgm:pt>
    <dgm:pt modelId="{0445A4EA-1989-4218-B330-90B5B03994DF}" type="sibTrans" cxnId="{472ACF6E-899E-4EE5-97E6-41AB8367DE95}">
      <dgm:prSet/>
      <dgm:spPr/>
      <dgm:t>
        <a:bodyPr/>
        <a:lstStyle/>
        <a:p>
          <a:endParaRPr lang="en-US"/>
        </a:p>
      </dgm:t>
    </dgm:pt>
    <dgm:pt modelId="{2148D76C-06C1-427B-A764-55455BBF9E46}" type="pres">
      <dgm:prSet presAssocID="{A7AA802A-82A0-4D85-9209-3BFDB515C930}" presName="linear" presStyleCnt="0">
        <dgm:presLayoutVars>
          <dgm:animLvl val="lvl"/>
          <dgm:resizeHandles val="exact"/>
        </dgm:presLayoutVars>
      </dgm:prSet>
      <dgm:spPr/>
    </dgm:pt>
    <dgm:pt modelId="{EB987D80-466E-4550-BE10-086B5961F5A5}" type="pres">
      <dgm:prSet presAssocID="{8592121C-B614-4CFF-B48F-C6E76C6E02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272179-A462-46B5-AD34-B74BC2C02B90}" type="pres">
      <dgm:prSet presAssocID="{8592121C-B614-4CFF-B48F-C6E76C6E024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A7530F-A56E-42CC-954C-EC8C19403106}" srcId="{8592121C-B614-4CFF-B48F-C6E76C6E0247}" destId="{9A156816-63B0-4735-906F-D5FF6E392D35}" srcOrd="0" destOrd="0" parTransId="{18824A0D-7E90-4D84-BCFC-944F591E2B63}" sibTransId="{00B78FB9-5749-43CA-8496-09BA83FCD766}"/>
    <dgm:cxn modelId="{92CFDE25-039E-48B7-9F4E-86EF66547E9E}" type="presOf" srcId="{792F0339-B293-4113-B437-D52748904D65}" destId="{F7272179-A462-46B5-AD34-B74BC2C02B90}" srcOrd="0" destOrd="1" presId="urn:microsoft.com/office/officeart/2005/8/layout/vList2"/>
    <dgm:cxn modelId="{266A9740-25A6-44FE-98E4-A91AD79675F8}" type="presOf" srcId="{8592121C-B614-4CFF-B48F-C6E76C6E0247}" destId="{EB987D80-466E-4550-BE10-086B5961F5A5}" srcOrd="0" destOrd="0" presId="urn:microsoft.com/office/officeart/2005/8/layout/vList2"/>
    <dgm:cxn modelId="{A3025343-E800-419F-A5BC-9B35DEC5C731}" srcId="{8592121C-B614-4CFF-B48F-C6E76C6E0247}" destId="{792F0339-B293-4113-B437-D52748904D65}" srcOrd="1" destOrd="0" parTransId="{27B4ED43-7FE9-4842-8CBD-997B49995645}" sibTransId="{362630AB-D2E6-497B-9EB6-425E0BEF2243}"/>
    <dgm:cxn modelId="{1B640045-F4C7-468D-8328-68E864AAD1EA}" srcId="{A7AA802A-82A0-4D85-9209-3BFDB515C930}" destId="{8592121C-B614-4CFF-B48F-C6E76C6E0247}" srcOrd="0" destOrd="0" parTransId="{47C36EB8-FEF9-41F2-B4EC-6BB34E5455EF}" sibTransId="{4B00D6EA-9064-43DB-A501-EC643B1A3DA5}"/>
    <dgm:cxn modelId="{472ACF6E-899E-4EE5-97E6-41AB8367DE95}" srcId="{8592121C-B614-4CFF-B48F-C6E76C6E0247}" destId="{2340322D-1F47-4C31-A5B0-B2F41FE89CAC}" srcOrd="4" destOrd="0" parTransId="{0F973A88-04BB-4086-AD87-08685C87594B}" sibTransId="{0445A4EA-1989-4218-B330-90B5B03994DF}"/>
    <dgm:cxn modelId="{9E91AA88-73C9-486D-9AAE-528E0E68A6E7}" type="presOf" srcId="{A7AA802A-82A0-4D85-9209-3BFDB515C930}" destId="{2148D76C-06C1-427B-A764-55455BBF9E46}" srcOrd="0" destOrd="0" presId="urn:microsoft.com/office/officeart/2005/8/layout/vList2"/>
    <dgm:cxn modelId="{FD0578B1-392C-4AF1-A964-E1D60EF4AADF}" srcId="{8592121C-B614-4CFF-B48F-C6E76C6E0247}" destId="{F2372EBB-324A-4C8C-B44D-66B4F018373C}" srcOrd="3" destOrd="0" parTransId="{C4CBB4D7-A743-4E37-BD01-563DD564F0D0}" sibTransId="{E3F09FCE-66F7-4704-9007-AE366F4976A2}"/>
    <dgm:cxn modelId="{01FB01B3-C3F0-41A7-A4D2-4E8F7C399C47}" type="presOf" srcId="{2340322D-1F47-4C31-A5B0-B2F41FE89CAC}" destId="{F7272179-A462-46B5-AD34-B74BC2C02B90}" srcOrd="0" destOrd="4" presId="urn:microsoft.com/office/officeart/2005/8/layout/vList2"/>
    <dgm:cxn modelId="{4B3439BE-8A52-41E6-B0F8-6A460490795B}" srcId="{8592121C-B614-4CFF-B48F-C6E76C6E0247}" destId="{87510F0B-F56C-4C8C-BFA6-2C98ADDA864E}" srcOrd="2" destOrd="0" parTransId="{0BE9C6BB-0C3A-49B8-B66A-314F331FF7CE}" sibTransId="{2D3C19C8-22DD-4D60-8E7F-0A978BF0319C}"/>
    <dgm:cxn modelId="{D5B3DBBF-FF1A-493C-B149-C6B9E06D0CC6}" type="presOf" srcId="{F2372EBB-324A-4C8C-B44D-66B4F018373C}" destId="{F7272179-A462-46B5-AD34-B74BC2C02B90}" srcOrd="0" destOrd="3" presId="urn:microsoft.com/office/officeart/2005/8/layout/vList2"/>
    <dgm:cxn modelId="{0C887ADD-EA1E-4F71-9333-F32B20C6137F}" type="presOf" srcId="{9A156816-63B0-4735-906F-D5FF6E392D35}" destId="{F7272179-A462-46B5-AD34-B74BC2C02B90}" srcOrd="0" destOrd="0" presId="urn:microsoft.com/office/officeart/2005/8/layout/vList2"/>
    <dgm:cxn modelId="{434107FB-0480-4D6E-9AA7-73DA07BB1EA0}" type="presOf" srcId="{87510F0B-F56C-4C8C-BFA6-2C98ADDA864E}" destId="{F7272179-A462-46B5-AD34-B74BC2C02B90}" srcOrd="0" destOrd="2" presId="urn:microsoft.com/office/officeart/2005/8/layout/vList2"/>
    <dgm:cxn modelId="{82072639-C895-49F0-982B-0E7AA2A5AEBC}" type="presParOf" srcId="{2148D76C-06C1-427B-A764-55455BBF9E46}" destId="{EB987D80-466E-4550-BE10-086B5961F5A5}" srcOrd="0" destOrd="0" presId="urn:microsoft.com/office/officeart/2005/8/layout/vList2"/>
    <dgm:cxn modelId="{FC5C799F-884F-4DE0-80D9-BE9837FEF692}" type="presParOf" srcId="{2148D76C-06C1-427B-A764-55455BBF9E46}" destId="{F7272179-A462-46B5-AD34-B74BC2C02B9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7D80-466E-4550-BE10-086B5961F5A5}">
      <dsp:nvSpPr>
        <dsp:cNvPr id="0" name=""/>
        <dsp:cNvSpPr/>
      </dsp:nvSpPr>
      <dsp:spPr>
        <a:xfrm>
          <a:off x="0" y="346815"/>
          <a:ext cx="10575820" cy="71954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 Java program consists one or more of the following sections:</a:t>
          </a:r>
          <a:endParaRPr lang="en-US" sz="3000" kern="1200" dirty="0"/>
        </a:p>
      </dsp:txBody>
      <dsp:txXfrm>
        <a:off x="35125" y="381940"/>
        <a:ext cx="10505570" cy="649299"/>
      </dsp:txXfrm>
    </dsp:sp>
    <dsp:sp modelId="{F7272179-A462-46B5-AD34-B74BC2C02B90}">
      <dsp:nvSpPr>
        <dsp:cNvPr id="0" name=""/>
        <dsp:cNvSpPr/>
      </dsp:nvSpPr>
      <dsp:spPr>
        <a:xfrm>
          <a:off x="0" y="1066365"/>
          <a:ext cx="10575820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78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Documentation Section: says in simple English what task the program will solve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Package statement: organizing similar codes in package makes it easy for anyone to utilize it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Import statement: helps in reusing other’s written code; we don’t import package to use print/</a:t>
          </a:r>
          <a:r>
            <a:rPr lang="en-IN" sz="2300" kern="1200" dirty="0" err="1"/>
            <a:t>println</a:t>
          </a:r>
          <a:r>
            <a:rPr lang="en-IN" sz="2300" kern="1200" dirty="0"/>
            <a:t>, because the library for it is automatically included by compiler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Class definition: present in every Java program, it’s a logical entity which contain all the variables, methods to manipulate those variables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Main method definition: execution starts from main method to run a Java program</a:t>
          </a:r>
          <a:endParaRPr lang="en-US" sz="2300" kern="1200" dirty="0"/>
        </a:p>
      </dsp:txBody>
      <dsp:txXfrm>
        <a:off x="0" y="1066365"/>
        <a:ext cx="10575820" cy="298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19T04:38:08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4533 0,'17'18'47,"1"-18"-32,0 0-15,-1 17 16,18-17-1,1 18 1,-1 0 0,36 17-1,-1-17 1,18-1 0,-17 1-1,-18 0 1,-36-18-1,19 0-15,-1 17 32,18-17-17,18 18 1,-1-1 0,18 1-1,0-18 1,-17 35-1,35-35 1,-36 18 0,36-18-1,0 0 1,0 0 0,0-18 15,17 18-16,-88 0-15,89 0 0,-1-17 32,-34 17-17,16 0 1,-34 0 0,17-18-1,0 18 1,-17-18-1,17 18 1,-53 0 0,54 0-1,-19 0 1,54-17 0,-19-1 15,1 18-16,0-17-15,-35 17 32,-18 0-17,0-18 1,-1 18 0,-16 0-1,-1 0 1,-17 0-1,-1 0 1,1 0 0,-18-18 15,18 18 16</inkml:trace>
  <inkml:trace contextRef="#ctx0" brushRef="#br0" timeOffset="2871.05">5927 4498 0,'17'18'16,"1"-18"-1,0 0-15,-1 17 16,36 18 0,-18 1-1,1-19 16,-19-17-31,36 36 16,18-19 0,17 1-16,-17-18 31,52-18-15,-35 18-16,-17-17 31,17-19-16,-35 19 1,0-1 0,-18 0-1,0-17 1,36-18 0,-18 0 15,0 0-16,-18 1-15,-17 16 32,-1-17-17,-17 0 1,0-17 0,0-1-1,-17 18 1,-19-17-1,1-1 1,0 18 0,0-17-1,-1 17 1,1-18 0,0 18-1,-1 0 1,-16 1 15,16 16-15,1 1-1,0 17 1,-1 1 0,-34-19-16,17 36 31,-18-17-16,54 17-15,-36-18 16,18 18 0,-18-17-1,0 17 1,0 17 0,-18-17 15,18 18-31,-17 17 15,-1 0 17,1-17-17,34 17 1,19-17 0,-1-18-16,-17 35 0,-18 18 31,0-18-16,0 18 1,35-35 0,1 0-1,-18 17 1,-1 0 0,1 18-1,35-35 16,-35 52-31,17-34 32,0-1-32,1 18 31,17-18-15,0 36-1,0-18 1,17 17-1,-17 1 1,18-1 0,-18 1-1,18-18 1,-1-18 0,36 18-1,-17 0 16,16-18-15,-16 0 0,-19-17-16,1 0 31,17-1-15,1 1-1,-1-1 1,-18 1-1,19-18 1,-1 18 0,18-18-1,-18 0 1,-17 0 0,-1 0-1,1 0 1,0 0 31,-1 0-32,1 0 1,0-18 0</inkml:trace>
  <inkml:trace contextRef="#ctx0" brushRef="#br0" timeOffset="5271.01">1764 776 0,'35'18'47,"-17"-18"-47,17 0 16,36 17-16,176 1 16,-195-18-16,107 18 15,-71-1 1,-35-17-1</inkml:trace>
  <inkml:trace contextRef="#ctx0" brushRef="#br0" timeOffset="5860.33">1834 1270 0,'18'0'0,"-36"0"0,54 0 0,-19 0 0,72 0 15,34 0 1,53 0-1,36-18 1,-106 18 0,-53 0 15,-36 0 0,-34 18-15</inkml:trace>
  <inkml:trace contextRef="#ctx0" brushRef="#br0" timeOffset="6458.46">1764 1693 0,'35'18'16,"-17"-18"0,-1 0-16,19 0 0,-1 0 15,106 0 1,-106 0-16,71 0 0,35 0 31,-52 0-15,-19 0-1,-17 0 1,-35 0-16</inkml:trace>
  <inkml:trace contextRef="#ctx0" brushRef="#br0" timeOffset="7118.42">1693 2222 0,'0'0'0,"18"0"0,70 0 16,71 0 0,0-17-1,-124 17 1,106-18 0,-70 18-1,-18 0 1,-36 0-16</inkml:trace>
  <inkml:trace contextRef="#ctx0" brushRef="#br0" timeOffset="7590.25">1676 2593 0,'0'0'16,"17"0"-16,1 0 0,0 0 0,17 0 16,18 0-16,88 0 15,0-18 1,0 36-1,-88-18 1,18-18 0,-36 18-1,-17 0 1</inkml:trace>
  <inkml:trace contextRef="#ctx0" brushRef="#br0" timeOffset="8900.2">1270 564 0,'53'0'16,"17"0"15,-34 0-31</inkml:trace>
  <inkml:trace contextRef="#ctx0" brushRef="#br0" timeOffset="12048.4">1288 635 0,'17'18'62,"-17"-1"-46,0 1-16,0 0 16,0-1-16,18-34 62,-18-1-62,18 0 0,-1 1 31,1 17-31,17 0 32,-17 0-17,-1 17 1,1-17 15,0-17-15,-1 17 15,1 0-15,0 0-1,-1 0-15,1 0 16,35 17-1,-18 1 1,-17-18 0,35 0-1,0-35 1,-1-1 0,-34 19-1,0-1 1,-54 36 31,19-1-47,-1 1 15,18 0 1,18-18 15,-1 0-31,36-36 16,-35 19-1,0 17 17,17 0-17,-17 17-15,34 1 32,-16-18-17,-1 0-15,-17 0 31,-1 0 1,1 0-32,52-35 15</inkml:trace>
  <inkml:trace contextRef="#ctx0" brushRef="#br0" timeOffset="12179.95">2152 406 0,'0'0'0</inkml:trace>
  <inkml:trace contextRef="#ctx0" brushRef="#br0" timeOffset="12403.22">2258 617 0,'0'0'0,"0"-17"16,17-1 0,1 18-16,17-18 15,1 36 1,-1 17-1,18-17 1</inkml:trace>
  <inkml:trace contextRef="#ctx0" brushRef="#br0" timeOffset="12680.19">2716 335 0,'0'0'0,"-17"0"16,-1 18-16,18 35 15,-18-18 1,18 0-16,18 53 0,0 18 15,-18-35 1,17-54 15</inkml:trace>
  <inkml:trace contextRef="#ctx0" brushRef="#br0" timeOffset="12868.71">2981 459 0,'0'0'16,"35"0"0,1 35-1,16 53 1,-34-70-16,0 105 16,-36 18-1,-52-17 1</inkml:trace>
  <inkml:trace contextRef="#ctx0" brushRef="#br0" timeOffset="16299.98">3792 494 0,'-17'0'32,"-1"18"-32,0-18 15,18 35 1,-17 0 0,34 18-1,1-35 1,0-1-16,-1 19 15,-17-19 1,18 1 15,-36 52-31,18-34 32,-17-19-17,17 19 1,17-1-1,-17 18 1,-70 53 0,35-53-16</inkml:trace>
  <inkml:trace contextRef="#ctx0" brushRef="#br0" timeOffset="16978.47">2117 3581 0,'0'0'0,"17"-18"15,1 36 1,0-1-1,52 72-15,-17-37 32,-18 19-17,-17-53 1,0-1 0,-18 1 15,0 0-31,-18 34 15,18-16-15,-18 70 16,1-36 0,17-35-1,0 1 17,0-19-32</inkml:trace>
  <inkml:trace contextRef="#ctx0" brushRef="#br0" timeOffset="18051.79">3581 1429 0,'0'17'0,"0"-34"0,0 52 16,17-17 62,-17-54-63</inkml:trace>
  <inkml:trace contextRef="#ctx0" brushRef="#br0" timeOffset="18608.5">3722 670 0,'0'53'0,"0"-106"0,-18 124 0,18-54 0,-17 107 16,-1 35 15,18-53-16,0-36-15,0-52 16,0 17 0,0-17-1,0-1 1</inkml:trace>
  <inkml:trace contextRef="#ctx0" brushRef="#br0" timeOffset="20211.32">2152 3440 0,'0'-18'0,"0"36"0,18-54 15,-1 36 17,1 0-17,17 53 1,0 106-1,-17-53 1,0-36 0,-1-52-16,1 17 15,0-35 1,-1 0 0,36-17-16,-18-1 15,-17 0 1,-36 1 31,1 34-47,-18 1 15,-36 53 1,0 17 0,36 35-16,17-17 31,1 35-16,-1-17 1,-17-1 0,0 1-1,17-107 1,18 1 0</inkml:trace>
  <inkml:trace contextRef="#ctx0" brushRef="#br0" timeOffset="21591.38">3810 318 0,'0'0'0,"-18"0"32,1 0-32,-1 0 15,0 0-15,-34 17 16,-1 18 0,17 1-1,19 17 1,34 0-1,36 52 17,-35-34-32,0-18 31,-36-18-15,0 0-1,1-35 1,-1 0-1,0 0 1,1 0 0,17 53-1,-18 0 1,36 0 0,17 71-1,-35-1 16,-35 1-15,17-1 0,0-70-1,18-18 1,18 18 0,-18-18-16</inkml:trace>
  <inkml:trace contextRef="#ctx0" brushRef="#br0" timeOffset="31998.85">23319 1499 0,'0'0'0,"17"-17"32,-34 70 61,17-36-77,-18 1-16,18 17 0,-35 89 16,-1 34-1,1-17 1,18 1 0,-1-107-1,-17 124-15,-1-18 16,1 35 15,17-35-31,1 36 31,17-89-15,0-35-16,0-18 31,0-17-15,70-89-1</inkml:trace>
  <inkml:trace contextRef="#ctx0" brushRef="#br0" timeOffset="33753.15">23513 1552 0,'17'0'15,"-34"0"-15,70 0 0,-1-17 0,1 17 16,106 0-16,88 0 31,18 0-31,-89 0 31,18 0-15,0-18 0,-88 18-1,-53 0 1,0 0-1,-36 0 1,36 0 0,-17 18-1,-1-1 1,0-17 0,0 18-1,1 0 16,-19-18-31,1 17 47,0 1-47,-1 17 16,-17-17 0,18 35-1,17 0 1,-17 35-1,-1 18 1,-34 52 0,-1-34-1,18 35 1,-17-18 0,17 0-1,-18 35 1,0-52-1,18-54 17,0-17-17,0 0-15,0-18 32,0 53-17,0-35 1,0 0-1,0-35 1,0 0 0,18 17-1,-18-18 32,-35-34 0,17 17-47,-70-18 31,70 18-31,-70-17 0,-36-1 32,-34-17-17,17 35-15,-36-18 31,54 18-15,17-18 0,0 18-1,-17-17 1,-1 17 0,36-18-1,0 0 16,17 1-15,1 17 0,-71-35-1,35 35-15,0-18 16,18 0 15,35 18-15,35-17-1,-17 17 1,0 17 0,-1-17-1,-17 0 1,36 0 0,-1 18-1,0-18 1,1 0 15,-1 0 0,1 0-31,-1 0 16,0 18 15,1-18-15</inkml:trace>
  <inkml:trace contextRef="#ctx0" brushRef="#br0" timeOffset="34418.61">24342 3545 0,'-36'18'47,"19"0"-47,-19-18 0,-52 53 16,-35 52 0,88-87-16,-107 88 15,37-18 1,52-53-1,35-17 1</inkml:trace>
  <inkml:trace contextRef="#ctx0" brushRef="#br0" timeOffset="34768.81">24201 3581 0,'0'-18'16,"17"36"15,1-1-31,-1 19 0,54 69 16,-53-69-16,70 87 15,0 1 1,-17-36-1,-18-18 1,-36-34 15,1-19-15,-1 1-16,1-36 47,17 1-32,-17-19-15</inkml:trace>
  <inkml:trace contextRef="#ctx0" brushRef="#br0" timeOffset="35784.75">27640 2064 0,'-18'0'16,"1"0"-16,-1 0 31,1 0-31,-36 35 16,-36 36-1,1 34 1,88-69-16,-35 105 16,53-18-1,70 36 1,18-106 0,-18-35-1,35-36 1,1-35-1,70-88 1,-106 17 15,-53-70-15,-52 71 0,-72-18-1,37 88 1,-54 35-1,-53 71 1,88-35-16</inkml:trace>
  <inkml:trace contextRef="#ctx0" brushRef="#br0" timeOffset="36330.75">27711 2858 0,'0'35'32,"0"-18"-17,0 1-15,0 35 0,-18 106 32,18-53-32,-18-18 15,18-71 1,0 36-1,0-35 17</inkml:trace>
  <inkml:trace contextRef="#ctx0" brushRef="#br0" timeOffset="36578.3">27640 3369 0,'-18'0'0,"36"0"0,-53 18 15,17-18-15,-35 53 0,-70 35 31,17 0-15,18-17 0,70-54-16,-17 18 15,17-17 1</inkml:trace>
  <inkml:trace contextRef="#ctx0" brushRef="#br0" timeOffset="36858.15">27711 3440 0,'17'17'0,"-34"-34"0,52 34 0,-17 1 0,52 35 31,54 53-15,-71-36 0,-1-17-1,-52-35-15,36 17 16,-19-17 0,1-1-1</inkml:trace>
  <inkml:trace contextRef="#ctx0" brushRef="#br0" timeOffset="37229.61">27675 2822 0,'-17'0'0,"34"0"0,-70 36 16,36-19-16,-71 71 16,-1 1-1,72-72 1,-36 36 0,35-35-16,1-1 15</inkml:trace>
  <inkml:trace contextRef="#ctx0" brushRef="#br0" timeOffset="37499.97">27834 2893 0,'18'17'0,"-36"-34"0,53 34 15,1 1-15,17 17 0,52 89 16,-52-36 15,-17-35-31,-36 0 32,17-36-32,-17 19 31,18-36-31</inkml:trace>
  <inkml:trace contextRef="#ctx0" brushRef="#br0" timeOffset="38578.75">26035 3157 0,'-18'-17'31,"1"34"-15,17 1-16,-18-18 16,-52 88-16,-36 0 15,18 18 16,-1 18-31,54-71 32,0 17-17,17-35 1</inkml:trace>
  <inkml:trace contextRef="#ctx0" brushRef="#br0" timeOffset="39882.14">25859 3246 0,'0'-18'31,"17"0"-15,-17 1-1,18 17-15,0-18 16,17 0-1,-18 18-15,19 0 16,17-17 0,0 17-1,-36 17 1,89-17-16,-18 0 16,-35-17 15,-18 17-16,-17 0 1,0 0 15,-1 0-15,1 17 62,0-17-78,-1 0 31,1 0 32,0 0-48,-1 0 1,1 0 15,-1 18 63,-34 0-78,-1-18-1,1 17-15,17 1 16,-36 0-16,-17 34 16,-35 37 15,18-36-31,-1-1 15,36 1 17,-1 0-17,19-53-15,-18 53 16,-1-17 0,-17 16-1,36-34 1,-1 0-1,-17-1 1,17 1 0,-17 17-1,-18-17 1,35 0 0,-17-1-1,35 1 16,-18-18-31,1 17 32,17 1-17,-18 0 1,1-1 15</inkml:trace>
  <inkml:trace contextRef="#ctx0" brushRef="#br0" timeOffset="40178.18">25435 3845 0,'0'0'0,"18"0"0,0 0 16,-1 0 15,1 0-15,52 36-1,-17-19 1,-35 1-16,17-18 16,18 17-1</inkml:trace>
  <inkml:trace contextRef="#ctx0" brushRef="#br0" timeOffset="41246.04">26705 3263 0,'-35'18'31,"17"-18"-31,1 0 0,-54 17 15,54 1-15,-72-18 16,19 18 0,-36-1-1,35 1 1,-34 0 0,-1-1 15</inkml:trace>
  <inkml:trace contextRef="#ctx0" brushRef="#br0" timeOffset="41858.46">25876 3616 0,'53'-18'15,"-35"18"-15,17 0 0</inkml:trace>
  <inkml:trace contextRef="#ctx0" brushRef="#br0" timeOffset="42041.65">25753 3704 0,'0'0'0,"17"0"0,1 0 0,53 0 32,-54 0-32,19-17 0</inkml:trace>
  <inkml:trace contextRef="#ctx0" brushRef="#br0" timeOffset="48750.38">27534 2399 0,'-17'0'0,"70"0"93</inkml:trace>
  <inkml:trace contextRef="#ctx0" brushRef="#br0" timeOffset="49000.61">27940 2293 0,'18'-18'47</inkml:trace>
  <inkml:trace contextRef="#ctx0" brushRef="#br0" timeOffset="49360.28">27781 2328 0,'0'0'16,"-17"0"-16,17 18 47,-18-18-32,18 18 1,0-1-1,0 1-15,0 0 16,-18 17 0,18 0-1,0-17 1,0-1 15</inkml:trace>
  <inkml:trace contextRef="#ctx0" brushRef="#br0" timeOffset="51271.25">27993 741 0,'-18'53'15,"1"-36"-15,17 19 0,-53 17 31,35-1-15,0-34 0,18 0-1,18-54 17,-18 19-32,35-36 15,-35 35 1,36-17-16,-19 17 31,1 1-31,0-1 31,-1 18-31,1 18 16,17 17 0,0 36-1,-35-19 1,0 1-1</inkml:trace>
  <inkml:trace contextRef="#ctx0" brushRef="#br0" timeOffset="51472.96">27940 988 0,'0'0'0,"18"0"0,-1 0 0,19 0 16,34-18-16,-35 18 16</inkml:trace>
  <inkml:trace contextRef="#ctx0" brushRef="#br0" timeOffset="52171.91">28399 952 0,'0'0'0,"0"18"16,17 35 0,-17-35-1,0-1-15,0 1 16,18-36 31,-18-17-32,0-18 1,18-17 0,34-1-1,-16 36 16,-19 17-31,1 18 32,0 0-17,-18 35-15,0 1 32,0-19-17,0 1 16,17-18-15,1 0 0,0 0-16,17 18 15,0-1 1,-17 18 0,-1-17-1,-34 35 1,-19-18 15,1 1-31,18-36 31</inkml:trace>
  <inkml:trace contextRef="#ctx0" brushRef="#br0" timeOffset="52758.68">29563 970 0,'0'0'15,"0"18"-15,17-18 16</inkml:trace>
  <inkml:trace contextRef="#ctx0" brushRef="#br0" timeOffset="53070.28">30057 1005 0,'17'0'15,"-34"0"-15,52 0 0,-17-17 16,-1 17 0,1 0-1</inkml:trace>
  <inkml:trace contextRef="#ctx0" brushRef="#br0" timeOffset="53985.46">28275 1358 0,'53'18'15,"-35"-18"-15,88 0 0,52 0 31,72 17-15,-178-17-16,143 0 16,-37 0-1,1 0 1,-88-17 0,34 17-1,-69 0 1,34 0-1,-34 0 17,-19 0-17,1 0 17,-1 0-17</inkml:trace>
  <inkml:trace contextRef="#ctx0" brushRef="#br0" timeOffset="63358.28">27817 1129 0,'0'0'0,"-18"18"0,18-1 16,-18-17-16,18 18 31,18-53-15,-18 17-16,35-53 31,18-17-15,-18 18-16,1-1 31,-1 18-16,-17 18 1,-1 17 0,1 1-1,-1 34 1,-17 1 0,0-1-16,36 36 15,-1 18 16,0-1-31,1 1 32,-19-53-32,1 17 31,-18 0-15</inkml:trace>
  <inkml:trace contextRef="#ctx0" brushRef="#br0" timeOffset="63594.37">27940 1005 0,'53'0'63,"-35"0"-63,17 0 16,0 0-1</inkml:trace>
  <inkml:trace contextRef="#ctx0" brushRef="#br0" timeOffset="65408.3">28557 864 0,'0'0'0,"-35"36"31,35-19-31,-35 1 32,35-1-17,-18 36 1,1-53-16,17 36 16,-18-19-16,18 1 31,0 0-16</inkml:trace>
  <inkml:trace contextRef="#ctx0" brushRef="#br0" timeOffset="66018.42">28963 635 0,'0'18'0,"0"-36"0,18 36 0,-18-1 15,17-17-15,1 36 16,-36-1 0,-35-18 15,18 1-31,0 0 31,52-1-15,36 1-1,18 17 1,-18 1 0,-53-19-16,18 1 15,-36 17 1,-17 18 0,-36 0-1,-35 0 1,-17-18-1,70-35 1</inkml:trace>
  <inkml:trace contextRef="#ctx0" brushRef="#br0" timeOffset="66739.67">30021 864 0,'0'18'16,"-17"0"0,17-1-16,-53 71 15,18 1 1,35-72-16,-36 19 16,36-1-1</inkml:trace>
  <inkml:trace contextRef="#ctx0" brushRef="#br0" timeOffset="67069.22">30162 1058 0,'0'0'0,"0"-17"16,0-19-16,0 1 31,106-18-31,18 53 31,-54 18-15,1 17-1,-89 36 1,-52 17 0,17-35-1,18-18 1,70-35 31,-18-18-47,54 1 0,0-1 31,-54 18-31</inkml:trace>
  <inkml:trace contextRef="#ctx0" brushRef="#br0" timeOffset="67259.87">30709 1305 0,'0'0'0,"0"18"16,0 0-1,18-18 1,0 35 0,-18-18-1,17 19 1,-17-19-1</inkml:trace>
  <inkml:trace contextRef="#ctx0" brushRef="#br0" timeOffset="67419.75">31150 1235 0,'0'0'16,"18"-18"-1,17 0 1,-17 18-16,52-17 16,1 17-1</inkml:trace>
  <inkml:trace contextRef="#ctx0" brushRef="#br0" timeOffset="67718.73">32032 1235 0,'0'0'0,"36"0"16,-19 0-1,1 0-15,-1 0 16,19 0 0</inkml:trace>
  <inkml:trace contextRef="#ctx0" brushRef="#br0" timeOffset="69458.22">23248 1640 0,'35'0'47,"-17"0"-47,35 18 15,53-18 1,-71 0-16,88 0 16,-34 0-1,-36 0 1,-18 0 15,0 0-15,18-18-16,0 18 31,-35 0-15,-1 0 15</inkml:trace>
  <inkml:trace contextRef="#ctx0" brushRef="#br0" timeOffset="73952.16">23583 1817 0,'0'-18'15,"-17"18"64,-1 0-64,0 0 32,1 0-31,-1 0-1,18 18-15,-18-18 16,1 0 0,-1 17-1,-17 19 1,17-19-1,1 19 1,-1-1 0,18 0-1,0 18 1,18-35 0,-1 17-1,1-17 1,-1-18-1,1 17 17,35-17-17,0-17-15,-18-1 32,0 0-17,-17 1-15,0-19 31,-1 19-15,1-18 0,-18-1-1,0 19 1,0-1 0,0 0-1,0 1 1,-18-1-1,1 18 1,-1-18 15,-17 18-15,17 0 0</inkml:trace>
  <inkml:trace contextRef="#ctx0" brushRef="#br0" timeOffset="74828.64">23971 1852 0,'0'-18'78,"-17"54"126,17-19-189,0 1 1,-18 0-16,18 35 15,-18 35 1,1-35 0,-1 0-1,18-36 1,0 1-16</inkml:trace>
  <inkml:trace contextRef="#ctx0" brushRef="#br0" timeOffset="75402.5">24218 1887 0,'-17'18'109,"17"0"-109,0-1 0,-18 1 0,0 35 16,1 35-1,17-70-15,-18 52 16,18-35-1,0 1 1</inkml:trace>
  <inkml:trace contextRef="#ctx0" brushRef="#br0" timeOffset="76500.16">23689 2381 0,'0'0'0,"0"-17"125,-18 17-31,1-18-47,-1 18 15,0 18 1,18-1-48,-17-17-15,-1 53 16,1-35 0,-19 35-1,1 17 1,17-34-16,18-19 31,-17 1-15</inkml:trace>
  <inkml:trace contextRef="#ctx0" brushRef="#br0" timeOffset="76949.28">23812 2469 0,'18'-17'0,"-36"52"63,18-17-48,-17-18-15,17 17 0,-18 19 0,18-1 32,0 0-17,18-17 1,17-1 0,0-17-16,-17 0 15,35-35 1,-35-18-1,-1 36-15,-34-36 16,-1 0 0,0 35 15,18 1-31</inkml:trace>
  <inkml:trace contextRef="#ctx0" brushRef="#br0" timeOffset="77328.42">24165 2452 0,'18'-18'31,"-18"53"0,0-17-31,0 0 16,0-1-16,0 19 16,18-1-1,-18-17 1,17-1 0,1-17-16,35 0 31,-18-35-16,-17-18 1,-18 18 0,-18-1-1,0 19 1,1 17 0</inkml:trace>
  <inkml:trace contextRef="#ctx0" brushRef="#br0" timeOffset="78531.89">23566 2875 0,'-18'35'47,"18"-17"-47,-18 0 16,-52 88-16,52-54 15,0 1 16,1-35-31</inkml:trace>
  <inkml:trace contextRef="#ctx0" brushRef="#br0" timeOffset="78778.98">23865 2928 0,'0'0'0,"0"53"47,0-35-31,0-1 0,18 1-16,-18 0 15,-18 34 1,18-16-1,0-19 1</inkml:trace>
  <inkml:trace contextRef="#ctx0" brushRef="#br0" timeOffset="79027.98">24042 3052 0,'0'-18'16,"17"18"46,-17 35 1,0-17-48,0-1-15</inkml:trace>
  <inkml:trace contextRef="#ctx0" brushRef="#br0" timeOffset="86858.48">27711 4745 0,'-18'0'0,"18"-18"31,-18 36 31,1-18-30,-1 17-32,0-17 15,18 18-15,-52 35 16,16 0 0,36-35-16,-17 52 15,-1 1 1,36 35-1,-1-36 1,19 1 0,-1-36 15,18 0-15,17-35-1,-17 0 1,18-35-1,-36-18 1,36-35 0,-36 0-1,-17 17 1,-18-17 0,-18 35-1,-17 0 1,17 18-1,0 17 1,-17 0 15,-18 1-15,-17 17-16,34 17 31,19 1-31</inkml:trace>
  <inkml:trace contextRef="#ctx0" brushRef="#br0" timeOffset="87838.85">28258 4939 0,'35'0'62,"-18"0"-46,19 0-16,-1 0 0,71 0 16,88 0-1,-53 0 1,-71 0-1,-17 0 1,-35 0 0,0 0 15,-1-18-31</inkml:trace>
  <inkml:trace contextRef="#ctx0" brushRef="#br0" timeOffset="88274.59">28751 4710 0,'0'0'15,"-17"-18"-15,52 53 79,-17-17-64,-1-18-15,19 35 16,-1-17-16,35 35 0,-17-36 31,-35 1-15,0-18 15,-18 35-15,-36 36-1,19-54-15,-72 72 16,37-19-1,34-17-15</inkml:trace>
  <inkml:trace contextRef="#ctx0" brushRef="#br0" timeOffset="88906.55">27446 4286 0,'0'-17'0,"0"34"0,0-17 47,0 18-47,0 17 0,0 106 31,-18-17-31,36-36 31,0-35-31</inkml:trace>
  <inkml:trace contextRef="#ctx0" brushRef="#br0" timeOffset="89131.29">27746 4357 0,'0'0'16,"0"-18"-1,0 53 17,-18-17-32,18 35 15,0 88 1,0-70 15,0-18-31,0-36 31</inkml:trace>
  <inkml:trace contextRef="#ctx0" brushRef="#br0" timeOffset="89318.5">27446 4604 0,'-18'0'0,"36"-18"63,0 18-63,-1 0 0,89-18 15,18 18 1</inkml:trace>
  <inkml:trace contextRef="#ctx0" brushRef="#br0" timeOffset="89490.7">27905 4551 0,'17'0'31,"1"-18"-15,0 18 15,-1-17-31,19-19 16</inkml:trace>
  <inkml:trace contextRef="#ctx0" brushRef="#br0" timeOffset="89798.62">28099 4269 0,'17'-18'0,"-34"36"15,34-54-15,-17 72 31,0-19-15,0 19-16,-35 87 0,17-17 31,18-18-15,0-53-16,18-17 31,0 0-15,52-18-1,19-18 1,-19 0 0,1 1-1</inkml:trace>
  <inkml:trace contextRef="#ctx0" brushRef="#br0" timeOffset="91038.69">30074 4128 0,'0'17'63,"0"1"-63,0-1 0,0 1 16,0 88-1,-17-18 1,-1-35-1,18-18 1,0-17 0,0 0-1,0-1 17,0 1 30,0-1-15</inkml:trace>
  <inkml:trace contextRef="#ctx0" brushRef="#br0" timeOffset="91349.14">30004 4604 0,'-18'17'15,"36"-34"-15,-18 34 63,17-17-47,1 0-1,0 0-15,-1 0 0,36-17 16,35 17-1,-17-18 1,-53 18-16,17 0 16,-17-18-1,17 18 1</inkml:trace>
  <inkml:trace contextRef="#ctx0" brushRef="#br0" timeOffset="91986.93">30586 4463 0,'35'0'78</inkml:trace>
  <inkml:trace contextRef="#ctx0" brushRef="#br0" timeOffset="92349.21">30780 4057 0,'18'0'0,"-18"-18"15,0 36 17,0 0-17,0 105 1,-36 1 0,19-36-1,17-35 1,17-18-1,19-17 1,69-1 0,-69-17-16,87-17 15,-52-1 1,-54 18 0,1 0-1</inkml:trace>
  <inkml:trace contextRef="#ctx0" brushRef="#br0" timeOffset="93254">30551 4780 0,'0'0'0,"-18"0"16,0 0 15,18 18-31,-17-1 0,-36 72 16,35 16-1,18-34 1,35-18-1,1-18 17,-19-17-32,19-18 15,16-18 1,1-88 0,-53-17-1,-70 35-15,-36 52 31</inkml:trace>
  <inkml:trace contextRef="#ctx0" brushRef="#br0" timeOffset="94118.75">27817 5803 0,'0'-17'31,"-18"52"-16,18 0 1,0 18-16,-35 70 16,17 1-1,0-53 1,18-19 0,18-34-1,0-18-15</inkml:trace>
  <inkml:trace contextRef="#ctx0" brushRef="#br0" timeOffset="94452.05">28681 5962 0,'53'0'16,"-36"0"-16,89 0 16,71 18-1,-107-1 1</inkml:trace>
  <inkml:trace contextRef="#ctx0" brushRef="#br0" timeOffset="94683.1">28945 5856 0,'0'0'0,"18"35"47,-18-17-31,0 0-16,0-1 0,0 19 15,0-19 1,-18 71 0,-35 1-1,36-72-15,-1 36 0</inkml:trace>
  <inkml:trace contextRef="#ctx0" brushRef="#br0" timeOffset="95130.57">30515 5874 0,'0'0'16,"-17"0"-16,17 17 16,-18-17-16,-35 71 15,35-36-15,-34 71 16,34-18 0,18 0-1,18-17 1,-18-36-16</inkml:trace>
  <inkml:trace contextRef="#ctx0" brushRef="#br0" timeOffset="96049.12">27552 6950 0,'18'-18'16,"-36"36"-16,53-54 0,-17 19 0,35-18 15,70-1 1,-52 54 0,-1 88-1,-70 17 1,-53 18-1,-88 18 17,35-106-17,36-35 1,52-36 0,36 0-1,52-17 1,72 35-1,-19 18 1,1 17 0,-54-35-16</inkml:trace>
  <inkml:trace contextRef="#ctx0" brushRef="#br0" timeOffset="96228.74">28681 7250 0,'0'-18'16,"35"0"-1,-17 1 1,105-1 0,-88 18-16,107-18 15,-37 1-15</inkml:trace>
  <inkml:trace contextRef="#ctx0" brushRef="#br0" timeOffset="96668.39">29034 6914 0,'17'18'31,"-17"0"-15,18-1-16,0 36 15,-18 0 1,0 0 0,0 18-1,-18-36 1,18 18-1,-35-18 1,-1 18 0</inkml:trace>
  <inkml:trace contextRef="#ctx0" brushRef="#br0" timeOffset="97558.54">30568 6914 0,'0'0'0,"0"36"31,0-19-15,-35 107-1,-18 17-15,35-71 32,71-17-17,18-35 1</inkml:trace>
  <inkml:trace contextRef="#ctx0" brushRef="#br0" timeOffset="97898.52">30974 6950 0,'0'-18'0,"0"36"0,0-54 0,0 19 31,0 87 1,18 54-32,-1-18 15,1-53 16,-1-36-31,19-34 32,-1-36-17,-17 35-15,-1-70 16,-52 17 0,-53 1-1,0 34 1,70 19-1</inkml:trace>
  <inkml:trace contextRef="#ctx0" brushRef="#br0" timeOffset="99349.05">27693 8026 0,'35'-36'32,"-17"36"-32,35-17 15,-18 34 1,0 36-1,-52 18 1,-1-36 0,1-17-16,17-1 31,-18-17-15,53 0-1,-17 0-15,17 18 16,18 0-1,-18 17-15,-17 0 32,-53 36-17,-36 17 1,18-17 0</inkml:trace>
  <inkml:trace contextRef="#ctx0" brushRef="#br0" timeOffset="99564.98">28663 8237 0,'0'0'0,"35"-35"15,-35 17 1,36 18 0,52 0-1,53 18 16,35-36-31,-105 1 32,-53-18-17,-18 17-15</inkml:trace>
  <inkml:trace contextRef="#ctx0" brushRef="#br0" timeOffset="99778.9">28998 7973 0,'-17'0'0,"34"0"0,-52 17 15,35 1 1,35 17 0,106 36-1,-70-18 1,-36 17 15,-105 19-15,-54 16-1,71-69-15,36-36 16</inkml:trace>
  <inkml:trace contextRef="#ctx0" brushRef="#br0" timeOffset="100298.93">30709 8026 0,'0'0'0,"-17"35"47,17-17-32,17 52 1,-17-52-16,0 52 15,18-17-15,35 0 32,-35-53-32</inkml:trace>
  <inkml:trace contextRef="#ctx0" brushRef="#br0" timeOffset="100488.76">31186 8026 0,'0'35'62,"-18"-17"-62,18 17 0,-35 53 16,35-70-16,0 52 16,0 1-1,17-1 1</inkml:trace>
  <inkml:trace contextRef="#ctx0" brushRef="#br0" timeOffset="101359.31">28293 9066 0,'0'0'16,"0"18"15,0 0-15,70 17-1,-70-17-15,18-1 0</inkml:trace>
  <inkml:trace contextRef="#ctx0" brushRef="#br0" timeOffset="101491.09">28240 9454 0,'0'18'0,"0"-36"0,0 54 16,0-1 0,0-17-1,0 17 1,35 18-16</inkml:trace>
  <inkml:trace contextRef="#ctx0" brushRef="#br0" timeOffset="101630.48">28222 9895 0,'0'0'0,"0"18"16,-17 0-1,34 17 1,-17 0-1</inkml:trace>
  <inkml:trace contextRef="#ctx0" brushRef="#br0" timeOffset="101791.43">28116 10372 0,'0'17'0,"0"-34"0,0 52 31,0-17-16,18-18-15,-18 17 16,18 1 0,-1 0-16</inkml:trace>
  <inkml:trace contextRef="#ctx0" brushRef="#br0" timeOffset="103228.95">27728 11906 0,'18'0'0,"-18"36"31,0-19-31,-35 107 16,-18 52 0,17-70-1,1-53 1,35-36-16,-17 1 16,34-71 15,-17 35-31,88-140 31,-17-19-15,-53 160-16,35-89 0,-36 71 31,1 17-15,-1 0-1,36 54 1,18 87-1,-53 18 1,-18 0 0,0-88-1,0-35 1</inkml:trace>
  <inkml:trace contextRef="#ctx0" brushRef="#br0" timeOffset="103429.37">27675 12259 0,'0'0'0,"-17"0"0,52 0 31,-17 0-15,-1-18-16,54 18 15,52-17 1,-87-1-16,69 18 16,-34 0-1</inkml:trace>
  <inkml:trace contextRef="#ctx0" brushRef="#br0" timeOffset="103612.72">28399 12136 0,'17'-18'32,"1"18"-17,35-18 1,123 1 0,-52-1-1,-71 0 1</inkml:trace>
  <inkml:trace contextRef="#ctx0" brushRef="#br0" timeOffset="103841.26">28610 11959 0,'0'0'0,"18"35"47,0-35-31,17 36-16,53 34 31,-53-17-15,-17-18-1,-53 1 1,-1 17 0,19-53-1</inkml:trace>
  <inkml:trace contextRef="#ctx0" brushRef="#br0" timeOffset="104193.7">29686 12206 0,'0'0'15,"18"0"17,0 0-32,87-18 15,89-17 1</inkml:trace>
  <inkml:trace contextRef="#ctx0" brushRef="#br0" timeOffset="104338.77">30392 12188 0,'0'0'16,"17"-17"0,1 17-1,17-18 1,106-17-16,-105 35 16,105 0-16</inkml:trace>
  <inkml:trace contextRef="#ctx0" brushRef="#br0" timeOffset="104510.71">31044 12100 0,'18'0'16,"0"-17"0,-1 17-1,36-18-15,106 0 16,-71 1-1</inkml:trace>
  <inkml:trace contextRef="#ctx0" brushRef="#br0" timeOffset="112288.69">24148 1235 0,'0'-18'15,"17"36"64,-17 17-79,0-17 15,0-1-15,18 1 16,-18 0-16,18-1 31,-1 1-15,71-71-1,-52 35-15,87-52 16,-17 17 0,-53 35-1,-35 1 1,-1 17-1,1-18 1</inkml:trace>
  <inkml:trace contextRef="#ctx0" brushRef="#br0" timeOffset="112831.18">24571 1094 0,'0'0'0,"-18"17"78,18 1-78,-17 0 16,17-1-16,-53 71 16,35-35-1,18-17 1,0-1 0,0-18-1,35 1 1,71-36-1,141-52 1,-106-1 15,-35 36-15,-71 35 0,-35-18-1,18 18-15,0 0 31,-1-17 32</inkml:trace>
  <inkml:trace contextRef="#ctx0" brushRef="#br0" timeOffset="118172.6">27887 1535 0,'18'0'0,"-36"0"0,53 0 16,-17 0-16,53 0 16,87 0-1,-17 0 1,53 17-1,-141-17-15,124 36 32,-19-19-17,1 1 1,-18-1 0,0 1-16,1 0 31,16-18-16,-87 17-15,-1-17 32,-17 0-17,36 18 1,-19-18 0,18 18-1,-52-18 1,-1 17-1,-18-17 1,19 0 15,-1 18-31,36-18 32,-18 0-32,-18 0 15,18 0 16,0 0-31,0 0 32,-18-18-17,-18 18 1,1 0 0,0 0 15,-1 0-16</inkml:trace>
  <inkml:trace contextRef="#ctx0" brushRef="#br0" timeOffset="122858.6">4939 882 0,'0'0'0,"18"0"47,-1 0-47,36-18 16,18 18-16,-54-17 15,36 17 1,-35 0 0,17 17-1</inkml:trace>
  <inkml:trace contextRef="#ctx0" brushRef="#br0" timeOffset="123229.83">5239 864 0,'0'0'0,"-18"18"62,18 17-46,0-17-1,18 70 1,-18 18 0,0 0-16,0-89 0,0 54 31,0-36-15,0 0-1,0-17 1,-71 17-1,-17 1 1,-35-19 0,87 1-1,1-18 1,88-53 15</inkml:trace>
  <inkml:trace contextRef="#ctx0" brushRef="#br0" timeOffset="123660.86">5644 1199 0,'0'0'16,"-17"-17"-16,17-1 31,-35 36-15,17-1-16,-17 19 15,17 17 1,0-53-16,18 53 16,-17-36 15,17 1-31,35-36 47,-17 18-47,-1-17 31,1 17-31,0 0 16,17 17-1,0 1 1,0-1-1,-17-17 1,35-17-16</inkml:trace>
  <inkml:trace contextRef="#ctx0" brushRef="#br0" timeOffset="123910.48">5944 1199 0,'0'0'0,"18"0"15,-18 18 16,18 17-15,34 36 0,-16-36-16,-19-17 31,1-18-15,17-71-1,1-17 1,-1 35-1,18 18 1</inkml:trace>
  <inkml:trace contextRef="#ctx0" brushRef="#br0" timeOffset="124278.71">6403 1199 0,'18'0'15,"-36"0"-15,53 0 16,-17 0-1,-1-17 17,-69 34 15,52 1-47,-71 70 15,53-52 1,18-19-1,18 1 1,0-36 0,17 18-1,0 0 1,0 18 0,-17-18-16,17 17 15,1 1 1,-19-18-1,36 0 1</inkml:trace>
  <inkml:trace contextRef="#ctx0" brushRef="#br0" timeOffset="124940.81">8449 988 0,'0'0'0,"0"-18"15,0 53 17,0 1-17,-18-19-15,1 107 16,17-1-1,0-17 1,0-88 0,17 17-1,36-35 1</inkml:trace>
  <inkml:trace contextRef="#ctx0" brushRef="#br0" timeOffset="125140.81">8696 1076 0,'0'-18'0,"0"36"0,0-53 31,0 17-15,0 71 15,0 0-31,18 35 0,-18 0 31,0-17-15,0-36-1</inkml:trace>
  <inkml:trace contextRef="#ctx0" brushRef="#br0" timeOffset="125294.21">8308 1305 0,'-18'0'0,"36"0"0,-53 0 15,88 0 1,105 0-1,1-17 1,-35-19 0</inkml:trace>
  <inkml:trace contextRef="#ctx0" brushRef="#br0" timeOffset="125461.08">8978 1252 0,'0'0'0,"18"-17"47,-1 17-31,1 0-16,106-36 16</inkml:trace>
  <inkml:trace contextRef="#ctx0" brushRef="#br0" timeOffset="125838.93">9208 935 0,'0'0'0,"-18"0"0,36 35 47,-18-17-47,17 35 0,-17 70 31,-17 36-15,-1-18-1,18-53 1,35-35 0,0-53-1,71 0 1,-88 0-16,52-17 15,-34-1 1,-1 18 0,-17-18 15,35 18-15,-18-17-16</inkml:trace>
  <inkml:trace contextRef="#ctx0" brushRef="#br0" timeOffset="126048.97">9895 1482 0,'0'0'0,"18"-18"62,0 18-46,17 0-1</inkml:trace>
  <inkml:trace contextRef="#ctx0" brushRef="#br0" timeOffset="127991.38">5927 2081 0,'17'-17'46,"19"17"-30,34 0-16,212-18 16,-141 18-1,248 18 1,-72-1 0,36 1-1,-53-36 1,-36 18-16,-70 18 31,-141 0-15,-18-1-1,1-17 1,-1 36 0,53-19-1,-35-17-15</inkml:trace>
  <inkml:trace contextRef="#ctx0" brushRef="#br0" timeOffset="131039.2">28557 1799 0,'18'0'0,"-36"0"0,71 0 0,-17 0 0,-1 0 15,247 18 1,-35-1-16,0-17 31,-53 18-15,-71 0-1,-34-18 1</inkml:trace>
  <inkml:trace contextRef="#ctx0" brushRef="#br0" timeOffset="131389.87">28875 2099 0,'70'0'31,"-34"0"-31,-1 0 0,36 0 15,211-18 1,-18 1 0,-105-1-1,-124 18-15,71-18 16,-53 18 0,-35 0-1,-1 0 16,1-17-31</inkml:trace>
  <inkml:trace contextRef="#ctx0" brushRef="#br0" timeOffset="135370.41">27834 1446 0,'53'-17'31,"-18"17"-31,36 17 15,194-17 1,70 53 0,-124-17-1,-52-1 1,-124-35-16,54 18 16,-54-18-1</inkml:trace>
  <inkml:trace contextRef="#ctx0" brushRef="#br0" timeOffset="135719.49">27887 1658 0,'71'0'16,"-1"0"-16,89 0 15,106 18 1,-89-18-1,-35 17 1,-35-17 15,-71 18-31,-17-18 32</inkml:trace>
  <inkml:trace contextRef="#ctx0" brushRef="#br0" timeOffset="141150.76">3034 1323 0</inkml:trace>
  <inkml:trace contextRef="#ctx0" brushRef="#br0" timeOffset="141340.21">3193 1693 0,'0'0'0,"-18"36"15,0-19 1,1 19-16,-54 69 16,1 36-1</inkml:trace>
  <inkml:trace contextRef="#ctx0" brushRef="#br0" timeOffset="142099.13">2999 1411 0</inkml:trace>
  <inkml:trace contextRef="#ctx0" brushRef="#br0" timeOffset="142312.44">3246 1817 0,'0'17'0,"0"-34"15,0 52-15,-18-17 0,18-1 0,-18 89 32,-35 18-32,-70 34 31</inkml:trace>
  <inkml:trace contextRef="#ctx0" brushRef="#br0" timeOffset="154399.34">24059 3069 0,'0'-17'47,"18"17"-32,-18-18 1,18 0 31,-18 1-32,0-1 17,17 18-32,-17-18 31,0 1 0,0 52 32,0-17-63,0-1 15,0 19 1,0 16-1,-17 37 1,17-36 0,0-18-1,0-18 1,-18 1 0</inkml:trace>
  <inkml:trace contextRef="#ctx0" brushRef="#br0" timeOffset="157278.74">20708 547 0,'-18'0'15,"18"-18"1,-17 18 0,-1 0-1,-17 0-15,0 18 31,-1 17-15,36-17-16,-35 70 16,17 0-1,54-17 1,-1-18 0,18-18-1,0-18 1,35-34-1,-35-18 1,-18-36 15,-17 18-15,-36-35 0,1 35-1,-19 0 1,1 35-1,0 1 1,-36 34 0</inkml:trace>
  <inkml:trace contextRef="#ctx0" brushRef="#br0" timeOffset="159798.94">23107 1588 0,'18'0'0,"-1"-18"32,1 18-32,35 0 15,-36 0-15,72 0 16,-54 0-16,88-18 16,1 18-1,35 0 1,-89 0-1,1 0 1,-36 0 0,-17 0-1,-1 0 17,1 0-1,0 0-16</inkml:trace>
  <inkml:trace contextRef="#ctx0" brushRef="#br0" timeOffset="164920.56">21096 706 0,'0'0'0,"35"0"125,-17 0-109,0 0-16,-1 17 0,54-17 16,17 0-1,0 0 1,-52 0-1,-1 0 1,-18 0 0</inkml:trace>
  <inkml:trace contextRef="#ctx0" brushRef="#br0" timeOffset="165328.84">21396 582 0,'0'0'0,"-18"0"31,36 35 31,0-35-46,-1 18-16,-17 0 0,36-1 16,-1 19-1,-18-19 1,1 1 0,0-1 30,-36 19-46,-52 70 32,52-89-32,-53 71 15,54-52 1,52-19-16</inkml:trace>
  <inkml:trace contextRef="#ctx0" brushRef="#br0" timeOffset="168192.84">21978 441 0,'0'0'16,"-18"35"62,18-17-78,0 0 0,0 34 15,0-34 1,18 53 0,0-18-16,-18-18 31,17-18-15,-17 1-1,0 0 1,36-18-1,17 0 1,17-18 0,-17 0-1,-18 1-15</inkml:trace>
  <inkml:trace contextRef="#ctx0" brushRef="#br0" timeOffset="168558.99">22437 635 0,'0'0'0,"0"-18"0,0 54 63,-18-19-48,18 1 1,0 0-16,0-1 15,0 18 1,18 18 0,17-35-1,18-18 1,0-35 0,-36 17-1,-34-52 1,17 52-16,-18-17 15,-17-18 17,-18 17-32,35 36 15</inkml:trace>
  <inkml:trace contextRef="#ctx0" brushRef="#br0" timeOffset="169010.67">22631 529 0,'0'18'16,"0"-1"-16,0 1 16,17 17-1,1 1 1,-18-19-16,18 1 15,-18 0 1,17-18 15,1-18-15,35-17-16,-36 17 31,19 0-15,-1 18 15,0 18-15,1-18-1,-1 0 1,-18 0 0,19-35-1,-36 17 1,17 0-1,19 1-15</inkml:trace>
  <inkml:trace contextRef="#ctx0" brushRef="#br0" timeOffset="169689.01">23407 476 0,'35'0'47,"-35"18"-47,18-18 0,-1 18 0,19 17 15,-1 35 1,0-34 0,-17-19-1,-1-17 17,19-17-17,17-72-15,-36 54 16,19-53-1,-19 53 1,1-1 0</inkml:trace>
  <inkml:trace contextRef="#ctx0" brushRef="#br0" timeOffset="170041.07">24007 512 0,'-36'0'15,"36"17"-15,-17 1 16,17 35-1,0 17 1,17-34-16,19-19 31,-19 1-15,1-36 0,-1-17-1,-17-18 1,-17 18-1,-1 17 1,1 0 0</inkml:trace>
  <inkml:trace contextRef="#ctx0" brushRef="#br0" timeOffset="170318.99">24218 247 0,'0'0'0,"0"53"47,0-35-31,0-1-16,-35 89 15,17 0 1,18-18 0,18-17-1,0-54 1</inkml:trace>
  <inkml:trace contextRef="#ctx0" brushRef="#br0" timeOffset="170549.41">24483 406 0,'0'0'0,"17"35"47,-17-17-47,0 52 16,-17 1-1,17-18 1,0 0 0</inkml:trace>
  <inkml:trace contextRef="#ctx0" brushRef="#br0" timeOffset="171521.16">24324 688 0,'-18'-18'16,"71"18"0,0 0-1,106-17 1,-71-19 0,-17 19-1,-36-1 1,-17 0-1,-1 18 1,-34 36 31,-1-36-47,0 35 16,18-17-1,18-1 16,0-34-15,-1 17 31,1 0-31,0 0-16,17 0 15,53 17 1,-35-17-1,-18-17 1,0 17 0,1-18-1,-19 0 17,1 18-1,0 0-16,-1 18 1,36 17-16,-17 36 31,-19-1-15,-17-17 0,0 0-1,0-35 1,0-1-1,18-52 32,-18 18-47,70-72 16,-17-16 0,-17 16-1,-19 54 16,-34 35-15,17-18-16,-18 18 0,-35 36 31,53 34-15,71 1 0,17-18-1,0-53 1,-70 0-1,-1 0-15</inkml:trace>
  <inkml:trace contextRef="#ctx0" brushRef="#br0" timeOffset="173339.05">19773 1852 0,'0'0'0,"18"18"16,17-18-1,0 0 1,-17 0-16,53-36 16,34-34-1,-69 17 1,-19 35 0,1 1-1,-36 52 16,18 0-15,-35 53 0,35-17-1,0-36 1,-18-17 0</inkml:trace>
  <inkml:trace contextRef="#ctx0" brushRef="#br0" timeOffset="173585.67">19897 2099 0,'0'0'0,"-18"18"16,36-18 31,-1 0-47,89 0 15,-18-36 1,-17 36 0,-1-17-1,19 17 1,-54-18-16</inkml:trace>
  <inkml:trace contextRef="#ctx0" brushRef="#br0" timeOffset="173771.84">20391 1905 0,'-18'-18'32,"53"18"-32,0 0 15,1 0-15,70-17 16,-53-1-1,-18 18-15</inkml:trace>
  <inkml:trace contextRef="#ctx0" brushRef="#br0" timeOffset="174021.87">20585 1729 0,'0'0'15,"-18"17"16,36 1-15,-1 0-16,1-1 31,0 1-15,-18 17 0,0 0-1,-18 18 1,18 0-1,-35 0-15</inkml:trace>
  <inkml:trace contextRef="#ctx0" brushRef="#br0" timeOffset="176429.15">21026 1640 0,'0'-17'16,"17"70"46,-17-36-62,0 19 0,0-19 0,-17 107 16,-1-18-1,18-36 1,-18-52 15</inkml:trace>
  <inkml:trace contextRef="#ctx0" brushRef="#br0" timeOffset="176932.51">21149 1693 0,'18'-17'16,"-18"34"15,0 1-31,17 17 16,-17 53-1,0-70-15,0 17 16,0 1-1,-17-1 1,-1-35 15,-17 0-15,-1 18 0,1-18-1,70-18 16,18 0-15,0 1 0,-17 17-1,-1-18 1,-18 18 0,1 18-1,0 17 1,-1 0-1,-17 0 1,18-17 0</inkml:trace>
  <inkml:trace contextRef="#ctx0" brushRef="#br0" timeOffset="177069">21378 1817 0,'0'0'0,"0"-18"0,0 1 16,0-1 0,18 0-1,17 1 1</inkml:trace>
  <inkml:trace contextRef="#ctx0" brushRef="#br0" timeOffset="177700.81">21590 1782 0,'-18'0'0,"-35"52"31,36-52-31,17 36 0,53 34 32,17 1-17,-17-18 1,-35 0-1,-36 52 1,-52-34 0,17-36-1,0-17 1,35-18 0,1-18-1,87-88 1,71-17-1,53-71 1,-106 35 0,-70 53 15,-18 71-15,-18 18-1,-17 34 1,-35 89-1,52 17 1,18-17 0,0-70-1,18-36 32,-1 0-47,1 35 16,35 18-1,-18 0 1,-17-18 0,-18-17 15</inkml:trace>
  <inkml:trace contextRef="#ctx0" brushRef="#br0" timeOffset="177951.26">22243 1817 0,'17'0'31,"1"0"-31,0 35 16,-18-17-16,35 35 16,-18-36-1,-17 1 1,18 0-1,17-71 1,1-18 15,-19 36-31,1 17 16</inkml:trace>
  <inkml:trace contextRef="#ctx0" brushRef="#br0" timeOffset="178579.27">22542 1782 0,'0'17'16,"-17"1"-16,-1 17 16,1 36-1,17-36 1,17 0 0,18-17-1,18-18 1,0-53-1,-35 35 1,-36 1 15,-17 17 1,70-18 30,-17 18-62,0 0 0,-18-18 16,17 18-16,36-35 15,-18-18 1,1 18 0,-19-18-1,1 35 1,-18 1-1,18-1 1,-1 0 0,1 1-1,-18-1 17,18 18-17,-1 18 16,-17 17-31,18 53 32,-36-70-32,18 88 15,-35-53 1,17 17 0</inkml:trace>
  <inkml:trace contextRef="#ctx0" brushRef="#br0" timeOffset="178778.95">22772 2170 0,'17'17'31,"1"-17"-31,0 0 16,17-17-1,-17 17-15,-1 0 0,1 0 16</inkml:trace>
  <inkml:trace contextRef="#ctx0" brushRef="#br0" timeOffset="179950.03">22084 2540 0,'18'0'0,"-36"0"15,53 0-15,0 0 0,1 0 16,-19 0-16,36 0 16,-17-18-1,-1 18 1</inkml:trace>
  <inkml:trace contextRef="#ctx0" brushRef="#br0" timeOffset="180449.47">22384 1041 0,'0'0'0,"53"17"0,-18-17 0,0 0 15,71 18-15,106-18 16,17 0-1,-88-18 1,-70 18 0,-36 0-1</inkml:trace>
  <inkml:trace contextRef="#ctx0" brushRef="#br0" timeOffset="180899.26">21096 2505 0,'53'-18'31,"-18"18"-31,1 0 0,-19 0 0,107-18 16</inkml:trace>
  <inkml:trace contextRef="#ctx0" brushRef="#br0" timeOffset="181400.1">22966 1023 0,'0'0'0,"17"0"0</inkml:trace>
  <inkml:trace contextRef="#ctx0" brushRef="#br0" timeOffset="190651.48">19738 18 0,'-18'17'0,"36"-34"0,-36 70 0,1-36 16,-1 54-16,-35 70 15,-17 71 1,34-160-16,-52 160 31,70-159-31,-34 123 0,-37 107 16,36-36 15,-17-18-31,17-35 31,18-35-15,17 17-16,0-52 31,1-54-15,17-17-1,0-35 1,17 35 0,36-1-1,-17 1 1,52 36-1,-18-54 1,89 0 0,-18-35 15,36 0-31,-36 0 31,17 18-15,-52-1-16,53 1 31,-36-18-15,19 18-1,-19-18 1,18 35 0,0-35-1,0 0 1,0 0-1,-52 0 1,-19 0 0,89 0 15,-36 0-31,19 0 31,-37 0-15,-16 0-1,-36 0 1,17-18 0,1 18-1,-18-17 1,-36 17 0,54-18-1,-18-17 1,17 0-1,-17-1 1,0 1 0,35-53 15,-17 0-15,-1-36-1,1 18 1,-53 89-16,70-72 0,-35 54 31,0-18-15,-18 0-1,-17-17 1,-1 17 0,18-18-1,-17 36 1,0-18-1,17 0 1,-17 0 0,35-17 15,-18 34-31,18-16 16,17-1 15,18 17-31,54 1 31,-72 17-31,36 1 31,-35 17-15,17 17 0,53-17-1,18 18 1,-18 0-1,17 17 1,-34-17 0,-36-1 15,88-17-15,-52 18-1,-36-18 1,0 0-1,1 0 1,34-18 0,36-17-1,-53 17 1,-36-17 0,18-18-1,1-17 1,34-36-1,-17 18 1,-36-1 0,-34 54-1,-19-36 17,1-17-17,-53-18 1,-18-52-1,-18 52 1,18 18 0,0 17-1,36 54-15,-36-36 16,-35-18 0,-18 18-1,0 35 1,0 1-1,-17-1 1,34 1 0,-16 17 15,16-18-31,-16 18 31,34-18-15,0 1-1,-52-1 1</inkml:trace>
  <inkml:trace contextRef="#ctx0" brushRef="#br0" timeOffset="191672.8">24324 0 0,'-18'0'0,"36"0"0,-53 0 0,-36 18 15,18-1 1,-35 19 0,18-19-1,-36 18 1,35-17 15,-52 17-15,-1-17-16,-35 0 31,18-1-15,18-17-1,17-17 1,53 17 0,-17 0-1,-19 0 1,19 0-1,35 0 1,-54-18 0,54 18-1,-36-18 17,1 1-17,-18-1 1,17 0-16,-17 1 31,-35-1-31,-1 18 31,-17 0-15,17 0 0,36 18-1,0-18 1,18 17-1,-19 1 1,-52 0 0,35-1-1,18-17 1,0 0 0,-35 0-1,-19 18 16,37-18-15,-19 0-16,36 0 31,-18 0-15,36-18 0,17 18-1,0-17 1,17 17-1,-17 17 1,-52-17 0,34 18-1,18-18 1,0 18 0,18-18-1,-18 17 16,35 1-15,18 53-16</inkml:trace>
  <inkml:trace contextRef="#ctx0" brushRef="#br0" timeOffset="206020.18">27499 2099 0,'0'0'0,"-35"0"109</inkml:trace>
  <inkml:trace contextRef="#ctx0" brushRef="#br0" timeOffset="214199.36">25329 1993 0,'0'-17'94,"-17"17"-16,-1 0-15,1 0-32,-1 0 0,0 0-15,1 17 31,-1-17-16,18 18-16,-18-18-15,1 17 16,-1-17-16,18 18 0,-18-18 16,18 18-1,-35-1 1,17 1 0,1 17-1,-1 1 1,1-36-16,-1 52 15,-17-16 1,17 17 0,18 0-1,-18 0 1,1 17 15,17 1-15,0-54-16,17 36 15,19 71 1,17-54 0,17 18-1,-17-17 1,35 0 0,-17-36-1,52 0 1,36-17-1,-53-18 1,-18 0 0,0-18-1,36-17 1,17-36 0,-35 18-1,17-17 16,-70 17-15,0 0 0,35-53-1,-17 18 1,-1 17 0,-34-17-1,-1-18 1,-18 18-1,-17-18 1,0 18 0,-17 18-1,-18-36 17,-1 35-32,1 1 31,0 17-16,-18 0 1,18 18-16,-1-1 31,19 19-31,-54-19 16,36 1 0,-18 17-1,18 1 1,-54-19-1,19 36 1,-36-17 0,53-1-1,0 18 1,0-17 0,0 17-1,18 0 16,-35 0-15,17 0-16,-18 0 31,18 17-15,0 1 0,-17-1-1,17 1 1,0 17-1,0-17 1,18 0 0,-18 17-1,0 0 1,0 18 15,0-35-15,35 17-1,-17 0 1,0 1-16,-1 17 31,1 17-15,0-17 0,17 0-1,1 0 1,-19 0-1,19 35 1,-1-35 0,0 35-1,18-35 1,-17 18 15,17-19-31,-18 1 31,18 0-15,18 18 0,-18-36-1,35 18 1,-35-35 0,35 17-1,-17 18 1,17-18-1,18 18 1,0 0 0,0-35-1,0 17 1,-18-17 0,18-1-1,0-17 1,53 0 15,-71-17-31,89-19 0,-19-17 31,-16-35-15,-36 0-16</inkml:trace>
  <inkml:trace contextRef="#ctx0" brushRef="#br0" timeOffset="-206135.39">25594 2946 0,'0'17'125,"0"1"-94,0 0-31,-18 17 16,-17 53-1,0 18 1,0 0 0,35-71-1,-36 88 1,19 1-1,-36 17-15,53-106 0,-53 124 32,0 0-32,-18 35 31,18-53-15,0 35-1,1-35 1,-19 71-1,18-35 1,-17-1 15,34-53-31,1 19 16,0 16 15,-18 54-31,35-53 16,1 52-1,-1-34 17,-17 17-32,-1-53 31,1 0-15,17-53-16,1-35 31,-1 35-16,18-35 1,-35 18 0,0 17-1,-18 0 1,17 0 0,1-35 15,17 0-16,18-18 1,-17 1 0,-1-1-1,18-17 1,0-1 0</inkml:trace>
  <inkml:trace contextRef="#ctx0" brushRef="#br0" timeOffset="-205735.72">23971 7602 0,'0'-17'16,"0"34"-16,0-52 15,0 88 48,18-35-63,-18-1 16,0 1-16,0 88 0,0-71 15,18 36 1,17 34-1,-18-52 1,19-17 0,52-19-1,71-87 1,105-107 0,-140 71-1,-18-35 16,-36 53-31</inkml:trace>
  <inkml:trace contextRef="#ctx0" brushRef="#br0" timeOffset="-202156.03">22542 8802 0,'0'0'0,"0"-35"31,0 17-16,-17 18 1,17-18-16,-35 18 16,-1 18-1,-70 52 1,18 1 0,35 0-1,53-54-15,0 54 31,18-36-15,53 0 0,87-35-1,-17-53 1,1-35 0,-54 0-16,-71 35 31,-17 35-31,0 1 31,-53 123 0,1-1-15,34-87-16,18 70 16,18-35-1,17 0 1,18-35-1,-18-18 17,-17-18-32,-18-17 31,-18-36-31,0 1 16,1-18 15,17 17-31,0 36 31,17 17-15,54 18-1,35 18 1,-36 35 0,-17 0-1,-53 17 1,0 1 15,0-54-15,36-52 15,16-53-15,-16 70-1,-19 18 1,19 18-16,-19-1 31,-17 1-31,0 0 16,18-1-1,-18-34 32,0-1-47,35 0 16,0 1-1,18 34 17,-17 1-32,-19 17 31,1 18-15,0-17-1</inkml:trace>
  <inkml:trace contextRef="#ctx0" brushRef="#br0" timeOffset="-201676.26">23795 9049 0,'0'-18'0,"0"36"0,0-54 16,17 36-1,-17-17 1,-17 34 0,-1 36-1,-17 106 1,0-18-1,-1 0 1,19-70 0,17-36 15,0-17-31,-18-18 31,18-18-15,-18-105-16,36-54 31,-18 142-31,18-88 16,17 34-1,0 36 1,36 36 0,17 34-1,-35 36 1,-53 36-1,-124 16 1,19-52 15,34-53-15</inkml:trace>
  <inkml:trace contextRef="#ctx0" brushRef="#br0" timeOffset="-201354.26">24077 9296 0,'0'0'0,"18"0"47,-1-18-47,19-17 15,34-36 1,-35 18-1,-17 36 1,-18-1 0,0 36 15,0 35-31,0 0 31,18-36-15,-1 1-1,19-36 1</inkml:trace>
  <inkml:trace contextRef="#ctx0" brushRef="#br0" timeOffset="-201227.25">24324 9031 0,'-18'-18'16,"36"36"-16,-53-71 16,17 36-1,0-1-15,18-17 16,18 17 15,17 18-31</inkml:trace>
  <inkml:trace contextRef="#ctx0" brushRef="#br0" timeOffset="-200255.06">24342 9208 0,'0'0'0,"0"17"16,0 1-1,17-18 1,1 0-16,88-53 16,0-35-1,35-177 1,-71 89 0,-17 52-1,-53 89 1,-35 35 15,17 18-15,-52 52-16,17 36 31,0 70-31,18-35 31,17-17-15,18-18-1,18-53 1,17-18 0,35-35-1,36-35 1,-18-1 0,-17-34-1,-53 52-15,-1-35 16,1 36-1,-36-1 17,-35 71-32,18 18 31,35 34-15,35-52-16,1-17 31,17-36-16,70-89 1,-52-16 0,-54 34-1,-17 0 1,-35 54 0,0-1-1,17 0 1,53 1 15,36 34-15,35-17 15,-18 18-31,-70 17 31,-1 18-15,-52 53-16,35-18 31,0-70-31,0 35 16,18-18-1,17-17 1,35-18 0,-52-18-1,0 1-15</inkml:trace>
  <inkml:trace contextRef="#ctx0" brushRef="#br0" timeOffset="-188080.08">22419 9807 0,'18'0'16,"-1"-17"-16,1 17 16,52 0-16,177 35 15,124 0 17,123 36-32,-124-36 15,-88-17 16,-158-1-31,-54-17 32,-52 0-17,17-17 1,-17 17 0,0 0-16,17 0 15,-17 0 1,-1 0-1,1 0 1</inkml:trace>
  <inkml:trace contextRef="#ctx0" brushRef="#br0" timeOffset="-180025.1">9331 4357 0,'0'0'16,"18"17"93,-18 1-93,0 0 0,17-18-16,-17 17 15,53-17 1,53-17-16,88-71 31,-71 17-15,-52 36-1,-53 17-15,-1 0 16,19 1 0,-19 17-1</inkml:trace>
  <inkml:trace contextRef="#ctx0" brushRef="#br0" timeOffset="-179627.11">9701 4198 0,'-17'-18'16,"-1"18"-1,18 18 1,0 17 0,0-17-16,-18 17 15,18 36 1,18-36 0,-18 0-1,18-17 1,17 0-1,88-54 1,1-34 0,-36 35 15,-70 17-15,-1 0-1,1 1 1</inkml:trace>
  <inkml:trace contextRef="#ctx0" brushRef="#br0" timeOffset="-174427.42">5891 4463 0,'36'0'47,"-19"0"-47,1 0 16,88 0 0,-71 0-16,106-18 15,-70 18 1,17 0-1,-35-18 1,-36 18 0,-34 18-1</inkml:trace>
  <inkml:trace contextRef="#ctx0" brushRef="#br0" timeOffset="-174176.22">6174 4586 0,'35'0'31,"-17"0"-31,-1-18 0,1 18 16,35-17-1,-36 17-15,19 0 16,-19 0 0,19 0-1,-1 0-15</inkml:trace>
  <inkml:trace contextRef="#ctx0" brushRef="#br0" timeOffset="-170454.95">24359 1852 0,'0'-18'94</inkml:trace>
  <inkml:trace contextRef="#ctx0" brushRef="#br0" timeOffset="-168947.31">24377 1887 0,'18'18'0,"-1"-18"63,1 0-32,-18 18-16,18-18 1,-1 0 0,36 0-16</inkml:trace>
  <inkml:trace contextRef="#ctx0" brushRef="#br0" timeOffset="-165347.25">12735 1429 0,'18'0'47,"0"0"-31,-1 0-1,1 0-15,-1 0 16,19 17 0,17-17-16,35 0 31,53-17-15,-18-1-1,1 18 1,-36 0-1,18-18 1,0 18 0,0 0-1,-89 0-15,107 0 32,-18-17-17,17 17 1,-52 0-16,-36 0 31,0-18-15,-17 18 31,-1 0-16</inkml:trace>
  <inkml:trace contextRef="#ctx0" brushRef="#br0" timeOffset="-163983.05">13194 1905 0,'0'-18'31,"0"1"0,0-1-15,0 0 0,0 1 15,-35 34 16,-36 89-32,71-88-15,-35 35 16,35 0 0,17-36-1,36-34 1,18-36-1,-18 18 1,-36 35 0,-17 35-1,0 71 1,18-53 0,35-18 15,18-53-31,-19-17 15</inkml:trace>
  <inkml:trace contextRef="#ctx0" brushRef="#br0" timeOffset="-163817.28">13511 2064 0,'0'0'16,"53"0"-1,-17 0 1,87-36-1,-52 19 1,-1-18 0,-52-1-1</inkml:trace>
  <inkml:trace contextRef="#ctx0" brushRef="#br0" timeOffset="-163617.22">13741 1782 0,'0'17'0,"0"-34"0,0 52 16,0-18-16,-18 1 0,18 35 31,-18 70-15,1-34-1,17-54 1,0 0-16</inkml:trace>
  <inkml:trace contextRef="#ctx0" brushRef="#br0" timeOffset="-163156.04">14199 1799 0,'0'-17'16,"36"52"0,-36 0-16,0 89 31,0-54-15,-18-52-16,0 35 15,18-18 1,0-17-1,0-1 1,71-52 0,-53 17-1,17 18 1,18 18 15,-18 0 0,-35-1-31,-18 36 16,1-53 0,-54 35-16,-35-35 31,53-17-15,36-1-16</inkml:trace>
  <inkml:trace contextRef="#ctx0" brushRef="#br0" timeOffset="-162400.97">13088 2699 0,'0'0'15,"-18"0"-15,-17 17 16,18 1-16,-36 53 15,35-54-15,-17 71 16,17-35 0,18-17-1,18-36 17,17-18-17,-17 0 1,17 18-1,0 36 1,-35-19 0,35 1-1,1 0 1,-1-18 0,18-18-16</inkml:trace>
  <inkml:trace contextRef="#ctx0" brushRef="#br0" timeOffset="-162107.4">13370 2910 0,'18'-17'0,"35"17"31,-36 0-15,19 17 0,-1 1-1,-35 0 1,18-18-1,-1-18 1,19-17-16,-19 0 16,-17 17 15,-17 53 0,-1-17-31,-17 35 16,35-18-1,-18-35 1</inkml:trace>
  <inkml:trace contextRef="#ctx0" brushRef="#br0" timeOffset="-161951.09">13370 2981 0,'71'0'16,"-1"0"-16,-34-18 15,69 1-15,1-19 32,-70 19-32</inkml:trace>
  <inkml:trace contextRef="#ctx0" brushRef="#br0" timeOffset="-161776.68">13758 2752 0,'-17'17'16,"34"-34"-16,-52 70 0,17 0 15,18-18 1,18 0 0,0 0-1</inkml:trace>
  <inkml:trace contextRef="#ctx0" brushRef="#br0" timeOffset="-161187.03">14358 2663 0,'-18'36'32,"18"-19"-32,0 1 15,0 17-15,-17 71 16,17-18 15,0-70-31,0 35 0,0-35 16,35-36 46,-17 0-62,-1 18 16,19 0-16,17 0 31,-36 18-15,18 0-1,-52-1 32,-36 1-47,0-18 16,-18-18-1,36 1 17,35-19-32</inkml:trace>
  <inkml:trace contextRef="#ctx0" brushRef="#br0" timeOffset="-145199.48">13088 2505 0,'0'0'16,"18"0"-16,-1 0 0,89 17 15,-71-17 1,-17 0-16,70 18 16,53 0-1,89-1 1,-19-17 0,-87 0-1,35 18 1,-36-18-1,18 0 1,-53 0 0,-17 0-1,-36 0 1,0 0 0,-17 0 15,0 0-31,-1-35 47,19-36-47,-36 53 15,35-70 1,-17-35 0,-1 35-1,-17-1 1,0 19-1,0-18 1,0 17 0,0 18-1,-17 18 17,-19 0-32,-34-1 31,-1 19-16,1-1 1,52 18-16,-105 0 16,-19 0-1,19-18 1,-36 18 0,89-17-1,-19 17 1,1-18-1,-18 18 1,-70 0 0,53-17-1,-1 17 1,54 0 15,34 0-15,1 0-1,-18 0 1,-35 0 0,17 0-1,36 17 1,0-17 0,-1 0-1,19 18 1,-1-1-1,-17 19 1,0 34 0,17 54-1,0 34 1,1-52 0,17 18-1,0-18 1,17-18 15,54 0-15</inkml:trace>
  <inkml:trace contextRef="#ctx0" brushRef="#br0" timeOffset="-144316.78">11889 4022 0,'-18'-18'0,"18"36"47,-18-1-47,18 1 0,-17 0 15,17-1-15,-18 36 16,0-18 0</inkml:trace>
  <inkml:trace contextRef="#ctx0" brushRef="#br0" timeOffset="-144166.95">11871 3916 0,'0'-18'0,"0"36"0,18-53 31,-1 52-31</inkml:trace>
  <inkml:trace contextRef="#ctx0" brushRef="#br0" timeOffset="-143667.04">12083 4057 0,'0'18'0,"-18"-18"15,18 17-15,0 19 16,-18 16-16,18 19 31,-17-53-15,17-1-1,53-105 17,-53 70-32,35-52 15,0 17 1,0 18-1,1 17 1,-1 18 0,0 18-1,-17 17 1,0-17 0,-36 17 15,18-17-31,-35-1 15,-1 1 17,1-36-17,0 1 1</inkml:trace>
  <inkml:trace contextRef="#ctx0" brushRef="#br0" timeOffset="-143185.25">12100 3845 0,'-17'18'31,"17"0"-15,-18-1-16,-35 71 0,-35 89 31,70-124-31,-105 141 16,17-18-1,35-17 1</inkml:trace>
  <inkml:trace contextRef="#ctx0" brushRef="#br0" timeOffset="-142517.22">11836 4780 0,'0'18'32,"0"-1"-17,0 1-15</inkml:trace>
  <inkml:trace contextRef="#ctx0" brushRef="#br0" timeOffset="-142275.4">11853 4533 0,'0'-17'31</inkml:trace>
  <inkml:trace contextRef="#ctx0" brushRef="#br0" timeOffset="-141956.78">12065 4639 0,'0'35'0,"0"-17"0,0-71 0,-18 124 15,-17-1-15,0 54 16,17-89-1,-52 88-15,17-34 32,17-19-32</inkml:trace>
  <inkml:trace contextRef="#ctx0" brushRef="#br0" timeOffset="-141484.95">12294 4868 0,'0'53'32,"0"-35"-32,-17 17 0,17 36 15,0-18 1,0-18 15,-18-17-31,36-89 31,-18 0-15,17 36-16,1-53 0,17-36 31,-17 72-15,-1 34-1,1 18 1,0 18 0,-1 34-1,-17 1 1,-53 0 0,18-17-1,0-36 1</inkml:trace>
  <inkml:trace contextRef="#ctx0" brushRef="#br0" timeOffset="-140426.3">11853 5680 0,'0'0'0,"-17"0"0,-1 0 0,0 17 15,-17 19 1,53-1 0,17 18-1,0-18 1,-17 0-1,-18 18 1,-35 0 0,17-35 15,0-1-31</inkml:trace>
  <inkml:trace contextRef="#ctx0" brushRef="#br0" timeOffset="-139887.3">11994 5856 0,'0'35'32,"0"-17"-32,18 0 15,0 17 1,52-35-1,-17 0 1,-35-18-16,17 1 31,-17 17-15,-1-18-16,1 18 31,0 0 0,-1 0-15,19 0 0,16-18-1,-34 1 1,0-1 0,-1 18-1,19 0 1,-19 0-16,19 0 15,-19 0 17,19 0-32,-19 18 31,1-18-31,-1 0 31</inkml:trace>
  <inkml:trace contextRef="#ctx0" brushRef="#br0" timeOffset="-138292.04">11959 6456 0,'18'-18'109,"-18"1"16,-35 34 62,35 1-187,0-1 16,-18-17-16,18 36 16,0 17-1,0-36 1,0 1 0,0 0-16,18-1 15,-1-17 1,1 18-1,-1-18 1,1-18 0,0 1 15,17-1-15,-17-17-1,-1 17 1,1 0-16,-18-35 31,-18 1-15,1 34-1,-1 0 1,-17 18 0</inkml:trace>
  <inkml:trace contextRef="#ctx0" brushRef="#br0" timeOffset="-137876.4">12418 6297 0,'0'0'15,"-36"53"1,36-35 0,-17-1-16,-18 54 0,-18 52 31,0 18-31,35-70 31,18-36-15,18-35-16</inkml:trace>
  <inkml:trace contextRef="#ctx0" brushRef="#br0" timeOffset="-137475.62">12594 6562 0,'-35'35'31,"35"-17"-31,0 17 0,0 35 15,18 1 1,-18-53 0,0-1-1,17-52 17,-17-18-17,0-70-15,35 34 31,1 36-15,-19 53-16,1-35 16,17 18-1,-17 17-15,17 17 16,-35 1 0,0 35-1,-70 17 1,-36-52-1,53-36 1</inkml:trace>
  <inkml:trace contextRef="#ctx0" brushRef="#br0" timeOffset="-135956.46">11571 3933 0,'0'18'16,"0"0"47,-18-1-48,18 1 1,-17-18-16,17 18 15,-18-1 1,18 1-16,0 53 16,0-36-1,0-18 1,18 1 0,70-53-1,71-36 1,0 18-1,-89 36 1,-35 17 0</inkml:trace>
  <inkml:trace contextRef="#ctx0" brushRef="#br0" timeOffset="-135406.89">11236 4868 0,'-18'36'16,"18"-19"0,0 1-16,18 35 15,-18-36-15,35 19 16,1-19-1,69-17 1,-16-17 0,-72 17-1,18-18-15,18-17 16,0 0 0</inkml:trace>
  <inkml:trace contextRef="#ctx0" brushRef="#br0" timeOffset="-134827.09">11289 5874 0,'0'0'15,"0"17"-15,18 1 16,-18 0-16,0-1 0,0 36 16,17-18-1,-17 1 1,71-54 15,35-35-31,-1-17 31,-69 52-15,-19 18-16</inkml:trace>
  <inkml:trace contextRef="#ctx0" brushRef="#br0" timeOffset="-134466.35">11271 6562 0,'18'0'16,"-36"0"-16,36 17 0,0 1 15,-1 0 1,1-1 0,17 1-1,53-36 1,18-17-1,0-18 1,-53-18 0</inkml:trace>
  <inkml:trace contextRef="#ctx0" brushRef="#br0" timeOffset="-131351.83">1535 829 0,'0'0'0,"17"35"78,-17 36-78,18-36 0,-18 53 16,0-17-16,0 88 16,0-89-16,18 142 15,34 0 1,1 52 0,-17-70-1,-36-17 1,0-72-1,-18-52 1,18-35-16,0 17 31,0 0-15,0 1 0,0-1-1,-18 0 1,18-17-1,0 0 17,0-1-1,18 1 31,17-53-46</inkml:trace>
  <inkml:trace contextRef="#ctx0" brushRef="#br0" timeOffset="-115923.39">1870 8202 0,'17'0'0,"1"0"0,229-18 31,-124 18-31,71 0 16,0 0 0,-88 0-1,-88 0 1</inkml:trace>
  <inkml:trace contextRef="#ctx0" brushRef="#br0" timeOffset="-115573.15">2522 8184 0,'-17'0'32,"17"18"-32,0 0 15,0-1-15,0 72 16,17-72-16,-17 89 15,18-18 1,-18-17 0,-18-1-1,1-52 1,-19 35 15,-52-35-31,-71 17 16,89-35 15,17-18-15,35-35-1</inkml:trace>
  <inkml:trace contextRef="#ctx0" brushRef="#br0" timeOffset="-115144.58">3034 8414 0,'-18'-18'31,"-17"18"-31,35 18 0,-53 17 31,35-17-31,-34 52 16,34-17-16,0-18 31,18-17 1,71-53-17,-36 17-15,18-35 16,-35 36-1,-1 17 1,1 35 15,0-18-15,-1 1 15,1-18-31</inkml:trace>
  <inkml:trace contextRef="#ctx0" brushRef="#br0" timeOffset="-114874.36">3210 8502 0,'0'-18'0,"36"36"32,-1 0-17,-18-18-15,19 35 16,-1-18-1,-17 1 1,-1-18 0,54-88-1,-18-18 1,-18 36 15,-17 34-15</inkml:trace>
  <inkml:trace contextRef="#ctx0" brushRef="#br0" timeOffset="-114496.68">3810 8396 0,'0'18'32,"-18"-18"30,1 17-62,-1 1 0,-35 70 16,18-35-1,35-18 1,0-17 0,53-18-1,0-35 1,-18 35-1,-17-18 1,-1 18 15,36 35-15,-35-35-16,52 18 16,1 0-1,0-36 1,-19 0-16</inkml:trace>
  <inkml:trace contextRef="#ctx0" brushRef="#br0" timeOffset="-114175.15">4621 8290 0,'18'-17'0,"-36"34"16,36-52-16,0 17 16,-18 1 15</inkml:trace>
  <inkml:trace contextRef="#ctx0" brushRef="#br0" timeOffset="-114016.98">4815 8678 0,'0'0'16,"0"18"-1,0-36 32</inkml:trace>
  <inkml:trace contextRef="#ctx0" brushRef="#br0" timeOffset="-113496.89">2011 9013 0,'0'0'0,"17"0"0,1 0 16,53 18-16,352 0 15,71-1 1,-71 1 0,-17 17-1,-336-17 1,283 0-1,-141-18-15,-53-18 32,-36 0-17,-88 1 1,-17 17 0,0 0 15</inkml:trace>
  <inkml:trace contextRef="#ctx0" brushRef="#br0" timeOffset="-110858.22">4745 9931 0,'0'0'0,"-18"0"15,18-18-15,0 36 32,-17-1-17,-19 107 1,19-107-16,-1 89 16,18 53-1,35-53 1,1-53-1,-19-36-15,54 1 16,35 0 0,52-54-1,-17 1 1,18 0 0,-88 17-1,-36 1 16,-17-36-31</inkml:trace>
  <inkml:trace contextRef="#ctx0" brushRef="#br0" timeOffset="-110566.22">5345 10248 0,'-18'0'0,"0"-17"32,89 52-32,-142-53 0,107 18 15,-72 18-15,89 17 31,53 0-31,-88-17 16,88 0 0,-36-18-1,-52 0 1,-54 53 15,19-36-31,-36 71 16,0 1-1,35-1 1,1 0 15,34-53-31</inkml:trace>
  <inkml:trace contextRef="#ctx0" brushRef="#br0" timeOffset="-109894.72">6756 10019 0,'0'0'0,"17"0"15,54-18 1,88 1 0,35-1-1,-36 0 1,-122 18 0</inkml:trace>
  <inkml:trace contextRef="#ctx0" brushRef="#br0" timeOffset="-109477.02">7250 10001 0,'0'0'16,"-18"0"0,0 18 15,18 0-16,0-1-15,0 107 32,18-1-17,0 36 1,-1-36 0,-17-34-1,0-19 1,-17-35-1,-1-35 1,-17 36 0,-18-19-16,-18-17 31,36 0-31,-36 0 16,18-17-16,18-1 15,35-17 16,18-18-15</inkml:trace>
  <inkml:trace contextRef="#ctx0" brushRef="#br0" timeOffset="-108936.33">7902 10037 0,'0'17'47,"0"1"-31,0-1-16,0 19 16,0 140-1,-17-35-15,-1 18 31,18-88-15,0-54 0,0 1-1,18-53-15</inkml:trace>
  <inkml:trace contextRef="#ctx0" brushRef="#br0" timeOffset="-108566.74">7708 10107 0,'18'0'0,"-36"0"0,36-18 16,-1 18-16,72 0 15,52 36 1,0 34-1,-53 18 1,-53-17 0,-17 17-1,-53 0 1,-53 1 0,-1-36-1,19-18 1,-18-18-1,17-17 1,0 0 0</inkml:trace>
  <inkml:trace contextRef="#ctx0" brushRef="#br0" timeOffset="-108263">8431 10195 0,'18'0'31,"0"0"-15,-18 18-16,17 0 15,1 34-15,0 72 16,-54 52 0,19-35-1,-1-70 17,18-53-32,18-1 15,35-34-15</inkml:trace>
  <inkml:trace contextRef="#ctx0" brushRef="#br0" timeOffset="-107846.96">9084 10336 0,'0'-17'0,"0"34"0,18-34 0,-1-1 16,-17 0-1,-35 18 1,-106 53-1,17 18 1,36-18 0,53-18-1,0-17 17,35-1-32,0 1 31,53 35-16,70 18-15,-17-19 32,0-16-17,-53-19 1,0 1 0,-36-18-1,-17 18 1,18-1-1</inkml:trace>
  <inkml:trace contextRef="#ctx0" brushRef="#br0" timeOffset="-106962.84">11095 9772 0,'0'0'0,"-18"0"47,18-18-47,-35 36 16,17 0-16,-88 123 15,71-71-15,-53 160 16,88-19 0,71 19-1,17-107 17,18-35-32,-54-53 31,1-35-16,0-17-15,71-89 32</inkml:trace>
  <inkml:trace contextRef="#ctx0" brushRef="#br0" timeOffset="-106413.86">11659 9948 0,'0'0'0,"18"0"0,0-17 16,193-19 0,-34 1-1,-142 35-15,88-18 16,-105 18-16</inkml:trace>
  <inkml:trace contextRef="#ctx0" brushRef="#br0" timeOffset="-106084.25">11977 9913 0,'0'0'0,"17"18"15,-17-1-15,53 54 16,18 35 15,-18 0-15,0-1-16,-53-87 15,-18 106 1,0-54 0,-17-17-1,35-35-15,-35 17 16,-18-17 0,-53-1-1,0-34 1,18-1-1,71 0 1,17-17-16</inkml:trace>
  <inkml:trace contextRef="#ctx0" brushRef="#br0" timeOffset="-105686.95">12541 10319 0,'0'0'0,"0"-18"0,-17 18 16,17-18-1,-18 36 1,-17 17 0,-1 71-1,19-53 1,17 0-1,17-35 1,19-18 0,-19-36-1,1 19 1,0 17 0,-18-18-1,17 18 1,1 18-1,35 17-15,-18-17 32,0-18-32,-17-18 31</inkml:trace>
  <inkml:trace contextRef="#ctx0" brushRef="#br0" timeOffset="-105450.64">12771 10460 0,'0'0'0,"17"18"31,1-18-31,52 35 16,-17 0-1,-35-35 1,0 0 0,17-35 15,35-53-31,-34 17 15,-19 36 17,-17 17-32</inkml:trace>
  <inkml:trace contextRef="#ctx0" brushRef="#br0" timeOffset="-105067.22">13335 10354 0,'0'0'15,"18"0"-15,-18-18 16,17 1 0,-52 70 31,17-53-47,-17 70 0,0-17 31,35-18-16,0-17 1,17-18 0,36 0-1,-17-18 1,-1 36 0,18 0-1,0 17 1,-36-17-16,19-1 15,-19-17 1,19 0 0,-1-17-1</inkml:trace>
  <inkml:trace contextRef="#ctx0" brushRef="#br0" timeOffset="-104666.03">14676 9895 0,'0'0'15,"0"18"-15,0 0 16,0 105-1,17 1-15,18-1 32,-35-88-32,36 18 0,-19-17 31</inkml:trace>
  <inkml:trace contextRef="#ctx0" brushRef="#br0" timeOffset="-104414.54">14482 10019 0,'0'0'0,"105"-53"16,89 18-1,18 70 1,-106 18 0,-88 70 15,-71-17-16,-53 0 1,-53-18 0,71-70-1,35-36 1,35 1-16</inkml:trace>
  <inkml:trace contextRef="#ctx0" brushRef="#br0" timeOffset="-104115.31">15222 10495 0,'0'0'0,"18"0"15,0-17-15,-1 17 0,54-36 16,17-34 0,-35-1-1,-35 53 1,-1-34-1,-17 34-15,-17 0 32,-36 54-32,17 52 31,1 0-15,35-35-1,53-35 1,53-18-1</inkml:trace>
  <inkml:trace contextRef="#ctx0" brushRef="#br0" timeOffset="-103816.28">15857 10283 0,'0'18'31,"18"-18"-31,-18 18 16,0-1-16,35 36 15,1 0 1,16-17 0,-34-36-1,53-53 1,-1-36-1,-17 1 1,-18 53 0,-17 17-1</inkml:trace>
  <inkml:trace contextRef="#ctx0" brushRef="#br0" timeOffset="-102305.7">16457 10530 0,'0'0'16,"124"-105"-1,-107 87 1,18 0-16,1-35 15,-19 53-15,-17-17 16,-17 17 15,-19 53-15,19 17 0,34 1-1,36-18 1,18-36 15,52-34-15,-17-71-16,35-124 31,-105 159-31,34-123 16,-35 87-1,-17 54 1,-18 17-1,-70 142 17,34 35-17,1-18 1,53-71 0,17-52 15,71-36-16,-18-17-15,-70 35 16,34-53 0,-34 35-1,0 18 1,-18 36 0,17-19-1,-17 19 1,18-36-16,0 17 15,-1-17 1,1-35 0,-18 0-1,0 17 1,-18 18 0,54 0 30,-19 0-46,-17-18 16,71-17 0,-36 18-16,-17-1 31,-1 18-15,1 70-1,-36 107 1,18 17-1,-17-35 1,-1-89 0,18-35-1,18-70 17,-18 18-17,0-107 1,-18-17-16,0 0 15,36 17 17,17 71-32,36 36 31,-1 17-15,-34 35-1,-19 0 1,-70 54-1,-35-19 1,35-52 0</inkml:trace>
  <inkml:trace contextRef="#ctx0" brushRef="#br0" timeOffset="-101875.53">18080 10266 0,'0'0'0,"0"17"16,0 1-1,-18 17 1,18-17-16,36 0 31,16-36-15,19 0-1,-71 1-15,53-19 16,-35-34 0,-18 35-1,-18 17 1,0 18 15,-17 35-15,17 18-16,18 53 31,36-35-15,34-18-1,1-36 1,-18-34-1</inkml:trace>
  <inkml:trace contextRef="#ctx0" brushRef="#br0" timeOffset="-100906.63">18538 10178 0,'0'17'16,"0"-34"-16,0 52 0,-17-17 0,-1 17 31,18 0-15,0-17-1,35-36 1,18 0-16,0 1 31,-17 17-15,-1 17-1,0 1 1,-17 0 0,-1-18-1,19 0 1,-1-18 0,-17 0-1,17 36 16,18 0-15,0 17-16,0-17 16,0-18 15,-18-18-31,35-53 31,1 19-15,17-72-1,-35 18 1,-18-53 0,-35 89-1,-17 35 1,-1 35-16,0 0 31,-17 53-31,-18 70 31,0 89-15,36-71-16,17 18 16,0-89 15,17-52-31</inkml:trace>
  <inkml:trace contextRef="#ctx0" brushRef="#br0" timeOffset="-100784.9">19121 10442 0,'0'-17'31,"17"17"-31,89-36 16,-71 19-16,106-19 16</inkml:trace>
  <inkml:trace contextRef="#ctx0" brushRef="#br0" timeOffset="-100552.63">20073 10107 0,'0'-18'0,"0"1"16,0 52 15,-18 106-15,18-17-16,0-18 31,0-89-31,-17 18 16,34-17-1</inkml:trace>
  <inkml:trace contextRef="#ctx0" brushRef="#br0" timeOffset="-100086.88">20391 10142 0,'0'0'0,"17"0"0,-17-17 0,-35 34 47,0 1-47,-89 53 0,18-1 31,71 1-15,17-71-16,18 35 0,36 0 31,34 18-15,1-18-1,-1-17 1,1 0 0,-18-36-1,17-35 1,-17 0 15,-17 18-15,-19 35-1,1 18 1,0 17 0,-18 0-1,17 0 1,18-35-1,18-52 1,-17-19-16</inkml:trace>
  <inkml:trace contextRef="#ctx0" brushRef="#br0" timeOffset="-99977.02">20761 10142 0,'-18'0'0,"36"0"0,-36-35 15,18 17 1,18 18-1,0 18 1</inkml:trace>
  <inkml:trace contextRef="#ctx0" brushRef="#br0" timeOffset="-99676.68">20761 10442 0,'18'18'31,"-1"-36"-15,1 18-16,70-88 15,36-106 1,-19-53 0,-87 194-1,-18 35 1,-18 54 0,-35 105-1,36 35 1,17-35 15,0-105-31,0 70 0,0-54 31,0-34-15,17-18-16</inkml:trace>
  <inkml:trace contextRef="#ctx0" brushRef="#br0" timeOffset="-99507.18">20937 10389 0,'-17'0'0,"34"0"0,-17-17 31,71-1-15,-36 18-16,71-18 16,-35 1-1,-36-1-15</inkml:trace>
  <inkml:trace contextRef="#ctx0" brushRef="#br0" timeOffset="-99254.73">21237 9701 0,'0'0'0,"18"0"0,-1 0 0,19 0 15,175 89 1,-52 69-16,-88 1 31,-54-88-31,-52 123 16,-88-18-1,105-158-15,-123 123 16,53-71 0,35-17-1,0-35 1</inkml:trace>
  <inkml:trace contextRef="#ctx0" brushRef="#br0" timeOffset="-97506.68">15064 11042 0,'0'-18'62,"17"18"-46,1 0-16,0-17 0,17 17 15,0 0-15,141-18 16,89 0 0,105 36-1,1-18 1,35 0 0,70-18-1,-194-17 1,-17 0-1,-124 17 1,-53 18 0,-17-17-1,-19 17 1,-16 0 15,-1 0-31,-17 0 16,-1 17 15,1-17-15,0 0-1,-18 18 17</inkml:trace>
  <inkml:trace contextRef="#ctx0" brushRef="#br0" timeOffset="-94042.74">20197 9543 0,'0'-18'0,"0"36"0,17-36 16,36-17-1,-35 35-15,70-36 16,71-16 0,88-19-1,52 18 1,-69 35-1,-1 71 1,-123-17 0,70-1-1,-35 0 1,-17-17 15,-71-18-31,-36 0 31,-17-18 1,-17 1-17,-1-36-15,1 17 16</inkml:trace>
  <inkml:trace contextRef="#ctx0" brushRef="#br0" timeOffset="-93826.29">22102 9296 0,'-71'-53'15,"36"35"16,141 89-31,-230-142 16,106 71 0,54 0 15,-1 18-31,36 52 16,-54-34-1,1 69-15,-53 19 16,-18-36 15,-36 0-31,37-35 16</inkml:trace>
  <inkml:trace contextRef="#ctx0" brushRef="#br0" timeOffset="-80418.49">4445 12153 0,'-18'18'62,"18"-1"-62,-17 1 0,17 0 16,-53 123 0,35 0-1,36 71 1,17-71-16,18-35 31,-35-89-31,87 54 16,37-36-1,69-35 1,19-35 0,-89 0-1,-88 35 1,-18-36-1,-17 19 17,-1-72-17,-34 1 1,-54 35-16,18 18 31,18 17-15,17 18-1,36 18 1,-18 0-16,88 17 16,-53-17-16,106 34 15,-35 1 1,-53-17 0,-35 17-1,-36-18 1,-35 88-1,-17-17 1,17 0 0,35-53 15,36 0-31</inkml:trace>
  <inkml:trace contextRef="#ctx0" brushRef="#br0" timeOffset="-74013.36">7391 13018 0,'0'0'16,"0"-18"-16,0 0 16,-18 1 15,0 17 0,1 0-31,-19 0 16,-16 17-1,-1 36 1,17 18 0,36-1 15,18 1-31,53-36 31,52-35-31,36-53 31,-53-17-15,-53-36 0,-18 53-1,-18 18 1,-17 17-1,18 36 17,-18-1-17,18 19-15,-1 34 16,-17-35 0,36 1 15,-19-19-31,1-34 31,0 17-31,-1-18 16,-17-35-1,-17 0 1,-1 36 0,0-1-1,1 18 1</inkml:trace>
  <inkml:trace contextRef="#ctx0" brushRef="#br0" timeOffset="-73276.78">8273 12947 0,'0'0'15,"0"-18"-15,-18 1 32,-17 34-17,-1 19 1,19-36-16,-1 53 16,1-18-1,17 0 1,17-17-1,1-1 1,17-34 0,53-89-1,-35-71 17,-35 36-17,-36 36-15,1 69 31,17 19 1,-36 70-17,36-18-15,-17 53 16,-1 88 0,36-52-1,17-36 1,18-53-1,35-35 1,18-53 0,-18-17-1,-53 17 1,-35 18 15,-17 17-31,-1 0 31,-17 36-15,35 53 0,17-1-1,36-17 1,18-35 0,-1-18-16</inkml:trace>
  <inkml:trace contextRef="#ctx0" brushRef="#br0" timeOffset="-72494.84">10478 12947 0,'0'0'0,"17"18"0,1-18 15,-1 0 1,1 0-1,0 0-15,52-71 16,1-17 0,-36-18-1,-17 71 1,-18 17 0,-18 36 15,0 17-16,-17 18 1,53 0 15,17 0-31,18-18 32,0-35-17,-53 18-15,53-18 16,0-18-1</inkml:trace>
  <inkml:trace contextRef="#ctx0" brushRef="#br0" timeOffset="-71808.26">11412 12771 0,'0'-18'16,"0"36"-16,18-36 0,-18-17 16,18-18-1,-18-18 1,-18 54 0,-35-1-1,18 18-15,-71 53 16,53 0-1,18 17 1,35-34 0,0-1-1,17-18 1,54-17 0,52-88-1,-17-88 1,-70-53-1,-36 123 1,-18 53 15,0 18-31,1 52 32,-1 89-17,18-71-15,0 89 16,35 17-1,36-35 1,-18-71 0,0-35-1,35-35 1,-70 17 0,17 18-1,-18 18 1,1 17-1,17-35 17,36 0-17,-36-53-15</inkml:trace>
  <inkml:trace contextRef="#ctx0" brushRef="#br0" timeOffset="-71675.55">11959 12330 0,'-17'-18'0,"34"36"0,-52-36 15,17 18-15,1-18 16,-1 18 0,53 18 15</inkml:trace>
  <inkml:trace contextRef="#ctx0" brushRef="#br0" timeOffset="-71475.19">12259 12224 0,'0'-18'0,"0"36"0,-18 35 47,18 70-31,36 54-1,-19-19 1,1-87-1,-36-54 1</inkml:trace>
  <inkml:trace contextRef="#ctx0" brushRef="#br0" timeOffset="-70546.09">11994 12682 0,'0'0'0,"18"-17"15,88-1 1,35 0-1,-123 1 1,105-1 0,-70 1-1,-35-1 1,-1 18 0,-34 70-1,17 36 16,17-18-15,1-52 0,-18-19-16,18-17 15,-1 0 1,19-70 0,-36 35-1,0-36-15,-18 36 31,0 35-15,18 17 0,18 36-1,35 0-15,17-35 32,36-18-17,-35-18 1,-36 1-1,-17-19 1,-54-34 0,-34 17-1,35 18 1,35 17 15,17 18-15,36-18-16,35 1 15,-52 17 1,17 53 15,-36-1-15,18 37 0,-17-36-1,17-36 1,-17-17-1,53-35 1,-19-53 0,1 0-1,-53 70-15,36-17 16,-1 17 0,18 0-1,0 54 1,17 69 15,-52-16-15,-53 16-1,-1-52 1</inkml:trace>
  <inkml:trace contextRef="#ctx0" brushRef="#br0" timeOffset="-69960.63">14640 12136 0,'18'0'32,"-18"17"-17,-88 124-15,-89 89 32,124-160-32,-88 159 15,53-34 1,70-37-1,18-105 1,36-18 0</inkml:trace>
  <inkml:trace contextRef="#ctx0" brushRef="#br0" timeOffset="-69436.58">15946 12171 0,'0'0'16,"17"17"-16,-17 1 15,53 88 1,0 17-1,-35 1 1,-18-89-16,17 53 16,1-52-1,0-19-15</inkml:trace>
  <inkml:trace contextRef="#ctx0" brushRef="#br0" timeOffset="-69244.58">15752 12841 0,'35'0'0,"0"18"16,141-18-16,-17-18 15,-35 0 17,-89 1-32,-35-54 31,-18 18-31</inkml:trace>
  <inkml:trace contextRef="#ctx0" brushRef="#br0" timeOffset="-69045">15928 12365 0,'0'0'0,"0"-18"16,53-17-1,106-18 1,-71 0-1,-18 18 17,-52 17-32,0 18 31</inkml:trace>
  <inkml:trace contextRef="#ctx0" brushRef="#br0" timeOffset="-68744.69">16598 12012 0,'0'0'0,"18"18"47,-18-1-47,35 107 16,-17 17-1,17 53 17,-17-53-32,-1-35 15,-17-88 1,0 34 0,18-34-16,-18-53 31</inkml:trace>
  <inkml:trace contextRef="#ctx0" brushRef="#br0" timeOffset="-68486.49">16563 12118 0,'18'-18'0,"17"1"31,0 34-31,36 1 0,87 70 16,-122-53 0,70 71-16,-71 18 31,-70 17-15,-54-53-16,-34-17 31,17-19-16,53-34-15</inkml:trace>
  <inkml:trace contextRef="#ctx0" brushRef="#br0" timeOffset="-68094.91">17445 12241 0,'0'0'16,"17"36"15,-17-19-31,-35 107 15,-18 35 1,36-18 0,17-53-1,35-35 1,18-18 0,53-35-1,-89 0-15,72-18 16,-19 1-1,-35-36 1</inkml:trace>
  <inkml:trace contextRef="#ctx0" brushRef="#br0" timeOffset="-67946.16">17533 12665 0,'-18'0'15,"36"0"1,-53 0-1,176-36 1,-35 19 0,-53-18-16</inkml:trace>
  <inkml:trace contextRef="#ctx0" brushRef="#br0" timeOffset="-67774.53">17480 12330 0,'0'-18'0,"0"36"0,18-54 0,-1 19 16,19 17-16,122-53 15,-87 35 17,-53 18-32</inkml:trace>
  <inkml:trace contextRef="#ctx0" brushRef="#br0" timeOffset="-67184.23">15752 12400 0,'0'0'16,"0"-18"0,17-17-16,36-18 31,71 0-16,-89 36-15,106-19 16,0 19 0,-70 34-1,-36 1-15</inkml:trace>
  <inkml:trace contextRef="#ctx0" brushRef="#br0" timeOffset="-64704.91">12506 13899 0,'0'-17'16,"-18"52"15,18 0-31,0 1 16,-35 140-16,-36 18 31,54-141-31,-36 106 16,18-53-1,35-36 1,17-35 0,36-35-1,124-17 1,-54-19-1,1 19 1,52 17 0,141 17-1,-140-17 1,-18-17 15,-54 17-31,-69 0 16,-19-18 15,-17 1-15</inkml:trace>
  <inkml:trace contextRef="#ctx0" brushRef="#br0" timeOffset="-64398.08">13652 14464 0,'0'0'15,"-17"0"-15,-1-18 0,1 18 16,17 18 15,17-18-15,18 35 0,-17-17-16,17-1 15,-17 1-15,17 17 16,1-17-1,-19 0 1,-17 52 0,-53 18-16,-35 36 31,53-71-15,52-18-1</inkml:trace>
  <inkml:trace contextRef="#ctx0" brushRef="#br0" timeOffset="-63146.01">15046 14393 0,'18'18'31,"-18"0"-31,35 87 16,35 19 0,1-18-1,-53-89-15,17 19 16,-35-1 0,18-35 15,52-53-31,18-88 15,-17-18 17,-18 36-32,-36 87 31,36 54 0</inkml:trace>
  <inkml:trace contextRef="#ctx0" brushRef="#br0" timeOffset="-62755.34">16122 14305 0,'18'0'0,"-36"0"0,36-17 0,-18-1 0,0 0 15,-18 18 1,-53 0 15,-17 36-15,71-36-16,-19 35 0,19 0 31,70 71-15,52-18-1,36 18 1,-88-53-1,-35-18 1,-36-17 0,-35 17-1,-17 0 1,-18-17 0,35-36-1,35 18 1</inkml:trace>
  <inkml:trace contextRef="#ctx0" brushRef="#br0" timeOffset="-62134.32">16792 14411 0,'-17'0'16,"-54"18"-1,18 35-15,-17 52 16,70-16-1,35-19 17,35-35-32,36-35 31,53-88-15,-53-18-1,-53 53 1,-53 36-16,17-1 15,-34 36 17,17-1-17,0 36 1,35 0 0,0-17-1,18-19 16,0-52-31,-18-18 32,-35 18-32,-17-71 15,-19 53 1,-16 35 0,34 36-1,18 35-15</inkml:trace>
  <inkml:trace contextRef="#ctx0" brushRef="#br0" timeOffset="-61483.59">17709 14552 0,'18'-18'0,"-36"36"0,36-53 16,0 17-16,-18 1 0,0-19 15,-36-17 1,-16 36 15,-19 70-31,53-36 16,-35 71-16,53-17 31,18 0-15,0-54-1,88-52 1,-18-53-1,-18-106 1,-34 17 0,-36 36-1,-18 88 1,18 36 0,-35 105 15,-1 53-16,19-106 1,34 106 0,19-35-16,52-53 31,88-35-15,-35-36-1,-52-52 1,-72-1-1,-70 18 1,-17 35 0,52 18-16,0 18 15,1 17 1,105 71 0,0-35 15,-17-18-31,-36 0 31</inkml:trace>
  <inkml:trace contextRef="#ctx0" brushRef="#br0" timeOffset="-59274.73">12382 15522 0,'-17'18'15,"17"70"1,0-70-1,-18 70-15,18-53 16,-17 71-16,17-18 31,35 0-15,0-35-16,71 0 31,35-18-15,35-35-1,-52-17 1,-71-1 0,17-17-1,-17-18 1,-35-18 0,-18 36-1,-18 18 1,1-1 15,-1 0-31,53 36 47,36 35-47,17 0 31,-35-36-15,-18 1-16,1-18 31,-36 18-15,0-1-16,-53 71 15,35-17 1,0-18 0,18 0-1</inkml:trace>
  <inkml:trace contextRef="#ctx0" brushRef="#br0" timeOffset="-58320.07">15734 15593 0,'-18'35'16,"18"-17"-16,-17 17 15,-1 71 1,0 17-1,18-17 1,0-71-16,0 54 16,18-37-1</inkml:trace>
  <inkml:trace contextRef="#ctx0" brushRef="#br0" timeOffset="-58136.76">15505 16298 0,'53'-17'16,"-36"17"-1,18 0-15,18-18 0,88 0 16,-70 1 15,-53 17-31</inkml:trace>
  <inkml:trace contextRef="#ctx0" brushRef="#br0" timeOffset="-57946.53">15452 15752 0,'0'-18'15,"17"-35"1,-17 35-16,18 1 0,53-54 15,-1 18 1,-17 18 0,-18 53-1</inkml:trace>
  <inkml:trace contextRef="#ctx0" brushRef="#br0" timeOffset="-57537.06">15998 15822 0,'0'35'15,"0"-17"-15,0 0 16,18 52 0,0 1-1,-1-18 1,-17-36-1,18-34 17,0-1-32,17-53 15,18 1 17,-36 52-17,54 18-15,-53 0 16,35 18-1,17 35 1,-17 0 0,-18-18-1,-17-17 1,0-18 0</inkml:trace>
  <inkml:trace contextRef="#ctx0" brushRef="#br0" timeOffset="-57304.21">16722 15558 0,'0'-18'0,"0"36"0,0-54 15,0 72 32,0 87-47,0-88 16,-18 106-1,36-17 1,-18-18 0,0-71-1</inkml:trace>
  <inkml:trace contextRef="#ctx0" brushRef="#br0" timeOffset="-56973.78">16369 16087 0,'-18'17'0,"36"-34"16,0 34 0,34-17-16,125-17 31,-1-19-31,-140 19 16,105-36-1,-71 0-15,-52 18 31,-36-1-15,1 19 0,-19 34-1,19 1 1,-1 53 0,18-1-1,18 1 1,35-36-1,-1-35 1</inkml:trace>
  <inkml:trace contextRef="#ctx0" brushRef="#br0" timeOffset="-56704.57">17286 15575 0,'18'0'16,"-36"0"-16,53 0 31,-35 18-31,18 52 16,-36 54 0,1-1-1,17-105-15,0 88 16,0-36-1,35-17 1,0-35 0</inkml:trace>
  <inkml:trace contextRef="#ctx0" brushRef="#br0" timeOffset="-56422.91">17515 15646 0,'0'0'16,"18"35"0,0 18-1,-18-35-15,17 87 16,-17-34-1,0-1 1,18 1 0,0-36-1,17-17 1</inkml:trace>
  <inkml:trace contextRef="#ctx0" brushRef="#br0" timeOffset="-56271.1">17762 16069 0,'18'-18'15,"-36"36"17,36 17-17,0-17 1,-18 17 0</inkml:trace>
  <inkml:trace contextRef="#ctx0" brushRef="#br0" timeOffset="-56166.65">17798 15699 0,'0'0'15,"0"-18"1</inkml:trace>
  <inkml:trace contextRef="#ctx0" brushRef="#br0" timeOffset="-55838.2">18027 15752 0,'0'0'16,"18"-18"-16,-1 18 0,1 0 16,0 18-1,-1 17 1,-17-18-16,18 107 15,-1-1 1,1 54 0,-18-54-1,-35-17 1,0-35 15,-36-36-31,-35-53 31,18-35-15,70-35-16</inkml:trace>
  <inkml:trace contextRef="#ctx0" brushRef="#br0" timeOffset="-55694.53">18009 15593 0,'18'-35'0,"-36"70"0,36-88 0,0 18 15,-1 17 1,19 18 0,-36 18-16,17-1 15</inkml:trace>
  <inkml:trace contextRef="#ctx0" brushRef="#br0" timeOffset="-54590.41">12312 16951 0,'18'-18'0,"-36"36"0,53-18 15,-35 18 17,18 70-32,-18-53 15,0 89-15,35 17 16,89 0 15,17-71-31,53-70 31,-53-53-15,-35-52 0,-53 16-1,-53 54 1,0 0-16,-36 0 16,19 17-1,-1 0 1,124 89 15,-18-36-15,-53-17-1,1 17 1,-89 53 15,-18 0-31,36-17 16,35-53-1,18 35 1,70-18-16</inkml:trace>
  <inkml:trace contextRef="#ctx0" brushRef="#br0" timeOffset="-53656.01">15258 16951 0,'17'-18'0,"19"18"0,122 0 16,89 18-1,-176 0 1,-89 17 0,-123 18-1,-53-18 1,159-17 0,-53 17-1,70-17-15,106 52 31,53-17-15,-70-18 0,-54-35-1,-105 0 17,18 18-17,34 0 1,19 70-1,17-35 1,35 0 0,-17-53-16,35 35 15,35-17 1,-53-18 0</inkml:trace>
  <inkml:trace contextRef="#ctx0" brushRef="#br0" timeOffset="-53474.23">15875 17604 0,'-18'0'16,"54"0"-16,-36-18 16,-18 36-16,71-36 15,-53 0-15,53 18 16,17-35 0,1 0-1,-53-1 1,-18 1-1,-18 18-15</inkml:trace>
  <inkml:trace contextRef="#ctx0" brushRef="#br0" timeOffset="-52766.63">16051 17374 0,'-17'-17'31,"34"34"-15,-70-17 62,53 18-63,-17-18-15,17 18 0,-35 34 0,-18 19 32,35 0-17,18-18 1,35-1-1,-17-34-15,52 17 16,54-17 0,-18-36-1,0-52 1,-1-36 15,19-70-15,-36 70-1,-35-18 1,-53 54-16,-18-1 31,18 36-15,0 17 15,-17 54 0,-1 52-15,36 53 0,-1-18-1,-17-105-15,36 35 16,-1-18 15,0-17-31,53-36 16,-52 18-1,-19 0 1,1 18 15,0 17-15,-1-17 0,1-1-1,17-70-15</inkml:trace>
  <inkml:trace contextRef="#ctx0" brushRef="#br0" timeOffset="-52642.39">17057 17286 0,'-18'-53'31,"18"36"-15,35 105-16,-52-106 0</inkml:trace>
  <inkml:trace contextRef="#ctx0" brushRef="#br0" timeOffset="-52243.08">17163 17268 0,'0'18'32,"0"0"-32,53 105 15,-18-17 1,-18 0-1,-17-88-15,0 17 16,0 0 0,0-17-1,-17-54 1,-1-105 0,53-88-1,1 141 16,-19 53-31,19 17 16,17 53 15,-53 18-15,-18 18 0,-17-36-1</inkml:trace>
  <inkml:trace contextRef="#ctx0" brushRef="#br0" timeOffset="-51466.89">17498 17427 0,'0'0'0,"17"0"16,1-17 0,35-19-1,-35 1 1,17 0 15,-35 17-31,35 36 47,-17-1-31,17-17-1,18-17 1,0-19-1,-35 36-15,52-35 16,1 18 0,-1 17-1,-17 52 1,-18 1 0,-17 0-1,0-35 16,-18 17-31,17-35 32,-17 18-17,0-1-15,0 1 47,36-53 47,-36 17-78,17 18-16,1-35 0,17-36 15,-17 36 1,-36 17-1,18 1 17,0-1-17,-17 53 1,17-17 0,0 70-1,0-52-15,17 16 16,36 1-1,18-35 1</inkml:trace>
  <inkml:trace contextRef="#ctx0" brushRef="#br0" timeOffset="-50576.63">12435 17815 0,'18'36'16,"-18"-19"-1,18 1-15,-1 105 16,1 18 0,0-105-16,17 87 15,71-35 1,17-17 15,71-36-15,-35-35-1,-88-17 1,17-72 0,-53 19-1,-17 17 1,-18 18-1,-18 17 1,0 18 0,1 35-1,52 18 1,18 0 0,-18 0-1,-35 18 1,-17-19 15,-36 37-31</inkml:trace>
  <inkml:trace contextRef="#ctx0" brushRef="#br0" timeOffset="-49994.32">14799 18274 0,'0'0'16,"-35"35"-16,35-17 15,-18-1-15,-17 54 0,0 17 32,35-70-32,0 17 15,0-17 1,0-71 15,0-53-15,17 53-1,36 18 1,35 52 0,0 19-1,-70-19-15,35 19 16,-18-1-1,-17-17 1,17-36 15,36-35-31,-18-70 32,-18 87-17,-35 1 1</inkml:trace>
  <inkml:trace contextRef="#ctx0" brushRef="#br0" timeOffset="-49514.37">15381 18397 0,'0'0'0,"18"18"0,-1-18 16,19 0-1,-1-35 1,0-18-1,-35 35 17,-35-17-17,-18 53 1,18 17 0,35 35-1,35-17 1,89 0-1,-19-70 1,-34-19 0,17-87-1,-35 17 1,-53 53 0,18 18-1,-18 17 16,-18 71-15,18 53 0,0-71-1,0 89 1,0-19 0,0-34-1</inkml:trace>
  <inkml:trace contextRef="#ctx0" brushRef="#br0" timeOffset="-49346.47">15681 18450 0,'-18'-17'0,"1"17"0,52 17 0,-17-52 47,105 35-31,-88 0-16,89-35 15,-54 17 1</inkml:trace>
  <inkml:trace contextRef="#ctx0" brushRef="#br0" timeOffset="-48796.77">16157 18274 0,'0'35'16,"0"-17"-16,18-1 0,-18 36 16,17 88-1,1-88 1,-18-35-1,18 17 1,-1-70 47,-17 17-63,0 1 15,18-54 1,0 18-1,-18 36-15,35-1 32,36 18-17,17 53 1,-35-18 0,-36 0-1,-34 1 1,-36-1-1,35-35 1,-52 18 0,-1-1-1,0-17 1</inkml:trace>
  <inkml:trace contextRef="#ctx0" brushRef="#br0" timeOffset="-48216.42">16616 18486 0,'0'0'0,"17"0"16,1 0-16,35-18 15,-35 0 1,52-17-16,-34 17 16,-19 1 15,-17-1-15,-17 18 15,-19 18-16,19 17-15,17 0 32,17-17-17,54-18 1,-1 0 0,-17 0-1,-53-18-15,18 18 16,0 0-1,-18 18 17,17-18-1,1 18-15,-1-1-16,19-17 31,-19 0-16,1 0-15,0-17 16</inkml:trace>
  <inkml:trace contextRef="#ctx0" brushRef="#br0" timeOffset="-47734.52">17268 18415 0,'0'0'16,"18"18"30,0-18 1,-1-18-47,1 18 16,17-35 0,-17 17-16,17 0 15,0 18 1,1 0-1,-19 18-15,1 0 32,0-1-17,-1 1 1,19-53 15,34-18-15,-17 0-1,-18 35 1,1 18 15,-1 18-31,0 17 32,-17-17-32,-1 17 31,-17 0-16,0-17-15</inkml:trace>
  <inkml:trace contextRef="#ctx0" brushRef="#br0" timeOffset="-47605.27">18062 18380 0,'0'0'0,"18"0"15</inkml:trace>
  <inkml:trace contextRef="#ctx0" brushRef="#br0" timeOffset="-46196.54">18874 18327 0,'0'0'0,"35"0"0,53-71 15,36 1 1,-54-18 0,-52 70-1,-18-17 1,0-1 0,-53 72-1,18 17 1,52 35 15,36-35-15,53-36-16</inkml:trace>
  <inkml:trace contextRef="#ctx0" brushRef="#br0" timeOffset="-45936.17">19738 17833 0,'0'0'15,"18"-35"-15,-36-1 16,18 19 0,-35 34 15,35 1-31,-18 70 16,0 53-1,1-35 16,-1-18-31,0-35 32,18-35-17</inkml:trace>
  <inkml:trace contextRef="#ctx0" brushRef="#br0" timeOffset="-45796.86">19544 18239 0,'-18'0'31,"36"0"-31,-36-18 0,71 0 16,-18 18-16,107-35 16,-1 0-1,-53 0 1</inkml:trace>
  <inkml:trace contextRef="#ctx0" brushRef="#br0" timeOffset="-45564.29">20144 18009 0,'0'0'16,"-36"18"-16,-17 17 15,-52 71 1,69-18 0,72 0-1,-19-70-15,107 35 16,-1-53-1,18-71 1,-105 36 0,-1-18-1</inkml:trace>
  <inkml:trace contextRef="#ctx0" brushRef="#br0" timeOffset="-36235.43">18715 17304 0,'-18'35'15,"18"-17"1,0-1-1,-17 19 1,17-1-16,0 0 16,0-17-1,0-1 1,0 1 15,17-18-31,18-18 31,54-35-15,34-17-16,36-36 31,-53 53-15,-18 0 0,-70 53-1,-1-17 1</inkml:trace>
  <inkml:trace contextRef="#ctx0" brushRef="#br0" timeOffset="-35746.72">18944 17216 0,'0'0'0,"-17"0"31,17 35 16,0-18-47,17 1 0,-17 70 15,0-17 1,18-1 15,-18-52-31,35 0 31,89-71-15,17-18 0,-71 36-1,-34 17 1,-19 1 0,18-1-1,1 0 1,-1 1-1</inkml:trace>
  <inkml:trace contextRef="#ctx0" brushRef="#br0" timeOffset="-33156.13">7338 11060 0,'-18'0'0,"36"17"47,-18 1-47,17-1 16,1 1 0,0 17-1,35-17 1,70-18-1,18-35 1,0-36 0,-105 36-1,-1 17 1,-17 1 0</inkml:trace>
  <inkml:trace contextRef="#ctx0" brushRef="#br0" timeOffset="-32837.66">7514 11412 0,'0'0'16,"0"18"0,0 0-16,18-18 31,17 0-15,0 0-16,-17-18 15,123-35-15,-17 0 31,-89 36-15,-17-1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5:33:31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12682 13899 0,'0'18'63,"-17"-18"-1,-1 18-46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5:34:46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5327 512 0,'0'0'0,"18"0"15,35-36 16,-36 19-31,54-19 16,-54 19-16,54-19 16,-18 19-16</inkml:trace>
  <inkml:trace contextRef="#ctx0" brushRef="#br0" timeOffset="399.72">5697 776 0,'0'0'16,"0"18"-16,18-18 0,-18 35 16,18-17-1,-18 17 1,0-17-1,-36 17 1,-34 18 0,17-18-1,35-17 1</inkml:trace>
  <inkml:trace contextRef="#ctx0" brushRef="#br0" timeOffset="948.9">5962 635 0,'0'0'0,"-35"18"16,35-1-1,-53 54 1,35-54-16,0 36 15,18 18 1,0-53 0,18-1-1,17-17 1,18-35 0,-35 17-1,0-17 1,-1 17-1,1 18 17,-1 0-17,19 18 1,-19 0 0,1-18 15,0 17-31</inkml:trace>
  <inkml:trace contextRef="#ctx0" brushRef="#br0" timeOffset="1233.56">6138 635 0,'0'0'0,"36"18"31,-19-1-31,54 19 15,-18-1 1,-18-18 0,-17-17-1,-18 18 1,35-53 15,-35-53-15,0-53-1,0 105 1,18 1-16</inkml:trace>
  <inkml:trace contextRef="#ctx0" brushRef="#br0" timeOffset="1649.11">6773 512 0,'0'0'0,"-35"17"31,35 1-15,-18 35-1,18 0 1,0-36 0,0 19-1,18-36 1,0-18 0,-1 0-1,19 1 1,-19 17-1,1-18-15,52 36 16,-34-18 0,17 17-1,-36-17 1</inkml:trace>
  <inkml:trace contextRef="#ctx0" brushRef="#br0" timeOffset="2481.3">5521 423 0,'0'0'0,"18"0"78,-18 36-78,0-19 0,17-17 16,19 106-16,-1 0 31,18 0-16,-53-89-15,53 89 16,-36-53-16</inkml:trace>
  <inkml:trace contextRef="#ctx0" brushRef="#br0" timeOffset="2914.62">5821 1358 0,'35'-17'0,"-70"34"0,123-52 16,35-18-16,124-35 15,-17-18 1,-160 88-16,89-35 16,-35 18-1,-72 0 1,-16 35 0</inkml:trace>
  <inkml:trace contextRef="#ctx0" brushRef="#br0" timeOffset="11508.15">2170 4198 0,'0'-18'0,"-18"18"31,18 36 16,18-19-47,-18 19 16,17 52 0,-17-71-16,18 89 15,17 71 1,-17-36-1,17 53 1,0-18 0,18 36-1,-17-53 1,-1 70 0,-18-88-1,1 0 1,17 0-1,-35-105-15,36 105 16,-19 17 0,36 19-1,-18-36 1,1 18 15,-19 17-15,1 0-1,0 1 1,-18-71 0,0-1-1,0-87-15,17 35 16,-17 0 0,0-18-1,0-17 1,0 0-1,18-1 1,-18 1 0,18-18-1,17 0 1,53 0 0,71-18 15,-18 1-16,53-1 1,-35 0 0,-18 18-1,-124 0-15,89-17 16,-35 34 0,-36-17-1,0 0 1,-17 0-1,0 0 1,-1-35 0,-34 0-16</inkml:trace>
  <inkml:trace contextRef="#ctx0" brushRef="#br0" timeOffset="13622.64">2170 4269 0,'0'-18'16,"17"18"31,18 0-47,-17 0 15,17 0-15,36-18 16,105 1-1,36-19 1,-141 19-16,211-36 16,0-18-1,18 1 1,17 17 0,-158 35-1,18-17 1,-54 17-1,0-17 1,-34 17 0,34 1-1,-52-1 1,-1 18 0,-17 0 15,-35-18-16,17 18 1,-17 0 0,-1 0 15,1 0-15,-18 18-1,35 70 1,1 36-1,16 105 1,1 0 0,-17 1-1,-19-177-15,19 176 16,-1 0 0,0 18 15,18-53-16,-18 0 1,1 0 0,-36-141-16,35 88 15,-17 0 1,-1 18 0,1-71-1,-1 1 1,1-19-1,-18 71 1,18-17 0,-18-54-1,0 18 1,0-52 0,0 34-1,0 36 16,0-53-15,0 18 0,0-36-1,0-18 1,0 19 0,0-1 15,-36-17-16,1 17 1,-106 35 0,35 1-1,0-18 1,18 0 0,-18-18-1,71-17 1,-88 17-1,17 0 1,88-17-16,-70-18 16,0 35-1,17-17 1,-35 0 0,36-1-1,-1 1 1,1-1-1,-36 1 1,18 0 0,17-18-1,-17 17 1,53 1 0,-1-18-1,-17 0 16,36-18-15,17 1 0,35-36-16</inkml:trace>
  <inkml:trace contextRef="#ctx0" brushRef="#br0" timeOffset="18071.38">2628 4692 0,'0'18'31,"18"-18"16,-1 0-47,1 0 16,0 0-16,70 0 16,0 0-1,-17 0 1,-36 17-16</inkml:trace>
  <inkml:trace contextRef="#ctx0" brushRef="#br0" timeOffset="18268.93">3510 4851 0,'18'0'0,"-1"0"31,1 17-31,53-17 16,17 18-1,0-18 1</inkml:trace>
  <inkml:trace contextRef="#ctx0" brushRef="#br0" timeOffset="18485.57">4374 4904 0,'18'0'16,"-36"0"-16,54 0 15,-19 0-15,19 0 16,-1 0-1,0 0 1,-17 0 0</inkml:trace>
  <inkml:trace contextRef="#ctx0" brushRef="#br0" timeOffset="18935.37">2946 5521 0,'17'0'31,"1"0"-15,70 0-1,-53 0-15,89 0 0</inkml:trace>
  <inkml:trace contextRef="#ctx0" brushRef="#br0" timeOffset="19102.88">3951 5503 0,'0'0'0,"18"0"0,-1-17 0,36 17 16,53-18-1,106-17 1</inkml:trace>
  <inkml:trace contextRef="#ctx0" brushRef="#br0" timeOffset="19245.43">4745 5450 0,'17'0'32</inkml:trace>
  <inkml:trace contextRef="#ctx0" brushRef="#br0" timeOffset="19750.5">2910 6279 0,'18'0'0,"-36"0"0,54 0 15,-1 0-15,71-17 16,35-1 0,-106 18-16,106-17 15</inkml:trace>
  <inkml:trace contextRef="#ctx0" brushRef="#br0" timeOffset="20071.43">5027 6191 0,'18'0'0,"-1"0"31</inkml:trace>
  <inkml:trace contextRef="#ctx0" brushRef="#br0" timeOffset="20449.59">3246 6932 0,'52'-18'16,"-16"18"-16,-1 0 15,0-17-15,124-1 16,17-17-1</inkml:trace>
  <inkml:trace contextRef="#ctx0" brushRef="#br0" timeOffset="20654.29">4233 6791 0,'0'0'15,"18"-18"-15,0 18 0,70-17 16,35-19-1,36 19 1,-88 17 0,17 0-1,-53 0 1</inkml:trace>
  <inkml:trace contextRef="#ctx0" brushRef="#br0" timeOffset="20798.14">4868 6703 0,'18'0'15,"0"0"1,-71 0-16,70 0 0,36 0 15,-35 0 17</inkml:trace>
  <inkml:trace contextRef="#ctx0" brushRef="#br0" timeOffset="24163.57">2805 9507 0,'17'-88'31,"1"71"-31,35-89 16,0 35 0,0 1-1,-53 52-15,35-35 16,-35 35 0,0 1 15,-35 17 0,17 0-15,0 35-1,18 18 1,36 0 0,-19 0-1,19 17 1,-19-34-1,1-1 1,-53 18 0,-18-18-1,17-17 1</inkml:trace>
  <inkml:trace contextRef="#ctx0" brushRef="#br0" timeOffset="25230.36">3316 9278 0,'0'-18'15,"-53"36"1,36-18-16,-19 35 15,1 18 1,35-35-16,0 52 16,0-17-1,35 0 1,1-17 0,-1-19-1,0-17 1,18 0-1,-53-17 17,0-1-17,-18-35 1,1 0 0,-1 0-1,0 18 1,36 0-1,17-1 1,-17 19 0,17 34-1,18 1 1,-35 35 0,-1 17-1,-17 1 16,0-36-15,0-17 0,18 0-1,17-18 1,36-71 0,-18 0-1,-18 19 1,-35 34-1,18 36 17,-18 17-17,17 18 1,1-18 0,17-35-1,1 18 1,-1-54 15,-17-34-15,-18-1-1,-18 36 1,0 17 0,18 1-1,18 17 32,0 0-47,-1 0 16,1 0-16,17 35 15,0 18 1,-17 0 0,-18 0-1,0-18 1,0-17 15</inkml:trace>
  <inkml:trace contextRef="#ctx0" brushRef="#br0" timeOffset="25798.33">4180 9296 0,'0'0'0,"-17"17"47,17 1-47,-35 35 15,17 0 1,18-36-16,0 36 16,18-17-1,-1-1 1,36-17 15,18-18-15,-1-18-1,-17-35 1,-18 18 0,-17-53-1,0 52 1,-18 19-1,0-1 1,17 0 0,-52 36 46,35 0-46,0-1-16,-35 36 15,35 0 1,0 0 15,35 0-15,0-35 0,71-1-1</inkml:trace>
  <inkml:trace contextRef="#ctx0" brushRef="#br0" timeOffset="26511.87">5203 9137 0,'0'0'0,"-35"18"16,18-1-1,17 1-15,-36 35 16,19 35 0,17-70-16,17 35 15,19-1 1,34-34 0,71-36-1,-53-52 1,-17-18-1,-36 17 17,-35 54-17,0-1 1,-17 71 15,-1 0-15,36 17-1,17-17 1,-17-18 0,-1-35-1,1 0-15,17 0 16,-17-35 0,-1-53-1,-34 17 1,-19 36-1,-34 0 17,52 35-17,1 0-15</inkml:trace>
  <inkml:trace contextRef="#ctx0" brushRef="#br0" timeOffset="27228.26">6103 9190 0,'-35'0'47,"35"18"-47,-18-18 0,-17 52 16,17 1-1,1-17 1,34-1 15,1-17-15,17-18 0,36-89-1,-18-34 1,-18-1-1,-35 89-15,35-71 16,-35 53 0,0 36-1,-35 34 17,0 72-17,35-54-15,-18 71 16,18 0-1,18-18 1,17-18 15,18-34-15,-18-19 0,36-34-1,-18-36 1,-36 17-1,-17 19-15,18-1 16,-18 0 0,-35 36 15,17 0-31,18-1 0,0 19 16,18 34-1,34-17 1,19-35-1,0-1 1</inkml:trace>
  <inkml:trace contextRef="#ctx0" brushRef="#br0" timeOffset="30546.35">7602 741 0,'0'0'0,"36"17"78,-19 1-78,1-18 16,0 0-16,105 35 15,-105-35-15,88 18 16,35 0 0,17 17-1,-69-17 1,16 17-1,-52 0 1,18-17 0,-54-18-1,36 17 1,18 1 0,35 17-1,-89-35-15,72 18 16,-19 0-1,-17-18 1,-18 17 0,-17-17-1,0 0 17,-1 0-32,19 18 15,-1-18 1,0 0-1,0 0 1,1 0 0,-19 0-1,1 0 17,0 0-17,-1 0 1,1 0-1,0-18 1,-1 18 15,1-17-15,-1 17 0,-17-18-1,18 0 1,0 18 15,-18-17-15,17 17 15</inkml:trace>
  <inkml:trace contextRef="#ctx0" brushRef="#br0" timeOffset="31068.52">9331 917 0,'0'0'15,"0"18"48,0-1-63,0 1 15,0 0-15,18-18 0,17 53 32,-17-18-17,17-17 1,-35-1-1,17 1 1,1-18 15,-18 18 1,0-1-17,-18 1 1,18-1-1,0 1-15,-17 0 16,-1 17 0,18-17-1,-17-1 1</inkml:trace>
  <inkml:trace contextRef="#ctx0" brushRef="#br0" timeOffset="33216.46">8520 1041 0,'0'0'0,"0"17"78,0 19-62,0-19-16,-18-17 0,0 71 15,-17 35 1,35-71-16,-35 35 16,-1 72-1,19-19 1,-18 18 15,35-17-15,-18-36-1,0 53 1,18-53 0,-17 18-1,17-53 1,0 0 0,0-18-1,0 0 1,0 1-1,0-19 1,0 1 0,0 0 15,17-1-15,1 1 15,17-18-16,36 17 1,17 1 0,71-18-1,-18-18 1,0 18 0,35 0-1,-52 0 1,-54 0-1,-17 18 1,-17-18 0,-1 0-1,-18 0 1,1 0 0,0 0 15,-18-18-16,0 1 1,0-1 0,0 1-1,-18-1 17,36 18 30,17 0-46,-17 18-1,-1-18-15,1 0 0,0 17 16,-1-17 0,1 0 15,-18 18-16,17-1 1,-34 19 0,-1 17-1,1-18 1,-1-17 0,0-1 15,1 1 0</inkml:trace>
  <inkml:trace contextRef="#ctx0" brushRef="#br0" timeOffset="35538.15">10583 864 0,'-17'-35'31,"17"17"-15,-18 18-16,18-17 16,-18 17-1,1 0-15,-1 0 16,-35 35-1,-17 36 1,52-54-16,-35 36 16,35 18-1,18-1 1,18-17 0,53 0-1,-1-35 16,36-18-15,-35-18 0,-1-35-1,-17 0 1,-35 18 0,-1 17-1,-34 36 63,17 0-78,0-1 0,-18 54 16,36-1 0,-1-34-1,1-1 1,17-35 15,18 0-15,-18-35-1,18-36 1,-35 18 0,-18 18-1,0 0 1,0 17-16,-18-17 15,1 17 1,-1 0 0,0 1-1,18-1 1,0 0 0,18 18-1,0-17 1,52 34 15,1 1-15,-1 35-1,-52-18 1,-18 1 0,0-19-1,-18 1 1,18-53 15,18 17-15,-18 0-16,35-17 15,1 17 1,34 1 0,-17 34-1,-35 1 1,-1 0 15,1-1-15,-18-52 31,35 17-32,-17-17 1,17 17-1,18 18 1,-18 18 0,1 0-1,-19-1 1,1 19-16</inkml:trace>
  <inkml:trace contextRef="#ctx0" brushRef="#br0" timeOffset="36070.71">11942 917 0,'0'0'0,"0"35"16,-18 18-1,0 71 1,1-1-1,17-87-15,0 69 16,-18-34 0,18-36-1,0-17 1,0 0 0,0-107 15,18-52-16,-18 0 17,0 53-17,0 17 1,35 1 0,-17 35-1,17 17 1,18 18-1,17 53 1,-34 0 0,-36 0-1,0-36-15,-36 36 16,-17-17 0,0-19-1,1-34 1</inkml:trace>
  <inkml:trace contextRef="#ctx0" brushRef="#br0" timeOffset="36470.35">12294 1111 0,'0'0'0,"18"0"0,35-35 15,0 0 1,-36 17-16,19-35 16,-1 0-1,-17 18 1,-1 17 15,-17 1-15,18 52 15,0 18-15,34 0-1,-16-18 1,-1-17-1</inkml:trace>
  <inkml:trace contextRef="#ctx0" brushRef="#br0" timeOffset="36625.8">12718 688 0,'0'0'0,"-18"0"15</inkml:trace>
  <inkml:trace contextRef="#ctx0" brushRef="#br0" timeOffset="37886.31">12771 1041 0,'35'-18'0,"-18"0"16,1 1-16,0-1 0,70-88 16,-35-52-1,-18 52 1,-17 35-1,-18 36 1,0 0 15,0 17-15,-18 0 15,1 54-15,-19-1-1,36-17-15,-35 52 16,35-52-16,0 88 16,0-18-1,18 0 1,-1 0 0,1-17-1,17-54 1,0 19-1,54-19 1,-19-34 15,18-1-15,-17-53 0,-36 18-1,0 18 1,-17 0-1,-18 17 1,-53 18 0,0 36-1,0-1 1,18 0 0,17 0-1,36-35 16,35-17-15,-18 17 15,-17 0-15,0 17 0,17 36-1,-18-35 1,1 0-16,-18-1 15,35-17 1,36-35 0,70-124-1,-70 0 1,-1 1 0,-52 87-1,-1 36 1,-17 17-1,-88 106 17,35 36-1,0 35-15,53-54-1,36-52 1,-36-35-16,35 35 15,0-53 1,53 0 0,1-35-1,-54 17 1,0 0 0,0 36 15,1 0-16,-19-1 1,1 1 0</inkml:trace>
  <inkml:trace contextRef="#ctx0" brushRef="#br0" timeOffset="38135.78">13652 758 0,'0'0'0,"36"-17"32,-19 17-32,54 0 15,17 0 1,-53 0-1,-17 0 1,0-18 0,-1 18-1</inkml:trace>
  <inkml:trace contextRef="#ctx0" brushRef="#br0" timeOffset="38969.44">14270 847 0,'0'17'16,"0"-34"-16,0 52 0,-18-35 0,18 35 16,18 0-1,17 1 1,18-36 0,0 0-1,-18-18 1,-17-17-1,0-18 1,-18 18 15,0-1-15,-18-17 0,36 36-1,-18-18 1,17 35-1,18 17 1,18 18 0,-17 18-1,-19-35 1,-17 0 0,36-36 15,-19 0-16,1 1 1,35-1 0,-18 36 15,-17-18-31,17 35 16,18 18-1,-53-18 1,0-17-1,-53 35 1</inkml:trace>
  <inkml:trace contextRef="#ctx0" brushRef="#br0" timeOffset="39243.11">14058 741 0,'0'0'16</inkml:trace>
  <inkml:trace contextRef="#ctx0" brushRef="#br0" timeOffset="41650.5">10231 2346 0,'35'18'15,"-18"-1"-15,89 1 16,-17-18 0,-37 18-1,-34-18 1,-36 35-1,-17-18 1,-35 1 0,70 0-1,-53-1-15,35 1 32,18 0-17,18 17 1,-1-35-1,1 18 1,-18-1 0,18-17-1,-36 18 1,-35 52 0,0 1-1,18 17 1,35-35-1,53 18 1,17-36 0,1-17-1,-18-18 1</inkml:trace>
  <inkml:trace contextRef="#ctx0" brushRef="#br0" timeOffset="42384.52">10707 2787 0,'88'0'31,"-70"18"-31,52 17 16,-35 0-1,1 36 1,-36-18 0,0-18-1,-18 0 1,0-17 0,36-53 30,35-36-30,-35 36-16,52-36 16,-17 1-1,-35 34 1,-1 19 0,-17-1-1,-35 18 1,-18 71-1,18-18 1,35-1 0,18 19-1,34-36 1,19-17 15,-18-18-15,-35 0-16,35-35 15,-1-36 1,-34 1 0,0 17-1,-18 35 1,-36 18 0,-16 18-1,16 35 1,19 17-1,34-17 1,19-18 0,52-35-1</inkml:trace>
  <inkml:trace contextRef="#ctx0" brushRef="#br0" timeOffset="42718.3">11677 2769 0,'0'0'0,"0"-17"62,-35 34-46,17-17-16,0 18 15,1 0-15,-36 35 16,35-18 0,1 35-1,34-34 1,36 17 15,0-36-31,18-34 31,-54 17-31,54-106 16</inkml:trace>
  <inkml:trace contextRef="#ctx0" brushRef="#br0" timeOffset="43414.83">11836 2858 0,'17'-36'0,"-17"19"15,0-1 1,-53 159-16,89-211 16,-1 17 15,-35 70-31,0 19 15,18-1 1,-1-18 0,1-17-1,0 0 1,17-17 0,-18 17 15,1 0-16,17 0 1,1 17 0,-19-17-1,1 0-15,17 0 16,18-35 0,18-106-1,-36 18 1,-17 17-1,-18 53 1,0 18 0,-53 70 15,0 71-15,53 35-1,0-53 16,35-35-15,0-35 0,18-18-1,-35 0-15,52-18 16,-34 0 0,-1 1-1,-17 17 16,17 35-15,0 0 0,-17-17-1,17-1 1,-17-17 0</inkml:trace>
  <inkml:trace contextRef="#ctx0" brushRef="#br0" timeOffset="43615.49">12100 2611 0,'36'0'15,"-19"0"1,18 0-16,1-18 0,122 18 15,-105-18 1,0 18 0</inkml:trace>
  <inkml:trace contextRef="#ctx0" brushRef="#br0" timeOffset="43714.28">12577 2558 0,'17'0'15,"1"0"16</inkml:trace>
  <inkml:trace contextRef="#ctx0" brushRef="#br0" timeOffset="44547.94">13035 2593 0,'-35'35'16,"17"-35"-1,-35 88 1,18 1 0,35-54-16,0 18 15,0-18 1,18 0-1,17-35 1,0-35 0,-17-53-1,-18 0 1,-18 35 0,1-18-1,17 36 1,17 0 15,1 17-15,35 18-1,17 53 1,1 35 0,-36 0-1,-17-52 1,-18-19-1,0 1 1,35-89 15,-17 54-31,17-36 16,0 17 0,1 19-1,16 17 16,1 35-15,0 18 0,-17 0-1,-19-35 1,-17-1 0</inkml:trace>
  <inkml:trace contextRef="#ctx0" brushRef="#br0" timeOffset="44996.44">14129 2328 0,'-36'36'16,"19"-19"-16,-1 19 0,1-1 0,-107 176 16,36-16-1,0-19 16,35-70-15,35-53 0,18-36-16</inkml:trace>
  <inkml:trace contextRef="#ctx0" brushRef="#br0" timeOffset="45647.24">14252 2999 0,'88'-36'31,"-70"19"-31,35-19 16,-18-87-1,-35 52 1,-17 1 0,-19 52-1,19 18 1,-1 0 15,0 0-15,54 18-1,-19-18-15,54 0 16,-1 0 0,1 17-1,-53-17-15,35 18 16,-36 0-1,18 35 1,-17-18 0,-18 18-1,18-35 1</inkml:trace>
  <inkml:trace contextRef="#ctx0" brushRef="#br0" timeOffset="46431.08">14940 2611 0,'0'52'32,"-18"-34"-32,18 0 15,0-1-15,-17 19 16,34-1-1,-17-17 1,18-1 0,53-17-1,-1-53 1,1 18 0,-71 17-16,35 1 15,-17-1 1,-1 36 31,-17-1-32,0 1 1,18 0 0,17-1-1,18-17 1,35-35-1,18-18 1,-53 18 0,-18 17-1,-17 1 1,0 17 0,-1 0-1,-17 17-15,18 18 16,0 18 15,-18 0-15,0-35-1,0 0 1,17-54 15,1 36-15,-18-17-16,18-1 15,-1 0 1,18 18 0,36 18-1,-18 35 1,0-18 0,-36-17-1</inkml:trace>
  <inkml:trace contextRef="#ctx0" brushRef="#br0" timeOffset="51025.71">15346 1252 0,'0'18'0,"17"17"31,1-17-15,0-18-16,-1 18 15,36-18 1,71-53-1,-107 35-15,107-53 16,-18-17 0,-36 18-1,-52 52 1</inkml:trace>
  <inkml:trace contextRef="#ctx0" brushRef="#br0" timeOffset="51758.12">16087 2716 0,'17'18'32,"-17"0"-17,0-1-15,36 1 16,-1 0 0,0-36-16,89 18 15,-1-35 1,-70-1-1,-18 1 1,1 17 0,-19 1-1</inkml:trace>
  <inkml:trace contextRef="#ctx0" brushRef="#br0" timeOffset="55322.65">2822 7990 0,'18'18'15,"0"-18"1,-1 0-16,1 0 15,17 18 1,18 17 0,18-17-1,-54-1-15,36 19 16,18-1 0,34 0-1,1 0 16,0 1-15,35-19 0,-70 1-1,-1 0 1,-17-18 0,-17 17-1,16 1 1,1-1-1,0 1 1,36-18 0,-19 18-1,18-18 1,-52 0 0,-1 0-1,0 0 16,0 0-15,18 0 0,0 0-1,18 0 1,-54 0 0,19-18-1,-19 18 1,19 0-1,-19 0 17,1 0-17,-1 0 32,-34-35-31</inkml:trace>
  <inkml:trace contextRef="#ctx0" brushRef="#br0" timeOffset="63864.43">19209 688 0,'0'0'0,"17"0"15,54 0 1,-53 0-16,35 0 15,-18 0 1</inkml:trace>
  <inkml:trace contextRef="#ctx0" brushRef="#br0" timeOffset="64231.57">19297 741 0,'0'0'16,"0"17"-16,0 1 0,0 0 0,0 17 16,-35 71-1,35-36 1,-18 19-1,0-36 1,-17-36 0,35 1-16,-18-1 15,-17 1 1,-18-18 0,18 0 15,0-18-16,-1 18 1</inkml:trace>
  <inkml:trace contextRef="#ctx0" brushRef="#br0" timeOffset="64514.09">19632 829 0,'0'0'0,"0"18"31,18-1-31,-18 54 31,0-36-31,0 53 16,0 18 0,17-53-1,-17-18-15</inkml:trace>
  <inkml:trace contextRef="#ctx0" brushRef="#br0" timeOffset="64930.82">19720 723 0,'0'0'0,"18"0"16,0-17-1,34 17 1,-34 0-16,53 17 16,-18 18-1,-36 18 1,-17-35-16,0 35 15,-53 17 1,-53 36 0,1-35-1,34-18 1,1-36 0,17 1-1</inkml:trace>
  <inkml:trace contextRef="#ctx0" brushRef="#br0" timeOffset="65264.41">20108 952 0,'-17'18'15,"17"0"-15,17-54 0,-34 89 0,-1-35 0,0 88 31,-17-36-15,17-17 0,1 0-1,-1-53-15</inkml:trace>
  <inkml:trace contextRef="#ctx0" brushRef="#br0" timeOffset="65679.78">20461 829 0,'-123'53'32,"87"-35"-32,-17-1 15,36 1-15,-89 17 16,53 0 0,18-35-1,17 18 1,18 0-1,53 17 1,-53-17-16,88 35 16,0 17-1,1-17 1,-36-35 0,-18-1-1</inkml:trace>
  <inkml:trace contextRef="#ctx0" brushRef="#br0" timeOffset="66545.95">20249 635 0,'0'0'0,"-35"18"32,18-1-32,-19 19 15,1 16 1,17-52-16,1 36 16,-1-1-1,0 18 1,1 0 15,-1 0-15,18-18-1,0 0 1,0 1 0,-18-19-16</inkml:trace>
  <inkml:trace contextRef="#ctx0" brushRef="#br0" timeOffset="67447.39">19632 758 0,'0'0'0,"18"0"0,-1 0 16,19 18-16</inkml:trace>
  <inkml:trace contextRef="#ctx0" brushRef="#br0" timeOffset="74239.58">19191 1464 0,'18'0'31,"17"0"-15,-17 0-16,-1 0 0,36 18 15,35-18 1,18 0 0,-35 17-1,-18-17 1,35 0 0,-35 0-1,-18 0 16,-17 0-31,35 18 16,0-18 0,-18 0-1,-18 18 1,19-18 0,-1 0-1,-17 17 1,-1-17-1,1 0 1,0 0 0</inkml:trace>
  <inkml:trace contextRef="#ctx0" brushRef="#br0" timeOffset="76404.39">13106 1605 0,'17'0'0,"-34"0"0,52 0 0,0 0 15,1 0 1,-19 0-16</inkml:trace>
  <inkml:trace contextRef="#ctx0" brushRef="#br0" timeOffset="76737.95">12947 1746 0,'0'0'0,"18"0"0,-1 0 15,1 0 1,70-17-1,-17 17 1,17-18 0</inkml:trace>
  <inkml:trace contextRef="#ctx0" brushRef="#br0" timeOffset="80200.89">5856 5980 0,'18'0'203,"17"17"-187,-17-17-16,-1 0 0,89 18 15,71-1 1,-19 1 0,19 17-1,-54-17 1,1 17-1,-89-35-15,71 18 16,-18 0 15,-35-1-15,-36 1 0,1-18-1,-18 18 1</inkml:trace>
  <inkml:trace contextRef="#ctx0" brushRef="#br0" timeOffset="80534.39">6985 6032 0,'35'18'31,"-17"-18"-15,0 18-16,-1-18 0,1 17 0,70 19 16,-35-1-1,0-17 17,-36-1-17,-34 19 16,-36-19-15,-35 18 0,17 1-1,36-19 1,35 1-16</inkml:trace>
  <inkml:trace contextRef="#ctx0" brushRef="#br0" timeOffset="82434.03">8872 6085 0,'0'-17'16,"18"-1"-1,-18 0 1,0 1-16,0-1 16,-18 18-1,18-17 1,-35 17 15,-18 52-15,-35 19-1,53 0 1,35-1 0,35-35-1,36 1 1,-36-36-16,106-18 16,-18-35-1,1-35 1,-71 35-1,-36 18 1,1 17 0,-18 0-1,-35 71 32,35 18-31,0 0-1,17-19 1,19 1 0,17-35-1,-18-18 1,0-18 0,0 1-1,-35-19 1,0-16-1,-17-1 1,17 35-16,-18-35 16,18 18-1,18-1 1,-18 19 15,53-1-15,17 53-1,1 1 1,-1 34 0,-34-34-1,-36-19 1,17-17 0,-17 18-1,18-36 1,0-35-1,34 18 1,-16 0 0,-1 35-1,36 17 17,-36 19-17,-17-1 1,-1 0-1,-17-17 17,0-53-17,18 17 1,-18 0-16,70-17 16,-17 0-1,18 35 1,-1 17-1,-17 1 1,0 35 0,-35-35-1,-18 35 17,18-53-17</inkml:trace>
  <inkml:trace contextRef="#ctx0" brushRef="#br0" timeOffset="83665.57">10918 6068 0,'-17'53'31,"17"-36"-31,-18 72 16,1 34 0,17-88-16,-18 71 15,18-35 1,0-54 0,-18 19-1,18-107 16,18-70-15,17-35 0,0 52-1,-17 53 1,17 19 15,36 16-15,17 54-1,-35 35 1,-18 17 0,-35 1-1,-17-53-15,-1 35 16,-17-18 0,-1-35-1,-16-18 1,-1-35-1,53 36 1,35 34 31,-17 1-47,-1-18 0,89 53 31,-35-18-15,17-35-1,-18-18 1,19-70 0,-1-18-1,-88 71-15,53-35 16,-36 34 0,1 54 30,0 17-46,-18 18 16,35-18 0,-35-17-1,18-18 1,17-35 0</inkml:trace>
  <inkml:trace contextRef="#ctx0" brushRef="#br0" timeOffset="83810.53">11783 5627 0,'0'-18'0,"0"36"0,-18-36 15,18 1 1,-17 17 0</inkml:trace>
  <inkml:trace contextRef="#ctx0" brushRef="#br0" timeOffset="84764.73">11959 5980 0,'18'-18'0,"-36"36"0,36-54 0,-1 19 16,1-19-16,17-34 15,54-177 1,-54 123 0,-18 36-1,-17 53 1,-35 53 31,18-1-47,-72 142 15,36 17 1,36 1 0,34-71-1,1-36 1,35-35 0,-35-17-1,52-18 1,1-18-1,52-87 1,-70 16 0,-35 54-1,-1 35 1,-52 18 0,17 35-1,1 17 1,34 18-1,36-35 1,18-35 0,-18-36-1,35-52 1,-53-54 0,-17 18-1,-36 54 16,-17 34-15,17 0 0,18 54 31,18-36-47,0 0 0,35 35 15,17 0 1,-17 18-1,-35-35 1,-1 35 0,-34-1-1,17-34-15,0 35 16,-18 0 0,53 0-1,1 0 16,17-36-15,-18-17 0,18-17-1,-36 17-15</inkml:trace>
  <inkml:trace contextRef="#ctx0" brushRef="#br0" timeOffset="87147.02">8361 5450 0,'17'0'15,"-34"0"-15,105-17 0,106-1 16,-123 18-16,193-17 16,1-1-1,70 18 1,-35 0 15,141 0-15,-159 35-1,-17-17 1,-213-1-16,125 1 16,-18 0-1,-18 17 1,53 0-1,-35 1 1,35 16 0,-53 1-1,17 36 1,-52-19 0,0-17-1,18 18 1,-72-36-1,19 18 17,-18 0-17,-18-18 1,0-17 0,-17 17-1,17-17 1,-17-1-1,0 1 1,-54-53 31,-17-18-47</inkml:trace>
  <inkml:trace contextRef="#ctx0" brushRef="#br0" timeOffset="95584.59">8696 5592 0,'0'-18'0,"0"0"62,-18 1-62,1-1 32,-1 18-17,0 0 1,1-18-1,-1 18-15,0 0 16,-17 0 0,0 0-1,-18 18 1,-18 0 0,36-1-1,0 1 1,-18 35-1,18-36 1,17 19 0,-17-1-1,17 18 1,1 17 15,-1-17-15,0 18-1,1-18 1,17 17 0,17 1-1,-17-18 1,18 0 0,0 0-1,-1 0 1,18 17-1,1-17 1,-1 0 0,18 0-1,-18 0 1,36 0 15,-1 0-15,71 0-1,-35 0 1,71-18 0,-54 0-1,18-17 1,18-1 0,0 1-1,-18-18 1,18 0-1,-36 18 1,18-18 0,-17 17-1,34-17 1,-16 18 0,16-18 15,-70 0-16,18 18 1,0-18 0,18 0-1,-1 0 1,36-18 0,-53 18-1,17 0 1,1-18-1,-19 18 1,54-35 0,-18 35-1,36-35 1,-54 17 15,1 0-15,34-17-1,-17 0 1,-17 0 0,-1-18-1,-52 17 1,35-34 0,-53 35-1,17-36 1,-17 18-1,-18 0 1,18-17 0,0 17-1,-17-35 1,-1 17 0,0 18 15,-17-18-16,-1 1 1,-17 17 0,0-35-1,-17 35 1,-19 0 0,19 0-1,-18 0 1,17 18-1,-35-18 1,0 18 0,-17-1-1,-1 1 1,18 0 0,0 17 15,-17-17-16,-1 0 1,-17 17 0,-36-17-1,36 17 1,-18 0 0,18 1-1,0-1 1,0 18-1,0-17 1,17-1 0,-17 18-1,17-18 1,-35 18 0,36-17-1,-54-1 16,19 18-15,-19 0 0,18 0-1,-17 18 1,17-18 0,-18 0-1,19 0 1,34 0-1,1 0 1,52 0-16,-53 0 16,1 0-1,-1 17 1,-17-17 0,18 0-1,-1 0 16,36 18-15,-18-18 0,0 18-1,-18-18 1,36 17 0,-18-17-1,18 0 1,0 18-1,17-18 1,-35 0 0,18 17-1,-1-17 1,19 18 0,-19-18-1,1 18 16,18-1-15,-19 1 0,1 0-1,0-18 1,17 17 0,0-17-1,1 18 1,-1-18 46,18 18-62,-17-18 16,-1 0 0</inkml:trace>
  <inkml:trace contextRef="#ctx0" brushRef="#br0" timeOffset="97787.5">3810 3492 0,'0'18'62,"0"0"-62,0 17 0,0 36 16,18-1-1,-1-35 1,-17 1 15,18-19-31,0 1 32,34-53-17,19-36 1,35-35-1,-36 53 1,-34-17 0,17 35-1,-18-1 1,-17 19-16,-1-1 16</inkml:trace>
  <inkml:trace contextRef="#ctx0" brushRef="#br0" timeOffset="98203.73">4163 3492 0,'0'0'0,"0"18"0,0 0 15,0-1-15,17 19 16,1 17 0,-18-36-16,18 19 15,-18-19 1,17-17-1,1 18 17,53-53-17,-1-18 1,-17 0 0,0 17-1,-18 1 1,0 17-1</inkml:trace>
  <inkml:trace contextRef="#ctx0" brushRef="#br0" timeOffset="99952.02">10689 7250 0,'-17'35'187,"17"-18"-187,0 1 16,0 0-16,0-1 15,0 19-15,0-1 16,0 36 0,0-19 15,0 37-15,0-36-1,17 17 1,1-17-1,-18 0 1,0-35-16,0 35 16,17-1-1,-17-16 1,0 17 0,0 0-1,0-1 1,18-52-16,-18 53 15,0-17 1,-18 17 15,18-18 1</inkml:trace>
  <inkml:trace contextRef="#ctx0" brushRef="#br0" timeOffset="100734.46">10724 7214 0,'-17'0'63,"-1"18"-47,1 0-16,-19-1 15,-17 18 1,18-17-1,17 0 1,1-1 0,17-34 15,0-1-15,17-17-1,1 0 1,0 35-16,-1-36 15,19 36 1,-1 18 15,-17 0 1,-18-1-32,35 1 15,-18 17 1,1-17-16,17-1 15,1 1 1,-1-18-16</inkml:trace>
  <inkml:trace contextRef="#ctx0" brushRef="#br0" timeOffset="103332.72">9013 9313 0,'0'-17'0,"0"-1"15,18 0-15,0-52 16,-1 52 0,1-35-1,0 0 1,-18 36-1,0-1 1,0 53 31,0 1-31,0 34-1,17-34 1,1-1-1,0-35-15,-1 17 16,1-17 0,17 0-1,0-17 17,-17-18-17,0-1 1,-1 19-1,1-1 1,-18 0 0,18 18-1,-1 0 17,1 18-17,-18 0 1,0-1-1,18-17 1,-1-17 31,-17-1-47,18 0 16,-1-17 15,1 17-16,0 1 1,-1 17 0,1 17-1,0 19 1,-18-19-16,17 19 16,-17-1-1,18-17 1,-18-1-16</inkml:trace>
  <inkml:trace contextRef="#ctx0" brushRef="#br0" timeOffset="103582.72">9243 8749 0,'0'-18'16,"-18"18"0,18-17 15</inkml:trace>
  <inkml:trace contextRef="#ctx0" brushRef="#br0" timeOffset="104343.49">9754 9013 0,'-17'36'31,"-1"-36"-15,18 17-16,18 1 31,-1 0-15,-17-1-16,36 1 16,-1 17 15,-35-17-31,35 0 15,-17 17 1,-18-18 0,0 1-1,-18 0 1,0-18 0,-17 17-1,18-17 16,34 18 16,1-18-31,-1 0 0,19 0-16,17 0 15,0-35 16,-18-1-15,-17 19 0,-18-1-1,0 1 1,17 17 0,-17-18-1,18 18 1,-1 18 15</inkml:trace>
  <inkml:trace contextRef="#ctx0" brushRef="#br0" timeOffset="104511.05">9966 8925 0</inkml:trace>
  <inkml:trace contextRef="#ctx0" brushRef="#br0" timeOffset="105297.89">10248 9049 0,'0'-18'31,"-35"36"-31,17-1 15,-17 36 1,0 0 0,35-35-16,0 35 15,0-18 1,35-17 0,-17-18-1,-1-18-15,19-17 16,16-89-1,-34 1 1,0 17 0,-36 53-1,18 18 1,0 17 0,-18 18 30,1 53-30,17 18 0,0-36-16,0 53 15,35 0 1,0-35 0,-35-35-16,36 17 15,-1-17 1,0-18-1,18-18 1,-18-17 0,1-36-1,-19 36 1,-17 17 15,-17 36 0,-1 0-15,0 35 0,18-36-16,18 54 15,0-36 1,17 0 0,36 1-1</inkml:trace>
  <inkml:trace contextRef="#ctx0" brushRef="#br0" timeOffset="105580.68">11183 9049 0,'18'-18'31,"-1"0"-15,1 18-16,70-17 15,-53-1-15,1 18 16,-1-17-1</inkml:trace>
  <inkml:trace contextRef="#ctx0" brushRef="#br0" timeOffset="105946.68">11359 8978 0,'0'0'0,"0"18"16,-17-18-1,17 53 1,0 0 0,0 17-1,0-52-15,17 35 16,-17 0 0,-17-18-1,17-17 1,0 17-1,-18-35 1,-17 0 0,-18-18-1,0 1 1,18-1 0,35 0-1,17-35 1</inkml:trace>
  <inkml:trace contextRef="#ctx0" brushRef="#br0" timeOffset="106330.75">11642 8978 0,'17'18'62,"-17"-1"-46,0 1-16,0 0 0,0-1 16,18 72-1,-18-72-15,0 71 16,-18-35 0,18 0-1,0-35 1</inkml:trace>
  <inkml:trace contextRef="#ctx0" brushRef="#br0" timeOffset="106712.68">11642 9049 0,'17'-18'0,"36"0"32,-35 36-17,17-18 1,-17 18-16,-1-1 16,36 54-1,-35-18 1,0 0-1,-18-18 1,-18 0 0,-35 18-1,-17-17 1,17-36 0,17 17-1,1-34 1,17-1-1</inkml:trace>
  <inkml:trace contextRef="#ctx0" brushRef="#br0" timeOffset="107063.08">11942 8943 0,'0'0'0,"17"18"47,-17-1-47,18 1 16,-18 17-16,17 36 15,1-54 1,-18 54 0,18-18-1,-18 17 1,0-34 0,17-19-1</inkml:trace>
  <inkml:trace contextRef="#ctx0" brushRef="#br0" timeOffset="107562.05">12241 9031 0,'0'-18'16,"-17"54"0,-1-36-1,-17 35 1,0 0 0,-36 1-1,53-19 1,1-17-1,-1 18 1,36 0 31,-1-18-31,1 17-16,0 1 15,-1-1-15,19 19 31,-19-1-15,18 0 0,-17 1-1,0-19 1,-18 1 0</inkml:trace>
  <inkml:trace contextRef="#ctx0" brushRef="#br0" timeOffset="112525.95">11730 5733 0,'0'0'0,"-18"0"31,1 0-15,17-18 0,-18 18 31,18-18-32,18 18 48,-1 18-32,-34 0-15,17-1-1,0 1 1,-18-18-16,18 18 15,-18-1 1,1 1 0,-19-18-1,36-18 1,-17 18 0,-1-17-1,18-1 16,0 0-15,18 1 0,-18-1-1,17 18 1</inkml:trace>
  <inkml:trace contextRef="#ctx0" brushRef="#br0" timeOffset="118752.75">13811 5803 0,'0'18'47,"18"-18"-31,0 0-16,-1 0 0,89 0 15,35 0 1,18 0 15,-71 0-15,0 0 0,-35 0-1,-18 0 1,-17 0-16,35 0 15,-35 0 1,-1-18 0,1 18-16</inkml:trace>
  <inkml:trace contextRef="#ctx0" brushRef="#br0" timeOffset="119185.85">14464 5644 0,'-18'0'31,"54"18"0,-19 0-15,1-18 0,-1 0-16,-17 17 0,36 1 15,-19-18-15,36 18 16,-35-1 0,0-17-1,-1 0 1,-17 18-1,0 0 17,0-1-17,-35 36 1,0-18 0,17 18-1,0-35 1</inkml:trace>
  <inkml:trace contextRef="#ctx0" brushRef="#br0" timeOffset="122788.07">15169 3722 0,'0'-18'0,"-17"36"78,17-1-78,-18 1 0,18 0 0,-17-1 16,-19 36 0,36-35-16,-35 70 15,0-17 1,-1 17-1,1 18 1,0 0 0,17-1-1,-17 36 17,17-70-17,1 35 1,-1-36-1,-17 36 1,17-18 0,0 1-1,1-19 1,-1 1 0,18-18-1,-17 17 1,17 1-1,0 17 1,0 0 0,0-17-1,0-1 17,0 1-17,0-1 1,0-17-1,0 35 1,0-17 0,0 0-1,0-1 1,0-17 0,0 18-1,0-1 1,0 36-1,0-35 1,0 17 0,0-18-1,0 19 17,17-19-17,-17 18 1,0 0-1,0-17 1,0-18 0,0 0-1,18 17 1,-1 19 0,-17-19-1,18 1 1,0-1-1,-1-17 1,-17 0 0,0 0-1,18 0 17,-18-18-17,0 1 1,0-1-1,0-18 1,0 1 0,0 0-1,0-1 1,0 1 0,35 0-1,18-1 1,53 1-1,-35-18 1,17 0 0,-35 0-1,17 0 17,-34 0-17,16 0 1,-34 0-1,0 0 1,-1 0 15,1-18-15,-18-123 0</inkml:trace>
  <inkml:trace contextRef="#ctx0" brushRef="#br0" timeOffset="125183.78">15187 3722 0,'0'-18'140,"18"18"-124,-1 0-16,19-17 16,-19 17-1,19-18 1,-19 18-1,1 0-15,17-18 32,-17 18-1,-1 0-31,1 0 16,0-17-1,35 17 1,17-18-1,-52 0 1,-1 18 0,1 0-1,0 0 1,-18 18 62,0 0-62,0-1-16,0 1 15,0 0-15,0 17 16,0 35 0,0-52-16,-18 53 15,18 34 1,-35 37-1,17-37 1,1 54 0,17-35-1,0-19 1,17 19 15,-17-18-15,0 0-1,0-1 1,18 1 0,-18 35-1,17-35 1,-17 0 0,18 17-1,-18-34 1,18-1-1,-18 18 1,17-36 0,-17 18-1,0-35 1,18 36 15,-18-37-15,0 1-1,0 36 1,18-37 0,-36 1-1,18 0 1,0 18 0,18-1-1,-18 19 1,0-1-1,-18 18 1,18-36 0,0 18-1,0-35 1,0 18 15,0-18-15,-18 17-1,18 1 1,0-1 0,-17 1-1,17-36 1,0-17-16,0 35 16,0 0-1,0 0 1,0-18-1,0 18 1,0-35 0,0 17-1,0 0 1,0-17 0,-18 17 15,18 0-16,0 1 1,0-19 0,0 1-1,0-1 1,0 1 15,0 0-15,-18-1 15,1 1-15,-1-18-16,1 0 15,-1 0-15,-53 0 16,1-35 0,-1-142 15</inkml:trace>
  <inkml:trace contextRef="#ctx0" brushRef="#br0" timeOffset="126000.22">15134 4251 0,'-17'0'0,"52"-18"31,-18 18-15,19 0-1</inkml:trace>
  <inkml:trace contextRef="#ctx0" brushRef="#br0" timeOffset="126106.73">15363 4233 0,'18'0'0</inkml:trace>
  <inkml:trace contextRef="#ctx0" brushRef="#br0" timeOffset="126392.82">14975 4868 0,'71'-17'31</inkml:trace>
  <inkml:trace contextRef="#ctx0" brushRef="#br0" timeOffset="126564.67">15152 4868 0,'17'18'0,"1"-18"32,0 0-32,17 0 15,0 0-15</inkml:trace>
  <inkml:trace contextRef="#ctx0" brushRef="#br0" timeOffset="126846.19">14852 5644 0,'0'0'0,"18"18"31,-1-18-31,1-18 31,35 18-31</inkml:trace>
  <inkml:trace contextRef="#ctx0" brushRef="#br0" timeOffset="127031.11">15081 5715 0,'36'18'16,"-19"-18"-16,54 0 15,-1 17 1,-17-17 0</inkml:trace>
  <inkml:trace contextRef="#ctx0" brushRef="#br0" timeOffset="127297.88">14993 6297 0,'0'0'0,"0"18"32,18-18-17,-1 0 1,1 0-16,0 0 16,-1 0-16,19 0 0</inkml:trace>
  <inkml:trace contextRef="#ctx0" brushRef="#br0" timeOffset="127480.17">15328 6597 0,'18'0'0,"-36"0"0,53 0 0,-17 0 16,35 0 0</inkml:trace>
  <inkml:trace contextRef="#ctx0" brushRef="#br0" timeOffset="127662.9">15187 6932 0,'35'18'16,"18"-18"0,-17 17-16</inkml:trace>
  <inkml:trace contextRef="#ctx0" brushRef="#br0" timeOffset="127814.99">15346 7108 0,'0'0'16,"17"0"-1,54 0 1</inkml:trace>
  <inkml:trace contextRef="#ctx0" brushRef="#br0" timeOffset="129111.89">14658 9031 0,'0'18'15,"0"-1"1,0 36-1,18-17 1,-18-1 0,0-17-1,0-36 32,0-35-47,0 18 0,17-71 16,1 35-1,-1 18 1,36 18 15,-35 35-15,17 0 0,-17 0-16,0 35 15,-1 18 1,-17 18-1,-17-36 1,-1 0 0,18-17 15,18-18-15,-1 18-1,1-1 1,-1 19-1,1 17 1,-36-1 15,-17 1-15,0-17 0,-18-19-1,18-17 1,17-17-1,-17-19 1,35 19-16</inkml:trace>
  <inkml:trace contextRef="#ctx0" brushRef="#br0" timeOffset="129627.93">15064 9172 0,'17'36'31,"1"-36"-31,-18 17 16,18 1-1,17-18 1,-18 0-16,19-18 15,-1-35 1,0 18 0,-35 0-1,18 35 1,-53 35 15,-1 88-15,19-34-1,17 34 1,0-70 15,0 0-15,0-35 0,0-1-16,0 1 15,-36 17 16,-16-35-15,16 18 0,-17-36-16</inkml:trace>
  <inkml:trace contextRef="#ctx0" brushRef="#br0" timeOffset="130279.86">15399 9419 0,'17'0'16,"-17"-17"-16,18 17 16,0-36-1,17-70 1,0-52-1,-35 122-15,18-105 16,0 88 0,-18 18-1,0 17 1,-36 107 15,1 52-15,17-53-1,18 0 1,18-35 15,0-35-15,17-1 0,0-17-1,-17-17 1,17-19-1,0 1 1,-35 18 0,0-1-1,-17 18 1,-19 53 0,36 17-1,0 1 1,36-18-1,17-36 1,-18-17 15,0-52-15,0 16-16</inkml:trace>
  <inkml:trace contextRef="#ctx0" brushRef="#br0" timeOffset="130494.27">15434 9137 0,'35'-18'16,"-17"18"0,35 0-16,17-17 15,1-1 1,-36 18-1,-17-18 1,0 18 0,-1 0-16</inkml:trace>
  <inkml:trace contextRef="#ctx0" brushRef="#br0" timeOffset="131161.22">16175 9155 0,'-35'35'47,"35"-17"-47,-36 17 31,19 18-31,-1-18 32,36-17-17,-1-18 1,36-18-1,0-17 1,0-36 0,-18 36-1,-17 17 1,-18 1 0,-18 52 30,18-17-46,0 17 16,0 0 0,18-17-1,0-1 17,-1-17-17,19-17 1,-19-19-1,-17 19 1,0-18 0,-17 17-1,-1 0 1,0 18-16,1 0 16</inkml:trace>
  <inkml:trace contextRef="#ctx0" brushRef="#br0" timeOffset="131908.78">16598 9102 0,'0'0'16,"18"-18"-1,-36 18 16,-17 18-15,-18 17 0,35-35-16,1 53 15,17 0 1,17-18 0,19-17-1,-19-1 1,36-52-1,0-18 1,0-53 0,-35 0-1,-18 36 17,0 35-17,-18 17 1,0 18-1,1 0 1,-36 53 0,35 17-1,18 19 1,35-1 0,1-53-1,-1 0 1,36-35-1,-1-17 1,-35-36 0,1 0-1,-19 35 17,-17 1-17,-17 17 1,-1 17-1,0 36 1,54 35 0,-1-52-1,18-1 1,17-17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5:39:13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10583 0,'18'-17'62,"-36"52"47,0-17-77,1-36-1,17 0-15,17 1 30,1 34 173,-36 1-188,1-18-15,-1 0 31</inkml:trace>
  <inkml:trace contextRef="#ctx0" brushRef="#br0" timeOffset="1132.21">3757 10566 0,'18'17'63,"-18"1"-63,0 0 15,0-1-15,17 1 0,-17 17 16,0 18 0,18-18-1,-18 1 1,0-19 15,0 1-31,0 0 16,0 17-1,-18-18 1,1 19 0,-1-19-1,0-17 1,1 18-1,-1 0 1,1-18 0,-19 0-1,19 0 17,-1-18-17,18 0 16,-18 18-15,18-17 15</inkml:trace>
  <inkml:trace contextRef="#ctx0" brushRef="#br0" timeOffset="1918.82">3739 10425 0,'18'0'32,"-18"-18"124</inkml:trace>
  <inkml:trace contextRef="#ctx0" brushRef="#br0" timeOffset="2931.08">4233 10636 0,'-17'-35'32,"17"17"-17,0 1 1,-18-1-1,18 0 1,-18 18 0,18-17-1,-17 17 1,17-18-16,-18 18 16,1 0 15,-1 0 0,-17 35-15,-1 18-1,19-17 1,-1-1 0,18-17-16,0 17 31,18-35-16,-1-18 1,19 1 0,-1-1-1,-35-17 1,18 17 0,-18 0-1,17 18 32,1 18-31,-18 0-1,17-18-15,-17 35 16,18-17 0,0-1-1,-18 1 1</inkml:trace>
  <inkml:trace contextRef="#ctx0" brushRef="#br0" timeOffset="3263.16">4269 10566 0,'17'17'31,"1"1"-31,0 17 31,-1-17-15,1 17 0,-1-17-1,1-18 16,-18-18-31,35-17 16,-17-18 0,-18 0-1,0 35 1</inkml:trace>
  <inkml:trace contextRef="#ctx0" brushRef="#br0" timeOffset="3846.74">4833 10495 0,'-18'-17'31,"1"34"-31,-19 1 16,1 17-1,0 0 1,35-17-16,-18 0 15,18 17 17,0 0-17,18-35 1,-18 18 0,35-36-1,-17 1 1,-1-1-1,1 18 17,0 0-17,-1 18 1,1-1 0,35 1-1,-35-18-15,-1 17 16,54-34-1,-54 17 17,-17-18-32</inkml:trace>
  <inkml:trace contextRef="#ctx0" brushRef="#br0" timeOffset="9752.66">15169 10301 0,'18'18'125,"-36"-18"-94,1 0-15,17-18 78,17 0-79,1 36 63,-36 0-31,36-18 110,-36 0-95,1 0-31</inkml:trace>
  <inkml:trace contextRef="#ctx0" brushRef="#br0" timeOffset="12589.12">15434 10372 0,'18'-18'31,"-1"18"1,1 0-17,-18-18 1,0 1 15,-18 17 16,1 0 0,-1 17-31,0 1-1,18 0 1,-17-1-1,17 1 1,0 0 0,0 17-1,0-17 1,17 17 0,1-18-1,17 1 1,-17-18-1,0 18 1,17-18 0,0-18-1,-17 0 1,-1-17 0,1 18-16,0-19 15,-1-17 16,-17 0-15,18 0 0,-18-17-1,0 35 1,0 17 0,0-17-1,0 17 1,0 0 15,0 1 0,-18 34 47,18 1-78,0 0 16,0-1-16,-17 1 16,17 17-1,0 36 1,0-36 0,0 18-1,0-18 1,17 1-1,-17-19-15,18 1 16,-18 17 0,18-17-1,-1-1 1,1 1 0,0-18-1,-1 0 16,1 18-15,-1-18 0,1 0-1,0-18 1,-1 0 0,1 1-1,0-1 1,-18 1-16,17-1 15,-17-17 1,0 17 0,0 0-1,0-17 17,-17 17-1,-1 1 16,0 17-16,1 17-31,-1-17 16,18 18-1,-18 0 1,1 17-1,17 0 1,0-17 0,0 0-1,0-1 1,17 1 0,1-18-1,0 0 16,-1-18-15,1 18 0,0 0 15,-18 18-15,0-1-1,17 1 1,19 0-1,-36-1 1,35 1 0,-18-36-1,1 1 1,0-1-16,-1-35 16,19 0-1,-36-17 16,17 34-15,-17 1 0,0 0-1,0 17 17,-17 1-17,-1 34 32,36 1-47,-18 17 16,35 0-1,-17 18 1,-1-53-16,18 53 16,-17-17-1,0-1 16,-18 0-15,0-17 0,-18-1-1,18 1 1,0-53 31,18-1-32,17-16 1,-17 34-16,17-53 16,0 18-1,-17 36 1,-18-19 0,0 19-1,0-1 1,-18 18 15,1 35 0,34 18-15,-17-35-16,18 35 16,0-18-1,-1 18 1,-17 0-1,-35 0 1,-18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5:40:57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12453 0,'0'-18'0,"0"36"188,0 0-188,0-1 0,0 19 15,18-1 1,-18 0 0,0 0 15,0-17-16,0 0 1,18-18 15,-18 17 1,0 1-1,-18 0-16,18-1-15,-18 71 16,1 18 0,-1-17-1,1-37 1,17-16 15,0-19-31</inkml:trace>
  <inkml:trace contextRef="#ctx0" brushRef="#br0" timeOffset="400.47">4339 12488 0,'0'0'15,"18"-35"1,-1 17 0,1 1-1,-18-1-15,18 0 16,17 1 0,18 17-1,0 35 16,0 0-15,-36 1 0,1-1-1,-36 0 1,-17 1 0,17-36-16,-34 35 15,-19-18 1,18 1-1</inkml:trace>
  <inkml:trace contextRef="#ctx0" brushRef="#br0" timeOffset="783.03">4868 12365 0,'-70'17'16,"70"1"-1,-18-18-15,-17 53 16,0 0 0,17-18-1,18-17-15,0 17 16,35 18-1,-17-18 1,17-35 0,0 0-1,-17-17 1,-18-54 0,-18 18-1,-17-17 16,17 34-15,1 36-16</inkml:trace>
  <inkml:trace contextRef="#ctx0" brushRef="#br0" timeOffset="1448.74">4886 12612 0,'0'0'0,"18"0"0,-1 0 16,19-18 0,-1-17-1,0-18 1,-35 0 0,0 18-1,-18 17 1,18 0-1,-17 18 17,17-17-17,17 17 1,1 0 0,17-18-1,18 36 1,0 52-1,-35-17 1,-1 18 0,-17-53-16,18 17 15,-18-18 1,18 1 0,-1-18-1,19-88 1,-1-89 15,-17 54-15,-1 35-1,-17 70 1,0 1 0,-17 34-1,-36 89 1,17 70-1,36-52 1,18-36 0,-18-53-1,18-17-15</inkml:trace>
  <inkml:trace contextRef="#ctx0" brushRef="#br0" timeOffset="2949.13">5168 12524 0,'-17'0'15,"52"0"17,35-18-17,36 0 1,53-17-1,-71 17 1,-17 1 0,-54 17-16,36-18 15,-35 0 1,0 18 0,-18-17-1,-18 34 1,-17 36-1,-1 36 17,19-36-17,17-18 1,0-18 0,53-34-1,-18-36 1,0 0-1,-17 35 1,-18 36 15,0 0-15,17 17 0,1-35-1,0-18 16,-1 1-31,19-89 32,-19 0-17,1 88-15,-18-35 16,18 18 0,-18 17-1,-36 89 16,36-53-31,-35 87 16,17-34 0,18-36-1,-17 1 1,34-36 0,54-18-1,-1 18 1,19 0-1,-36 18 17,-18 17-17,0 18 1,-52-18 0,-1 0-1,-35-35 1,-18 0-1,36-17 1,0 17 0,17-18-1,53 18 32,1 0-47,34 0 16,1-35-1,-18-36 1,0-52 15,-53 87-31,17-69 16,1 52 0,-18 17-1,-18 54 16,1 17-15,-1 71 0,18 0-1,0-71-15,35 36 16,-17-18 0,0-18-1,17-35 1,18-18-1,0-34 1,0-19 15,-53 53-15,17 1 0,-17 52 15,0-17-16,0-1 1,0 1-16,36 0 16,-1-1-1,0-17-15,89 0 16</inkml:trace>
  <inkml:trace contextRef="#ctx0" brushRef="#br0" timeOffset="3830.21">7638 12647 0,'0'0'0,"17"0"32,1-18-32,52-34 15,-17-72 1,0-52-1,-35 52 1,-18 54 0,0 52 15,0 0-15,-18 18-1,18 18-15,-53 70 16,18 36-1,53-1 1,17 1 0,0-36-1,36-53 1,17-17 0,36-54-1,-19-52 1,-16-18-1,-72 53 17,-17 36-17,-35-1 1,-18 18 0,-35 71-1,17 35 1,36-53-1,35-18 1,18-18 0,17 1-1,53-53 1,-17 0 0,-36 17-1,0 18 1,-17 18-1,17-1 1,-17 1 15,35-53-15</inkml:trace>
  <inkml:trace contextRef="#ctx0" brushRef="#br0" timeOffset="4629.88">8572 12400 0,'0'0'0,"0"18"47,0-1-47,0 36 16,18-17 0,-18-19-1,0 1 1,18-36-1,17-17 1,0 0 0,-17 17-1,0 0 1,35 18 0,-1 18-1,19 17 1,-36 18-1,1-35 1,-1 0 0,0-18-1,18-53 1,0 0 0,-18 17-1,-52 19 1,-19 17-1,19 0-15,-36 17 16,35 1 0,18 0 15,18 17-15,35 0-1,35 71 1,-35 0-1,-18 17 1,-17 36 0,-54-53-1,19 0 1,-18-53 0,-1-36-1,19 1 1,-1-36-1,0-17 1,18-35 0,53-89 15,0 18-15,0 17-1,0 1 1,-18 52-16</inkml:trace>
  <inkml:trace contextRef="#ctx0" brushRef="#br0" timeOffset="5861.87">9507 12418 0,'18'17'46,"-18"1"-30,0 0-16,0 35 16,0-18-1,0-17 17,0 17-17,35-35 1,18-53-1,18 18 1,-54 17 0,19 18-1,-19 18 1,19 17 0,-19-35-1,1 18-15,35-1 16,17-34-1,19-36 1,-37 17 0,-34 1-1,-53 35 32,-36 18-31,54-1-1,-1-17 1,36 18 0,-1-18-1,1 18 1,0-18-16,-1 17 16,36 19-1,0-19 1,0-17-1,17 0 1,-34-17 0,-19-1-1,-17 0 17,18 18-17,-36 18 16,18 0-31,-17 52 16,34 36 0,1 35-1,0 0 1,-18-53 0,-18-35-1,-17-17 1,17-19-1,0-17 1,-17-35 0,18-18-1,69-70 17,19-1-17,35 18 1,-18 0-1,0 1 1,-52 52 0,-36 17-1,0 19 1,-18-1 0,-17 36-1,-1 52 1,54 1-1,35-18 1,0-18 0,35 0-1,-53-35 17,-17 0-17,0-17-15</inkml:trace>
  <inkml:trace contextRef="#ctx0" brushRef="#br0" timeOffset="8560.32">4992 13388 0,'-18'18'16,"18"-1"-16,-17 1 0,-1 105 15,0 36 1,18-71-1,0-35 1,0-35 0,0-1-1,-35-105 1,17-71 15,18 1-15,18 52-1,17 35 1,-17 71 0,0-17-16,17 17 15,18 17 1,-18 19 0,-17-19-16,-18 36 15,-18 18 1,-53-1-1,19-52 1,16-36 0</inkml:trace>
  <inkml:trace contextRef="#ctx0" brushRef="#br0" timeOffset="9192.81">5221 13494 0,'0'0'0,"18"-18"0,-1 0 32,19-70-17,-19-53 1,1-53 0,-18 106-1,0 70 1,-18 36 15,-17 88-15,17 17-1,-17 18 1,35-52 0,18-1-1,17-53 16,53-17-15,-17-36 0,-18-17-1,-36 35-15,36-53 16,-35 18 0,0-1-1,-36 19 1,-17 34-1,17 1 1,0-18 0,36 18 31,17-18-47,1 17 15,16 1 1,-16-1 15,-19-17-15,1 18-1</inkml:trace>
  <inkml:trace contextRef="#ctx0" brushRef="#br0" timeOffset="9693">5856 13353 0,'18'0'0,"17"-124"16,-17 36-1,-18 70-15,0-35 16,0 1-1,0 34 1,-18 53 15,-35 53-15,18 53 0,52-52-1,1-36 1,-18-36-1,35 36 1,1-18 0,-1-17-1</inkml:trace>
  <inkml:trace contextRef="#ctx0" brushRef="#br0" timeOffset="9842.74">5874 13335 0,'35'-18'15,"-17"18"-15,35-17 16,-1 17 0</inkml:trace>
  <inkml:trace contextRef="#ctx0" brushRef="#br0" timeOffset="11690.67">6156 13423 0,'18'18'93,"-18"-1"-77,17-17-16,1 0 16,0 0-1,-1 0-15,1 0 16,17-17 0,-17 17-1,-1-18 1,1 18-1,0 0 48,-1 0-47,1 0 15,0 0-31,-1 0 47,1 0-32,-1 0 48,1-17-63,0-1 15,-1 18 1,1-18 0,-18 1-16,18 17 15,-18-18 1,17-17 0,1-18-1,-18-53 16,0 0-15,0 71 0,0 17-1,0 1 1,-53 105 15,18 35-15,-18 18-1,53-105-15,-35 140 16,35-35 0,35-70-1,-18-36 1,19-17 0,-1-36-1,0-17 1,-17-18 15,-18-18-15,-35 36-1,17 0 1,0 35 0,54-53-1,-1 0 1,36-18-1,-54 71-15,18-35 16,-17 17 0,0 1-1,-71 87 17,53-52-32,-18 17 15,18 0 1,18-17 15,-1-18-15,1 0-1,0-18 1,-1 18 0,1-17-1,0 17 16,-1 0-15,1 0 0,17 0-1,-35-18-15,35 1 16,1-1 0,-1 0-1,0 18 1,-17 0 15,0 0-15,-18 18-1,17-18 1,1 0 0,-1 0 15,1 0-16,0 0 1,-1 0 0,1 0-1,0 0 17,-1 0-1,1 18-16,0-18-15,-1 0 32,1 17-17,17 18-15</inkml:trace>
  <inkml:trace contextRef="#ctx0" brushRef="#br0" timeOffset="13621.95">9225 13494 0,'0'0'16,"-17"0"15,17-18 31,17 0-62,-17 1 0,18-1 16,-1-17 0,-17 17-1,0 1-15,18 34 31,0 19-15,-18-1 0,17 0-1,1-35 1,53-53 0,-36 18-1,0 0 1,0 35-1,-17 0 1,17 0 15,-17 17-15,0 1 0,-1-18-1,-17 18 1,18-18-1,-1-18 1,19 0 0,-1 18-1,18 36 1,-18-1 0,0 18-1,-17-36 1,0-17-16,-1 0 15,36 0 17,0-53-17,35-17 1,-52 35 0,-19-1-1,-70 54 16,1 17-15,-1 1 0,53-19-16,-18 18 15,18-17 1,18-18 0,-1 0-1,54-35 1,-54 0-1,54-54 1,-18-16-16,-53 34 31,0 36-15,-35 52 0,-36 72-1,18-1 1,36 0-1,34-18 1,18-17 0,54-35-1,16-18 1,-34-18 0,17-35-1,-70 36 1,0-1-1,-18 53 48,17-35-47,18 18-1,18-18 1,0 0-1,-35-18-15,35-17 16,-18 0 0,-17 17-1,-54 54 17,36-19-32,-35 107 15,18 34 1,-1-16-1,18-90 1,-18-34 15,36-106 1,0 53-32,17-124 15,0 18 1,0 53-1,-17 70 1,0 0 0,17 36-1,-17 35 1,-54 35 0,-70 18-1,1-53 1</inkml:trace>
  <inkml:trace contextRef="#ctx0" brushRef="#br0" timeOffset="13855.64">9648 13106 0</inkml:trace>
  <inkml:trace contextRef="#ctx0" brushRef="#br0" timeOffset="14338.37">11377 13423 0,'0'0'0,"0"-17"0,-18 17 16,36 0 15</inkml:trace>
  <inkml:trace contextRef="#ctx0" brushRef="#br0" timeOffset="43715">15716 917 0,'18'35'78,"-18"-17"-63,18 0-15,-18-1 16,17 19 0,1-19-1,-1 1-15,89-53 16,-18-18-1,-52 17-15,87-52 16,1-18 0,-54 54-1,-70 34 1,18 0 0</inkml:trace>
  <inkml:trace contextRef="#ctx0" brushRef="#br0" timeOffset="50258.36">16034 5856 0,'17'18'125,"1"-18"-93,0 0-17,-1 0-15,1 0 0,0 0 31,34 0-15,1 0 0,18-18-1,-36 18 1,36 0 0,-54 0-1,1 0-15,0 0 16,17 0-1,36 0 1,-1 0 0,-17 0-1,0 0 1,-35 0 0,35 0 15,-36 18-16,71-18 1,-35 0 0,0 0-1,0 0 1,-35 17 0,35-34-1,0 34 1,17-17-1,18-17 1,-17 17 0,-18 0-1,17 0 1,-17 0 0,18 0-1,-1 0 16,-17 0-15,-35 0 0,0 0-1,-1 0 1,1 0 0,-1 0 15</inkml:trace>
  <inkml:trace contextRef="#ctx0" brushRef="#br0" timeOffset="50859.6">17745 5556 0,'0'0'0,"17"36"63,-17-19-63,18 1 15,0-1-15,-1 36 16,36-17 0,0 17-1,-35-53 1,-1 17 0,1-17-1,0 0 16,-1 0 1,-52 18-1,17-1-31,-17 19 16,17-19-16,-34 36 15,34-17-15,-35 16 16,18 1-1,-1 0 1,19-17 0,17-19-1,-35 1 1,35 0 0</inkml:trace>
  <inkml:trace contextRef="#ctx0" brushRef="#br0" timeOffset="52824.71">19403 5256 0,'17'0'16,"1"0"-16,17 0 15,54 0 1,-19 0-1,1 0 1,-36-17 0,0 17-1,-17 0 1</inkml:trace>
  <inkml:trace contextRef="#ctx0" brushRef="#br0" timeOffset="53390.09">19597 5309 0,'-18'0'63,"18"18"-48,0 0 1,0-1-16,0 36 16,0-35-16,0 35 15,0 35 1,18-35-1,-18 35 1,-18-53 15,18 1-15,-17-1 0,-19 0-1,-17-17 1,0-1-1,1-17 1,16 0 0,19-17-1,-19-19 1,19 19 0,17-1-1,-18 1 1</inkml:trace>
  <inkml:trace contextRef="#ctx0" brushRef="#br0" timeOffset="54259.2">20020 5292 0,'35'17'31,"-17"1"-15,0 17-1,-1 36 1,1-36-16,0 53 16,17-17-1,-35-54-15,18 36 16,-1 18-1,1-53 1,-18-1 0,0 1-1,17-18 1,-17 17 0,18-34-1,0-107 1,17 19-1,-17-19 1,-18 71 15,17 18-15,-17 17 0,36-17-1,-36 17 1,17 1-1</inkml:trace>
  <inkml:trace contextRef="#ctx0" brushRef="#br0" timeOffset="55270.95">20708 5309 0,'0'-17'31,"0"52"1,0-17-32,0-1 15,18 19-15,-1 87 16,-17-35-1,0-17 1,0-54 0,0 19-1,0-19 1,0 1 0,0 0-1,-17-54 16,17-70-15,0 71-16,17-35 16,1-19-1,-18 54 1,18 0 0,-18 17 15,35 36-16,-17 52 1,-18-52 0,17 35-1,-17 0 1,0-18 0,0-17-1,18-53 16,-1-18-15,-17 35-16,36-53 16,-19 36-1,1 18 1,0-19 0,-1 36 15,19 53-16,-19 53 1,-17-88 0,18 52-16,-18-52 15,17 88 1,-17-53 0,-17-1-1,17-34 1</inkml:trace>
  <inkml:trace contextRef="#ctx0" brushRef="#br0" timeOffset="58036.49">18944 5080 0,'18'-18'16,"-36"36"-16,53-36 0,-17 1 16,53-36-1,-54 35-15,19 1 16,52-19 0,-35 1-1,17 0 1,-34 35-16,34-36 15,18 19 1,18-19 0,0 19 15,-88-1-31,87 1 16,-16 17-1,16-18 1,-34 18-1,52-18 1,-52 18 0,52 0-1,-34 18 1,-1 0 0,0-1-1,-17 1 1,-18-1-1,17 19 1,-17-19 0,18 19 15,-19-1-15,19 18-1,-18-18 1,17 18-1,-17-18 1,-17 1 0,34 17-1,-34-18 1,-1 0 0,0 0-1,0 18 1,-17-17-1,0-1 1,-1 18 0,1-18-1,0 0 17,-18 18-17,0 0 1,-18 0-1,0 0 1,-17 18 0,-18-1-1,0-17 1,0 0 0,-35 0-1,17 0 1,1-18-1,-1 0 1,1 1 0,-18-1 15,17-17-15,-17 17-1,17-18 1,-34 1-1,34-18 1,0 0 0,-17 18-1,18-18 1,-1 0 0,1 0-1,52 0-15,-88 0 16,35 0-1,-17 0 1,35 0 0,-17 0-1,-1-18 17,-17 18-17,0-18 1,-18 1-1,36 17 1,-19-35 0,54 35-1,-36-36 1,1 19 0,17-19-1,-35 19 1,35-19-1,0 19 1,35-1 0,-17 0-1,0-34 17,-18-1-17,35 17 1,1 19-1,-1-54 1,18 36 0,0-18-1,-18 35-15,18-17 16,0 17 0,18-17-1,0-18 1,-18 18-1,35 0 1,-18-1 0,19 1 15,-1 0-15,-17 17-1,17-17 1,-17 17-1,17 1 1,0-19 0,-17 36-1,-18-17-15,35-1 16,-17 0 0,17 1-1,-17-1 1,17 1-1,0-1 1,-17 0 0,17 1-1,-17-1 17,17 0-17,-17 1 1,-1-1-1,1 18 1</inkml:trace>
  <inkml:trace contextRef="#ctx0" brushRef="#br0" timeOffset="67178.73">19473 4868 0,'-17'-17'32,"-1"17"-17,0 0 17,1 0-32,17-18 15,-18 18-15,1 0 16,-1 18-1,-17-18 1,-1 17 0,1-17-1,0 18 17,17 0-17,-17-1 1,0 1-1,-1 17 1,19-17-16,-19 17 16,-34 36-1</inkml:trace>
  <inkml:trace contextRef="#ctx0" brushRef="#br0" timeOffset="68595">19667 3810 0,'0'0'0,"18"0"47,-18 35 0,0-17-47,18 0 15,-18-1-15,0 142 16,17-36-1,-17 1 1,0-89-16,0 36 16,0-1-1,0-34 1,0 16 0</inkml:trace>
  <inkml:trace contextRef="#ctx0" brushRef="#br0" timeOffset="69010.69">19967 3757 0,'18'0'15,"-18"18"17,0-1-17,17 54 1,19 105-1,-19-52 1,-17-89-16,18 89 16,0-72-1,-18 1 1,0-35 0,0 35-1,0-35 1,-36-1-1</inkml:trace>
  <inkml:trace contextRef="#ctx0" brushRef="#br0" timeOffset="69527.11">19403 4304 0,'17'18'47,"-17"17"-47,36 0 15,17 36 1,0 17 0,17-18-1,-35-34 1,-17-19 0,35-34-1,106-72 16,-1-16-15,-122 69-16,70-34 16,-36-1-1,-35 18 1,18 0 0,-17 1-1,-19 16 1,-17 19 15</inkml:trace>
  <inkml:trace contextRef="#ctx0" brushRef="#br0" timeOffset="74888.2">18856 2787 0,'-18'53'15,"18"0"-15,0-18 16,-17 53-16,17-70 16,-18 105-1,18-17 1,-18 0 0,18-53-1,0-35 1,0-1-1,36-17 17,52 0-17,18-17 1,-36 17 0,-34-18-1,-19 18-15,1 0 16,17-18-1</inkml:trace>
  <inkml:trace contextRef="#ctx0" brushRef="#br0" timeOffset="75122.55">19332 3175 0,'18'35'16,"-18"-17"-1,0 0-15,0 17 16,0 0 0,0-17-16,0-1 15,0 1 1</inkml:trace>
  <inkml:trace contextRef="#ctx0" brushRef="#br0" timeOffset="75305.25">19350 2963 0,'0'0'16,"0"-17"-16</inkml:trace>
  <inkml:trace contextRef="#ctx0" brushRef="#br0" timeOffset="75971.66">19650 3263 0,'17'0'16,"-34"0"-16,34-17 0,1-19 16,0-140-1,-36 17 1,0 18-1,-17 88 1,35 18 0,0 17-1,-53 71 17,18 71-17,35-89-15,-35 106 16,35-18-1,0-52 1,17 0 15,-17-36-15,18-18 0,17-17-1,18-35 1,18 0-1,-18 17 1,-18 1 0,0 34-1,-17 1 1,-1 0 0,1 17-1,-36 0 1,1-17-1,-1-18 1,-35 0 15,0-53-15,53-18 0,18 54-16</inkml:trace>
  <inkml:trace contextRef="#ctx0" brushRef="#br0" timeOffset="77336.81">20002 3281 0,'18'0'16,"0"-18"-1,-18 1-15,17-36 16,-17 35-16,0-53 15,-35 19 1,17 16 15,1 36-31,-1-17 16,18-1 0,18 0 15,52 1-16,-34-1 1,17 18 0,-18 0-1,18 35 1,-36-17-16,19 35 16,-19-18-1,1 18 1,0-18-1,-1-17 1,1 0 15,0-18-31,34-18 16,1-17 0,18-36-1,-53 18 1,-1-17-1,-34 52 1,17 0 0,-53 36-1,-53 53 1,53-1 0,18-17-1,17-18 1,36-17-1,17-36 1,18 1 0,0-19-1,-36 19 17,1-1-17,0 36 16,-1 17-15,1-17 0,0-18-16,17 17 15,0-17 1,18-17 0,18-36-1,-54-18 1,-34-17-1,-1 53 1,0 17 0,-17 1-1,17-1 17,36 0-1,35 18-16,0 0 1,17 18 0,-52-18-16,35 35 15,0 0 1,-18 18 0,-17 0-1,-1-17 1,-17-19-1,18-17 1,35-17 0,0-36 15,-18 17-15,-17 36-1,-18-17 1,35 34-1,-17 1 1,-1 0 0,1 17-1</inkml:trace>
  <inkml:trace contextRef="#ctx0" brushRef="#br0" timeOffset="77503.25">21325 2646 0,'0'0'0,"-17"-18"0,17 1 47</inkml:trace>
  <inkml:trace contextRef="#ctx0" brushRef="#br0" timeOffset="78069.47">21396 3069 0,'0'0'0,"18"0"15,-1 0-15,36-53 16,-18 0 0,1 0-1,-36 18 1,17 18 15,-34 52 0,17 0-15,-18 18 0,18-35-16,18 17 15,-1 0 1,1-35 0,35 0-1,17-70 1,-17-19-1,-17 19 1,-19 52 0,-17-17-1,18 35 17,0 0-17,35 88 1,-1 18-1,-34-18 1,-53 0 0,-18-17-1,0-36-15</inkml:trace>
  <inkml:trace contextRef="#ctx0" brushRef="#br0" timeOffset="90659.33">21872 5486 0,'18'0'0,"-18"17"78,18-17-78,-1 0 0,89 0 15,229-17 1,-70-1 0,-71 0-1,-71 18 1,-105 0-16,17 0 16,0 0 15,-17 0 0</inkml:trace>
  <inkml:trace contextRef="#ctx0" brushRef="#br0" timeOffset="91108.92">22895 5239 0,'0'0'0,"-17"-18"15,-1 18 1,36 18 47,-1-18-48,-17 17-15,18-17 0,0 18 16,34 17-1,1-17 1,18 17 0,-36-35-1,-17 0 1,0 0 0,-18 18 15,-53 52-16,-36 1 1,72-36-16,-54 36 16,36-18-1,17-36 1,18 1-16,0 0 31</inkml:trace>
  <inkml:trace contextRef="#ctx0" brushRef="#br0" timeOffset="95439.61">23865 5398 0,'-17'17'47,"17"1"-47,0-1 15,0 1-15,0 0 16,0 52-16,-18 1 31,36-18-15,-18-18 0,0-17-1,-18-36 16,18 0-31,0-87 16,35-1 0,-17 35-1,0 36 1,17 17 0,-17 36-1,17 35 1,0 17-1,-35-34 1,0-19 15,18 1-15,-18-36 15,17-17-15,1-36-1,-18 54-15,35-36 16,-17 35 0,0 1-1,17-1 1,18 53 0,0 18-1,-18 0 1,-17 18-1,-1-36 1,19 0 15,17-35-31</inkml:trace>
  <inkml:trace contextRef="#ctx0" brushRef="#br0" timeOffset="95738.6">24677 5151 0,'0'35'47,"0"-18"-47,0 19 15,-18 52-15,1 53 16,-19 0 0,36-88-1,-35 71 1,0-36 0,35-71-1</inkml:trace>
  <inkml:trace contextRef="#ctx0" brushRef="#br0" timeOffset="96254.99">24836 5468 0,'17'-18'32,"1"18"-17,-18-17-15,0-1 16,17 1 0,-17-1-16,18-17 15,-18 17 1,0 0-1,-35 36 17,-18 17-17,18 71 1,17-18 0,36-17-1,35-18 1,-1-18-1,-34-35-15,53 18 16,17-54 15,-18 1-15,-52 17 0,0 1-1,-18-1 1</inkml:trace>
  <inkml:trace contextRef="#ctx0" brushRef="#br0" timeOffset="96937.17">25947 5468 0,'0'0'0,"17"-18"15,1 18-15,0-52 16,-1-54 0,1-71-1,-36 71 1,18 54 0,0 16-1,0 19 32,-35 70-47,-18 52 16,36 19-1,17-89 1,35 71 0,0-18-1,36-35 1,-18-18-1,35-35 1,-18-35 0,18-53-1,-52 35 1,-19 53 0,-17-18-1,18 54 16,0-19-15,-1 1 0,1-18-1</inkml:trace>
  <inkml:trace contextRef="#ctx0" brushRef="#br0" timeOffset="97076.4">26441 5098 0,'0'0'0,"0"-18"16,35 18 15</inkml:trace>
  <inkml:trace contextRef="#ctx0" brushRef="#br0" timeOffset="97438.57">26705 5380 0,'18'0'0,"-36"0"0,54-18 0,-36 1 16,35-54-1,0-158 1,-35 88-1,18 17 1,-18 89 0,-18 0-1,36 87 1,-18 37 0,0 52-1,17-106-15,-17 106 16,0-17-1,0-18 1,0-71 0</inkml:trace>
  <inkml:trace contextRef="#ctx0" brushRef="#br0" timeOffset="97921.19">27058 5062 0,'-35'53'16,"17"-35"-16,-35 52 16,36 1-1,-1-53-15,18 35 16,0-18-1,35 0 1,18-17 0,88-53 15,-17-18-15,-18-53-1,-71 53 1,-18 18-1,-17 17 1,-17 18 15,-36 35-15,0 53 0,35-35-1,18 18 1,18-36-1,35-17 1,17-18 0</inkml:trace>
  <inkml:trace contextRef="#ctx0" brushRef="#br0" timeOffset="99984.93">28646 5133 0,'0'0'0,"-18"0"16,18-18 0,-35 36-1,-18 17 1,-18 53 0,54-70-16,-1 35 15,0-18 1,36-17-1,35 0 1,53-54 0,35-52-1,-88 35 1,0-17 15,-36 52-15,-17 36 15,0-1-15,0 1-16,18 17 15,-18-17-15,35 17 16,-17 0 0,17-17-1,-17-18 1,17-35-1,-17-18 1,-54 17 0,-52 1-1,35 35 1,36 0 15</inkml:trace>
  <inkml:trace contextRef="#ctx0" brushRef="#br0" timeOffset="100701.81">29386 5062 0,'-53'0'15,"36"18"-15,-1 0 16,-17-1-16,0 36 16,17 18-1,18-36 1,18-17 0,35 17 15,17-53-16,18-70 1,-35-35 0,-35-18-1,-18-1 1,0 89 0,0 18-1,-18 35 1,1 18-1,-19 52 1,19 54 0,17-36-1,17 0 1,19-35 0,34 0 15,1-53-16,-18-18 1,0-34 0,-36 16-1,1 1 1,-18 17 0,-35 36 15,35 17-16,17 1 1,18 16 0,18-16-1,0-19 1</inkml:trace>
  <inkml:trace contextRef="#ctx0" brushRef="#br0" timeOffset="105781.39">23971 7003 0,'18'-18'47,"-18"0"-31,18 1-16,-1-19 15,1-87 1,-1 88-16,1-89 16,-18 54-1,0 17 1,0 35 15,-18 36-15,18 35-1,-35 105 1,35-34 0,0-18-1,18-89-15,-1 36 16,36-53-1</inkml:trace>
  <inkml:trace contextRef="#ctx0" brushRef="#br0" timeOffset="106280.38">23989 6879 0,'-18'0'15,"54"0"17,-19-17-32,18-1 15,-17 0-15,53-17 16,-36 17-1,-17 18 1,-18-17 0,17 17 15,-17 17 0,-35 54-15,35-18-1,0 0 1,18-36 0,17 1-1,-18 0 1,1-54 0,-18 1-1,0 17-15,0-17 16,-35 0-1,17 35 1</inkml:trace>
  <inkml:trace contextRef="#ctx0" brushRef="#br0" timeOffset="107365.38">25312 6650 0,'0'0'0,"-18"18"47,18-1-47,-17 36 16,-1-53-16,18 71 31,0-36-15,18 0-1,17-17 1,-18-18-16,19-18 15,17-17 1,-36 17-16,36-35 16,-35 18-1,-1 35 1,1 18 0,-18 17-1,18-17 1,-1 17-1,1-53 17,0 1-17,17-54 1,-35 1 0,0-1-1,-18 71 1</inkml:trace>
  <inkml:trace contextRef="#ctx0" brushRef="#br0" timeOffset="107611.59">25806 6597 0,'17'18'16,"-17"-1"-1,0 1-15,0 0 0,-17 70 16,17-18 0,0 1-1,0-18 17</inkml:trace>
  <inkml:trace contextRef="#ctx0" brushRef="#br0" timeOffset="108078.12">26053 6597 0,'0'18'0,"0"35"15,0-36 1,0 18-16,-18 36 15,18-36 1,0-70 31,-18 17-31,18-70-1,18 53 1,0 17-1,-1 18 1,36 18 0,-35 0-16,52 34 15,-34-16 1,-1-1 0,-17-17-1,-1-54 16,1 1-31,-1-35 16,-17-1 0,0 36-1</inkml:trace>
  <inkml:trace contextRef="#ctx0" brushRef="#br0" timeOffset="108311.89">26547 6491 0,'17'18'15,"-17"-1"-15,0 19 16,18 70-1,-18-36 1,-18-35 0,18-17-1</inkml:trace>
  <inkml:trace contextRef="#ctx0" brushRef="#br0" timeOffset="108545.1">26494 6491 0,'17'0'0,"54"18"31,-54-1-31,1 1 0,0 0 16,35 35 0,-36 35-1,-34-35 1,-36 0-1,35-36 1</inkml:trace>
  <inkml:trace contextRef="#ctx0" brushRef="#br0" timeOffset="109194.84">27076 6421 0,'-18'35'31,"18"-18"-31,-35 36 16,0 53 0,35-35-1,0-36 1,17-17-1,1-1 1,-1-17 0,1-35-1,0-53 1,-18 70 0,0-35-1,17 36 1,-17-1-1,0 0 1,36 71 15,-1-17-15,0-1 0,-17-17-1,-1-18 1,1 0-1,0-18 1,-1 0 0,1 18-1,0 0 17,-1 0-32,1 0 31,0 0-16,17-35 1,0 0 0,-35 17-16,35-17 15,-35-18 1</inkml:trace>
  <inkml:trace contextRef="#ctx0" brushRef="#br0" timeOffset="109493.54">27693 6385 0,'0'-17'31,"-18"52"-31,1-17 16,17-1 15,0 18-16,35 18 1,0 0 0,-17-17-1,-18-19 1,0 1-16,-35 35 16,-36-36-1,36-17-15</inkml:trace>
  <inkml:trace contextRef="#ctx0" brushRef="#br0" timeOffset="109760.43">27975 6244 0,'0'0'0,"0"-17"31,0 52-15,0 0 0,0 124-1,0 17 1,0-140-16,-17 140 16,17-35-1,-18-53 1</inkml:trace>
  <inkml:trace contextRef="#ctx0" brushRef="#br0" timeOffset="110226.96">28610 6368 0,'-35'141'15,"17"-106"-15,18-17 16,0 70-1,0-35 1,0-18 0,18-35-16,0 18 15,52-1 1,36-52 0,-35 17-1</inkml:trace>
  <inkml:trace contextRef="#ctx0" brushRef="#br0" timeOffset="110411.43">29051 6562 0,'18'0'32,"-18"17"-17,0 1-15,0 17 31,18 1-15</inkml:trace>
  <inkml:trace contextRef="#ctx0" brushRef="#br0" timeOffset="110542.46">29069 6562 0,'0'-53'16,"0"106"-16,0-142 15,0 72 1,0-1 15</inkml:trace>
  <inkml:trace contextRef="#ctx0" brushRef="#br0" timeOffset="110876.51">29175 6544 0,'0'0'15,"0"71"1,0-54-16,0 19 16,17-1-1,-17-18 1,18 1 0,17-71-1,18 0 1,-35 36-1,-1-1 1,1 18 0,0 18-1,17 17 1,-17-17 0,-1-1 15</inkml:trace>
  <inkml:trace contextRef="#ctx0" brushRef="#br0" timeOffset="111478.11">29545 6562 0,'18'0'15,"-36"0"-15,53-18 16,-35 36 0,0-1-1,0 1 1,18 0-16,-18-1 15,18-17 17,-1 0-17,19-17 1,-19 17 15,-17 17-31,18-17 16,-18 18-1,0 0 1,18-18 0,-1-18-1,36-35 1,18 0 0,-18 35-1,-18 18 1,-18 18-1,19 35 1,-19-18 0,1-17 15,0-53-15,17-18-1,-17 17 1,-1 36 15,-34 18-15,17 0-1,0 17 1,0-17 0,52-18-1</inkml:trace>
  <inkml:trace contextRef="#ctx0" brushRef="#br0" timeOffset="111726.79">30692 6085 0,'0'-17'31,"-18"52"-15,0 71-16,-35 88 31,18 18-15,35-36-1,0-53 1,0-52 0,0-53-1</inkml:trace>
  <inkml:trace contextRef="#ctx0" brushRef="#br0" timeOffset="112725.65">31062 6421 0,'-18'35'31,"18"0"-31,0 0 16,-35 54 0,0-19-1,35-35 1,-18-35 0,36-35-1,17-53 1,-35 70-16,35-70 15,1 53 1,-1 70 15,-17 18-15,-18-35-16,0 17 16,17 0-1,-17-17 32,53-53-31,18-18-1,-18 35 1,0 0 0,-18 18-1,0 18 1,-17-18-16,17 0 15,-17 0 1,-1-18 0,19 18-1,-54 18 17,0 0-32,1 17 15,17-17 1,0 17 15,70-53 0,-34 1-15,-1-1 0,-35 0-1,17 18 1,-17-17-1,18 17 17,0 0-17,-1-18-15,1 18 16,0-35 0,17 17-1,-35 36 48,0-1-63,0 1 15,18-18 1,-1 18 0,1-36-1,17 18-15</inkml:trace>
  <inkml:trace contextRef="#ctx0" brushRef="#br0" timeOffset="113024.57">32120 6262 0,'18'-18'0,"-36"36"0,54-71 16,-72 71 15,19 17-15,-54 88-1,71-52 1,0-18 15,18-36-15,70-17-1,18-70 1,-71 17 0,-35 35-16,-17-17 31,-36 35-16,17 0 1</inkml:trace>
  <inkml:trace contextRef="#ctx0" brushRef="#br0" timeOffset="113324.5">32650 6174 0,'-71'35'31,"53"-17"-31,-17 17 16,0 35 0,35 1-1,17-71-15,19 53 16,17 0-1,-36-36 1,-17 19 0,-106 17-1,1-36 1</inkml:trace>
  <inkml:trace contextRef="#ctx0" brushRef="#br0" timeOffset="116439.43">24165 6209 0,'18'0'0,"0"0"16,-1 0-16,36 0 16,35 0-1,-52 0-15,69 0 16,37 0-1,-1 0 1,35 0 15,18 0-15,18 0 0,-54-18-1,19 18 1,-36 0-1,0 0 1,35-17 0,-52 17-1,17 0 1,-17-18 0,-19 18-1,54 0 1,-18 0-1,-17-18 1,17 18 15,-18-17-15,54 17 0,-19-18-1,36 0 1,-52 18-1,16 0 1,-17 0 0,1 0-1,-1 0 1,17 0 0,-52-17-1,18 17 1,17-18-1,-35 0 1,17 18 15,-35-17-15,18 17 0,-35-18-1,-1 1 1,1-19-1,17 19 1,-70 17-16,52-18 16,-17 0-1,-18 1 1,1 17 0,-19-18-1,1 0 1,0 18-1,-1 0 1,-17-17 15</inkml:trace>
  <inkml:trace contextRef="#ctx0" brushRef="#br0" timeOffset="117454.38">31097 4198 0,'-35'18'0,"35"-1"16,-35 36-1,17-35-15,18 17 16,-17 36 0,34-18-1,1-18 1,-1-17 0,36-36-1,-35 18-15,53-71 16,-54 1-1,-17-1 1,-17 36 15,17 17-31,-18 18 16,18-17-16</inkml:trace>
  <inkml:trace contextRef="#ctx0" brushRef="#br0" timeOffset="117671.19">31432 4145 0,'18'18'16,"-36"88"-1,18-89 1,0 54-16,0-1 15,0-17 1,0-35-16,0 0 16</inkml:trace>
  <inkml:trace contextRef="#ctx0" brushRef="#br0" timeOffset="117871.64">31662 4322 0,'35'35'16,"-17"-35"-16,-1 0 15,19 0-15,69 0 16</inkml:trace>
  <inkml:trace contextRef="#ctx0" brushRef="#br0" timeOffset="118153.43">32508 4216 0,'0'0'0,"18"0"0,0 0 15,-1 0-15,36-18 0,0 18 16</inkml:trace>
  <inkml:trace contextRef="#ctx0" brushRef="#br0" timeOffset="119719">31468 4921 0,'35'0'0,"-70"0"0,88 0 0,53 0 15,-71 0-15,71 0 16,88-17 0,0-19-1,53 19 1,-89-19-1,19 19 1,-71-19 0,-36 19-1,1-71 17,-1-1-17,1-16 1,-54 34-1,19 36 1,-19-18 0,-17 35-16,0-52 15,18 17 1,-18 0 0,-18 0-1,-35-18 1,-35 18-1,-18 1 1,-52-1 0,17 35-1,-18 0 17,35 18-17,19 18 1,-54 17-1,35-17 1,-52 0 0,35-1-1,17 1 1,18 17 0,1-17-1,34-1 1,-17 36-1,17 0 1,1 0 0,17 0-1,18-18 1,-18 36 0,17-18 15,1 17-16,35 1 1,18-18 0,-1 17-1,36 1 1,0-18 0,71 17-1,-1-17 1,18-35-1,18-18 1,-35-18 0,52-17-1,-35 0 1,-70 17 0</inkml:trace>
  <inkml:trace contextRef="#ctx0" brushRef="#br0" timeOffset="123981.21">31944 4780 0,'18'0'16,"-36"0"-16,53 0 0,36 0 15,-18 0 1,-36 0-16,36 0 15,18 0 1,17-18 0,36-17-1,-36 35 1,-71-17 0</inkml:trace>
  <inkml:trace contextRef="#ctx0" brushRef="#br0" timeOffset="124129.15">32597 4710 0,'17'0'31,"19"0"-31,-89 0 0,141 0 16,-71 0 15,1 0-31,0 0 16,-1 0 0</inkml:trace>
  <inkml:trace contextRef="#ctx0" brushRef="#br0" timeOffset="127144.68">29034 7038 0,'53'-18'109,"-36"18"-109,1-17 16,17 17-16,106-36 16,-35 36-1,-71 0-15,54-17 16,-37 17-1,-16 0 1,-19 0 0,1 0 15,0 0-15,-1 0-1</inkml:trace>
  <inkml:trace contextRef="#ctx0" brushRef="#br0" timeOffset="127811.99">29192 7302 0,'-17'0'16,"52"0"15,-17 0-31,87-17 15,-87-1-15,88 1 16,-35 17 0,-36-18-1</inkml:trace>
  <inkml:trace contextRef="#ctx0" brushRef="#br0" timeOffset="144931.51">6050 15169 0,'53'0'62,"-18"0"-62,1 0 0,87 0 16,36-17-1,-124 17-15,106 0 16,-53 0 0,-70 17-16</inkml:trace>
  <inkml:trace contextRef="#ctx0" brushRef="#br0" timeOffset="145397.44">6403 15169 0,'0'18'0,"0"35"32,0-35-32,0 17 15,18 35 1,-1 1 0,1 17-1,-18-35 1,0-18-1,-18-17 1,-17 0 0,-36-1 15,-17-17-15,35-17-1,36 17 1,-1 0-16,0 0 15,18-18 1</inkml:trace>
  <inkml:trace contextRef="#ctx0" brushRef="#br0" timeOffset="145763.66">6720 15240 0,'18'-18'16,"0"18"15,-1 18-15,1 17-1,0 18 1,-1-35-16,-17 52 16,36 19-1,-36-19 1,0-17 0,17-18-1</inkml:trace>
  <inkml:trace contextRef="#ctx0" brushRef="#br0" timeOffset="146197.84">6950 15240 0,'0'-18'16,"0"36"-16,17-36 78,19 36-78,-19-18 15,1 18-15,35-1 0,17 54 16,-17-18 15,-35-18-15,-18 0 0,-18-17-16,-17 35 15,-36 0 1,1-18-1,-1-17 1,36-1 0,17-17-1</inkml:trace>
  <inkml:trace contextRef="#ctx0" brushRef="#br0" timeOffset="146463.67">7285 15258 0,'0'0'0,"0"-18"16,17 36 46,-17-1-62,0 1 0,18 35 16,-18 17 0,18-52-16,-18 70 15,17-52 1,1-19 0</inkml:trace>
  <inkml:trace contextRef="#ctx0" brushRef="#br0" timeOffset="146945.79">7638 15169 0,'0'0'15,"0"-17"-15,-36 34 47,19 1-47,-1 0 0,-35 17 16,-35 53-1,35-53 1,35-17 0,18 0-1,18-1 16,0-17-31,17 18 16,-17-18 0,35 35-1,17 1 1,1-1 0,-1 0-1,-35-17 1,1-1-1,-19 1 1,1-18 15</inkml:trace>
  <inkml:trace contextRef="#ctx0" brushRef="#br0" timeOffset="147646.06">6650 15328 0,'0'-17'32,"18"-1"-17,-1 0 1,1 18 0,-18-17-1,17 17-15,1 0 16,-18-18-16,35 18 15,1 0 1,-19-18 0,19 36 15,-19-18-15,36 35-1,-18-17 1,1 0-1,17-18-15</inkml:trace>
  <inkml:trace contextRef="#ctx0" brushRef="#br0" timeOffset="148961.37">8343 15363 0,'-17'0'31,"52"0"0,-18 0-31,1 0 16,53-17 0,-54 17-16,54-18 15,-18 18 1,-36 0 0</inkml:trace>
  <inkml:trace contextRef="#ctx0" brushRef="#br0" timeOffset="149197.29">8378 15469 0,'18'18'31,"0"-18"-31,-1 0 15,54 0 1,17 0 0,-17-18-1,-36 18 1</inkml:trace>
  <inkml:trace contextRef="#ctx0" brushRef="#br0" timeOffset="150045.15">9895 15134 0,'0'0'0,"36"-17"0,-19 17 15,195-36 1,-89 19-1,-52 17 1,-18 0 0</inkml:trace>
  <inkml:trace contextRef="#ctx0" brushRef="#br0" timeOffset="150429.72">10142 15117 0,'18'17'16,"-18"1"0,0-1-16,35 36 15,-17 18 1,-18-53-16,35 52 15,-35-17 1,18-18 0,-36 18-1,1-35 1,-54 17 15,18-35-15,-35 18-1,17-36 1,36 18 0,0-35-1</inkml:trace>
  <inkml:trace contextRef="#ctx0" brushRef="#br0" timeOffset="151525.87">10566 15205 0,'0'0'0,"0"17"0,17 1 0,-17 53 31,18 34-15,0-34 0,-1 0-1,-17-36 1,0-18 0,0 1-16,0-71 31,0 18-16,0 17-15,0-105 16,-17 17 0,34 35-1,1 18 1,17 1 0,0 16 15,1 19-16,-1 17 1,18 35 0,-18 18-1,-35 0 1,-17 0 0,-36 17-1,0-35 1,35-17-1,0-18-15,1 0 16,-1-18 0,1 1-1,-1-1 1,53 18 46,-35 18-46,53 35 0,18 0-1,-54-36-15,36 36 16,-18-17 0,-17-19-1,0-17 1,-1 18-1</inkml:trace>
  <inkml:trace contextRef="#ctx0" brushRef="#br0" timeOffset="151975.87">11218 15081 0,'0'-17'32,"18"52"-17,-18 18 1,18 0-1,-18 53 1,0-36 0,0 1-1,0-54 1,17 19 0,-17-19-1,36-17 1,16 18 15,-34-18-31,53-18 16,17 18-1,-35 0 1,-36-17 0</inkml:trace>
  <inkml:trace contextRef="#ctx0" brushRef="#br0" timeOffset="152208.87">11359 15363 0,'36'0'47,"-19"0"-32,1 0-15,-18-17 16,18 17-16</inkml:trace>
  <inkml:trace contextRef="#ctx0" brushRef="#br0" timeOffset="152492.23">11183 15028 0,'0'0'0,"18"-17"31,17 17-31,-17-18 15,35 0 1,52 1 0,-34-1-1,-36 18 1,0-18 0,-17 18-1,0 18-15</inkml:trace>
  <inkml:trace contextRef="#ctx0" brushRef="#br0" timeOffset="156034.09">10742 15857 0,'0'-17'62,"0"52"32,0-17-94,0-1 16,0 1-16,0 52 15,18 1 1,-1 17 0,1 0-1,-18-17 1,18-36 0,-18 1-1,0-19 1,0 1-1,0-1 32,0 1-15,-18-36 30,0 1-46</inkml:trace>
  <inkml:trace contextRef="#ctx0" brushRef="#br0" timeOffset="156422.57">10689 16245 0,'0'-17'31,"-17"17"0,-1 17 1,18 1-17,0 0-15,0 17 16,18 0-1,-18-17-15,35 35 16,0-18 0,18-17-1,-35-18 1,35 0 0,-1-71-1,-16-17 1,-19-18-1,1 36 17,0 34-32</inkml:trace>
  <inkml:trace contextRef="#ctx0" brushRef="#br0" timeOffset="157271.81">9507 17145 0,'18'-35'0,"0"35"0,-1 0 16,89-36 0,18 19-1,-107 17-15,54-18 16,-36 18-1,0 0 1</inkml:trace>
  <inkml:trace contextRef="#ctx0" brushRef="#br0" timeOffset="157737.15">9772 17057 0,'-18'17'16,"18"1"15,18 0-15,-18-1-1,18 54 1,17-1-1,0 36 1,-35-53 0,18 0-1,-18-35-15,0 17 16,-18-17 0,0-1-16,-17 19 15,0-19 1,-18 1-1,-35-18 1,35-18 0,0-17 15,35 35-15,18-35-1,0-1-15</inkml:trace>
  <inkml:trace contextRef="#ctx0" brushRef="#br0" timeOffset="158322.47">10072 17198 0,'0'-18'16,"17"36"15,1 0-31,0 34 16,35 37-1,0-19 1,-36-17-1,1-18 1,-1-17 15,1-36-15,0 1 0,-1-1-1,-17 0-15,36-52 16,-19 17-1,-17-18 1,18 54 0,-18-18-1</inkml:trace>
  <inkml:trace contextRef="#ctx0" brushRef="#br0" timeOffset="159153.9">10548 17127 0,'35'0'47,"-35"18"-32,18 17 1,0-35-16,-1 71 16,1 17-1,-18-35 1,18-18 0,-18-17 15,-18-53 0,18-36-31,0 0 16,0 1-1,18 52 17,-18 1-17,17 17 1,18 17-1,-17-17-15,0 53 16,-1-35 0,-17 17-1,18 0 1,-18-17 0,0-71 30,18 35-46,-1-52 16,1 35 0,0 17-1,-1 0 1,18 18 15,1 36-15,-19-1-1,1-17-15,0 34 16,-1 37 0,-17-36-1,18-18 1,-18 0 0,0-17-1,0-1 1</inkml:trace>
  <inkml:trace contextRef="#ctx0" brushRef="#br0" timeOffset="159870.03">11165 17357 0,'36'0'31,"-1"0"-15,-17 0-16,52 0 15,36-18 1,-71 0 0,18 18-1</inkml:trace>
  <inkml:trace contextRef="#ctx0" brushRef="#br0" timeOffset="160152.6">11342 17110 0,'0'0'0,"-18"-18"15,18 53 48,0-17-63,0 0 0,18 87 16,-18-34-1,0-53-15,17 35 16,-17-18-1,0-18 1</inkml:trace>
  <inkml:trace contextRef="#ctx0" brushRef="#br0" timeOffset="160536.12">11836 17004 0,'0'-18'0,"17"18"31,-17 18-15,0 70-1,0-70-15,0 88 16,0-36-1,18 1 1,0-36 0,-1-35-1,19 18 17,52-36-17,0-17 1,-18 17-1,-34 18 1</inkml:trace>
  <inkml:trace contextRef="#ctx0" brushRef="#br0" timeOffset="160768.79">12224 17180 0,'35'18'47,"-35"0"-47,18 34 15,-18-34-15,0 35 16,0 0 0,0-18 15,0-17-16,0-1 1</inkml:trace>
  <inkml:trace contextRef="#ctx0" brushRef="#br0" timeOffset="160967.73">12206 17039 0,'0'0'0,"-18"-17"16,18-1 0</inkml:trace>
  <inkml:trace contextRef="#ctx0" brushRef="#br0" timeOffset="161750.51">12471 17304 0,'35'-18'31,"-17"0"-31,-18 1 16,17-1-16,1-105 16,-18-1-1,-18 18 1,-17 71 0,17 18 15,-17 34-16,35 1-15,-18 52 16,36 1 0,17 35-1,-17-53 1,0-18 0,-18-17 15,17-1-16,36-70 17,0 36-17,-18 17 1,18 0 0,0 17-1,-18 19 1,-35-19-1,0 1-15,0 17 16,-17-17 0,-36-1-1,18 1 1,-1-36 0,-34-17 15,70 17-31</inkml:trace>
  <inkml:trace contextRef="#ctx0" brushRef="#br0" timeOffset="162949.79">12806 17304 0,'35'-36'31,"-17"19"-15,-18-1-16,17-52 16,-17 52-1,-17-17 1,-1-1 0,36 1 46,-1 35-62,1 0 16,70 0-1,0 0 1,-52 18 0,17 17-1,-53-17-15,35 35 16,-17 0-1,-18-18 1,17-18 0,1-17-1,35-17 1,17-36 0,1-18 15,-36 36-16,-17 17 1,-54 1 15,-69 70-15,52 0 0,35 0-1,18-36 1,18 1-1,17-18 1,0 0-16,1-18 16,-1 18-1,0 0 1,0 0 0,1 35-1,17-35 16,-18 18-15,0-53 0,0-18-1,-35-18 1,18 36 0,-18 17-1,0-17 1,0 18-1,18-1 1,17 0 0,0 36-1,36 17 1,-18 0 0,-36 1-1,1-36 16,0 17-15,17-17 0,18-17-1,-36-1 1,19 0 0,-36 1-1,17 17 1,19 17-1,-1 1 1,0 0 0,1-18-1,-1-36 1</inkml:trace>
  <inkml:trace contextRef="#ctx0" brushRef="#br0" timeOffset="163077.66">14199 16739 0,'0'0'0,"0"-17"15</inkml:trace>
  <inkml:trace contextRef="#ctx0" brushRef="#br0" timeOffset="163634">14252 17057 0,'0'0'0,"0"17"0,0 1 15,18 0-15,0-1 16,-1-17 0,18 0-1,18-35 1,-35 17-1,17-17 1,-17 0 0,-18 17-1,18 18 1,-18 36 15,17 16-15,1-16-1,17-36 1,18 0 0,-35 0-16,52-53 15,-17-18 1,-35 18 0,-1 36-1,1-1 16,0 18-15,35 0 0,-1 71-1,-34-1 1,0-17 0,-18 18-1,-18-36 1,-35-17-1</inkml:trace>
  <inkml:trace contextRef="#ctx0" brushRef="#br0" timeOffset="164249.47">14182 16739 0,'35'18'16,"-17"-18"0,-18 18-1,17-1 1,-17 1-16,0 0 16,0 17-1,0-18 1,-35-17-1,17 0 1,1-35 0,-1 18-1,36-36 1,-1 35 0,19 0-1</inkml:trace>
  <inkml:trace contextRef="#ctx0" brushRef="#br0" timeOffset="166383.5">12788 15240 0,'-17'0'31,"52"18"0,-18-18-15,1 0-16,53 0 0,87 0 31,-16 0-15,-54-18-1,-53 18 1,-17 0-1</inkml:trace>
  <inkml:trace contextRef="#ctx0" brushRef="#br0" timeOffset="166681.01">13000 14905 0,'0'0'0,"-18"17"31,18 1-15,-17 53 0,-1 52-1,0-17 1,1-18-1,-1-70-15,18 35 16,18-18 0,17-17-16</inkml:trace>
  <inkml:trace contextRef="#ctx0" brushRef="#br0" timeOffset="167395.4">15222 14693 0,'0'0'0,"-17"18"31,17-1-15,0 72 0,17 16-1,1 1 1,-18-53-1,18-35-15</inkml:trace>
  <inkml:trace contextRef="#ctx0" brushRef="#br0" timeOffset="167679.74">15134 14640 0,'18'0'16,"-36"0"-16,71 0 0,-35 0 0,17 0 0,124 0 16,-18 53-1,-35 35 17,-89-17-17,-52 35 1,-35-18-1,-54 0 1,36-53 0,17-17-1</inkml:trace>
  <inkml:trace contextRef="#ctx0" brushRef="#br0" timeOffset="168030.5">15875 15028 0,'0'0'16,"35"-35"15,-17 17-31,-18-17 16,0-18-1,-18 36 1,18-1-16,-17 0 16,-19 18-1,19 0 1,-1 71 0,18-1-1,35 19 1,1-36-1,34-36 1</inkml:trace>
  <inkml:trace contextRef="#ctx0" brushRef="#br0" timeOffset="168295.41">16104 14834 0,'0'0'0,"36"53"15,-36-35 1,70 70 0,-52-35-1,-1-18 1,-17-17 0,18-18-1,35-106 1,-35 18-1,17 17 1</inkml:trace>
  <inkml:trace contextRef="#ctx0" brushRef="#br0" timeOffset="169560.8">16510 15028 0,'0'0'0,"18"0"0,-1 0 16,19-17 0,-36-1-16,17-17 15,1-18 1,-1-18 0,-17 54-1,-17 17 1,-18 35-1,-1 35 1,36-17 0,36-17-1,16-1 17,19-35-17,0-35 1,-54 17-16,54-70 15,-36-36 1,0-17 0,-35 88-1,0 18 1,-17 35 0,-19 71-1,1 52 1,35-35-1,35-17 1,1-36 0,-1-17-1,-17-18 1,35-36 0,-18 1-1,0-18 1,-17 53-16,-18-17 15,0 52 17,17 18-17,1 0 1,0-36 0,-1-17-1,19-35 1,-19-35-1,-17 52-15,-17-17 16,-19-1 0,1 36-1,17 18 17,1 0-17,34-1 1,36 1-1,0-36 1,18-17 0,-36 17-1,0 1 1,1 34 0,16 72-1,-16 52 1,-1 70-1,-35-105 1,18-35 0,-18-54-1,-18-52 32,0-141-31,18 35-1,18-1 1,-18 90 0,18 34-1,-1 18 1,36 35 0,-17 18-1,-36-35-15,0 35 16,-36 0-1,-52-18 1,35-35 0,18 0-16</inkml:trace>
  <inkml:trace contextRef="#ctx0" brushRef="#br0" timeOffset="169977.34">17780 15081 0,'0'-35'15,"18"35"-15,-18-18 16,0 1-16,17-19 16,1-34-1,0 35 1,-18-1-1,17 1 1,-17 17 15,-17 1-15,-1 17 31,0 35-32,1 18 1,17-35-16,0 34 16,53 1-1,-1-17 1,19-36 0,-18-18-1</inkml:trace>
  <inkml:trace contextRef="#ctx0" brushRef="#br0" timeOffset="170409.33">18221 14852 0,'-18'18'31,"1"-1"-15,17 1 15,0-53 16,0 17-32,17 0 1,1 18 15,0 0-15,-1 18 0,1-36 46,-36-17-46</inkml:trace>
  <inkml:trace contextRef="#ctx0" brushRef="#br0" timeOffset="173192.31">17780 14799 0,'0'35'391,"0"-17"-376,0 0-15,0-1 16,0 1 0,18-1-16,-18 1 15,0 17 1,0-17 15,0 0-15,17-54 46,-17 19-46,0-1-16,0 0 0,36-52 16,-19 17-1,-17 35 1,35-17 15,-17 17-15,0 18-1,-1 18 1,1 0 0,17 52-1,-17-17 1,0-35-1,-18-1 1,0 1 0,17-36 31,-17 1-47,36-36 15,-19 18 1,1 17 15,-1 18-15,19 0-1,-1 18 1,0-1 0,-17 19-1,0-19 1,-1-17-1,1 0 1,-1 0 0,1-17-16,17-36 15,-17 0 1,0 17 0,-36 36-1,0 18 32,18 35-31,0-18-1,0-17 1,0 0 0,71-54-1,-36 1 1,-17 17-16,-1 1 15,1-1 1,17 36 15,-35-1-15,18 1 0,0-18 15,-1 18-16,1-18 1,17 17 0,18 1-1,-35-18 1,35 0 0,0-53-1,0-70 1,-1-54-1,-52 124-15,36-70 16,-36 70 0,0 35-1,-18 71 1,0 106 0,18 17-1,18-35 1,-18-70 15,18-53-15,-1-36-1</inkml:trace>
  <inkml:trace contextRef="#ctx0" brushRef="#br0" timeOffset="173342.17">18944 14658 0,'-17'0'15,"52"-18"17,-18 18-32,89-17 15,-18-1 1,1 18 0</inkml:trace>
  <inkml:trace contextRef="#ctx0" brushRef="#br0" timeOffset="173811.48">19703 14870 0,'53'-36'16,"-53"19"-1,17-1-15,18-35 0,18-141 31,-35 53-15,0 53 0,-18 53-1,-18 52 17,18 18-32,-35 89 15,17 35 1,53-18-1,1-18 1,-1-105 0,-17-1-1</inkml:trace>
  <inkml:trace contextRef="#ctx0" brushRef="#br0" timeOffset="174507.89">19808 14693 0,'0'0'15,"-17"-17"-15,70 17 32,0-18-17,52 0 1,1-17 0,-88 35-16,53-18 15,-54 1 1,1 17-1,-53 88 17,17 18-17,36-36 1,-1-52 0,18 0-1,-17-54 1,0-34-1,-36-1 17,-17 18-17,0 18 1,17 17 0,0 1-1,36 17 1,35-18-1,17 0 1,19 18 0,-72 0-1,1 0 1,-18 18-16,0 35 16,0 35-1,17-35 1,-17-35-1,18 17 1,0-35 0,-1-18-1,19-35 1,-36-17 0,-18 17-1,-17 18 1</inkml:trace>
  <inkml:trace contextRef="#ctx0" brushRef="#br0" timeOffset="175107.08">20496 14781 0,'36'0'0,"-72"0"0,89 0 15,-17-17-15,52-36 16,-53 18-16,18-71 15,-18-18 17,-17 36-17,-18 35 1,0 36 0,-18 17-1,-17 35 1,0 88-1,17-17 1,36 18 0,17-54-1,-17 1 1,17-36 0,0-17-1,0-18 1,36-71 15,-18-17-15,-18 17-1,-17 36 1,-1 17 0,19 1-1,-19 34 1,54 54-1,-36 17 1,-17-35 0,-1-35-16,-17 35 15,0-36 1,0 18 0</inkml:trace>
  <inkml:trace contextRef="#ctx0" brushRef="#br0" timeOffset="176171.75">21925 14182 0,'-35'17'16,"17"1"-16,-17 53 16,0 34-1,35-69-15,17 87 16,19 18 0,-1-17-1,18-1 1,-18-88-1,18 1 1,-18-54 0</inkml:trace>
  <inkml:trace contextRef="#ctx0" brushRef="#br0" timeOffset="178170.3">22507 14411 0,'-17'0'0,"52"-18"47,-18 1-47,1-1 15,-18 0 1,0 1-16,0-1 31,-35 18-15,-18 18-1,18 17 1,17-17-16,-17 35 16,35 0 15,17 35-15,36-53-1,0 0 1,0-17-1,35-36 1,18-52 0,-88 52-16,52-70 15,-17 0 1,-53 35 0,0 18-1,-17 17 1,-1 18-1,-35 70 1,53 36 0,18 0 15,-1-53-15,19-35-1,-36-1-15,17-17 16,19 18-1,-19-36 1,18-17 0,-35-18-1,0-35 1,-17 35 0,-1-35-1,1 53 1,17 17-1,17-17 1,18 17 0,54 36 15,-19 35-15,-17-1-1,-35 1 1,-18 0-1,-18-17 1,18-54 31,0-17-47,35-18 16,36 17-1,-18 19 1,17 34-1,-52-17-15,17 18 16,-17 0 0,-18-1 15,-18-17 16,18-17-47,0-19 15,36 1 1,34-18 0,-35 36-1,36 34 1,-53-17-16,17 53 16,0 18-1,-35-36 1,0 0-1,0 1 1</inkml:trace>
  <inkml:trace contextRef="#ctx0" brushRef="#br0" timeOffset="178838.55">24024 14288 0,'0'17'0,"0"1"0,0-1 0,0 107 32,0-18-17,-17 17 1,17-52-1,0-18 1,0-36 0,0 1-1,35-71 17,-35-88-17,0 123-15,17-123 16,1 35-1,0 53 1,-1 36-16,1-18 16,17 17 15,36 18-15,-18 53-1,-36 35 1,-70 0-1,-52-35 1,87-35-16,-70-1 16,35-17-1,35-17 1,71-71 0</inkml:trace>
  <inkml:trace contextRef="#ctx0" brushRef="#br0" timeOffset="179387.34">24412 14393 0,'0'0'16,"18"0"-16,0 0 15,-1-17 1,1-19-1,17-69 1,-17 69-16,17-87 16,-17 35-1,-1 17 1,-17 36 0,-17 17 15,-19 53-16,-17 54 1,36 69 0,70-52-1,0-18 17,-18-52-17,18-19 1,-18-17-1,18 0 1,-18 0 0,-17 0-1,0 0 1,-1 0 0,1 0 15,-1 0-16</inkml:trace>
  <inkml:trace contextRef="#ctx0" brushRef="#br0" timeOffset="179547.96">24941 14111 0,'0'-18'0,"0"1"31,-17 17-31</inkml:trace>
  <inkml:trace contextRef="#ctx0" brushRef="#br0" timeOffset="180119.77">25082 14305 0,'18'-17'15,"-36"34"-15,54-52 0,-36 17 0,17 1 0,36-107 16,-17-70 15,-19 35-15,-17 106-1,0 36 1,0-1 0,-53 106-1,18 18 1,17 53 0,18-36-1,18-17 1,35-53-1,0-18 1,0-17 0,17-36-1,-52 18 1,35-52 0,-18-1-1,0 0 1,-17 35-1,-36 36 17,1 17-17,17 36 1,17-1 0,1-52-1,35-1 1</inkml:trace>
  <inkml:trace contextRef="#ctx0" brushRef="#br0" timeOffset="183516.87">25718 14446 0,'17'0'63,"-17"18"31,18-18 62,-1-18 0,-17 1-125,18 17-15,-18-18 0,0 0-16,18 1 15,-1-1 1,-17 0-16,18 1 16,0-1-1,-1-17 1,-17 0-1,0 17 1,0-17 15,0 17-15,0 0 0,-17 1 30,-1-1-30,0 0 31,1 18 15,52-17 1,-17 17-47,-1 0-16,1 0 15,35-18-15,-36 18 16,54-17-1,-36 17 1,1-18 0,-19 18-1,1 0 17,-1 18-17,-17 70 1,0 0-1,0-35 1,0-35-16,18 17 16,-18 0-1,18-35 1,17-18 0,18-70 15,0 0-16,-36 53-15,19-89 16,-1 36 0,-17 35-1,-36 36 1,0 34 31,18 1-47,18 35 15,35 35 1,-35-70-16,35 70 16,-18-35-1,-18 0 1,-17-36-16,0 19 16,0-1-1,-35 0 1,35-17-1</inkml:trace>
  <inkml:trace contextRef="#ctx0" brushRef="#br0" timeOffset="183833.43">26935 14358 0,'0'0'0,"0"35"31,0-17 0,17-53 1,1 17-17,0 18-15,-1-18 16,1 36 15,-1 53-15,-52-1-1,0 18 1,-36-35 0</inkml:trace>
  <inkml:trace contextRef="#ctx0" brushRef="#br0" timeOffset="185464.94">28169 13952 0,'0'-17'0,"0"34"0,-17-52 16,-19-18-1,-34 18 1,-18 17-1,70 18-15,-53 36 16,36 52 0,35 18-1,53-36 1,-18-35 0,-17-35-1,35-17 1,35-89-1,-17-70 17,-1-36-17,-52 71 1,-18 70 0,0 54-1,0-1 1,-18 53-1,-35 89 1,36 17 0,17 0-1,0-53 1,53-17 0,0-36-1,35-17 1,-18-36-1,-17-35 17,0-18-17,-53 54 1,0-1 0,0 53 15,0 1-16,0-19-15,18 1 16,-18 17 0,53-35-1,17-17 1,36-72 0,-35-69-1,-19-19 1,-34 107 15,-18 34-15,0 19-1,-35 34 17,35 1-32,-35 106 15,17 17 1,18-18-1,18-17 1,-18-71 0,17 1-1,1-36 1,35-18 0,0-17-1,0-18 1,-36 53-16,19-36 31,-1 19-15,0 34-1,-17 1 1,-1 35 0,-17 18-1,-35-19 1,-18-16-1,18-19 1,0-34 0,17-19-1,0-34 1,18 17-16</inkml:trace>
  <inkml:trace contextRef="#ctx0" brushRef="#br0" timeOffset="187363.73">29333 13776 0,'0'18'0,"0"-36"0,18 36 15,-18-1 1,0 19 0,0-1-1,0-18 1,0 1-1,18-18 1,17-18 0,-17 1-1,-1-1 1,19 18 0,-1 0-1,35 18 1,-52-18-16,35 0 31,18-18-15,-19 1-1,1-36 1,-35 35 0,-18-17-1,-18 35 1,-17 0-1,0 0 1,35 17 0,-18-17-1,36 18 1,35 53 0,0 17-1,0 0 1,-36 0-1,-17-35 1,0 0 15,-17 0-15,-19-35 0,19-18-1,-19-18 1,36-17-1,89-89 1,-1 36 0,53-36-1,-53 54 1,-17-1 0,-71 54-1,17 17 1,-87-18-1,17 18 17,0 35-17,18-17 1,35 0 0,35-1-1,18-17 1,-18 18-1,18 17 1,0 0 0,-35 54-1,-1-1 1,1 18 0,-36-36-1,18-17 1,-17-35-1,17-1 1,-18-17 15,18-35 1,35-53-17,0 70-15,54-88 16,-36 18-1,-1 18 1,-34 17 0,-18 0-1,0 35 1,-18 1 0,-17 52-1,0 18 1,17 17-1,36-17 17,0-17-17,-1-36 1,54 0 0,-1-53-1,19-53 1,-72 53-1,-34 0 1,17 35 0,-18 1-1,0 17 1,36-18 31,0 0-47,34 18 15,-34 0-15,53 0 32,-18 0-32,-18 36 31,-35-1-15,17 18-1,-17-18 1,18-17-1,0-1 1,-1-34 0,54-54-1,-1 18 1,-34 18 0,-36 17-1,17 18 1,36 18-1,-35 0 1,0 52 15,-1-17-15,-17 18 0,-17-36-1</inkml:trace>
  <inkml:trace contextRef="#ctx0" brushRef="#br0" timeOffset="187864.54">31856 13811 0,'35'0'15,"-17"0"-15,17 0 16,18-53 0,0 36-1,-53-1-15,18 18 16,-18-18-16,17 18 16,-17-17-1,-35 52 1,0 18-1,35 18 1,0-1 0,35-52 15,35-1-15,1-34-1,52-107 1</inkml:trace>
  <inkml:trace contextRef="#ctx0" brushRef="#br0" timeOffset="188078.84">32526 13423 0,'0'0'15,"0"-17"1,-70 211 31,70-159-47,-18 0 0,-17 89 15,17-54 1,0-35 0</inkml:trace>
  <inkml:trace contextRef="#ctx0" brushRef="#br0" timeOffset="188196.48">32314 13829 0,'36'-35'32,"-19"35"-32,54-53 15,17 0 1</inkml:trace>
  <inkml:trace contextRef="#ctx0" brushRef="#br0" timeOffset="188511.95">32738 13582 0,'0'0'16,"17"18"-16,-17-1 15,0 18-15,-17 18 32,-1 18-17,36-18 1,-1-18-1,19-17 1,-19-18 0,1 0-16,35-18 15,0-17 1,-36 17 0,1 18-1,-18-17 1</inkml:trace>
  <inkml:trace contextRef="#ctx0" brushRef="#br0" timeOffset="193841.6">32985 13282 0,'0'0'0,"53"18"47,-36-18-31,1 17-16,17 1 0,71 53 15,0 34 1,-36 1 15,-34 0-15,-54 18-1,-35-19 1,-53 1 0,71-88-16,-71 88 15,18-36 1,70-52-16,-17 17 15,17-17 1,-17 17 0,0-17-1,0 17 1</inkml:trace>
  <inkml:trace contextRef="#ctx0" brushRef="#br0" timeOffset="195656.89">6103 16069 0,'18'18'31,"-18"-1"-31,17 1 16,-17 52 0,18-17-1,17 18 1,-35-53-1,36-1 1,34-34 0,-52-1-16,123-88 15,-53 53 1,0-35 0,18 0-1,-71 53 1,18 17 15</inkml:trace>
  <inkml:trace contextRef="#ctx0" brushRef="#br0" timeOffset="196072.97">6526 16051 0,'0'0'0,"0"18"47,0 0-47,18 35 16,0-1-1,-18 1 1,17-17-1,1-19 1,35 1 15,35-53-15,0-1 0,-70 19-16,35-19 15,-18 19 1,-35-1-1,18 18-15,-1 0 16,-17-17 15</inkml:trace>
  <inkml:trace contextRef="#ctx0" brushRef="#br0" timeOffset="207901.2">17357 15434 0,'17'-18'0,"54"1"32,-54 17-32,19 0 0,70-18 15,105-17 1,54 35-1,-212 0 1,211-18 0,1 18-16,-36 0 31,18-17-15,-70 17-1,17 0 1,0 0-1,35 17 1,0-17 0,-70-17-1,17 34 1,-87-17 0,-1 0-1,-71 0-15,54-17 16,17 17-1,0-18 1,1 18 15,-54 0-15,-18 0 0,1 0-1,0 0 16</inkml:trace>
  <inkml:trace contextRef="#ctx0" brushRef="#br0" timeOffset="210146.45">10460 4251 0,'18'18'47,"-18"-1"-47,0 1 15,17-18-15,-17 18 0,18 52 16,-1 1-1,19-18 1,-19-36 0,19-34-1,69-36 17,19-71-17,-71 54 1,-18-1-1,18 18 1</inkml:trace>
  <inkml:trace contextRef="#ctx0" brushRef="#br0" timeOffset="210411.18">10795 4198 0,'0'35'16,"0"-17"0,18 53-16,-1 52 15,19-52 1,16-19 15,-52-34-31,89-18 16,34-35-1,36-53 1,-106 35-16</inkml:trace>
  <inkml:trace contextRef="#ctx0" brushRef="#br0" timeOffset="-214588.64">29104 14623 0,'18'0'31,"-1"0"-15,19 0-16,34 0 31,1 17-31</inkml:trace>
  <inkml:trace contextRef="#ctx0" brushRef="#br0" timeOffset="-214355.27">28910 14799 0,'71'18'31,"-54"-18"-31,19 0 0,69 17 16,19-17-1,-71-17 1,-18 17-1</inkml:trace>
  <inkml:trace contextRef="#ctx0" brushRef="#br0" timeOffset="-194355.02">9366 4692 0,'-17'0'0,"34"18"94,-17-1-78,0 1-16,0-1 15,18 19 1,-18-19 0,18 19-1,-18-19 1,0 1-1,35-36 17,-18 1-32,54-36 15,70-53 1,-53 35 0,-52 36-1,-19 17 1</inkml:trace>
  <inkml:trace contextRef="#ctx0" brushRef="#br0" timeOffset="-194021.63">9613 4692 0,'0'0'0,"0"18"15,18-1 17,-18 1-32,17-1 15,19 1 1,-19 0-1,1-18 1,17 17 0,18-17-1,-35 0-15,105-53 16,1-105 0,-54 52-16</inkml:trace>
  <inkml:trace contextRef="#ctx0" brushRef="#br0" timeOffset="-192473.51">20638 4339 0,'17'0'15,"1"35"1,-1-35 0,-17 18-1,18-18 1,0 0 0,17-35-1,0 35-15,1-53 16,16 0-1,-34 18-15</inkml:trace>
  <inkml:trace contextRef="#ctx0" brushRef="#br0" timeOffset="-192239.69">20832 4251 0,'0'0'0,"17"18"16,1-18-16,-1 0 15,54-18 1,-18-17-16</inkml:trace>
  <inkml:trace contextRef="#ctx0" brushRef="#br0" timeOffset="-191424.92">20479 3598 0,'35'0'0,"-70"0"15,88 0-15,-36 0 0,1 0 0,70 18 16</inkml:trace>
  <inkml:trace contextRef="#ctx0" brushRef="#br0" timeOffset="-183931.32">3775 11977 0,'-18'17'78,"18"1"-62,0 0-16,0-1 0,0 54 15,0 52 1,18-34 0,-18 34 15,17-35-16,-17 18 1,0-71-16,0 71 16,-17 0-1,34 0 1,-17-36 0,0 54-1,0-1 1,-17-17-1,-1 18 1,18 17 0,0-35-1,0 17 1,0-35 0,18-17 15,-1 17-16,1-35 1,0 35 0,-1-70-1,-17 35 1,18 0 0,0-36-1,-18 1 1,0 17-1,0-17 1,0 17 0,0-17-1,0-1 1,17-17 62,1 0-47,-1-17-31,1 17 16,17-18 0,-17 18-16,106-35 15,-1 0 1,36 17-1,-53 18 1,-1 0 0,19-18-1,17 1 1,71-1 0,-54 0 15,19 18-16,-54 0 1,-35 0 0,-52 0-16,105-17 15,0 17 1,-18 0 0,-105 0-16,70 0 15,-17 0 1,35-18-1,-71 18-15,88-18 16,-17 18 0,-18 0-1,-17 0 17,-53 0-32,52 0 0,36 0 31,53-17-16,-18 17 1,0-18 0,-53 18-1,0 0 1,53 0 0,-52 0-1,17-17 1,-18 17-1,35 0 1,1 0 0,70 17-1,-36-17 1,1 18 0,-71-1 15,53-17-16,-52 0 1,34 0 0,-88 0-16,89 18 15,-1-18 1,54 18 0,-36-18-1,18 17 1,-1-17-1,-105 0-15,106 18 16,0-18 0,17 0-1,-17 0 1,17 0 0,-35-18 15,-35 18-16,-35-17 1,-1-1 0,-52 18-16,35-18 15,0 1 1,-18 17 0,-17 0-16,17-18 15,-17 18 1,-1 0-1,1 0 1,0 0 0,17-17-1,-17-1 1,17-17 0,-18-18 15,36-88-16,-35-18 1,0-18 0,-1 36-1,-17 53 1,18 18 0,-18-36-1,0-18 1,18-87-1,-18 17 1,17 70 0,1 36-1,-36 17 1,18-17 0,0 0-1,-17-18 16,-1 36-15,18-19 0,-18 54-1,1 0 1,-1 17 0,-17 1-1,-1-1 1,-16 0-1,-37 1 1,36-1 0,-52 0-1,16 1 1,-34-1 0,35 0 15,-18 18-16,71-17-15,-89 17 16,1-18 0,17 1-1,-53-1 1,36 0 0,-19 18-1,-52-17 1,36 17-1,-107 0 1,71 17 0,-18-17-1,54 0 1,-1 18 0,-35 0-1,53-1 1,-18 1 15,-17-1-15,35-17-1,-18 18 1,53 0 0,-35-1-1,-36 1 1,36 0-1,-35-18 1,52 0 0,19 17-1,-36-17 1,17 18 0,-35-18-1,53 0 16,1-18-15,-1 18 0,-18-17-1,-34 17 1,34-18 0,-17 18-1,-18-18 1,36 18-1,-1 18 1,-70-18 0,53 18-1,-18-18 1,54 17 0,16-17-1,19 0 16,-18 0-15,17 0 0,18 0-1,18 0 1,-18 0 0,18 0-1,-18 0 1,-35 0-1,17 0 1,0 0 0,36 0-1,18 18 1,-1-18 0,-17 0-1,17 0-15,-17 18 31,17-18-15,-35 17 0,36-17-1,-19 18 1,1-18 0,-18 17-1,35 1 1,1-18-1,-19 18 17,19-18-17,17 17 1,-18-17 0,1 18 15,17 0 0,0-1-15,-18 1-1,18 0-15,0 17 0</inkml:trace>
  <inkml:trace contextRef="#ctx0" brushRef="#br0" timeOffset="-180783.39">14252 10178 0,'0'35'16,"18"-17"-16,0 17 31,-18 0-15,17-17 0,1-1-1,17-34 1,-17 17-16,35-18 15,52-70 1,-87 70-16,88-70 16,-36 18-1,-52 34 1</inkml:trace>
  <inkml:trace contextRef="#ctx0" brushRef="#br0" timeOffset="-180450.67">14552 10089 0,'0'53'31,"0"-35"-31,18 17 16,-1-17-1,1 17 1,0-35 0,35 0-1,17-53 1,18-88-1,-35 35 1,-18 53 0</inkml:trace>
  <inkml:trace contextRef="#ctx0" brushRef="#br0" timeOffset="-178284.75">10478 6826 0,'0'18'31,"17"-36"0,1 18-31,-1-17 16,1-1-16,0 0 16</inkml:trace>
  <inkml:trace contextRef="#ctx0" brushRef="#br0" timeOffset="-178034.36">10601 6809 0,'18'0'47,"-1"0"-47,19-18 16,16 18-1,19-18 1,-18 1-16</inkml:trace>
  <inkml:trace contextRef="#ctx0" brushRef="#br0" timeOffset="-176733">19950 6914 0,'0'0'0,"17"0"15,1-17-15,52-1 16,19-17-1</inkml:trace>
  <inkml:trace contextRef="#ctx0" brushRef="#br0" timeOffset="-176537.37">19914 6950 0,'36'0'31,"-19"0"-31,1 0 0,70-18 16,-17 18-16</inkml:trace>
  <inkml:trace contextRef="#ctx0" brushRef="#br0" timeOffset="-172285.99">23354 617 0,'0'0'0,"18"0"15,-1 0-15,18 0 16,36 0 0,-36-17-16</inkml:trace>
  <inkml:trace contextRef="#ctx0" brushRef="#br0" timeOffset="-171957.34">23460 776 0,'0'0'16,"0"35"-16,0-17 16,0 17-16,0-17 15,-18 35 1,0-18 0,-17-17-1,0 17 1,-36-17-1,1-18 1,52 0-16</inkml:trace>
  <inkml:trace contextRef="#ctx0" brushRef="#br0" timeOffset="-171708.39">23707 635 0,'17'53'16,"-17"-35"-16,0-1 15,0 1-15,36 70 16,-36-35-1,17-18 1,-17-17-16</inkml:trace>
  <inkml:trace contextRef="#ctx0" brushRef="#br0" timeOffset="-171423.94">23654 688 0,'17'0'0,"1"0"15,0 0 1,-1 0-16,54 35 16,-18 0-1,0 18 1,-71 0-1,-17 0 1,-18 0 0,0-35-1,35-18 1</inkml:trace>
  <inkml:trace contextRef="#ctx0" brushRef="#br0" timeOffset="-171205.54">24112 635 0,'0'0'0,"18"35"16,-18-17-1,0 0-15,18 87 16,-1-87-16,-17 70 16</inkml:trace>
  <inkml:trace contextRef="#ctx0" brushRef="#br0" timeOffset="-170906.15">24377 670 0,'-35'18'16,"35"0"-16,-36-1 16,-34 18-1,-1 1 1,36-19-1,17 1 1,54 0 0,-1-1-1,53 1 1,-17 0 0</inkml:trace>
  <inkml:trace contextRef="#ctx0" brushRef="#br0" timeOffset="-170722.85">24712 741 0,'0'0'0,"18"0"16,70 0-1,35-18 1</inkml:trace>
  <inkml:trace contextRef="#ctx0" brushRef="#br0" timeOffset="-170475.22">25312 441 0,'0'53'31,"0"-35"-31,0 17 0,17 124 32,-17-89-17,0 18 1,-17-52-1</inkml:trace>
  <inkml:trace contextRef="#ctx0" brushRef="#br0" timeOffset="-170174.69">25488 653 0,'53'-18'32,"-35"18"-32,35-18 0,17 18 31,1-17-15,-36 17-1,-17 17 1,17 54-1,-17 35 1,-36-36 0,0-17-1,1-18-15</inkml:trace>
  <inkml:trace contextRef="#ctx0" brushRef="#br0" timeOffset="-170021.85">25594 882 0,'88'-18'15,"-52"1"1,52 17 0,-71 0-16,89-36 15</inkml:trace>
  <inkml:trace contextRef="#ctx0" brushRef="#br0" timeOffset="-167940.49">24130 1429 0,'-18'17'15,"18"1"-15,-17-18 0,17 35 16,0-17-1,0 0 1,35-1 0,53-17-1,89-17 17,-19-1-17,-17 18 1,1-18-1,-72 18 1,-17 0 0,-18-17-1</inkml:trace>
  <inkml:trace contextRef="#ctx0" brushRef="#br0" timeOffset="-167660.59">24818 1341 0,'35'35'32,"-17"-35"-32,52 17 15,19 36 1,-72-53-16,1 36 15,-18-19-15,17 1 16,-52 53 0,-35-19-1,52-34-15,-35 17 16,18-17-16</inkml:trace>
  <inkml:trace contextRef="#ctx0" brushRef="#br0" timeOffset="-166778.56">24095 1940 0,'0'18'0,"0"-36"0,0 54 15,0-19-15,0 18 16,0 36 0,0-18-1,0-18 1,17 0 0,36-17-1,88 0 1,-105-18-16,140-18 15,-17 0 1,-53 1 0,-36 17-1,-52-18 1,-18 1 0</inkml:trace>
  <inkml:trace contextRef="#ctx0" brushRef="#br0" timeOffset="-166593.25">24871 2170 0,'0'-36'16,"0"19"-1,-18 17 17,1 17-17,34 19 17,1-19-17,-1 18 1,-52 18-1,35-35-15,-53 35 16</inkml:trace>
  <inkml:trace contextRef="#ctx0" brushRef="#br0" timeOffset="-166145.53">24289 2452 0,'-18'35'15,"18"-17"-15,-18 52 16,1 36-1,-1 18 1,18-36 0,-17-18-1,34-17 1,-17-17 0,18-19-1,-1-17 1,72 18-1,69-18 1,36-35 0,-52 17-1,-72-35 1,-52 18 0,-18-1-16</inkml:trace>
  <inkml:trace contextRef="#ctx0" brushRef="#br0" timeOffset="-165962.15">24924 2875 0,'-18'-17'47,"36"34"-47,-71 1 31,53-1-15,17 1-16,1 35 16,-18-18 15,0-17-16,0 17 1,-35-17-16</inkml:trace>
  <inkml:trace contextRef="#ctx0" brushRef="#br0" timeOffset="-165194.65">25859 1376 0,'-18'0'31,"18"17"-31,0 1 0,0 0 0,0 52 31,0-52-31,0 35 16,18-35 0,-1-1-1,1-34 1,17-1 0,-17 0-1,-1 18-15,-17-17 16,18 17-1,17 35 1,18-17 0,-17-1-1,-1 1 1,18-36 0,-36-17 15,1 17-16,0-35 1,-18 18 0,0 17-16</inkml:trace>
  <inkml:trace contextRef="#ctx0" brushRef="#br0" timeOffset="-164880.83">26529 1464 0,'0'0'0,"0"18"0,0-1 0,-18 1 16,18 0-16,0-1 16,0 1-1,0 0 1,18-71 15,0 17-15,-18-34-1,17 17 1,-17 18 0,18 35-1</inkml:trace>
  <inkml:trace contextRef="#ctx0" brushRef="#br0" timeOffset="-164530.48">26741 1411 0,'17'0'16,"-34"0"-16,52 18 0,-18-1 15,19 1 1,-19 0 0,-17-1-1,18-17 1,-18-17 0,18-19-1,-1-69 1,1 87-16,0-70 15,-1 52 1,1 19 0</inkml:trace>
  <inkml:trace contextRef="#ctx0" brushRef="#br0" timeOffset="-163853.52">27252 1393 0,'0'0'0,"0"18"16,0 17-1,0-17 1,0 0 0,0-54 46,0 1-46,0 17-16,0 1 15,18-1 1,-1 1 0,1-1-1,-18 0 1,18 18 0,-1 0 15,1-17 0</inkml:trace>
  <inkml:trace contextRef="#ctx0" brushRef="#br0" timeOffset="-162765.15">25964 2081 0,'0'-17'78,"-52"34"31,52 1-109,-36 0 0,1 35 16,17 17-1,18-17 1,36-18 0,34 1-1,-35-36 1,36-36 15,-36 1-15,-17 17-1,-18 1 1,18 17 0,-18-18-1,17 18 16,-17-18 1,18 18-17,-1 0 1,1 0-16,0-17 16,-1-1-1</inkml:trace>
  <inkml:trace contextRef="#ctx0" brushRef="#br0" timeOffset="-162581.04">26247 2134 0,'17'53'15,"-17"-35"1,0-1-16,0 19 15,18 17 1</inkml:trace>
  <inkml:trace contextRef="#ctx0" brushRef="#br0" timeOffset="-162424.29">26405 1923 0,'0'0'0,"18"53"31</inkml:trace>
  <inkml:trace contextRef="#ctx0" brushRef="#br0" timeOffset="-162080.91">26511 2187 0,'71'-17'31,"-54"-1"-31,19 0 16,-1 1 0,-17 34 15,-1 1-16,1 17-15,0-17 16,17-1 15,53-34-15,18-36 0,-18 18-1,-35 17 1,-18 18-1,1 18 1,16-1 0</inkml:trace>
  <inkml:trace contextRef="#ctx0" brushRef="#br0" timeOffset="-159767.15">26000 2910 0,'0'-17'15,"0"-1"17,0 53 202,-18-52 32,18 34-141,0 1-125,0 0 15,-18-1-15,18 19 16,-17 17 0,17-1-1,0-34-15,-18 0 16,18 17-1,0-70 32,0 17-47,18-70 16,17 17 0,-17 36-1,-1 35 16,1 0-31,17 71 16,-35-18 0,18-36 15,-18 18-15,18-70 15,-18 18-16,17-36 1,1 17 0,-1 36-1,19 18 1,-36 0-16,53 17 16,-18 18-1,18 0 1,-36-36-1,36 1 1,18-36 0,-18-35 15,-18 18-15,-17 18-1,-18-1 1,-35 36 15,35-1-31,-18 1 16,0-18-1,54 17 17,-1-17-17,0-17 1,0 17-1,1-18 1,-1-17 0,0 0-1,-17 17 17,-18 53 14,0-17-46,0 0 16,0-1-16,17 36 16,1-53-16,17 35 15,107 1 1,16-72 0,-122 19-16</inkml:trace>
  <inkml:trace contextRef="#ctx0" brushRef="#br0" timeOffset="-156785.78">27534 1376 0,'36'17'140,"-36"-34"-140,17 17 0,18-18 16,1 1-16,34-19 16,36-17-1,-88 36 1</inkml:trace>
  <inkml:trace contextRef="#ctx0" brushRef="#br0" timeOffset="-156337.9">27622 1499 0,'36'-17'32,"-1"-1"-32,-17 18 15,17-18 1,0 1-1,1 17 1</inkml:trace>
  <inkml:trace contextRef="#ctx0" brushRef="#br0" timeOffset="-155653.84">27534 2205 0,'18'0'32,"0"0"-32,-1-18 15,36 1 1,-53-1 0</inkml:trace>
  <inkml:trace contextRef="#ctx0" brushRef="#br0" timeOffset="-155451.41">27411 2399 0,'0'18'16,"17"-18"-1,19 0-15,-1 0 16,0-36 0,1 36-16</inkml:trace>
  <inkml:trace contextRef="#ctx0" brushRef="#br0" timeOffset="-154953.9">27587 3069 0,'35'-17'16,"1"-1"-1,-1 18 1,-17-18 0</inkml:trace>
  <inkml:trace contextRef="#ctx0" brushRef="#br0" timeOffset="-154771.1">27570 3140 0,'17'0'16,"1"0"-16,-53 0 0,87 17 0,1-17 16,-17 0-16</inkml:trace>
  <inkml:trace contextRef="#ctx0" brushRef="#br0" timeOffset="-150507">9066 5239 0,'18'0'32,"0"0"-17,-1 0 1,-17-18-16,53 0 16,0-17-1,-18 35-15</inkml:trace>
  <inkml:trace contextRef="#ctx0" brushRef="#br0" timeOffset="-150240.48">9102 5362 0,'17'0'79,"1"0"-79,0-17 0,-1 17 15,89-53 1,-106 35-16,53-17 15</inkml:trace>
  <inkml:trace contextRef="#ctx0" brushRef="#br0" timeOffset="-147091.25">21202 6544 0,'35'0'32,"0"-18"-17,1 1-15,70-19 16,-18 1-1,-53 18-15</inkml:trace>
  <inkml:trace contextRef="#ctx0" brushRef="#br0" timeOffset="-143644.08">15522 11130 0,'36'18'16,"-72"-36"-16,124 36 0,-17-18 16,-36 0-16,124 0 15,106-18 1,-71-17 0,-124 35-16,159-35 15,-34-1 1,-1-17-1,-53 0 1,17-17 0,-52-1-1,-18-52 1,1-1 0,-19 19-1,-17-1 16,-18-18-15,1 1 0,-1-54-1,-17 54 1,-54 17 0,-70-17-1,-35-36 1,18 0-1,35 53 1,-18 0 0,18 36-1,-18 17 1,-35-35 0,35 53 15,18-1-16,70 36-15,-105-35 16,-1 17 0,-35 1-1,36-1 1,-1 0 0,36 1-1,-53 17 1,18 0-1,-18 0 1,-36 0 0,36 0-1,0 17 1,-36-17 0,36 0-1,18 18 16,-36 17-15,36 1 0,-18-1-1,52 18 1,-34 0 0,35 0-1,-18 17 1,18 1-1,17-18 1,1 35 0,-1 18-1,36-36 1,-1 54 0,19-18-1,-1-1 16,18 36-15,18-17 0,35 17-1,-36-17 1,36 17 0,-17-35-1,16-1 1,19 1-1,17-18 1,18-17 0,18 17-1,17-17 1,35-1 0,-35-17-1,36-18 16,17-17-15,-36-18 0,-17 18-1,1-36 1,34 0 0,-35 1-1,-35 17 1,-36 17-1,-17-17 1,-17 0 0,34 0-1,1 0 1,17 18 0,-18-18-1,19 0 16,-54 18-15,-17-18 0,17 0-1,-17 0 1,-1 0 0,1 17-1</inkml:trace>
  <inkml:trace contextRef="#ctx0" brushRef="#br0" timeOffset="-139684.37">28381 1376 0,'0'0'0,"18"-18"15,-1 1 1,1 17 0</inkml:trace>
  <inkml:trace contextRef="#ctx0" brushRef="#br0" timeOffset="-139483.4">28028 1923 0,'18'0'0,"-36"0"0,53-18 0,54-17 15,-54 17-15,71-17 16,-36 17-1</inkml:trace>
  <inkml:trace contextRef="#ctx0" brushRef="#br0" timeOffset="-139150.46">28328 2364 0,'35'0'0,"-70"0"0,88 0 0,-35-18 16,17 18-16</inkml:trace>
  <inkml:trace contextRef="#ctx0" brushRef="#br0" timeOffset="-109841.36">6227 16898 0,'-18'0'78,"53"0"-47,-17 0-31,-1-18 0,19-17 16,34-18-1,-52 53-15,17-35 16</inkml:trace>
  <inkml:trace contextRef="#ctx0" brushRef="#br0" timeOffset="-109641.42">6473 17022 0,'36'-36'31,"-19"19"-31,1 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5:51:42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11501 13935 0,'0'-18'47,"17"0"-32,-17 1-15,35-1 16,18-17 0,0 17-1,-53 1-15,18 17 0</inkml:trace>
  <inkml:trace contextRef="#ctx0" brushRef="#br0" timeOffset="299.36">11642 14182 0,'17'0'32,"1"0"-32,-18-18 15,35 18 1,-35-18-16,36 1 16,-1 17-1,0-18 1,0 0-1,-17 1 1,0 17-16</inkml:trace>
  <inkml:trace contextRef="#ctx0" brushRef="#br0" timeOffset="16768.99">4498 2558 0,'0'17'31,"18"-34"-15,-1-1-1,18-17 1,-17 35-16,35-53 16,0 18-1,-18 17 1</inkml:trace>
  <inkml:trace contextRef="#ctx0" brushRef="#br0" timeOffset="17101.09">4604 2681 0,'35'-18'63,"-17"18"-63,-1-17 0,1-1 15,35 1 1,-36-1-1,1 18 1,0-18 0,-1 1-1,1 17 1</inkml:trace>
  <inkml:trace contextRef="#ctx0" brushRef="#br0" timeOffset="22368.01">5468 2611 0,'18'0'16,"-1"-18"-16,19 0 16,-19 1-16,36-1 15,18-35 1,-54 53-16,19-35 16,17 17-1</inkml:trace>
  <inkml:trace contextRef="#ctx0" brushRef="#br0" timeOffset="22582.35">5609 2593 0,'35'0'32,"-17"0"-17,0 0-15,-1-18 0,36 1 16</inkml:trace>
  <inkml:trace contextRef="#ctx0" brushRef="#br0" timeOffset="41087.71">4392 11994 0,'18'0'47,"-1"0"-32,1 0 1,0-17-16,17 17 16,0 0 15,0 0-15,36-18-1,-18 18 1,-18-17-1,0 17 1,-17 0 0,0-18-16,17 18 15,0 0 1,1 0 0,-19 0-1,19 0 1,-1 0-1,0 0 1,0 0 15,1 0-15,-1 0 0,0 0-1,-17 0 1,-1 0-1,19 0 1,-1 0 0,0 0-1,1 0 1,17 0 0,-18 0-1,-18-18 1,19 18-1,-19 0-15,1 0 16,17 0 15,1-17-15,-1 17 0,0 0-1,-35-18 1,18 18-1,-1 0 1,1 0 15</inkml:trace>
  <inkml:trace contextRef="#ctx0" brushRef="#br0" timeOffset="47973.89">4057 3687 0,'18'0'94,"-1"0"-79,1 0 1,0 0-1,-1 0-15,18-18 16,-17 18-16,17 0 16,1 0-1,-1 0 1,-17 0 0,34-18-1,-16 18 16,-19 0-31,1 0 16,35 0 0,-18-17-1,0 17 1,-17 0 0,0 0-1,-18-18 1,17 18-1,1 0 1,0 0 15</inkml:trace>
  <inkml:trace contextRef="#ctx0" brushRef="#br0" timeOffset="49842.62">22490 2928 0,'0'-18'0,"17"1"16,1-1 0,17-17-16,0 0 31,-35 17-31,36 0 16</inkml:trace>
  <inkml:trace contextRef="#ctx0" brushRef="#br0" timeOffset="50490.18">25788 1341 0,'0'0'0,"0"-18"15,0 0 17,-35 36-1,0 0-31,17-1 16,-70 89-1,70-88-15,-35 52 16,53 89-1,35-71 1,54-17 0,16-36-1,1-35 1,18-53 0,-36-17-1</inkml:trace>
  <inkml:trace contextRef="#ctx0" brushRef="#br0" timeOffset="50649.93">26229 1623 0,'0'-18'0,"194"18"31,-159 0-31,1-17 0</inkml:trace>
  <inkml:trace contextRef="#ctx0" brushRef="#br0" timeOffset="50857.68">26547 1429 0,'0'0'15,"-18"17"-15,0 36 32,1-17-32,17-19 15,0 89 1,0-18 0,17-17-1</inkml:trace>
  <inkml:trace contextRef="#ctx0" brushRef="#br0" timeOffset="51056.75">27005 1658 0,'0'0'0,"0"-18"0,18 18 16,17 0-16,124-17 15,-36 17 1,-35-35 0</inkml:trace>
  <inkml:trace contextRef="#ctx0" brushRef="#br0" timeOffset="51276.46">27446 1446 0,'-18'0'15,"18"18"-15,-17-18 16,17 35-16,-18 18 16,1 35-1,-1 18 1,-35 0-1</inkml:trace>
  <inkml:trace contextRef="#ctx0" brushRef="#br0" timeOffset="51722.94">26335 1640 0,'53'0'31,"-36"0"-31,1 0 0,88 0 16,-88 0-16,87 0 16</inkml:trace>
  <inkml:trace contextRef="#ctx0" brushRef="#br0" timeOffset="52609.55">26388 2258 0,'-18'35'47,"0"-17"-31,1 17-16,17-17 0,-35 140 15,52-34 1,1-18 0,17-53 15,-17-18-31,-18-17 16,17-18-1</inkml:trace>
  <inkml:trace contextRef="#ctx0" brushRef="#br0" timeOffset="52889.46">26247 2787 0,'-18'-18'16,"36"1"0,-1-1-1,36-35 1,18 18-1,-1 17 1,-17 18 0,-17 18-1,-19-18 1,18 17 0,-17 1-1,0 0 1</inkml:trace>
  <inkml:trace contextRef="#ctx0" brushRef="#br0" timeOffset="53035.06">26670 2540 0,'0'0'16,"18"-18"30,-1 18-30,1 18-16</inkml:trace>
  <inkml:trace contextRef="#ctx0" brushRef="#br0" timeOffset="53771.88">26776 2575 0,'0'18'0,"17"-18"16,1 18 15,0-36-15,-1 0-1,1 1 1,0-19 0,-1 19-1,1 17 1,0 0 0,-18-18-1,17 36 1,1 17-1,0-17 1,-1-1-16,1 1 16,-1 17 15,36-52 0,0-72-15,0-16-1,-53 16 1,18 72 0,-18-1-1,-18 18 1,1 18 0,-36 52-1,17 18 1,19-17-1,17-18 1,17-18 0,19 0-1,34-17 1,-52-18 0,52-18-1,-17 1 1,-17-1-1,-19 36 17,-17-1-17,18 1 1,-1-18 0,-17 18-1,18-18-15,17-18 16,18 0-1</inkml:trace>
  <inkml:trace contextRef="#ctx0" brushRef="#br0" timeOffset="54431.52">27658 2611 0,'17'17'31,"-17"1"-16,18-1 1,-18 1 0,35-18-1,-17-18 1,17 1 0,-17 17-1,0-18 1,-1 18-16,1 18 15,52-18 1,-52 0 0,17 17-16,18-34 15,18-1 17,-36 18-17,-17-17 1,-1 34 124,1-17-124,0 0-16,-1 0 16,1 0-1,0 0-15,-1 0 32,1 0 46</inkml:trace>
  <inkml:trace contextRef="#ctx0" brushRef="#br0" timeOffset="54847.58">28751 2734 0,'-35'-18'156</inkml:trace>
  <inkml:trace contextRef="#ctx0" brushRef="#br0" timeOffset="55502.4">29069 2522 0,'18'0'31,"-1"-17"0,1 17-31,-18-18 16,17 18 0,-17-18-1,-35 18 32,35 18-31,-17-18-16,-1 35 15,0-17 1,1 17 0,17 1-1,17 16 1,19-16 0,34-1 15,-35-17-16,36-18 1,-36 0 0,-17 0-1</inkml:trace>
  <inkml:trace contextRef="#ctx0" brushRef="#br0" timeOffset="56102.44">29616 2575 0,'0'0'0,"17"0"15,-34 36 48,17-19-63,0 1 0,-18 52 16,0 36-1,18-88-15,-17 52 16,17 1-1,-18-36 1,18-17 0,0 0-1,0-89 17,18-35-17,-18 18 16,17 17-15,1 18 0,17 1-1,-17 16 1,17 19 0,1-1-1,-19 18 1,1 18-16,-1-1 15,-34 19 1,-18-1 0,-18 0-1,35-17 17,0-18-32</inkml:trace>
  <inkml:trace contextRef="#ctx0" brushRef="#br0" timeOffset="56636.46">30057 2469 0,'17'36'31,"-17"-19"-31,0 1 0,0 35 15,-17-18-15,-1 53 16,-17 36 0,17-54-1,18 1 1,0-36 0,0-17 15,0 0-16,0-160 17,35 19-17,-17 17 1,0 36 0,35-19-1,-1 19 1,-34 52-1,0 1 1,-1 34 0,19 54-1,-36-54-15,0 54 16,-53-1 0,35-34-1,-70 17-15,-71 0 16</inkml:trace>
  <inkml:trace contextRef="#ctx0" brushRef="#br0" timeOffset="66280.64">10142 14129 0,'0'-36'32,"0"19"-32,-17-1 15,17 1 1,-18 17-16,0 0 16,1 0-1,-54 52 1,1 37-1,52 34 1,36-70 0,70 0-1,35-53 1,-17-53 0,-18-70-1,-35 17 1,-17 35-1,-36 36 1,-18 35 31,18 53-47,-18 0 16,18-36-1,0 54 1,36 0-1,17-19 1,-1-34 0,-16-18-1,-1 0 1,-17-35 0,-18-18-1,-36-35 1,1 35-1,17 17 1,18 19 0,0-1-1,18 18 1,17 18 15,36 17-15,-18 18-1,-36-18 1,1-17 0,0-18-1,-18-18 17,0 1-17,17 17 1,1 0-16,0-18 15,17 36 1,0-1 0,-35 1-1,18 0 1,-18-36 31,17 0-32,19-17 1,17 17 0,-18 18-1,0 0 1,0 0 0,18-35-1,-35 17 1,0 1-16,-1-1 15,1 18 1,0 0 0,17 53-1,0 35 1,-17 36 15,17 17-15,-35-88-1,0-36 1,0 1 0,35-106-1,1-36 1,-1-17 0,-35 106-16,18-88 15,-1 70 1,-17 35-1,0 0 1,35 71 0,18 35-1,-53-17 1,-17 0 15,-19-36-15,-16-17-1,-1-36 1</inkml:trace>
  <inkml:trace contextRef="#ctx0" brushRef="#br0" timeOffset="66729.23">11589 14164 0,'17'0'16,"-34"0"-16,52 0 0,18-18 15,-35 1-15,35-1 16,17-35-1,1-70 1,-36-1 0,-35 89-16,0-18 15,0 18 1,0 17 0,-18 0 15,-17 54-16,0 70 1,35-1 0,17 1-1,36-53 1,35-35 0,1-18-1,-72 0-15,71-18 16,-52 1-1,-1 17 1,-17 0 15,-18 17-15</inkml:trace>
  <inkml:trace contextRef="#ctx0" brushRef="#br0" timeOffset="66861.7">12277 13882 0,'0'-35'0,"0"70"16,-18-88-1,36 35 17</inkml:trace>
  <inkml:trace contextRef="#ctx0" brushRef="#br0" timeOffset="67494.17">12330 13899 0,'0'18'15,"0"-36"-15,0 54 0,17-19 16,18-17 0,18-17-1,18-54 1,0-70 0,-54 35 15,1 53-16,-18 18 1,-18 70 0,-35 89-1,36-1 1,34-35 0,1-35-1,17-17 1,18-54-1,71-35 1,-72 0 0,-16 18-1,-36 17 1,-18 54 15,0-36-15,18 17-1,18 18 1,0-35 0,35 0-1,-36 0-15,36-35 16,0 0 0,0 0-1,-35-1 1,17 36-1,0 18 1,1 17 0,16 36-1,-34-36 1,0-17 0</inkml:trace>
  <inkml:trace contextRef="#ctx0" brushRef="#br0" timeOffset="70688.62">10813 12577 0,'-18'0'16,"53"0"62,-17 0-62,17 0-16,0 0 0,54 17 15,-36-34-15,229 17 16,18-36 0,-36 1-1,-105 17 1,-18 1-1,-123-1 1,35 18 0,-36 0-1,1 0 1,0 0 0,-18-18 15,17 18-16,1 18 32</inkml:trace>
  <inkml:trace contextRef="#ctx0" brushRef="#br0" timeOffset="72521.56">11077 4374 0,'18'-17'79,"-1"17"-64,1 0-15,0-18 0,35 1 16,88-19-1,-35 1 1,-36 17 0,-52 1-1,17 17 1,-17 0 0</inkml:trace>
  <inkml:trace contextRef="#ctx0" brushRef="#br0" timeOffset="84263.85">19279 2505 0,'0'35'16,"0"-17"-1,18-1 1,-18 1 0,18 0-16,-1-1 31,54-34-16,52-54 1,18-52 0,-35 17-1,-35 53 17,-36 35-17,-17 0 1,-1 18-16,1 0 15</inkml:trace>
  <inkml:trace contextRef="#ctx0" brushRef="#br0" timeOffset="84564.18">19808 2593 0,'18'0'0,"0"0"31,17-35-31,-17 35 0,70-71 31,18-17-15,-53 53-1,-18 17 1,0 0 0,-35 1-1</inkml:trace>
  <inkml:trace contextRef="#ctx0" brushRef="#br0" timeOffset="86527.45">19138 3422 0,'0'18'0,"18"-18"31,-1 0-16,1 0 1,70 17 0,18-34-1,-71 17-15,124-18 16,35 0 0,-123 1-16,123-1 15,-18-35 1,-35 35-1,-17 1 1,-54-1 0,-52 18-16,17 0 15,-17-17 1,0 17 15,-1 0 0</inkml:trace>
  <inkml:trace contextRef="#ctx0" brushRef="#br0" timeOffset="88110.4">18768 4480 0,'17'0'0,"1"0"0,17 0 16,54 0 0,52-17-1,-18-1 1,36 0-1,-53 1 1,35 17 0,-71-18-1,19 18 1,-1-18 0,-35 18-1,17-17 16,-35 17-15,18 0 0,-35 0-1,0 0 1,-1 0 0</inkml:trace>
  <inkml:trace contextRef="#ctx0" brushRef="#br0" timeOffset="107228.88">12012 2293 0,'0'-18'0,"0"1"31,18 17 0,-18-18-31,35-17 16,36-18 0,52-53-1,-35 36 1,-35 34 0</inkml:trace>
  <inkml:trace contextRef="#ctx0" brushRef="#br0" timeOffset="107528.98">12224 2417 0,'35'0'47,"-17"-18"-47,-1 0 0,89-52 16,53-36 0,-36 35-1,-34 36 16,-37 17-15,-34 18-16</inkml:trace>
  <inkml:trace contextRef="#ctx0" brushRef="#br0" timeOffset="108643.65">21202 4410 0,'0'17'0,"35"-34"63,-17-1-63,17 0 0,18-17 16,35-35-1,-35 52 1,-35 0-16,-1 18 0</inkml:trace>
  <inkml:trace contextRef="#ctx0" brushRef="#br0" timeOffset="109026.11">21431 4480 0,'18'-17'78,"-18"-1"-78,18 18 0,-1-18 0,54-17 15,-18 0 1,-18 17 0,-17 1-1,-1 17 1,1-18-1</inkml:trace>
  <inkml:trace contextRef="#ctx0" brushRef="#br0" timeOffset="114805.28">22631 4410 0,'17'35'140,"1"-17"-124,0-1-16,-18 1 0,17 35 16,-17-36-16,18 36 15,17 36 1,-35-19-1,0 54 1,-17-19 0,-1 1 15,0-35-15,18 52-1,-17-34 1,-19 16-1,36-34 1,-17-36 0,17-17-1,-18-1 1,18 1 0,0 0-1,-18-18 1,-17 0 15,17 0-15,-17-18-1,18 0 17,-1 18-17,0 0 1,1 0-1,-1 0 1,18 18 0,0 0-1,18 35 1,-1-36-16,1 36 16,17-18-1,0 1 1,1-36-1,70-53 1,-1-124 0</inkml:trace>
  <inkml:trace contextRef="#ctx0" brushRef="#br0" timeOffset="120667.24">25629 5838 0,'0'18'125,"18"0"-125,-18-1 16,0 1-16,0 35 0,18 70 15,17 1 1,-17 52 0,-18-140-16,17 193 15,18-35 1,18 35 15,0-52-15,-17-19-1,16 89 1,-16-70 0,-19 52-1,19-53 1,-19 36-1,1-18 1,0 0 0,-18-123-16,17 123 15,1 17 1,17 1 0,-17 53-1,-18-18 1,-18 70 15,0-70-15,18-18-1,0-88 1,0 0 0,0 1-1,18-72 1,-18 1-1,0-54 1,0 19 0,53-19 15,-35-17-31,87-17 16,195-36-1,18 35 1,211 0 15,-123 1-15,141-36-1,-71-18 1,141 18 0,-141 18-1,-17 17 1,-177 1-1,0 17 1,-17-18 0,17-17-1,-105 17 1,-72 1 0,-52-1-1,-70-17 1,-142-124 15,88 106-31</inkml:trace>
  <inkml:trace contextRef="#ctx0" brushRef="#br0" timeOffset="122198.79">25682 6015 0,'36'-18'15,"-1"1"1,0-1-16,230-70 15,105-18 1,-246 71-16,281-54 16,36-16-1,106 16 1,-35 1 0,158 0-1,-176 53 1,52 35-1,-246 17 17,88 1-17,-105 0 1,-89-1 0,-89 1-1,-69-18 1,-19 0-1,1 0 1,0 18 0,52-18 15,-34 17-15,16 1-1,-16 88 1,-1 105-1,-35-158-15,35 229 32,1 230-17,-36-36 1,-36-52 0,1-1-1,17 53 1,36-194-1,0-17 1,17 53 0,-17-107-1,-18 36 1,0-35 0,-18 17-1,18-70 16,18-18-31,-18-106 16,17 124 0,1-36-1,-1 19 1,-34-54 0,-1-35-1,18 0 1,0-36-1,0 1 1,0-1 0,0 1 15,0 0 16,0-1-32,-17 1-15,-36 35 16,17-35 0,-140 35-1,17-36-15</inkml:trace>
  <inkml:trace contextRef="#ctx0" brushRef="#br0" timeOffset="123696.99">26088 10354 0,'18'-18'31,"-18"1"-31,35 17 16,35-36 0,-34 19-16,193-54 15,53-17 1,71 18-1,-141 34 1,52 1 0,1 0-1,35-18 1,141-35 0,-194 35-1,-18 0 1,-88 35-1,-18-17 1,-105 17 0,123-35-1,0 0 1,0 18 0,36 0-1,-54 17 1,18 1-1,36-1 1,-36 0 0,0-17-1,71 0 1,-54-1 0,-16 19-1,-1-18 1,-106 35-16,53-18 15,-17 0 1,70 18 15,-71 0-15,19 0 0,-19 0-1,-35 0 1,1 0-1,-1 18 1,18-18 0,-35 0-1,34 0 1,1 0 0,18 18-1,-53-18 1,-1 0-1,1 0 1</inkml:trace>
  <inkml:trace contextRef="#ctx0" brushRef="#br0" timeOffset="127969.09">28222 10248 0,'-17'-17'0,"17"-1"47,0 0 94</inkml:trace>
  <inkml:trace contextRef="#ctx0" brushRef="#br0" timeOffset="128563.2">28205 10266 0,'0'-18'31,"0"36"16,0-1-47,0 1 0,17 0 16,-17 17-16,18 18 15,17 53 1,-17-18 0,17-17-1</inkml:trace>
  <inkml:trace contextRef="#ctx0" brushRef="#br0" timeOffset="128812.89">28469 10283 0,'-17'18'31,"17"0"-31,0-1 0,-18 1 0,36 53 31,-18-18-15,17-18 0,-17-18-1</inkml:trace>
  <inkml:trace contextRef="#ctx0" brushRef="#br0" timeOffset="129044.1">28275 10548 0,'35'0'31,"-17"-18"-15,0 18-16,35-17 0,17-18 15,-52 35-15,35-18 31,-18 18-15,0 0-16</inkml:trace>
  <inkml:trace contextRef="#ctx0" brushRef="#br0" timeOffset="129343.71">28840 10248 0,'0'0'0,"0"18"47,0-1-47,-18 54 15,-17 53 16,17-1-15,18-70 0,0-35-16,0 52 15,18-17 1</inkml:trace>
  <inkml:trace contextRef="#ctx0" brushRef="#br0" timeOffset="129862.49">29016 10495 0,'0'0'0,"0"18"32,0-1-32,18 1 15,-18 17 1,0-17 0,17 0-16,-17-1 15,18-17 1,17-17-1,0-19 1,-17 19 0,0-1-1,17 18 1,-17 0 0,35 0-1,-1 0 16,1-18-15,-17-17 0,-36-35-1,-36-1 1,-52 36 0,-71 17-1</inkml:trace>
  <inkml:trace contextRef="#ctx0" brushRef="#br0" timeOffset="133621.4">26035 9225 0,'35'-17'31,"-17"17"-31,0 0 0,87-36 16,125-34-1,-160 52 1,212-35 0,107-53-1,51 0 1,-140 54-1,159-54 1,-142 35 0,-34 18-1,-1 0 1,-106 18 0,142-36-1,-54 19 1,1 34-1,-71 0 1,-35 1 15,-106 17-31,105-18 16,1 0 0,35-17-1,0 17 1,-35 18-1,-36-17 1,19 17 0,-72 0-1,18-18 1,-17 1 0,17 17-1,0-18 1,0 0-1,-17 1 1,0-1 0,-19 0 15,-34 18-15</inkml:trace>
  <inkml:trace contextRef="#ctx0" brushRef="#br0" timeOffset="134621.47">28099 9190 0,'0'0'0,"-18"0"15,0 18 1,1 17-1,17-18-15,17 72 16,19-19 0,17 1-1,-36-54-15,54 1 16,88-18 0,-18-53-1,-35-35 1,-54-53-1,-69 35 1,-54 18 0,-52 52 15,-36 36-15,71 0-1,53 18-15</inkml:trace>
  <inkml:trace contextRef="#ctx0" brushRef="#br0" timeOffset="135104.97">29228 8625 0,'0'0'0,"-18"0"15,0 0 1,1 0-1,17 18-15,-71 35 16,18 0 0,18 0-1,53 0 1,35 0 0,52 0-1,1-36 1,-35 18-1,-36-17 1,-17 0 0,-71 52 15,-71 19-15,-105-1-16</inkml:trace>
  <inkml:trace contextRef="#ctx0" brushRef="#br0" timeOffset="136024.31">28116 9243 0,'0'0'0,"-17"0"0,17-18 16,0 1 15,0-1-16,-18 0 1,18 1 0,18-1-1,-18-35 1,17 35 0,1 1-1,0-1-15,-1 0 16,36 18-1</inkml:trace>
  <inkml:trace contextRef="#ctx0" brushRef="#br0" timeOffset="139551.24">26194 7444 0,'35'-18'0,"-70"36"0,88-36 0,88-35 32,-71 18-32,107-18 15,-71 0 1,-36 35 0,-35 1-1,-17-1 1,0 18-1,52-35 1,1 17 0,-1-17-1,-52 35 1,0 0 0,-1 0-1,1 0 1,0 0 15,-1 0 16,1 0 47,-18 17-63,17-17-31,-17 18 16,0 0-16,0-1 15,18 54 1,0-1-1,17 54 1,0-1 0,-17 1-1,17 35 1,-17-36 0,-1 54-1,1-54 1,17-17 15,-17-71-31,0 53 16,17-17-1,-17 17 1,-1-35 0,1 18-1,17 34 1,-35-52-1,0-17 1,0-19-16</inkml:trace>
  <inkml:trace contextRef="#ctx0" brushRef="#br0" timeOffset="140335.12">27446 7285 0,'35'-18'0,"-70"36"0,88-36 0,-35 1 15,52-19 1,54-17 0,-1 0-1,36-17 1,-18-1 0,0 1-1,-70 35 1,-54 35-16,1 0 15,17 0 1,-17 0 0,0 17-1,17 54 1,18 35 0,0 52-1,-18-34 16,0 17-15,18 88 0,-18-35-1,1-35 1,-36-124-16,53 106 16,-18-35-1,0 0 1,18-35-1,-35-19 1,-18-16 0,17 17-1,1-53 1</inkml:trace>
  <inkml:trace contextRef="#ctx0" brushRef="#br0" timeOffset="141020.16">28840 7408 0,'17'-17'0,"18"-19"31,-17 36-31,0-17 0,88-36 16,70-35-1,-35 35 1,-17 17-1,-36 1 17,-53 18-17,0-1 1,-17 0 0,0 18-1,-1 0 1,19 18-1,16 35 1,19 70 0,0 1-1,-19 35 1,-16-36 0,-1 36-1,-17-36 1,-18-17 15,17 0-15,1-53-1,0 17 1,-1 19 0,-17-19-1,35 1 1,1-54-1</inkml:trace>
  <inkml:trace contextRef="#ctx0" brushRef="#br0" timeOffset="141749.87">29916 7250 0,'0'-18'15,"0"36"-15,0-54 0,0 19 16,52-19 0,54-17-1,18 1 1,-107 34-16,107-53 16,-54 36-1,-52 17 1,17 1-1,-17 17-15,17-18 32,18 1-17,0-1 1,18 36 0,35 17-1,-54 18 1,19 35-1,-36 18 1,1 70 0,-19-35-1,1 36 1,-1-36 0,1-18-1,0 1 1,17 34 15,-17-52-15,-1 0-1,1-35 1,-18-54 0,0 1-1</inkml:trace>
  <inkml:trace contextRef="#ctx0" brushRef="#br0" timeOffset="142482.54">30868 7144 0,'18'0'0,"-36"0"0,36-18 15,-18 0-15,17 1 16,19-36 0,17 18-1,35-36 1,-71 53-16,72-34 16,-19-1-1,-17 17 1,-18 1 15,-17 35-31,0-18 31,-1 18-15,1 36 15,-1 17-15,1-36-16,0 71 15,17 36 1,0-1 0,1 36-1,-1-35 1,-17-19 0,17-34-1,-35-53-15,53 70 16,-36-35-1,19 17 1,-36-17 15,0 35-15,17-17 0,19 35-1</inkml:trace>
  <inkml:trace contextRef="#ctx0" brushRef="#br0" timeOffset="145779.06">26511 8132 0,'0'-18'0,"0"36"0,0-54 16,-17 36-16,17-17 15,0-1-15,-18 0 16,0 18 0,-17 0-1,17 18 1,-35 53-1,18-1 1,18 1 0,17-18 15,0-18-15,35-18-1,0-17 1,18-17-1,18-54 1,-54 54-16,36-36 16,-18 0-1,1 18 1,-36 17 0,0 0-1,0 36 32,-18 0-47,18 17 16,18-18 15,-18 1-31,17 0 16,1-1-1,0-17 1,-1 0-1,1 0 1,17-17 0,-17-19-1,-1-16 1,-17 16 0,-17 1-1,-1 17 1,1-17-1,17 17 1,-18 1 0,18-1 15,0 1 0,18 17-15,-1 0-16,1 17 15,17 1 1,-17-1 0,-18 1-1,0 0 1,17-36 31,-17 0-47,18 1 15,0 17 17,-1 0-17,1 17-15,0 1 32,-1-18-17,1 18 1,-18-36-1,18 0 1,-1-17 0,-17 0-1,18 35 1,-18-18 0,17 54-1,-17 52 1,18 35-1,0 1 1,-1-36 0,-34-35-1,17-18 17,0-17-17,17-54 16,-34-52-15,17-18 0,0 71-16,0-35 15,0 17 1,17 17 0,-17 19-1,18-1 1,17 36-1,-17-1 1,-18 54 0,-18-36 15,1-17-15,17-1-1,-18 1 1,36-18 62,-18-18-78,17 1 0,-17-18 16,18-1-16,0-87 15,-18-1 1,-18 54-1,18 52 1,0 0 0,-35 89 15,35-18-15,0 0-1,0-18 1,17-52 62,1 17-47,0-18-15,-1 0-1,-17 1 1,0-1-16,0 0 0,0-52 16,18 70-16,-36-53 31,18 70 0,0 54-15,0-53-16,18 88 15,17 17 1,-17-52 0,-1-36-1,-17-18 1,36-52 0,-1-18-1,0 18 1,-17 17-1,-1 36 1,1 17 0,0-17 15,-1 17-15,1-17-1,-18-1 1,35-17-1,-17 18-15</inkml:trace>
  <inkml:trace contextRef="#ctx0" brushRef="#br0" timeOffset="149342.91">27728 7726 0,'0'17'0,"0"-34"0,0 52 0,0 0 16,18 1 0,-18-19-1,0 1 1,-53-106 15,35 52-31,1-69 16,17 16-1,0 54 1,17 0 0,1 35-1,17 0 1,1 35 0,-1 36 15,-35-1-16,-18-17 1,18-35 0,36-18 31,-19 0-47,1 17 15,-1 1 1,1-18-16,0 35 15,-18-17 1,-18 17 0,0-17-1,-34 0 1,34-1 15,0-17-31,18 18 47,18-18-31,0 0-16,34 0 15,19-18 1,-36 1 0,1-36-1,-36-18 1,0 36-1,0 17 1,0 1 15,0-1-15,17 18 15,1 0-15,35 35-1,-18 18 1,0-18 0,-17-17-1,0-18 1,-1 0-16,1-18 16,0-35-1,-1 18 1,-17 18-1,18 52 17,-18-18-32,17 19 15,1-1 1,0-35 0,-18-35 15,-18-1 0,-17 1-15,0 35-1,17-17 1</inkml:trace>
  <inkml:trace contextRef="#ctx0" brushRef="#br0" timeOffset="151457.69">29157 7585 0,'-18'17'15,"1"-17"-15,-1 18 16,18 0-16,-53 123 15,36-88 1,17-36-16,17 19 16,-17-1-1,18-17 1,-18-1 0,18-17-1,-1-17 1,1-1 15,-18 0-15,0-17-1,17 0 1,1 17 0,0 0-1,-1 1 1,1 17-1,0 0 1,-1 17 0,1 1-1,0 0 1,17 17 0,-18-17-1,1-1 1,35-34 15,-18-19-15,18-17-1,-17 0 1,-36 36 0,-18 17 15,0 17-31,1 1 15,-1 0 1,18-1-16,0 19 16,-18-19-1,36 1 1,0-18 0,17 0-1,18-18 1,-36 18 15,19 18-15,-19 0-1,1-18 1,0 17 0,-1-34 15,1-19-31,-18 1 15,18 17 1,-18 1 0,17 34 15,1 1-15,-1-18 15,1 0 16,0 0-32,-1 18 1,1-18 0,17 0-1,-17 17 1,0-34-1,-1 17-15,1 0 16,-1-18 15,19 18-15</inkml:trace>
  <inkml:trace contextRef="#ctx0" brushRef="#br0" timeOffset="152258.04">30339 7691 0,'35'-18'0,"-17"0"15,-1 18-15,36 0 16</inkml:trace>
  <inkml:trace contextRef="#ctx0" brushRef="#br0" timeOffset="153190.04">31274 7514 0,'35'-17'32,"-17"17"-32,-1 0 15</inkml:trace>
  <inkml:trace contextRef="#ctx0" brushRef="#br0" timeOffset="154257.29">30639 7726 0,'17'0'0,"-34"0"0,52 0 15,0 0-15,18-18 16,-17 18-16</inkml:trace>
  <inkml:trace contextRef="#ctx0" brushRef="#br0" timeOffset="159984.97">26423 7673 0,'0'18'16,"0"34"-1,18-52-15,-18 36 16,0-19-16,17 1 16,-17 0-1,36-36 1,17-35 15,-36 35-31,36-70 16,0 0-1,-18 35 1,1 18 0,-19 35-16</inkml:trace>
  <inkml:trace contextRef="#ctx0" brushRef="#br0" timeOffset="160333.6">26617 7585 0,'18'35'31,"-18"-17"-31,0-1 16,17-17-1,72-35 1,34-36 0,-105 54-16,70-54 15,-35 18 1</inkml:trace>
  <inkml:trace contextRef="#ctx0" brushRef="#br0" timeOffset="170610.16">20496 4357 0,'18'0'16,"-36"0"-16,71-18 0,-35 18 0,0-17 0,17-1 16,71-17-1,-53 17 1,-18 0 0,18 1-1,0-36 1,53 0-1,-36 0 1,-17 18 0,-18 17-1,-17 0 1,0 1 0,17-19 15,-18 1-16,1 0 1,-18 0 0,18 17-1,-18 0 1,0-17 0,17 0-1,-17 0 1,-17-18-1,17 0 1,-18 17 0,0 1-1,-17-18 1,0 18 0,0 0 15,-18 17-16,-18 0 1,-17 1 0,35 17-1,-17 0 1,-1 0 0,0 17-1,-70 1 1,35 0-1,36-1 1,-18-17 0,0 18-1,17 0 1,-53-1 0,54 18-1,-1-17 16,1 0-15,-18-1 0,-18 1-1,18 17 1,-18 1 0,35-19-1,1-17 1,17 18-1,-18-18 1,18 0 0,36 0-16,-89 0 15,0 18 1,0-18 0,71 17-1,-53 1 1,17-1-1,1 1 1,52-18 0,-35 18-1,35-18 1,-52 0 0,17 17-1,35-17 1,-35-17-1,18 17 1,-18 0 0,18 0-1,0 0 1,-1 0 0,1-18 15,0 18-16,-18 0 1,18 0 0,-1 0-1,19 18 1,-1-18 0,0 0-1,1 0 1,-19 0-1,1 17 1,0 1 0,0-18-1,17 18 1,0-1 0,-17 1 15,17 17-16,1-17 1,-1-1 0,18 1-16,0 0 15,18 17 1,35 36 0,-18-1-1,36 1 1,-19-36-1,37 36 1,-19-54 0,18 18-1,1 1 1,-19-19 0,36 1-1,-35-36 16,17 18-15,35-17 0,54-19-1,-72 36 1,1-17 0,-18 17-1,18 0 1,18-18-1,-18 18 1,17-17 0,-35 17-1,36-18 1,-54 18 0,36-18-1,35 1 16,-35-19-15,18 36 0,-72 0-1,-16-17 1,17 17 0,17 0-1</inkml:trace>
  <inkml:trace contextRef="#ctx0" brushRef="#br0" timeOffset="172690.61">22842 5345 0,'0'17'16,"0"-34"-16,0 52 0,0 0 0,0-17 15,0-1 1,0 36-1,-17 0 1,17-35-16,-18 35 16,18-36-1,-35 36 1,35-35 0,-35 35-1,17-35 1,-17 17-1,17-18 17,0 1-17,18 0 1,-17-18 0,-1 17 15,0-17-16,1 18 1,-1-18 0</inkml:trace>
  <inkml:trace contextRef="#ctx0" brushRef="#br0" timeOffset="173102.39">22525 5909 0,'-18'0'15,"1"0"1,-1 18 62,18-1-47,0 1-15,-18-18-1,18 18 1,18-54 62,0 19-62,-18-1-16,0 0 15,17 1-15,-17-1 16,0 0 0,18 18-1,-18-17 1</inkml:trace>
  <inkml:trace contextRef="#ctx0" brushRef="#br0" timeOffset="173726.27">22384 5891 0,'17'18'16,"-34"-36"-16,52 36 15,-17 0 1,-1-18-1,19-18 1,34-35 0,-35 35-16,54-52 15,-19-1 1,-35 36 0</inkml:trace>
  <inkml:trace contextRef="#ctx0" brushRef="#br0" timeOffset="177336.99">27287 9313 0,'-17'18'16,"34"-36"-16,-34 54 0,17-19 0,0 1 16,-53 105-1,35-17 1,1 35-1,17-35 1,0 0 0,17 35-1,1-17 1,-18-36 0,0 0-1,17-17 1,-17-1-1,18-35 1,-18-17 0,0 17-1</inkml:trace>
  <inkml:trace contextRef="#ctx0" brushRef="#br0" timeOffset="177838.13">27464 9402 0,'-18'123'31,"18"-88"-31,-18 106 16,18-105-16,0 140 15,0-141-15,36 106 16,-1-17 0,-17-36-1,17 0 1,-17-35-1,-1 18 1,18-36 0,-35-17-1,0-1 1</inkml:trace>
  <inkml:trace contextRef="#ctx0" brushRef="#br0" timeOffset="182024.44">7126 1676 0,'-18'0'16,"1"0"15,17-18 47,17 18-62,1 0-16,0-18 15,-1 18-15,107 0 16,-1 0 0,36 0-1,-35 0 1,34-17-1,-17-1 1,36 1 0,-36-1-1,-35 0 1,0 18 0,17-17-1,1-1 1,-1 0 15,0 1-15,-52-1-1,17 18 1,-35 0 0,0 18-1,53-18 1,-18 0-1,53 0 1,-17-18 0,17 18-1,-35-18 1,-18 1 0,35 17-1,-35-18 16,18 0-15,0 18 0,-35-17-1,-36 17 1,0 0 0,1 0-1,-19 0 1,1 0-1,17 0 1,-17 0 15,-1 0 1,1 0 14</inkml:trace>
  <inkml:trace contextRef="#ctx0" brushRef="#br0" timeOffset="184198.02">11007 5662 0,'17'0'15,"-34"0"-15,52-18 0,194-123 16,-176 106 0,53-53-1,-53 53-15</inkml:trace>
  <inkml:trace contextRef="#ctx0" brushRef="#br0" timeOffset="184466.1">11342 5856 0,'88'-70'31,"-53"52"-31,-17 0 0,17-17 0,89-36 16,34 1 15,-34 35-15</inkml:trace>
  <inkml:trace contextRef="#ctx0" brushRef="#br0" timeOffset="189477.87">13141 5627 0,'-18'0'31,"18"-18"16,0 36 110,0-1-157,0 1 0,0 17 15,36 106 1,17-35-1,-18 18 1,0-89 0,-17-17-1,-1-18-15,54-53 16,17-53 15,-53-18-15,-17 54-1,0 52 1,-18 1 0,0 52-1,0 18 1,17-18 0,1 0-1,0-17 1,-1 0-1,1-54 17,-18-87-17,0 105-15,0-88 16,0 36 0</inkml:trace>
  <inkml:trace contextRef="#ctx0" brushRef="#br0" timeOffset="189993.31">13917 5539 0,'0'17'0,"0"-34"0,18 52 0,-18-17 0,0-1 15,17 71 1,-17 1-1,0-19 1,0-35 0,18-52 31,-18-89-47,-18 18 15,18 52 1,18-52-1,-18 53 1,0 0 0,88 52 15,0 19-15,-35-1-1,0 18 1,-35-53-1,-18 17 1,18-87 0,-1-89-1,-17 124-15,18-89 16,-1 54 15,1 52-31</inkml:trace>
  <inkml:trace contextRef="#ctx0" brushRef="#br0" timeOffset="190343.2">14393 5168 0,'18'18'16,"-36"-36"-16,36 53 16,0-17-1,-1 0-15,-17 17 16,18 0 0,-18-17-1,0 0 1,18-1-1,-18 19 1,17-36 0,54 35-1,-18-18 1,17 1 0,-17 0-1,18 17 1,-54 18 15,1 35-15,-18-35-1,-18-18 1,18-17-16</inkml:trace>
  <inkml:trace contextRef="#ctx0" brushRef="#br0" timeOffset="190742.53">14111 6562 0,'71'-36'16,"-142"72"-16,159-89 0,-52 35 0,34-35 15</inkml:trace>
  <inkml:trace contextRef="#ctx0" brushRef="#br0" timeOffset="192226.09">18274 2293 0,'0'18'16,"0"-36"-16,-18 53 0,18-17 0,0 0 16,0 17-1,0 0 1,18-35-1,35-17 1,88-89 0,-35-18-1,-18 18 1,-70 71 0</inkml:trace>
  <inkml:trace contextRef="#ctx0" brushRef="#br0" timeOffset="192492.34">18292 2469 0,'35'-35'31,"-18"35"-31,-17-17 0,89-72 16,-19 1-1,18 18 1,-35 34 0,0 19-1</inkml:trace>
  <inkml:trace contextRef="#ctx0" brushRef="#br0" timeOffset="195355.73">14288 7038 0,'0'0'0,"17"35"31,1-17-15,-1 35-16,54 70 16,17 1-1,-70-89-15,52 71 16,19-36-1,-1-17 1,-18-53 0,1-53 15,-1-35-15,-52 18-16</inkml:trace>
  <inkml:trace contextRef="#ctx0" brushRef="#br0" timeOffset="195524.17">15169 7038 0,'0'18'0,"0"-1"0,0 1 16,0-1-1</inkml:trace>
  <inkml:trace contextRef="#ctx0" brushRef="#br0" timeOffset="196189.4">15363 7056 0,'0'17'15,"18"-17"32,0-17-47,-1 17 16,19-18-1,-1 0 1,36 36 0,-1 35-1,-35-36 1,-35 1-16,18 0 16,0-18-1,-1 0 1,1-18-1,0 0 1,-1 18 15,18 0-15,1 0 15,-1 0-15,0 0-1,1 0 1,16 0 0,-16 18-16</inkml:trace>
  <inkml:trace contextRef="#ctx0" brushRef="#br0" timeOffset="197788.48">16334 7743 0,'0'0'0,"17"18"0,1 0 0,0 17 16,17 18-16,-35-35 15,70 123 1,-70-71-1,0-17 1,0-35 0,0-53-1,-17-89 1,17 1 0,17 34-1,1 54 1,0 35-1,35 35 1,17 18 0,-52 0-1,-1-17 1,-17-19 15,18-52 0,-18 17-15,18 1 0,17-1-1,-17 18-15,52 0 16,1 0 0,-1 35-1,-34-17 1,-19 52-1,36-34 1</inkml:trace>
  <inkml:trace contextRef="#ctx0" brushRef="#br0" timeOffset="197921.46">17357 7902 0,'35'-53'16,"-70"106"-16,88-106 0,-36 36 15,1-1 1,17 36-1,-35-1 1,18-17 0</inkml:trace>
  <inkml:trace contextRef="#ctx0" brushRef="#br0" timeOffset="201154.76">7885 1976 0,'-18'-18'16,"36"18"62,-1-18-62,1 18-16,0-17 0,70-36 15,70-18 1,-34 36 0,-1 0-1,1 17 1,-36 18 15</inkml:trace>
  <inkml:trace contextRef="#ctx0" brushRef="#br0" timeOffset="201434.9">8096 2134 0,'0'0'0,"36"0"62,-19-17-62,1 17 0,123-36 32,-106 19-32,36-1 0</inkml:trace>
  <inkml:trace contextRef="#ctx0" brushRef="#br0" timeOffset="208662.43">4410 6209 0,'17'0'0,"-34"0"0,123-35 16,-89 17-16,160-106 15,34-34 1,-70 52-1,-35 18 1</inkml:trace>
  <inkml:trace contextRef="#ctx0" brushRef="#br0" timeOffset="208927.83">4762 6421 0,'71'-18'15,"-36"0"1,1-17-16,-1 17 0,141-105 15,-52 35 1,-89 70-16,18-17 16</inkml:trace>
  <inkml:trace contextRef="#ctx0" brushRef="#br0" timeOffset="-207712.3">6544 10054 0,'-18'-17'0,"54"17"78,-19 0-78,1 0 15,0 0-15,35-18 16,-36 18-16,89 0 16,17-18-1,54 1 1,-54-1-1,71 0 1,-53 1 0,36 17-1,-54 0 1,-17 0 0,-71 0-1,89 0-15,35 17 31,35-17-15,106 0 0,-71-17-1,-17-1 1,17 0 0,-18 18-1,36 0 1,-35-17-1,53 17 1,-71-18 0,17 0-1,1 18 1,-18-17 0,0-1-1,-18 1 1,-17 17 15,35-18-15,-35 0-1,-18 1 1,-53 17 0,-52 0-1,-19 0 16,1 0-31</inkml:trace>
  <inkml:trace contextRef="#ctx0" brushRef="#br0" timeOffset="-203820.16">4286 14023 0,'18'-18'0,"0"1"16</inkml:trace>
  <inkml:trace contextRef="#ctx0" brushRef="#br0" timeOffset="-203565.86">4216 14393 0,'35'-17'0,"18"-19"31,-35 36-15,-1-17-16,1-1 15,-1 1-15,36-19 16,36 1 0</inkml:trace>
  <inkml:trace contextRef="#ctx0" brushRef="#br0" timeOffset="-202016.85">11606 11289 0,'0'-18'15,"18"18"-15,-18-17 16,18-1-16,35-53 15,-36 54-15,54-71 16,-1-1 0,-52 72-16,17-19 15,-17 1 1,0 35 0</inkml:trace>
  <inkml:trace contextRef="#ctx0" brushRef="#br0" timeOffset="-201632.72">11730 11377 0,'0'-18'32,"18"-17"-32,-1 0 15,36-36 1,53-17-1,-88 70-15,87-70 16,-16 18 0,-19 34-1,-52 19 1,17 17 0,-17-18-1</inkml:trace>
  <inkml:trace contextRef="#ctx0" brushRef="#br0" timeOffset="-199152.32">21731 12224 0,'0'17'0,"0"-34"15,18 52-15,-18-17 0,0-1 32,35 1-17,-17-18-15,52-35 31,54-71-15,-71 35 0,0 18-1,-53 36 1,17-1-16</inkml:trace>
  <inkml:trace contextRef="#ctx0" brushRef="#br0" timeOffset="-198836.02">22031 12347 0,'0'18'16,"-18"-1"-1,36-17 17,17-17-17,36-36 1,17-18 0,-70 54-16,35-36 15,-18 18 1,-35 17-1,17 0-15</inkml:trace>
  <inkml:trace contextRef="#ctx0" brushRef="#br0" timeOffset="-194240.82">23072 12277 0,'0'-18'15,"17"18"48,1-18-63,0 18 0,-1 0 15,1-17-15,52-1 16,-34 18 0,-19-18-1</inkml:trace>
  <inkml:trace contextRef="#ctx0" brushRef="#br0" timeOffset="-193891.72">23160 12453 0,'53'-18'47,"-36"18"-47,1-17 0,70-1 16,-17-17-1,-54 35 1,19-18 0,-19 18 15</inkml:trace>
  <inkml:trace contextRef="#ctx0" brushRef="#br0" timeOffset="-188711.7">18415 12418 0,'0'0'0,"0"-18"31,-18 36 32,18-1-63,0 1 15,0 0-15,0-1 16,-17 36 0,17 18-1,17-54-15,-17 54 16,18 35-1,0-36 1,-1 36 0,1-35-1,0 17 1,-1-35 0,-17 0 15,18-18-16,-1 18 1,1 0 0,0 0-1,-1 17 1,1-17 0,17 0-1,-35-18 1,0 1-1,0-1-15</inkml:trace>
  <inkml:trace contextRef="#ctx0" brushRef="#br0" timeOffset="-188395.13">18521 13847 0,'17'0'0,"-17"17"32,18 1-32,0-1 15,-1-17 1,19 0-1,17-17 1,35-71 0,-35-36-1,-36 54 1,1 52 0</inkml:trace>
  <inkml:trace contextRef="#ctx0" brushRef="#br0" timeOffset="-187662.18">20479 14605 0,'17'0'15,"-34"0"-15,52-18 0,-17 18 0,35-35 16,52-18-1,-52 18 1,-17 35 0,-19-18-1</inkml:trace>
  <inkml:trace contextRef="#ctx0" brushRef="#br0" timeOffset="-187428.37">20655 14728 0,'71'-52'16,"-36"34"-16,18-17 15,-18 35-15,53-53 16,1 0-1,-37 35 1,-34 18 0,17 0-16</inkml:trace>
  <inkml:trace contextRef="#ctx0" brushRef="#br0" timeOffset="-182366.11">22013 14587 0,'0'18'31,"0"0"141,18-18-157,0 17 17,-1-17-1,-17 18-31,0 0 31,18-18-31,-18 17 16,18-17-1,-18 18 1,0-1 0,17 19-1,-17-19 1,18 19-1,-18-19 1,17 1 0,-17 17-1,18-17 1,0 35 0,-18-18-1,17 0 1,1-17-1,-18 17 1,0 1 15,18-1-15,-18 0 0,0 0-1,0 1 1,0-1-1,0 0 1,0-17 0,-18 17-1,18-17 1,0 17 0,-18 0-1,18-17 1,0 0-1,-17 17 1,17-17 15,-18-1-15,0 18 0,1 1-1,17-19 16,-18-17-15,18 18 0,-17-18-1,-1 0 1,0 0 15,18-18-31,-17 18 16,17-17-16,-18 17 15,0-18 1,1 18 15,17-18-15,-18 18 15,18 18 94,18 0-125,-1-1 16,-17 1-16,18-18 15,-18 18 1,18-1-16,-1 1 16,1 0 15,0-18-15,-1 0-1,1 17 1,-1-17-1,19-17 1,-1-1 0,-17 0-1,-1 1-15,36-19 16,-18 1 0,1-18-1,-19 36-15</inkml:trace>
  <inkml:trace contextRef="#ctx0" brushRef="#br0" timeOffset="-174423.04">10971 13335 0,'0'0'0,"18"-18"15,0 18-15,70-70 16,-71 52 0,19 1-1</inkml:trace>
  <inkml:trace contextRef="#ctx0" brushRef="#br0" timeOffset="-174137.3">11201 13529 0,'0'0'0,"35"-35"62,-17 17-62,-1 0 16,1 18 0,-18-17-1,18 17-15,-1-18 32,18 1-17</inkml:trace>
  <inkml:trace contextRef="#ctx0" brushRef="#br0" timeOffset="-173307.62">21802 14429 0,'0'0'16,"0"-18"-16,0 0 31,17 18-31,-17-17 0,18-1 31,0-17-15,17 17-1,-17 18-15,34-17 16,-34-1 0</inkml:trace>
  <inkml:trace contextRef="#ctx0" brushRef="#br0" timeOffset="-173019.2">21925 14552 0,'0'0'0,"18"-18"32,-1 18-17,1-17 1,35-18-1,-18 17 1,-17 0 0,17 1-1</inkml:trace>
  <inkml:trace contextRef="#ctx0" brushRef="#br0" timeOffset="-170660.79">28928 12471 0,'0'35'0,"0"71"31,0-71-31,0 36 16,0 34 0,0-69-16,17 34 15,19 1 1,34-53-1,71-36 1,18-35 0,-53 35-1,-71-17 1</inkml:trace>
  <inkml:trace contextRef="#ctx0" brushRef="#br0" timeOffset="-170443.41">29827 12735 0,'0'0'15,"0"36"1,0-19-16,0 1 15,18 17 1,0 0 0</inkml:trace>
  <inkml:trace contextRef="#ctx0" brushRef="#br0" timeOffset="-169505.3">29475 12012 0,'17'0'31,"1"0"-15,0-18-1,17 36-15</inkml:trace>
  <inkml:trace contextRef="#ctx0" brushRef="#br0" timeOffset="-168886.6">30939 14993 0,'0'18'0,"-18"-54"125,-17 19-125</inkml:trace>
  <inkml:trace contextRef="#ctx0" brushRef="#br0" timeOffset="-164731.22">17445 11589 0,'17'0'0,"-34"0"0,34-18 15,-17 0 1,0 1-16,36-18 16,-19-18-1,-17 35-15,36-53 16,-1 19 0,-17-1-1,-1 17 1,19-17-1,-1 0 1,0 1 0,18-1-1,-18 0 1,1 17 0,-19 1-1,36 0 1,0-18 15,0 0-15,0 0-1,-35 53-15,34-35 16,1 0 0,18-1-1,35-17 1,-18 36-1,18-18 1,0 17 0,52 0-1,-34 18 1,17 0 0,53 0-1,-53 0 1,0 0 15,-53 18-15,36 0-1,52 34 1,-17 1 0,-18-17-1,0 34 1,-53-35-1,36 36 1,-18-18 0,35 53-1,-35-36 1,17 18 0,-88-70-16,71 70 15,18 1 1,-89-72-1,88 89 1,19 17 0,-54 1-1,-18 17 1,-52-17 0,-53-1-1,-18-52 1,0 17-1,-53 18 1,0-18 0,-35 18-1,0-36 1,-18 36 0,106-88-16,-105 70 15,-36-18 1,17-17 15,124-35-31,-176 35 0,17-18 31,-17-17-15,53-36 0,-54-17-1,89 0 1,-71-54-1,71 36 1,0-17 0,-18-18-1,71 17 1,18-17 0,-1-36-1,1 1 1,-36-18-1,0 17 17,0-34-17,71 17 1,17-124 0,53 18-1,18 0 1,-35 177-16</inkml:trace>
  <inkml:trace contextRef="#ctx0" brushRef="#br0" timeOffset="-161828.78">30215 12753 0,'-17'-35'31,"34"70"0,-17-17-31,0-1 16,18 18-16,-18 1 0,0-1 16,18 36-1,-18-54 1,70-105 15,-17-18-15,0-17-1,-35 70 1,-1 35 15,1 18-15,35 35-1,0 18 1,-36-35-16,19 35 16,-1 0-1,-17-36 1,-18 1 0,35-18-1,36-53 1,-1 18-1,1 0 1,-54 35 0,1 0 15,0 17-15,-1 1-1,1 0 1,52-36-1,19 0 1,-19-17 0,-35 17-1,1 18 1,-19 0 0,1 18-1,0-18 1,17 0-1,-18 0 1,36-18 15,-35 18-31,17-17 0,54-19 32,-72 19-17,1 17 1,-1 17-1,-34 19 1,17-19 0,0 1-1,53-53 17,-53 17-32,35 0 15,-17 18 1,-1 0-1,54 53 1</inkml:trace>
  <inkml:trace contextRef="#ctx0" brushRef="#br0" timeOffset="-160917.97">29386 14587 0,'89'-35'15,"-178"70"-15,248-88 0,-106 36 0,0-1 0,70-17 16</inkml:trace>
  <inkml:trace contextRef="#ctx0" brushRef="#br0" timeOffset="-160681.92">29281 14958 0,'0'0'0,"0"17"0,-18-17 16,18 18-16,70-18 31,-17-18-31,318-87 15,-107 16 1,-87 36 0,-160 53-16,89-35 15</inkml:trace>
  <inkml:trace contextRef="#ctx0" brushRef="#br0" timeOffset="-158950.46">28346 15522 0,'17'-17'15,"-34"34"-15,70-34 0,88-19 0,0 1 31,-18 0-15,-87 17-16</inkml:trace>
  <inkml:trace contextRef="#ctx0" brushRef="#br0" timeOffset="-154205.93">12241 8855 0,'0'-18'16,"0"36"-16,0-54 0,0 19 15,0-1 1,-35-17 0,-18-36-1,36 54-15,-54-54 16,-35 1 0,-53 17-1,-70 0 1,-106 35 15,70-17-15,230 35-16,-177-35 15,-34-1 1,-72-17 0,53 18-1,-34 0 1,-1 17-1,-88-17 1,88 17 0,-18-17-1,54 35 1,-1 18 0,-88 17-1,71-17 1,-53 34 15,159-34-15,-89 53-1,53-1 1,1 36 0,-19-18-1,1 36 1,53-1-1,-36 71 1,36-17 0,-1 34-1,89-87 1,0 34 0,53-16-1,52-1 1,71 53-1,89-18 1,140-35 15,54-35-15,17-35 0,70-18-1,-158-36 1,159-34-1,105-36 1,-105 0 0,88-18-1,-142 36 1,54-18 0,0 0-1,17 0 1,-106 18-1,-70 0 17,88-36-17,-106 0 1,-17-17 0,35-53-1,-88 53 1,-71 0-1,17-18 1,-69 18 0,69-89-1,-52 36 1,18 0 0,-71 53-1,-18 17 1,-18-52 15,-17 35-31,-52-1 31,-72-34-15,-35 35 0,-105-36-1,87 54 1,1-18-1,-18 17 1,-18 18 0,-105 36-1,17 17 1,-88 17 0,317-17-16,-299 71 15,-142 70 1,-123 88 15,494-176-31</inkml:trace>
  <inkml:trace contextRef="#ctx0" brushRef="#br0" timeOffset="-150792.52">22595 11871 0,'36'0'16,"105"-71"15,-124 71-31,36-17 16,0-18-1,-17 35 1</inkml:trace>
  <inkml:trace contextRef="#ctx0" brushRef="#br0" timeOffset="-150608.75">22807 11959 0,'141'-53'32,"-106"36"-32,36-1 0,-36 0 15,54 1 1,-54-1-16</inkml:trace>
  <inkml:trace contextRef="#ctx0" brushRef="#br0" timeOffset="-145162.72">22878 13970 0,'17'-18'0,"-34"36"0,52-53 0,124-53 31,-142 70-31,19 0 16,17 1 0,-18-1-1,18 18 1</inkml:trace>
  <inkml:trace contextRef="#ctx0" brushRef="#br0" timeOffset="-144947.35">23336 13988 0,'18'0'0,"-36"0"0,71-18 0,-18 0 15,107-17 1,-54 17-1,-35 18 1,-18 0-16</inkml:trace>
  <inkml:trace contextRef="#ctx0" brushRef="#br0" timeOffset="-140250.58">25488 14623 0,'0'17'16,"18"1"-1,-18 0 1,17-18-16,1 17 15,17 1 1,18-36 0,124-141-1,-19-17 1,-52 35 15,-70 123-31</inkml:trace>
  <inkml:trace contextRef="#ctx0" brushRef="#br0" timeOffset="-139985.47">25770 15099 0,'0'0'0,"0"-18"16,18 1-16,0-19 16,35-52-16,0 35 0,141-141 15,70 0 1,-123 106 15,-17 0-15,-71 53-16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5:56:46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6279 13282 0,'36'-18'0,"-72"36"15,107-71-15,35-17 0,53-54 32,-71 89-17,-53 17-15</inkml:trace>
  <inkml:trace contextRef="#ctx0" brushRef="#br0" timeOffset="232.43">6509 13670 0,'17'-18'16,"1"1"-16,0-1 15,17-35-15,36-35 32,-36 70-32</inkml:trace>
  <inkml:trace contextRef="#ctx0" brushRef="#br0" timeOffset="3512.46">13758 10425 0,'18'-18'0,"-36"36"0,71-89 0,-35 53 15,35-17-15,-36 0 16</inkml:trace>
  <inkml:trace contextRef="#ctx0" brushRef="#br0" timeOffset="4411.51">21467 13494 0,'17'-18'0,"-34"36"0,52-54 0,0 1 0,53-53 16,265-177 0,-282 213-16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4T05:56:59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14429 4463 0,'17'-36'31,"36"1"-15,-53 17-16,53 1 15,-35-1-15,17 1 16,71-36-1,53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99E1-27B4-4A23-AAB1-C1303EB5F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5A80F-0F4F-43D5-8708-7BDDC8E8A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FCF2-6A8E-4D75-BADB-01BD6719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CCC8-0D4F-4FEC-9A39-5556CAEF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D014-D843-43FF-95D0-73C4DFF1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70A3-C649-4EB4-8592-20366CF6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82D0B-3A37-4452-8D04-9A350833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E92A-9F15-40D2-8144-F6E00E7C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3217-E5F8-4E27-B066-0AB10CA1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F9A7-6E1E-4E51-A9A3-13A081DA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C5AF7-9084-479C-9345-570CED9F9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E21C7-6DA5-470A-81FC-3FB07DDB2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237C-1A49-4440-A1B2-D04D6578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249A-FE11-400E-AF68-13656098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CC81-C7D7-4175-8667-823826A8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52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F6C7-C75E-467E-B03D-08E8BB8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BC05-D0E0-401B-B25E-53C2E4EB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14C8B-70CF-4921-936D-DE361880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83C8A-8894-4352-B66E-A5E06320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C85AE-59FE-4128-81CB-C8ABFB7F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6E60-0DF3-4912-A319-9185B82C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7F50-A2BA-413C-AC27-E9429BF0C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115E-DB03-4953-9F12-195C7F32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0484-6AE3-4486-B81E-F6BA3CFF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359A-1FF6-431C-92EC-2DD2A9C9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8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FD8-42E3-4606-A012-51E345F1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EE80-A16A-4AA8-9DD2-1A3D90C36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CD9BE-D009-4D03-BCF2-5FC3F1660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5A42F-F999-45B5-B6C2-8F01B955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978C8-C4D7-497B-8AC3-5C5F7EF2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E37D4-3884-42D0-B965-92555BB5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6C2C-3409-403C-9602-DACECEBE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31416-165E-4B80-8E18-9A50F04C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1836-7506-468C-9B87-11C64F2A4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1F0E9-CF89-424A-A087-5122EB390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911A5-E3D5-4CD0-ADDA-88477BD11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198F3-A44B-4C20-BF33-4B4099AB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59FD7-3C8C-4353-8EBB-C856772F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32F84-4EC6-49B9-9B1F-757B9F9C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F8D8-FBC4-4F76-BE96-C839E9D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EF7E3-3E3F-49B4-8FB7-A72D80C5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B813A-FB60-4966-B37F-97170B96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83388-3A00-4BA3-8B20-FBB3E884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5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68AB7-C802-40F6-8FF2-07973EF4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299F8-6083-4A7B-8EA7-9A544E38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C2E8-59C1-4F74-AA92-99B1F1DA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6A79-EC2C-4087-BCE9-EDFE026E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786A-8B30-4DC8-97C7-71134492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8A8FF-C81C-4267-ABC6-EA18FC39E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16884-5B05-46B8-9BDC-C5853514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7AFA6-E009-4CD0-AA07-30AD1E53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0A91-A6A0-48C9-B2CB-F11BDB0D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2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6CAC-A19A-4F2A-ADD0-B2C1AE44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5F1A2-2D46-4ADF-A0A9-C1057E5BB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77CCE-88E0-41F1-B413-20B1BB2DE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0BD1C-02E6-4EBC-9691-A80C6315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0083B-596D-4443-A0DC-7331D6A7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F6D13-9085-4213-BA2F-CA5B641E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3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4892B-D270-4DBA-8A85-C36A4B0D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348F-2AF8-4ACE-9F85-BF7C0304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8EC8-5FF1-479A-A84F-2F4E20F9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0374-5DC6-4336-9043-B8533D7AA7D1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5397-13DB-4D74-85BF-A022E00DF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A2E8-C18F-43D2-881A-EE82CA7BF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E144-736C-453A-B170-8EE86423F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57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8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6E09-C782-4F99-9919-1687A5660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39646-C582-4DC3-B7E7-53357FD5A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Arundhati Das</a:t>
            </a:r>
          </a:p>
        </p:txBody>
      </p:sp>
    </p:spTree>
    <p:extLst>
      <p:ext uri="{BB962C8B-B14F-4D97-AF65-F5344CB8AC3E}">
        <p14:creationId xmlns:p14="http://schemas.microsoft.com/office/powerpoint/2010/main" val="153051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625C8C5-E5BC-4E33-B551-F3D38FEA7BFB}"/>
              </a:ext>
            </a:extLst>
          </p:cNvPr>
          <p:cNvSpPr txBox="1">
            <a:spLocks noChangeArrowheads="1"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Compilation</a:t>
            </a:r>
            <a:endParaRPr lang="en-US" altLang="en-US" dirty="0"/>
          </a:p>
        </p:txBody>
      </p:sp>
      <p:pic>
        <p:nvPicPr>
          <p:cNvPr id="3" name="Content Placeholder 1">
            <a:extLst>
              <a:ext uri="{FF2B5EF4-FFF2-40B4-BE49-F238E27FC236}">
                <a16:creationId xmlns:a16="http://schemas.microsoft.com/office/drawing/2014/main" id="{04361328-B852-4AE4-AC5A-4A75589F9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286000"/>
            <a:ext cx="7813524" cy="2286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D356CE-0745-4338-9026-89832E2FDE7E}"/>
                  </a:ext>
                </a:extLst>
              </p14:cNvPr>
              <p14:cNvContentPartPr/>
              <p14:nvPr/>
            </p14:nvContentPartPr>
            <p14:xfrm>
              <a:off x="2260440" y="3695760"/>
              <a:ext cx="5677560" cy="122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D356CE-0745-4338-9026-89832E2FD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1080" y="3686400"/>
                <a:ext cx="5696280" cy="12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41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9B16F-333D-4139-B03E-B25EAD03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structure of a Java program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E7473B5C-881B-44DC-BCFB-1DDAADA7B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459419"/>
              </p:ext>
            </p:extLst>
          </p:nvPr>
        </p:nvGraphicFramePr>
        <p:xfrm>
          <a:off x="643469" y="1782981"/>
          <a:ext cx="10575820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4D130E-DCE7-4C3B-A1DE-5E1F714CD4E2}"/>
                  </a:ext>
                </a:extLst>
              </p14:cNvPr>
              <p14:cNvContentPartPr/>
              <p14:nvPr/>
            </p14:nvContentPartPr>
            <p14:xfrm>
              <a:off x="5194440" y="1517760"/>
              <a:ext cx="159120" cy="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4D130E-DCE7-4C3B-A1DE-5E1F714CD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5080" y="1508400"/>
                <a:ext cx="17784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74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A8282F4F-A9A1-489D-83EC-C66E69F79BA6}"/>
              </a:ext>
            </a:extLst>
          </p:cNvPr>
          <p:cNvSpPr txBox="1"/>
          <p:nvPr/>
        </p:nvSpPr>
        <p:spPr>
          <a:xfrm>
            <a:off x="643467" y="1388976"/>
            <a:ext cx="10905066" cy="546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variables: 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store data values, we can keep changing the assigned values in the variables</a:t>
            </a:r>
          </a:p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Constants: </a:t>
            </a:r>
          </a:p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we cannot change the values further, assigned values is taken as fixed</a:t>
            </a:r>
          </a:p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types: </a:t>
            </a:r>
          </a:p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Primitives: short, char, int, float, double, Boolean </a:t>
            </a:r>
            <a:r>
              <a:rPr lang="en-US" sz="2000" dirty="0" err="1"/>
              <a:t>etc</a:t>
            </a:r>
            <a:r>
              <a:rPr lang="en-US" sz="2000" dirty="0"/>
              <a:t> (refer textbook)</a:t>
            </a:r>
          </a:p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Non-primitive: String, array, class, object, interface</a:t>
            </a:r>
          </a:p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Operators:</a:t>
            </a:r>
          </a:p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Arithmetic: +,-,*,/,%</a:t>
            </a:r>
          </a:p>
          <a:p>
            <a:pPr lvl="2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Relational: &lt;, &lt;=, &gt;=, ==, !=</a:t>
            </a:r>
          </a:p>
          <a:p>
            <a:pPr lvl="2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Logical: &amp;&amp;,||,!</a:t>
            </a:r>
          </a:p>
          <a:p>
            <a:pPr lvl="2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Assignment: =</a:t>
            </a:r>
          </a:p>
          <a:p>
            <a:pPr lvl="2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Increment, decrement: ++,- -</a:t>
            </a:r>
          </a:p>
          <a:p>
            <a:pPr lvl="2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Conditional: ?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/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A58F0679-5EFF-4DD2-B042-7BC928B4BDF2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Java program: Constants, variables, data types, operators</a:t>
            </a:r>
          </a:p>
        </p:txBody>
      </p:sp>
    </p:spTree>
    <p:extLst>
      <p:ext uri="{BB962C8B-B14F-4D97-AF65-F5344CB8AC3E}">
        <p14:creationId xmlns:p14="http://schemas.microsoft.com/office/powerpoint/2010/main" val="101621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9E0D2-2E35-4479-A866-699C70AB952E}"/>
              </a:ext>
            </a:extLst>
          </p:cNvPr>
          <p:cNvSpPr txBox="1"/>
          <p:nvPr/>
        </p:nvSpPr>
        <p:spPr>
          <a:xfrm flipH="1">
            <a:off x="575352" y="1859622"/>
            <a:ext cx="1095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Size of Primitive data types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EB4E3-6065-4A66-8C95-05FF3A7C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53" y="222826"/>
            <a:ext cx="1781175" cy="6105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326CF-A024-4E5D-83EC-21D61120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23" y="216566"/>
            <a:ext cx="1171575" cy="6076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4CEF4D-5A2C-4F56-83EC-076B76C798E5}"/>
              </a:ext>
            </a:extLst>
          </p:cNvPr>
          <p:cNvSpPr txBox="1"/>
          <p:nvPr/>
        </p:nvSpPr>
        <p:spPr>
          <a:xfrm>
            <a:off x="5959011" y="2596086"/>
            <a:ext cx="61028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IBM Plex Sans" panose="020B0604020202020204" pitchFamily="34" charset="0"/>
              </a:rPr>
              <a:t>Size of Non-Primitive Data Types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BM Plex Sans" panose="020B0604020202020204" pitchFamily="34" charset="0"/>
              </a:rPr>
              <a:t>These are of variable size &amp; are usually declared with a ‘new’ keyword.</a:t>
            </a:r>
          </a:p>
          <a:p>
            <a:endParaRPr lang="en-US" dirty="0">
              <a:solidFill>
                <a:srgbClr val="000000"/>
              </a:solidFill>
              <a:latin typeface="IBM Plex Sans" panose="020B060402020202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IBM Plex Sans" panose="020B0604020202020204" pitchFamily="34" charset="0"/>
              </a:rPr>
              <a:t>Eg</a:t>
            </a:r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: String name = new String(“VIT AP is a good institute”);</a:t>
            </a:r>
          </a:p>
          <a:p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	int [] </a:t>
            </a:r>
            <a:r>
              <a:rPr lang="en-US" dirty="0" err="1">
                <a:solidFill>
                  <a:srgbClr val="000000"/>
                </a:solidFill>
                <a:latin typeface="IBM Plex Sans" panose="020B0604020202020204" pitchFamily="34" charset="0"/>
              </a:rPr>
              <a:t>year_wise_students</a:t>
            </a:r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= new int[4];</a:t>
            </a:r>
          </a:p>
          <a:p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	 </a:t>
            </a:r>
            <a:r>
              <a:rPr lang="en-US" dirty="0" err="1">
                <a:solidFill>
                  <a:srgbClr val="000000"/>
                </a:solidFill>
                <a:latin typeface="IBM Plex Sans" panose="020B0604020202020204" pitchFamily="34" charset="0"/>
              </a:rPr>
              <a:t>year_wise_students</a:t>
            </a:r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[0]=1000;</a:t>
            </a:r>
          </a:p>
          <a:p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	 </a:t>
            </a:r>
            <a:r>
              <a:rPr lang="en-US" dirty="0" err="1">
                <a:solidFill>
                  <a:srgbClr val="000000"/>
                </a:solidFill>
                <a:latin typeface="IBM Plex Sans" panose="020B0604020202020204" pitchFamily="34" charset="0"/>
              </a:rPr>
              <a:t>year_wise_students</a:t>
            </a:r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[1]=2000;</a:t>
            </a:r>
          </a:p>
          <a:p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	 </a:t>
            </a:r>
            <a:r>
              <a:rPr lang="en-US" dirty="0" err="1">
                <a:solidFill>
                  <a:srgbClr val="000000"/>
                </a:solidFill>
                <a:latin typeface="IBM Plex Sans" panose="020B0604020202020204" pitchFamily="34" charset="0"/>
              </a:rPr>
              <a:t>year_wise_students</a:t>
            </a:r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[2]=3500;</a:t>
            </a:r>
          </a:p>
          <a:p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	 </a:t>
            </a:r>
            <a:r>
              <a:rPr lang="en-US" dirty="0" err="1">
                <a:solidFill>
                  <a:srgbClr val="000000"/>
                </a:solidFill>
                <a:latin typeface="IBM Plex Sans" panose="020B0604020202020204" pitchFamily="34" charset="0"/>
              </a:rPr>
              <a:t>year_wise_students</a:t>
            </a:r>
            <a:r>
              <a:rPr lang="en-US" dirty="0">
                <a:solidFill>
                  <a:srgbClr val="000000"/>
                </a:solidFill>
                <a:latin typeface="IBM Plex Sans" panose="020B0604020202020204" pitchFamily="34" charset="0"/>
              </a:rPr>
              <a:t>[3]=5500;</a:t>
            </a:r>
          </a:p>
          <a:p>
            <a:endParaRPr lang="en-US" dirty="0">
              <a:solidFill>
                <a:srgbClr val="000000"/>
              </a:solidFill>
              <a:latin typeface="IBM Plex Sans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5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3DE8F-3040-4994-95A0-FAD40440DBFB}"/>
              </a:ext>
            </a:extLst>
          </p:cNvPr>
          <p:cNvSpPr txBox="1"/>
          <p:nvPr/>
        </p:nvSpPr>
        <p:spPr>
          <a:xfrm>
            <a:off x="568503" y="883578"/>
            <a:ext cx="1062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conditional statements:</a:t>
            </a:r>
          </a:p>
          <a:p>
            <a:pPr marL="342900" indent="-342900">
              <a:buAutoNum type="arabicPeriod"/>
            </a:pPr>
            <a:r>
              <a:rPr lang="en-IN" dirty="0"/>
              <a:t>if</a:t>
            </a:r>
          </a:p>
          <a:p>
            <a:pPr marL="342900" indent="-342900">
              <a:buAutoNum type="arabicPeriod"/>
            </a:pPr>
            <a:r>
              <a:rPr lang="en-IN" dirty="0"/>
              <a:t>if else</a:t>
            </a:r>
          </a:p>
          <a:p>
            <a:pPr marL="342900" indent="-342900">
              <a:buAutoNum type="arabicPeriod"/>
            </a:pPr>
            <a:r>
              <a:rPr lang="en-IN" dirty="0"/>
              <a:t>nested if</a:t>
            </a:r>
          </a:p>
          <a:p>
            <a:pPr marL="342900" indent="-342900">
              <a:buAutoNum type="arabicPeriod"/>
            </a:pPr>
            <a:r>
              <a:rPr lang="en-IN" dirty="0"/>
              <a:t>if else if …</a:t>
            </a:r>
          </a:p>
          <a:p>
            <a:pPr marL="342900" indent="-342900">
              <a:buAutoNum type="arabicPeriod"/>
            </a:pPr>
            <a:r>
              <a:rPr lang="en-IN" dirty="0"/>
              <a:t>Switch case</a:t>
            </a:r>
          </a:p>
          <a:p>
            <a:pPr marL="342900" indent="-342900">
              <a:buAutoNum type="arabicPeriod"/>
            </a:pPr>
            <a:r>
              <a:rPr lang="en-IN" dirty="0"/>
              <a:t>break</a:t>
            </a:r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E76252-F0C9-4AFE-BC6E-FAF9CEBB1D55}"/>
              </a:ext>
            </a:extLst>
          </p:cNvPr>
          <p:cNvSpPr txBox="1">
            <a:spLocks/>
          </p:cNvSpPr>
          <p:nvPr/>
        </p:nvSpPr>
        <p:spPr>
          <a:xfrm>
            <a:off x="643466" y="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Java program: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422828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74A8-9C50-4BAE-AC44-B6FB65267989}"/>
              </a:ext>
            </a:extLst>
          </p:cNvPr>
          <p:cNvSpPr txBox="1"/>
          <p:nvPr/>
        </p:nvSpPr>
        <p:spPr>
          <a:xfrm>
            <a:off x="496505" y="495969"/>
            <a:ext cx="1153453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600" dirty="0"/>
              <a:t>Looping statements: </a:t>
            </a:r>
            <a:r>
              <a:rPr lang="en-US" sz="1600" dirty="0"/>
              <a:t>Loop is used to do a task repeatedly whenever some condition is satisfied. A loop consists of an initialization statement, a test condition and an increment statement.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1600" dirty="0"/>
            </a:br>
            <a:r>
              <a:rPr lang="en-US" sz="1600" dirty="0"/>
              <a:t>	</a:t>
            </a:r>
            <a:r>
              <a:rPr lang="en-IN" sz="1600" b="1" dirty="0"/>
              <a:t>for loop syntax: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IN" sz="1600" dirty="0"/>
              <a:t> </a:t>
            </a:r>
            <a:r>
              <a:rPr lang="en-US" sz="1600" dirty="0"/>
              <a:t>for (initialization statement; test condition; increment / decrement) { 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 body of the for loop 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br>
              <a:rPr lang="en-US" sz="1600" dirty="0"/>
            </a:br>
            <a:endParaRPr lang="en-IN" sz="1600" dirty="0"/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1600" b="1" dirty="0"/>
              <a:t>	while loop syntax: 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Initialization statement;</a:t>
            </a:r>
            <a:endParaRPr lang="en-IN" sz="1600" dirty="0"/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	while(test condition) { </a:t>
            </a:r>
            <a:endParaRPr lang="en-US" sz="16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  body of the loop;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increment / decrement;</a:t>
            </a:r>
            <a:endParaRPr lang="en-US" sz="16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}</a:t>
            </a:r>
            <a:endParaRPr lang="en-US" sz="1600" b="0" dirty="0">
              <a:effectLst/>
            </a:endParaRPr>
          </a:p>
          <a:p>
            <a:endParaRPr lang="en-IN" sz="1600" dirty="0"/>
          </a:p>
          <a:p>
            <a:r>
              <a:rPr lang="en-IN" sz="1600" b="1" dirty="0"/>
              <a:t>	do while loop syntax:</a:t>
            </a:r>
          </a:p>
          <a:p>
            <a:r>
              <a:rPr lang="en-US" sz="1600" dirty="0"/>
              <a:t>	Initialization statement;</a:t>
            </a:r>
            <a:endParaRPr lang="en-IN" sz="1600" dirty="0"/>
          </a:p>
          <a:p>
            <a:endParaRPr lang="en-IN" sz="1600" dirty="0"/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do { </a:t>
            </a:r>
            <a:endParaRPr lang="en-US" sz="16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  body of loop; </a:t>
            </a:r>
          </a:p>
          <a:p>
            <a:pPr marL="914400"/>
            <a:r>
              <a:rPr lang="en-US" sz="1600" dirty="0"/>
              <a:t>increment / decrement;</a:t>
            </a:r>
            <a:endParaRPr lang="en-US" sz="16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} </a:t>
            </a:r>
            <a:endParaRPr lang="en-US" sz="16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while (test condition);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1469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E5107-AE1B-4153-BA59-B5FE7FEF479C}"/>
              </a:ext>
            </a:extLst>
          </p:cNvPr>
          <p:cNvSpPr txBox="1"/>
          <p:nvPr/>
        </p:nvSpPr>
        <p:spPr>
          <a:xfrm>
            <a:off x="452063" y="595901"/>
            <a:ext cx="106234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Functions: performs a particular task</a:t>
            </a:r>
          </a:p>
          <a:p>
            <a:endParaRPr lang="en-IN" dirty="0"/>
          </a:p>
          <a:p>
            <a:r>
              <a:rPr lang="en-IN" dirty="0"/>
              <a:t>Syntax of function: function name is generally written in camel case</a:t>
            </a:r>
          </a:p>
          <a:p>
            <a:r>
              <a:rPr lang="en-IN" dirty="0"/>
              <a:t>	</a:t>
            </a:r>
            <a:r>
              <a:rPr lang="en-IN" dirty="0" err="1"/>
              <a:t>return_type</a:t>
            </a:r>
            <a:r>
              <a:rPr lang="en-IN" dirty="0"/>
              <a:t> </a:t>
            </a:r>
            <a:r>
              <a:rPr lang="en-IN" dirty="0" err="1"/>
              <a:t>functionName</a:t>
            </a:r>
            <a:r>
              <a:rPr lang="en-IN" dirty="0"/>
              <a:t>(argurment1, argument2,…..)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body of the function;</a:t>
            </a:r>
          </a:p>
          <a:p>
            <a:r>
              <a:rPr lang="en-IN" dirty="0"/>
              <a:t>		}</a:t>
            </a:r>
          </a:p>
          <a:p>
            <a:endParaRPr lang="en-IN" dirty="0"/>
          </a:p>
          <a:p>
            <a:r>
              <a:rPr lang="en-IN" dirty="0"/>
              <a:t>Recursion: function calling itself</a:t>
            </a:r>
          </a:p>
          <a:p>
            <a:endParaRPr lang="en-IN" dirty="0"/>
          </a:p>
          <a:p>
            <a:r>
              <a:rPr lang="en-IN" dirty="0"/>
              <a:t>return_type </a:t>
            </a:r>
            <a:r>
              <a:rPr lang="en-IN" dirty="0" err="1"/>
              <a:t>functionName</a:t>
            </a:r>
            <a:r>
              <a:rPr lang="en-IN" dirty="0"/>
              <a:t>(argurment1, argument2,…..)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functionName</a:t>
            </a:r>
            <a:r>
              <a:rPr lang="en-IN" dirty="0"/>
              <a:t>(argurment1, argument2,…..);</a:t>
            </a:r>
          </a:p>
          <a:p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428170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85AA64-5785-42F7-9437-C3B5BC40257C}"/>
              </a:ext>
            </a:extLst>
          </p:cNvPr>
          <p:cNvSpPr txBox="1"/>
          <p:nvPr/>
        </p:nvSpPr>
        <p:spPr>
          <a:xfrm>
            <a:off x="3624209" y="19547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//find the factorial of a number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0E416-3A80-4A70-BB8C-E22F1A269F11}"/>
              </a:ext>
            </a:extLst>
          </p:cNvPr>
          <p:cNvSpPr txBox="1"/>
          <p:nvPr/>
        </p:nvSpPr>
        <p:spPr>
          <a:xfrm>
            <a:off x="575353" y="1028343"/>
            <a:ext cx="60977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//iterative version 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factNumber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(int number) 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int 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int fact=1;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for(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=1;i&lt;=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number;i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fact=fact*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(fact);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public static void main(String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[])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factNumber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(5);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E7327-68B6-413F-A8E5-D646000098D3}"/>
              </a:ext>
            </a:extLst>
          </p:cNvPr>
          <p:cNvSpPr txBox="1"/>
          <p:nvPr/>
        </p:nvSpPr>
        <p:spPr>
          <a:xfrm>
            <a:off x="5966716" y="1028343"/>
            <a:ext cx="60977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//recursive version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public static int factorial(int n)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if(n==0)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return 1;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return(n*factorial(n-1));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public static void main(String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[])</a:t>
            </a:r>
          </a:p>
          <a:p>
            <a:pPr algn="l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int </a:t>
            </a:r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int fact=1;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int number=5;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fact=factorial(number);</a:t>
            </a:r>
          </a:p>
          <a:p>
            <a:pPr algn="l"/>
            <a:r>
              <a:rPr lang="en-I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(fact);</a:t>
            </a:r>
          </a:p>
          <a:p>
            <a:pPr algn="l"/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4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578B-DE85-411B-A04D-28E3F7E4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E20EB-5990-4AD5-9078-B672C97BBDAA}"/>
              </a:ext>
            </a:extLst>
          </p:cNvPr>
          <p:cNvSpPr txBox="1"/>
          <p:nvPr/>
        </p:nvSpPr>
        <p:spPr>
          <a:xfrm>
            <a:off x="267984" y="1690688"/>
            <a:ext cx="11085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First appeared in 1995, initially developed by James Gosling at Sun Microsystems (now acquired by Oracle)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Java is a programming language and a platform. Java is a high level, robust, object-oriented and secure programming language.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Any hardware or software environment in which a program runs, is known as a platform. Since Java has a runtime environment (JRE) and API (Application Programming Interface), it is called a platform.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API is interface between different programs to exchange data.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2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E1BC7-5E62-46C8-82F2-22DEB07CD395}"/>
              </a:ext>
            </a:extLst>
          </p:cNvPr>
          <p:cNvSpPr txBox="1"/>
          <p:nvPr/>
        </p:nvSpPr>
        <p:spPr>
          <a:xfrm>
            <a:off x="1438382" y="1284270"/>
            <a:ext cx="186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How Code works?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FBD2A7-5C94-4676-8C1A-592B4D5B7CB6}"/>
                  </a:ext>
                </a:extLst>
              </p14:cNvPr>
              <p14:cNvContentPartPr/>
              <p14:nvPr/>
            </p14:nvContentPartPr>
            <p14:xfrm>
              <a:off x="457200" y="0"/>
              <a:ext cx="11119320" cy="671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FBD2A7-5C94-4676-8C1A-592B4D5B7C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-9360"/>
                <a:ext cx="11138040" cy="67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50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8E77E-10EA-41D5-B1F4-DE0F30FF3B50}"/>
              </a:ext>
            </a:extLst>
          </p:cNvPr>
          <p:cNvSpPr txBox="1"/>
          <p:nvPr/>
        </p:nvSpPr>
        <p:spPr>
          <a:xfrm>
            <a:off x="842481" y="565078"/>
            <a:ext cx="9780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to instal JDK and Eclipse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To check already java is installed in your computer or not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On </a:t>
            </a:r>
            <a:r>
              <a:rPr lang="en-IN" dirty="0" err="1"/>
              <a:t>cmd</a:t>
            </a:r>
            <a:r>
              <a:rPr lang="en-IN" dirty="0"/>
              <a:t> type java –version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If not then, type on browser java </a:t>
            </a:r>
            <a:r>
              <a:rPr lang="en-IN" dirty="0" err="1"/>
              <a:t>jdk</a:t>
            </a:r>
            <a:r>
              <a:rPr lang="en-IN" dirty="0"/>
              <a:t> download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Download the latest JDK 17 and install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Go to the program files in C (installation location), copy the path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In system environment variables, in systems click on path, the new then paste the copied path. Press 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Check again whether java is installed or not by again going to </a:t>
            </a:r>
            <a:r>
              <a:rPr lang="en-IN" dirty="0" err="1"/>
              <a:t>cmd</a:t>
            </a:r>
            <a:r>
              <a:rPr lang="en-IN" dirty="0"/>
              <a:t>, type java –version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Now again go to browser, type download eclipse and download the latest version</a:t>
            </a:r>
          </a:p>
        </p:txBody>
      </p:sp>
    </p:spTree>
    <p:extLst>
      <p:ext uri="{BB962C8B-B14F-4D97-AF65-F5344CB8AC3E}">
        <p14:creationId xmlns:p14="http://schemas.microsoft.com/office/powerpoint/2010/main" val="217998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0565BE4C-5697-41F6-B2BB-3D15C8F40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11"/>
            <a:ext cx="12192000" cy="65831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C8435A-4CA9-4210-8833-C1D59FF7136F}"/>
                  </a:ext>
                </a:extLst>
              </p14:cNvPr>
              <p14:cNvContentPartPr/>
              <p14:nvPr/>
            </p14:nvContentPartPr>
            <p14:xfrm>
              <a:off x="4552920" y="5003640"/>
              <a:ext cx="12960" cy="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C8435A-4CA9-4210-8833-C1D59FF713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3560" y="4994280"/>
                <a:ext cx="3168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67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1844CC-174C-4D63-9CAB-D3B578784118}"/>
                  </a:ext>
                </a:extLst>
              </p14:cNvPr>
              <p14:cNvContentPartPr/>
              <p14:nvPr/>
            </p14:nvContentPartPr>
            <p14:xfrm>
              <a:off x="774720" y="127080"/>
              <a:ext cx="6591600" cy="335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1844CC-174C-4D63-9CAB-D3B578784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117720"/>
                <a:ext cx="6610320" cy="33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0BE13-E9A7-460D-A815-4D1F64A6C99E}"/>
                  </a:ext>
                </a:extLst>
              </p14:cNvPr>
              <p14:cNvContentPartPr/>
              <p14:nvPr/>
            </p14:nvContentPartPr>
            <p14:xfrm>
              <a:off x="1193760" y="3625920"/>
              <a:ext cx="4712040" cy="33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0BE13-E9A7-460D-A815-4D1F64A6C9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4400" y="3616560"/>
                <a:ext cx="47307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EBE280-02E0-41B9-9071-7DD15C96CA29}"/>
                  </a:ext>
                </a:extLst>
              </p14:cNvPr>
              <p14:cNvContentPartPr/>
              <p14:nvPr/>
            </p14:nvContentPartPr>
            <p14:xfrm>
              <a:off x="1231920" y="158760"/>
              <a:ext cx="10801800" cy="6191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EBE280-02E0-41B9-9071-7DD15C96C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2560" y="149400"/>
                <a:ext cx="1082052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21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BBBBF46-C3B2-44C2-B5D2-6A7F317E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17656"/>
            <a:ext cx="7543800" cy="4411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3CBEA9-1E3F-460A-81AD-AEDBACEDCD93}"/>
              </a:ext>
            </a:extLst>
          </p:cNvPr>
          <p:cNvSpPr txBox="1"/>
          <p:nvPr/>
        </p:nvSpPr>
        <p:spPr>
          <a:xfrm>
            <a:off x="168667" y="936831"/>
            <a:ext cx="44795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JVM (Java Virtual Machine) is an abstract machine. </a:t>
            </a:r>
            <a:r>
              <a:rPr lang="fr-FR" sz="1800" dirty="0" err="1">
                <a:solidFill>
                  <a:schemeClr val="tx1"/>
                </a:solidFill>
              </a:rPr>
              <a:t>Loads</a:t>
            </a:r>
            <a:r>
              <a:rPr lang="fr-FR" sz="1800" dirty="0">
                <a:solidFill>
                  <a:schemeClr val="tx1"/>
                </a:solidFill>
              </a:rPr>
              <a:t> code, </a:t>
            </a:r>
            <a:r>
              <a:rPr lang="fr-FR" sz="1800" dirty="0" err="1">
                <a:solidFill>
                  <a:schemeClr val="tx1"/>
                </a:solidFill>
              </a:rPr>
              <a:t>Verifies</a:t>
            </a:r>
            <a:r>
              <a:rPr lang="fr-FR" sz="1800" dirty="0">
                <a:solidFill>
                  <a:schemeClr val="tx1"/>
                </a:solidFill>
              </a:rPr>
              <a:t> code, </a:t>
            </a:r>
            <a:r>
              <a:rPr lang="fr-FR" sz="1800" dirty="0" err="1">
                <a:solidFill>
                  <a:schemeClr val="tx1"/>
                </a:solidFill>
              </a:rPr>
              <a:t>Executes</a:t>
            </a:r>
            <a:r>
              <a:rPr lang="fr-FR" sz="1800" dirty="0">
                <a:solidFill>
                  <a:schemeClr val="tx1"/>
                </a:solidFill>
              </a:rPr>
              <a:t> code, </a:t>
            </a:r>
            <a:r>
              <a:rPr lang="fr-FR" sz="1800" dirty="0" err="1">
                <a:solidFill>
                  <a:schemeClr val="tx1"/>
                </a:solidFill>
              </a:rPr>
              <a:t>Provides</a:t>
            </a:r>
            <a:r>
              <a:rPr lang="fr-FR" sz="1800" dirty="0">
                <a:solidFill>
                  <a:schemeClr val="tx1"/>
                </a:solidFill>
              </a:rPr>
              <a:t> runtime environnent </a:t>
            </a:r>
            <a:r>
              <a:rPr lang="fr-FR" sz="1800" dirty="0" err="1">
                <a:solidFill>
                  <a:schemeClr val="tx1"/>
                </a:solidFill>
              </a:rPr>
              <a:t>where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bytecode can be executed.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1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fr-FR" dirty="0"/>
          </a:p>
          <a:p>
            <a:pPr algn="just">
              <a:buFont typeface="Wingdings" panose="05000000000000000000" pitchFamily="2" charset="2"/>
              <a:buChar char="§"/>
            </a:pPr>
            <a:endParaRPr lang="fr-FR" sz="1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The Java Runtime Environment (JRE) is a set of software tools which are used for developing Java applications.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The Java Development Kit (JDK) is a software development environment which is used to develop Java applications.</a:t>
            </a:r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8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FCC75E5-C795-47C7-A3AF-93A373FCC9B6}"/>
              </a:ext>
            </a:extLst>
          </p:cNvPr>
          <p:cNvSpPr txBox="1">
            <a:spLocks noChangeArrowheads="1"/>
          </p:cNvSpPr>
          <p:nvPr/>
        </p:nvSpPr>
        <p:spPr>
          <a:xfrm>
            <a:off x="744220" y="228600"/>
            <a:ext cx="75438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>
                <a:latin typeface="Inter-Regular"/>
              </a:rPr>
              <a:t>Applications</a:t>
            </a:r>
            <a:endParaRPr lang="en-IN" sz="4000" dirty="0">
              <a:latin typeface="Inter-Regular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C1A2183-EFEC-46FB-B88E-E8912A3E1008}"/>
              </a:ext>
            </a:extLst>
          </p:cNvPr>
          <p:cNvSpPr txBox="1">
            <a:spLocks noChangeArrowheads="1"/>
          </p:cNvSpPr>
          <p:nvPr/>
        </p:nvSpPr>
        <p:spPr>
          <a:xfrm>
            <a:off x="822960" y="1905000"/>
            <a:ext cx="794004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300"/>
              <a:t>There are many devices where Java is currently used. Some of them are as follows:</a:t>
            </a:r>
          </a:p>
          <a:p>
            <a:pPr>
              <a:buFont typeface="+mj-lt"/>
              <a:buAutoNum type="arabicPeriod"/>
            </a:pPr>
            <a:r>
              <a:rPr lang="en-IN" sz="2300"/>
              <a:t>Desktop Applications such as acrobat reader, media player, antivirus, etc.</a:t>
            </a:r>
          </a:p>
          <a:p>
            <a:pPr>
              <a:buFont typeface="+mj-lt"/>
              <a:buAutoNum type="arabicPeriod"/>
            </a:pPr>
            <a:r>
              <a:rPr lang="en-IN" sz="2300"/>
              <a:t>Web Applications such as irctc.co.in, javatpoint.com, etc.</a:t>
            </a:r>
          </a:p>
          <a:p>
            <a:pPr>
              <a:buFont typeface="+mj-lt"/>
              <a:buAutoNum type="arabicPeriod"/>
            </a:pPr>
            <a:r>
              <a:rPr lang="en-IN" sz="2300"/>
              <a:t>Enterprise Applications such as banking applications.</a:t>
            </a:r>
          </a:p>
          <a:p>
            <a:pPr>
              <a:buFont typeface="+mj-lt"/>
              <a:buAutoNum type="arabicPeriod"/>
            </a:pPr>
            <a:r>
              <a:rPr lang="en-IN" sz="2300"/>
              <a:t>Mobile</a:t>
            </a:r>
          </a:p>
          <a:p>
            <a:pPr>
              <a:buFont typeface="+mj-lt"/>
              <a:buAutoNum type="arabicPeriod"/>
            </a:pPr>
            <a:r>
              <a:rPr lang="en-IN" sz="2300"/>
              <a:t>Games, etc.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77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EB4D684-C30A-4535-8FE2-3E6937E2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828800"/>
            <a:ext cx="2514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OS/Hardware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727A8A3-32F3-4331-A8FA-18AD3401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990600"/>
            <a:ext cx="2514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machine code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F97B5E00-F568-4120-ABE3-A3BD2814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2057400" cy="762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endParaRPr lang="en-US" altLang="en-US" sz="1800"/>
          </a:p>
          <a:p>
            <a:pPr algn="ctr"/>
            <a:r>
              <a:rPr lang="en-US" altLang="en-US" sz="1800"/>
              <a:t>C source code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B3A41944-5CBD-4F51-A9FD-649B721D8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myprog.c</a:t>
            </a: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38036261-3308-4239-8AB0-7BA57814F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914400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gcc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3367C412-3550-4C4A-82E0-A054F17C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898525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myprog.exe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7C7EC47F-3AA5-4B0C-BDCA-C19F0B27D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9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AutoShape 13">
            <a:extLst>
              <a:ext uri="{FF2B5EF4-FFF2-40B4-BE49-F238E27FC236}">
                <a16:creationId xmlns:a16="http://schemas.microsoft.com/office/drawing/2014/main" id="{52543E59-FAC1-446E-B812-74B3EA4F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29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92553BB3-D8EC-439D-B497-861CE30CB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Platform Dependent 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AA1F9D80-1196-481D-A7BC-D6928F13336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24200"/>
            <a:ext cx="7924800" cy="2971800"/>
            <a:chOff x="288" y="1968"/>
            <a:chExt cx="4992" cy="1872"/>
          </a:xfrm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13008FA1-A31F-45EF-8D6F-7708FA07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JVM</a:t>
              </a: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547AB8EC-2C71-4E26-9B47-F288E1EF6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96"/>
              <a:ext cx="158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bytecode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6C2EDBAE-18CC-490C-8201-046D2935C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44"/>
              <a:ext cx="1296" cy="576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endParaRPr lang="en-US" altLang="en-US" sz="1800"/>
            </a:p>
            <a:p>
              <a:pPr algn="ctr"/>
              <a:r>
                <a:rPr lang="en-US" altLang="en-US" sz="1800"/>
                <a:t>Java source code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C4459917-E824-4B9C-9C03-A470D653D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05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</a:rPr>
                <a:t>myprog.java</a:t>
              </a:r>
            </a:p>
          </p:txBody>
        </p:sp>
        <p:sp>
          <p:nvSpPr>
            <p:cNvPr id="16" name="Oval 18">
              <a:extLst>
                <a:ext uri="{FF2B5EF4-FFF2-40B4-BE49-F238E27FC236}">
                  <a16:creationId xmlns:a16="http://schemas.microsoft.com/office/drawing/2014/main" id="{45E8A8C2-EE47-4E6C-B0FA-7BB5118D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48"/>
              <a:ext cx="81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javac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DBB5F2B5-5580-43F8-BE4D-33A56FC5E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38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</a:rPr>
                <a:t>myprog.class</a:t>
              </a:r>
            </a:p>
          </p:txBody>
        </p:sp>
        <p:sp>
          <p:nvSpPr>
            <p:cNvPr id="18" name="AutoShape 20">
              <a:extLst>
                <a:ext uri="{FF2B5EF4-FFF2-40B4-BE49-F238E27FC236}">
                  <a16:creationId xmlns:a16="http://schemas.microsoft.com/office/drawing/2014/main" id="{E1D6BDED-3798-465B-A73C-5302F6220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99117406-5DC2-454B-AE79-719E8326D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F1E2784C-33CA-45E0-98B4-41D9E11F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56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OS/Hardware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4F304351-4514-419C-92C3-DCFCCC3FD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68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Platform Independent 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937EB5-FEAD-4D01-9160-FD39BD749D30}"/>
                  </a:ext>
                </a:extLst>
              </p14:cNvPr>
              <p14:cNvContentPartPr/>
              <p14:nvPr/>
            </p14:nvContentPartPr>
            <p14:xfrm>
              <a:off x="1460520" y="469800"/>
              <a:ext cx="10249200" cy="5207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937EB5-FEAD-4D01-9160-FD39BD749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60" y="460440"/>
                <a:ext cx="10267920" cy="52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96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0ABFD64AB8B4D9B73D09B6A2DFD99" ma:contentTypeVersion="5" ma:contentTypeDescription="Create a new document." ma:contentTypeScope="" ma:versionID="f86c1a726a47300da5864666bc989cfd">
  <xsd:schema xmlns:xsd="http://www.w3.org/2001/XMLSchema" xmlns:xs="http://www.w3.org/2001/XMLSchema" xmlns:p="http://schemas.microsoft.com/office/2006/metadata/properties" xmlns:ns2="d086ee07-f277-49c6-ae6e-0fe2e2a80fae" targetNamespace="http://schemas.microsoft.com/office/2006/metadata/properties" ma:root="true" ma:fieldsID="075904594895b7d107fa53ac0eccb79c" ns2:_="">
    <xsd:import namespace="d086ee07-f277-49c6-ae6e-0fe2e2a80f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6ee07-f277-49c6-ae6e-0fe2e2a80f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10C169-8325-4B21-ACE3-9A3F86B86C68}"/>
</file>

<file path=customXml/itemProps2.xml><?xml version="1.0" encoding="utf-8"?>
<ds:datastoreItem xmlns:ds="http://schemas.openxmlformats.org/officeDocument/2006/customXml" ds:itemID="{7DC9CC6C-539B-4359-9F48-FFE83800B8D5}"/>
</file>

<file path=customXml/itemProps3.xml><?xml version="1.0" encoding="utf-8"?>
<ds:datastoreItem xmlns:ds="http://schemas.openxmlformats.org/officeDocument/2006/customXml" ds:itemID="{7A3A41DE-E1FE-486A-AC16-1E8CC588D089}"/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1045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IBM Plex Sans</vt:lpstr>
      <vt:lpstr>Inter-Regular</vt:lpstr>
      <vt:lpstr>Wingdings</vt:lpstr>
      <vt:lpstr>Office Theme</vt:lpstr>
      <vt:lpstr>Java basics</vt:lpstr>
      <vt:lpstr>Java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structure of a Java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Arundhati  Das</dc:creator>
  <cp:lastModifiedBy>Arundhati  Das</cp:lastModifiedBy>
  <cp:revision>67</cp:revision>
  <dcterms:created xsi:type="dcterms:W3CDTF">2022-01-18T17:18:05Z</dcterms:created>
  <dcterms:modified xsi:type="dcterms:W3CDTF">2022-01-25T06:04:58Z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0x010100B3F0ABFD64AB8B4D9B73D09B6A2DFD99</vt:lpwstr>
  </property>
</Properties>
</file>