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5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19T04:38:08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4533 0,'17'18'47,"1"-18"-32,0 0-15,-1 17 16,18-17-1,1 18 1,-1 0 0,36 17-1,-1-17 1,18-1 0,-17 1-1,-18 0 1,-36-18-1,19 0-15,-1 17 32,18-17-17,18 18 1,-1-1 0,18 1-1,0-18 1,-17 35-1,35-35 1,-36 18 0,36-18-1,0 0 1,0 0 0,0-18 15,17 18-16,-88 0-15,89 0 0,-1-17 32,-34 17-17,16 0 1,-34 0 0,17-18-1,0 18 1,-17-18-1,17 18 1,-53 0 0,54 0-1,-19 0 1,54-17 0,-19-1 15,1 18-16,0-17-15,-35 17 32,-18 0-17,0-18 1,-1 18 0,-16 0-1,-1 0 1,-17 0-1,-1 0 1,1 0 0,-18-18 15,18 18 16</inkml:trace>
  <inkml:trace contextRef="#ctx0" brushRef="#br0" timeOffset="2871.05">5927 4498 0,'17'18'16,"1"-18"-1,0 0-15,-1 17 16,36 18 0,-18 1-1,1-19 16,-19-17-31,36 36 16,18-19 0,17 1-16,-17-18 31,52-18-15,-35 18-16,-17-17 31,17-19-16,-35 19 1,0-1 0,-18 0-1,0-17 1,36-18 0,-18 0 15,0 0-16,-18 1-15,-17 16 32,-1-17-17,-17 0 1,0-17 0,0-1-1,-17 18 1,-19-17-1,1-1 1,0 18 0,0-17-1,-1 17 1,1-18 0,0 18-1,-1 0 1,-16 1 15,16 16-15,1 1-1,0 17 1,-1 1 0,-34-19-16,17 36 31,-18-17-16,54 17-15,-36-18 16,18 18 0,-18-17-1,0 17 1,0 17 0,-18-17 15,18 18-31,-17 17 15,-1 0 17,1-17-17,34 17 1,19-17 0,-1-18-16,-17 35 0,-18 18 31,0-18-16,0 18 1,35-35 0,1 0-1,-18 17 1,-1 0 0,1 18-1,35-35 16,-35 52-31,17-34 32,0-1-32,1 18 31,17-18-15,0 36-1,0-18 1,17 17-1,-17 1 1,18-1 0,-18 1-1,18-18 1,-1-18 0,36 18-1,-17 0 16,16-18-15,-16 0 0,-19-17-16,1 0 31,17-1-15,1 1-1,-1-1 1,-18 1-1,19-18 1,-1 18 0,18-18-1,-18 0 1,-17 0 0,-1 0-1,1 0 1,0 0 31,-1 0-32,1 0 1,0-18 0</inkml:trace>
  <inkml:trace contextRef="#ctx0" brushRef="#br0" timeOffset="5271.01">1764 776 0,'35'18'47,"-17"-18"-47,17 0 16,36 17-16,176 1 16,-195-18-16,107 18 15,-71-1 1,-35-17-1</inkml:trace>
  <inkml:trace contextRef="#ctx0" brushRef="#br0" timeOffset="5860.33">1834 1270 0,'18'0'0,"-36"0"0,54 0 0,-19 0 0,72 0 15,34 0 1,53 0-1,36-18 1,-106 18 0,-53 0 15,-36 0 0,-34 18-15</inkml:trace>
  <inkml:trace contextRef="#ctx0" brushRef="#br0" timeOffset="6458.46">1764 1693 0,'35'18'16,"-17"-18"0,-1 0-16,19 0 0,-1 0 15,106 0 1,-106 0-16,71 0 0,35 0 31,-52 0-15,-19 0-1,-17 0 1,-35 0-16</inkml:trace>
  <inkml:trace contextRef="#ctx0" brushRef="#br0" timeOffset="7118.42">1693 2222 0,'0'0'0,"18"0"0,70 0 16,71 0 0,0-17-1,-124 17 1,106-18 0,-70 18-1,-18 0 1,-36 0-16</inkml:trace>
  <inkml:trace contextRef="#ctx0" brushRef="#br0" timeOffset="7590.25">1676 2593 0,'0'0'16,"17"0"-16,1 0 0,0 0 0,17 0 16,18 0-16,88 0 15,0-18 1,0 36-1,-88-18 1,18-18 0,-36 18-1,-17 0 1</inkml:trace>
  <inkml:trace contextRef="#ctx0" brushRef="#br0" timeOffset="8900.2">1270 564 0,'53'0'16,"17"0"15,-34 0-31</inkml:trace>
  <inkml:trace contextRef="#ctx0" brushRef="#br0" timeOffset="12048.4">1288 635 0,'17'18'62,"-17"-1"-46,0 1-16,0 0 16,0-1-16,18-34 62,-18-1-62,18 0 0,-1 1 31,1 17-31,17 0 32,-17 0-17,-1 17 1,1-17 15,0-17-15,-1 17 15,1 0-15,0 0-1,-1 0-15,1 0 16,35 17-1,-18 1 1,-17-18 0,35 0-1,0-35 1,-1-1 0,-34 19-1,0-1 1,-54 36 31,19-1-47,-1 1 15,18 0 1,18-18 15,-1 0-31,36-36 16,-35 19-1,0 17 17,17 0-17,-17 17-15,34 1 32,-16-18-17,-1 0-15,-17 0 31,-1 0 1,1 0-32,52-35 15</inkml:trace>
  <inkml:trace contextRef="#ctx0" brushRef="#br0" timeOffset="12179.95">2152 406 0,'0'0'0</inkml:trace>
  <inkml:trace contextRef="#ctx0" brushRef="#br0" timeOffset="12403.22">2258 617 0,'0'0'0,"0"-17"16,17-1 0,1 18-16,17-18 15,1 36 1,-1 17-1,18-17 1</inkml:trace>
  <inkml:trace contextRef="#ctx0" brushRef="#br0" timeOffset="12680.19">2716 335 0,'0'0'0,"-17"0"16,-1 18-16,18 35 15,-18-18 1,18 0-16,18 53 0,0 18 15,-18-35 1,17-54 15</inkml:trace>
  <inkml:trace contextRef="#ctx0" brushRef="#br0" timeOffset="12868.71">2981 459 0,'0'0'16,"35"0"0,1 35-1,16 53 1,-34-70-16,0 105 16,-36 18-1,-52-17 1</inkml:trace>
  <inkml:trace contextRef="#ctx0" brushRef="#br0" timeOffset="16299.98">3792 494 0,'-17'0'32,"-1"18"-32,0-18 15,18 35 1,-17 0 0,34 18-1,1-35 1,0-1-16,-1 19 15,-17-19 1,18 1 15,-36 52-31,18-34 32,-17-19-17,17 19 1,17-1-1,-17 18 1,-70 53 0,35-53-16</inkml:trace>
  <inkml:trace contextRef="#ctx0" brushRef="#br0" timeOffset="16978.47">2117 3581 0,'0'0'0,"17"-18"15,1 36 1,0-1-1,52 72-15,-17-37 32,-18 19-17,-17-53 1,0-1 0,-18 1 15,0 0-31,-18 34 15,18-16-15,-18 70 16,1-36 0,17-35-1,0 1 17,0-19-32</inkml:trace>
  <inkml:trace contextRef="#ctx0" brushRef="#br0" timeOffset="18051.79">3581 1429 0,'0'17'0,"0"-34"0,0 52 16,17-17 62,-17-54-63</inkml:trace>
  <inkml:trace contextRef="#ctx0" brushRef="#br0" timeOffset="18608.5">3722 670 0,'0'53'0,"0"-106"0,-18 124 0,18-54 0,-17 107 16,-1 35 15,18-53-16,0-36-15,0-52 16,0 17 0,0-17-1,0-1 1</inkml:trace>
  <inkml:trace contextRef="#ctx0" brushRef="#br0" timeOffset="20211.32">2152 3440 0,'0'-18'0,"0"36"0,18-54 15,-1 36 17,1 0-17,17 53 1,0 106-1,-17-53 1,0-36 0,-1-52-16,1 17 15,0-35 1,-1 0 0,36-17-16,-18-1 15,-17 0 1,-36 1 31,1 34-47,-18 1 15,-36 53 1,0 17 0,36 35-16,17-17 31,1 35-16,-1-17 1,-17-1 0,0 1-1,17-107 1,18 1 0</inkml:trace>
  <inkml:trace contextRef="#ctx0" brushRef="#br0" timeOffset="21591.38">3810 318 0,'0'0'0,"-18"0"32,1 0-32,-1 0 15,0 0-15,-34 17 16,-1 18 0,17 1-1,19 17 1,34 0-1,36 52 17,-35-34-32,0-18 31,-36-18-15,0 0-1,1-35 1,-1 0-1,0 0 1,1 0 0,17 53-1,-18 0 1,36 0 0,17 71-1,-35-1 16,-35 1-15,17-1 0,0-70-1,18-18 1,18 18 0,-18-18-16</inkml:trace>
  <inkml:trace contextRef="#ctx0" brushRef="#br0" timeOffset="31998.85">23319 1499 0,'0'0'0,"17"-17"32,-34 70 61,17-36-77,-18 1-16,18 17 0,-35 89 16,-1 34-1,1-17 1,18 1 0,-1-107-1,-17 124-15,-1-18 16,1 35 15,17-35-31,1 36 31,17-89-15,0-35-16,0-18 31,0-17-15,70-89-1</inkml:trace>
  <inkml:trace contextRef="#ctx0" brushRef="#br0" timeOffset="33753.15">23513 1552 0,'17'0'15,"-34"0"-15,70 0 0,-1-17 0,1 17 16,106 0-16,88 0 31,18 0-31,-89 0 31,18 0-15,0-18 0,-88 18-1,-53 0 1,0 0-1,-36 0 1,36 0 0,-17 18-1,-1-1 1,0-17 0,0 18-1,1 0 16,-19-18-31,1 17 47,0 1-47,-1 17 16,-17-17 0,18 35-1,17 0 1,-17 35-1,-1 18 1,-34 52 0,-1-34-1,18 35 1,-17-18 0,17 0-1,-18 35 1,0-52-1,18-54 17,0-17-17,0 0-15,0-18 32,0 53-17,0-35 1,0 0-1,0-35 1,0 0 0,18 17-1,-18-18 32,-35-34 0,17 17-47,-70-18 31,70 18-31,-70-17 0,-36-1 32,-34-17-17,17 35-15,-36-18 31,54 18-15,17-18 0,0 18-1,-17-17 1,-1 17 0,36-18-1,0 0 16,17 1-15,1 17 0,-71-35-1,35 35-15,0-18 16,18 0 15,35 18-15,35-17-1,-17 17 1,0 17 0,-1-17-1,-17 0 1,36 0 0,-1 18-1,0-18 1,1 0 15,-1 0 0,1 0-31,-1 0 16,0 18 15,1-18-15</inkml:trace>
  <inkml:trace contextRef="#ctx0" brushRef="#br0" timeOffset="34418.61">24342 3545 0,'-36'18'47,"19"0"-47,-19-18 0,-52 53 16,-35 52 0,88-87-16,-107 88 15,37-18 1,52-53-1,35-17 1</inkml:trace>
  <inkml:trace contextRef="#ctx0" brushRef="#br0" timeOffset="34768.81">24201 3581 0,'0'-18'16,"17"36"15,1-1-31,-1 19 0,54 69 16,-53-69-16,70 87 15,0 1 1,-17-36-1,-18-18 1,-36-34 15,1-19-15,-1 1-16,1-36 47,17 1-32,-17-19-15</inkml:trace>
  <inkml:trace contextRef="#ctx0" brushRef="#br0" timeOffset="35784.75">27640 2064 0,'-18'0'16,"1"0"-16,-1 0 31,1 0-31,-36 35 16,-36 36-1,1 34 1,88-69-16,-35 105 16,53-18-1,70 36 1,18-106 0,-18-35-1,35-36 1,1-35-1,70-88 1,-106 17 15,-53-70-15,-52 71 0,-72-18-1,37 88 1,-54 35-1,-53 71 1,88-35-16</inkml:trace>
  <inkml:trace contextRef="#ctx0" brushRef="#br0" timeOffset="36330.75">27711 2858 0,'0'35'32,"0"-18"-17,0 1-15,0 35 0,-18 106 32,18-53-32,-18-18 15,18-71 1,0 36-1,0-35 17</inkml:trace>
  <inkml:trace contextRef="#ctx0" brushRef="#br0" timeOffset="36578.3">27640 3369 0,'-18'0'0,"36"0"0,-53 18 15,17-18-15,-35 53 0,-70 35 31,17 0-15,18-17 0,70-54-16,-17 18 15,17-17 1</inkml:trace>
  <inkml:trace contextRef="#ctx0" brushRef="#br0" timeOffset="36858.15">27711 3440 0,'17'17'0,"-34"-34"0,52 34 0,-17 1 0,52 35 31,54 53-15,-71-36 0,-1-17-1,-52-35-15,36 17 16,-19-17 0,1-1-1</inkml:trace>
  <inkml:trace contextRef="#ctx0" brushRef="#br0" timeOffset="37229.61">27675 2822 0,'-17'0'0,"34"0"0,-70 36 16,36-19-16,-71 71 16,-1 1-1,72-72 1,-36 36 0,35-35-16,1-1 15</inkml:trace>
  <inkml:trace contextRef="#ctx0" brushRef="#br0" timeOffset="37499.97">27834 2893 0,'18'17'0,"-36"-34"0,53 34 15,1 1-15,17 17 0,52 89 16,-52-36 15,-17-35-31,-36 0 32,17-36-32,-17 19 31,18-36-31</inkml:trace>
  <inkml:trace contextRef="#ctx0" brushRef="#br0" timeOffset="38578.75">26035 3157 0,'-18'-17'31,"1"34"-15,17 1-16,-18-18 16,-52 88-16,-36 0 15,18 18 16,-1 18-31,54-71 32,0 17-17,17-35 1</inkml:trace>
  <inkml:trace contextRef="#ctx0" brushRef="#br0" timeOffset="39882.14">25859 3246 0,'0'-18'31,"17"0"-15,-17 1-1,18 17-15,0-18 16,17 0-1,-18 18-15,19 0 16,17-17 0,0 17-1,-36 17 1,89-17-16,-18 0 16,-35-17 15,-18 17-16,-17 0 1,0 0 15,-1 0-15,1 17 62,0-17-78,-1 0 31,1 0 32,0 0-48,-1 0 1,1 0 15,-1 18 63,-34 0-78,-1-18-1,1 17-15,17 1 16,-36 0-16,-17 34 16,-35 37 15,18-36-31,-1-1 15,36 1 17,-1 0-17,19-53-15,-18 53 16,-1-17 0,-17 16-1,36-34 1,-1 0-1,-17-1 1,17 1 0,-17 17-1,-18-17 1,35 0 0,-17-1-1,35 1 16,-18-18-31,1 17 32,17 1-17,-18 0 1,1-1 15</inkml:trace>
  <inkml:trace contextRef="#ctx0" brushRef="#br0" timeOffset="40178.18">25435 3845 0,'0'0'0,"18"0"0,0 0 16,-1 0 15,1 0-15,52 36-1,-17-19 1,-35 1-16,17-18 16,18 17-1</inkml:trace>
  <inkml:trace contextRef="#ctx0" brushRef="#br0" timeOffset="41246.04">26705 3263 0,'-35'18'31,"17"-18"-31,1 0 0,-54 17 15,54 1-15,-72-18 16,19 18 0,-36-1-1,35 1 1,-34 0 0,-1-1 15</inkml:trace>
  <inkml:trace contextRef="#ctx0" brushRef="#br0" timeOffset="41858.46">25876 3616 0,'53'-18'15,"-35"18"-15,17 0 0</inkml:trace>
  <inkml:trace contextRef="#ctx0" brushRef="#br0" timeOffset="42041.65">25753 3704 0,'0'0'0,"17"0"0,1 0 0,53 0 32,-54 0-32,19-17 0</inkml:trace>
  <inkml:trace contextRef="#ctx0" brushRef="#br0" timeOffset="48750.38">27534 2399 0,'-17'0'0,"70"0"93</inkml:trace>
  <inkml:trace contextRef="#ctx0" brushRef="#br0" timeOffset="49000.61">27940 2293 0,'18'-18'47</inkml:trace>
  <inkml:trace contextRef="#ctx0" brushRef="#br0" timeOffset="49360.28">27781 2328 0,'0'0'16,"-17"0"-16,17 18 47,-18-18-32,18 18 1,0-1-1,0 1-15,0 0 16,-18 17 0,18 0-1,0-17 1,0-1 15</inkml:trace>
  <inkml:trace contextRef="#ctx0" brushRef="#br0" timeOffset="51271.25">27993 741 0,'-18'53'15,"1"-36"-15,17 19 0,-53 17 31,35-1-15,0-34 0,18 0-1,18-54 17,-18 19-32,35-36 15,-35 35 1,36-17-16,-19 17 31,1 1-31,0-1 31,-1 18-31,1 18 16,17 17 0,0 36-1,-35-19 1,0 1-1</inkml:trace>
  <inkml:trace contextRef="#ctx0" brushRef="#br0" timeOffset="51472.96">27940 988 0,'0'0'0,"18"0"0,-1 0 0,19 0 16,34-18-16,-35 18 16</inkml:trace>
  <inkml:trace contextRef="#ctx0" brushRef="#br0" timeOffset="52171.91">28399 952 0,'0'0'0,"0"18"16,17 35 0,-17-35-1,0-1-15,0 1 16,18-36 31,-18-17-32,0-18 1,18-17 0,34-1-1,-16 36 16,-19 17-31,1 18 32,0 0-17,-18 35-15,0 1 32,0-19-17,0 1 16,17-18-15,1 0 0,0 0-16,17 18 15,0-1 1,-17 18 0,-1-17-1,-34 35 1,-19-18 15,1 1-31,18-36 31</inkml:trace>
  <inkml:trace contextRef="#ctx0" brushRef="#br0" timeOffset="52758.68">29563 970 0,'0'0'15,"0"18"-15,17-18 16</inkml:trace>
  <inkml:trace contextRef="#ctx0" brushRef="#br0" timeOffset="53070.28">30057 1005 0,'17'0'15,"-34"0"-15,52 0 0,-17-17 16,-1 17 0,1 0-1</inkml:trace>
  <inkml:trace contextRef="#ctx0" brushRef="#br0" timeOffset="53985.46">28275 1358 0,'53'18'15,"-35"-18"-15,88 0 0,52 0 31,72 17-15,-178-17-16,143 0 16,-37 0-1,1 0 1,-88-17 0,34 17-1,-69 0 1,34 0-1,-34 0 17,-19 0-17,1 0 17,-1 0-17</inkml:trace>
  <inkml:trace contextRef="#ctx0" brushRef="#br0" timeOffset="63358.28">27817 1129 0,'0'0'0,"-18"18"0,18-1 16,-18-17-16,18 18 31,18-53-15,-18 17-16,35-53 31,18-17-15,-18 18-16,1-1 31,-1 18-16,-17 18 1,-1 17 0,1 1-1,-1 34 1,-17 1 0,0-1-16,36 36 15,-1 18 16,0-1-31,1 1 32,-19-53-32,1 17 31,-18 0-15</inkml:trace>
  <inkml:trace contextRef="#ctx0" brushRef="#br0" timeOffset="63594.37">27940 1005 0,'53'0'63,"-35"0"-63,17 0 16,0 0-1</inkml:trace>
  <inkml:trace contextRef="#ctx0" brushRef="#br0" timeOffset="65408.3">28557 864 0,'0'0'0,"-35"36"31,35-19-31,-35 1 32,35-1-17,-18 36 1,1-53-16,17 36 16,-18-19-16,18 1 31,0 0-16</inkml:trace>
  <inkml:trace contextRef="#ctx0" brushRef="#br0" timeOffset="66018.42">28963 635 0,'0'18'0,"0"-36"0,18 36 0,-18-1 15,17-17-15,1 36 16,-36-1 0,-35-18 15,18 1-31,0 0 31,52-1-15,36 1-1,18 17 1,-18 1 0,-53-19-16,18 1 15,-36 17 1,-17 18 0,-36 0-1,-35 0 1,-17-18-1,70-35 1</inkml:trace>
  <inkml:trace contextRef="#ctx0" brushRef="#br0" timeOffset="66739.67">30021 864 0,'0'18'16,"-17"0"0,17-1-16,-53 71 15,18 1 1,35-72-16,-36 19 16,36-1-1</inkml:trace>
  <inkml:trace contextRef="#ctx0" brushRef="#br0" timeOffset="67069.22">30162 1058 0,'0'0'0,"0"-17"16,0-19-16,0 1 31,106-18-31,18 53 31,-54 18-15,1 17-1,-89 36 1,-52 17 0,17-35-1,18-18 1,70-35 31,-18-18-47,54 1 0,0-1 31,-54 18-31</inkml:trace>
  <inkml:trace contextRef="#ctx0" brushRef="#br0" timeOffset="67259.87">30709 1305 0,'0'0'0,"0"18"16,0 0-1,18-18 1,0 35 0,-18-18-1,17 19 1,-17-19-1</inkml:trace>
  <inkml:trace contextRef="#ctx0" brushRef="#br0" timeOffset="67419.75">31150 1235 0,'0'0'16,"18"-18"-1,17 0 1,-17 18-16,52-17 16,1 17-1</inkml:trace>
  <inkml:trace contextRef="#ctx0" brushRef="#br0" timeOffset="67718.73">32032 1235 0,'0'0'0,"36"0"16,-19 0-1,1 0-15,-1 0 16,19 0 0</inkml:trace>
  <inkml:trace contextRef="#ctx0" brushRef="#br0" timeOffset="69458.22">23248 1640 0,'35'0'47,"-17"0"-47,35 18 15,53-18 1,-71 0-16,88 0 16,-34 0-1,-36 0 1,-18 0 15,0 0-15,18-18-16,0 18 31,-35 0-15,-1 0 15</inkml:trace>
  <inkml:trace contextRef="#ctx0" brushRef="#br0" timeOffset="73952.16">23583 1817 0,'0'-18'15,"-17"18"64,-1 0-64,0 0 32,1 0-31,-1 0-1,18 18-15,-18-18 16,1 0 0,-1 17-1,-17 19 1,17-19-1,1 19 1,-1-1 0,18 0-1,0 18 1,18-35 0,-1 17-1,1-17 1,-1-18-1,1 17 17,35-17-17,0-17-15,-18-1 32,0 0-17,-17 1-15,0-19 31,-1 19-15,1-18 0,-18-1-1,0 19 1,0-1 0,0 0-1,0 1 1,-18-1-1,1 18 1,-1-18 15,-17 18-15,17 0 0</inkml:trace>
  <inkml:trace contextRef="#ctx0" brushRef="#br0" timeOffset="74828.64">23971 1852 0,'0'-18'78,"-17"54"126,17-19-189,0 1 1,-18 0-16,18 35 15,-18 35 1,1-35 0,-1 0-1,18-36 1,0 1-16</inkml:trace>
  <inkml:trace contextRef="#ctx0" brushRef="#br0" timeOffset="75402.5">24218 1887 0,'-17'18'109,"17"0"-109,0-1 0,-18 1 0,0 35 16,1 35-1,17-70-15,-18 52 16,18-35-1,0 1 1</inkml:trace>
  <inkml:trace contextRef="#ctx0" brushRef="#br0" timeOffset="76500.16">23689 2381 0,'0'0'0,"0"-17"125,-18 17-31,1-18-47,-1 18 15,0 18 1,18-1-48,-17-17-15,-1 53 16,1-35 0,-19 35-1,1 17 1,17-34-16,18-19 31,-17 1-15</inkml:trace>
  <inkml:trace contextRef="#ctx0" brushRef="#br0" timeOffset="76949.28">23812 2469 0,'18'-17'0,"-36"52"63,18-17-48,-17-18-15,17 17 0,-18 19 0,18-1 32,0 0-17,18-17 1,17-1 0,0-17-16,-17 0 15,35-35 1,-35-18-1,-1 36-15,-34-36 16,-1 0 0,0 35 15,18 1-31</inkml:trace>
  <inkml:trace contextRef="#ctx0" brushRef="#br0" timeOffset="77328.42">24165 2452 0,'18'-18'31,"-18"53"0,0-17-31,0 0 16,0-1-16,0 19 16,18-1-1,-18-17 1,17-1 0,1-17-16,35 0 31,-18-35-16,-17-18 1,-18 18 0,-18-1-1,0 19 1,1 17 0</inkml:trace>
  <inkml:trace contextRef="#ctx0" brushRef="#br0" timeOffset="78531.89">23566 2875 0,'-18'35'47,"18"-17"-47,-18 0 16,-52 88-16,52-54 15,0 1 16,1-35-31</inkml:trace>
  <inkml:trace contextRef="#ctx0" brushRef="#br0" timeOffset="78778.98">23865 2928 0,'0'0'0,"0"53"47,0-35-31,0-1 0,18 1-16,-18 0 15,-18 34 1,18-16-1,0-19 1</inkml:trace>
  <inkml:trace contextRef="#ctx0" brushRef="#br0" timeOffset="79027.98">24042 3052 0,'0'-18'16,"17"18"46,-17 35 1,0-17-48,0-1-15</inkml:trace>
  <inkml:trace contextRef="#ctx0" brushRef="#br0" timeOffset="86858.48">27711 4745 0,'-18'0'0,"18"-18"31,-18 36 31,1-18-30,-1 17-32,0-17 15,18 18-15,-52 35 16,16 0 0,36-35-16,-17 52 15,-1 1 1,36 35-1,-1-36 1,19 1 0,-1-36 15,18 0-15,17-35-1,-17 0 1,18-35-1,-36-18 1,36-35 0,-36 0-1,-17 17 1,-18-17 0,-18 35-1,-17 0 1,17 18-1,0 17 1,-17 0 15,-18 1-15,-17 17-16,34 17 31,19 1-31</inkml:trace>
  <inkml:trace contextRef="#ctx0" brushRef="#br0" timeOffset="87838.85">28258 4939 0,'35'0'62,"-18"0"-46,19 0-16,-1 0 0,71 0 16,88 0-1,-53 0 1,-71 0-1,-17 0 1,-35 0 0,0 0 15,-1-18-31</inkml:trace>
  <inkml:trace contextRef="#ctx0" brushRef="#br0" timeOffset="88274.59">28751 4710 0,'0'0'15,"-17"-18"-15,52 53 79,-17-17-64,-1-18-15,19 35 16,-1-17-16,35 35 0,-17-36 31,-35 1-15,0-18 15,-18 35-15,-36 36-1,19-54-15,-72 72 16,37-19-1,34-17-15</inkml:trace>
  <inkml:trace contextRef="#ctx0" brushRef="#br0" timeOffset="88906.55">27446 4286 0,'0'-17'0,"0"34"0,0-17 47,0 18-47,0 17 0,0 106 31,-18-17-31,36-36 31,0-35-31</inkml:trace>
  <inkml:trace contextRef="#ctx0" brushRef="#br0" timeOffset="89131.29">27746 4357 0,'0'0'16,"0"-18"-1,0 53 17,-18-17-32,18 35 15,0 88 1,0-70 15,0-18-31,0-36 31</inkml:trace>
  <inkml:trace contextRef="#ctx0" brushRef="#br0" timeOffset="89318.5">27446 4604 0,'-18'0'0,"36"-18"63,0 18-63,-1 0 0,89-18 15,18 18 1</inkml:trace>
  <inkml:trace contextRef="#ctx0" brushRef="#br0" timeOffset="89490.7">27905 4551 0,'17'0'31,"1"-18"-15,0 18 15,-1-17-31,19-19 16</inkml:trace>
  <inkml:trace contextRef="#ctx0" brushRef="#br0" timeOffset="89798.62">28099 4269 0,'17'-18'0,"-34"36"15,34-54-15,-17 72 31,0-19-15,0 19-16,-35 87 0,17-17 31,18-18-15,0-53-16,18-17 31,0 0-15,52-18-1,19-18 1,-19 0 0,1 1-1</inkml:trace>
  <inkml:trace contextRef="#ctx0" brushRef="#br0" timeOffset="91038.69">30074 4128 0,'0'17'63,"0"1"-63,0-1 0,0 1 16,0 88-1,-17-18 1,-1-35-1,18-18 1,0-17 0,0 0-1,0-1 17,0 1 30,0-1-15</inkml:trace>
  <inkml:trace contextRef="#ctx0" brushRef="#br0" timeOffset="91349.14">30004 4604 0,'-18'17'15,"36"-34"-15,-18 34 63,17-17-47,1 0-1,0 0-15,-1 0 0,36-17 16,35 17-1,-17-18 1,-53 18-16,17 0 16,-17-18-1,17 18 1</inkml:trace>
  <inkml:trace contextRef="#ctx0" brushRef="#br0" timeOffset="91986.93">30586 4463 0,'35'0'78</inkml:trace>
  <inkml:trace contextRef="#ctx0" brushRef="#br0" timeOffset="92349.21">30780 4057 0,'18'0'0,"-18"-18"15,0 36 17,0 0-17,0 105 1,-36 1 0,19-36-1,17-35 1,17-18-1,19-17 1,69-1 0,-69-17-16,87-17 15,-52-1 1,-54 18 0,1 0-1</inkml:trace>
  <inkml:trace contextRef="#ctx0" brushRef="#br0" timeOffset="93254">30551 4780 0,'0'0'0,"-18"0"16,0 0 15,18 18-31,-17-1 0,-36 72 16,35 16-1,18-34 1,35-18-1,1-18 17,-19-17-32,19-18 15,16-18 1,1-88 0,-53-17-1,-70 35-15,-36 52 31</inkml:trace>
  <inkml:trace contextRef="#ctx0" brushRef="#br0" timeOffset="94118.75">27817 5803 0,'0'-17'31,"-18"52"-16,18 0 1,0 18-16,-35 70 16,17 1-1,0-53 1,18-19 0,18-34-1,0-18-15</inkml:trace>
  <inkml:trace contextRef="#ctx0" brushRef="#br0" timeOffset="94452.05">28681 5962 0,'53'0'16,"-36"0"-16,89 0 16,71 18-1,-107-1 1</inkml:trace>
  <inkml:trace contextRef="#ctx0" brushRef="#br0" timeOffset="94683.1">28945 5856 0,'0'0'0,"18"35"47,-18-17-31,0 0-16,0-1 0,0 19 15,0-19 1,-18 71 0,-35 1-1,36-72-15,-1 36 0</inkml:trace>
  <inkml:trace contextRef="#ctx0" brushRef="#br0" timeOffset="95130.57">30515 5874 0,'0'0'16,"-17"0"-16,17 17 16,-18-17-16,-35 71 15,35-36-15,-34 71 16,34-18 0,18 0-1,18-17 1,-18-36-16</inkml:trace>
  <inkml:trace contextRef="#ctx0" brushRef="#br0" timeOffset="96049.12">27552 6950 0,'18'-18'16,"-36"36"-16,53-54 0,-17 19 0,35-18 15,70-1 1,-52 54 0,-1 88-1,-70 17 1,-53 18-1,-88 18 17,35-106-17,36-35 1,52-36 0,36 0-1,52-17 1,72 35-1,-19 18 1,1 17 0,-54-35-16</inkml:trace>
  <inkml:trace contextRef="#ctx0" brushRef="#br0" timeOffset="96228.74">28681 7250 0,'0'-18'16,"35"0"-1,-17 1 1,105-1 0,-88 18-16,107-18 15,-37 1-15</inkml:trace>
  <inkml:trace contextRef="#ctx0" brushRef="#br0" timeOffset="96668.39">29034 6914 0,'17'18'31,"-17"0"-15,18-1-16,0 36 15,-18 0 1,0 0 0,0 18-1,-18-36 1,18 18-1,-35-18 1,-1 18 0</inkml:trace>
  <inkml:trace contextRef="#ctx0" brushRef="#br0" timeOffset="97558.54">30568 6914 0,'0'0'0,"0"36"31,0-19-15,-35 107-1,-18 17-15,35-71 32,71-17-17,18-35 1</inkml:trace>
  <inkml:trace contextRef="#ctx0" brushRef="#br0" timeOffset="97898.52">30974 6950 0,'0'-18'0,"0"36"0,0-54 0,0 19 31,0 87 1,18 54-32,-1-18 15,1-53 16,-1-36-31,19-34 32,-1-36-17,-17 35-15,-1-70 16,-52 17 0,-53 1-1,0 34 1,70 19-1</inkml:trace>
  <inkml:trace contextRef="#ctx0" brushRef="#br0" timeOffset="99349.05">27693 8026 0,'35'-36'32,"-17"36"-32,35-17 15,-18 34 1,0 36-1,-52 18 1,-1-36 0,1-17-16,17-1 31,-18-17-15,53 0-1,-17 0-15,17 18 16,18 0-1,-18 17-15,-17 0 32,-53 36-17,-36 17 1,18-17 0</inkml:trace>
  <inkml:trace contextRef="#ctx0" brushRef="#br0" timeOffset="99564.98">28663 8237 0,'0'0'0,"35"-35"15,-35 17 1,36 18 0,52 0-1,53 18 16,35-36-31,-105 1 32,-53-18-17,-18 17-15</inkml:trace>
  <inkml:trace contextRef="#ctx0" brushRef="#br0" timeOffset="99778.9">28998 7973 0,'-17'0'0,"34"0"0,-52 17 15,35 1 1,35 17 0,106 36-1,-70-18 1,-36 17 15,-105 19-15,-54 16-1,71-69-15,36-36 16</inkml:trace>
  <inkml:trace contextRef="#ctx0" brushRef="#br0" timeOffset="100298.93">30709 8026 0,'0'0'0,"-17"35"47,17-17-32,17 52 1,-17-52-16,0 52 15,18-17-15,35 0 32,-35-53-32</inkml:trace>
  <inkml:trace contextRef="#ctx0" brushRef="#br0" timeOffset="100488.76">31186 8026 0,'0'35'62,"-18"-17"-62,18 17 0,-35 53 16,35-70-16,0 52 16,0 1-1,17-1 1</inkml:trace>
  <inkml:trace contextRef="#ctx0" brushRef="#br0" timeOffset="101359.31">28293 9066 0,'0'0'16,"0"18"15,0 0-15,70 17-1,-70-17-15,18-1 0</inkml:trace>
  <inkml:trace contextRef="#ctx0" brushRef="#br0" timeOffset="101491.09">28240 9454 0,'0'18'0,"0"-36"0,0 54 16,0-1 0,0-17-1,0 17 1,35 18-16</inkml:trace>
  <inkml:trace contextRef="#ctx0" brushRef="#br0" timeOffset="101630.48">28222 9895 0,'0'0'0,"0"18"16,-17 0-1,34 17 1,-17 0-1</inkml:trace>
  <inkml:trace contextRef="#ctx0" brushRef="#br0" timeOffset="101791.43">28116 10372 0,'0'17'0,"0"-34"0,0 52 31,0-17-16,18-18-15,-18 17 16,18 1 0,-1 0-16</inkml:trace>
  <inkml:trace contextRef="#ctx0" brushRef="#br0" timeOffset="103228.95">27728 11906 0,'18'0'0,"-18"36"31,0-19-31,-35 107 16,-18 52 0,17-70-1,1-53 1,35-36-16,-17 1 16,34-71 15,-17 35-31,88-140 31,-17-19-15,-53 160-16,35-89 0,-36 71 31,1 17-15,-1 0-1,36 54 1,18 87-1,-53 18 1,-18 0 0,0-88-1,0-35 1</inkml:trace>
  <inkml:trace contextRef="#ctx0" brushRef="#br0" timeOffset="103429.37">27675 12259 0,'0'0'0,"-17"0"0,52 0 31,-17 0-15,-1-18-16,54 18 15,52-17 1,-87-1-16,69 18 16,-34 0-1</inkml:trace>
  <inkml:trace contextRef="#ctx0" brushRef="#br0" timeOffset="103612.72">28399 12136 0,'17'-18'32,"1"18"-17,35-18 1,123 1 0,-52-1-1,-71 0 1</inkml:trace>
  <inkml:trace contextRef="#ctx0" brushRef="#br0" timeOffset="103841.26">28610 11959 0,'0'0'0,"18"35"47,0-35-31,17 36-16,53 34 31,-53-17-15,-17-18-1,-53 1 1,-1 17 0,19-53-1</inkml:trace>
  <inkml:trace contextRef="#ctx0" brushRef="#br0" timeOffset="104193.7">29686 12206 0,'0'0'15,"18"0"17,0 0-32,87-18 15,89-17 1</inkml:trace>
  <inkml:trace contextRef="#ctx0" brushRef="#br0" timeOffset="104338.77">30392 12188 0,'0'0'16,"17"-17"0,1 17-1,17-18 1,106-17-16,-105 35 16,105 0-16</inkml:trace>
  <inkml:trace contextRef="#ctx0" brushRef="#br0" timeOffset="104510.71">31044 12100 0,'18'0'16,"0"-17"0,-1 17-1,36-18-15,106 0 16,-71 1-1</inkml:trace>
  <inkml:trace contextRef="#ctx0" brushRef="#br0" timeOffset="112288.69">24148 1235 0,'0'-18'15,"17"36"64,-17 17-79,0-17 15,0-1-15,18 1 16,-18 0-16,18-1 31,-1 1-15,71-71-1,-52 35-15,87-52 16,-17 17 0,-53 35-1,-35 1 1,-1 17-1,1-18 1</inkml:trace>
  <inkml:trace contextRef="#ctx0" brushRef="#br0" timeOffset="112831.18">24571 1094 0,'0'0'0,"-18"17"78,18 1-78,-17 0 16,17-1-16,-53 71 16,35-35-1,18-17 1,0-1 0,0-18-1,35 1 1,71-36-1,141-52 1,-106-1 15,-35 36-15,-71 35 0,-35-18-1,18 18-15,0 0 31,-1-17 32</inkml:trace>
  <inkml:trace contextRef="#ctx0" brushRef="#br0" timeOffset="118172.6">27887 1535 0,'18'0'0,"-36"0"0,53 0 16,-17 0-16,53 0 16,87 0-1,-17 0 1,53 17-1,-141-17-15,124 36 32,-19-19-17,1 1 1,-18-1 0,0 1-16,1 0 31,16-18-16,-87 17-15,-1-17 32,-17 0-17,36 18 1,-19-18 0,18 18-1,-52-18 1,-1 17-1,-18-17 1,19 0 15,-1 18-31,36-18 32,-18 0-32,-18 0 15,18 0 16,0 0-31,0 0 32,-18-18-17,-18 18 1,1 0 0,0 0 15,-1 0-16</inkml:trace>
  <inkml:trace contextRef="#ctx0" brushRef="#br0" timeOffset="122858.6">4939 882 0,'0'0'0,"18"0"47,-1 0-47,36-18 16,18 18-16,-54-17 15,36 17 1,-35 0 0,17 17-1</inkml:trace>
  <inkml:trace contextRef="#ctx0" brushRef="#br0" timeOffset="123229.83">5239 864 0,'0'0'0,"-18"18"62,18 17-46,0-17-1,18 70 1,-18 18 0,0 0-16,0-89 0,0 54 31,0-36-15,0 0-1,0-17 1,-71 17-1,-17 1 1,-35-19 0,87 1-1,1-18 1,88-53 15</inkml:trace>
  <inkml:trace contextRef="#ctx0" brushRef="#br0" timeOffset="123660.86">5644 1199 0,'0'0'16,"-17"-17"-16,17-1 31,-35 36-15,17-1-16,-17 19 15,17 17 1,0-53-16,18 53 16,-17-36 15,17 1-31,35-36 47,-17 18-47,-1-17 31,1 17-31,0 0 16,17 17-1,0 1 1,0-1-1,-17-17 1,35-17-16</inkml:trace>
  <inkml:trace contextRef="#ctx0" brushRef="#br0" timeOffset="123910.48">5944 1199 0,'0'0'0,"18"0"15,-18 18 16,18 17-15,34 36 0,-16-36-16,-19-17 31,1-18-15,17-71-1,1-17 1,-1 35-1,18 18 1</inkml:trace>
  <inkml:trace contextRef="#ctx0" brushRef="#br0" timeOffset="124278.71">6403 1199 0,'18'0'15,"-36"0"-15,53 0 16,-17 0-1,-1-17 17,-69 34 15,52 1-47,-71 70 15,53-52 1,18-19-1,18 1 1,0-36 0,17 18-1,0 0 1,0 18 0,-17-18-16,17 17 15,1 1 1,-19-18-1,36 0 1</inkml:trace>
  <inkml:trace contextRef="#ctx0" brushRef="#br0" timeOffset="124940.81">8449 988 0,'0'0'0,"0"-18"15,0 53 17,0 1-17,-18-19-15,1 107 16,17-1-1,0-17 1,0-88 0,17 17-1,36-35 1</inkml:trace>
  <inkml:trace contextRef="#ctx0" brushRef="#br0" timeOffset="125140.81">8696 1076 0,'0'-18'0,"0"36"0,0-53 31,0 17-15,0 71 15,0 0-31,18 35 0,-18 0 31,0-17-15,0-36-1</inkml:trace>
  <inkml:trace contextRef="#ctx0" brushRef="#br0" timeOffset="125294.21">8308 1305 0,'-18'0'0,"36"0"0,-53 0 15,88 0 1,105 0-1,1-17 1,-35-19 0</inkml:trace>
  <inkml:trace contextRef="#ctx0" brushRef="#br0" timeOffset="125461.08">8978 1252 0,'0'0'0,"18"-17"47,-1 17-31,1 0-16,106-36 16</inkml:trace>
  <inkml:trace contextRef="#ctx0" brushRef="#br0" timeOffset="125838.93">9208 935 0,'0'0'0,"-18"0"0,36 35 47,-18-17-47,17 35 0,-17 70 31,-17 36-15,-1-18-1,18-53 1,35-35 0,0-53-1,71 0 1,-88 0-16,52-17 15,-34-1 1,-1 18 0,-17-18 15,35 18-15,-18-17-16</inkml:trace>
  <inkml:trace contextRef="#ctx0" brushRef="#br0" timeOffset="126048.97">9895 1482 0,'0'0'0,"18"-18"62,0 18-46,17 0-1</inkml:trace>
  <inkml:trace contextRef="#ctx0" brushRef="#br0" timeOffset="127991.38">5927 2081 0,'17'-17'46,"19"17"-30,34 0-16,212-18 16,-141 18-1,248 18 1,-72-1 0,36 1-1,-53-36 1,-36 18-16,-70 18 31,-141 0-15,-18-1-1,1-17 1,-1 36 0,53-19-1,-35-17-15</inkml:trace>
  <inkml:trace contextRef="#ctx0" brushRef="#br0" timeOffset="131039.2">28557 1799 0,'18'0'0,"-36"0"0,71 0 0,-17 0 0,-1 0 15,247 18 1,-35-1-16,0-17 31,-53 18-15,-71 0-1,-34-18 1</inkml:trace>
  <inkml:trace contextRef="#ctx0" brushRef="#br0" timeOffset="131389.87">28875 2099 0,'70'0'31,"-34"0"-31,-1 0 0,36 0 15,211-18 1,-18 1 0,-105-1-1,-124 18-15,71-18 16,-53 18 0,-35 0-1,-1 0 16,1-17-31</inkml:trace>
  <inkml:trace contextRef="#ctx0" brushRef="#br0" timeOffset="135370.41">27834 1446 0,'53'-17'31,"-18"17"-31,36 17 15,194-17 1,70 53 0,-124-17-1,-52-1 1,-124-35-16,54 18 16,-54-18-1</inkml:trace>
  <inkml:trace contextRef="#ctx0" brushRef="#br0" timeOffset="135719.49">27887 1658 0,'71'0'16,"-1"0"-16,89 0 15,106 18 1,-89-18-1,-35 17 1,-35-17 15,-71 18-31,-17-18 32</inkml:trace>
  <inkml:trace contextRef="#ctx0" brushRef="#br0" timeOffset="141150.76">3034 1323 0</inkml:trace>
  <inkml:trace contextRef="#ctx0" brushRef="#br0" timeOffset="141340.21">3193 1693 0,'0'0'0,"-18"36"15,0-19 1,1 19-16,-54 69 16,1 36-1</inkml:trace>
  <inkml:trace contextRef="#ctx0" brushRef="#br0" timeOffset="142099.13">2999 1411 0</inkml:trace>
  <inkml:trace contextRef="#ctx0" brushRef="#br0" timeOffset="142312.44">3246 1817 0,'0'17'0,"0"-34"15,0 52-15,-18-17 0,18-1 0,-18 89 32,-35 18-32,-70 34 31</inkml:trace>
  <inkml:trace contextRef="#ctx0" brushRef="#br0" timeOffset="154399.34">24059 3069 0,'0'-17'47,"18"17"-32,-18-18 1,18 0 31,-18 1-32,0-1 17,17 18-32,-17-18 31,0 1 0,0 52 32,0-17-63,0-1 15,0 19 1,0 16-1,-17 37 1,17-36 0,0-18-1,0-18 1,-18 1 0</inkml:trace>
  <inkml:trace contextRef="#ctx0" brushRef="#br0" timeOffset="157278.74">20708 547 0,'-18'0'15,"18"-18"1,-17 18 0,-1 0-1,-17 0-15,0 18 31,-1 17-15,36-17-16,-35 70 16,17 0-1,54-17 1,-1-18 0,18-18-1,0-18 1,35-34-1,-35-18 1,-18-36 15,-17 18-15,-36-35 0,1 35-1,-19 0 1,1 35-1,0 1 1,-36 34 0</inkml:trace>
  <inkml:trace contextRef="#ctx0" brushRef="#br0" timeOffset="159798.94">23107 1588 0,'18'0'0,"-1"-18"32,1 18-32,35 0 15,-36 0-15,72 0 16,-54 0-16,88-18 16,1 18-1,35 0 1,-89 0-1,1 0 1,-36 0 0,-17 0-1,-1 0 17,1 0-1,0 0-16</inkml:trace>
  <inkml:trace contextRef="#ctx0" brushRef="#br0" timeOffset="164920.56">21096 706 0,'0'0'0,"35"0"125,-17 0-109,0 0-16,-1 17 0,54-17 16,17 0-1,0 0 1,-52 0-1,-1 0 1,-18 0 0</inkml:trace>
  <inkml:trace contextRef="#ctx0" brushRef="#br0" timeOffset="165328.84">21396 582 0,'0'0'0,"-18"0"31,36 35 31,0-35-46,-1 18-16,-17 0 0,36-1 16,-1 19-1,-18-19 1,1 1 0,0-1 30,-36 19-46,-52 70 32,52-89-32,-53 71 15,54-52 1,52-19-16</inkml:trace>
  <inkml:trace contextRef="#ctx0" brushRef="#br0" timeOffset="168192.84">21978 441 0,'0'0'16,"-18"35"62,18-17-78,0 0 0,0 34 15,0-34 1,18 53 0,0-18-16,-18-18 31,17-18-15,-17 1-1,0 0 1,36-18-1,17 0 1,17-18 0,-17 0-1,-18 1-15</inkml:trace>
  <inkml:trace contextRef="#ctx0" brushRef="#br0" timeOffset="168558.99">22437 635 0,'0'0'0,"0"-18"0,0 54 63,-18-19-48,18 1 1,0 0-16,0-1 15,0 18 1,18 18 0,17-35-1,18-18 1,0-35 0,-36 17-1,-34-52 1,17 52-16,-18-17 15,-17-18 17,-18 17-32,35 36 15</inkml:trace>
  <inkml:trace contextRef="#ctx0" brushRef="#br0" timeOffset="169010.67">22631 529 0,'0'18'16,"0"-1"-16,0 1 16,17 17-1,1 1 1,-18-19-16,18 1 15,-18 0 1,17-18 15,1-18-15,35-17-16,-36 17 31,19 0-15,-1 18 15,0 18-15,1-18-1,-1 0 1,-18 0 0,19-35-1,-36 17 1,17 0-1,19 1-15</inkml:trace>
  <inkml:trace contextRef="#ctx0" brushRef="#br0" timeOffset="169689.01">23407 476 0,'35'0'47,"-35"18"-47,18-18 0,-1 18 0,19 17 15,-1 35 1,0-34 0,-17-19-1,-1-17 17,19-17-17,17-72-15,-36 54 16,19-53-1,-19 53 1,1-1 0</inkml:trace>
  <inkml:trace contextRef="#ctx0" brushRef="#br0" timeOffset="170041.07">24007 512 0,'-36'0'15,"36"17"-15,-17 1 16,17 35-1,0 17 1,17-34-16,19-19 31,-19 1-15,1-36 0,-1-17-1,-17-18 1,-17 18-1,-1 17 1,1 0 0</inkml:trace>
  <inkml:trace contextRef="#ctx0" brushRef="#br0" timeOffset="170318.99">24218 247 0,'0'0'0,"0"53"47,0-35-31,0-1-16,-35 89 15,17 0 1,18-18 0,18-17-1,0-54 1</inkml:trace>
  <inkml:trace contextRef="#ctx0" brushRef="#br0" timeOffset="170549.41">24483 406 0,'0'0'0,"17"35"47,-17-17-47,0 52 16,-17 1-1,17-18 1,0 0 0</inkml:trace>
  <inkml:trace contextRef="#ctx0" brushRef="#br0" timeOffset="171521.16">24324 688 0,'-18'-18'16,"71"18"0,0 0-1,106-17 1,-71-19 0,-17 19-1,-36-1 1,-17 0-1,-1 18 1,-34 36 31,-1-36-47,0 35 16,18-17-1,18-1 16,0-34-15,-1 17 31,1 0-31,0 0-16,17 0 15,53 17 1,-35-17-1,-18-17 1,0 17 0,1-18-1,-19 0 17,1 18-1,0 0-16,-1 18 1,36 17-16,-17 36 31,-19-1-15,-17-17 0,0 0-1,0-35 1,0-1-1,18-52 32,-18 18-47,70-72 16,-17-16 0,-17 16-1,-19 54 16,-34 35-15,17-18-16,-18 18 0,-35 36 31,53 34-15,71 1 0,17-18-1,0-53 1,-70 0-1,-1 0-15</inkml:trace>
  <inkml:trace contextRef="#ctx0" brushRef="#br0" timeOffset="173339.05">19773 1852 0,'0'0'0,"18"18"16,17-18-1,0 0 1,-17 0-16,53-36 16,34-34-1,-69 17 1,-19 35 0,1 1-1,-36 52 16,18 0-15,-35 53 0,35-17-1,0-36 1,-18-17 0</inkml:trace>
  <inkml:trace contextRef="#ctx0" brushRef="#br0" timeOffset="173585.67">19897 2099 0,'0'0'0,"-18"18"16,36-18 31,-1 0-47,89 0 15,-18-36 1,-17 36 0,-1-17-1,19 17 1,-54-18-16</inkml:trace>
  <inkml:trace contextRef="#ctx0" brushRef="#br0" timeOffset="173771.84">20391 1905 0,'-18'-18'32,"53"18"-32,0 0 15,1 0-15,70-17 16,-53-1-1,-18 18-15</inkml:trace>
  <inkml:trace contextRef="#ctx0" brushRef="#br0" timeOffset="174021.87">20585 1729 0,'0'0'15,"-18"17"16,36 1-15,-1 0-16,1-1 31,0 1-15,-18 17 0,0 0-1,-18 18 1,18 0-1,-35 0-15</inkml:trace>
  <inkml:trace contextRef="#ctx0" brushRef="#br0" timeOffset="176429.15">21026 1640 0,'0'-17'16,"17"70"46,-17-36-62,0 19 0,0-19 0,-17 107 16,-1-18-1,18-36 1,-18-52 15</inkml:trace>
  <inkml:trace contextRef="#ctx0" brushRef="#br0" timeOffset="176932.51">21149 1693 0,'18'-17'16,"-18"34"15,0 1-31,17 17 16,-17 53-1,0-70-15,0 17 16,0 1-1,-17-1 1,-1-35 15,-17 0-15,-1 18 0,1-18-1,70-18 16,18 0-15,0 1 0,-17 17-1,-1-18 1,-18 18 0,1 18-1,0 17 1,-1 0-1,-17 0 1,18-17 0</inkml:trace>
  <inkml:trace contextRef="#ctx0" brushRef="#br0" timeOffset="177069">21378 1817 0,'0'0'0,"0"-18"0,0 1 16,0-1 0,18 0-1,17 1 1</inkml:trace>
  <inkml:trace contextRef="#ctx0" brushRef="#br0" timeOffset="177700.81">21590 1782 0,'-18'0'0,"-35"52"31,36-52-31,17 36 0,53 34 32,17 1-17,-17-18 1,-35 0-1,-36 52 1,-52-34 0,17-36-1,0-17 1,35-18 0,1-18-1,87-88 1,71-17-1,53-71 1,-106 35 0,-70 53 15,-18 71-15,-18 18-1,-17 34 1,-35 89-1,52 17 1,18-17 0,0-70-1,18-36 32,-1 0-47,1 35 16,35 18-1,-18 0 1,-17-18 0,-18-17 15</inkml:trace>
  <inkml:trace contextRef="#ctx0" brushRef="#br0" timeOffset="177951.26">22243 1817 0,'17'0'31,"1"0"-31,0 35 16,-18-17-16,35 35 16,-18-36-1,-17 1 1,18 0-1,17-71 1,1-18 15,-19 36-31,1 17 16</inkml:trace>
  <inkml:trace contextRef="#ctx0" brushRef="#br0" timeOffset="178579.27">22542 1782 0,'0'17'16,"-17"1"-16,-1 17 16,1 36-1,17-36 1,17 0 0,18-17-1,18-18 1,0-53-1,-35 35 1,-36 1 15,-17 17 1,70-18 30,-17 18-62,0 0 0,-18-18 16,17 18-16,36-35 15,-18-18 1,1 18 0,-19-18-1,1 35 1,-18 1-1,18-1 1,-1 0 0,1 1-1,-18-1 17,18 18-17,-1 18 16,-17 17-31,18 53 32,-36-70-32,18 88 15,-35-53 1,17 17 0</inkml:trace>
  <inkml:trace contextRef="#ctx0" brushRef="#br0" timeOffset="178778.95">22772 2170 0,'17'17'31,"1"-17"-31,0 0 16,17-17-1,-17 17-15,-1 0 0,1 0 16</inkml:trace>
  <inkml:trace contextRef="#ctx0" brushRef="#br0" timeOffset="179950.03">22084 2540 0,'18'0'0,"-36"0"15,53 0-15,0 0 0,1 0 16,-19 0-16,36 0 16,-17-18-1,-1 18 1</inkml:trace>
  <inkml:trace contextRef="#ctx0" brushRef="#br0" timeOffset="180449.47">22384 1041 0,'0'0'0,"53"17"0,-18-17 0,0 0 15,71 18-15,106-18 16,17 0-1,-88-18 1,-70 18 0,-36 0-1</inkml:trace>
  <inkml:trace contextRef="#ctx0" brushRef="#br0" timeOffset="180899.26">21096 2505 0,'53'-18'31,"-18"18"-31,1 0 0,-19 0 0,107-18 16</inkml:trace>
  <inkml:trace contextRef="#ctx0" brushRef="#br0" timeOffset="181400.1">22966 1023 0,'0'0'0,"17"0"0</inkml:trace>
  <inkml:trace contextRef="#ctx0" brushRef="#br0" timeOffset="190651.48">19738 18 0,'-18'17'0,"36"-34"0,-36 70 0,1-36 16,-1 54-16,-35 70 15,-17 71 1,34-160-16,-52 160 31,70-159-31,-34 123 0,-37 107 16,36-36 15,-17-18-31,17-35 31,18-35-15,17 17-16,0-52 31,1-54-15,17-17-1,0-35 1,17 35 0,36-1-1,-17 1 1,52 36-1,-18-54 1,89 0 0,-18-35 15,36 0-31,-36 0 31,17 18-15,-52-1-16,53 1 31,-36-18-15,19 18-1,-19-18 1,18 35 0,0-35-1,0 0 1,0 0-1,-52 0 1,-19 0 0,89 0 15,-36 0-31,19 0 31,-37 0-15,-16 0-1,-36 0 1,17-18 0,1 18-1,-18-17 1,-36 17 0,54-18-1,-18-17 1,17 0-1,-17-1 1,0 1 0,35-53 15,-17 0-15,-1-36-1,1 18 1,-53 89-16,70-72 0,-35 54 31,0-18-15,-18 0-1,-17-17 1,-1 17 0,18-18-1,-17 36 1,0-18-1,17 0 1,-17 0 0,35-17 15,-18 34-31,18-16 16,17-1 15,18 17-31,54 1 31,-72 17-31,36 1 31,-35 17-15,17 17 0,53-17-1,18 18 1,-18 0-1,17 17 1,-34-17 0,-36-1 15,88-17-15,-52 18-1,-36-18 1,0 0-1,1 0 1,34-18 0,36-17-1,-53 17 1,-36-17 0,18-18-1,1-17 1,34-36-1,-17 18 1,-36-1 0,-34 54-1,-19-36 17,1-17-17,-53-18 1,-18-52-1,-18 52 1,18 18 0,0 17-1,36 54-15,-36-36 16,-35-18 0,-18 18-1,0 35 1,0 1-1,-17-1 1,34 1 0,-16 17 15,16-18-31,-16 18 31,34-18-15,0 1-1,-52-1 1</inkml:trace>
  <inkml:trace contextRef="#ctx0" brushRef="#br0" timeOffset="191672.8">24324 0 0,'-18'0'0,"36"0"0,-53 0 0,-36 18 15,18-1 1,-35 19 0,18-19-1,-36 18 1,35-17 15,-52 17-15,-1-17-16,-35 0 31,18-1-15,18-17-1,17-17 1,53 17 0,-17 0-1,-19 0 1,19 0-1,35 0 1,-54-18 0,54 18-1,-36-18 17,1 1-17,-18-1 1,17 0-16,-17 1 31,-35-1-31,-1 18 31,-17 0-15,17 0 0,36 18-1,0-18 1,18 17-1,-19 1 1,-52 0 0,35-1-1,18-17 1,0 0 0,-35 0-1,-19 18 16,37-18-15,-19 0-16,36 0 31,-18 0-15,36-18 0,17 18-1,0-17 1,17 17-1,-17 17 1,-52-17 0,34 18-1,18-18 1,0 18 0,18-18-1,-18 17 16,35 1-15,18 53-16</inkml:trace>
  <inkml:trace contextRef="#ctx0" brushRef="#br0" timeOffset="206020.18">27499 2099 0,'0'0'0,"-35"0"109</inkml:trace>
  <inkml:trace contextRef="#ctx0" brushRef="#br0" timeOffset="214199.36">25329 1993 0,'0'-17'94,"-17"17"-16,-1 0-15,1 0-32,-1 0 0,0 0-15,1 17 31,-1-17-16,18 18-16,-18-18-15,1 17 16,-1-17-16,18 18 0,-18-18 16,18 18-1,-35-1 1,17 1 0,1 17-1,-1 1 1,1-36-16,-1 52 15,-17-16 1,17 17 0,18 0-1,-18 0 1,1 17 15,17 1-15,0-54-16,17 36 15,19 71 1,17-54 0,17 18-1,-17-17 1,35 0 0,-17-36-1,52 0 1,36-17-1,-53-18 1,-18 0 0,0-18-1,36-17 1,17-36 0,-35 18-1,17-17 16,-70 17-15,0 0 0,35-53-1,-17 18 1,-1 17 0,-34-17-1,-1-18 1,-18 18-1,-17-18 1,0 18 0,-17 18-1,-18-36 17,-1 35-32,1 1 31,0 17-16,-18 0 1,18 18-16,-1-1 31,19 19-31,-54-19 16,36 1 0,-18 17-1,18 1 1,-54-19-1,19 36 1,-36-17 0,53-1-1,0 18 1,0-17 0,0 17-1,18 0 16,-35 0-15,17 0-16,-18 0 31,18 17-15,0 1 0,-17-1-1,17 1 1,0 17-1,0-17 1,18 0 0,-18 17-1,0 0 1,0 18 15,0-35-15,35 17-1,-17 0 1,0 1-16,-1 17 31,1 17-15,0-17 0,17 0-1,1 0 1,-19 0-1,19 35 1,-1-35 0,0 35-1,18-35 1,-17 18 15,17-19-31,-18 1 31,18 0-15,18 18 0,-18-36-1,35 18 1,-35-35 0,35 17-1,-17 18 1,17-18-1,18 18 1,0 0 0,0-35-1,0 17 1,-18-17 0,18-1-1,0-17 1,53 0 15,-71-17-31,89-19 0,-19-17 31,-16-35-15,-36 0-16</inkml:trace>
  <inkml:trace contextRef="#ctx0" brushRef="#br0" timeOffset="-206135.39">25594 2946 0,'0'17'125,"0"1"-94,0 0-31,-18 17 16,-17 53-1,0 18 1,0 0 0,35-71-1,-36 88 1,19 1-1,-36 17-15,53-106 0,-53 124 32,0 0-32,-18 35 31,18-53-15,0 35-1,1-35 1,-19 71-1,18-35 1,-17-1 15,34-53-31,1 19 16,0 16 15,-18 54-31,35-53 16,1 52-1,-1-34 17,-17 17-32,-1-53 31,1 0-15,17-53-16,1-35 31,-1 35-16,18-35 1,-35 18 0,0 17-1,-18 0 1,17 0 0,1-35 15,17 0-16,18-18 1,-17 1 0,-1-1-1,18-17 1,0-1 0</inkml:trace>
  <inkml:trace contextRef="#ctx0" brushRef="#br0" timeOffset="-205735.72">23971 7602 0,'0'-17'16,"0"34"-16,0-52 15,0 88 48,18-35-63,-18-1 16,0 1-16,0 88 0,0-71 15,18 36 1,17 34-1,-18-52 1,19-17 0,52-19-1,71-87 1,105-107 0,-140 71-1,-18-35 16,-36 53-31</inkml:trace>
  <inkml:trace contextRef="#ctx0" brushRef="#br0" timeOffset="-202156.03">22542 8802 0,'0'0'0,"0"-35"31,0 17-16,-17 18 1,17-18-16,-35 18 16,-1 18-1,-70 52 1,18 1 0,35 0-1,53-54-15,0 54 31,18-36-15,53 0 0,87-35-1,-17-53 1,1-35 0,-54 0-16,-71 35 31,-17 35-31,0 1 31,-53 123 0,1-1-15,34-87-16,18 70 16,18-35-1,17 0 1,18-35-1,-18-18 17,-17-18-32,-18-17 31,-18-36-31,0 1 16,1-18 15,17 17-31,0 36 31,17 17-15,54 18-1,35 18 1,-36 35 0,-17 0-1,-53 17 1,0 1 15,0-54-15,36-52 15,16-53-15,-16 70-1,-19 18 1,19 18-16,-19-1 31,-17 1-31,0 0 16,18-1-1,-18-34 32,0-1-47,35 0 16,0 1-1,18 34 17,-17 1-32,-19 17 31,1 18-15,0-17-1</inkml:trace>
  <inkml:trace contextRef="#ctx0" brushRef="#br0" timeOffset="-201676.26">23795 9049 0,'0'-18'0,"0"36"0,0-54 16,17 36-1,-17-17 1,-17 34 0,-1 36-1,-17 106 1,0-18-1,-1 0 1,19-70 0,17-36 15,0-17-31,-18-18 31,18-18-15,-18-105-16,36-54 31,-18 142-31,18-88 16,17 34-1,0 36 1,36 36 0,17 34-1,-35 36 1,-53 36-1,-124 16 1,19-52 15,34-53-15</inkml:trace>
  <inkml:trace contextRef="#ctx0" brushRef="#br0" timeOffset="-201354.26">24077 9296 0,'0'0'0,"18"0"47,-1-18-47,19-17 15,34-36 1,-35 18-1,-17 36 1,-18-1 0,0 36 15,0 35-31,0 0 31,18-36-15,-1 1-1,19-36 1</inkml:trace>
  <inkml:trace contextRef="#ctx0" brushRef="#br0" timeOffset="-201227.25">24324 9031 0,'-18'-18'16,"36"36"-16,-53-71 16,17 36-1,0-1-15,18-17 16,18 17 15,17 18-31</inkml:trace>
  <inkml:trace contextRef="#ctx0" brushRef="#br0" timeOffset="-200255.06">24342 9208 0,'0'0'0,"0"17"16,0 1-1,17-18 1,1 0-16,88-53 16,0-35-1,35-177 1,-71 89 0,-17 52-1,-53 89 1,-35 35 15,17 18-15,-52 52-16,17 36 31,0 70-31,18-35 31,17-17-15,18-18-1,18-53 1,17-18 0,35-35-1,36-35 1,-18-1 0,-17-34-1,-53 52-15,-1-35 16,1 36-1,-36-1 17,-35 71-32,18 18 31,35 34-15,35-52-16,1-17 31,17-36-16,70-89 1,-52-16 0,-54 34-1,-17 0 1,-35 54 0,0-1-1,17 0 1,53 1 15,36 34-15,35-17 15,-18 18-31,-70 17 31,-1 18-15,-52 53-16,35-18 31,0-70-31,0 35 16,18-18-1,17-17 1,35-18 0,-52-18-1,0 1-15</inkml:trace>
  <inkml:trace contextRef="#ctx0" brushRef="#br0" timeOffset="-188080.08">22419 9807 0,'18'0'16,"-1"-17"-16,1 17 16,52 0-16,177 35 15,124 0 17,123 36-32,-124-36 15,-88-17 16,-158-1-31,-54-17 32,-52 0-17,17-17 1,-17 17 0,0 0-16,17 0 15,-17 0 1,-1 0-1,1 0 1</inkml:trace>
  <inkml:trace contextRef="#ctx0" brushRef="#br0" timeOffset="-180025.1">9331 4357 0,'0'0'16,"18"17"93,-18 1-93,0 0 0,17-18-16,-17 17 15,53-17 1,53-17-16,88-71 31,-71 17-15,-52 36-1,-53 17-15,-1 0 16,19 1 0,-19 17-1</inkml:trace>
  <inkml:trace contextRef="#ctx0" brushRef="#br0" timeOffset="-179627.11">9701 4198 0,'-17'-18'16,"-1"18"-1,18 18 1,0 17 0,0-17-16,-18 17 15,18 36 1,18-36 0,-18 0-1,18-17 1,17 0-1,88-54 1,1-34 0,-36 35 15,-70 17-15,-1 0-1,1 1 1</inkml:trace>
  <inkml:trace contextRef="#ctx0" brushRef="#br0" timeOffset="-174427.42">5891 4463 0,'36'0'47,"-19"0"-47,1 0 16,88 0 0,-71 0-16,106-18 15,-70 18 1,17 0-1,-35-18 1,-36 18 0,-34 18-1</inkml:trace>
  <inkml:trace contextRef="#ctx0" brushRef="#br0" timeOffset="-174176.22">6174 4586 0,'35'0'31,"-17"0"-31,-1-18 0,1 18 16,35-17-1,-36 17-15,19 0 16,-19 0 0,19 0-1,-1 0-15</inkml:trace>
  <inkml:trace contextRef="#ctx0" brushRef="#br0" timeOffset="-170454.95">24359 1852 0,'0'-18'94</inkml:trace>
  <inkml:trace contextRef="#ctx0" brushRef="#br0" timeOffset="-168947.31">24377 1887 0,'18'18'0,"-1"-18"63,1 0-32,-18 18-16,18-18 1,-1 0 0,36 0-16</inkml:trace>
  <inkml:trace contextRef="#ctx0" brushRef="#br0" timeOffset="-165347.25">12735 1429 0,'18'0'47,"0"0"-31,-1 0-1,1 0-15,-1 0 16,19 17 0,17-17-16,35 0 31,53-17-15,-18-1-1,1 18 1,-36 0-1,18-18 1,0 18 0,0 0-1,-89 0-15,107 0 32,-18-17-17,17 17 1,-52 0-16,-36 0 31,0-18-15,-17 18 31,-1 0-16</inkml:trace>
  <inkml:trace contextRef="#ctx0" brushRef="#br0" timeOffset="-163983.05">13194 1905 0,'0'-18'31,"0"1"0,0-1-15,0 0 0,0 1 15,-35 34 16,-36 89-32,71-88-15,-35 35 16,35 0 0,17-36-1,36-34 1,18-36-1,-18 18 1,-36 35 0,-17 35-1,0 71 1,18-53 0,35-18 15,18-53-31,-19-17 15</inkml:trace>
  <inkml:trace contextRef="#ctx0" brushRef="#br0" timeOffset="-163817.28">13511 2064 0,'0'0'16,"53"0"-1,-17 0 1,87-36-1,-52 19 1,-1-18 0,-52-1-1</inkml:trace>
  <inkml:trace contextRef="#ctx0" brushRef="#br0" timeOffset="-163617.22">13741 1782 0,'0'17'0,"0"-34"0,0 52 16,0-18-16,-18 1 0,18 35 31,-18 70-15,1-34-1,17-54 1,0 0-16</inkml:trace>
  <inkml:trace contextRef="#ctx0" brushRef="#br0" timeOffset="-163156.04">14199 1799 0,'0'-17'16,"36"52"0,-36 0-16,0 89 31,0-54-15,-18-52-16,0 35 15,18-18 1,0-17-1,0-1 1,71-52 0,-53 17-1,17 18 1,18 18 15,-18 0 0,-35-1-31,-18 36 16,1-53 0,-54 35-16,-35-35 31,53-17-15,36-1-16</inkml:trace>
  <inkml:trace contextRef="#ctx0" brushRef="#br0" timeOffset="-162400.97">13088 2699 0,'0'0'15,"-18"0"-15,-17 17 16,18 1-16,-36 53 15,35-54-15,-17 71 16,17-35 0,18-17-1,18-36 17,17-18-17,-17 0 1,17 18-1,0 36 1,-35-19 0,35 1-1,1 0 1,-1-18 0,18-18-16</inkml:trace>
  <inkml:trace contextRef="#ctx0" brushRef="#br0" timeOffset="-162107.4">13370 2910 0,'18'-17'0,"35"17"31,-36 0-15,19 17 0,-1 1-1,-35 0 1,18-18-1,-1-18 1,19-17-16,-19 0 16,-17 17 15,-17 53 0,-1-17-31,-17 35 16,35-18-1,-18-35 1</inkml:trace>
  <inkml:trace contextRef="#ctx0" brushRef="#br0" timeOffset="-161951.09">13370 2981 0,'71'0'16,"-1"0"-16,-34-18 15,69 1-15,1-19 32,-70 19-32</inkml:trace>
  <inkml:trace contextRef="#ctx0" brushRef="#br0" timeOffset="-161776.68">13758 2752 0,'-17'17'16,"34"-34"-16,-52 70 0,17 0 15,18-18 1,18 0 0,0 0-1</inkml:trace>
  <inkml:trace contextRef="#ctx0" brushRef="#br0" timeOffset="-161187.03">14358 2663 0,'-18'36'32,"18"-19"-32,0 1 15,0 17-15,-17 71 16,17-18 15,0-70-31,0 35 0,0-35 16,35-36 46,-17 0-62,-1 18 16,19 0-16,17 0 31,-36 18-15,18 0-1,-52-1 32,-36 1-47,0-18 16,-18-18-1,36 1 17,35-19-32</inkml:trace>
  <inkml:trace contextRef="#ctx0" brushRef="#br0" timeOffset="-145199.48">13088 2505 0,'0'0'16,"18"0"-16,-1 0 0,89 17 15,-71-17 1,-17 0-16,70 18 16,53 0-1,89-1 1,-19-17 0,-87 0-1,35 18 1,-36-18-1,18 0 1,-53 0 0,-17 0-1,-36 0 1,0 0 0,-17 0 15,0 0-31,-1-35 47,19-36-47,-36 53 15,35-70 1,-17-35 0,-1 35-1,-17-1 1,0 19-1,0-18 1,0 17 0,0 18-1,-17 18 17,-19 0-32,-34-1 31,-1 19-16,1-1 1,52 18-16,-105 0 16,-19 0-1,19-18 1,-36 18 0,89-17-1,-19 17 1,1-18-1,-18 18 1,-70 0 0,53-17-1,-1 17 1,54 0 15,34 0-15,1 0-1,-18 0 1,-35 0 0,17 0-1,36 17 1,0-17 0,-1 0-1,19 18 1,-1-1-1,-17 19 1,0 34 0,17 54-1,0 34 1,1-52 0,17 18-1,0-18 1,17-18 15,54 0-15</inkml:trace>
  <inkml:trace contextRef="#ctx0" brushRef="#br0" timeOffset="-144316.78">11889 4022 0,'-18'-18'0,"18"36"47,-18-1-47,18 1 0,-17 0 15,17-1-15,-18 36 16,0-18 0</inkml:trace>
  <inkml:trace contextRef="#ctx0" brushRef="#br0" timeOffset="-144166.95">11871 3916 0,'0'-18'0,"0"36"0,18-53 31,-1 52-31</inkml:trace>
  <inkml:trace contextRef="#ctx0" brushRef="#br0" timeOffset="-143667.04">12083 4057 0,'0'18'0,"-18"-18"15,18 17-15,0 19 16,-18 16-16,18 19 31,-17-53-15,17-1-1,53-105 17,-53 70-32,35-52 15,0 17 1,0 18-1,1 17 1,-1 18 0,0 18-1,-17 17 1,0-17 0,-36 17 15,18-17-31,-35-1 15,-1 1 17,1-36-17,0 1 1</inkml:trace>
  <inkml:trace contextRef="#ctx0" brushRef="#br0" timeOffset="-143185.25">12100 3845 0,'-17'18'31,"17"0"-15,-18-1-16,-35 71 0,-35 89 31,70-124-31,-105 141 16,17-18-1,35-17 1</inkml:trace>
  <inkml:trace contextRef="#ctx0" brushRef="#br0" timeOffset="-142517.22">11836 4780 0,'0'18'32,"0"-1"-17,0 1-15</inkml:trace>
  <inkml:trace contextRef="#ctx0" brushRef="#br0" timeOffset="-142275.4">11853 4533 0,'0'-17'31</inkml:trace>
  <inkml:trace contextRef="#ctx0" brushRef="#br0" timeOffset="-141956.78">12065 4639 0,'0'35'0,"0"-17"0,0-71 0,-18 124 15,-17-1-15,0 54 16,17-89-1,-52 88-15,17-34 32,17-19-32</inkml:trace>
  <inkml:trace contextRef="#ctx0" brushRef="#br0" timeOffset="-141484.95">12294 4868 0,'0'53'32,"0"-35"-32,-17 17 0,17 36 15,0-18 1,0-18 15,-18-17-31,36-89 31,-18 0-15,17 36-16,1-53 0,17-36 31,-17 72-15,-1 34-1,1 18 1,0 18 0,-1 34-1,-17 1 1,-53 0 0,18-17-1,0-36 1</inkml:trace>
  <inkml:trace contextRef="#ctx0" brushRef="#br0" timeOffset="-140426.3">11853 5680 0,'0'0'0,"-17"0"0,-1 0 0,0 17 15,-17 19 1,53-1 0,17 18-1,0-18 1,-17 0-1,-18 18 1,-35 0 0,17-35 15,0-1-31</inkml:trace>
  <inkml:trace contextRef="#ctx0" brushRef="#br0" timeOffset="-139887.3">11994 5856 0,'0'35'32,"0"-17"-32,18 0 15,0 17 1,52-35-1,-17 0 1,-35-18-16,17 1 31,-17 17-15,-1-18-16,1 18 31,0 0 0,-1 0-15,19 0 0,16-18-1,-34 1 1,0-1 0,-1 18-1,19 0 1,-19 0-16,19 0 15,-19 0 17,19 0-32,-19 18 31,1-18-31,-1 0 31</inkml:trace>
  <inkml:trace contextRef="#ctx0" brushRef="#br0" timeOffset="-138292.04">11959 6456 0,'18'-18'109,"-18"1"16,-35 34 62,35 1-187,0-1 16,-18-17-16,18 36 16,0 17-1,0-36 1,0 1 0,0 0-16,18-1 15,-1-17 1,1 18-1,-1-18 1,1-18 0,0 1 15,17-1-15,-17-17-1,-1 17 1,1 0-16,-18-35 31,-18 1-15,1 34-1,-1 0 1,-17 18 0</inkml:trace>
  <inkml:trace contextRef="#ctx0" brushRef="#br0" timeOffset="-137876.4">12418 6297 0,'0'0'15,"-36"53"1,36-35 0,-17-1-16,-18 54 0,-18 52 31,0 18-31,35-70 31,18-36-15,18-35-16</inkml:trace>
  <inkml:trace contextRef="#ctx0" brushRef="#br0" timeOffset="-137475.62">12594 6562 0,'-35'35'31,"35"-17"-31,0 17 0,0 35 15,18 1 1,-18-53 0,0-1-1,17-52 17,-17-18-17,0-70-15,35 34 31,1 36-15,-19 53-16,1-35 16,17 18-1,-17 17-15,17 17 16,-35 1 0,0 35-1,-70 17 1,-36-52-1,53-36 1</inkml:trace>
  <inkml:trace contextRef="#ctx0" brushRef="#br0" timeOffset="-135956.46">11571 3933 0,'0'18'16,"0"0"47,-18-1-48,18 1 1,-17-18-16,17 18 15,-18-1 1,18 1-16,0 53 16,0-36-1,0-18 1,18 1 0,70-53-1,71-36 1,0 18-1,-89 36 1,-35 17 0</inkml:trace>
  <inkml:trace contextRef="#ctx0" brushRef="#br0" timeOffset="-135406.89">11236 4868 0,'-18'36'16,"18"-19"0,0 1-16,18 35 15,-18-36-15,35 19 16,1-19-1,69-17 1,-16-17 0,-72 17-1,18-18-15,18-17 16,0 0 0</inkml:trace>
  <inkml:trace contextRef="#ctx0" brushRef="#br0" timeOffset="-134827.09">11289 5874 0,'0'0'15,"0"17"-15,18 1 16,-18 0-16,0-1 0,0 36 16,17-18-1,-17 1 1,71-54 15,35-35-31,-1-17 31,-69 52-15,-19 18-16</inkml:trace>
  <inkml:trace contextRef="#ctx0" brushRef="#br0" timeOffset="-134466.35">11271 6562 0,'18'0'16,"-36"0"-16,36 17 0,0 1 15,-1 0 1,1-1 0,17 1-1,53-36 1,18-17-1,0-18 1,-53-18 0</inkml:trace>
  <inkml:trace contextRef="#ctx0" brushRef="#br0" timeOffset="-131351.83">1535 829 0,'0'0'0,"17"35"78,-17 36-78,18-36 0,-18 53 16,0-17-16,0 88 16,0-89-16,18 142 15,34 0 1,1 52 0,-17-70-1,-36-17 1,0-72-1,-18-52 1,18-35-16,0 17 31,0 0-15,0 1 0,0-1-1,-18 0 1,18-17-1,0 0 17,0-1-1,18 1 31,17-53-46</inkml:trace>
  <inkml:trace contextRef="#ctx0" brushRef="#br0" timeOffset="-115923.39">1870 8202 0,'17'0'0,"1"0"0,229-18 31,-124 18-31,71 0 16,0 0 0,-88 0-1,-88 0 1</inkml:trace>
  <inkml:trace contextRef="#ctx0" brushRef="#br0" timeOffset="-115573.15">2522 8184 0,'-17'0'32,"17"18"-32,0 0 15,0-1-15,0 72 16,17-72-16,-17 89 15,18-18 1,-18-17 0,-18-1-1,1-52 1,-19 35 15,-52-35-31,-71 17 16,89-35 15,17-18-15,35-35-1</inkml:trace>
  <inkml:trace contextRef="#ctx0" brushRef="#br0" timeOffset="-115144.58">3034 8414 0,'-18'-18'31,"-17"18"-31,35 18 0,-53 17 31,35-17-31,-34 52 16,34-17-16,0-18 31,18-17 1,71-53-17,-36 17-15,18-35 16,-35 36-1,-1 17 1,1 35 15,0-18-15,-1 1 15,1-18-31</inkml:trace>
  <inkml:trace contextRef="#ctx0" brushRef="#br0" timeOffset="-114874.36">3210 8502 0,'0'-18'0,"36"36"32,-1 0-17,-18-18-15,19 35 16,-1-18-1,-17 1 1,-1-18 0,54-88-1,-18-18 1,-18 36 15,-17 34-15</inkml:trace>
  <inkml:trace contextRef="#ctx0" brushRef="#br0" timeOffset="-114496.68">3810 8396 0,'0'18'32,"-18"-18"30,1 17-62,-1 1 0,-35 70 16,18-35-1,35-18 1,0-17 0,53-18-1,0-35 1,-18 35-1,-17-18 1,-1 18 15,36 35-15,-35-35-16,52 18 16,1 0-1,0-36 1,-19 0-16</inkml:trace>
  <inkml:trace contextRef="#ctx0" brushRef="#br0" timeOffset="-114175.15">4621 8290 0,'18'-17'0,"-36"34"16,36-52-16,0 17 16,-18 1 15</inkml:trace>
  <inkml:trace contextRef="#ctx0" brushRef="#br0" timeOffset="-114016.98">4815 8678 0,'0'0'16,"0"18"-1,0-36 32</inkml:trace>
  <inkml:trace contextRef="#ctx0" brushRef="#br0" timeOffset="-113496.89">2011 9013 0,'0'0'0,"17"0"0,1 0 16,53 18-16,352 0 15,71-1 1,-71 1 0,-17 17-1,-336-17 1,283 0-1,-141-18-15,-53-18 32,-36 0-17,-88 1 1,-17 17 0,0 0 15</inkml:trace>
  <inkml:trace contextRef="#ctx0" brushRef="#br0" timeOffset="-110858.22">4745 9931 0,'0'0'0,"-18"0"15,18-18-15,0 36 32,-17-1-17,-19 107 1,19-107-16,-1 89 16,18 53-1,35-53 1,1-53-1,-19-36-15,54 1 16,35 0 0,52-54-1,-17 1 1,18 0 0,-88 17-1,-36 1 16,-17-36-31</inkml:trace>
  <inkml:trace contextRef="#ctx0" brushRef="#br0" timeOffset="-110566.22">5345 10248 0,'-18'0'0,"0"-17"32,89 52-32,-142-53 0,107 18 15,-72 18-15,89 17 31,53 0-31,-88-17 16,88 0 0,-36-18-1,-52 0 1,-54 53 15,19-36-31,-36 71 16,0 1-1,35-1 1,1 0 15,34-53-31</inkml:trace>
  <inkml:trace contextRef="#ctx0" brushRef="#br0" timeOffset="-109894.72">6756 10019 0,'0'0'0,"17"0"15,54-18 1,88 1 0,35-1-1,-36 0 1,-122 18 0</inkml:trace>
  <inkml:trace contextRef="#ctx0" brushRef="#br0" timeOffset="-109477.02">7250 10001 0,'0'0'16,"-18"0"0,0 18 15,18 0-16,0-1-15,0 107 32,18-1-17,0 36 1,-1-36 0,-17-34-1,0-19 1,-17-35-1,-1-35 1,-17 36 0,-18-19-16,-18-17 31,36 0-31,-36 0 16,18-17-16,18-1 15,35-17 16,18-18-15</inkml:trace>
  <inkml:trace contextRef="#ctx0" brushRef="#br0" timeOffset="-108936.33">7902 10037 0,'0'17'47,"0"1"-31,0-1-16,0 19 16,0 140-1,-17-35-15,-1 18 31,18-88-15,0-54 0,0 1-1,18-53-15</inkml:trace>
  <inkml:trace contextRef="#ctx0" brushRef="#br0" timeOffset="-108566.74">7708 10107 0,'18'0'0,"-36"0"0,36-18 16,-1 18-16,72 0 15,52 36 1,0 34-1,-53 18 1,-53-17 0,-17 17-1,-53 0 1,-53 1 0,-1-36-1,19-18 1,-18-18-1,17-17 1,0 0 0</inkml:trace>
  <inkml:trace contextRef="#ctx0" brushRef="#br0" timeOffset="-108263">8431 10195 0,'18'0'31,"0"0"-15,-18 18-16,17 0 15,1 34-15,0 72 16,-54 52 0,19-35-1,-1-70 17,18-53-32,18-1 15,35-34-15</inkml:trace>
  <inkml:trace contextRef="#ctx0" brushRef="#br0" timeOffset="-107846.96">9084 10336 0,'0'-17'0,"0"34"0,18-34 0,-1-1 16,-17 0-1,-35 18 1,-106 53-1,17 18 1,36-18 0,53-18-1,0-17 17,35-1-32,0 1 31,53 35-16,70 18-15,-17-19 32,0-16-17,-53-19 1,0 1 0,-36-18-1,-17 18 1,18-1-1</inkml:trace>
  <inkml:trace contextRef="#ctx0" brushRef="#br0" timeOffset="-106962.84">11095 9772 0,'0'0'0,"-18"0"47,18-18-47,-35 36 16,17 0-16,-88 123 15,71-71-15,-53 160 16,88-19 0,71 19-1,17-107 17,18-35-32,-54-53 31,1-35-16,0-17-15,71-89 32</inkml:trace>
  <inkml:trace contextRef="#ctx0" brushRef="#br0" timeOffset="-106413.86">11659 9948 0,'0'0'0,"18"0"0,0-17 16,193-19 0,-34 1-1,-142 35-15,88-18 16,-105 18-16</inkml:trace>
  <inkml:trace contextRef="#ctx0" brushRef="#br0" timeOffset="-106084.25">11977 9913 0,'0'0'0,"17"18"15,-17-1-15,53 54 16,18 35 15,-18 0-15,0-1-16,-53-87 15,-18 106 1,0-54 0,-17-17-1,35-35-15,-35 17 16,-18-17 0,-53-1-1,0-34 1,18-1-1,71 0 1,17-17-16</inkml:trace>
  <inkml:trace contextRef="#ctx0" brushRef="#br0" timeOffset="-105686.95">12541 10319 0,'0'0'0,"0"-18"0,-17 18 16,17-18-1,-18 36 1,-17 17 0,-1 71-1,19-53 1,17 0-1,17-35 1,19-18 0,-19-36-1,1 19 1,0 17 0,-18-18-1,17 18 1,1 18-1,35 17-15,-18-17 32,0-18-32,-17-18 31</inkml:trace>
  <inkml:trace contextRef="#ctx0" brushRef="#br0" timeOffset="-105450.64">12771 10460 0,'0'0'0,"17"18"31,1-18-31,52 35 16,-17 0-1,-35-35 1,0 0 0,17-35 15,35-53-31,-34 17 15,-19 36 17,-17 17-32</inkml:trace>
  <inkml:trace contextRef="#ctx0" brushRef="#br0" timeOffset="-105067.22">13335 10354 0,'0'0'15,"18"0"-15,-18-18 16,17 1 0,-52 70 31,17-53-47,-17 70 0,0-17 31,35-18-16,0-17 1,17-18 0,36 0-1,-17-18 1,-1 36 0,18 0-1,0 17 1,-36-17-16,19-1 15,-19-17 1,19 0 0,-1-17-1</inkml:trace>
  <inkml:trace contextRef="#ctx0" brushRef="#br0" timeOffset="-104666.03">14676 9895 0,'0'0'15,"0"18"-15,0 0 16,0 105-1,17 1-15,18-1 32,-35-88-32,36 18 0,-19-17 31</inkml:trace>
  <inkml:trace contextRef="#ctx0" brushRef="#br0" timeOffset="-104414.54">14482 10019 0,'0'0'0,"105"-53"16,89 18-1,18 70 1,-106 18 0,-88 70 15,-71-17-16,-53 0 1,-53-18 0,71-70-1,35-36 1,35 1-16</inkml:trace>
  <inkml:trace contextRef="#ctx0" brushRef="#br0" timeOffset="-104115.31">15222 10495 0,'0'0'0,"18"0"15,0-17-15,-1 17 0,54-36 16,17-34 0,-35-1-1,-35 53 1,-1-34-1,-17 34-15,-17 0 32,-36 54-32,17 52 31,1 0-15,35-35-1,53-35 1,53-18-1</inkml:trace>
  <inkml:trace contextRef="#ctx0" brushRef="#br0" timeOffset="-103816.28">15857 10283 0,'0'18'31,"18"-18"-31,-18 18 16,0-1-16,35 36 15,1 0 1,16-17 0,-34-36-1,53-53 1,-1-36-1,-17 1 1,-18 53 0,-17 17-1</inkml:trace>
  <inkml:trace contextRef="#ctx0" brushRef="#br0" timeOffset="-102305.7">16457 10530 0,'0'0'16,"124"-105"-1,-107 87 1,18 0-16,1-35 15,-19 53-15,-17-17 16,-17 17 15,-19 53-15,19 17 0,34 1-1,36-18 1,18-36 15,52-34-15,-17-71-16,35-124 31,-105 159-31,34-123 16,-35 87-1,-17 54 1,-18 17-1,-70 142 17,34 35-17,1-18 1,53-71 0,17-52 15,71-36-16,-18-17-15,-70 35 16,34-53 0,-34 35-1,0 18 1,-18 36 0,17-19-1,-17 19 1,18-36-16,0 17 15,-1-17 1,1-35 0,-18 0-1,0 17 1,-18 18 0,54 0 30,-19 0-46,-17-18 16,71-17 0,-36 18-16,-17-1 31,-1 18-15,1 70-1,-36 107 1,18 17-1,-17-35 1,-1-89 0,18-35-1,18-70 17,-18 18-17,0-107 1,-18-17-16,0 0 15,36 17 17,17 71-32,36 36 31,-1 17-15,-34 35-1,-19 0 1,-70 54-1,-35-19 1,35-52 0</inkml:trace>
  <inkml:trace contextRef="#ctx0" brushRef="#br0" timeOffset="-101875.53">18080 10266 0,'0'0'0,"0"17"16,0 1-1,-18 17 1,18-17-16,36 0 31,16-36-15,19 0-1,-71 1-15,53-19 16,-35-34 0,-18 35-1,-18 17 1,0 18 15,-17 35-15,17 18-16,18 53 31,36-35-15,34-18-1,1-36 1,-18-34-1</inkml:trace>
  <inkml:trace contextRef="#ctx0" brushRef="#br0" timeOffset="-100906.63">18538 10178 0,'0'17'16,"0"-34"-16,0 52 0,-17-17 0,-1 17 31,18 0-15,0-17-1,35-36 1,18 0-16,0 1 31,-17 17-15,-1 17-1,0 1 1,-17 0 0,-1-18-1,19 0 1,-1-18 0,-17 0-1,17 36 16,18 0-15,0 17-16,0-17 16,0-18 15,-18-18-31,35-53 31,1 19-15,17-72-1,-35 18 1,-18-53 0,-35 89-1,-17 35 1,-1 35-16,0 0 31,-17 53-31,-18 70 31,0 89-15,36-71-16,17 18 16,0-89 15,17-52-31</inkml:trace>
  <inkml:trace contextRef="#ctx0" brushRef="#br0" timeOffset="-100784.9">19121 10442 0,'0'-17'31,"17"17"-31,89-36 16,-71 19-16,106-19 16</inkml:trace>
  <inkml:trace contextRef="#ctx0" brushRef="#br0" timeOffset="-100552.63">20073 10107 0,'0'-18'0,"0"1"16,0 52 15,-18 106-15,18-17-16,0-18 31,0-89-31,-17 18 16,34-17-1</inkml:trace>
  <inkml:trace contextRef="#ctx0" brushRef="#br0" timeOffset="-100086.88">20391 10142 0,'0'0'0,"17"0"0,-17-17 0,-35 34 47,0 1-47,-89 53 0,18-1 31,71 1-15,17-71-16,18 35 0,36 0 31,34 18-15,1-18-1,-1-17 1,1 0 0,-18-36-1,17-35 1,-17 0 15,-17 18-15,-19 35-1,1 18 1,0 17 0,-18 0-1,17 0 1,18-35-1,18-52 1,-17-19-16</inkml:trace>
  <inkml:trace contextRef="#ctx0" brushRef="#br0" timeOffset="-99977.02">20761 10142 0,'-18'0'0,"36"0"0,-36-35 15,18 17 1,18 18-1,0 18 1</inkml:trace>
  <inkml:trace contextRef="#ctx0" brushRef="#br0" timeOffset="-99676.68">20761 10442 0,'18'18'31,"-1"-36"-15,1 18-16,70-88 15,36-106 1,-19-53 0,-87 194-1,-18 35 1,-18 54 0,-35 105-1,36 35 1,17-35 15,0-105-31,0 70 0,0-54 31,0-34-15,17-18-16</inkml:trace>
  <inkml:trace contextRef="#ctx0" brushRef="#br0" timeOffset="-99507.18">20937 10389 0,'-17'0'0,"34"0"0,-17-17 31,71-1-15,-36 18-16,71-18 16,-35 1-1,-36-1-15</inkml:trace>
  <inkml:trace contextRef="#ctx0" brushRef="#br0" timeOffset="-99254.73">21237 9701 0,'0'0'0,"18"0"0,-1 0 0,19 0 15,175 89 1,-52 69-16,-88 1 31,-54-88-31,-52 123 16,-88-18-1,105-158-15,-123 123 16,53-71 0,35-17-1,0-35 1</inkml:trace>
  <inkml:trace contextRef="#ctx0" brushRef="#br0" timeOffset="-97506.68">15064 11042 0,'0'-18'62,"17"18"-46,1 0-16,0-17 0,17 17 15,0 0-15,141-18 16,89 0 0,105 36-1,1-18 1,35 0 0,70-18-1,-194-17 1,-17 0-1,-124 17 1,-53 18 0,-17-17-1,-19 17 1,-16 0 15,-1 0-31,-17 0 16,-1 17 15,1-17-15,0 0-1,-18 18 17</inkml:trace>
  <inkml:trace contextRef="#ctx0" brushRef="#br0" timeOffset="-94042.74">20197 9543 0,'0'-18'0,"0"36"0,17-36 16,36-17-1,-35 35-15,70-36 16,71-16 0,88-19-1,52 18 1,-69 35-1,-1 71 1,-123-17 0,70-1-1,-35 0 1,-17-17 15,-71-18-31,-36 0 31,-17-18 1,-17 1-17,-1-36-15,1 17 16</inkml:trace>
  <inkml:trace contextRef="#ctx0" brushRef="#br0" timeOffset="-93826.29">22102 9296 0,'-71'-53'15,"36"35"16,141 89-31,-230-142 16,106 71 0,54 0 15,-1 18-31,36 52 16,-54-34-1,1 69-15,-53 19 16,-18-36 15,-36 0-31,37-35 16</inkml:trace>
  <inkml:trace contextRef="#ctx0" brushRef="#br0" timeOffset="-80418.49">4445 12153 0,'-18'18'62,"18"-1"-62,-17 1 0,17 0 16,-53 123 0,35 0-1,36 71 1,17-71-16,18-35 31,-35-89-31,87 54 16,37-36-1,69-35 1,19-35 0,-89 0-1,-88 35 1,-18-36-1,-17 19 17,-1-72-17,-34 1 1,-54 35-16,18 18 31,18 17-15,17 18-1,36 18 1,-18 0-16,88 17 16,-53-17-16,106 34 15,-35 1 1,-53-17 0,-35 17-1,-36-18 1,-35 88-1,-17-17 1,17 0 0,35-53 15,36 0-31</inkml:trace>
  <inkml:trace contextRef="#ctx0" brushRef="#br0" timeOffset="-74013.36">7391 13018 0,'0'0'16,"0"-18"-16,0 0 16,-18 1 15,0 17 0,1 0-31,-19 0 16,-16 17-1,-1 36 1,17 18 0,36-1 15,18 1-31,53-36 31,52-35-31,36-53 31,-53-17-15,-53-36 0,-18 53-1,-18 18 1,-17 17-1,18 36 17,-18-1-17,18 19-15,-1 34 16,-17-35 0,36 1 15,-19-19-31,1-34 31,0 17-31,-1-18 16,-17-35-1,-17 0 1,-1 36 0,0-1-1,1 18 1</inkml:trace>
  <inkml:trace contextRef="#ctx0" brushRef="#br0" timeOffset="-73276.78">8273 12947 0,'0'0'15,"0"-18"-15,-18 1 32,-17 34-17,-1 19 1,19-36-16,-1 53 16,1-18-1,17 0 1,17-17-1,1-1 1,17-34 0,53-89-1,-35-71 17,-35 36-17,-36 36-15,1 69 31,17 19 1,-36 70-17,36-18-15,-17 53 16,-1 88 0,36-52-1,17-36 1,18-53-1,35-35 1,18-53 0,-18-17-1,-53 17 1,-35 18 15,-17 17-31,-1 0 31,-17 36-15,35 53 0,17-1-1,36-17 1,18-35 0,-1-18-16</inkml:trace>
  <inkml:trace contextRef="#ctx0" brushRef="#br0" timeOffset="-72494.84">10478 12947 0,'0'0'0,"17"18"0,1-18 15,-1 0 1,1 0-1,0 0-15,52-71 16,1-17 0,-36-18-1,-17 71 1,-18 17 0,-18 36 15,0 17-16,-17 18 1,53 0 15,17 0-31,18-18 32,0-35-17,-53 18-15,53-18 16,0-18-1</inkml:trace>
  <inkml:trace contextRef="#ctx0" brushRef="#br0" timeOffset="-71808.26">11412 12771 0,'0'-18'16,"0"36"-16,18-36 0,-18-17 16,18-18-1,-18-18 1,-18 54 0,-35-1-1,18 18-15,-71 53 16,53 0-1,18 17 1,35-34 0,0-1-1,17-18 1,54-17 0,52-88-1,-17-88 1,-70-53-1,-36 123 1,-18 53 15,0 18-31,1 52 32,-1 89-17,18-71-15,0 89 16,35 17-1,36-35 1,-18-71 0,0-35-1,35-35 1,-70 17 0,17 18-1,-18 18 1,1 17-1,17-35 17,36 0-17,-36-53-15</inkml:trace>
  <inkml:trace contextRef="#ctx0" brushRef="#br0" timeOffset="-71675.55">11959 12330 0,'-17'-18'0,"34"36"0,-52-36 15,17 18-15,1-18 16,-1 18 0,53 18 15</inkml:trace>
  <inkml:trace contextRef="#ctx0" brushRef="#br0" timeOffset="-71475.19">12259 12224 0,'0'-18'0,"0"36"0,-18 35 47,18 70-31,36 54-1,-19-19 1,1-87-1,-36-54 1</inkml:trace>
  <inkml:trace contextRef="#ctx0" brushRef="#br0" timeOffset="-70546.09">11994 12682 0,'0'0'0,"18"-17"15,88-1 1,35 0-1,-123 1 1,105-1 0,-70 1-1,-35-1 1,-1 18 0,-34 70-1,17 36 16,17-18-15,1-52 0,-18-19-16,18-17 15,-1 0 1,19-70 0,-36 35-1,0-36-15,-18 36 31,0 35-15,18 17 0,18 36-1,35 0-15,17-35 32,36-18-17,-35-18 1,-36 1-1,-17-19 1,-54-34 0,-34 17-1,35 18 1,35 17 15,17 18-15,36-18-16,35 1 15,-52 17 1,17 53 15,-36-1-15,18 37 0,-17-36-1,17-36 1,-17-17-1,53-35 1,-19-53 0,1 0-1,-53 70-15,36-17 16,-1 17 0,18 0-1,0 54 1,17 69 15,-52-16-15,-53 16-1,-1-52 1</inkml:trace>
  <inkml:trace contextRef="#ctx0" brushRef="#br0" timeOffset="-69960.63">14640 12136 0,'18'0'32,"-18"17"-17,-88 124-15,-89 89 32,124-160-32,-88 159 15,53-34 1,70-37-1,18-105 1,36-18 0</inkml:trace>
  <inkml:trace contextRef="#ctx0" brushRef="#br0" timeOffset="-69436.58">15946 12171 0,'0'0'16,"17"17"-16,-17 1 15,53 88 1,0 17-1,-35 1 1,-18-89-16,17 53 16,1-52-1,0-19-15</inkml:trace>
  <inkml:trace contextRef="#ctx0" brushRef="#br0" timeOffset="-69244.58">15752 12841 0,'35'0'0,"0"18"16,141-18-16,-17-18 15,-35 0 17,-89 1-32,-35-54 31,-18 18-31</inkml:trace>
  <inkml:trace contextRef="#ctx0" brushRef="#br0" timeOffset="-69045">15928 12365 0,'0'0'0,"0"-18"16,53-17-1,106-18 1,-71 0-1,-18 18 17,-52 17-32,0 18 31</inkml:trace>
  <inkml:trace contextRef="#ctx0" brushRef="#br0" timeOffset="-68744.69">16598 12012 0,'0'0'0,"18"18"47,-18-1-47,35 107 16,-17 17-1,17 53 17,-17-53-32,-1-35 15,-17-88 1,0 34 0,18-34-16,-18-53 31</inkml:trace>
  <inkml:trace contextRef="#ctx0" brushRef="#br0" timeOffset="-68486.49">16563 12118 0,'18'-18'0,"17"1"31,0 34-31,36 1 0,87 70 16,-122-53 0,70 71-16,-71 18 31,-70 17-15,-54-53-16,-34-17 31,17-19-16,53-34-15</inkml:trace>
  <inkml:trace contextRef="#ctx0" brushRef="#br0" timeOffset="-68094.91">17445 12241 0,'0'0'16,"17"36"15,-17-19-31,-35 107 15,-18 35 1,36-18 0,17-53-1,35-35 1,18-18 0,53-35-1,-89 0-15,72-18 16,-19 1-1,-35-36 1</inkml:trace>
  <inkml:trace contextRef="#ctx0" brushRef="#br0" timeOffset="-67946.16">17533 12665 0,'-18'0'15,"36"0"1,-53 0-1,176-36 1,-35 19 0,-53-18-16</inkml:trace>
  <inkml:trace contextRef="#ctx0" brushRef="#br0" timeOffset="-67774.53">17480 12330 0,'0'-18'0,"0"36"0,18-54 0,-1 19 16,19 17-16,122-53 15,-87 35 17,-53 18-32</inkml:trace>
  <inkml:trace contextRef="#ctx0" brushRef="#br0" timeOffset="-67184.23">15752 12400 0,'0'0'16,"0"-18"0,17-17-16,36-18 31,71 0-16,-89 36-15,106-19 16,0 19 0,-70 34-1,-36 1-15</inkml:trace>
  <inkml:trace contextRef="#ctx0" brushRef="#br0" timeOffset="-64704.91">12506 13899 0,'0'-17'16,"-18"52"15,18 0-31,0 1 16,-35 140-16,-36 18 31,54-141-31,-36 106 16,18-53-1,35-36 1,17-35 0,36-35-1,124-17 1,-54-19-1,1 19 1,52 17 0,141 17-1,-140-17 1,-18-17 15,-54 17-31,-69 0 16,-19-18 15,-17 1-15</inkml:trace>
  <inkml:trace contextRef="#ctx0" brushRef="#br0" timeOffset="-64398.08">13652 14464 0,'0'0'15,"-17"0"-15,-1-18 0,1 18 16,17 18 15,17-18-15,18 35 0,-17-17-16,17-1 15,-17 1-15,17 17 16,1-17-1,-19 0 1,-17 52 0,-53 18-16,-35 36 31,53-71-15,52-18-1</inkml:trace>
  <inkml:trace contextRef="#ctx0" brushRef="#br0" timeOffset="-63146.01">15046 14393 0,'18'18'31,"-18"0"-31,35 87 16,35 19 0,1-18-1,-53-89-15,17 19 16,-35-1 0,18-35 15,52-53-31,18-88 15,-17-18 17,-18 36-32,-36 87 31,36 54 0</inkml:trace>
  <inkml:trace contextRef="#ctx0" brushRef="#br0" timeOffset="-62755.34">16122 14305 0,'18'0'0,"-36"0"0,36-17 0,-18-1 0,0 0 15,-18 18 1,-53 0 15,-17 36-15,71-36-16,-19 35 0,19 0 31,70 71-15,52-18-1,36 18 1,-88-53-1,-35-18 1,-36-17 0,-35 17-1,-17 0 1,-18-17 0,35-36-1,35 18 1</inkml:trace>
  <inkml:trace contextRef="#ctx0" brushRef="#br0" timeOffset="-62134.32">16792 14411 0,'-17'0'16,"-54"18"-1,18 35-15,-17 52 16,70-16-1,35-19 17,35-35-32,36-35 31,53-88-15,-53-18-1,-53 53 1,-53 36-16,17-1 15,-34 36 17,17-1-17,0 36 1,35 0 0,0-17-1,18-19 16,0-52-31,-18-18 32,-35 18-32,-17-71 15,-19 53 1,-16 35 0,34 36-1,18 35-15</inkml:trace>
  <inkml:trace contextRef="#ctx0" brushRef="#br0" timeOffset="-61483.59">17709 14552 0,'18'-18'0,"-36"36"0,36-53 16,0 17-16,-18 1 0,0-19 15,-36-17 1,-16 36 15,-19 70-31,53-36 16,-35 71-16,53-17 31,18 0-15,0-54-1,88-52 1,-18-53-1,-18-106 1,-34 17 0,-36 36-1,-18 88 1,18 36 0,-35 105 15,-1 53-16,19-106 1,34 106 0,19-35-16,52-53 31,88-35-15,-35-36-1,-52-52 1,-72-1-1,-70 18 1,-17 35 0,52 18-16,0 18 15,1 17 1,105 71 0,0-35 15,-17-18-31,-36 0 31</inkml:trace>
  <inkml:trace contextRef="#ctx0" brushRef="#br0" timeOffset="-59274.73">12382 15522 0,'-17'18'15,"17"70"1,0-70-1,-18 70-15,18-53 16,-17 71-16,17-18 31,35 0-15,0-35-16,71 0 31,35-18-15,35-35-1,-52-17 1,-71-1 0,17-17-1,-17-18 1,-35-18 0,-18 36-1,-18 18 1,1-1 15,-1 0-31,53 36 47,36 35-47,17 0 31,-35-36-15,-18 1-16,1-18 31,-36 18-15,0-1-16,-53 71 15,35-17 1,0-18 0,18 0-1</inkml:trace>
  <inkml:trace contextRef="#ctx0" brushRef="#br0" timeOffset="-58320.07">15734 15593 0,'-18'35'16,"18"-17"-16,-17 17 15,-1 71 1,0 17-1,18-17 1,0-71-16,0 54 16,18-37-1</inkml:trace>
  <inkml:trace contextRef="#ctx0" brushRef="#br0" timeOffset="-58136.76">15505 16298 0,'53'-17'16,"-36"17"-1,18 0-15,18-18 0,88 0 16,-70 1 15,-53 17-31</inkml:trace>
  <inkml:trace contextRef="#ctx0" brushRef="#br0" timeOffset="-57946.53">15452 15752 0,'0'-18'15,"17"-35"1,-17 35-16,18 1 0,53-54 15,-1 18 1,-17 18 0,-18 53-1</inkml:trace>
  <inkml:trace contextRef="#ctx0" brushRef="#br0" timeOffset="-57537.06">15998 15822 0,'0'35'15,"0"-17"-15,0 0 16,18 52 0,0 1-1,-1-18 1,-17-36-1,18-34 17,0-1-32,17-53 15,18 1 17,-36 52-17,54 18-15,-53 0 16,35 18-1,17 35 1,-17 0 0,-18-18-1,-17-17 1,0-18 0</inkml:trace>
  <inkml:trace contextRef="#ctx0" brushRef="#br0" timeOffset="-57304.21">16722 15558 0,'0'-18'0,"0"36"0,0-54 15,0 72 32,0 87-47,0-88 16,-18 106-1,36-17 1,-18-18 0,0-71-1</inkml:trace>
  <inkml:trace contextRef="#ctx0" brushRef="#br0" timeOffset="-56973.78">16369 16087 0,'-18'17'0,"36"-34"16,0 34 0,34-17-16,125-17 31,-1-19-31,-140 19 16,105-36-1,-71 0-15,-52 18 31,-36-1-15,1 19 0,-19 34-1,19 1 1,-1 53 0,18-1-1,18 1 1,35-36-1,-1-35 1</inkml:trace>
  <inkml:trace contextRef="#ctx0" brushRef="#br0" timeOffset="-56704.57">17286 15575 0,'18'0'16,"-36"0"-16,53 0 31,-35 18-31,18 52 16,-36 54 0,1-1-1,17-105-15,0 88 16,0-36-1,35-17 1,0-35 0</inkml:trace>
  <inkml:trace contextRef="#ctx0" brushRef="#br0" timeOffset="-56422.91">17515 15646 0,'0'0'16,"18"35"0,0 18-1,-18-35-15,17 87 16,-17-34-1,0-1 1,18 1 0,0-36-1,17-17 1</inkml:trace>
  <inkml:trace contextRef="#ctx0" brushRef="#br0" timeOffset="-56271.1">17762 16069 0,'18'-18'15,"-36"36"17,36 17-17,0-17 1,-18 17 0</inkml:trace>
  <inkml:trace contextRef="#ctx0" brushRef="#br0" timeOffset="-56166.65">17798 15699 0,'0'0'15,"0"-18"1</inkml:trace>
  <inkml:trace contextRef="#ctx0" brushRef="#br0" timeOffset="-55838.2">18027 15752 0,'0'0'16,"18"-18"-16,-1 18 0,1 0 16,0 18-1,-1 17 1,-17-18-16,18 107 15,-1-1 1,1 54 0,-18-54-1,-35-17 1,0-35 15,-36-36-31,-35-53 31,18-35-15,70-35-16</inkml:trace>
  <inkml:trace contextRef="#ctx0" brushRef="#br0" timeOffset="-55694.53">18009 15593 0,'18'-35'0,"-36"70"0,36-88 0,0 18 15,-1 17 1,19 18 0,-36 18-16,17-1 15</inkml:trace>
  <inkml:trace contextRef="#ctx0" brushRef="#br0" timeOffset="-54590.41">12312 16951 0,'18'-18'0,"-36"36"0,53-18 15,-35 18 17,18 70-32,-18-53 15,0 89-15,35 17 16,89 0 15,17-71-31,53-70 31,-53-53-15,-35-52 0,-53 16-1,-53 54 1,0 0-16,-36 0 16,19 17-1,-1 0 1,124 89 15,-18-36-15,-53-17-1,1 17 1,-89 53 15,-18 0-31,36-17 16,35-53-1,18 35 1,70-18-16</inkml:trace>
  <inkml:trace contextRef="#ctx0" brushRef="#br0" timeOffset="-53656.01">15258 16951 0,'17'-18'0,"19"18"0,122 0 16,89 18-1,-176 0 1,-89 17 0,-123 18-1,-53-18 1,159-17 0,-53 17-1,70-17-15,106 52 31,53-17-15,-70-18 0,-54-35-1,-105 0 17,18 18-17,34 0 1,19 70-1,17-35 1,35 0 0,-17-53-16,35 35 15,35-17 1,-53-18 0</inkml:trace>
  <inkml:trace contextRef="#ctx0" brushRef="#br0" timeOffset="-53474.23">15875 17604 0,'-18'0'16,"54"0"-16,-36-18 16,-18 36-16,71-36 15,-53 0-15,53 18 16,17-35 0,1 0-1,-53-1 1,-18 1-1,-18 18-15</inkml:trace>
  <inkml:trace contextRef="#ctx0" brushRef="#br0" timeOffset="-52766.63">16051 17374 0,'-17'-17'31,"34"34"-15,-70-17 62,53 18-63,-17-18-15,17 18 0,-35 34 0,-18 19 32,35 0-17,18-18 1,35-1-1,-17-34-15,52 17 16,54-17 0,-18-36-1,0-52 1,-1-36 15,19-70-15,-36 70-1,-35-18 1,-53 54-16,-18-1 31,18 36-15,0 17 15,-17 54 0,-1 52-15,36 53 0,-1-18-1,-17-105-15,36 35 16,-1-18 15,0-17-31,53-36 16,-52 18-1,-19 0 1,1 18 15,0 17-15,-1-17 0,1-1-1,17-70-15</inkml:trace>
  <inkml:trace contextRef="#ctx0" brushRef="#br0" timeOffset="-52642.39">17057 17286 0,'-18'-53'31,"18"36"-15,35 105-16,-52-106 0</inkml:trace>
  <inkml:trace contextRef="#ctx0" brushRef="#br0" timeOffset="-52243.08">17163 17268 0,'0'18'32,"0"0"-32,53 105 15,-18-17 1,-18 0-1,-17-88-15,0 17 16,0 0 0,0-17-1,-17-54 1,-1-105 0,53-88-1,1 141 16,-19 53-31,19 17 16,17 53 15,-53 18-15,-18 18 0,-17-36-1</inkml:trace>
  <inkml:trace contextRef="#ctx0" brushRef="#br0" timeOffset="-51466.89">17498 17427 0,'0'0'0,"17"0"16,1-17 0,35-19-1,-35 1 1,17 0 15,-35 17-31,35 36 47,-17-1-31,17-17-1,18-17 1,0-19-1,-35 36-15,52-35 16,1 18 0,-1 17-1,-17 52 1,-18 1 0,-17 0-1,0-35 16,-18 17-31,17-35 32,-17 18-17,0-1-15,0 1 47,36-53 47,-36 17-78,17 18-16,1-35 0,17-36 15,-17 36 1,-36 17-1,18 1 17,0-1-17,-17 53 1,17-17 0,0 70-1,0-52-15,17 16 16,36 1-1,18-35 1</inkml:trace>
  <inkml:trace contextRef="#ctx0" brushRef="#br0" timeOffset="-50576.63">12435 17815 0,'18'36'16,"-18"-19"-1,18 1-15,-1 105 16,1 18 0,0-105-16,17 87 15,71-35 1,17-17 15,71-36-15,-35-35-1,-88-17 1,17-72 0,-53 19-1,-17 17 1,-18 18-1,-18 17 1,0 18 0,1 35-1,52 18 1,18 0 0,-18 0-1,-35 18 1,-17-19 15,-36 37-31</inkml:trace>
  <inkml:trace contextRef="#ctx0" brushRef="#br0" timeOffset="-49994.32">14799 18274 0,'0'0'16,"-35"35"-16,35-17 15,-18-1-15,-17 54 0,0 17 32,35-70-32,0 17 15,0-17 1,0-71 15,0-53-15,17 53-1,36 18 1,35 52 0,0 19-1,-70-19-15,35 19 16,-18-1-1,-17-17 1,17-36 15,36-35-31,-18-70 32,-18 87-17,-35 1 1</inkml:trace>
  <inkml:trace contextRef="#ctx0" brushRef="#br0" timeOffset="-49514.37">15381 18397 0,'0'0'0,"18"18"0,-1-18 16,19 0-1,-1-35 1,0-18-1,-35 35 17,-35-17-17,-18 53 1,18 17 0,35 35-1,35-17 1,89 0-1,-19-70 1,-34-19 0,17-87-1,-35 17 1,-53 53 0,18 18-1,-18 17 16,-18 71-15,18 53 0,0-71-1,0 89 1,0-19 0,0-34-1</inkml:trace>
  <inkml:trace contextRef="#ctx0" brushRef="#br0" timeOffset="-49346.47">15681 18450 0,'-18'-17'0,"1"17"0,52 17 0,-17-52 47,105 35-31,-88 0-16,89-35 15,-54 17 1</inkml:trace>
  <inkml:trace contextRef="#ctx0" brushRef="#br0" timeOffset="-48796.77">16157 18274 0,'0'35'16,"0"-17"-16,18-1 0,-18 36 16,17 88-1,1-88 1,-18-35-1,18 17 1,-1-70 47,-17 17-63,0 1 15,18-54 1,0 18-1,-18 36-15,35-1 32,36 18-17,17 53 1,-35-18 0,-36 0-1,-34 1 1,-36-1-1,35-35 1,-52 18 0,-1-1-1,0-17 1</inkml:trace>
  <inkml:trace contextRef="#ctx0" brushRef="#br0" timeOffset="-48216.42">16616 18486 0,'0'0'0,"17"0"16,1 0-16,35-18 15,-35 0 1,52-17-16,-34 17 16,-19 1 15,-17-1-15,-17 18 15,-19 18-16,19 17-15,17 0 32,17-17-17,54-18 1,-1 0 0,-17 0-1,-53-18-15,18 18 16,0 0-1,-18 18 17,17-18-1,1 18-15,-1-1-16,19-17 31,-19 0-16,1 0-15,0-17 16</inkml:trace>
  <inkml:trace contextRef="#ctx0" brushRef="#br0" timeOffset="-47734.52">17268 18415 0,'0'0'16,"18"18"30,0-18 1,-1-18-47,1 18 16,17-35 0,-17 17-16,17 0 15,0 18 1,1 0-1,-19 18-15,1 0 32,0-1-17,-1 1 1,19-53 15,34-18-15,-17 0-1,-18 35 1,1 18 15,-1 18-31,0 17 32,-17-17-32,-1 17 31,-17 0-16,0-17-15</inkml:trace>
  <inkml:trace contextRef="#ctx0" brushRef="#br0" timeOffset="-47605.27">18062 18380 0,'0'0'0,"18"0"15</inkml:trace>
  <inkml:trace contextRef="#ctx0" brushRef="#br0" timeOffset="-46196.54">18874 18327 0,'0'0'0,"35"0"0,53-71 15,36 1 1,-54-18 0,-52 70-1,-18-17 1,0-1 0,-53 72-1,18 17 1,52 35 15,36-35-15,53-36-16</inkml:trace>
  <inkml:trace contextRef="#ctx0" brushRef="#br0" timeOffset="-45936.17">19738 17833 0,'0'0'15,"18"-35"-15,-36-1 16,18 19 0,-35 34 15,35 1-31,-18 70 16,0 53-1,1-35 16,-1-18-31,0-35 32,18-35-17</inkml:trace>
  <inkml:trace contextRef="#ctx0" brushRef="#br0" timeOffset="-45796.86">19544 18239 0,'-18'0'31,"36"0"-31,-36-18 0,71 0 16,-18 18-16,107-35 16,-1 0-1,-53 0 1</inkml:trace>
  <inkml:trace contextRef="#ctx0" brushRef="#br0" timeOffset="-45564.29">20144 18009 0,'0'0'16,"-36"18"-16,-17 17 15,-52 71 1,69-18 0,72 0-1,-19-70-15,107 35 16,-1-53-1,18-71 1,-105 36 0,-1-18-1</inkml:trace>
  <inkml:trace contextRef="#ctx0" brushRef="#br0" timeOffset="-36235.43">18715 17304 0,'-18'35'15,"18"-17"1,0-1-1,-17 19 1,17-1-16,0 0 16,0-17-1,0-1 1,0 1 15,17-18-31,18-18 31,54-35-15,34-17-16,36-36 31,-53 53-15,-18 0 0,-70 53-1,-1-17 1</inkml:trace>
  <inkml:trace contextRef="#ctx0" brushRef="#br0" timeOffset="-35746.72">18944 17216 0,'0'0'0,"-17"0"31,17 35 16,0-18-47,17 1 0,-17 70 15,0-17 1,18-1 15,-18-52-31,35 0 31,89-71-15,17-18 0,-71 36-1,-34 17 1,-19 1 0,18-1-1,1 0 1,-1 1-1</inkml:trace>
  <inkml:trace contextRef="#ctx0" brushRef="#br0" timeOffset="-33156.13">7338 11060 0,'-18'0'0,"36"17"47,-18 1-47,17-1 16,1 1 0,0 17-1,35-17 1,70-18-1,18-35 1,0-36 0,-105 36-1,-1 17 1,-17 1 0</inkml:trace>
  <inkml:trace contextRef="#ctx0" brushRef="#br0" timeOffset="-32837.66">7514 11412 0,'0'0'16,"0"18"0,0 0-16,18-18 31,17 0-15,0 0-16,-17-18 15,123-35-15,-17 0 31,-89 36-15,-17-1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19T04:45:11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5803 2716 0,'18'18'16,"-1"-18"0,19 18-1,34-18 1,89 17 0,-35 1-1,70-18 1,-36 18-1,54-1 1,-71 1 0,-17-18-1,-89 0-15,71 18 16,17-1 0,71-17-1,-35 18 1,-53-18-1,-18 17 1,-35-17 0,17 0-1,54 18 17,-54-18-32,19 0 31,-36 18-16,17-18-15,1 0 32,52 17-17,-52-17 1,-18 0 0,17 0-1,36 0 1,17 0-1,-17 18 1,-35-18 0,-1 0 15,1 0-15,17 0-1,71 0 1,-89 0-1,19 0-15,-36 0 32,17 0-17,18 0 1,18 0 0,-35 0-1,17-18 1,-35 18-1,0 0 1,17-17 0,19-1 15,-19 18-15,-17-18-1,-18 18 1,1-17-1,-1 17 1,-18 0-16,36-18 16,-17 18-1,-19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99E1-27B4-4A23-AAB1-C1303EB5F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5A80F-0F4F-43D5-8708-7BDDC8E8A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FCF2-6A8E-4D75-BADB-01BD6719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CCC8-0D4F-4FEC-9A39-5556CAEF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D014-D843-43FF-95D0-73C4DFF1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70A3-C649-4EB4-8592-20366CF6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82D0B-3A37-4452-8D04-9A350833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E92A-9F15-40D2-8144-F6E00E7C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3217-E5F8-4E27-B066-0AB10CA1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F9A7-6E1E-4E51-A9A3-13A081DA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C5AF7-9084-479C-9345-570CED9F9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E21C7-6DA5-470A-81FC-3FB07DDB2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237C-1A49-4440-A1B2-D04D6578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249A-FE11-400E-AF68-13656098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CC81-C7D7-4175-8667-823826A8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5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F6C7-C75E-467E-B03D-08E8BB8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BC05-D0E0-401B-B25E-53C2E4EB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14C8B-70CF-4921-936D-DE361880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83C8A-8894-4352-B66E-A5E06320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C85AE-59FE-4128-81CB-C8ABFB7F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6E60-0DF3-4912-A319-9185B82C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7F50-A2BA-413C-AC27-E9429BF0C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115E-DB03-4953-9F12-195C7F32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0484-6AE3-4486-B81E-F6BA3CFF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359A-1FF6-431C-92EC-2DD2A9C9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8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FD8-42E3-4606-A012-51E345F1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EE80-A16A-4AA8-9DD2-1A3D90C36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CD9BE-D009-4D03-BCF2-5FC3F1660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5A42F-F999-45B5-B6C2-8F01B955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978C8-C4D7-497B-8AC3-5C5F7EF2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E37D4-3884-42D0-B965-92555BB5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6C2C-3409-403C-9602-DACECEBE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31416-165E-4B80-8E18-9A50F04C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1836-7506-468C-9B87-11C64F2A4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1F0E9-CF89-424A-A087-5122EB390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911A5-E3D5-4CD0-ADDA-88477BD11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198F3-A44B-4C20-BF33-4B4099AB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59FD7-3C8C-4353-8EBB-C856772F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32F84-4EC6-49B9-9B1F-757B9F9C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F8D8-FBC4-4F76-BE96-C839E9D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EF7E3-3E3F-49B4-8FB7-A72D80C5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B813A-FB60-4966-B37F-97170B96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83388-3A00-4BA3-8B20-FBB3E884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5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68AB7-C802-40F6-8FF2-07973EF4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299F8-6083-4A7B-8EA7-9A544E38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C2E8-59C1-4F74-AA92-99B1F1DA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6A79-EC2C-4087-BCE9-EDFE026E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786A-8B30-4DC8-97C7-71134492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8A8FF-C81C-4267-ABC6-EA18FC39E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16884-5B05-46B8-9BDC-C5853514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7AFA6-E009-4CD0-AA07-30AD1E53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0A91-A6A0-48C9-B2CB-F11BDB0D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2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6CAC-A19A-4F2A-ADD0-B2C1AE44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5F1A2-2D46-4ADF-A0A9-C1057E5BB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77CCE-88E0-41F1-B413-20B1BB2DE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0BD1C-02E6-4EBC-9691-A80C6315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083B-596D-4443-A0DC-7331D6A7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F6D13-9085-4213-BA2F-CA5B641E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3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4892B-D270-4DBA-8A85-C36A4B0D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348F-2AF8-4ACE-9F85-BF7C0304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8EC8-5FF1-479A-A84F-2F4E20F9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0374-5DC6-4336-9043-B8533D7AA7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5397-13DB-4D74-85BF-A022E00DF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A2E8-C18F-43D2-881A-EE82CA7BF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5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578B-DE85-411B-A04D-28E3F7E4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E20EB-5990-4AD5-9078-B672C97BBDAA}"/>
              </a:ext>
            </a:extLst>
          </p:cNvPr>
          <p:cNvSpPr txBox="1"/>
          <p:nvPr/>
        </p:nvSpPr>
        <p:spPr>
          <a:xfrm>
            <a:off x="267984" y="1690688"/>
            <a:ext cx="11085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First appeared in 1995, initially developed by James Gosling at Sun Microsystems (now acquired by Oracle)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Java is a programming language and a platform. Java is a high level, robust, object-oriented and secure programming language.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Any hardware or software environment in which a program runs, is known as a platform. Since Java has a runtime environment (JRE) and API (Application Programming Interface), it is called a platform.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API is interface between different programs to exchange data.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2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E1BC7-5E62-46C8-82F2-22DEB07CD395}"/>
              </a:ext>
            </a:extLst>
          </p:cNvPr>
          <p:cNvSpPr txBox="1"/>
          <p:nvPr/>
        </p:nvSpPr>
        <p:spPr>
          <a:xfrm>
            <a:off x="1438382" y="1284270"/>
            <a:ext cx="186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How Code works?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FBD2A7-5C94-4676-8C1A-592B4D5B7CB6}"/>
                  </a:ext>
                </a:extLst>
              </p14:cNvPr>
              <p14:cNvContentPartPr/>
              <p14:nvPr/>
            </p14:nvContentPartPr>
            <p14:xfrm>
              <a:off x="457200" y="0"/>
              <a:ext cx="11119320" cy="671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FBD2A7-5C94-4676-8C1A-592B4D5B7C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11138040" cy="67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5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8E77E-10EA-41D5-B1F4-DE0F30FF3B50}"/>
              </a:ext>
            </a:extLst>
          </p:cNvPr>
          <p:cNvSpPr txBox="1"/>
          <p:nvPr/>
        </p:nvSpPr>
        <p:spPr>
          <a:xfrm>
            <a:off x="842481" y="565078"/>
            <a:ext cx="9780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to instal JDK and Eclipse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To check already java is installed in your computer or not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On </a:t>
            </a:r>
            <a:r>
              <a:rPr lang="en-IN" dirty="0" err="1"/>
              <a:t>cmd</a:t>
            </a:r>
            <a:r>
              <a:rPr lang="en-IN" dirty="0"/>
              <a:t> type java –version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If not then, type on browser java </a:t>
            </a:r>
            <a:r>
              <a:rPr lang="en-IN" dirty="0" err="1"/>
              <a:t>jdk</a:t>
            </a:r>
            <a:r>
              <a:rPr lang="en-IN" dirty="0"/>
              <a:t> download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Download the latest JDK 17 and install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Go to the program files in C (installation location), copy the path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In system environment variables, in systems click on path, the new then paste the copied path. Press 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Check again whether java is installed or not by again going to </a:t>
            </a:r>
            <a:r>
              <a:rPr lang="en-IN" dirty="0" err="1"/>
              <a:t>cmd</a:t>
            </a:r>
            <a:r>
              <a:rPr lang="en-IN" dirty="0"/>
              <a:t>, type java –version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Now again go to browser</a:t>
            </a:r>
            <a:r>
              <a:rPr lang="en-IN"/>
              <a:t>, type </a:t>
            </a:r>
            <a:r>
              <a:rPr lang="en-IN" dirty="0"/>
              <a:t>download eclipse and download the latest version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FF05C5-D7E0-40BE-AA35-62DC46C48A14}"/>
                  </a:ext>
                </a:extLst>
              </p14:cNvPr>
              <p14:cNvContentPartPr/>
              <p14:nvPr/>
            </p14:nvContentPartPr>
            <p14:xfrm>
              <a:off x="2089080" y="977760"/>
              <a:ext cx="1810080" cy="9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FF05C5-D7E0-40BE-AA35-62DC46C48A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9720" y="968400"/>
                <a:ext cx="1828800" cy="1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8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C2ADF78-9DF3-4034-A1C1-858D0D05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6" y="634089"/>
            <a:ext cx="8801552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0565BE4C-5697-41F6-B2BB-3D15C8F4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11"/>
            <a:ext cx="12192000" cy="658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7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0ABFD64AB8B4D9B73D09B6A2DFD99" ma:contentTypeVersion="5" ma:contentTypeDescription="Create a new document." ma:contentTypeScope="" ma:versionID="f86c1a726a47300da5864666bc989cfd">
  <xsd:schema xmlns:xsd="http://www.w3.org/2001/XMLSchema" xmlns:xs="http://www.w3.org/2001/XMLSchema" xmlns:p="http://schemas.microsoft.com/office/2006/metadata/properties" xmlns:ns2="d086ee07-f277-49c6-ae6e-0fe2e2a80fae" targetNamespace="http://schemas.microsoft.com/office/2006/metadata/properties" ma:root="true" ma:fieldsID="075904594895b7d107fa53ac0eccb79c" ns2:_="">
    <xsd:import namespace="d086ee07-f277-49c6-ae6e-0fe2e2a80f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6ee07-f277-49c6-ae6e-0fe2e2a80f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018D6-3A74-45DD-B23E-D54BBCDB949D}"/>
</file>

<file path=customXml/itemProps2.xml><?xml version="1.0" encoding="utf-8"?>
<ds:datastoreItem xmlns:ds="http://schemas.openxmlformats.org/officeDocument/2006/customXml" ds:itemID="{29558DDD-8D8F-440D-BA17-F5894CBE9406}"/>
</file>

<file path=customXml/itemProps3.xml><?xml version="1.0" encoding="utf-8"?>
<ds:datastoreItem xmlns:ds="http://schemas.openxmlformats.org/officeDocument/2006/customXml" ds:itemID="{8E6C5F60-E65E-4BE0-82BD-B2F47B10F3D9}"/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204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Java Basics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Arundhati  Das</dc:creator>
  <cp:lastModifiedBy>Arundhati  Das</cp:lastModifiedBy>
  <cp:revision>30</cp:revision>
  <dcterms:created xsi:type="dcterms:W3CDTF">2022-01-18T17:18:05Z</dcterms:created>
  <dcterms:modified xsi:type="dcterms:W3CDTF">2022-01-20T12:21:59Z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0x010100B3F0ABFD64AB8B4D9B73D09B6A2DFD99</vt:lpwstr>
  </property>
</Properties>
</file>