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60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8412A-DAA7-4685-B2C6-EB56C285A311}" v="2" dt="2023-07-01T10:12:31.429"/>
    <p1510:client id="{313DBC56-DC7F-4F23-8E1B-1D4C65F0283A}" v="2" dt="2023-07-04T02:47:48.053"/>
    <p1510:client id="{37E739F6-8EEF-9A8C-3C2F-45E197CB2624}" v="4" dt="2023-07-02T16:33:17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A SAI SASAPU 21BCE8919" userId="S::harsha.21bce8919@vitapstudent.ac.in::a51711a7-9a4b-450e-b074-f73cee2b1f34" providerId="AD" clId="Web-{313DBC56-DC7F-4F23-8E1B-1D4C65F0283A}"/>
    <pc:docChg chg="modSld">
      <pc:chgData name="HARSHA SAI SASAPU 21BCE8919" userId="S::harsha.21bce8919@vitapstudent.ac.in::a51711a7-9a4b-450e-b074-f73cee2b1f34" providerId="AD" clId="Web-{313DBC56-DC7F-4F23-8E1B-1D4C65F0283A}" dt="2023-07-04T02:47:48.053" v="1" actId="1076"/>
      <pc:docMkLst>
        <pc:docMk/>
      </pc:docMkLst>
      <pc:sldChg chg="modSp">
        <pc:chgData name="HARSHA SAI SASAPU 21BCE8919" userId="S::harsha.21bce8919@vitapstudent.ac.in::a51711a7-9a4b-450e-b074-f73cee2b1f34" providerId="AD" clId="Web-{313DBC56-DC7F-4F23-8E1B-1D4C65F0283A}" dt="2023-07-04T02:47:48.053" v="1" actId="1076"/>
        <pc:sldMkLst>
          <pc:docMk/>
          <pc:sldMk cId="2604975675" sldId="256"/>
        </pc:sldMkLst>
        <pc:picChg chg="mod">
          <ac:chgData name="HARSHA SAI SASAPU 21BCE8919" userId="S::harsha.21bce8919@vitapstudent.ac.in::a51711a7-9a4b-450e-b074-f73cee2b1f34" providerId="AD" clId="Web-{313DBC56-DC7F-4F23-8E1B-1D4C65F0283A}" dt="2023-07-04T02:47:48.053" v="1" actId="1076"/>
          <ac:picMkLst>
            <pc:docMk/>
            <pc:sldMk cId="2604975675" sldId="256"/>
            <ac:picMk id="2" creationId="{A0265F83-F55A-EF26-B475-4CC76CF1B2C5}"/>
          </ac:picMkLst>
        </pc:picChg>
      </pc:sldChg>
    </pc:docChg>
  </pc:docChgLst>
  <pc:docChgLst>
    <pc:chgData name="CHAITHANYA SEKHAR VELINENI 21BCE7861" userId="S::sekhar.21bce7861@vitapstudent.ac.in::fe8f8e29-58d2-470d-9000-d53ef3397e6a" providerId="AD" clId="Web-{2CF8412A-DAA7-4685-B2C6-EB56C285A311}"/>
    <pc:docChg chg="sldOrd">
      <pc:chgData name="CHAITHANYA SEKHAR VELINENI 21BCE7861" userId="S::sekhar.21bce7861@vitapstudent.ac.in::fe8f8e29-58d2-470d-9000-d53ef3397e6a" providerId="AD" clId="Web-{2CF8412A-DAA7-4685-B2C6-EB56C285A311}" dt="2023-07-01T10:12:31.429" v="1"/>
      <pc:docMkLst>
        <pc:docMk/>
      </pc:docMkLst>
      <pc:sldChg chg="ord">
        <pc:chgData name="CHAITHANYA SEKHAR VELINENI 21BCE7861" userId="S::sekhar.21bce7861@vitapstudent.ac.in::fe8f8e29-58d2-470d-9000-d53ef3397e6a" providerId="AD" clId="Web-{2CF8412A-DAA7-4685-B2C6-EB56C285A311}" dt="2023-07-01T10:12:31.429" v="1"/>
        <pc:sldMkLst>
          <pc:docMk/>
          <pc:sldMk cId="2604975675" sldId="256"/>
        </pc:sldMkLst>
      </pc:sldChg>
    </pc:docChg>
  </pc:docChgLst>
  <pc:docChgLst>
    <pc:chgData name="KAKI TULASI SRI SANJANA 21BCE9524" userId="S::tulasisri.21bce9524@vitapstudent.ac.in::d2fb71db-453a-46c7-87e2-18f855f64180" providerId="AD" clId="Web-{37E739F6-8EEF-9A8C-3C2F-45E197CB2624}"/>
    <pc:docChg chg="sldOrd">
      <pc:chgData name="KAKI TULASI SRI SANJANA 21BCE9524" userId="S::tulasisri.21bce9524@vitapstudent.ac.in::d2fb71db-453a-46c7-87e2-18f855f64180" providerId="AD" clId="Web-{37E739F6-8EEF-9A8C-3C2F-45E197CB2624}" dt="2023-07-02T16:33:17.287" v="3"/>
      <pc:docMkLst>
        <pc:docMk/>
      </pc:docMkLst>
      <pc:sldChg chg="ord">
        <pc:chgData name="KAKI TULASI SRI SANJANA 21BCE9524" userId="S::tulasisri.21bce9524@vitapstudent.ac.in::d2fb71db-453a-46c7-87e2-18f855f64180" providerId="AD" clId="Web-{37E739F6-8EEF-9A8C-3C2F-45E197CB2624}" dt="2023-07-02T16:33:17.287" v="3"/>
        <pc:sldMkLst>
          <pc:docMk/>
          <pc:sldMk cId="1457910707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DFD4-E780-4262-399A-42A327252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685F0-3557-B81E-6FFA-F65BA88EF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95D86-F887-D085-01E0-BD0AAC22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719F-6E9A-406B-9F64-B8FA4AD44CA9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D5EA2-D21A-2880-4E71-D7B8EE52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6CAEB-4AB3-8D04-73CF-A2026196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1A18-DB81-412E-B289-F79EE0DC5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19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4AB1-CA89-BABC-D532-13130C09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93360-A7BC-E881-C42C-224A09CA6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81734-1ED8-FE0B-0F93-319F3747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719F-6E9A-406B-9F64-B8FA4AD44CA9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2716A-CF0B-F765-DFB3-926E1BFC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61683-E0F8-B117-EE9F-482FF978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1A18-DB81-412E-B289-F79EE0DC5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40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03E6C-150E-7279-65A1-90200D4DE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1624D-256E-695D-2C13-68AE51A0D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57BE9-5B9C-1705-925D-C8856318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719F-6E9A-406B-9F64-B8FA4AD44CA9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53F19-454A-3AC1-7AE3-1FC883D9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306B9-BA9D-96C8-DE6D-2BAA3CBA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1A18-DB81-412E-B289-F79EE0DC5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95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90AB-F2A3-B5AB-B1C8-3082E17E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B1FBB-8171-EB3C-1260-56DDCE11B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E48CA-2725-C4AA-379D-B391011F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719F-6E9A-406B-9F64-B8FA4AD44CA9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14BB3-E101-659E-23E8-F575D812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CBF68-C3A7-FC1F-6E69-8DA627AF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1A18-DB81-412E-B289-F79EE0DC5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63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D374-4243-35D2-588D-1F05BD25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EE906-00F3-7238-D06B-1DD60E401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47DAB-0CBD-C6F0-2AD5-C0F8A751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719F-6E9A-406B-9F64-B8FA4AD44CA9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3762F-9D4B-5F84-AA55-55D0D09A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24C07-96EE-BD58-7C87-7B95CB44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1A18-DB81-412E-B289-F79EE0DC5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85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E969-7AD5-9261-1762-45AC9CB3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D71A4-269B-0700-7C6E-C16749E51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292A5-13C2-F8D7-9E34-E08074002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6E8FD-49AF-451F-B4C3-4DCBA452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719F-6E9A-406B-9F64-B8FA4AD44CA9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ED055-C258-4694-8C34-402B0D4A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519A5-9FA0-9FBE-4819-B44D1C47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1A18-DB81-412E-B289-F79EE0DC5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96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53CB-DC58-5828-1824-D5AF39F7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7BAA5-3C10-97E9-7921-6655F3B40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0A3C5-5B4B-B11E-0388-9D1F906A6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D66EC-CEF5-93A0-3728-0B9D0C876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C2B68-F350-FD65-6EE9-649CCA27D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90E37E-32CE-A44A-4D84-D1F58B3C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719F-6E9A-406B-9F64-B8FA4AD44CA9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5AAFE-4127-F211-2776-AB7F3881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8798BD-4340-2F6F-9A77-4E1020CF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1A18-DB81-412E-B289-F79EE0DC5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04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5D76-DE6B-F71C-052A-0283B26D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DD03F6-B465-49EF-8F7F-B8FE186E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719F-6E9A-406B-9F64-B8FA4AD44CA9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1BE4B-A530-9D76-E131-DB3F5C87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6286-062A-5304-33E8-B3FF3AB6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1A18-DB81-412E-B289-F79EE0DC5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84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8CA6E-3BEC-250C-8A2D-78E42AFB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719F-6E9A-406B-9F64-B8FA4AD44CA9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69D3CF-82B9-8C72-4048-84A99FF2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2A1E0-024C-1BF4-C074-C67D6AF8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1A18-DB81-412E-B289-F79EE0DC5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26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F2DF-4DE9-8886-0EB8-A62D147E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F45F2-39E2-5EF7-BFE4-FA6739002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3B9D0-16A1-4F5D-8A5F-020E29953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37497-992F-4126-E068-4BBD0E38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719F-6E9A-406B-9F64-B8FA4AD44CA9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90052-EC1F-65E1-3E05-A447F6C2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29E65-B762-D267-DCCF-F417DAAD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1A18-DB81-412E-B289-F79EE0DC5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76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6CD8-44B3-A0B6-EFCE-DBB534BAF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B82871-2129-8450-CF95-BA7076399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A1D44-F103-A28C-A00E-1EC56339F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DE65E-D6E7-813A-1DFD-74FB7AAA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719F-6E9A-406B-9F64-B8FA4AD44CA9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8D177-A679-E468-C1B0-2C85A977A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401E0-346F-3630-7966-E7464FAA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1A18-DB81-412E-B289-F79EE0DC5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48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4D298-ACF9-40A4-838A-5D0603D4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95F95-7937-1699-90CA-9F550D7C3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61A80-C6C7-6C98-5A31-111C295EA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7719F-6E9A-406B-9F64-B8FA4AD44CA9}" type="datetimeFigureOut">
              <a:rPr lang="en-IN" smtClean="0"/>
              <a:t>03-07-2023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C3A7B-2C04-80BB-C557-518AB82FE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8696E-8DE2-7AED-8149-0727BFB1B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D1A18-DB81-412E-B289-F79EE0DC56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957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236A16-8BF5-BE2E-2FF2-4243E47853ED}"/>
              </a:ext>
            </a:extLst>
          </p:cNvPr>
          <p:cNvSpPr txBox="1"/>
          <p:nvPr/>
        </p:nvSpPr>
        <p:spPr>
          <a:xfrm>
            <a:off x="3952460" y="2822713"/>
            <a:ext cx="5688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 detection &amp; Error Correction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80540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265F83-F55A-EF26-B475-4CC76CF1B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744" y="1609103"/>
            <a:ext cx="5114925" cy="4752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C6F822-E50F-2D5B-6661-D7DEDC953F75}"/>
              </a:ext>
            </a:extLst>
          </p:cNvPr>
          <p:cNvSpPr txBox="1"/>
          <p:nvPr/>
        </p:nvSpPr>
        <p:spPr>
          <a:xfrm>
            <a:off x="1242391" y="1103243"/>
            <a:ext cx="4750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Checksum</a:t>
            </a:r>
          </a:p>
        </p:txBody>
      </p:sp>
    </p:spTree>
    <p:extLst>
      <p:ext uri="{BB962C8B-B14F-4D97-AF65-F5344CB8AC3E}">
        <p14:creationId xmlns:p14="http://schemas.microsoft.com/office/powerpoint/2010/main" val="260497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FF0DBD-7AD4-0392-F450-4514FFAAFA83}"/>
              </a:ext>
            </a:extLst>
          </p:cNvPr>
          <p:cNvSpPr txBox="1"/>
          <p:nvPr/>
        </p:nvSpPr>
        <p:spPr>
          <a:xfrm>
            <a:off x="1083365" y="367748"/>
            <a:ext cx="396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Cyclic Redundancy Check</a:t>
            </a:r>
          </a:p>
        </p:txBody>
      </p:sp>
      <p:pic>
        <p:nvPicPr>
          <p:cNvPr id="3074" name="Picture 2" descr="Error Detection in Computer Networks - GeeksforGeeks">
            <a:extLst>
              <a:ext uri="{FF2B5EF4-FFF2-40B4-BE49-F238E27FC236}">
                <a16:creationId xmlns:a16="http://schemas.microsoft.com/office/drawing/2014/main" id="{F66855D7-91D6-3E3E-CC17-29C76BE36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917020"/>
            <a:ext cx="7277100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91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ngitudinal Redundancy Check (LRC)/2-D Parity Check - GeeksforGeeks">
            <a:extLst>
              <a:ext uri="{FF2B5EF4-FFF2-40B4-BE49-F238E27FC236}">
                <a16:creationId xmlns:a16="http://schemas.microsoft.com/office/drawing/2014/main" id="{58F03FD0-D6C1-C486-B5D6-C332BECF3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897" y="2333212"/>
            <a:ext cx="725805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99418-280B-589D-DE42-9F0BFDCDF878}"/>
              </a:ext>
            </a:extLst>
          </p:cNvPr>
          <p:cNvSpPr txBox="1"/>
          <p:nvPr/>
        </p:nvSpPr>
        <p:spPr>
          <a:xfrm>
            <a:off x="1242391" y="1103243"/>
            <a:ext cx="4750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longitudinal redundancy check</a:t>
            </a:r>
          </a:p>
        </p:txBody>
      </p:sp>
    </p:spTree>
    <p:extLst>
      <p:ext uri="{BB962C8B-B14F-4D97-AF65-F5344CB8AC3E}">
        <p14:creationId xmlns:p14="http://schemas.microsoft.com/office/powerpoint/2010/main" val="2931165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ertical Redundancy Check (VRC) or Parity Check - GeeksforGeeks">
            <a:extLst>
              <a:ext uri="{FF2B5EF4-FFF2-40B4-BE49-F238E27FC236}">
                <a16:creationId xmlns:a16="http://schemas.microsoft.com/office/drawing/2014/main" id="{E8EBC24E-80E6-CF1D-C4CA-C66408605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596" y="1756949"/>
            <a:ext cx="7678807" cy="396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D41C2C-F493-704B-B5B6-30074E93AC31}"/>
              </a:ext>
            </a:extLst>
          </p:cNvPr>
          <p:cNvSpPr txBox="1"/>
          <p:nvPr/>
        </p:nvSpPr>
        <p:spPr>
          <a:xfrm>
            <a:off x="1242391" y="1103243"/>
            <a:ext cx="4750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vertical redundancy check</a:t>
            </a:r>
          </a:p>
        </p:txBody>
      </p:sp>
    </p:spTree>
    <p:extLst>
      <p:ext uri="{BB962C8B-B14F-4D97-AF65-F5344CB8AC3E}">
        <p14:creationId xmlns:p14="http://schemas.microsoft.com/office/powerpoint/2010/main" val="3038421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203E1839720B4A8CBE8A8B0D66C0B2" ma:contentTypeVersion="6" ma:contentTypeDescription="Create a new document." ma:contentTypeScope="" ma:versionID="f69875a92c0a190519c848d098d43252">
  <xsd:schema xmlns:xsd="http://www.w3.org/2001/XMLSchema" xmlns:xs="http://www.w3.org/2001/XMLSchema" xmlns:p="http://schemas.microsoft.com/office/2006/metadata/properties" xmlns:ns2="0ac594e5-60c5-4fa7-85bd-964edfb3e519" xmlns:ns3="b732c48c-cbf7-4c99-880f-279e91b1e121" targetNamespace="http://schemas.microsoft.com/office/2006/metadata/properties" ma:root="true" ma:fieldsID="d54d1ae71cd79a2dd607f0cfe7abdf01" ns2:_="" ns3:_="">
    <xsd:import namespace="0ac594e5-60c5-4fa7-85bd-964edfb3e519"/>
    <xsd:import namespace="b732c48c-cbf7-4c99-880f-279e91b1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c594e5-60c5-4fa7-85bd-964edfb3e5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32c48c-cbf7-4c99-880f-279e91b1e12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AC4B0C-629B-47D1-AFAA-4BF6B27B3F1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8849388-AFB6-4652-AB97-6DADB1DA6540}"/>
</file>

<file path=customXml/itemProps3.xml><?xml version="1.0" encoding="utf-8"?>
<ds:datastoreItem xmlns:ds="http://schemas.openxmlformats.org/officeDocument/2006/customXml" ds:itemID="{FA5BC4C0-4E11-4967-A05E-6976ADF5E1B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azees mm</dc:creator>
  <cp:revision>3</cp:revision>
  <dcterms:created xsi:type="dcterms:W3CDTF">2022-06-13T10:15:34Z</dcterms:created>
  <dcterms:modified xsi:type="dcterms:W3CDTF">2023-07-04T02:47:55Z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0x010100A0203E1839720B4A8CBE8A8B0D66C0B2</vt:lpwstr>
  </property>
</Properties>
</file>