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3CC8-2628-400D-B404-053796EDF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9E28F-C4D4-4323-B622-6EE419A71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4F39E-CD07-4805-A539-A044FC14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06B-ABBB-4383-8901-7074268AA278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5F531-46C5-4151-B191-68BE716F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6345B-5511-45B9-B811-5D57D71E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2936-FB71-4855-B988-A0F98D51A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32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0D84-9D9B-42E4-AB0B-5F969D89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5F0BD-32F2-4E50-8B7A-D1E98BF68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BE07D-76AD-4AFD-BA3E-1D33CC34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06B-ABBB-4383-8901-7074268AA278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D2B74-4E6D-4BBA-95AB-CB63D992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7325B-5992-44FD-910A-B7B7C0A3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2936-FB71-4855-B988-A0F98D51A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9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A6630-1CBE-47F5-B746-6797AA3C9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25A99-0A9A-4F9D-B5E9-045650FA7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6E1CB-B276-4E70-8512-E541ADAF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06B-ABBB-4383-8901-7074268AA278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A0EC5-C63B-4CF8-A88D-453D87BB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51C26-4EE8-4E83-A19A-B76AFF74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2936-FB71-4855-B988-A0F98D51A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62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93CA-D216-4CFC-87BF-96503740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7BED-26CB-47C2-933F-69C08DB28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E65AE-1379-48E9-8527-A97A785A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06B-ABBB-4383-8901-7074268AA278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CBBC8-7A3F-4C4A-90ED-AC8E961D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1A06A-032B-449B-8CF5-41B41356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2936-FB71-4855-B988-A0F98D51A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56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1D9F-7DA4-493B-A903-976245F7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78D16-5A07-4C6B-9180-5E074D7EE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EC7D3-9407-4842-B2DE-4156E9AD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06B-ABBB-4383-8901-7074268AA278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BAB07-FD29-43A7-8CB3-63960F94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1F5EC-90BB-4DDB-ABB7-9EEB8478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2936-FB71-4855-B988-A0F98D51A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67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E75F-9B35-43D3-8F5F-62F13B39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D8988-FDE4-4213-B95D-47D71AC4F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9E271-3813-445A-A239-435DB586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76C1C-D925-4B5D-9C0E-D7007FEA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06B-ABBB-4383-8901-7074268AA278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6567F-9971-4C89-8D6A-F380F693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B84DE-59CE-45C4-85D4-9B8190EC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2936-FB71-4855-B988-A0F98D51A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66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0235-69F9-4A60-A592-DDE37CA20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75D9B-1941-4A2A-B089-E3642D466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86C23-9546-427B-9977-F8EDB3FB2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013B5-AC86-4851-8AA5-D731ED3A2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FF852-B56F-45DF-8B00-5A068C47F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AE939-ED13-465E-8D1A-0A5D1C8C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06B-ABBB-4383-8901-7074268AA278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EC95FD-C16A-4C81-854F-6A603688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31844-BC83-409D-8860-E77FF265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2936-FB71-4855-B988-A0F98D51A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1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1C75-630F-48EB-8DD7-E5322B80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A24A8-6254-4DD6-B639-9C55275E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06B-ABBB-4383-8901-7074268AA278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C1237-E0AD-4A50-985A-005D3BA7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A1E23-7DB3-418F-B479-DFA98CA8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2936-FB71-4855-B988-A0F98D51A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44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F2006-3259-486E-9E96-D3E8EF2F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06B-ABBB-4383-8901-7074268AA278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1B6DA-5F55-4D40-A6A9-527EE6EE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DF046-D505-4765-B9EE-2D96295D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2936-FB71-4855-B988-A0F98D51A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8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99E9-8D2D-4485-9FDB-19C45400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13A57-B685-4775-A37D-101AB82DE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56A1A-D394-4E6D-A893-4BBA8EF59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65569-73CF-4135-9221-F65E78CC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06B-ABBB-4383-8901-7074268AA278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8231F-F964-4ED6-B9B1-BB3E4A842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8BCC1-44E0-48D6-87AC-0D8C440E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2936-FB71-4855-B988-A0F98D51A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85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60C5-C527-48B6-9487-7FF0176D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E2F33-5090-4DDD-8CE3-D834296AE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95181-306F-4E23-BDF5-5AD5FBA6F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5B257-ABFF-4E9E-B0EC-2D5B051F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06B-ABBB-4383-8901-7074268AA278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F508B-BC0D-4EB7-A1A6-F766A212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7C197-300F-4827-B338-15F3D798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2936-FB71-4855-B988-A0F98D51A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39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1E1DF-725F-4940-A292-2B5AAE4E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4857E-A660-4DB4-B40E-0DAD8362E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D4D23-2A2C-421F-9A01-CBB91C6DE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406B-ABBB-4383-8901-7074268AA278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BD0DA-D858-4E09-A7A2-1EECA5A00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00903-BC75-4F75-AB05-73CF41EED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02936-FB71-4855-B988-A0F98D51A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28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84C46A-BB7B-46E9-B29C-C9BC0A221EC9}"/>
              </a:ext>
            </a:extLst>
          </p:cNvPr>
          <p:cNvSpPr txBox="1"/>
          <p:nvPr/>
        </p:nvSpPr>
        <p:spPr>
          <a:xfrm>
            <a:off x="3120272" y="785774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transmission Protocols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3B4EF-5403-4F2F-B865-47625B39F3D4}"/>
              </a:ext>
            </a:extLst>
          </p:cNvPr>
          <p:cNvSpPr txBox="1"/>
          <p:nvPr/>
        </p:nvSpPr>
        <p:spPr>
          <a:xfrm>
            <a:off x="2349631" y="1851523"/>
            <a:ext cx="82649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and Wait ARQ</a:t>
            </a:r>
          </a:p>
          <a:p>
            <a:pPr marL="342900" indent="-342900" algn="l" fontAlgn="base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fontAlgn="base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 Protocol</a:t>
            </a:r>
          </a:p>
          <a:p>
            <a:pPr algn="l"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Sliding window protocol has two types:</a:t>
            </a:r>
          </a:p>
          <a:p>
            <a:pPr marL="342900" indent="-342900" algn="l" fontAlgn="base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1700" lvl="4" indent="-342900" fontAlgn="base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Go-Back-N ARQ</a:t>
            </a:r>
          </a:p>
          <a:p>
            <a:pPr marL="2171700" lvl="4" indent="-342900" fontAlgn="base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Repeat ARQ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17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liding Window Protocol | Set 3 (Selective Repeat) - GeeksforGeeks">
            <a:extLst>
              <a:ext uri="{FF2B5EF4-FFF2-40B4-BE49-F238E27FC236}">
                <a16:creationId xmlns:a16="http://schemas.microsoft.com/office/drawing/2014/main" id="{D1D2E75B-F826-4593-AA66-EC1A4CAD2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469" y="254446"/>
            <a:ext cx="7527844" cy="634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73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1B8D3D-E238-4C81-A4CF-2AFE406C7B14}"/>
              </a:ext>
            </a:extLst>
          </p:cNvPr>
          <p:cNvSpPr txBox="1"/>
          <p:nvPr/>
        </p:nvSpPr>
        <p:spPr>
          <a:xfrm>
            <a:off x="1067586" y="99368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and Wait ARQ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F873E-4958-4B0C-AC4C-7D48B16E39E3}"/>
              </a:ext>
            </a:extLst>
          </p:cNvPr>
          <p:cNvSpPr txBox="1"/>
          <p:nvPr/>
        </p:nvSpPr>
        <p:spPr>
          <a:xfrm>
            <a:off x="1897145" y="1621658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in Connection-oriented communication.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offers error and flows control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90E437-2B0A-4CFB-A6F5-D5017EFE5EE7}"/>
              </a:ext>
            </a:extLst>
          </p:cNvPr>
          <p:cNvSpPr txBox="1"/>
          <p:nvPr/>
        </p:nvSpPr>
        <p:spPr>
          <a:xfrm>
            <a:off x="2462753" y="271129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IN" b="1" i="0" u="sng" dirty="0">
                <a:solidFill>
                  <a:srgbClr val="273239"/>
                </a:solidFill>
                <a:effectLst/>
                <a:latin typeface="urw-din"/>
              </a:rPr>
              <a:t>Simple Stop and Wait</a:t>
            </a:r>
            <a:endParaRPr lang="en-IN" b="1" i="0" dirty="0">
              <a:solidFill>
                <a:srgbClr val="273239"/>
              </a:solidFill>
              <a:effectLst/>
              <a:latin typeface="urw-din"/>
            </a:endParaRPr>
          </a:p>
        </p:txBody>
      </p:sp>
      <p:pic>
        <p:nvPicPr>
          <p:cNvPr id="8" name="Picture 4" descr="Stop and Wait ARQ - GeeksforGeeks">
            <a:extLst>
              <a:ext uri="{FF2B5EF4-FFF2-40B4-BE49-F238E27FC236}">
                <a16:creationId xmlns:a16="http://schemas.microsoft.com/office/drawing/2014/main" id="{4DE7C361-F6DB-4F4E-9A46-99B5EC50B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298" y="3157980"/>
            <a:ext cx="3524171" cy="331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79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 11">
            <a:extLst>
              <a:ext uri="{FF2B5EF4-FFF2-40B4-BE49-F238E27FC236}">
                <a16:creationId xmlns:a16="http://schemas.microsoft.com/office/drawing/2014/main" id="{81C758BF-E017-4B7C-9198-11CBDFBB50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9"/>
          <a:stretch/>
        </p:blipFill>
        <p:spPr bwMode="auto">
          <a:xfrm>
            <a:off x="2628900" y="587556"/>
            <a:ext cx="6934200" cy="504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23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hapter 3 The Data Link Layer Prepared by">
            <a:extLst>
              <a:ext uri="{FF2B5EF4-FFF2-40B4-BE49-F238E27FC236}">
                <a16:creationId xmlns:a16="http://schemas.microsoft.com/office/drawing/2014/main" id="{B80287E5-D3AA-4D12-808D-2FC5076CB0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6"/>
          <a:stretch/>
        </p:blipFill>
        <p:spPr bwMode="auto">
          <a:xfrm>
            <a:off x="1966667" y="618996"/>
            <a:ext cx="8258666" cy="562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13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7BE6BE-5378-45BF-AD34-7291E26B0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5" t="4582" b="14286"/>
          <a:stretch/>
        </p:blipFill>
        <p:spPr>
          <a:xfrm>
            <a:off x="1772239" y="763571"/>
            <a:ext cx="8650664" cy="538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3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A90161-CA65-4D2C-B66E-5883D805A69C}"/>
              </a:ext>
            </a:extLst>
          </p:cNvPr>
          <p:cNvSpPr txBox="1"/>
          <p:nvPr/>
        </p:nvSpPr>
        <p:spPr>
          <a:xfrm>
            <a:off x="2820972" y="428076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0" i="0" dirty="0">
                <a:solidFill>
                  <a:srgbClr val="610B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 Protocol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4D1A2-FA4A-4CF3-A146-9FB60538EAB6}"/>
              </a:ext>
            </a:extLst>
          </p:cNvPr>
          <p:cNvSpPr txBox="1"/>
          <p:nvPr/>
        </p:nvSpPr>
        <p:spPr>
          <a:xfrm>
            <a:off x="2019693" y="1439646"/>
            <a:ext cx="7746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sliding window is a technique for sending multiple frames at a time.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4460D-F0DD-4B01-9D1E-A2BC2A54530F}"/>
              </a:ext>
            </a:extLst>
          </p:cNvPr>
          <p:cNvSpPr txBox="1"/>
          <p:nvPr/>
        </p:nvSpPr>
        <p:spPr>
          <a:xfrm>
            <a:off x="2019693" y="2235773"/>
            <a:ext cx="8453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 protocol has two types: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Go-Back-N ARQ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Repeat ARQ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0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30B2A3-1E40-4801-BBFE-341929737572}"/>
              </a:ext>
            </a:extLst>
          </p:cNvPr>
          <p:cNvSpPr txBox="1"/>
          <p:nvPr/>
        </p:nvSpPr>
        <p:spPr>
          <a:xfrm>
            <a:off x="1312683" y="1551329"/>
            <a:ext cx="9396166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i="0" dirty="0">
                <a:solidFill>
                  <a:srgbClr val="610B4B"/>
                </a:solidFill>
                <a:effectLst/>
                <a:latin typeface="erdana"/>
              </a:rPr>
              <a:t>Go-Back-N ARQ</a:t>
            </a:r>
          </a:p>
          <a:p>
            <a:pPr algn="just"/>
            <a:endParaRPr lang="en-US" b="1" dirty="0">
              <a:solidFill>
                <a:srgbClr val="610B4B"/>
              </a:solidFill>
              <a:latin typeface="erdana"/>
            </a:endParaRPr>
          </a:p>
          <a:p>
            <a:pPr algn="just"/>
            <a:endParaRPr lang="en-US" b="1" i="0" dirty="0">
              <a:solidFill>
                <a:srgbClr val="610B4B"/>
              </a:solidFill>
              <a:effectLst/>
              <a:latin typeface="erdan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Go-Back-N ARQ protocol is also known as Go-Back-N Automatic Repeat Request.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data link layer protocol that uses a sliding window method. In this, if any frame is corrupted or lost, all subsequent frames have to be sent again.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Go-Back-8, the size of the sender window, will be 8. The receiver window size is always 1.</a:t>
            </a:r>
          </a:p>
        </p:txBody>
      </p:sp>
    </p:spTree>
    <p:extLst>
      <p:ext uri="{BB962C8B-B14F-4D97-AF65-F5344CB8AC3E}">
        <p14:creationId xmlns:p14="http://schemas.microsoft.com/office/powerpoint/2010/main" val="165433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5ABCF4-AC11-4B9E-BE2F-2F1ABF302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0" t="15926" r="20833" b="15926"/>
          <a:stretch/>
        </p:blipFill>
        <p:spPr>
          <a:xfrm>
            <a:off x="1477754" y="280219"/>
            <a:ext cx="8865704" cy="657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6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03D715-3689-436F-91DA-9BC27C995ADD}"/>
              </a:ext>
            </a:extLst>
          </p:cNvPr>
          <p:cNvSpPr txBox="1"/>
          <p:nvPr/>
        </p:nvSpPr>
        <p:spPr>
          <a:xfrm>
            <a:off x="1206630" y="914401"/>
            <a:ext cx="9813303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333333"/>
                </a:solidFill>
                <a:effectLst/>
                <a:latin typeface="inter-regular"/>
              </a:rPr>
              <a:t>Selective Repeat ARQ </a:t>
            </a: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also known as the Selective Repeat Automatic Repeat Request. </a:t>
            </a: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data link layer protocol that uses a sliding window method.</a:t>
            </a: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protocol, the size of the sender window is always equal to the size of the receiver window. The size of the sliding window is always greater than 1.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1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203E1839720B4A8CBE8A8B0D66C0B2" ma:contentTypeVersion="6" ma:contentTypeDescription="Create a new document." ma:contentTypeScope="" ma:versionID="f69875a92c0a190519c848d098d43252">
  <xsd:schema xmlns:xsd="http://www.w3.org/2001/XMLSchema" xmlns:xs="http://www.w3.org/2001/XMLSchema" xmlns:p="http://schemas.microsoft.com/office/2006/metadata/properties" xmlns:ns2="0ac594e5-60c5-4fa7-85bd-964edfb3e519" xmlns:ns3="b732c48c-cbf7-4c99-880f-279e91b1e121" targetNamespace="http://schemas.microsoft.com/office/2006/metadata/properties" ma:root="true" ma:fieldsID="d54d1ae71cd79a2dd607f0cfe7abdf01" ns2:_="" ns3:_="">
    <xsd:import namespace="0ac594e5-60c5-4fa7-85bd-964edfb3e519"/>
    <xsd:import namespace="b732c48c-cbf7-4c99-880f-279e91b1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c594e5-60c5-4fa7-85bd-964edfb3e5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2c48c-cbf7-4c99-880f-279e91b1e12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CEE47D-FA28-441D-9A6B-CF6BBC30AEB9}"/>
</file>

<file path=customXml/itemProps2.xml><?xml version="1.0" encoding="utf-8"?>
<ds:datastoreItem xmlns:ds="http://schemas.openxmlformats.org/officeDocument/2006/customXml" ds:itemID="{9CA76F46-C9C7-4C98-AA21-58E73080092F}"/>
</file>

<file path=customXml/itemProps3.xml><?xml version="1.0" encoding="utf-8"?>
<ds:datastoreItem xmlns:ds="http://schemas.openxmlformats.org/officeDocument/2006/customXml" ds:itemID="{64F67F0A-39A6-48B8-957B-2784CCDF255D}"/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205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erdana</vt:lpstr>
      <vt:lpstr>inter-regular</vt:lpstr>
      <vt:lpstr>Times New Roman</vt:lpstr>
      <vt:lpstr>urw-din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azees mm</dc:creator>
  <cp:lastModifiedBy>azees mm</cp:lastModifiedBy>
  <cp:revision>3</cp:revision>
  <dcterms:created xsi:type="dcterms:W3CDTF">2022-03-05T04:23:14Z</dcterms:created>
  <dcterms:modified xsi:type="dcterms:W3CDTF">2022-06-28T10:24:03Z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0x010100A0203E1839720B4A8CBE8A8B0D66C0B2</vt:lpwstr>
  </property>
</Properties>
</file>