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9694-8985-ABF9-0D58-FA4F615AD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C3C5A-D9EE-6490-E973-D6F81B4A9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DD5B6-0786-B97F-89BF-A3EE6F4A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41DF-18B4-DA8C-7015-C1B35611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E046-7861-3C93-5694-F7D8716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6617-E7E3-11BE-1FD1-276E6AB3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B6992-FE9B-942D-336B-5E0F1630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ADCF-8630-7900-26BF-354F6F13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CC9-E568-D62C-90BD-0A3A949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94A6-3948-9330-E509-B109F76A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1B0D6-3ED2-9CC0-A810-37FADF9F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3661F-0621-C351-A4B6-18744EBE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5563-C59C-00F1-687D-FEE8EC29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799E-D124-D795-77FC-1A06BF87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B3052-365B-A6B1-36A5-314DBB4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F76E-D028-CA07-6577-4D203CFD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D7B0-A2B4-23ED-4E92-FBBA53C2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F2DD-B29B-3D10-C7AA-FE90D502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52D5-13BD-136C-1D9D-BAD72C2B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366B-6B79-7A3C-B67B-7E902BE5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AB1E-323F-378F-D26A-8C8EFF38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4B8A-0B93-6C43-0053-8D59F4DC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C66D-3E4A-6AA2-B003-B5E69F41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D275-0166-8611-0E7D-DA6B6A79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FC6F-37A1-7A0D-8651-B1C3C3CA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E01C-5868-9CB3-F06E-7743AF1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C46F-585B-AA7B-EEB0-6EAA579CB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816D0-7ACF-FCC7-47B0-3739D327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A6194-E931-127C-6FBC-B5C95A9D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3756C-2485-F412-5E5B-ECDBFB8A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87CF1-E793-F9EE-90E6-35A2D0F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C954-5807-55A2-5D57-5BC2809E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2493-A6D0-37B2-9F94-1F8E0953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FB131-EEDC-62EB-49D1-0450F457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02DF8-286F-6E1B-1BF6-D35DB7D34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7B6A3-4CE0-20FE-9C3A-815EB1D41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76AAA-B660-4D94-AB59-36F90CAB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AD324-7698-55BF-C3BB-0A216959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A9949-65EF-46D5-55AB-4958EC1E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F08F-317D-C795-E6F0-4FE50D40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5D5A1-218E-70D3-657C-4B230C8D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DC37F-C7F2-D849-DACB-364B1D1E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CA774-2815-0BC8-DAD0-4F30A0C1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B83C3-EEAB-6912-DFE5-21D9D81B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18EEA-C35C-0899-44FF-E13C9F96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A94A-A318-1BD1-78F0-10D0D5F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697F-599F-07B5-54EF-CBFA29C4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5B9E-5187-E4A5-AA86-EE9F8FA5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26260-4D9A-FA8E-C3E2-877A027D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A2B69-BE43-F518-D61E-6C46583C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A99C-9007-2C4A-FBB8-E92DF96C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EE3E-64B8-556F-568A-C3E01A45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EB4E-7DDE-3A8B-5D32-FED95892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E3673-4A8F-C2BA-FE64-47CB2F347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ACA91-62B0-6AC5-79A0-022DA101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144D-4A23-9D4E-BD3D-6A7C3B03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582D-497D-FA1D-C250-4A08C9B0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B14B7-D040-5E5C-C7AE-BA35E299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66647-40E9-CCB8-9510-813ED276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1EE2-40BA-8DD2-C151-5C230538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0A04-C4BD-B72A-3C30-060FA17E2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565A-C9D8-4273-BC91-C709921DB0C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61EC-DA75-691C-65CD-85B449FD8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0CD2-8D62-88C6-F638-051F85FD6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6D9D-606E-48B9-AB09-6A4B1FA2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8D53AA-B058-8AB1-542B-C33E43C82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8" y="72264"/>
            <a:ext cx="11803224" cy="6683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9C948-5727-228E-909E-FB36FEAE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706271"/>
          </a:xfrm>
        </p:spPr>
        <p:txBody>
          <a:bodyPr>
            <a:normAutofit/>
          </a:bodyPr>
          <a:lstStyle/>
          <a:p>
            <a:pPr algn="ctr"/>
            <a:r>
              <a:rPr lang="ar-EG" sz="54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elvetica Neue"/>
              </a:rPr>
              <a:t>راشى ني أوتي ثيؤطوكوس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13E0-BCA0-E462-599C-72298044A47F}"/>
              </a:ext>
            </a:extLst>
          </p:cNvPr>
          <p:cNvSpPr/>
          <p:nvPr/>
        </p:nvSpPr>
        <p:spPr>
          <a:xfrm>
            <a:off x="3359020" y="3429000"/>
            <a:ext cx="28293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9BB4B-F209-9667-F63A-079C870A4900}"/>
              </a:ext>
            </a:extLst>
          </p:cNvPr>
          <p:cNvSpPr/>
          <p:nvPr/>
        </p:nvSpPr>
        <p:spPr>
          <a:xfrm>
            <a:off x="737151" y="2341125"/>
            <a:ext cx="5052455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راشى </a:t>
            </a:r>
            <a:r>
              <a:rPr lang="ar-EG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ني</a:t>
            </a:r>
            <a:r>
              <a:rPr lang="ar-EG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أوتي ثيؤطوكوس: ماريا إثماﭫ إن إيسوس بخرستوس .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64278-35BF-4EC9-43EC-7D2384BB389F}"/>
              </a:ext>
            </a:extLst>
          </p:cNvPr>
          <p:cNvSpPr/>
          <p:nvPr/>
        </p:nvSpPr>
        <p:spPr>
          <a:xfrm>
            <a:off x="6691162" y="2459504"/>
            <a:ext cx="480365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الفرح لك يا والدة الالة مريم أم يسوع المسيح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US" sz="199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771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EEFBB-4AF7-96B7-80B4-7EE4CB83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74" y="186612"/>
            <a:ext cx="9442580" cy="66713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48F390-6887-7BCB-817D-2787EAB9A67C}"/>
              </a:ext>
            </a:extLst>
          </p:cNvPr>
          <p:cNvSpPr/>
          <p:nvPr/>
        </p:nvSpPr>
        <p:spPr>
          <a:xfrm>
            <a:off x="2994830" y="448070"/>
            <a:ext cx="6202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elvetica Neue"/>
              </a:rPr>
              <a:t>راشى ني أوتي ثيؤطوكوس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99709-26CE-6CDF-731E-C1772ECAD84A}"/>
              </a:ext>
            </a:extLst>
          </p:cNvPr>
          <p:cNvSpPr/>
          <p:nvPr/>
        </p:nvSpPr>
        <p:spPr>
          <a:xfrm>
            <a:off x="0" y="1536174"/>
            <a:ext cx="47586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ar-SA" sz="6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راشى نى أو إتشيرى إن سيون: ثيليل إماﭫ إثماﭫ إم إبؤورو</a:t>
            </a:r>
            <a:r>
              <a:rPr lang="ar-SA" sz="6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99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E2C36-2951-DB2A-1563-17AC4D666B82}"/>
              </a:ext>
            </a:extLst>
          </p:cNvPr>
          <p:cNvSpPr/>
          <p:nvPr/>
        </p:nvSpPr>
        <p:spPr>
          <a:xfrm>
            <a:off x="8976049" y="1371400"/>
            <a:ext cx="2838293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ar-EG" sz="54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الفرح لك يا ابنة صهيون ونتهلل بك يا أم الملوك </a:t>
            </a:r>
            <a:r>
              <a:rPr lang="ar-EG" sz="5400" b="1" dirty="0">
                <a:ln/>
                <a:solidFill>
                  <a:schemeClr val="accent4"/>
                </a:solidFill>
              </a:rPr>
              <a:t>.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44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راشى ني أوتي ثيؤطوكوس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راشى ني أوتي ثيؤطوكوس</dc:title>
  <dc:creator>رومانى مكرم يسى اسطفانوس</dc:creator>
  <cp:lastModifiedBy>رومانى مكرم يسى اسطفانوس</cp:lastModifiedBy>
  <cp:revision>1</cp:revision>
  <dcterms:created xsi:type="dcterms:W3CDTF">2022-08-04T23:22:39Z</dcterms:created>
  <dcterms:modified xsi:type="dcterms:W3CDTF">2022-08-05T00:26:48Z</dcterms:modified>
</cp:coreProperties>
</file>