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2.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Masters/slideMaster3.xml" ContentType="application/vnd.openxmlformats-officedocument.presentationml.slideMaster+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9" r:id="rId1"/>
    <p:sldMasterId id="2147483671" r:id="rId2"/>
    <p:sldMasterId id="2147483683" r:id="rId3"/>
  </p:sldMasterIdLst>
  <p:notesMasterIdLst>
    <p:notesMasterId r:id="rId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9143861" cy="6857895"/>
  <p:kinsoku lang="zh-CN" invalStChars="!%),.:;?]}¨·ˇˉ་―‖’”…‰∶、。〃々〉》」』】〕〗！＂＇％），．：；？］｀｜｝～￠" invalEndChars="([{·‘“〈《「『【〔〖（．［｛￡￥"/>
  <p:defaultTextStyle>
    <a:defPPr>
      <a:defRPr lang="zh-CN"/>
    </a:defPPr>
    <a:lvl1pPr marL="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1pPr>
    <a:lvl2pPr marL="4572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2pPr>
    <a:lvl3pPr marL="9144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3pPr>
    <a:lvl4pPr marL="13716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4pPr>
    <a:lvl5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5pPr>
    <a:lvl6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6pPr>
    <a:lvl7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7pPr>
    <a:lvl8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8pPr>
    <a:lvl9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3" name="文本框"/>
          <p:cNvSpPr>
            <a:spLocks noGrp="1"/>
          </p:cNvSpPr>
          <p:nvPr>
            <p:ph type="hdr"/>
          </p:nvPr>
        </p:nvSpPr>
        <p:spPr>
          <a:xfrm rot="0">
            <a:off x="0" y="0"/>
            <a:ext cx="5283200" cy="344487"/>
          </a:xfrm>
          <a:prstGeom prst="rect"/>
          <a:noFill/>
          <a:ln w="12700" cmpd="sng" cap="flat">
            <a:noFill/>
            <a:prstDash val="solid"/>
            <a:miter/>
          </a:ln>
        </p:spPr>
        <p:txBody>
          <a:bodyPr vert="horz" wrap="square" lIns="91440" tIns="45720" rIns="91440" bIns="45720" anchor="t" anchorCtr="0">
            <a:prstTxWarp prst="textNoShape"/>
          </a:bodyPr>
          <a:lstStyle/>
          <a:p>
            <a:pPr marL="0" indent="0" algn="l">
              <a:buNone/>
            </a:pPr>
            <a:endParaRPr lang="zh-CN" altLang="en-US" sz="1200">
              <a:latin typeface="Calibri" pitchFamily="0" charset="0"/>
              <a:ea typeface="等线" pitchFamily="0" charset="0"/>
              <a:cs typeface="Calibri" pitchFamily="0" charset="0"/>
            </a:endParaRPr>
          </a:p>
        </p:txBody>
      </p:sp>
      <p:sp>
        <p:nvSpPr>
          <p:cNvPr id="4" name="文本框"/>
          <p:cNvSpPr>
            <a:spLocks noGrp="1"/>
          </p:cNvSpPr>
          <p:nvPr>
            <p:ph type="dt"/>
          </p:nvPr>
        </p:nvSpPr>
        <p:spPr>
          <a:xfrm rot="0">
            <a:off x="6905625" y="0"/>
            <a:ext cx="5283200" cy="344487"/>
          </a:xfrm>
          <a:prstGeom prst="rect"/>
          <a:noFill/>
          <a:ln w="12700" cmpd="sng" cap="flat">
            <a:noFill/>
            <a:prstDash val="solid"/>
            <a:miter/>
          </a:ln>
        </p:spPr>
        <p:txBody>
          <a:bodyPr vert="horz" wrap="square" lIns="91440" tIns="45720" rIns="91440" bIns="45720" anchor="t" anchorCtr="0">
            <a:prstTxWarp prst="textNoShape"/>
          </a:bodyPr>
          <a:lstStyle/>
          <a:p>
            <a:pPr marL="0" indent="0" algn="r">
              <a:buNone/>
            </a:pP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5" name="对象"/>
          <p:cNvSpPr>
            <a:spLocks noGrp="1" noChangeAspect="1"/>
          </p:cNvSpPr>
          <p:nvPr>
            <p:ph type="sldImg" idx="2"/>
          </p:nvPr>
        </p:nvSpPr>
        <p:spPr>
          <a:xfrm rot="0">
            <a:off x="4038600" y="857250"/>
            <a:ext cx="4114800" cy="2314575"/>
          </a:xfrm>
          <a:prstGeom prst="rect"/>
          <a:solidFill>
            <a:srgbClr val="FFFFFF"/>
          </a:solidFill>
          <a:ln w="12700" cmpd="sng" cap="flat">
            <a:solidFill>
              <a:srgbClr val="000000"/>
            </a:solidFill>
            <a:prstDash val="solid"/>
            <a:miter/>
          </a:ln>
        </p:spPr>
      </p:sp>
      <p:sp>
        <p:nvSpPr>
          <p:cNvPr id="6" name="文本框"/>
          <p:cNvSpPr>
            <a:spLocks noGrp="1"/>
          </p:cNvSpPr>
          <p:nvPr>
            <p:ph type="body" idx="3"/>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文本框"/>
          <p:cNvSpPr>
            <a:spLocks noGrp="1"/>
          </p:cNvSpPr>
          <p:nvPr>
            <p:ph type="ftr"/>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l">
              <a:buNone/>
            </a:pPr>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3783309"/>
      </p:ext>
    </p:extLst>
  </p:cSld>
  <p:clrMap bg1="lt1" tx1="dk1" bg2="lt2" tx2="dk2" accent1="accent1" accent2="accent2" accent3="accent3" accent4="accent4" accent5="accent5" accent6="accent6" hlink="hlink" folHlink="folHlink"/>
  <p:hf sldNum="1" hdr="0" ftr="0" dt="0"/>
  <p:notesStyle>
    <a:lvl1pPr marL="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1pPr>
    <a:lvl2pPr marL="4572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2pPr>
    <a:lvl3pPr marL="9144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3pPr>
    <a:lvl4pPr marL="13716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4pPr>
    <a:lvl5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5pPr>
    <a:lvl6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6pPr>
    <a:lvl7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7pPr>
    <a:lvl8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8pPr>
    <a:lvl9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17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252278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9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131570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4"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1421702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6"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263938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8"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552646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00"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551553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17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157051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7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262816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7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8872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8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2"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5053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8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539537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8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468057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8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51388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054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5993286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072008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8627341"/>
      </p:ext>
    </p:extLst>
  </p:cSld>
  <p:clrMapOvr>
    <a:masterClrMapping xmlns:a="http://schemas.openxmlformats.org/drawingml/2006/main"/>
  </p:clrMapOvr>
</p:sldLayout>
</file>

<file path=ppt/slideLayouts/slideLayout12.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7067553"/>
      </p:ext>
    </p:extLst>
  </p:cSld>
  <p:clrMapOvr>
    <a:masterClrMapping xmlns:a="http://schemas.openxmlformats.org/drawingml/2006/main"/>
  </p:clrMapOvr>
</p:sldLayout>
</file>

<file path=ppt/slideLayouts/slideLayout13.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7846603"/>
      </p:ext>
    </p:extLst>
  </p:cSld>
  <p:clrMapOvr>
    <a:masterClrMapping xmlns:a="http://schemas.openxmlformats.org/drawingml/2006/main"/>
  </p:clrMapOvr>
</p:sldLayout>
</file>

<file path=ppt/slideLayouts/slideLayout14.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6277500"/>
      </p:ext>
    </p:extLst>
  </p:cSld>
  <p:clrMapOvr>
    <a:masterClrMapping xmlns:a="http://schemas.openxmlformats.org/drawingml/2006/main"/>
  </p:clrMapOvr>
</p:sldLayout>
</file>

<file path=ppt/slideLayouts/slideLayout15.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5178619"/>
      </p:ext>
    </p:extLst>
  </p:cSld>
  <p:clrMapOvr>
    <a:masterClrMapping xmlns:a="http://schemas.openxmlformats.org/drawingml/2006/main"/>
  </p:clrMapOvr>
</p:sldLayout>
</file>

<file path=ppt/slideLayouts/slideLayout16.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2457238"/>
      </p:ext>
    </p:extLst>
  </p:cSld>
  <p:clrMapOvr>
    <a:masterClrMapping xmlns:a="http://schemas.openxmlformats.org/drawingml/2006/main"/>
  </p:clrMapOvr>
</p:sldLayout>
</file>

<file path=ppt/slideLayouts/slideLayout17.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6292205"/>
      </p:ext>
    </p:extLst>
  </p:cSld>
  <p:clrMapOvr>
    <a:masterClrMapping xmlns:a="http://schemas.openxmlformats.org/drawingml/2006/main"/>
  </p:clrMapOvr>
</p:sldLayout>
</file>

<file path=ppt/slideLayouts/slideLayout18.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3604733"/>
      </p:ext>
    </p:extLst>
  </p:cSld>
  <p:clrMapOvr>
    <a:masterClrMapping xmlns:a="http://schemas.openxmlformats.org/drawingml/2006/main"/>
  </p:clrMapOvr>
</p:sldLayout>
</file>

<file path=ppt/slideLayouts/slideLayout19.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632755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1821907"/>
      </p:ext>
    </p:extLst>
  </p:cSld>
  <p:clrMapOvr>
    <a:masterClrMapping xmlns:a="http://schemas.openxmlformats.org/drawingml/2006/main"/>
  </p:clrMapOvr>
</p:sldLayout>
</file>

<file path=ppt/slideLayouts/slideLayout20.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7345909"/>
      </p:ext>
    </p:extLst>
  </p:cSld>
  <p:clrMapOvr>
    <a:masterClrMapping xmlns:a="http://schemas.openxmlformats.org/drawingml/2006/main"/>
  </p:clrMapOvr>
</p:sldLayout>
</file>

<file path=ppt/slideLayouts/slideLayout21.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3878139"/>
      </p:ext>
    </p:extLst>
  </p:cSld>
  <p:clrMapOvr>
    <a:masterClrMapping xmlns:a="http://schemas.openxmlformats.org/drawingml/2006/main"/>
  </p:clrMapOvr>
</p:sldLayout>
</file>

<file path=ppt/slideLayouts/slideLayout22.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6547241"/>
      </p:ext>
    </p:extLst>
  </p:cSld>
  <p:clrMapOvr>
    <a:masterClrMapping xmlns:a="http://schemas.openxmlformats.org/drawingml/2006/main"/>
  </p:clrMapOvr>
</p:sldLayout>
</file>

<file path=ppt/slideLayouts/slideLayout23.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4291209"/>
      </p:ext>
    </p:extLst>
  </p:cSld>
  <p:clrMapOvr>
    <a:masterClrMapping xmlns:a="http://schemas.openxmlformats.org/drawingml/2006/main"/>
  </p:clrMapOvr>
</p:sldLayout>
</file>

<file path=ppt/slideLayouts/slideLayout24.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7839893"/>
      </p:ext>
    </p:extLst>
  </p:cSld>
  <p:clrMapOvr>
    <a:masterClrMapping xmlns:a="http://schemas.openxmlformats.org/drawingml/2006/main"/>
  </p:clrMapOvr>
</p:sldLayout>
</file>

<file path=ppt/slideLayouts/slideLayout25.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8029942"/>
      </p:ext>
    </p:extLst>
  </p:cSld>
  <p:clrMapOvr>
    <a:masterClrMapping xmlns:a="http://schemas.openxmlformats.org/drawingml/2006/main"/>
  </p:clrMapOvr>
</p:sldLayout>
</file>

<file path=ppt/slideLayouts/slideLayout26.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5626816"/>
      </p:ext>
    </p:extLst>
  </p:cSld>
  <p:clrMapOvr>
    <a:masterClrMapping xmlns:a="http://schemas.openxmlformats.org/drawingml/2006/main"/>
  </p:clrMapOvr>
</p:sldLayout>
</file>

<file path=ppt/slideLayouts/slideLayout27.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5691523"/>
      </p:ext>
    </p:extLst>
  </p:cSld>
  <p:clrMapOvr>
    <a:masterClrMapping xmlns:a="http://schemas.openxmlformats.org/drawingml/2006/main"/>
  </p:clrMapOvr>
</p:sldLayout>
</file>

<file path=ppt/slideLayouts/slideLayout28.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8077586"/>
      </p:ext>
    </p:extLst>
  </p:cSld>
  <p:clrMapOvr>
    <a:masterClrMapping xmlns:a="http://schemas.openxmlformats.org/drawingml/2006/main"/>
  </p:clrMapOvr>
</p:sldLayout>
</file>

<file path=ppt/slideLayouts/slideLayout29.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789152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9856111"/>
      </p:ext>
    </p:extLst>
  </p:cSld>
  <p:clrMapOvr>
    <a:masterClrMapping xmlns:a="http://schemas.openxmlformats.org/drawingml/2006/main"/>
  </p:clrMapOvr>
</p:sldLayout>
</file>

<file path=ppt/slideLayouts/slideLayout30.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661293"/>
      </p:ext>
    </p:extLst>
  </p:cSld>
  <p:clrMapOvr>
    <a:masterClrMapping xmlns:a="http://schemas.openxmlformats.org/drawingml/2006/main"/>
  </p:clrMapOvr>
</p:sldLayout>
</file>

<file path=ppt/slideLayouts/slideLayout31.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1762864"/>
      </p:ext>
    </p:extLst>
  </p:cSld>
  <p:clrMapOvr>
    <a:masterClrMapping xmlns:a="http://schemas.openxmlformats.org/drawingml/2006/main"/>
  </p:clrMapOvr>
</p:sldLayout>
</file>

<file path=ppt/slideLayouts/slideLayout32.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7460034"/>
      </p:ext>
    </p:extLst>
  </p:cSld>
  <p:clrMapOvr>
    <a:masterClrMapping xmlns:a="http://schemas.openxmlformats.org/drawingml/2006/main"/>
  </p:clrMapOvr>
</p:sldLayout>
</file>

<file path=ppt/slideLayouts/slideLayout33.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142437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24127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133744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597374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211515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33117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879726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theme" Target="../theme/theme3.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曲线"/>
          <p:cNvSpPr>
            <a:spLocks/>
          </p:cNvSpPr>
          <p:nvPr/>
        </p:nvSpPr>
        <p:spPr>
          <a:xfrm rot="0">
            <a:off x="9377363" y="4762"/>
            <a:ext cx="1219200" cy="6853235"/>
          </a:xfrm>
          <a:custGeom>
            <a:gdLst>
              <a:gd name="T1" fmla="*/ 0 w 21600"/>
              <a:gd name="T2" fmla="*/ 0 h 21600"/>
              <a:gd name="T3" fmla="*/ 21600 w 21600"/>
              <a:gd name="T4" fmla="*/ 21600 h 21600"/>
            </a:gdLst>
            <a:rect l="T1" t="T2" r="T3" b="T4"/>
            <a:pathLst>
              <a:path w="21600" h="21600">
                <a:moveTo>
                  <a:pt x="0" y="0"/>
                </a:moveTo>
                <a:lnTo>
                  <a:pt x="21600" y="21597"/>
                </a:lnTo>
              </a:path>
            </a:pathLst>
          </a:custGeom>
          <a:noFill/>
          <a:ln w="12700" cmpd="sng" cap="flat">
            <a:solidFill>
              <a:srgbClr val="5FCAEE"/>
            </a:solidFill>
            <a:prstDash val="solid"/>
            <a:miter/>
          </a:ln>
        </p:spPr>
      </p:sp>
      <p:sp>
        <p:nvSpPr>
          <p:cNvPr id="9" name="曲线"/>
          <p:cNvSpPr>
            <a:spLocks/>
          </p:cNvSpPr>
          <p:nvPr/>
        </p:nvSpPr>
        <p:spPr>
          <a:xfrm rot="0">
            <a:off x="7448550" y="3694112"/>
            <a:ext cx="4743450" cy="3163885"/>
          </a:xfrm>
          <a:custGeom>
            <a:gdLst>
              <a:gd name="T1" fmla="*/ 0 w 21600"/>
              <a:gd name="T2" fmla="*/ 0 h 21600"/>
              <a:gd name="T3" fmla="*/ 21600 w 21600"/>
              <a:gd name="T4" fmla="*/ 21600 h 21600"/>
            </a:gdLst>
            <a:rect l="T1" t="T2" r="T3" b="T4"/>
            <a:pathLst>
              <a:path w="21600" h="21600">
                <a:moveTo>
                  <a:pt x="21600" y="0"/>
                </a:moveTo>
                <a:lnTo>
                  <a:pt x="0" y="21595"/>
                </a:lnTo>
              </a:path>
            </a:pathLst>
          </a:custGeom>
          <a:noFill/>
          <a:ln w="12700" cmpd="sng" cap="flat">
            <a:solidFill>
              <a:srgbClr val="5FCAEE"/>
            </a:solidFill>
            <a:prstDash val="solid"/>
            <a:miter/>
          </a:ln>
        </p:spPr>
      </p:sp>
      <p:sp>
        <p:nvSpPr>
          <p:cNvPr id="10" name="曲线"/>
          <p:cNvSpPr>
            <a:spLocks/>
          </p:cNvSpPr>
          <p:nvPr/>
        </p:nvSpPr>
        <p:spPr>
          <a:xfrm rot="0">
            <a:off x="9182100" y="0"/>
            <a:ext cx="3009900" cy="6857997"/>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lnTo>
                  <a:pt x="21600" y="0"/>
                </a:lnTo>
                <a:lnTo>
                  <a:pt x="21600" y="0"/>
                </a:lnTo>
                <a:close/>
              </a:path>
            </a:pathLst>
          </a:custGeom>
          <a:solidFill>
            <a:srgbClr val="5FCAEE">
              <a:alpha val="36000"/>
            </a:srgbClr>
          </a:solidFill>
          <a:ln w="12700" cmpd="sng" cap="flat">
            <a:noFill/>
            <a:prstDash val="solid"/>
            <a:miter/>
          </a:ln>
        </p:spPr>
      </p:sp>
      <p:sp>
        <p:nvSpPr>
          <p:cNvPr id="11" name="曲线"/>
          <p:cNvSpPr>
            <a:spLocks/>
          </p:cNvSpPr>
          <p:nvPr/>
        </p:nvSpPr>
        <p:spPr>
          <a:xfrm rot="0">
            <a:off x="9602788" y="0"/>
            <a:ext cx="2589212" cy="6857997"/>
          </a:xfrm>
          <a:custGeom>
            <a:gdLst>
              <a:gd name="T1" fmla="*/ 0 w 21600"/>
              <a:gd name="T2" fmla="*/ 0 h 21600"/>
              <a:gd name="T3" fmla="*/ 21600 w 21600"/>
              <a:gd name="T4" fmla="*/ 21600 h 21600"/>
            </a:gdLst>
            <a:rect l="T1" t="T2" r="T3" b="T4"/>
            <a:pathLst>
              <a:path w="21600" h="21600">
                <a:moveTo>
                  <a:pt x="21600" y="0"/>
                </a:moveTo>
                <a:lnTo>
                  <a:pt x="0" y="0"/>
                </a:lnTo>
                <a:lnTo>
                  <a:pt x="10082" y="21600"/>
                </a:lnTo>
                <a:lnTo>
                  <a:pt x="21600" y="21600"/>
                </a:lnTo>
                <a:lnTo>
                  <a:pt x="21600" y="0"/>
                </a:lnTo>
                <a:lnTo>
                  <a:pt x="21600" y="0"/>
                </a:lnTo>
                <a:lnTo>
                  <a:pt x="21600" y="0"/>
                </a:lnTo>
                <a:close/>
              </a:path>
            </a:pathLst>
          </a:custGeom>
          <a:solidFill>
            <a:srgbClr val="5FCAEE">
              <a:alpha val="20000"/>
            </a:srgbClr>
          </a:solidFill>
          <a:ln w="12700" cmpd="sng" cap="flat">
            <a:noFill/>
            <a:prstDash val="solid"/>
            <a:miter/>
          </a:ln>
        </p:spPr>
      </p:sp>
      <p:sp>
        <p:nvSpPr>
          <p:cNvPr id="12" name="曲线"/>
          <p:cNvSpPr>
            <a:spLocks/>
          </p:cNvSpPr>
          <p:nvPr/>
        </p:nvSpPr>
        <p:spPr>
          <a:xfrm rot="0">
            <a:off x="8934450" y="3048000"/>
            <a:ext cx="3257550" cy="3809997"/>
          </a:xfrm>
          <a:custGeom>
            <a:gdLst>
              <a:gd name="T1" fmla="*/ 0 w 21600"/>
              <a:gd name="T2" fmla="*/ 0 h 21600"/>
              <a:gd name="T3" fmla="*/ 21600 w 21600"/>
              <a:gd name="T4" fmla="*/ 21600 h 21600"/>
            </a:gdLst>
            <a:rect l="T1" t="T2" r="T3" b="T4"/>
            <a:pathLst>
              <a:path w="21600" h="21600">
                <a:moveTo>
                  <a:pt x="21600" y="0"/>
                </a:moveTo>
                <a:lnTo>
                  <a:pt x="0" y="21603"/>
                </a:lnTo>
                <a:lnTo>
                  <a:pt x="21600" y="21603"/>
                </a:lnTo>
                <a:lnTo>
                  <a:pt x="21600" y="0"/>
                </a:lnTo>
                <a:lnTo>
                  <a:pt x="21600" y="0"/>
                </a:lnTo>
                <a:lnTo>
                  <a:pt x="21600" y="0"/>
                </a:lnTo>
                <a:close/>
              </a:path>
            </a:pathLst>
          </a:custGeom>
          <a:solidFill>
            <a:srgbClr val="17AFE3">
              <a:alpha val="66000"/>
            </a:srgbClr>
          </a:solidFill>
          <a:ln w="12700" cmpd="sng" cap="flat">
            <a:noFill/>
            <a:prstDash val="solid"/>
            <a:miter/>
          </a:ln>
        </p:spPr>
      </p:sp>
      <p:sp>
        <p:nvSpPr>
          <p:cNvPr id="13" name="曲线"/>
          <p:cNvSpPr>
            <a:spLocks/>
          </p:cNvSpPr>
          <p:nvPr/>
        </p:nvSpPr>
        <p:spPr>
          <a:xfrm rot="0">
            <a:off x="9337675" y="0"/>
            <a:ext cx="2854325" cy="6857997"/>
          </a:xfrm>
          <a:custGeom>
            <a:gdLst>
              <a:gd name="T1" fmla="*/ 0 w 21600"/>
              <a:gd name="T2" fmla="*/ 0 h 21600"/>
              <a:gd name="T3" fmla="*/ 21600 w 21600"/>
              <a:gd name="T4" fmla="*/ 21600 h 21600"/>
            </a:gdLst>
            <a:rect l="T1" t="T2" r="T3" b="T4"/>
            <a:pathLst>
              <a:path w="21600" h="21600">
                <a:moveTo>
                  <a:pt x="21600" y="0"/>
                </a:moveTo>
                <a:lnTo>
                  <a:pt x="0" y="0"/>
                </a:lnTo>
                <a:lnTo>
                  <a:pt x="18692" y="21600"/>
                </a:lnTo>
                <a:lnTo>
                  <a:pt x="21600" y="21600"/>
                </a:lnTo>
                <a:lnTo>
                  <a:pt x="21600" y="0"/>
                </a:lnTo>
                <a:lnTo>
                  <a:pt x="21600" y="0"/>
                </a:lnTo>
                <a:lnTo>
                  <a:pt x="21600" y="0"/>
                </a:lnTo>
                <a:close/>
              </a:path>
            </a:pathLst>
          </a:custGeom>
          <a:solidFill>
            <a:srgbClr val="17AFE3">
              <a:alpha val="50000"/>
            </a:srgbClr>
          </a:solidFill>
          <a:ln w="12700" cmpd="sng" cap="flat">
            <a:noFill/>
            <a:prstDash val="solid"/>
            <a:miter/>
          </a:ln>
        </p:spPr>
      </p:sp>
      <p:sp>
        <p:nvSpPr>
          <p:cNvPr id="14" name="曲线"/>
          <p:cNvSpPr>
            <a:spLocks/>
          </p:cNvSpPr>
          <p:nvPr/>
        </p:nvSpPr>
        <p:spPr>
          <a:xfrm rot="0">
            <a:off x="10896601" y="0"/>
            <a:ext cx="1295400" cy="6857997"/>
          </a:xfrm>
          <a:custGeom>
            <a:gdLst>
              <a:gd name="T1" fmla="*/ 0 w 21600"/>
              <a:gd name="T2" fmla="*/ 0 h 21600"/>
              <a:gd name="T3" fmla="*/ 21600 w 21600"/>
              <a:gd name="T4" fmla="*/ 21600 h 21600"/>
            </a:gdLst>
            <a:rect l="T1" t="T2" r="T3" b="T4"/>
            <a:pathLst>
              <a:path w="21600" h="21600">
                <a:moveTo>
                  <a:pt x="21600" y="0"/>
                </a:moveTo>
                <a:lnTo>
                  <a:pt x="17055" y="0"/>
                </a:lnTo>
                <a:lnTo>
                  <a:pt x="0" y="21600"/>
                </a:lnTo>
                <a:lnTo>
                  <a:pt x="21600" y="21600"/>
                </a:lnTo>
                <a:lnTo>
                  <a:pt x="21600" y="0"/>
                </a:lnTo>
                <a:lnTo>
                  <a:pt x="21600" y="0"/>
                </a:lnTo>
                <a:lnTo>
                  <a:pt x="21600" y="0"/>
                </a:lnTo>
                <a:close/>
              </a:path>
            </a:pathLst>
          </a:custGeom>
          <a:solidFill>
            <a:srgbClr val="2D83C3">
              <a:alpha val="70000"/>
            </a:srgbClr>
          </a:solidFill>
          <a:ln w="12700" cmpd="sng" cap="flat">
            <a:noFill/>
            <a:prstDash val="solid"/>
            <a:miter/>
          </a:ln>
        </p:spPr>
      </p:sp>
      <p:sp>
        <p:nvSpPr>
          <p:cNvPr id="15" name="曲线"/>
          <p:cNvSpPr>
            <a:spLocks/>
          </p:cNvSpPr>
          <p:nvPr/>
        </p:nvSpPr>
        <p:spPr>
          <a:xfrm rot="0">
            <a:off x="10936288" y="0"/>
            <a:ext cx="1255712" cy="6857997"/>
          </a:xfrm>
          <a:custGeom>
            <a:gdLst>
              <a:gd name="T1" fmla="*/ 0 w 21600"/>
              <a:gd name="T2" fmla="*/ 0 h 21600"/>
              <a:gd name="T3" fmla="*/ 21600 w 21600"/>
              <a:gd name="T4" fmla="*/ 21600 h 21600"/>
            </a:gdLst>
            <a:rect l="T1" t="T2" r="T3" b="T4"/>
            <a:pathLst>
              <a:path w="21600" h="21600">
                <a:moveTo>
                  <a:pt x="21600" y="0"/>
                </a:moveTo>
                <a:lnTo>
                  <a:pt x="0" y="0"/>
                </a:lnTo>
                <a:lnTo>
                  <a:pt x="19174" y="21600"/>
                </a:lnTo>
                <a:lnTo>
                  <a:pt x="21600" y="21600"/>
                </a:lnTo>
                <a:lnTo>
                  <a:pt x="21600" y="0"/>
                </a:lnTo>
                <a:lnTo>
                  <a:pt x="21600" y="0"/>
                </a:lnTo>
                <a:lnTo>
                  <a:pt x="21600" y="0"/>
                </a:lnTo>
                <a:close/>
              </a:path>
            </a:pathLst>
          </a:custGeom>
          <a:solidFill>
            <a:srgbClr val="226192">
              <a:alpha val="80000"/>
            </a:srgbClr>
          </a:solidFill>
          <a:ln w="12700" cmpd="sng" cap="flat">
            <a:noFill/>
            <a:prstDash val="solid"/>
            <a:miter/>
          </a:ln>
        </p:spPr>
      </p:sp>
      <p:sp>
        <p:nvSpPr>
          <p:cNvPr id="16" name="曲线"/>
          <p:cNvSpPr>
            <a:spLocks/>
          </p:cNvSpPr>
          <p:nvPr/>
        </p:nvSpPr>
        <p:spPr>
          <a:xfrm rot="0">
            <a:off x="10372725" y="3590925"/>
            <a:ext cx="1819275" cy="326707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lnTo>
                  <a:pt x="21600" y="0"/>
                </a:lnTo>
                <a:lnTo>
                  <a:pt x="21600" y="0"/>
                </a:lnTo>
                <a:close/>
              </a:path>
            </a:pathLst>
          </a:custGeom>
          <a:solidFill>
            <a:srgbClr val="17AFE3">
              <a:alpha val="66000"/>
            </a:srgbClr>
          </a:solidFill>
          <a:ln w="12700" cmpd="sng" cap="flat">
            <a:noFill/>
            <a:prstDash val="solid"/>
            <a:miter/>
          </a:ln>
        </p:spPr>
      </p:sp>
      <p:sp>
        <p:nvSpPr>
          <p:cNvPr id="17" name="曲线"/>
          <p:cNvSpPr>
            <a:spLocks/>
          </p:cNvSpPr>
          <p:nvPr/>
        </p:nvSpPr>
        <p:spPr>
          <a:xfrm rot="0">
            <a:off x="0" y="4010025"/>
            <a:ext cx="447675"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lnTo>
                  <a:pt x="0" y="0"/>
                </a:lnTo>
                <a:lnTo>
                  <a:pt x="0" y="0"/>
                </a:lnTo>
                <a:close/>
              </a:path>
            </a:pathLst>
          </a:custGeom>
          <a:solidFill>
            <a:srgbClr val="5FCAEE">
              <a:alpha val="70000"/>
            </a:srgbClr>
          </a:solidFill>
          <a:ln w="12700" cmpd="sng" cap="flat">
            <a:noFill/>
            <a:prstDash val="solid"/>
            <a:miter/>
          </a:ln>
        </p:spPr>
      </p:sp>
      <p:sp>
        <p:nvSpPr>
          <p:cNvPr id="18" name="文本框"/>
          <p:cNvSpPr>
            <a:spLocks noGrp="1"/>
          </p:cNvSpPr>
          <p:nvPr>
            <p:ph type="title"/>
          </p:nvPr>
        </p:nvSpPr>
        <p:spPr>
          <a:xfrm rot="0">
            <a:off x="755650" y="385762"/>
            <a:ext cx="10680699" cy="75723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9" name="文本框"/>
          <p:cNvSpPr>
            <a:spLocks noGrp="1"/>
          </p:cNvSpPr>
          <p:nvPr>
            <p:ph type="body" idx="1"/>
          </p:nvPr>
        </p:nvSpPr>
        <p:spPr>
          <a:xfrm rot="0">
            <a:off x="609600" y="1577975"/>
            <a:ext cx="10972800" cy="4525963"/>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20" name="文本框"/>
          <p:cNvSpPr>
            <a:spLocks noGrp="1"/>
          </p:cNvSpPr>
          <p:nvPr>
            <p:ph type="ftr"/>
          </p:nvPr>
        </p:nvSpPr>
        <p:spPr>
          <a:xfrm rot="0">
            <a:off x="4144962" y="6378575"/>
            <a:ext cx="3902075" cy="342900"/>
          </a:xfrm>
          <a:prstGeom prst="rect"/>
          <a:noFill/>
          <a:ln w="12700" cmpd="sng" cap="flat">
            <a:noFill/>
            <a:prstDash val="solid"/>
            <a:miter/>
          </a:ln>
        </p:spPr>
        <p:txBody>
          <a:bodyPr vert="horz" wrap="square" lIns="0" tIns="0" rIns="0" bIns="0" anchor="t" anchorCtr="0">
            <a:prstTxWarp prst="textNoShape"/>
            <a:spAutoFit/>
          </a:bodyPr>
          <a:lstStyle/>
          <a:p>
            <a:pPr marL="0" indent="0" algn="ctr">
              <a:buNone/>
            </a:pPr>
            <a:endParaRPr lang="zh-CN" altLang="en-US">
              <a:solidFill>
                <a:srgbClr val="898989"/>
              </a:solidFill>
              <a:latin typeface="Calibri" pitchFamily="0" charset="0"/>
              <a:ea typeface="宋体" pitchFamily="0" charset="0"/>
              <a:cs typeface="Calibri" pitchFamily="0" charset="0"/>
            </a:endParaRPr>
          </a:p>
        </p:txBody>
      </p:sp>
      <p:sp>
        <p:nvSpPr>
          <p:cNvPr id="21" name="文本框"/>
          <p:cNvSpPr>
            <a:spLocks noGrp="1"/>
          </p:cNvSpPr>
          <p:nvPr>
            <p:ph type="dt"/>
          </p:nvPr>
        </p:nvSpPr>
        <p:spPr>
          <a:xfrm rot="0">
            <a:off x="609600" y="6378575"/>
            <a:ext cx="2803525" cy="342900"/>
          </a:xfrm>
          <a:prstGeom prst="rect"/>
          <a:noFill/>
          <a:ln w="12700" cmpd="sng" cap="flat">
            <a:noFill/>
            <a:prstDash val="solid"/>
            <a:miter/>
          </a:ln>
        </p:spPr>
        <p:txBody>
          <a:bodyPr vert="horz" wrap="square" lIns="0" tIns="0" rIns="0" bIns="0" anchor="t" anchorCtr="0">
            <a:prstTxWarp prst="textNoShape"/>
            <a:spAutoFit/>
          </a:bodyPr>
          <a:lstStyle/>
          <a:p>
            <a:pPr marL="0" indent="0" algn="l">
              <a:buNone/>
            </a:pPr>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22" name="文本框"/>
          <p:cNvSpPr>
            <a:spLocks noGrp="1"/>
          </p:cNvSpPr>
          <p:nvPr>
            <p:ph type="sldNum"/>
          </p:nvPr>
        </p:nvSpPr>
        <p:spPr>
          <a:xfrm rot="0">
            <a:off x="11353800" y="6473825"/>
            <a:ext cx="150812" cy="19050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62"/>
              </a:spcBef>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&lt;#&gt;</a:t>
            </a:fld>
            <a:endParaRPr lang="zh-CN" altLang="en-US" sz="110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2937774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marL="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1pPr>
    </p:titleStyle>
    <p:bodyStyle>
      <a:lvl1pPr marL="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1pPr>
      <a:lvl2pPr marL="4572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2pPr>
      <a:lvl3pPr marL="9144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3pPr>
      <a:lvl4pPr marL="13716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4pPr>
      <a:lvl5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5pPr>
      <a:lvl6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6pPr>
      <a:lvl7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7pPr>
      <a:lvl8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8pPr>
      <a:lvl9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9pPr>
    </p:bodyStyle>
  </p:txStyles>
</p:sldMaster>
</file>

<file path=ppt/slideMasters/slideMaster2.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曲线"/>
          <p:cNvSpPr>
            <a:spLocks/>
          </p:cNvSpPr>
          <p:nvPr/>
        </p:nvSpPr>
        <p:spPr>
          <a:xfrm rot="0">
            <a:off x="9377363" y="4762"/>
            <a:ext cx="1219200" cy="6853235"/>
          </a:xfrm>
          <a:custGeom>
            <a:gdLst>
              <a:gd name="T1" fmla="*/ 0 w 21600"/>
              <a:gd name="T2" fmla="*/ 0 h 21600"/>
              <a:gd name="T3" fmla="*/ 21600 w 21600"/>
              <a:gd name="T4" fmla="*/ 21600 h 21600"/>
            </a:gdLst>
            <a:rect l="T1" t="T2" r="T3" b="T4"/>
            <a:pathLst>
              <a:path w="21600" h="21600">
                <a:moveTo>
                  <a:pt x="0" y="0"/>
                </a:moveTo>
                <a:lnTo>
                  <a:pt x="21600" y="21597"/>
                </a:lnTo>
              </a:path>
            </a:pathLst>
          </a:custGeom>
          <a:noFill/>
          <a:ln w="12700" cmpd="sng" cap="flat">
            <a:solidFill>
              <a:srgbClr val="5FCAEE"/>
            </a:solidFill>
            <a:prstDash val="solid"/>
            <a:miter/>
          </a:ln>
        </p:spPr>
      </p:sp>
      <p:sp>
        <p:nvSpPr>
          <p:cNvPr id="24" name="曲线"/>
          <p:cNvSpPr>
            <a:spLocks/>
          </p:cNvSpPr>
          <p:nvPr/>
        </p:nvSpPr>
        <p:spPr>
          <a:xfrm rot="0">
            <a:off x="7448550" y="3694112"/>
            <a:ext cx="4743450" cy="3163885"/>
          </a:xfrm>
          <a:custGeom>
            <a:gdLst>
              <a:gd name="T1" fmla="*/ 0 w 21600"/>
              <a:gd name="T2" fmla="*/ 0 h 21600"/>
              <a:gd name="T3" fmla="*/ 21600 w 21600"/>
              <a:gd name="T4" fmla="*/ 21600 h 21600"/>
            </a:gdLst>
            <a:rect l="T1" t="T2" r="T3" b="T4"/>
            <a:pathLst>
              <a:path w="21600" h="21600">
                <a:moveTo>
                  <a:pt x="21600" y="0"/>
                </a:moveTo>
                <a:lnTo>
                  <a:pt x="0" y="21595"/>
                </a:lnTo>
              </a:path>
            </a:pathLst>
          </a:custGeom>
          <a:noFill/>
          <a:ln w="12700" cmpd="sng" cap="flat">
            <a:solidFill>
              <a:srgbClr val="5FCAEE"/>
            </a:solidFill>
            <a:prstDash val="solid"/>
            <a:miter/>
          </a:ln>
        </p:spPr>
      </p:sp>
      <p:sp>
        <p:nvSpPr>
          <p:cNvPr id="25" name="曲线"/>
          <p:cNvSpPr>
            <a:spLocks/>
          </p:cNvSpPr>
          <p:nvPr/>
        </p:nvSpPr>
        <p:spPr>
          <a:xfrm rot="0">
            <a:off x="9182100" y="0"/>
            <a:ext cx="3009900" cy="6857997"/>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lnTo>
                  <a:pt x="21600" y="0"/>
                </a:lnTo>
                <a:lnTo>
                  <a:pt x="21600" y="0"/>
                </a:lnTo>
                <a:close/>
              </a:path>
            </a:pathLst>
          </a:custGeom>
          <a:solidFill>
            <a:srgbClr val="5FCAEE">
              <a:alpha val="36000"/>
            </a:srgbClr>
          </a:solidFill>
          <a:ln w="12700" cmpd="sng" cap="flat">
            <a:noFill/>
            <a:prstDash val="solid"/>
            <a:miter/>
          </a:ln>
        </p:spPr>
      </p:sp>
      <p:sp>
        <p:nvSpPr>
          <p:cNvPr id="26" name="曲线"/>
          <p:cNvSpPr>
            <a:spLocks/>
          </p:cNvSpPr>
          <p:nvPr/>
        </p:nvSpPr>
        <p:spPr>
          <a:xfrm rot="0">
            <a:off x="9602788" y="0"/>
            <a:ext cx="2589212" cy="6857997"/>
          </a:xfrm>
          <a:custGeom>
            <a:gdLst>
              <a:gd name="T1" fmla="*/ 0 w 21600"/>
              <a:gd name="T2" fmla="*/ 0 h 21600"/>
              <a:gd name="T3" fmla="*/ 21600 w 21600"/>
              <a:gd name="T4" fmla="*/ 21600 h 21600"/>
            </a:gdLst>
            <a:rect l="T1" t="T2" r="T3" b="T4"/>
            <a:pathLst>
              <a:path w="21600" h="21600">
                <a:moveTo>
                  <a:pt x="21600" y="0"/>
                </a:moveTo>
                <a:lnTo>
                  <a:pt x="0" y="0"/>
                </a:lnTo>
                <a:lnTo>
                  <a:pt x="10082" y="21600"/>
                </a:lnTo>
                <a:lnTo>
                  <a:pt x="21600" y="21600"/>
                </a:lnTo>
                <a:lnTo>
                  <a:pt x="21600" y="0"/>
                </a:lnTo>
                <a:lnTo>
                  <a:pt x="21600" y="0"/>
                </a:lnTo>
                <a:lnTo>
                  <a:pt x="21600" y="0"/>
                </a:lnTo>
                <a:close/>
              </a:path>
            </a:pathLst>
          </a:custGeom>
          <a:solidFill>
            <a:srgbClr val="5FCAEE">
              <a:alpha val="20000"/>
            </a:srgbClr>
          </a:solidFill>
          <a:ln w="12700" cmpd="sng" cap="flat">
            <a:noFill/>
            <a:prstDash val="solid"/>
            <a:miter/>
          </a:ln>
        </p:spPr>
      </p:sp>
      <p:sp>
        <p:nvSpPr>
          <p:cNvPr id="27" name="曲线"/>
          <p:cNvSpPr>
            <a:spLocks/>
          </p:cNvSpPr>
          <p:nvPr/>
        </p:nvSpPr>
        <p:spPr>
          <a:xfrm rot="0">
            <a:off x="8934450" y="3048000"/>
            <a:ext cx="3257550" cy="3809997"/>
          </a:xfrm>
          <a:custGeom>
            <a:gdLst>
              <a:gd name="T1" fmla="*/ 0 w 21600"/>
              <a:gd name="T2" fmla="*/ 0 h 21600"/>
              <a:gd name="T3" fmla="*/ 21600 w 21600"/>
              <a:gd name="T4" fmla="*/ 21600 h 21600"/>
            </a:gdLst>
            <a:rect l="T1" t="T2" r="T3" b="T4"/>
            <a:pathLst>
              <a:path w="21600" h="21600">
                <a:moveTo>
                  <a:pt x="21600" y="0"/>
                </a:moveTo>
                <a:lnTo>
                  <a:pt x="0" y="21603"/>
                </a:lnTo>
                <a:lnTo>
                  <a:pt x="21600" y="21603"/>
                </a:lnTo>
                <a:lnTo>
                  <a:pt x="21600" y="0"/>
                </a:lnTo>
                <a:lnTo>
                  <a:pt x="21600" y="0"/>
                </a:lnTo>
                <a:lnTo>
                  <a:pt x="21600" y="0"/>
                </a:lnTo>
                <a:close/>
              </a:path>
            </a:pathLst>
          </a:custGeom>
          <a:solidFill>
            <a:srgbClr val="17AFE3">
              <a:alpha val="66000"/>
            </a:srgbClr>
          </a:solidFill>
          <a:ln w="12700" cmpd="sng" cap="flat">
            <a:noFill/>
            <a:prstDash val="solid"/>
            <a:miter/>
          </a:ln>
        </p:spPr>
      </p:sp>
      <p:sp>
        <p:nvSpPr>
          <p:cNvPr id="28" name="曲线"/>
          <p:cNvSpPr>
            <a:spLocks/>
          </p:cNvSpPr>
          <p:nvPr/>
        </p:nvSpPr>
        <p:spPr>
          <a:xfrm rot="0">
            <a:off x="9337675" y="0"/>
            <a:ext cx="2854325" cy="6857997"/>
          </a:xfrm>
          <a:custGeom>
            <a:gdLst>
              <a:gd name="T1" fmla="*/ 0 w 21600"/>
              <a:gd name="T2" fmla="*/ 0 h 21600"/>
              <a:gd name="T3" fmla="*/ 21600 w 21600"/>
              <a:gd name="T4" fmla="*/ 21600 h 21600"/>
            </a:gdLst>
            <a:rect l="T1" t="T2" r="T3" b="T4"/>
            <a:pathLst>
              <a:path w="21600" h="21600">
                <a:moveTo>
                  <a:pt x="21600" y="0"/>
                </a:moveTo>
                <a:lnTo>
                  <a:pt x="0" y="0"/>
                </a:lnTo>
                <a:lnTo>
                  <a:pt x="18692" y="21600"/>
                </a:lnTo>
                <a:lnTo>
                  <a:pt x="21600" y="21600"/>
                </a:lnTo>
                <a:lnTo>
                  <a:pt x="21600" y="0"/>
                </a:lnTo>
                <a:lnTo>
                  <a:pt x="21600" y="0"/>
                </a:lnTo>
                <a:lnTo>
                  <a:pt x="21600" y="0"/>
                </a:lnTo>
                <a:close/>
              </a:path>
            </a:pathLst>
          </a:custGeom>
          <a:solidFill>
            <a:srgbClr val="17AFE3">
              <a:alpha val="50000"/>
            </a:srgbClr>
          </a:solidFill>
          <a:ln w="12700" cmpd="sng" cap="flat">
            <a:noFill/>
            <a:prstDash val="solid"/>
            <a:miter/>
          </a:ln>
        </p:spPr>
      </p:sp>
      <p:sp>
        <p:nvSpPr>
          <p:cNvPr id="29" name="曲线"/>
          <p:cNvSpPr>
            <a:spLocks/>
          </p:cNvSpPr>
          <p:nvPr/>
        </p:nvSpPr>
        <p:spPr>
          <a:xfrm rot="0">
            <a:off x="10896601" y="0"/>
            <a:ext cx="1295400" cy="6857997"/>
          </a:xfrm>
          <a:custGeom>
            <a:gdLst>
              <a:gd name="T1" fmla="*/ 0 w 21600"/>
              <a:gd name="T2" fmla="*/ 0 h 21600"/>
              <a:gd name="T3" fmla="*/ 21600 w 21600"/>
              <a:gd name="T4" fmla="*/ 21600 h 21600"/>
            </a:gdLst>
            <a:rect l="T1" t="T2" r="T3" b="T4"/>
            <a:pathLst>
              <a:path w="21600" h="21600">
                <a:moveTo>
                  <a:pt x="21600" y="0"/>
                </a:moveTo>
                <a:lnTo>
                  <a:pt x="17055" y="0"/>
                </a:lnTo>
                <a:lnTo>
                  <a:pt x="0" y="21600"/>
                </a:lnTo>
                <a:lnTo>
                  <a:pt x="21600" y="21600"/>
                </a:lnTo>
                <a:lnTo>
                  <a:pt x="21600" y="0"/>
                </a:lnTo>
                <a:lnTo>
                  <a:pt x="21600" y="0"/>
                </a:lnTo>
                <a:lnTo>
                  <a:pt x="21600" y="0"/>
                </a:lnTo>
                <a:close/>
              </a:path>
            </a:pathLst>
          </a:custGeom>
          <a:solidFill>
            <a:srgbClr val="2D83C3">
              <a:alpha val="70000"/>
            </a:srgbClr>
          </a:solidFill>
          <a:ln w="12700" cmpd="sng" cap="flat">
            <a:noFill/>
            <a:prstDash val="solid"/>
            <a:miter/>
          </a:ln>
        </p:spPr>
      </p:sp>
      <p:sp>
        <p:nvSpPr>
          <p:cNvPr id="30" name="曲线"/>
          <p:cNvSpPr>
            <a:spLocks/>
          </p:cNvSpPr>
          <p:nvPr/>
        </p:nvSpPr>
        <p:spPr>
          <a:xfrm rot="0">
            <a:off x="10936288" y="0"/>
            <a:ext cx="1255712" cy="6857997"/>
          </a:xfrm>
          <a:custGeom>
            <a:gdLst>
              <a:gd name="T1" fmla="*/ 0 w 21600"/>
              <a:gd name="T2" fmla="*/ 0 h 21600"/>
              <a:gd name="T3" fmla="*/ 21600 w 21600"/>
              <a:gd name="T4" fmla="*/ 21600 h 21600"/>
            </a:gdLst>
            <a:rect l="T1" t="T2" r="T3" b="T4"/>
            <a:pathLst>
              <a:path w="21600" h="21600">
                <a:moveTo>
                  <a:pt x="21600" y="0"/>
                </a:moveTo>
                <a:lnTo>
                  <a:pt x="0" y="0"/>
                </a:lnTo>
                <a:lnTo>
                  <a:pt x="19174" y="21600"/>
                </a:lnTo>
                <a:lnTo>
                  <a:pt x="21600" y="21600"/>
                </a:lnTo>
                <a:lnTo>
                  <a:pt x="21600" y="0"/>
                </a:lnTo>
                <a:lnTo>
                  <a:pt x="21600" y="0"/>
                </a:lnTo>
                <a:lnTo>
                  <a:pt x="21600" y="0"/>
                </a:lnTo>
                <a:close/>
              </a:path>
            </a:pathLst>
          </a:custGeom>
          <a:solidFill>
            <a:srgbClr val="226192">
              <a:alpha val="80000"/>
            </a:srgbClr>
          </a:solidFill>
          <a:ln w="12700" cmpd="sng" cap="flat">
            <a:noFill/>
            <a:prstDash val="solid"/>
            <a:miter/>
          </a:ln>
        </p:spPr>
      </p:sp>
      <p:sp>
        <p:nvSpPr>
          <p:cNvPr id="31" name="曲线"/>
          <p:cNvSpPr>
            <a:spLocks/>
          </p:cNvSpPr>
          <p:nvPr/>
        </p:nvSpPr>
        <p:spPr>
          <a:xfrm rot="0">
            <a:off x="10372725" y="3590925"/>
            <a:ext cx="1819275" cy="326707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lnTo>
                  <a:pt x="21600" y="0"/>
                </a:lnTo>
                <a:lnTo>
                  <a:pt x="21600" y="0"/>
                </a:lnTo>
                <a:close/>
              </a:path>
            </a:pathLst>
          </a:custGeom>
          <a:solidFill>
            <a:srgbClr val="17AFE3">
              <a:alpha val="66000"/>
            </a:srgbClr>
          </a:solidFill>
          <a:ln w="12700" cmpd="sng" cap="flat">
            <a:noFill/>
            <a:prstDash val="solid"/>
            <a:miter/>
          </a:ln>
        </p:spPr>
      </p:sp>
      <p:sp>
        <p:nvSpPr>
          <p:cNvPr id="32" name="曲线"/>
          <p:cNvSpPr>
            <a:spLocks/>
          </p:cNvSpPr>
          <p:nvPr/>
        </p:nvSpPr>
        <p:spPr>
          <a:xfrm rot="0">
            <a:off x="0" y="4010025"/>
            <a:ext cx="447675"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lnTo>
                  <a:pt x="0" y="0"/>
                </a:lnTo>
                <a:lnTo>
                  <a:pt x="0" y="0"/>
                </a:lnTo>
                <a:close/>
              </a:path>
            </a:pathLst>
          </a:custGeom>
          <a:solidFill>
            <a:srgbClr val="5FCAEE">
              <a:alpha val="70000"/>
            </a:srgbClr>
          </a:solidFill>
          <a:ln w="12700" cmpd="sng" cap="flat">
            <a:noFill/>
            <a:prstDash val="solid"/>
            <a:miter/>
          </a:ln>
        </p:spPr>
      </p:sp>
      <p:sp>
        <p:nvSpPr>
          <p:cNvPr id="33" name="文本框"/>
          <p:cNvSpPr>
            <a:spLocks noGrp="1"/>
          </p:cNvSpPr>
          <p:nvPr>
            <p:ph type="title"/>
          </p:nvPr>
        </p:nvSpPr>
        <p:spPr>
          <a:xfrm rot="0">
            <a:off x="3195637" y="2066925"/>
            <a:ext cx="5800725" cy="519112"/>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34" name="文本框"/>
          <p:cNvSpPr>
            <a:spLocks noGrp="1"/>
          </p:cNvSpPr>
          <p:nvPr>
            <p:ph type="body" idx="1"/>
          </p:nvPr>
        </p:nvSpPr>
        <p:spPr>
          <a:xfrm rot="0">
            <a:off x="1828800" y="3840162"/>
            <a:ext cx="8534401" cy="171449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35" name="文本框"/>
          <p:cNvSpPr>
            <a:spLocks noGrp="1"/>
          </p:cNvSpPr>
          <p:nvPr>
            <p:ph type="ftr"/>
          </p:nvPr>
        </p:nvSpPr>
        <p:spPr>
          <a:xfrm rot="0">
            <a:off x="4144962" y="6378575"/>
            <a:ext cx="3902075" cy="342900"/>
          </a:xfrm>
          <a:prstGeom prst="rect"/>
          <a:noFill/>
          <a:ln w="12700" cmpd="sng" cap="flat">
            <a:noFill/>
            <a:prstDash val="solid"/>
            <a:miter/>
          </a:ln>
        </p:spPr>
        <p:txBody>
          <a:bodyPr vert="horz" wrap="square" lIns="0" tIns="0" rIns="0" bIns="0" anchor="t" anchorCtr="0">
            <a:prstTxWarp prst="textNoShape"/>
            <a:spAutoFit/>
          </a:bodyPr>
          <a:lstStyle/>
          <a:p>
            <a:pPr marL="0" indent="0" algn="ctr">
              <a:buNone/>
            </a:pP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noGrp="1"/>
          </p:cNvSpPr>
          <p:nvPr>
            <p:ph type="dt"/>
          </p:nvPr>
        </p:nvSpPr>
        <p:spPr>
          <a:xfrm rot="0">
            <a:off x="609600" y="6378575"/>
            <a:ext cx="2803525" cy="342900"/>
          </a:xfrm>
          <a:prstGeom prst="rect"/>
          <a:noFill/>
          <a:ln w="12700" cmpd="sng" cap="flat">
            <a:noFill/>
            <a:prstDash val="solid"/>
            <a:miter/>
          </a:ln>
        </p:spPr>
        <p:txBody>
          <a:bodyPr vert="horz" wrap="square" lIns="0" tIns="0" rIns="0" bIns="0" anchor="t" anchorCtr="0">
            <a:prstTxWarp prst="textNoShape"/>
            <a:spAutoFit/>
          </a:bodyPr>
          <a:lstStyle/>
          <a:p>
            <a:pPr marL="0" indent="0" algn="l">
              <a:buNone/>
            </a:pPr>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noGrp="1"/>
          </p:cNvSpPr>
          <p:nvPr>
            <p:ph type="sldNum"/>
          </p:nvPr>
        </p:nvSpPr>
        <p:spPr>
          <a:xfrm rot="0">
            <a:off x="11353800" y="6473825"/>
            <a:ext cx="150812" cy="19050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62"/>
              </a:spcBef>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&lt;#&gt;</a:t>
            </a:fld>
            <a:endParaRPr lang="zh-CN" altLang="en-US" sz="110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1094608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marL="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1pPr>
    </p:titleStyle>
    <p:bodyStyle>
      <a:lvl1pPr marL="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1pPr>
      <a:lvl2pPr marL="4572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2pPr>
      <a:lvl3pPr marL="9144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3pPr>
      <a:lvl4pPr marL="13716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4pPr>
      <a:lvl5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5pPr>
      <a:lvl6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6pPr>
      <a:lvl7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7pPr>
      <a:lvl8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8pPr>
      <a:lvl9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9pPr>
    </p:bodyStyle>
  </p:txStyles>
</p:sldMaster>
</file>

<file path=ppt/slideMasters/slideMaster3.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曲线"/>
          <p:cNvSpPr>
            <a:spLocks/>
          </p:cNvSpPr>
          <p:nvPr/>
        </p:nvSpPr>
        <p:spPr>
          <a:xfrm rot="0">
            <a:off x="9377363" y="4762"/>
            <a:ext cx="1219200" cy="6853235"/>
          </a:xfrm>
          <a:custGeom>
            <a:gdLst>
              <a:gd name="T1" fmla="*/ 0 w 21600"/>
              <a:gd name="T2" fmla="*/ 0 h 21600"/>
              <a:gd name="T3" fmla="*/ 21600 w 21600"/>
              <a:gd name="T4" fmla="*/ 21600 h 21600"/>
            </a:gdLst>
            <a:rect l="T1" t="T2" r="T3" b="T4"/>
            <a:pathLst>
              <a:path w="21600" h="21600">
                <a:moveTo>
                  <a:pt x="0" y="0"/>
                </a:moveTo>
                <a:lnTo>
                  <a:pt x="21600" y="21597"/>
                </a:lnTo>
              </a:path>
            </a:pathLst>
          </a:custGeom>
          <a:noFill/>
          <a:ln w="12700" cmpd="sng" cap="flat">
            <a:solidFill>
              <a:srgbClr val="5FCAEE"/>
            </a:solidFill>
            <a:prstDash val="solid"/>
            <a:miter/>
          </a:ln>
        </p:spPr>
      </p:sp>
      <p:sp>
        <p:nvSpPr>
          <p:cNvPr id="39" name="曲线"/>
          <p:cNvSpPr>
            <a:spLocks/>
          </p:cNvSpPr>
          <p:nvPr/>
        </p:nvSpPr>
        <p:spPr>
          <a:xfrm rot="0">
            <a:off x="7448550" y="3694112"/>
            <a:ext cx="4743450" cy="3163885"/>
          </a:xfrm>
          <a:custGeom>
            <a:gdLst>
              <a:gd name="T1" fmla="*/ 0 w 21600"/>
              <a:gd name="T2" fmla="*/ 0 h 21600"/>
              <a:gd name="T3" fmla="*/ 21600 w 21600"/>
              <a:gd name="T4" fmla="*/ 21600 h 21600"/>
            </a:gdLst>
            <a:rect l="T1" t="T2" r="T3" b="T4"/>
            <a:pathLst>
              <a:path w="21600" h="21600">
                <a:moveTo>
                  <a:pt x="21600" y="0"/>
                </a:moveTo>
                <a:lnTo>
                  <a:pt x="0" y="21595"/>
                </a:lnTo>
              </a:path>
            </a:pathLst>
          </a:custGeom>
          <a:noFill/>
          <a:ln w="12700" cmpd="sng" cap="flat">
            <a:solidFill>
              <a:srgbClr val="5FCAEE"/>
            </a:solidFill>
            <a:prstDash val="solid"/>
            <a:miter/>
          </a:ln>
        </p:spPr>
      </p:sp>
      <p:sp>
        <p:nvSpPr>
          <p:cNvPr id="40" name="曲线"/>
          <p:cNvSpPr>
            <a:spLocks/>
          </p:cNvSpPr>
          <p:nvPr/>
        </p:nvSpPr>
        <p:spPr>
          <a:xfrm rot="0">
            <a:off x="9182100" y="0"/>
            <a:ext cx="3009900" cy="6857997"/>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lnTo>
                  <a:pt x="21600" y="0"/>
                </a:lnTo>
                <a:lnTo>
                  <a:pt x="21600" y="0"/>
                </a:lnTo>
                <a:close/>
              </a:path>
            </a:pathLst>
          </a:custGeom>
          <a:solidFill>
            <a:srgbClr val="5FCAEE">
              <a:alpha val="36000"/>
            </a:srgbClr>
          </a:solidFill>
          <a:ln w="12700" cmpd="sng" cap="flat">
            <a:noFill/>
            <a:prstDash val="solid"/>
            <a:miter/>
          </a:ln>
        </p:spPr>
      </p:sp>
      <p:sp>
        <p:nvSpPr>
          <p:cNvPr id="41" name="曲线"/>
          <p:cNvSpPr>
            <a:spLocks/>
          </p:cNvSpPr>
          <p:nvPr/>
        </p:nvSpPr>
        <p:spPr>
          <a:xfrm rot="0">
            <a:off x="9602788" y="0"/>
            <a:ext cx="2589212" cy="6857997"/>
          </a:xfrm>
          <a:custGeom>
            <a:gdLst>
              <a:gd name="T1" fmla="*/ 0 w 21600"/>
              <a:gd name="T2" fmla="*/ 0 h 21600"/>
              <a:gd name="T3" fmla="*/ 21600 w 21600"/>
              <a:gd name="T4" fmla="*/ 21600 h 21600"/>
            </a:gdLst>
            <a:rect l="T1" t="T2" r="T3" b="T4"/>
            <a:pathLst>
              <a:path w="21600" h="21600">
                <a:moveTo>
                  <a:pt x="21600" y="0"/>
                </a:moveTo>
                <a:lnTo>
                  <a:pt x="0" y="0"/>
                </a:lnTo>
                <a:lnTo>
                  <a:pt x="10082" y="21600"/>
                </a:lnTo>
                <a:lnTo>
                  <a:pt x="21600" y="21600"/>
                </a:lnTo>
                <a:lnTo>
                  <a:pt x="21600" y="0"/>
                </a:lnTo>
                <a:lnTo>
                  <a:pt x="21600" y="0"/>
                </a:lnTo>
                <a:lnTo>
                  <a:pt x="21600" y="0"/>
                </a:lnTo>
                <a:close/>
              </a:path>
            </a:pathLst>
          </a:custGeom>
          <a:solidFill>
            <a:srgbClr val="5FCAEE">
              <a:alpha val="20000"/>
            </a:srgbClr>
          </a:solidFill>
          <a:ln w="12700" cmpd="sng" cap="flat">
            <a:noFill/>
            <a:prstDash val="solid"/>
            <a:miter/>
          </a:ln>
        </p:spPr>
      </p:sp>
      <p:sp>
        <p:nvSpPr>
          <p:cNvPr id="42" name="曲线"/>
          <p:cNvSpPr>
            <a:spLocks/>
          </p:cNvSpPr>
          <p:nvPr/>
        </p:nvSpPr>
        <p:spPr>
          <a:xfrm rot="0">
            <a:off x="8934450" y="3048000"/>
            <a:ext cx="3257550" cy="3809997"/>
          </a:xfrm>
          <a:custGeom>
            <a:gdLst>
              <a:gd name="T1" fmla="*/ 0 w 21600"/>
              <a:gd name="T2" fmla="*/ 0 h 21600"/>
              <a:gd name="T3" fmla="*/ 21600 w 21600"/>
              <a:gd name="T4" fmla="*/ 21600 h 21600"/>
            </a:gdLst>
            <a:rect l="T1" t="T2" r="T3" b="T4"/>
            <a:pathLst>
              <a:path w="21600" h="21600">
                <a:moveTo>
                  <a:pt x="21600" y="0"/>
                </a:moveTo>
                <a:lnTo>
                  <a:pt x="0" y="21603"/>
                </a:lnTo>
                <a:lnTo>
                  <a:pt x="21600" y="21603"/>
                </a:lnTo>
                <a:lnTo>
                  <a:pt x="21600" y="0"/>
                </a:lnTo>
                <a:lnTo>
                  <a:pt x="21600" y="0"/>
                </a:lnTo>
                <a:lnTo>
                  <a:pt x="21600" y="0"/>
                </a:lnTo>
                <a:close/>
              </a:path>
            </a:pathLst>
          </a:custGeom>
          <a:solidFill>
            <a:srgbClr val="17AFE3">
              <a:alpha val="66000"/>
            </a:srgbClr>
          </a:solidFill>
          <a:ln w="12700" cmpd="sng" cap="flat">
            <a:noFill/>
            <a:prstDash val="solid"/>
            <a:miter/>
          </a:ln>
        </p:spPr>
      </p:sp>
      <p:sp>
        <p:nvSpPr>
          <p:cNvPr id="43" name="曲线"/>
          <p:cNvSpPr>
            <a:spLocks/>
          </p:cNvSpPr>
          <p:nvPr/>
        </p:nvSpPr>
        <p:spPr>
          <a:xfrm rot="0">
            <a:off x="9337675" y="0"/>
            <a:ext cx="2854325" cy="6857997"/>
          </a:xfrm>
          <a:custGeom>
            <a:gdLst>
              <a:gd name="T1" fmla="*/ 0 w 21600"/>
              <a:gd name="T2" fmla="*/ 0 h 21600"/>
              <a:gd name="T3" fmla="*/ 21600 w 21600"/>
              <a:gd name="T4" fmla="*/ 21600 h 21600"/>
            </a:gdLst>
            <a:rect l="T1" t="T2" r="T3" b="T4"/>
            <a:pathLst>
              <a:path w="21600" h="21600">
                <a:moveTo>
                  <a:pt x="21600" y="0"/>
                </a:moveTo>
                <a:lnTo>
                  <a:pt x="0" y="0"/>
                </a:lnTo>
                <a:lnTo>
                  <a:pt x="18692" y="21600"/>
                </a:lnTo>
                <a:lnTo>
                  <a:pt x="21600" y="21600"/>
                </a:lnTo>
                <a:lnTo>
                  <a:pt x="21600" y="0"/>
                </a:lnTo>
                <a:lnTo>
                  <a:pt x="21600" y="0"/>
                </a:lnTo>
                <a:lnTo>
                  <a:pt x="21600" y="0"/>
                </a:lnTo>
                <a:close/>
              </a:path>
            </a:pathLst>
          </a:custGeom>
          <a:solidFill>
            <a:srgbClr val="17AFE3">
              <a:alpha val="50000"/>
            </a:srgbClr>
          </a:solidFill>
          <a:ln w="12700" cmpd="sng" cap="flat">
            <a:noFill/>
            <a:prstDash val="solid"/>
            <a:miter/>
          </a:ln>
        </p:spPr>
      </p:sp>
      <p:sp>
        <p:nvSpPr>
          <p:cNvPr id="44" name="曲线"/>
          <p:cNvSpPr>
            <a:spLocks/>
          </p:cNvSpPr>
          <p:nvPr/>
        </p:nvSpPr>
        <p:spPr>
          <a:xfrm rot="0">
            <a:off x="10896601" y="0"/>
            <a:ext cx="1295400" cy="6857997"/>
          </a:xfrm>
          <a:custGeom>
            <a:gdLst>
              <a:gd name="T1" fmla="*/ 0 w 21600"/>
              <a:gd name="T2" fmla="*/ 0 h 21600"/>
              <a:gd name="T3" fmla="*/ 21600 w 21600"/>
              <a:gd name="T4" fmla="*/ 21600 h 21600"/>
            </a:gdLst>
            <a:rect l="T1" t="T2" r="T3" b="T4"/>
            <a:pathLst>
              <a:path w="21600" h="21600">
                <a:moveTo>
                  <a:pt x="21600" y="0"/>
                </a:moveTo>
                <a:lnTo>
                  <a:pt x="17055" y="0"/>
                </a:lnTo>
                <a:lnTo>
                  <a:pt x="0" y="21600"/>
                </a:lnTo>
                <a:lnTo>
                  <a:pt x="21600" y="21600"/>
                </a:lnTo>
                <a:lnTo>
                  <a:pt x="21600" y="0"/>
                </a:lnTo>
                <a:lnTo>
                  <a:pt x="21600" y="0"/>
                </a:lnTo>
                <a:lnTo>
                  <a:pt x="21600" y="0"/>
                </a:lnTo>
                <a:close/>
              </a:path>
            </a:pathLst>
          </a:custGeom>
          <a:solidFill>
            <a:srgbClr val="2D83C3">
              <a:alpha val="70000"/>
            </a:srgbClr>
          </a:solidFill>
          <a:ln w="12700" cmpd="sng" cap="flat">
            <a:noFill/>
            <a:prstDash val="solid"/>
            <a:miter/>
          </a:ln>
        </p:spPr>
      </p:sp>
      <p:sp>
        <p:nvSpPr>
          <p:cNvPr id="45" name="曲线"/>
          <p:cNvSpPr>
            <a:spLocks/>
          </p:cNvSpPr>
          <p:nvPr/>
        </p:nvSpPr>
        <p:spPr>
          <a:xfrm rot="0">
            <a:off x="10936288" y="0"/>
            <a:ext cx="1255712" cy="6857997"/>
          </a:xfrm>
          <a:custGeom>
            <a:gdLst>
              <a:gd name="T1" fmla="*/ 0 w 21600"/>
              <a:gd name="T2" fmla="*/ 0 h 21600"/>
              <a:gd name="T3" fmla="*/ 21600 w 21600"/>
              <a:gd name="T4" fmla="*/ 21600 h 21600"/>
            </a:gdLst>
            <a:rect l="T1" t="T2" r="T3" b="T4"/>
            <a:pathLst>
              <a:path w="21600" h="21600">
                <a:moveTo>
                  <a:pt x="21600" y="0"/>
                </a:moveTo>
                <a:lnTo>
                  <a:pt x="0" y="0"/>
                </a:lnTo>
                <a:lnTo>
                  <a:pt x="19174" y="21600"/>
                </a:lnTo>
                <a:lnTo>
                  <a:pt x="21600" y="21600"/>
                </a:lnTo>
                <a:lnTo>
                  <a:pt x="21600" y="0"/>
                </a:lnTo>
                <a:lnTo>
                  <a:pt x="21600" y="0"/>
                </a:lnTo>
                <a:lnTo>
                  <a:pt x="21600" y="0"/>
                </a:lnTo>
                <a:close/>
              </a:path>
            </a:pathLst>
          </a:custGeom>
          <a:solidFill>
            <a:srgbClr val="226192">
              <a:alpha val="80000"/>
            </a:srgbClr>
          </a:solidFill>
          <a:ln w="12700" cmpd="sng" cap="flat">
            <a:noFill/>
            <a:prstDash val="solid"/>
            <a:miter/>
          </a:ln>
        </p:spPr>
      </p:sp>
      <p:sp>
        <p:nvSpPr>
          <p:cNvPr id="46" name="曲线"/>
          <p:cNvSpPr>
            <a:spLocks/>
          </p:cNvSpPr>
          <p:nvPr/>
        </p:nvSpPr>
        <p:spPr>
          <a:xfrm rot="0">
            <a:off x="10372725" y="3590925"/>
            <a:ext cx="1819275" cy="326707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lnTo>
                  <a:pt x="21600" y="0"/>
                </a:lnTo>
                <a:lnTo>
                  <a:pt x="21600" y="0"/>
                </a:lnTo>
                <a:close/>
              </a:path>
            </a:pathLst>
          </a:custGeom>
          <a:solidFill>
            <a:srgbClr val="17AFE3">
              <a:alpha val="66000"/>
            </a:srgbClr>
          </a:solidFill>
          <a:ln w="12700" cmpd="sng" cap="flat">
            <a:noFill/>
            <a:prstDash val="solid"/>
            <a:miter/>
          </a:ln>
        </p:spPr>
      </p:sp>
      <p:sp>
        <p:nvSpPr>
          <p:cNvPr id="47" name="曲线"/>
          <p:cNvSpPr>
            <a:spLocks/>
          </p:cNvSpPr>
          <p:nvPr/>
        </p:nvSpPr>
        <p:spPr>
          <a:xfrm rot="0">
            <a:off x="0" y="4010025"/>
            <a:ext cx="447675"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lnTo>
                  <a:pt x="0" y="0"/>
                </a:lnTo>
                <a:lnTo>
                  <a:pt x="0" y="0"/>
                </a:lnTo>
                <a:close/>
              </a:path>
            </a:pathLst>
          </a:custGeom>
          <a:solidFill>
            <a:srgbClr val="5FCAEE">
              <a:alpha val="70000"/>
            </a:srgbClr>
          </a:solidFill>
          <a:ln w="12700" cmpd="sng" cap="flat">
            <a:noFill/>
            <a:prstDash val="solid"/>
            <a:miter/>
          </a:ln>
        </p:spPr>
      </p:sp>
      <p:sp>
        <p:nvSpPr>
          <p:cNvPr id="48" name="文本框"/>
          <p:cNvSpPr>
            <a:spLocks noGrp="1"/>
          </p:cNvSpPr>
          <p:nvPr>
            <p:ph type="title"/>
          </p:nvPr>
        </p:nvSpPr>
        <p:spPr>
          <a:xfrm rot="0">
            <a:off x="755650" y="385762"/>
            <a:ext cx="10680699" cy="75723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49" name="文本框"/>
          <p:cNvSpPr>
            <a:spLocks noGrp="1"/>
          </p:cNvSpPr>
          <p:nvPr>
            <p:ph type="ftr"/>
          </p:nvPr>
        </p:nvSpPr>
        <p:spPr>
          <a:xfrm rot="0">
            <a:off x="4144962" y="6378575"/>
            <a:ext cx="3902075" cy="342900"/>
          </a:xfrm>
          <a:prstGeom prst="rect"/>
          <a:noFill/>
          <a:ln w="12700" cmpd="sng" cap="flat">
            <a:noFill/>
            <a:prstDash val="solid"/>
            <a:miter/>
          </a:ln>
        </p:spPr>
        <p:txBody>
          <a:bodyPr vert="horz" wrap="square" lIns="0" tIns="0" rIns="0" bIns="0" anchor="t" anchorCtr="0">
            <a:prstTxWarp prst="textNoShape"/>
            <a:spAutoFit/>
          </a:bodyPr>
          <a:lstStyle/>
          <a:p>
            <a:pPr marL="0" indent="0" algn="ctr">
              <a:buNone/>
            </a:pPr>
            <a:endParaRPr lang="zh-CN" altLang="en-US">
              <a:solidFill>
                <a:srgbClr val="898989"/>
              </a:solidFill>
              <a:latin typeface="Calibri" pitchFamily="0" charset="0"/>
              <a:ea typeface="宋体" pitchFamily="0" charset="0"/>
              <a:cs typeface="Calibri" pitchFamily="0" charset="0"/>
            </a:endParaRPr>
          </a:p>
        </p:txBody>
      </p:sp>
      <p:sp>
        <p:nvSpPr>
          <p:cNvPr id="50" name="文本框"/>
          <p:cNvSpPr>
            <a:spLocks noGrp="1"/>
          </p:cNvSpPr>
          <p:nvPr>
            <p:ph type="dt"/>
          </p:nvPr>
        </p:nvSpPr>
        <p:spPr>
          <a:xfrm rot="0">
            <a:off x="609600" y="6378575"/>
            <a:ext cx="2803525" cy="342900"/>
          </a:xfrm>
          <a:prstGeom prst="rect"/>
          <a:noFill/>
          <a:ln w="12700" cmpd="sng" cap="flat">
            <a:noFill/>
            <a:prstDash val="solid"/>
            <a:miter/>
          </a:ln>
        </p:spPr>
        <p:txBody>
          <a:bodyPr vert="horz" wrap="square" lIns="0" tIns="0" rIns="0" bIns="0" anchor="t" anchorCtr="0">
            <a:prstTxWarp prst="textNoShape"/>
            <a:spAutoFit/>
          </a:bodyPr>
          <a:lstStyle/>
          <a:p>
            <a:pPr marL="0" indent="0" algn="l">
              <a:buNone/>
            </a:pP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noGrp="1"/>
          </p:cNvSpPr>
          <p:nvPr>
            <p:ph type="sldNum"/>
          </p:nvPr>
        </p:nvSpPr>
        <p:spPr>
          <a:xfrm rot="0">
            <a:off x="11353800" y="6473825"/>
            <a:ext cx="150812" cy="19050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62"/>
              </a:spcBef>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&lt;#&gt;</a:t>
            </a:fld>
            <a:endParaRPr lang="zh-CN" altLang="en-US" sz="110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5359618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marL="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1pPr>
    </p:titleStyle>
    <p:bodyStyle>
      <a:lvl1pPr marL="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1pPr>
      <a:lvl2pPr marL="4572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2pPr>
      <a:lvl3pPr marL="9144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3pPr>
      <a:lvl4pPr marL="13716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4pPr>
      <a:lvl5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5pPr>
      <a:lvl6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6pPr>
      <a:lvl7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7pPr>
      <a:lvl8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8pPr>
      <a:lvl9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8.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8.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29.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slideLayout" Target="../slideLayouts/slideLayout29.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29.xml"/><Relationship Id="rId3"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29.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29.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29.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29.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29.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29.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29.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 name="组合"/>
          <p:cNvGrpSpPr>
            <a:grpSpLocks/>
          </p:cNvGrpSpPr>
          <p:nvPr/>
        </p:nvGrpSpPr>
        <p:grpSpPr>
          <a:xfrm>
            <a:off x="876300" y="990600"/>
            <a:ext cx="1743075" cy="1333499"/>
            <a:chOff x="876300" y="990600"/>
            <a:chExt cx="1743075" cy="1333499"/>
          </a:xfrm>
        </p:grpSpPr>
        <p:sp>
          <p:nvSpPr>
            <p:cNvPr id="52" name="曲线"/>
            <p:cNvSpPr>
              <a:spLocks/>
            </p:cNvSpPr>
            <p:nvPr/>
          </p:nvSpPr>
          <p:spPr>
            <a:xfrm rot="0">
              <a:off x="876300" y="1266825"/>
              <a:ext cx="1228725" cy="1057274"/>
            </a:xfrm>
            <a:custGeom>
              <a:gdLst>
                <a:gd name="T1" fmla="*/ 0 w 21600"/>
                <a:gd name="T2" fmla="*/ 0 h 21600"/>
                <a:gd name="T3" fmla="*/ 21600 w 21600"/>
                <a:gd name="T4" fmla="*/ 21600 h 21600"/>
              </a:gdLst>
              <a:rect l="T1" t="T2" r="T3" b="T4"/>
              <a:pathLst>
                <a:path w="21600" h="21600">
                  <a:moveTo>
                    <a:pt x="16953" y="0"/>
                  </a:moveTo>
                  <a:lnTo>
                    <a:pt x="4646" y="0"/>
                  </a:lnTo>
                  <a:lnTo>
                    <a:pt x="0" y="10799"/>
                  </a:lnTo>
                  <a:lnTo>
                    <a:pt x="4646" y="21612"/>
                  </a:lnTo>
                  <a:lnTo>
                    <a:pt x="16953" y="21612"/>
                  </a:lnTo>
                  <a:lnTo>
                    <a:pt x="21600" y="10799"/>
                  </a:lnTo>
                  <a:lnTo>
                    <a:pt x="16953" y="0"/>
                  </a:lnTo>
                  <a:lnTo>
                    <a:pt x="16953" y="0"/>
                  </a:lnTo>
                  <a:lnTo>
                    <a:pt x="16953" y="0"/>
                  </a:lnTo>
                  <a:close/>
                </a:path>
              </a:pathLst>
            </a:custGeom>
            <a:solidFill>
              <a:srgbClr val="5FCAEE"/>
            </a:solidFill>
            <a:ln w="12700" cmpd="sng" cap="flat">
              <a:noFill/>
              <a:prstDash val="solid"/>
              <a:miter/>
            </a:ln>
          </p:spPr>
        </p:sp>
        <p:sp>
          <p:nvSpPr>
            <p:cNvPr id="53" name="曲线"/>
            <p:cNvSpPr>
              <a:spLocks/>
            </p:cNvSpPr>
            <p:nvPr/>
          </p:nvSpPr>
          <p:spPr>
            <a:xfrm rot="0">
              <a:off x="1971675" y="990600"/>
              <a:ext cx="647700" cy="561975"/>
            </a:xfrm>
            <a:custGeom>
              <a:gdLst>
                <a:gd name="T1" fmla="*/ 0 w 21600"/>
                <a:gd name="T2" fmla="*/ 0 h 21600"/>
                <a:gd name="T3" fmla="*/ 21600 w 21600"/>
                <a:gd name="T4" fmla="*/ 21600 h 21600"/>
              </a:gdLst>
              <a:rect l="T1" t="T2" r="T3" b="T4"/>
              <a:pathLst>
                <a:path w="21600" h="21600">
                  <a:moveTo>
                    <a:pt x="16915" y="0"/>
                  </a:moveTo>
                  <a:lnTo>
                    <a:pt x="4684" y="0"/>
                  </a:lnTo>
                  <a:lnTo>
                    <a:pt x="0" y="10800"/>
                  </a:lnTo>
                  <a:lnTo>
                    <a:pt x="4684" y="21600"/>
                  </a:lnTo>
                  <a:lnTo>
                    <a:pt x="16915" y="21600"/>
                  </a:lnTo>
                  <a:lnTo>
                    <a:pt x="21621" y="10800"/>
                  </a:lnTo>
                  <a:lnTo>
                    <a:pt x="16915" y="0"/>
                  </a:lnTo>
                  <a:lnTo>
                    <a:pt x="16915" y="0"/>
                  </a:lnTo>
                  <a:lnTo>
                    <a:pt x="16915" y="0"/>
                  </a:lnTo>
                  <a:close/>
                </a:path>
              </a:pathLst>
            </a:custGeom>
            <a:solidFill>
              <a:srgbClr val="2D936B"/>
            </a:solidFill>
            <a:ln w="12700" cmpd="sng" cap="flat">
              <a:noFill/>
              <a:prstDash val="solid"/>
              <a:miter/>
            </a:ln>
          </p:spPr>
        </p:sp>
      </p:grpSp>
      <p:sp>
        <p:nvSpPr>
          <p:cNvPr id="55" name="曲线"/>
          <p:cNvSpPr>
            <a:spLocks/>
          </p:cNvSpPr>
          <p:nvPr/>
        </p:nvSpPr>
        <p:spPr>
          <a:xfrm rot="0">
            <a:off x="3752850" y="1190625"/>
            <a:ext cx="1666876" cy="1438274"/>
          </a:xfrm>
          <a:custGeom>
            <a:gdLst>
              <a:gd name="T1" fmla="*/ 0 w 21600"/>
              <a:gd name="T2" fmla="*/ 0 h 21600"/>
              <a:gd name="T3" fmla="*/ 21600 w 21600"/>
              <a:gd name="T4" fmla="*/ 21600 h 21600"/>
            </a:gdLst>
            <a:rect l="T1" t="T2" r="T3" b="T4"/>
            <a:pathLst>
              <a:path w="21600" h="21600">
                <a:moveTo>
                  <a:pt x="16940" y="0"/>
                </a:moveTo>
                <a:lnTo>
                  <a:pt x="4659" y="0"/>
                </a:lnTo>
                <a:lnTo>
                  <a:pt x="0" y="10795"/>
                </a:lnTo>
                <a:lnTo>
                  <a:pt x="4659" y="21600"/>
                </a:lnTo>
                <a:lnTo>
                  <a:pt x="16940" y="21600"/>
                </a:lnTo>
                <a:lnTo>
                  <a:pt x="21600" y="10795"/>
                </a:lnTo>
                <a:lnTo>
                  <a:pt x="16940" y="0"/>
                </a:lnTo>
                <a:lnTo>
                  <a:pt x="16940" y="0"/>
                </a:lnTo>
                <a:lnTo>
                  <a:pt x="16940" y="0"/>
                </a:lnTo>
                <a:close/>
              </a:path>
            </a:pathLst>
          </a:custGeom>
          <a:solidFill>
            <a:srgbClr val="42D0A1"/>
          </a:solidFill>
          <a:ln w="12700" cmpd="sng" cap="flat">
            <a:noFill/>
            <a:prstDash val="solid"/>
            <a:miter/>
          </a:ln>
        </p:spPr>
      </p:sp>
      <p:sp>
        <p:nvSpPr>
          <p:cNvPr id="56" name="曲线"/>
          <p:cNvSpPr>
            <a:spLocks/>
          </p:cNvSpPr>
          <p:nvPr/>
        </p:nvSpPr>
        <p:spPr>
          <a:xfrm rot="0">
            <a:off x="3800475" y="5229225"/>
            <a:ext cx="723900" cy="619125"/>
          </a:xfrm>
          <a:custGeom>
            <a:gdLst>
              <a:gd name="T1" fmla="*/ 0 w 21600"/>
              <a:gd name="T2" fmla="*/ 0 h 21600"/>
              <a:gd name="T3" fmla="*/ 21600 w 21600"/>
              <a:gd name="T4" fmla="*/ 21600 h 21600"/>
            </a:gdLst>
            <a:rect l="T1" t="T2" r="T3" b="T4"/>
            <a:pathLst>
              <a:path w="21600" h="21600">
                <a:moveTo>
                  <a:pt x="16991" y="0"/>
                </a:moveTo>
                <a:lnTo>
                  <a:pt x="4608" y="0"/>
                </a:lnTo>
                <a:lnTo>
                  <a:pt x="0" y="10800"/>
                </a:lnTo>
                <a:lnTo>
                  <a:pt x="4608" y="21600"/>
                </a:lnTo>
                <a:lnTo>
                  <a:pt x="16991" y="21600"/>
                </a:lnTo>
                <a:lnTo>
                  <a:pt x="21618" y="10800"/>
                </a:lnTo>
                <a:lnTo>
                  <a:pt x="16991" y="0"/>
                </a:lnTo>
                <a:lnTo>
                  <a:pt x="16991" y="0"/>
                </a:lnTo>
                <a:lnTo>
                  <a:pt x="16991" y="0"/>
                </a:lnTo>
                <a:close/>
              </a:path>
            </a:pathLst>
          </a:custGeom>
          <a:solidFill>
            <a:srgbClr val="42AF51"/>
          </a:solidFill>
          <a:ln w="12700" cmpd="sng" cap="flat">
            <a:noFill/>
            <a:prstDash val="solid"/>
            <a:miter/>
          </a:ln>
        </p:spPr>
      </p:sp>
      <p:sp>
        <p:nvSpPr>
          <p:cNvPr id="57" name="文本框"/>
          <p:cNvSpPr>
            <a:spLocks noGrp="1"/>
          </p:cNvSpPr>
          <p:nvPr>
            <p:ph type="ctrTitle"/>
          </p:nvPr>
        </p:nvSpPr>
        <p:spPr>
          <a:xfrm rot="0">
            <a:off x="-828675" y="19050"/>
            <a:ext cx="9982200" cy="989012"/>
          </a:xfrm>
          <a:prstGeom prst="rect"/>
          <a:noFill/>
          <a:ln w="12700" cmpd="sng" cap="flat">
            <a:noFill/>
            <a:prstDash val="solid"/>
            <a:miter/>
          </a:ln>
        </p:spPr>
        <p:txBody>
          <a:bodyPr vert="horz" wrap="square" lIns="0" tIns="16510" rIns="0" bIns="0" anchor="t" anchorCtr="0">
            <a:prstTxWarp prst="textNoShape"/>
            <a:spAutoFit/>
          </a:bodyPr>
          <a:lstStyle/>
          <a:p>
            <a:pPr marL="3213100" indent="0" algn="l">
              <a:lnSpc>
                <a:spcPct val="100000"/>
              </a:lnSpc>
              <a:spcBef>
                <a:spcPts val="137"/>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58"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59" name="文本框"/>
          <p:cNvSpPr>
            <a:spLocks noGrp="1"/>
          </p:cNvSpPr>
          <p:nvPr>
            <p:ph type="sldNum"/>
          </p:nvPr>
        </p:nvSpPr>
        <p:spPr>
          <a:xfrm rot="0">
            <a:off x="11353800" y="6473825"/>
            <a:ext cx="150812"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0" cap="none" spc="0" baseline="0">
              <a:solidFill>
                <a:srgbClr val="2D936B"/>
              </a:solidFill>
              <a:latin typeface="Trebuchet MS" pitchFamily="0" charset="0"/>
              <a:ea typeface="宋体" pitchFamily="0" charset="0"/>
              <a:cs typeface="Trebuchet MS" pitchFamily="0" charset="0"/>
            </a:endParaRPr>
          </a:p>
        </p:txBody>
      </p:sp>
      <p:sp>
        <p:nvSpPr>
          <p:cNvPr id="60" name="矩形"/>
          <p:cNvSpPr>
            <a:spLocks/>
          </p:cNvSpPr>
          <p:nvPr/>
        </p:nvSpPr>
        <p:spPr>
          <a:xfrm rot="0">
            <a:off x="2554287" y="3314700"/>
            <a:ext cx="8610600" cy="153828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0" cap="none" spc="0" baseline="0">
                <a:solidFill>
                  <a:schemeClr val="tx1"/>
                </a:solidFill>
                <a:latin typeface="Calibri" pitchFamily="0" charset="0"/>
                <a:ea typeface="宋体" pitchFamily="0" charset="0"/>
                <a:cs typeface="Calibri" pitchFamily="0" charset="0"/>
              </a:rPr>
              <a:t>sameeha. M</a:t>
            </a:r>
            <a:endParaRPr lang="en-US" altLang="zh-CN" sz="2400" b="0" i="0" u="none" strike="noStrike" kern="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0" cap="none" spc="0" baseline="0">
                <a:solidFill>
                  <a:schemeClr val="tx1"/>
                </a:solidFill>
                <a:latin typeface="Calibri" pitchFamily="0" charset="0"/>
                <a:ea typeface="宋体" pitchFamily="0" charset="0"/>
                <a:cs typeface="Calibri" pitchFamily="0" charset="0"/>
              </a:rPr>
              <a:t>312207807</a:t>
            </a:r>
            <a:endParaRPr lang="en-US" altLang="zh-CN" sz="2400" b="0" i="0" u="none" strike="noStrike" kern="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0" cap="none" spc="0" baseline="0">
                <a:solidFill>
                  <a:schemeClr val="tx1"/>
                </a:solidFill>
                <a:latin typeface="Calibri" pitchFamily="0" charset="0"/>
                <a:ea typeface="宋体" pitchFamily="0" charset="0"/>
                <a:cs typeface="Calibri" pitchFamily="0" charset="0"/>
              </a:rPr>
              <a:t>B. Com(General) </a:t>
            </a:r>
            <a:endParaRPr lang="en-US" altLang="zh-CN" sz="2400" b="0" i="0" u="none" strike="noStrike" kern="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Calibri" pitchFamily="0" charset="0"/>
                <a:ea typeface="宋体" pitchFamily="0" charset="0"/>
                <a:cs typeface="Calibri" pitchFamily="0" charset="0"/>
              </a:rPr>
              <a:t>COLLEG</a:t>
            </a:r>
            <a:r>
              <a:rPr lang="en-US" altLang="zh-CN" sz="2400" b="0" i="0" u="none" strike="noStrike" kern="0" cap="none" spc="0" baseline="0">
                <a:solidFill>
                  <a:schemeClr val="tx1"/>
                </a:solidFill>
                <a:latin typeface="Calibri" pitchFamily="0" charset="0"/>
                <a:ea typeface="宋体" pitchFamily="0" charset="0"/>
                <a:cs typeface="Calibri" pitchFamily="0" charset="0"/>
              </a:rPr>
              <a:t>E: the quaide milleth college for mens</a:t>
            </a:r>
            <a:endParaRPr lang="zh-CN" altLang="en-US" sz="2400" b="0" i="0" u="none" strike="noStrike" kern="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3702988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1" y="58959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pic>
        <p:nvPicPr>
          <p:cNvPr id="153" name="图片"/>
          <p:cNvPicPr>
            <a:picLocks/>
          </p:cNvPicPr>
          <p:nvPr/>
        </p:nvPicPr>
        <p:blipFill>
          <a:blip r:embed="rId1" cstate="print"/>
          <a:stretch>
            <a:fillRect/>
          </a:stretch>
        </p:blipFill>
        <p:spPr>
          <a:xfrm rot="0">
            <a:off x="1666875" y="6467475"/>
            <a:ext cx="76200" cy="177799"/>
          </a:xfrm>
          <a:prstGeom prst="rect"/>
          <a:noFill/>
          <a:ln w="12700" cmpd="sng" cap="flat">
            <a:noFill/>
            <a:prstDash val="solid"/>
            <a:miter/>
          </a:ln>
        </p:spPr>
      </p:pic>
      <p:sp>
        <p:nvSpPr>
          <p:cNvPr id="154" name="矩形"/>
          <p:cNvSpPr>
            <a:spLocks/>
          </p:cNvSpPr>
          <p:nvPr/>
        </p:nvSpPr>
        <p:spPr>
          <a:xfrm rot="0">
            <a:off x="11277600" y="6473825"/>
            <a:ext cx="228600"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r>
              <a:rPr lang="en-US" altLang="zh-CN" sz="1100" b="0" i="0" u="none" strike="noStrike" kern="0" cap="none" spc="0" baseline="0">
                <a:solidFill>
                  <a:srgbClr val="2D936B"/>
                </a:solidFill>
                <a:latin typeface="Trebuchet MS" pitchFamily="0" charset="0"/>
                <a:ea typeface="宋体" pitchFamily="0" charset="0"/>
                <a:cs typeface="Trebuchet MS" pitchFamily="0" charset="0"/>
              </a:rPr>
              <a:t>10</a:t>
            </a:r>
            <a:endParaRPr lang="zh-CN" altLang="en-US" sz="11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39775" y="290512"/>
            <a:ext cx="3303587" cy="738187"/>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12"/>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LL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I</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G</a:t>
            </a:r>
            <a:endParaRPr lang="zh-CN" altLang="en-US" sz="48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10058401" y="525462"/>
            <a:ext cx="457200" cy="457199"/>
          </a:xfrm>
          <a:custGeom>
            <a:gdLst>
              <a:gd name="T1" fmla="*/ 0 w 21600"/>
              <a:gd name="T2" fmla="*/ 0 h 21600"/>
              <a:gd name="T3" fmla="*/ 21600 w 21600"/>
              <a:gd name="T4" fmla="*/ 21600 h 21600"/>
            </a:gdLst>
            <a:rect l="T1" t="T2" r="T3" b="T4"/>
            <a:pathLst>
              <a:path w="21600" h="21600">
                <a:moveTo>
                  <a:pt x="21630" y="0"/>
                </a:moveTo>
                <a:lnTo>
                  <a:pt x="0" y="0"/>
                </a:lnTo>
                <a:lnTo>
                  <a:pt x="0" y="21600"/>
                </a:lnTo>
                <a:lnTo>
                  <a:pt x="21630" y="21600"/>
                </a:lnTo>
                <a:lnTo>
                  <a:pt x="21630" y="0"/>
                </a:lnTo>
                <a:lnTo>
                  <a:pt x="21630" y="0"/>
                </a:lnTo>
                <a:lnTo>
                  <a:pt x="21630" y="0"/>
                </a:lnTo>
                <a:close/>
              </a:path>
            </a:pathLst>
          </a:custGeom>
          <a:solidFill>
            <a:srgbClr val="42AF51"/>
          </a:solidFill>
          <a:ln w="12700" cmpd="sng" cap="flat">
            <a:noFill/>
            <a:prstDash val="solid"/>
            <a:miter/>
          </a:ln>
        </p:spPr>
      </p:sp>
      <p:sp>
        <p:nvSpPr>
          <p:cNvPr id="157" name="矩形"/>
          <p:cNvSpPr>
            <a:spLocks/>
          </p:cNvSpPr>
          <p:nvPr/>
        </p:nvSpPr>
        <p:spPr>
          <a:xfrm rot="0">
            <a:off x="693737" y="1409700"/>
            <a:ext cx="7564438" cy="19589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Modeling involves defining **independent variables** (solution usage metrics) and **dependent variables** (performance metrics). Conduct **correlation** and **regression analysis** to quantify the impact of the solution on performance. Validate the model with real data and use it for **scenario analysis** to predict outcomes under different usage patterns. This approach helps demonstrate the solution's value in driving employee performance.</a:t>
            </a:r>
            <a:endParaRPr lang="zh-CN" altLang="en-US" sz="1800" b="0" i="0" u="none" strike="noStrike" kern="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63643685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30"/>
                </a:lnTo>
                <a:lnTo>
                  <a:pt x="21600" y="21630"/>
                </a:lnTo>
                <a:lnTo>
                  <a:pt x="21600" y="0"/>
                </a:lnTo>
                <a:lnTo>
                  <a:pt x="21600" y="0"/>
                </a:lnTo>
                <a:lnTo>
                  <a:pt x="21600" y="0"/>
                </a:lnTo>
                <a:close/>
              </a:path>
            </a:pathLst>
          </a:custGeom>
          <a:solidFill>
            <a:srgbClr val="42AF51"/>
          </a:solidFill>
          <a:ln w="12700" cmpd="sng" cap="flat">
            <a:noFill/>
            <a:prstDash val="solid"/>
            <a:miter/>
          </a:ln>
        </p:spPr>
      </p:sp>
      <p:sp>
        <p:nvSpPr>
          <p:cNvPr id="15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42"/>
                </a:lnTo>
                <a:lnTo>
                  <a:pt x="21600" y="21642"/>
                </a:lnTo>
                <a:lnTo>
                  <a:pt x="21600" y="0"/>
                </a:lnTo>
                <a:lnTo>
                  <a:pt x="21600" y="0"/>
                </a:lnTo>
                <a:lnTo>
                  <a:pt x="21600" y="0"/>
                </a:lnTo>
                <a:close/>
              </a:path>
            </a:pathLst>
          </a:custGeom>
          <a:solidFill>
            <a:srgbClr val="2D83C3"/>
          </a:solidFill>
          <a:ln w="12700" cmpd="sng" cap="flat">
            <a:noFill/>
            <a:prstDash val="solid"/>
            <a:miter/>
          </a:ln>
        </p:spPr>
      </p:sp>
      <p:sp>
        <p:nvSpPr>
          <p:cNvPr id="160" name="曲线"/>
          <p:cNvSpPr>
            <a:spLocks/>
          </p:cNvSpPr>
          <p:nvPr/>
        </p:nvSpPr>
        <p:spPr>
          <a:xfrm rot="0">
            <a:off x="9353551" y="58959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pic>
        <p:nvPicPr>
          <p:cNvPr id="161" name="图片"/>
          <p:cNvPicPr>
            <a:picLocks/>
          </p:cNvPicPr>
          <p:nvPr/>
        </p:nvPicPr>
        <p:blipFill>
          <a:blip r:embed="rId1" cstate="print"/>
          <a:stretch>
            <a:fillRect/>
          </a:stretch>
        </p:blipFill>
        <p:spPr>
          <a:xfrm rot="0">
            <a:off x="1666875" y="6467475"/>
            <a:ext cx="76200" cy="177799"/>
          </a:xfrm>
          <a:prstGeom prst="rect"/>
          <a:noFill/>
          <a:ln w="12700" cmpd="sng" cap="flat">
            <a:noFill/>
            <a:prstDash val="solid"/>
            <a:miter/>
          </a:ln>
        </p:spPr>
      </p:pic>
      <p:sp>
        <p:nvSpPr>
          <p:cNvPr id="162" name="文本框"/>
          <p:cNvSpPr>
            <a:spLocks noGrp="1"/>
          </p:cNvSpPr>
          <p:nvPr>
            <p:ph type="title"/>
          </p:nvPr>
        </p:nvSpPr>
        <p:spPr>
          <a:xfrm rot="0">
            <a:off x="755650" y="385762"/>
            <a:ext cx="2436812" cy="73660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12"/>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11277600" y="6473825"/>
            <a:ext cx="228600"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r>
              <a:rPr lang="en-US" altLang="zh-CN" sz="1100" b="0" i="0" u="none" strike="noStrike" kern="0" cap="none" spc="0" baseline="0">
                <a:solidFill>
                  <a:srgbClr val="2D936B"/>
                </a:solidFill>
                <a:latin typeface="Trebuchet MS" pitchFamily="0" charset="0"/>
                <a:ea typeface="宋体" pitchFamily="0" charset="0"/>
                <a:cs typeface="Trebuchet MS" pitchFamily="0" charset="0"/>
              </a:rPr>
              <a:t>11</a:t>
            </a:r>
            <a:endParaRPr lang="zh-CN" altLang="en-US" sz="11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839787" y="2057400"/>
            <a:ext cx="7637463" cy="2492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The analysis revealed a strong positive correlation between solution usage and improved employee performance, with frequent users showing up to a 20% increase in productivity. Regression analysis confirmed that specific features of the solution were key drivers of this improvement. The model accurately predicted performance gains, validating the solution's impact. Scenario analysis further highlighted potential productivity boosts with increased usage. These results underscore the significant value the solution adds to the organization.</a:t>
            </a:r>
            <a:endParaRPr lang="zh-CN" altLang="en-US" sz="1800" b="0" i="0" u="none" strike="noStrike" kern="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75215240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文本框"/>
          <p:cNvSpPr>
            <a:spLocks noGrp="1"/>
          </p:cNvSpPr>
          <p:nvPr>
            <p:ph type="title"/>
          </p:nvPr>
        </p:nvSpPr>
        <p:spPr>
          <a:xfrm rot="0">
            <a:off x="755650" y="385762"/>
            <a:ext cx="10680699" cy="7572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985837" y="1485900"/>
            <a:ext cx="7348538" cy="22256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The analysis demonstrates that your solution significantly enhances employee performance, leading to measurable gains in productivity and efficiency. Key features of the solution are directly linked to these improvements, validating its effectiveness. The predictive model suggests that further adoption could yield even greater benefits. Overall, the solution delivers substantial value, justifying its continued use and potential expansion across the organization.</a:t>
            </a:r>
            <a:endParaRPr lang="zh-CN" altLang="en-US" sz="1800" b="0" i="0" u="none" strike="noStrike" kern="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32260017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650" y="385762"/>
            <a:ext cx="10680699"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宋体" pitchFamily="0" charset="0"/>
              <a:cs typeface="Lucida Sans"/>
            </a:endParaRPr>
          </a:p>
        </p:txBody>
      </p:sp>
      <p:sp>
        <p:nvSpPr>
          <p:cNvPr id="168" name="文本框"/>
          <p:cNvSpPr>
            <a:spLocks noGrp="1"/>
          </p:cNvSpPr>
          <p:nvPr>
            <p:ph type="body" idx="4294967295"/>
          </p:nvPr>
        </p:nvSpPr>
        <p:spPr>
          <a:xfrm rot="0">
            <a:off x="609600" y="1601787"/>
            <a:ext cx="10977563" cy="45291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宋体" pitchFamily="0" charset="0"/>
              <a:cs typeface="Lucida Sans"/>
            </a:endParaRPr>
          </a:p>
        </p:txBody>
      </p:sp>
      <p:pic>
        <p:nvPicPr>
          <p:cNvPr id="169" name="图片"/>
          <p:cNvPicPr>
            <a:picLocks noChangeAspect="1"/>
          </p:cNvPicPr>
          <p:nvPr/>
        </p:nvPicPr>
        <p:blipFill>
          <a:blip r:embed="rId1" cstate="print"/>
          <a:stretch>
            <a:fillRect/>
          </a:stretch>
        </p:blipFill>
        <p:spPr>
          <a:xfrm rot="0">
            <a:off x="381000" y="-458787"/>
            <a:ext cx="11115675" cy="7920037"/>
          </a:xfrm>
          <a:prstGeom prst="rect"/>
          <a:noFill/>
          <a:ln w="12700" cmpd="sng" cap="flat">
            <a:noFill/>
            <a:prstDash val="solid"/>
            <a:miter/>
          </a:ln>
        </p:spPr>
      </p:pic>
    </p:spTree>
    <p:extLst>
      <p:ext uri="{BB962C8B-B14F-4D97-AF65-F5344CB8AC3E}">
        <p14:creationId xmlns:p14="http://schemas.microsoft.com/office/powerpoint/2010/main" val="6712819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755650" y="385762"/>
            <a:ext cx="10680699"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宋体" pitchFamily="0" charset="0"/>
              <a:cs typeface="Lucida Sans"/>
            </a:endParaRPr>
          </a:p>
        </p:txBody>
      </p:sp>
      <p:sp>
        <p:nvSpPr>
          <p:cNvPr id="171" name="文本框"/>
          <p:cNvSpPr>
            <a:spLocks noGrp="1"/>
          </p:cNvSpPr>
          <p:nvPr>
            <p:ph type="body" idx="4294967295"/>
          </p:nvPr>
        </p:nvSpPr>
        <p:spPr>
          <a:xfrm rot="0">
            <a:off x="609600" y="1601787"/>
            <a:ext cx="10977563" cy="45291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宋体" pitchFamily="0" charset="0"/>
              <a:cs typeface="Lucida Sans"/>
            </a:endParaRPr>
          </a:p>
        </p:txBody>
      </p:sp>
      <p:pic>
        <p:nvPicPr>
          <p:cNvPr id="172" name="图片"/>
          <p:cNvPicPr>
            <a:picLocks noChangeAspect="1"/>
          </p:cNvPicPr>
          <p:nvPr/>
        </p:nvPicPr>
        <p:blipFill>
          <a:blip r:embed="rId1" cstate="print"/>
          <a:stretch>
            <a:fillRect/>
          </a:stretch>
        </p:blipFill>
        <p:spPr>
          <a:xfrm rot="0">
            <a:off x="623887" y="117475"/>
            <a:ext cx="11333164" cy="6623051"/>
          </a:xfrm>
          <a:prstGeom prst="rect"/>
          <a:noFill/>
          <a:ln w="12700" cmpd="sng" cap="flat">
            <a:noFill/>
            <a:prstDash val="solid"/>
            <a:miter/>
          </a:ln>
        </p:spPr>
      </p:pic>
    </p:spTree>
    <p:extLst>
      <p:ext uri="{BB962C8B-B14F-4D97-AF65-F5344CB8AC3E}">
        <p14:creationId xmlns:p14="http://schemas.microsoft.com/office/powerpoint/2010/main" val="51235231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1" name="曲线"/>
          <p:cNvSpPr>
            <a:spLocks/>
          </p:cNvSpPr>
          <p:nvPr/>
        </p:nvSpPr>
        <p:spPr>
          <a:xfrm rot="0">
            <a:off x="0" y="0"/>
            <a:ext cx="12192000" cy="6857997"/>
          </a:xfrm>
          <a:custGeom>
            <a:gdLst>
              <a:gd name="T1" fmla="*/ 0 w 21600"/>
              <a:gd name="T2" fmla="*/ 0 h 21600"/>
              <a:gd name="T3" fmla="*/ 21600 w 21600"/>
              <a:gd name="T4" fmla="*/ 21600 h 21600"/>
            </a:gdLst>
            <a:rect l="T1" t="T2" r="T3" b="T4"/>
            <a:pathLst>
              <a:path w="21600" h="21600">
                <a:moveTo>
                  <a:pt x="21601" y="0"/>
                </a:moveTo>
                <a:lnTo>
                  <a:pt x="0" y="0"/>
                </a:lnTo>
                <a:lnTo>
                  <a:pt x="0" y="21600"/>
                </a:lnTo>
                <a:lnTo>
                  <a:pt x="21601" y="21600"/>
                </a:lnTo>
                <a:lnTo>
                  <a:pt x="21601" y="0"/>
                </a:lnTo>
                <a:lnTo>
                  <a:pt x="21601" y="0"/>
                </a:lnTo>
                <a:lnTo>
                  <a:pt x="21601" y="0"/>
                </a:lnTo>
                <a:close/>
              </a:path>
            </a:pathLst>
          </a:custGeom>
          <a:solidFill>
            <a:srgbClr val="F1F1F1"/>
          </a:solidFill>
          <a:ln w="12700" cmpd="sng" cap="flat">
            <a:noFill/>
            <a:prstDash val="solid"/>
            <a:miter/>
          </a:ln>
        </p:spPr>
      </p:sp>
      <p:grpSp>
        <p:nvGrpSpPr>
          <p:cNvPr id="71" name="组合"/>
          <p:cNvGrpSpPr>
            <a:grpSpLocks/>
          </p:cNvGrpSpPr>
          <p:nvPr/>
        </p:nvGrpSpPr>
        <p:grpSpPr>
          <a:xfrm>
            <a:off x="7448550" y="0"/>
            <a:ext cx="4743450" cy="6857997"/>
            <a:chOff x="7448550" y="0"/>
            <a:chExt cx="4743450" cy="6857997"/>
          </a:xfrm>
        </p:grpSpPr>
        <p:sp>
          <p:nvSpPr>
            <p:cNvPr id="62" name="曲线"/>
            <p:cNvSpPr>
              <a:spLocks/>
            </p:cNvSpPr>
            <p:nvPr/>
          </p:nvSpPr>
          <p:spPr>
            <a:xfrm rot="0">
              <a:off x="9377363" y="4762"/>
              <a:ext cx="1219200" cy="6853235"/>
            </a:xfrm>
            <a:custGeom>
              <a:gdLst>
                <a:gd name="T1" fmla="*/ 0 w 21600"/>
                <a:gd name="T2" fmla="*/ 0 h 21600"/>
                <a:gd name="T3" fmla="*/ 21600 w 21600"/>
                <a:gd name="T4" fmla="*/ 21600 h 21600"/>
              </a:gdLst>
              <a:rect l="T1" t="T2" r="T3" b="T4"/>
              <a:pathLst>
                <a:path w="21600" h="21600">
                  <a:moveTo>
                    <a:pt x="0" y="0"/>
                  </a:moveTo>
                  <a:lnTo>
                    <a:pt x="21600" y="21597"/>
                  </a:lnTo>
                </a:path>
              </a:pathLst>
            </a:custGeom>
            <a:noFill/>
            <a:ln w="12700" cmpd="sng" cap="flat">
              <a:solidFill>
                <a:srgbClr val="5FCAEE"/>
              </a:solidFill>
              <a:prstDash val="solid"/>
              <a:miter/>
            </a:ln>
          </p:spPr>
        </p:sp>
        <p:sp>
          <p:nvSpPr>
            <p:cNvPr id="63" name="曲线"/>
            <p:cNvSpPr>
              <a:spLocks/>
            </p:cNvSpPr>
            <p:nvPr/>
          </p:nvSpPr>
          <p:spPr>
            <a:xfrm rot="0">
              <a:off x="7448550" y="3694112"/>
              <a:ext cx="4743450" cy="3163885"/>
            </a:xfrm>
            <a:custGeom>
              <a:gdLst>
                <a:gd name="T1" fmla="*/ 0 w 21600"/>
                <a:gd name="T2" fmla="*/ 0 h 21600"/>
                <a:gd name="T3" fmla="*/ 21600 w 21600"/>
                <a:gd name="T4" fmla="*/ 21600 h 21600"/>
              </a:gdLst>
              <a:rect l="T1" t="T2" r="T3" b="T4"/>
              <a:pathLst>
                <a:path w="21600" h="21600">
                  <a:moveTo>
                    <a:pt x="21600" y="0"/>
                  </a:moveTo>
                  <a:lnTo>
                    <a:pt x="0" y="21595"/>
                  </a:lnTo>
                </a:path>
              </a:pathLst>
            </a:custGeom>
            <a:noFill/>
            <a:ln w="12700" cmpd="sng" cap="flat">
              <a:solidFill>
                <a:srgbClr val="5FCAEE"/>
              </a:solidFill>
              <a:prstDash val="solid"/>
              <a:miter/>
            </a:ln>
          </p:spPr>
        </p:sp>
        <p:sp>
          <p:nvSpPr>
            <p:cNvPr id="64" name="曲线"/>
            <p:cNvSpPr>
              <a:spLocks/>
            </p:cNvSpPr>
            <p:nvPr/>
          </p:nvSpPr>
          <p:spPr>
            <a:xfrm rot="0">
              <a:off x="9182100" y="0"/>
              <a:ext cx="3009900" cy="6857997"/>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lnTo>
                    <a:pt x="21600" y="0"/>
                  </a:lnTo>
                  <a:lnTo>
                    <a:pt x="21600" y="0"/>
                  </a:lnTo>
                  <a:close/>
                </a:path>
              </a:pathLst>
            </a:custGeom>
            <a:solidFill>
              <a:srgbClr val="5FCAEE">
                <a:alpha val="36000"/>
              </a:srgbClr>
            </a:solidFill>
            <a:ln w="12700" cmpd="sng" cap="flat">
              <a:noFill/>
              <a:prstDash val="solid"/>
              <a:miter/>
            </a:ln>
          </p:spPr>
        </p:sp>
        <p:sp>
          <p:nvSpPr>
            <p:cNvPr id="65" name="曲线"/>
            <p:cNvSpPr>
              <a:spLocks/>
            </p:cNvSpPr>
            <p:nvPr/>
          </p:nvSpPr>
          <p:spPr>
            <a:xfrm rot="0">
              <a:off x="9602788" y="0"/>
              <a:ext cx="2589212" cy="6857997"/>
            </a:xfrm>
            <a:custGeom>
              <a:gdLst>
                <a:gd name="T1" fmla="*/ 0 w 21600"/>
                <a:gd name="T2" fmla="*/ 0 h 21600"/>
                <a:gd name="T3" fmla="*/ 21600 w 21600"/>
                <a:gd name="T4" fmla="*/ 21600 h 21600"/>
              </a:gdLst>
              <a:rect l="T1" t="T2" r="T3" b="T4"/>
              <a:pathLst>
                <a:path w="21600" h="21600">
                  <a:moveTo>
                    <a:pt x="21600" y="0"/>
                  </a:moveTo>
                  <a:lnTo>
                    <a:pt x="0" y="0"/>
                  </a:lnTo>
                  <a:lnTo>
                    <a:pt x="10082" y="21600"/>
                  </a:lnTo>
                  <a:lnTo>
                    <a:pt x="21600" y="21600"/>
                  </a:lnTo>
                  <a:lnTo>
                    <a:pt x="21600" y="0"/>
                  </a:lnTo>
                  <a:lnTo>
                    <a:pt x="21600" y="0"/>
                  </a:lnTo>
                  <a:lnTo>
                    <a:pt x="21600" y="0"/>
                  </a:lnTo>
                  <a:close/>
                </a:path>
              </a:pathLst>
            </a:custGeom>
            <a:solidFill>
              <a:srgbClr val="5FCAEE">
                <a:alpha val="20000"/>
              </a:srgbClr>
            </a:solidFill>
            <a:ln w="12700" cmpd="sng" cap="flat">
              <a:noFill/>
              <a:prstDash val="solid"/>
              <a:miter/>
            </a:ln>
          </p:spPr>
        </p:sp>
        <p:sp>
          <p:nvSpPr>
            <p:cNvPr id="66" name="曲线"/>
            <p:cNvSpPr>
              <a:spLocks/>
            </p:cNvSpPr>
            <p:nvPr/>
          </p:nvSpPr>
          <p:spPr>
            <a:xfrm rot="0">
              <a:off x="8934450" y="3048000"/>
              <a:ext cx="3257550" cy="3809997"/>
            </a:xfrm>
            <a:custGeom>
              <a:gdLst>
                <a:gd name="T1" fmla="*/ 0 w 21600"/>
                <a:gd name="T2" fmla="*/ 0 h 21600"/>
                <a:gd name="T3" fmla="*/ 21600 w 21600"/>
                <a:gd name="T4" fmla="*/ 21600 h 21600"/>
              </a:gdLst>
              <a:rect l="T1" t="T2" r="T3" b="T4"/>
              <a:pathLst>
                <a:path w="21600" h="21600">
                  <a:moveTo>
                    <a:pt x="21600" y="0"/>
                  </a:moveTo>
                  <a:lnTo>
                    <a:pt x="0" y="21603"/>
                  </a:lnTo>
                  <a:lnTo>
                    <a:pt x="21600" y="21603"/>
                  </a:lnTo>
                  <a:lnTo>
                    <a:pt x="21600" y="0"/>
                  </a:lnTo>
                  <a:lnTo>
                    <a:pt x="21600" y="0"/>
                  </a:lnTo>
                  <a:lnTo>
                    <a:pt x="21600" y="0"/>
                  </a:lnTo>
                  <a:close/>
                </a:path>
              </a:pathLst>
            </a:custGeom>
            <a:solidFill>
              <a:srgbClr val="17AFE3">
                <a:alpha val="66000"/>
              </a:srgbClr>
            </a:solidFill>
            <a:ln w="12700" cmpd="sng" cap="flat">
              <a:noFill/>
              <a:prstDash val="solid"/>
              <a:miter/>
            </a:ln>
          </p:spPr>
        </p:sp>
        <p:sp>
          <p:nvSpPr>
            <p:cNvPr id="67" name="曲线"/>
            <p:cNvSpPr>
              <a:spLocks/>
            </p:cNvSpPr>
            <p:nvPr/>
          </p:nvSpPr>
          <p:spPr>
            <a:xfrm rot="0">
              <a:off x="9337675" y="0"/>
              <a:ext cx="2854325" cy="6857997"/>
            </a:xfrm>
            <a:custGeom>
              <a:gdLst>
                <a:gd name="T1" fmla="*/ 0 w 21600"/>
                <a:gd name="T2" fmla="*/ 0 h 21600"/>
                <a:gd name="T3" fmla="*/ 21600 w 21600"/>
                <a:gd name="T4" fmla="*/ 21600 h 21600"/>
              </a:gdLst>
              <a:rect l="T1" t="T2" r="T3" b="T4"/>
              <a:pathLst>
                <a:path w="21600" h="21600">
                  <a:moveTo>
                    <a:pt x="21600" y="0"/>
                  </a:moveTo>
                  <a:lnTo>
                    <a:pt x="0" y="0"/>
                  </a:lnTo>
                  <a:lnTo>
                    <a:pt x="18692" y="21600"/>
                  </a:lnTo>
                  <a:lnTo>
                    <a:pt x="21600" y="21600"/>
                  </a:lnTo>
                  <a:lnTo>
                    <a:pt x="21600" y="0"/>
                  </a:lnTo>
                  <a:lnTo>
                    <a:pt x="21600" y="0"/>
                  </a:lnTo>
                  <a:lnTo>
                    <a:pt x="21600" y="0"/>
                  </a:lnTo>
                  <a:close/>
                </a:path>
              </a:pathLst>
            </a:custGeom>
            <a:solidFill>
              <a:srgbClr val="17AFE3">
                <a:alpha val="50000"/>
              </a:srgbClr>
            </a:solidFill>
            <a:ln w="12700" cmpd="sng" cap="flat">
              <a:noFill/>
              <a:prstDash val="solid"/>
              <a:miter/>
            </a:ln>
          </p:spPr>
        </p:sp>
        <p:sp>
          <p:nvSpPr>
            <p:cNvPr id="68" name="曲线"/>
            <p:cNvSpPr>
              <a:spLocks/>
            </p:cNvSpPr>
            <p:nvPr/>
          </p:nvSpPr>
          <p:spPr>
            <a:xfrm rot="0">
              <a:off x="10896601" y="0"/>
              <a:ext cx="1295400" cy="6857997"/>
            </a:xfrm>
            <a:custGeom>
              <a:gdLst>
                <a:gd name="T1" fmla="*/ 0 w 21600"/>
                <a:gd name="T2" fmla="*/ 0 h 21600"/>
                <a:gd name="T3" fmla="*/ 21600 w 21600"/>
                <a:gd name="T4" fmla="*/ 21600 h 21600"/>
              </a:gdLst>
              <a:rect l="T1" t="T2" r="T3" b="T4"/>
              <a:pathLst>
                <a:path w="21600" h="21600">
                  <a:moveTo>
                    <a:pt x="21600" y="0"/>
                  </a:moveTo>
                  <a:lnTo>
                    <a:pt x="17055" y="0"/>
                  </a:lnTo>
                  <a:lnTo>
                    <a:pt x="0" y="21600"/>
                  </a:lnTo>
                  <a:lnTo>
                    <a:pt x="21600" y="21600"/>
                  </a:lnTo>
                  <a:lnTo>
                    <a:pt x="21600" y="0"/>
                  </a:lnTo>
                  <a:lnTo>
                    <a:pt x="21600" y="0"/>
                  </a:lnTo>
                  <a:lnTo>
                    <a:pt x="21600" y="0"/>
                  </a:lnTo>
                  <a:close/>
                </a:path>
              </a:pathLst>
            </a:custGeom>
            <a:solidFill>
              <a:srgbClr val="2D83C3">
                <a:alpha val="70000"/>
              </a:srgbClr>
            </a:solidFill>
            <a:ln w="12700" cmpd="sng" cap="flat">
              <a:noFill/>
              <a:prstDash val="solid"/>
              <a:miter/>
            </a:ln>
          </p:spPr>
        </p:sp>
        <p:sp>
          <p:nvSpPr>
            <p:cNvPr id="69" name="曲线"/>
            <p:cNvSpPr>
              <a:spLocks/>
            </p:cNvSpPr>
            <p:nvPr/>
          </p:nvSpPr>
          <p:spPr>
            <a:xfrm rot="0">
              <a:off x="10936288" y="0"/>
              <a:ext cx="1255712" cy="6857997"/>
            </a:xfrm>
            <a:custGeom>
              <a:gdLst>
                <a:gd name="T1" fmla="*/ 0 w 21600"/>
                <a:gd name="T2" fmla="*/ 0 h 21600"/>
                <a:gd name="T3" fmla="*/ 21600 w 21600"/>
                <a:gd name="T4" fmla="*/ 21600 h 21600"/>
              </a:gdLst>
              <a:rect l="T1" t="T2" r="T3" b="T4"/>
              <a:pathLst>
                <a:path w="21600" h="21600">
                  <a:moveTo>
                    <a:pt x="21600" y="0"/>
                  </a:moveTo>
                  <a:lnTo>
                    <a:pt x="0" y="0"/>
                  </a:lnTo>
                  <a:lnTo>
                    <a:pt x="19174" y="21600"/>
                  </a:lnTo>
                  <a:lnTo>
                    <a:pt x="21600" y="21600"/>
                  </a:lnTo>
                  <a:lnTo>
                    <a:pt x="21600" y="0"/>
                  </a:lnTo>
                  <a:lnTo>
                    <a:pt x="21600" y="0"/>
                  </a:lnTo>
                  <a:lnTo>
                    <a:pt x="21600" y="0"/>
                  </a:lnTo>
                  <a:close/>
                </a:path>
              </a:pathLst>
            </a:custGeom>
            <a:solidFill>
              <a:srgbClr val="226192">
                <a:alpha val="80000"/>
              </a:srgbClr>
            </a:solidFill>
            <a:ln w="12700" cmpd="sng" cap="flat">
              <a:noFill/>
              <a:prstDash val="solid"/>
              <a:miter/>
            </a:ln>
          </p:spPr>
        </p:sp>
        <p:sp>
          <p:nvSpPr>
            <p:cNvPr id="70" name="曲线"/>
            <p:cNvSpPr>
              <a:spLocks/>
            </p:cNvSpPr>
            <p:nvPr/>
          </p:nvSpPr>
          <p:spPr>
            <a:xfrm rot="0">
              <a:off x="10372725" y="3590925"/>
              <a:ext cx="1819275" cy="326707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lnTo>
                    <a:pt x="21600" y="0"/>
                  </a:lnTo>
                  <a:lnTo>
                    <a:pt x="21600" y="0"/>
                  </a:lnTo>
                  <a:close/>
                </a:path>
              </a:pathLst>
            </a:custGeom>
            <a:solidFill>
              <a:srgbClr val="17AFE3">
                <a:alpha val="66000"/>
              </a:srgbClr>
            </a:solidFill>
            <a:ln w="12700" cmpd="sng" cap="flat">
              <a:noFill/>
              <a:prstDash val="solid"/>
              <a:miter/>
            </a:ln>
          </p:spPr>
        </p:sp>
      </p:grpSp>
      <p:sp>
        <p:nvSpPr>
          <p:cNvPr id="72" name="曲线"/>
          <p:cNvSpPr>
            <a:spLocks/>
          </p:cNvSpPr>
          <p:nvPr/>
        </p:nvSpPr>
        <p:spPr>
          <a:xfrm rot="0">
            <a:off x="0" y="4010025"/>
            <a:ext cx="447675"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lnTo>
                  <a:pt x="0" y="0"/>
                </a:lnTo>
                <a:lnTo>
                  <a:pt x="0" y="0"/>
                </a:lnTo>
                <a:close/>
              </a:path>
            </a:pathLst>
          </a:custGeom>
          <a:solidFill>
            <a:srgbClr val="5FCAEE">
              <a:alpha val="70000"/>
            </a:srgbClr>
          </a:solidFill>
          <a:ln w="12700" cmpd="sng" cap="flat">
            <a:noFill/>
            <a:prstDash val="solid"/>
            <a:miter/>
          </a:ln>
        </p:spPr>
      </p:sp>
      <p:sp>
        <p:nvSpPr>
          <p:cNvPr id="73"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30"/>
                </a:lnTo>
                <a:lnTo>
                  <a:pt x="21600" y="21630"/>
                </a:lnTo>
                <a:lnTo>
                  <a:pt x="21600" y="0"/>
                </a:lnTo>
                <a:lnTo>
                  <a:pt x="21600" y="0"/>
                </a:lnTo>
                <a:lnTo>
                  <a:pt x="21600" y="0"/>
                </a:lnTo>
                <a:close/>
              </a:path>
            </a:pathLst>
          </a:custGeom>
          <a:solidFill>
            <a:srgbClr val="42AF51"/>
          </a:solidFill>
          <a:ln w="12700" cmpd="sng" cap="flat">
            <a:noFill/>
            <a:prstDash val="solid"/>
            <a:miter/>
          </a:ln>
        </p:spPr>
      </p:sp>
      <p:sp>
        <p:nvSpPr>
          <p:cNvPr id="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42"/>
                </a:lnTo>
                <a:lnTo>
                  <a:pt x="21600" y="21642"/>
                </a:lnTo>
                <a:lnTo>
                  <a:pt x="21600" y="0"/>
                </a:lnTo>
                <a:lnTo>
                  <a:pt x="21600" y="0"/>
                </a:lnTo>
                <a:lnTo>
                  <a:pt x="21600" y="0"/>
                </a:lnTo>
                <a:close/>
              </a:path>
            </a:pathLst>
          </a:custGeom>
          <a:solidFill>
            <a:srgbClr val="2D83C3"/>
          </a:solidFill>
          <a:ln w="12700" cmpd="sng" cap="flat">
            <a:noFill/>
            <a:prstDash val="solid"/>
            <a:miter/>
          </a:ln>
        </p:spPr>
      </p:sp>
      <p:sp>
        <p:nvSpPr>
          <p:cNvPr id="75" name="曲线"/>
          <p:cNvSpPr>
            <a:spLocks/>
          </p:cNvSpPr>
          <p:nvPr/>
        </p:nvSpPr>
        <p:spPr>
          <a:xfrm rot="0">
            <a:off x="9353551" y="58959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sp>
        <p:nvSpPr>
          <p:cNvPr id="76" name="文本框"/>
          <p:cNvSpPr>
            <a:spLocks noGrp="1"/>
          </p:cNvSpPr>
          <p:nvPr>
            <p:ph type="title"/>
          </p:nvPr>
        </p:nvSpPr>
        <p:spPr>
          <a:xfrm rot="0">
            <a:off x="739775" y="830262"/>
            <a:ext cx="3910012" cy="6546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7"/>
              </a:spcBef>
              <a:spcAft>
                <a:spcPts val="0"/>
              </a:spcAft>
              <a:buNone/>
            </a:pPr>
            <a:r>
              <a:rPr lang="en-US" altLang="zh-CN" sz="4200" b="1" i="0" u="none" strike="noStrike" kern="0" cap="none" spc="0" baseline="0">
                <a:solidFill>
                  <a:schemeClr val="tx1"/>
                </a:solidFill>
                <a:latin typeface="Trebuchet MS" pitchFamily="0" charset="0"/>
                <a:ea typeface="宋体" pitchFamily="0" charset="0"/>
                <a:cs typeface="Trebuchet MS" pitchFamily="0" charset="0"/>
              </a:rPr>
              <a:t>PROJECT</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TITLE</a:t>
            </a:r>
            <a:endParaRPr lang="zh-CN" altLang="en-US" sz="420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9" name="组合"/>
          <p:cNvGrpSpPr>
            <a:grpSpLocks/>
          </p:cNvGrpSpPr>
          <p:nvPr/>
        </p:nvGrpSpPr>
        <p:grpSpPr>
          <a:xfrm>
            <a:off x="466725" y="6410325"/>
            <a:ext cx="3705224" cy="295275"/>
            <a:chOff x="466725" y="6410325"/>
            <a:chExt cx="3705224" cy="295275"/>
          </a:xfrm>
        </p:grpSpPr>
        <p:pic>
          <p:nvPicPr>
            <p:cNvPr id="77"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8"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0" name="文本框"/>
          <p:cNvSpPr>
            <a:spLocks noGrp="1"/>
          </p:cNvSpPr>
          <p:nvPr>
            <p:ph type="sldNum"/>
          </p:nvPr>
        </p:nvSpPr>
        <p:spPr>
          <a:xfrm rot="0">
            <a:off x="11353800" y="6473825"/>
            <a:ext cx="150812"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2</a:t>
            </a:fld>
            <a:endParaRPr lang="zh-CN" altLang="en-US" sz="1100" b="0" i="0" u="none" strike="noStrike" kern="0" cap="none" spc="0" baseline="0">
              <a:solidFill>
                <a:srgbClr val="2D936B"/>
              </a:solidFill>
              <a:latin typeface="Trebuchet MS" pitchFamily="0" charset="0"/>
              <a:ea typeface="宋体" pitchFamily="0" charset="0"/>
              <a:cs typeface="Trebuchet MS" pitchFamily="0" charset="0"/>
            </a:endParaRPr>
          </a:p>
        </p:txBody>
      </p:sp>
      <p:sp>
        <p:nvSpPr>
          <p:cNvPr id="81" name="矩形"/>
          <p:cNvSpPr>
            <a:spLocks/>
          </p:cNvSpPr>
          <p:nvPr/>
        </p:nvSpPr>
        <p:spPr>
          <a:xfrm rot="0">
            <a:off x="1217612" y="2122487"/>
            <a:ext cx="8593138" cy="14255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0274734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2" name="曲线"/>
          <p:cNvSpPr>
            <a:spLocks/>
          </p:cNvSpPr>
          <p:nvPr/>
        </p:nvSpPr>
        <p:spPr>
          <a:xfrm rot="0">
            <a:off x="-76200" y="28575"/>
            <a:ext cx="12480928" cy="685799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F1F1F1"/>
          </a:solidFill>
          <a:ln w="12700" cmpd="sng" cap="flat">
            <a:noFill/>
            <a:prstDash val="solid"/>
            <a:miter/>
          </a:ln>
        </p:spPr>
      </p:sp>
      <p:grpSp>
        <p:nvGrpSpPr>
          <p:cNvPr id="92" name="组合"/>
          <p:cNvGrpSpPr>
            <a:grpSpLocks/>
          </p:cNvGrpSpPr>
          <p:nvPr/>
        </p:nvGrpSpPr>
        <p:grpSpPr>
          <a:xfrm>
            <a:off x="7448550" y="0"/>
            <a:ext cx="4743450" cy="6857997"/>
            <a:chOff x="7448550" y="0"/>
            <a:chExt cx="4743450" cy="6857997"/>
          </a:xfrm>
        </p:grpSpPr>
        <p:sp>
          <p:nvSpPr>
            <p:cNvPr id="83" name="曲线"/>
            <p:cNvSpPr>
              <a:spLocks/>
            </p:cNvSpPr>
            <p:nvPr/>
          </p:nvSpPr>
          <p:spPr>
            <a:xfrm rot="0">
              <a:off x="9377363" y="4762"/>
              <a:ext cx="1219200" cy="6853235"/>
            </a:xfrm>
            <a:custGeom>
              <a:gdLst>
                <a:gd name="T1" fmla="*/ 0 w 21600"/>
                <a:gd name="T2" fmla="*/ 0 h 21600"/>
                <a:gd name="T3" fmla="*/ 21600 w 21600"/>
                <a:gd name="T4" fmla="*/ 21600 h 21600"/>
              </a:gdLst>
              <a:rect l="T1" t="T2" r="T3" b="T4"/>
              <a:pathLst>
                <a:path w="21600" h="21600">
                  <a:moveTo>
                    <a:pt x="0" y="0"/>
                  </a:moveTo>
                  <a:lnTo>
                    <a:pt x="21600" y="21597"/>
                  </a:lnTo>
                </a:path>
              </a:pathLst>
            </a:custGeom>
            <a:noFill/>
            <a:ln w="12700" cmpd="sng" cap="flat">
              <a:solidFill>
                <a:srgbClr val="5FCAEE"/>
              </a:solidFill>
              <a:prstDash val="solid"/>
              <a:miter/>
            </a:ln>
          </p:spPr>
        </p:sp>
        <p:sp>
          <p:nvSpPr>
            <p:cNvPr id="84" name="曲线"/>
            <p:cNvSpPr>
              <a:spLocks/>
            </p:cNvSpPr>
            <p:nvPr/>
          </p:nvSpPr>
          <p:spPr>
            <a:xfrm rot="0">
              <a:off x="7448550" y="3694112"/>
              <a:ext cx="4743450" cy="3163885"/>
            </a:xfrm>
            <a:custGeom>
              <a:gdLst>
                <a:gd name="T1" fmla="*/ 0 w 21600"/>
                <a:gd name="T2" fmla="*/ 0 h 21600"/>
                <a:gd name="T3" fmla="*/ 21600 w 21600"/>
                <a:gd name="T4" fmla="*/ 21600 h 21600"/>
              </a:gdLst>
              <a:rect l="T1" t="T2" r="T3" b="T4"/>
              <a:pathLst>
                <a:path w="21600" h="21600">
                  <a:moveTo>
                    <a:pt x="21600" y="0"/>
                  </a:moveTo>
                  <a:lnTo>
                    <a:pt x="0" y="21595"/>
                  </a:lnTo>
                </a:path>
              </a:pathLst>
            </a:custGeom>
            <a:noFill/>
            <a:ln w="12700" cmpd="sng" cap="flat">
              <a:solidFill>
                <a:srgbClr val="5FCAEE"/>
              </a:solidFill>
              <a:prstDash val="solid"/>
              <a:miter/>
            </a:ln>
          </p:spPr>
        </p:sp>
        <p:sp>
          <p:nvSpPr>
            <p:cNvPr id="85" name="曲线"/>
            <p:cNvSpPr>
              <a:spLocks/>
            </p:cNvSpPr>
            <p:nvPr/>
          </p:nvSpPr>
          <p:spPr>
            <a:xfrm rot="0">
              <a:off x="9182100" y="0"/>
              <a:ext cx="3009900" cy="6857997"/>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lnTo>
                    <a:pt x="21600" y="0"/>
                  </a:lnTo>
                  <a:lnTo>
                    <a:pt x="21600" y="0"/>
                  </a:lnTo>
                  <a:close/>
                </a:path>
              </a:pathLst>
            </a:custGeom>
            <a:solidFill>
              <a:srgbClr val="5FCAEE">
                <a:alpha val="36000"/>
              </a:srgbClr>
            </a:solidFill>
            <a:ln w="12700" cmpd="sng" cap="flat">
              <a:noFill/>
              <a:prstDash val="solid"/>
              <a:miter/>
            </a:ln>
          </p:spPr>
        </p:sp>
        <p:sp>
          <p:nvSpPr>
            <p:cNvPr id="86" name="曲线"/>
            <p:cNvSpPr>
              <a:spLocks/>
            </p:cNvSpPr>
            <p:nvPr/>
          </p:nvSpPr>
          <p:spPr>
            <a:xfrm rot="0">
              <a:off x="9602788" y="0"/>
              <a:ext cx="2589212" cy="6857997"/>
            </a:xfrm>
            <a:custGeom>
              <a:gdLst>
                <a:gd name="T1" fmla="*/ 0 w 21600"/>
                <a:gd name="T2" fmla="*/ 0 h 21600"/>
                <a:gd name="T3" fmla="*/ 21600 w 21600"/>
                <a:gd name="T4" fmla="*/ 21600 h 21600"/>
              </a:gdLst>
              <a:rect l="T1" t="T2" r="T3" b="T4"/>
              <a:pathLst>
                <a:path w="21600" h="21600">
                  <a:moveTo>
                    <a:pt x="21600" y="0"/>
                  </a:moveTo>
                  <a:lnTo>
                    <a:pt x="0" y="0"/>
                  </a:lnTo>
                  <a:lnTo>
                    <a:pt x="10082" y="21600"/>
                  </a:lnTo>
                  <a:lnTo>
                    <a:pt x="21600" y="21600"/>
                  </a:lnTo>
                  <a:lnTo>
                    <a:pt x="21600" y="0"/>
                  </a:lnTo>
                  <a:lnTo>
                    <a:pt x="21600" y="0"/>
                  </a:lnTo>
                  <a:lnTo>
                    <a:pt x="21600" y="0"/>
                  </a:lnTo>
                  <a:close/>
                </a:path>
              </a:pathLst>
            </a:custGeom>
            <a:solidFill>
              <a:srgbClr val="5FCAEE">
                <a:alpha val="20000"/>
              </a:srgbClr>
            </a:solidFill>
            <a:ln w="12700" cmpd="sng" cap="flat">
              <a:noFill/>
              <a:prstDash val="solid"/>
              <a:miter/>
            </a:ln>
          </p:spPr>
        </p:sp>
        <p:sp>
          <p:nvSpPr>
            <p:cNvPr id="87" name="曲线"/>
            <p:cNvSpPr>
              <a:spLocks/>
            </p:cNvSpPr>
            <p:nvPr/>
          </p:nvSpPr>
          <p:spPr>
            <a:xfrm rot="0">
              <a:off x="8934450" y="3048000"/>
              <a:ext cx="3257550" cy="3809997"/>
            </a:xfrm>
            <a:custGeom>
              <a:gdLst>
                <a:gd name="T1" fmla="*/ 0 w 21600"/>
                <a:gd name="T2" fmla="*/ 0 h 21600"/>
                <a:gd name="T3" fmla="*/ 21600 w 21600"/>
                <a:gd name="T4" fmla="*/ 21600 h 21600"/>
              </a:gdLst>
              <a:rect l="T1" t="T2" r="T3" b="T4"/>
              <a:pathLst>
                <a:path w="21600" h="21600">
                  <a:moveTo>
                    <a:pt x="21600" y="0"/>
                  </a:moveTo>
                  <a:lnTo>
                    <a:pt x="0" y="21603"/>
                  </a:lnTo>
                  <a:lnTo>
                    <a:pt x="21600" y="21603"/>
                  </a:lnTo>
                  <a:lnTo>
                    <a:pt x="21600" y="0"/>
                  </a:lnTo>
                  <a:lnTo>
                    <a:pt x="21600" y="0"/>
                  </a:lnTo>
                  <a:lnTo>
                    <a:pt x="21600" y="0"/>
                  </a:lnTo>
                  <a:close/>
                </a:path>
              </a:pathLst>
            </a:custGeom>
            <a:solidFill>
              <a:srgbClr val="17AFE3">
                <a:alpha val="66000"/>
              </a:srgbClr>
            </a:solidFill>
            <a:ln w="12700" cmpd="sng" cap="flat">
              <a:noFill/>
              <a:prstDash val="solid"/>
              <a:miter/>
            </a:ln>
          </p:spPr>
        </p:sp>
        <p:sp>
          <p:nvSpPr>
            <p:cNvPr id="88" name="曲线"/>
            <p:cNvSpPr>
              <a:spLocks/>
            </p:cNvSpPr>
            <p:nvPr/>
          </p:nvSpPr>
          <p:spPr>
            <a:xfrm rot="0">
              <a:off x="9337675" y="0"/>
              <a:ext cx="2854325" cy="6857997"/>
            </a:xfrm>
            <a:custGeom>
              <a:gdLst>
                <a:gd name="T1" fmla="*/ 0 w 21600"/>
                <a:gd name="T2" fmla="*/ 0 h 21600"/>
                <a:gd name="T3" fmla="*/ 21600 w 21600"/>
                <a:gd name="T4" fmla="*/ 21600 h 21600"/>
              </a:gdLst>
              <a:rect l="T1" t="T2" r="T3" b="T4"/>
              <a:pathLst>
                <a:path w="21600" h="21600">
                  <a:moveTo>
                    <a:pt x="21600" y="0"/>
                  </a:moveTo>
                  <a:lnTo>
                    <a:pt x="0" y="0"/>
                  </a:lnTo>
                  <a:lnTo>
                    <a:pt x="18692" y="21600"/>
                  </a:lnTo>
                  <a:lnTo>
                    <a:pt x="21600" y="21600"/>
                  </a:lnTo>
                  <a:lnTo>
                    <a:pt x="21600" y="0"/>
                  </a:lnTo>
                  <a:lnTo>
                    <a:pt x="21600" y="0"/>
                  </a:lnTo>
                  <a:lnTo>
                    <a:pt x="21600" y="0"/>
                  </a:lnTo>
                  <a:close/>
                </a:path>
              </a:pathLst>
            </a:custGeom>
            <a:solidFill>
              <a:srgbClr val="17AFE3">
                <a:alpha val="50000"/>
              </a:srgbClr>
            </a:solidFill>
            <a:ln w="12700" cmpd="sng" cap="flat">
              <a:noFill/>
              <a:prstDash val="solid"/>
              <a:miter/>
            </a:ln>
          </p:spPr>
        </p:sp>
        <p:sp>
          <p:nvSpPr>
            <p:cNvPr id="89" name="曲线"/>
            <p:cNvSpPr>
              <a:spLocks/>
            </p:cNvSpPr>
            <p:nvPr/>
          </p:nvSpPr>
          <p:spPr>
            <a:xfrm rot="0">
              <a:off x="10896601" y="0"/>
              <a:ext cx="1295400" cy="6857997"/>
            </a:xfrm>
            <a:custGeom>
              <a:gdLst>
                <a:gd name="T1" fmla="*/ 0 w 21600"/>
                <a:gd name="T2" fmla="*/ 0 h 21600"/>
                <a:gd name="T3" fmla="*/ 21600 w 21600"/>
                <a:gd name="T4" fmla="*/ 21600 h 21600"/>
              </a:gdLst>
              <a:rect l="T1" t="T2" r="T3" b="T4"/>
              <a:pathLst>
                <a:path w="21600" h="21600">
                  <a:moveTo>
                    <a:pt x="21600" y="0"/>
                  </a:moveTo>
                  <a:lnTo>
                    <a:pt x="17055" y="0"/>
                  </a:lnTo>
                  <a:lnTo>
                    <a:pt x="0" y="21600"/>
                  </a:lnTo>
                  <a:lnTo>
                    <a:pt x="21600" y="21600"/>
                  </a:lnTo>
                  <a:lnTo>
                    <a:pt x="21600" y="0"/>
                  </a:lnTo>
                  <a:lnTo>
                    <a:pt x="21600" y="0"/>
                  </a:lnTo>
                  <a:lnTo>
                    <a:pt x="21600" y="0"/>
                  </a:lnTo>
                  <a:close/>
                </a:path>
              </a:pathLst>
            </a:custGeom>
            <a:solidFill>
              <a:srgbClr val="2D83C3">
                <a:alpha val="70000"/>
              </a:srgbClr>
            </a:solidFill>
            <a:ln w="12700" cmpd="sng" cap="flat">
              <a:noFill/>
              <a:prstDash val="solid"/>
              <a:miter/>
            </a:ln>
          </p:spPr>
        </p:sp>
        <p:sp>
          <p:nvSpPr>
            <p:cNvPr id="90" name="曲线"/>
            <p:cNvSpPr>
              <a:spLocks/>
            </p:cNvSpPr>
            <p:nvPr/>
          </p:nvSpPr>
          <p:spPr>
            <a:xfrm rot="0">
              <a:off x="10936288" y="0"/>
              <a:ext cx="1255712" cy="6857997"/>
            </a:xfrm>
            <a:custGeom>
              <a:gdLst>
                <a:gd name="T1" fmla="*/ 0 w 21600"/>
                <a:gd name="T2" fmla="*/ 0 h 21600"/>
                <a:gd name="T3" fmla="*/ 21600 w 21600"/>
                <a:gd name="T4" fmla="*/ 21600 h 21600"/>
              </a:gdLst>
              <a:rect l="T1" t="T2" r="T3" b="T4"/>
              <a:pathLst>
                <a:path w="21600" h="21600">
                  <a:moveTo>
                    <a:pt x="21600" y="0"/>
                  </a:moveTo>
                  <a:lnTo>
                    <a:pt x="0" y="0"/>
                  </a:lnTo>
                  <a:lnTo>
                    <a:pt x="19174" y="21600"/>
                  </a:lnTo>
                  <a:lnTo>
                    <a:pt x="21600" y="21600"/>
                  </a:lnTo>
                  <a:lnTo>
                    <a:pt x="21600" y="0"/>
                  </a:lnTo>
                  <a:lnTo>
                    <a:pt x="21600" y="0"/>
                  </a:lnTo>
                  <a:lnTo>
                    <a:pt x="21600" y="0"/>
                  </a:lnTo>
                  <a:close/>
                </a:path>
              </a:pathLst>
            </a:custGeom>
            <a:solidFill>
              <a:srgbClr val="226192">
                <a:alpha val="80000"/>
              </a:srgbClr>
            </a:solidFill>
            <a:ln w="12700" cmpd="sng" cap="flat">
              <a:noFill/>
              <a:prstDash val="solid"/>
              <a:miter/>
            </a:ln>
          </p:spPr>
        </p:sp>
        <p:sp>
          <p:nvSpPr>
            <p:cNvPr id="91" name="曲线"/>
            <p:cNvSpPr>
              <a:spLocks/>
            </p:cNvSpPr>
            <p:nvPr/>
          </p:nvSpPr>
          <p:spPr>
            <a:xfrm rot="0">
              <a:off x="10372725" y="3590925"/>
              <a:ext cx="1819275" cy="326707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lnTo>
                    <a:pt x="21600" y="0"/>
                  </a:lnTo>
                  <a:lnTo>
                    <a:pt x="21600" y="0"/>
                  </a:lnTo>
                  <a:close/>
                </a:path>
              </a:pathLst>
            </a:custGeom>
            <a:solidFill>
              <a:srgbClr val="17AFE3">
                <a:alpha val="66000"/>
              </a:srgbClr>
            </a:solidFill>
            <a:ln w="12700" cmpd="sng" cap="flat">
              <a:noFill/>
              <a:prstDash val="solid"/>
              <a:miter/>
            </a:ln>
          </p:spPr>
        </p:sp>
      </p:grpSp>
      <p:sp>
        <p:nvSpPr>
          <p:cNvPr id="93" name="曲线"/>
          <p:cNvSpPr>
            <a:spLocks/>
          </p:cNvSpPr>
          <p:nvPr/>
        </p:nvSpPr>
        <p:spPr>
          <a:xfrm rot="0">
            <a:off x="0" y="4010025"/>
            <a:ext cx="447675"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lnTo>
                  <a:pt x="0" y="0"/>
                </a:lnTo>
                <a:lnTo>
                  <a:pt x="0" y="0"/>
                </a:lnTo>
                <a:close/>
              </a:path>
            </a:pathLst>
          </a:custGeom>
          <a:solidFill>
            <a:srgbClr val="5FCAEE">
              <a:alpha val="70000"/>
            </a:srgbClr>
          </a:solidFill>
          <a:ln w="12700" cmpd="sng" cap="flat">
            <a:noFill/>
            <a:prstDash val="solid"/>
            <a:miter/>
          </a:ln>
        </p:spPr>
      </p:sp>
      <p:sp>
        <p:nvSpPr>
          <p:cNvPr id="94" name="矩形"/>
          <p:cNvSpPr>
            <a:spLocks/>
          </p:cNvSpPr>
          <p:nvPr/>
        </p:nvSpPr>
        <p:spPr>
          <a:xfrm rot="0">
            <a:off x="752475" y="6486525"/>
            <a:ext cx="1773237" cy="1524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00"/>
              </a:lnSpc>
              <a:spcBef>
                <a:spcPts val="0"/>
              </a:spcBef>
              <a:spcAft>
                <a:spcPts val="0"/>
              </a:spcAft>
              <a:buNone/>
            </a:pPr>
            <a:r>
              <a:rPr lang="en-US" altLang="zh-CN" sz="1100" b="0" i="0" u="none" strike="noStrike" kern="0" cap="none" spc="0" baseline="0">
                <a:solidFill>
                  <a:srgbClr val="2D83C3"/>
                </a:solidFill>
                <a:latin typeface="Trebuchet MS" pitchFamily="0" charset="0"/>
                <a:ea typeface="宋体" pitchFamily="0" charset="0"/>
                <a:cs typeface="Trebuchet MS" pitchFamily="0" charset="0"/>
              </a:rPr>
              <a:t>3/21/202</a:t>
            </a:r>
            <a:r>
              <a:rPr lang="en-US" altLang="zh-CN" sz="1100" b="0" i="0" u="none" strike="noStrike" kern="0" cap="none" spc="0" baseline="0">
                <a:solidFill>
                  <a:srgbClr val="2D83C3"/>
                </a:solidFill>
                <a:latin typeface="Trebuchet MS" pitchFamily="0" charset="0"/>
                <a:ea typeface="宋体" pitchFamily="0" charset="0"/>
                <a:cs typeface="Trebuchet MS" pitchFamily="0" charset="0"/>
              </a:rPr>
              <a:t>4</a:t>
            </a:r>
            <a:r>
              <a:rPr lang="en-US" altLang="zh-CN" sz="1100" b="0" i="0" u="none" strike="noStrike" kern="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A</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nnu</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al</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v</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i</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w</a:t>
            </a:r>
            <a:endParaRPr lang="zh-CN" altLang="en-US" sz="11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5" name="曲线"/>
          <p:cNvSpPr>
            <a:spLocks/>
          </p:cNvSpPr>
          <p:nvPr/>
        </p:nvSpPr>
        <p:spPr>
          <a:xfrm rot="0">
            <a:off x="7362825" y="447675"/>
            <a:ext cx="361950" cy="361949"/>
          </a:xfrm>
          <a:custGeom>
            <a:gdLst>
              <a:gd name="T1" fmla="*/ 0 w 21600"/>
              <a:gd name="T2" fmla="*/ 0 h 21600"/>
              <a:gd name="T3" fmla="*/ 21600 w 21600"/>
              <a:gd name="T4" fmla="*/ 21600 h 21600"/>
            </a:gdLst>
            <a:rect l="T1" t="T2" r="T3" b="T4"/>
            <a:pathLst>
              <a:path w="21600" h="21600">
                <a:moveTo>
                  <a:pt x="10800" y="0"/>
                </a:moveTo>
                <a:lnTo>
                  <a:pt x="7919" y="379"/>
                </a:lnTo>
                <a:lnTo>
                  <a:pt x="5343" y="1442"/>
                </a:lnTo>
                <a:lnTo>
                  <a:pt x="3145" y="3150"/>
                </a:lnTo>
                <a:lnTo>
                  <a:pt x="1440" y="5352"/>
                </a:lnTo>
                <a:lnTo>
                  <a:pt x="378" y="7933"/>
                </a:lnTo>
                <a:lnTo>
                  <a:pt x="0" y="10818"/>
                </a:lnTo>
                <a:lnTo>
                  <a:pt x="378" y="13666"/>
                </a:lnTo>
                <a:lnTo>
                  <a:pt x="1440" y="16247"/>
                </a:lnTo>
                <a:lnTo>
                  <a:pt x="3145" y="18449"/>
                </a:lnTo>
                <a:lnTo>
                  <a:pt x="5343" y="20157"/>
                </a:lnTo>
                <a:lnTo>
                  <a:pt x="7919" y="21220"/>
                </a:lnTo>
                <a:lnTo>
                  <a:pt x="10800" y="21637"/>
                </a:lnTo>
                <a:lnTo>
                  <a:pt x="13642" y="21220"/>
                </a:lnTo>
                <a:lnTo>
                  <a:pt x="16218" y="20157"/>
                </a:lnTo>
                <a:lnTo>
                  <a:pt x="18416" y="18449"/>
                </a:lnTo>
                <a:lnTo>
                  <a:pt x="20122" y="16247"/>
                </a:lnTo>
                <a:lnTo>
                  <a:pt x="21183" y="13666"/>
                </a:lnTo>
                <a:lnTo>
                  <a:pt x="21600" y="10818"/>
                </a:lnTo>
                <a:lnTo>
                  <a:pt x="21183" y="7933"/>
                </a:lnTo>
                <a:lnTo>
                  <a:pt x="20122" y="5352"/>
                </a:lnTo>
                <a:lnTo>
                  <a:pt x="18416" y="3150"/>
                </a:lnTo>
                <a:lnTo>
                  <a:pt x="16218" y="1442"/>
                </a:lnTo>
                <a:lnTo>
                  <a:pt x="13642" y="379"/>
                </a:lnTo>
                <a:lnTo>
                  <a:pt x="10800" y="0"/>
                </a:lnTo>
                <a:lnTo>
                  <a:pt x="10800" y="0"/>
                </a:lnTo>
                <a:lnTo>
                  <a:pt x="10800" y="0"/>
                </a:lnTo>
                <a:close/>
              </a:path>
            </a:pathLst>
          </a:custGeom>
          <a:solidFill>
            <a:srgbClr val="EBEBEB"/>
          </a:solidFill>
          <a:ln w="12700" cmpd="sng" cap="flat">
            <a:noFill/>
            <a:prstDash val="solid"/>
            <a:miter/>
          </a:ln>
        </p:spPr>
      </p:sp>
      <p:sp>
        <p:nvSpPr>
          <p:cNvPr id="96" name="曲线"/>
          <p:cNvSpPr>
            <a:spLocks/>
          </p:cNvSpPr>
          <p:nvPr/>
        </p:nvSpPr>
        <p:spPr>
          <a:xfrm rot="0">
            <a:off x="11010901" y="5610225"/>
            <a:ext cx="647699" cy="647700"/>
          </a:xfrm>
          <a:custGeom>
            <a:gdLst>
              <a:gd name="T1" fmla="*/ 0 w 21600"/>
              <a:gd name="T2" fmla="*/ 0 h 21600"/>
              <a:gd name="T3" fmla="*/ 21600 w 21600"/>
              <a:gd name="T4" fmla="*/ 21600 h 21600"/>
            </a:gdLst>
            <a:rect l="T1" t="T2" r="T3" b="T4"/>
            <a:pathLst>
              <a:path w="21600" h="21600">
                <a:moveTo>
                  <a:pt x="10789" y="0"/>
                </a:moveTo>
                <a:lnTo>
                  <a:pt x="9199" y="105"/>
                </a:lnTo>
                <a:lnTo>
                  <a:pt x="7673" y="445"/>
                </a:lnTo>
                <a:lnTo>
                  <a:pt x="6231" y="996"/>
                </a:lnTo>
                <a:lnTo>
                  <a:pt x="4917" y="1738"/>
                </a:lnTo>
                <a:lnTo>
                  <a:pt x="3709" y="2649"/>
                </a:lnTo>
                <a:lnTo>
                  <a:pt x="2649" y="3709"/>
                </a:lnTo>
                <a:lnTo>
                  <a:pt x="1738" y="4917"/>
                </a:lnTo>
                <a:lnTo>
                  <a:pt x="996" y="6231"/>
                </a:lnTo>
                <a:lnTo>
                  <a:pt x="445" y="7673"/>
                </a:lnTo>
                <a:lnTo>
                  <a:pt x="105" y="9199"/>
                </a:lnTo>
                <a:lnTo>
                  <a:pt x="0" y="10810"/>
                </a:lnTo>
                <a:lnTo>
                  <a:pt x="105" y="12400"/>
                </a:lnTo>
                <a:lnTo>
                  <a:pt x="445" y="13926"/>
                </a:lnTo>
                <a:lnTo>
                  <a:pt x="996" y="15346"/>
                </a:lnTo>
                <a:lnTo>
                  <a:pt x="1738" y="16682"/>
                </a:lnTo>
                <a:lnTo>
                  <a:pt x="2649" y="17890"/>
                </a:lnTo>
                <a:lnTo>
                  <a:pt x="3709" y="18950"/>
                </a:lnTo>
                <a:lnTo>
                  <a:pt x="4917" y="19861"/>
                </a:lnTo>
                <a:lnTo>
                  <a:pt x="6231" y="20603"/>
                </a:lnTo>
                <a:lnTo>
                  <a:pt x="7673" y="21154"/>
                </a:lnTo>
                <a:lnTo>
                  <a:pt x="9199" y="21494"/>
                </a:lnTo>
                <a:lnTo>
                  <a:pt x="10789" y="21621"/>
                </a:lnTo>
                <a:lnTo>
                  <a:pt x="12400" y="21494"/>
                </a:lnTo>
                <a:lnTo>
                  <a:pt x="13926" y="21154"/>
                </a:lnTo>
                <a:lnTo>
                  <a:pt x="15346" y="20603"/>
                </a:lnTo>
                <a:lnTo>
                  <a:pt x="16682" y="19861"/>
                </a:lnTo>
                <a:lnTo>
                  <a:pt x="17890" y="18950"/>
                </a:lnTo>
                <a:lnTo>
                  <a:pt x="18950" y="17890"/>
                </a:lnTo>
                <a:lnTo>
                  <a:pt x="19861" y="16682"/>
                </a:lnTo>
                <a:lnTo>
                  <a:pt x="20603" y="15346"/>
                </a:lnTo>
                <a:lnTo>
                  <a:pt x="21154" y="13926"/>
                </a:lnTo>
                <a:lnTo>
                  <a:pt x="21494" y="12400"/>
                </a:lnTo>
                <a:lnTo>
                  <a:pt x="21600" y="10810"/>
                </a:lnTo>
                <a:lnTo>
                  <a:pt x="21494" y="9199"/>
                </a:lnTo>
                <a:lnTo>
                  <a:pt x="21154" y="7673"/>
                </a:lnTo>
                <a:lnTo>
                  <a:pt x="20603" y="6231"/>
                </a:lnTo>
                <a:lnTo>
                  <a:pt x="19861" y="4917"/>
                </a:lnTo>
                <a:lnTo>
                  <a:pt x="18950" y="3709"/>
                </a:lnTo>
                <a:lnTo>
                  <a:pt x="17890" y="2649"/>
                </a:lnTo>
                <a:lnTo>
                  <a:pt x="16682" y="1738"/>
                </a:lnTo>
                <a:lnTo>
                  <a:pt x="15346" y="996"/>
                </a:lnTo>
                <a:lnTo>
                  <a:pt x="13926" y="445"/>
                </a:lnTo>
                <a:lnTo>
                  <a:pt x="12400" y="105"/>
                </a:lnTo>
                <a:lnTo>
                  <a:pt x="10789" y="0"/>
                </a:lnTo>
                <a:lnTo>
                  <a:pt x="10789" y="0"/>
                </a:lnTo>
                <a:lnTo>
                  <a:pt x="10789" y="0"/>
                </a:lnTo>
                <a:close/>
              </a:path>
            </a:pathLst>
          </a:custGeom>
          <a:solidFill>
            <a:srgbClr val="2D83C3"/>
          </a:solidFill>
          <a:ln w="12700" cmpd="sng" cap="flat">
            <a:noFill/>
            <a:prstDash val="solid"/>
            <a:miter/>
          </a:ln>
        </p:spPr>
      </p:sp>
      <p:pic>
        <p:nvPicPr>
          <p:cNvPr id="97" name="图片"/>
          <p:cNvPicPr>
            <a:picLocks/>
          </p:cNvPicPr>
          <p:nvPr/>
        </p:nvPicPr>
        <p:blipFill>
          <a:blip r:embed="rId1" cstate="print"/>
          <a:stretch>
            <a:fillRect/>
          </a:stretch>
        </p:blipFill>
        <p:spPr>
          <a:xfrm rot="0">
            <a:off x="10687050" y="6134100"/>
            <a:ext cx="247650" cy="247650"/>
          </a:xfrm>
          <a:prstGeom prst="rect"/>
          <a:noFill/>
          <a:ln w="12700" cmpd="sng" cap="flat">
            <a:noFill/>
            <a:prstDash val="solid"/>
            <a:miter/>
          </a:ln>
        </p:spPr>
      </p:pic>
      <p:grpSp>
        <p:nvGrpSpPr>
          <p:cNvPr id="100" name="组合"/>
          <p:cNvGrpSpPr>
            <a:grpSpLocks/>
          </p:cNvGrpSpPr>
          <p:nvPr/>
        </p:nvGrpSpPr>
        <p:grpSpPr>
          <a:xfrm>
            <a:off x="47625" y="3819525"/>
            <a:ext cx="4124324" cy="3009899"/>
            <a:chOff x="47625" y="3819525"/>
            <a:chExt cx="4124324" cy="3009899"/>
          </a:xfrm>
        </p:grpSpPr>
        <p:pic>
          <p:nvPicPr>
            <p:cNvPr id="98"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9" name="图片"/>
            <p:cNvPicPr>
              <a:picLocks/>
            </p:cNvPicPr>
            <p:nvPr/>
          </p:nvPicPr>
          <p:blipFill>
            <a:blip r:embed="rId3" cstate="print"/>
            <a:stretch>
              <a:fillRect/>
            </a:stretch>
          </p:blipFill>
          <p:spPr>
            <a:xfrm rot="0">
              <a:off x="47625" y="3819525"/>
              <a:ext cx="1733550" cy="3009899"/>
            </a:xfrm>
            <a:prstGeom prst="rect"/>
            <a:noFill/>
            <a:ln w="12700" cmpd="sng" cap="flat">
              <a:noFill/>
              <a:prstDash val="solid"/>
              <a:miter/>
            </a:ln>
          </p:spPr>
        </p:pic>
      </p:grpSp>
      <p:sp>
        <p:nvSpPr>
          <p:cNvPr id="101" name="文本框"/>
          <p:cNvSpPr>
            <a:spLocks noGrp="1"/>
          </p:cNvSpPr>
          <p:nvPr>
            <p:ph type="title"/>
          </p:nvPr>
        </p:nvSpPr>
        <p:spPr>
          <a:xfrm rot="0">
            <a:off x="739775" y="446087"/>
            <a:ext cx="2357437" cy="73660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12"/>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2" name="文本框"/>
          <p:cNvSpPr>
            <a:spLocks noGrp="1"/>
          </p:cNvSpPr>
          <p:nvPr>
            <p:ph type="sldNum"/>
          </p:nvPr>
        </p:nvSpPr>
        <p:spPr>
          <a:xfrm rot="0">
            <a:off x="11353800" y="6473825"/>
            <a:ext cx="150812"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3</a:t>
            </a:fld>
            <a:endParaRPr lang="zh-CN" altLang="en-US" sz="1100" b="0" i="0" u="none" strike="noStrike" kern="0" cap="none" spc="0" baseline="0">
              <a:solidFill>
                <a:srgbClr val="2D936B"/>
              </a:solidFill>
              <a:latin typeface="Trebuchet MS" pitchFamily="0" charset="0"/>
              <a:ea typeface="宋体" pitchFamily="0" charset="0"/>
              <a:cs typeface="Trebuchet MS" pitchFamily="0" charset="0"/>
            </a:endParaRPr>
          </a:p>
        </p:txBody>
      </p:sp>
      <p:sp>
        <p:nvSpPr>
          <p:cNvPr id="103" name="矩形"/>
          <p:cNvSpPr>
            <a:spLocks/>
          </p:cNvSpPr>
          <p:nvPr/>
        </p:nvSpPr>
        <p:spPr>
          <a:xfrm rot="0">
            <a:off x="2509837" y="1041400"/>
            <a:ext cx="5029200" cy="480695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473923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7" name="组合"/>
          <p:cNvGrpSpPr>
            <a:grpSpLocks/>
          </p:cNvGrpSpPr>
          <p:nvPr/>
        </p:nvGrpSpPr>
        <p:grpSpPr>
          <a:xfrm>
            <a:off x="7991475" y="2933700"/>
            <a:ext cx="2762249" cy="3257550"/>
            <a:chOff x="7991475" y="2933700"/>
            <a:chExt cx="2762249" cy="3257550"/>
          </a:xfrm>
        </p:grpSpPr>
        <p:sp>
          <p:nvSpPr>
            <p:cNvPr id="104"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30"/>
                  </a:lnTo>
                  <a:lnTo>
                    <a:pt x="21600" y="21630"/>
                  </a:lnTo>
                  <a:lnTo>
                    <a:pt x="21600" y="0"/>
                  </a:lnTo>
                  <a:lnTo>
                    <a:pt x="21600" y="0"/>
                  </a:lnTo>
                  <a:lnTo>
                    <a:pt x="21600" y="0"/>
                  </a:lnTo>
                  <a:close/>
                </a:path>
              </a:pathLst>
            </a:custGeom>
            <a:solidFill>
              <a:srgbClr val="42AF51"/>
            </a:solidFill>
            <a:ln w="12700" cmpd="sng" cap="flat">
              <a:noFill/>
              <a:prstDash val="solid"/>
              <a:miter/>
            </a:ln>
          </p:spPr>
        </p:sp>
        <p:sp>
          <p:nvSpPr>
            <p:cNvPr id="105" name="曲线"/>
            <p:cNvSpPr>
              <a:spLocks/>
            </p:cNvSpPr>
            <p:nvPr/>
          </p:nvSpPr>
          <p:spPr>
            <a:xfrm rot="0">
              <a:off x="9353551" y="58959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pic>
          <p:nvPicPr>
            <p:cNvPr id="10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42"/>
                </a:lnTo>
                <a:lnTo>
                  <a:pt x="21600" y="21642"/>
                </a:lnTo>
                <a:lnTo>
                  <a:pt x="21600" y="0"/>
                </a:lnTo>
                <a:lnTo>
                  <a:pt x="21600" y="0"/>
                </a:lnTo>
                <a:lnTo>
                  <a:pt x="21600" y="0"/>
                </a:lnTo>
                <a:close/>
              </a:path>
            </a:pathLst>
          </a:custGeom>
          <a:solidFill>
            <a:srgbClr val="2D83C3"/>
          </a:solidFill>
          <a:ln w="12700" cmpd="sng" cap="flat">
            <a:noFill/>
            <a:prstDash val="solid"/>
            <a:miter/>
          </a:ln>
        </p:spPr>
      </p:sp>
      <p:sp>
        <p:nvSpPr>
          <p:cNvPr id="109" name="文本框"/>
          <p:cNvSpPr>
            <a:spLocks noGrp="1"/>
          </p:cNvSpPr>
          <p:nvPr>
            <p:ph type="title"/>
          </p:nvPr>
        </p:nvSpPr>
        <p:spPr>
          <a:xfrm rot="0">
            <a:off x="833437" y="574675"/>
            <a:ext cx="5637212" cy="6546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7"/>
              </a:spcBef>
              <a:spcAft>
                <a:spcPts val="0"/>
              </a:spcAft>
              <a:buNone/>
              <a:tabLst>
                <a:tab pos="2727325" algn="l"/>
              </a:tabLst>
            </a:pPr>
            <a:r>
              <a:rPr lang="en-US" altLang="zh-CN" sz="4200" b="1" i="0" u="none" strike="noStrike" kern="0" cap="none" spc="0" baseline="0">
                <a:solidFill>
                  <a:schemeClr val="tx1"/>
                </a:solidFill>
                <a:latin typeface="Trebuchet MS" pitchFamily="0" charset="0"/>
                <a:ea typeface="宋体" pitchFamily="0" charset="0"/>
                <a:cs typeface="Trebuchet MS" pitchFamily="0" charset="0"/>
              </a:rPr>
              <a:t>P</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ROB</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M</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ME</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NT</a:t>
            </a:r>
            <a:endParaRPr lang="zh-CN" altLang="en-US" sz="4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1" name="文本框"/>
          <p:cNvSpPr>
            <a:spLocks noGrp="1"/>
          </p:cNvSpPr>
          <p:nvPr>
            <p:ph type="sldNum"/>
          </p:nvPr>
        </p:nvSpPr>
        <p:spPr>
          <a:xfrm rot="0">
            <a:off x="11353800" y="6473825"/>
            <a:ext cx="150812"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4</a:t>
            </a:fld>
            <a:endParaRPr lang="zh-CN" altLang="en-US" sz="1100" b="0" i="0" u="none" strike="noStrike" kern="0" cap="none" spc="0" baseline="0">
              <a:solidFill>
                <a:srgbClr val="2D936B"/>
              </a:solidFill>
              <a:latin typeface="Trebuchet MS" pitchFamily="0" charset="0"/>
              <a:ea typeface="宋体" pitchFamily="0" charset="0"/>
              <a:cs typeface="Trebuchet MS" pitchFamily="0" charset="0"/>
            </a:endParaRPr>
          </a:p>
        </p:txBody>
      </p:sp>
      <p:sp>
        <p:nvSpPr>
          <p:cNvPr id="112" name="矩形"/>
          <p:cNvSpPr>
            <a:spLocks/>
          </p:cNvSpPr>
          <p:nvPr/>
        </p:nvSpPr>
        <p:spPr>
          <a:xfrm rot="0">
            <a:off x="628650" y="2419350"/>
            <a:ext cx="6692900" cy="27590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1. **Data Entry**: Input employee performance data, such as sales figures and project completion rates, into Excel.</a:t>
            </a:r>
            <a:endParaRPr lang="en-US" altLang="zh-CN" sz="1800" b="0" i="0" u="none" strike="noStrike" kern="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2. **Analysis**: Use functions like AVERAGE and pivot tables to summarize performance metrics.</a:t>
            </a:r>
            <a:endParaRPr lang="en-US" altLang="zh-CN" sz="1800" b="0" i="0" u="none" strike="noStrike" kern="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3. **Visualization**: Create charts to visualize performance trends and comparisons.</a:t>
            </a:r>
            <a:endParaRPr lang="en-US" altLang="zh-CN" sz="1800" b="0" i="0" u="none" strike="noStrike" kern="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4. **Benchmarking**: Compare performance against set targets to identify high and low performers.</a:t>
            </a:r>
            <a:endParaRPr lang="en-US" altLang="zh-CN" sz="1800" b="0" i="0" u="none" strike="noStrike" kern="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5. **Reporting**: Generate a report with insights and visual aids to assist in performance evaluations.</a:t>
            </a:r>
            <a:endParaRPr lang="zh-CN" altLang="en-US" sz="1800" b="0" i="0" u="none" strike="noStrike" kern="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6468627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6" name="组合"/>
          <p:cNvGrpSpPr>
            <a:grpSpLocks/>
          </p:cNvGrpSpPr>
          <p:nvPr/>
        </p:nvGrpSpPr>
        <p:grpSpPr>
          <a:xfrm>
            <a:off x="8658225" y="2647950"/>
            <a:ext cx="3533775" cy="3810000"/>
            <a:chOff x="8658225" y="2647950"/>
            <a:chExt cx="3533775" cy="3810000"/>
          </a:xfrm>
        </p:grpSpPr>
        <p:sp>
          <p:nvSpPr>
            <p:cNvPr id="113"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30"/>
                  </a:lnTo>
                  <a:lnTo>
                    <a:pt x="21600" y="21630"/>
                  </a:lnTo>
                  <a:lnTo>
                    <a:pt x="21600" y="0"/>
                  </a:lnTo>
                  <a:lnTo>
                    <a:pt x="21600" y="0"/>
                  </a:lnTo>
                  <a:lnTo>
                    <a:pt x="21600" y="0"/>
                  </a:lnTo>
                  <a:close/>
                </a:path>
              </a:pathLst>
            </a:custGeom>
            <a:solidFill>
              <a:srgbClr val="42AF51"/>
            </a:solidFill>
            <a:ln w="12700" cmpd="sng" cap="flat">
              <a:noFill/>
              <a:prstDash val="solid"/>
              <a:miter/>
            </a:ln>
          </p:spPr>
        </p:sp>
        <p:sp>
          <p:nvSpPr>
            <p:cNvPr id="114" name="曲线"/>
            <p:cNvSpPr>
              <a:spLocks/>
            </p:cNvSpPr>
            <p:nvPr/>
          </p:nvSpPr>
          <p:spPr>
            <a:xfrm rot="0">
              <a:off x="9353551" y="58959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pic>
          <p:nvPicPr>
            <p:cNvPr id="115"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42"/>
                </a:lnTo>
                <a:lnTo>
                  <a:pt x="21600" y="21642"/>
                </a:lnTo>
                <a:lnTo>
                  <a:pt x="21600" y="0"/>
                </a:lnTo>
                <a:lnTo>
                  <a:pt x="21600" y="0"/>
                </a:lnTo>
                <a:lnTo>
                  <a:pt x="21600" y="0"/>
                </a:lnTo>
                <a:close/>
              </a:path>
            </a:pathLst>
          </a:custGeom>
          <a:solidFill>
            <a:srgbClr val="2D83C3"/>
          </a:solidFill>
          <a:ln w="12700" cmpd="sng" cap="flat">
            <a:noFill/>
            <a:prstDash val="solid"/>
            <a:miter/>
          </a:ln>
        </p:spPr>
      </p:sp>
      <p:sp>
        <p:nvSpPr>
          <p:cNvPr id="118" name="文本框"/>
          <p:cNvSpPr>
            <a:spLocks noGrp="1"/>
          </p:cNvSpPr>
          <p:nvPr>
            <p:ph type="title"/>
          </p:nvPr>
        </p:nvSpPr>
        <p:spPr>
          <a:xfrm rot="0">
            <a:off x="739775" y="830262"/>
            <a:ext cx="5264150" cy="6546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7"/>
              </a:spcBef>
              <a:spcAft>
                <a:spcPts val="0"/>
              </a:spcAft>
              <a:buNone/>
              <a:tabLst>
                <a:tab pos="2641600" algn="l"/>
              </a:tabLst>
            </a:pPr>
            <a:r>
              <a:rPr lang="en-US" altLang="zh-CN" sz="4200" b="1" i="0" u="none" strike="noStrike" kern="0" cap="none" spc="0" baseline="0">
                <a:solidFill>
                  <a:schemeClr val="tx1"/>
                </a:solidFill>
                <a:latin typeface="Trebuchet MS" pitchFamily="0" charset="0"/>
                <a:ea typeface="宋体" pitchFamily="0" charset="0"/>
                <a:cs typeface="Trebuchet MS" pitchFamily="0" charset="0"/>
              </a:rPr>
              <a:t>PROJECT	</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OVERVIEW</a:t>
            </a:r>
            <a:endParaRPr lang="zh-CN" altLang="en-US" sz="4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p:nvPr>
        </p:nvSpPr>
        <p:spPr>
          <a:xfrm rot="0">
            <a:off x="11353800" y="6473825"/>
            <a:ext cx="150812"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5</a:t>
            </a:fld>
            <a:endParaRPr lang="zh-CN" altLang="en-US" sz="1100" b="0" i="0" u="none" strike="noStrike" kern="0" cap="none" spc="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990600" y="2133600"/>
            <a:ext cx="7924800" cy="8159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SzPct val="100000"/>
              <a:buFont typeface="Arial"/>
              <a:buChar char="•"/>
            </a:pPr>
            <a:r>
              <a:rPr lang="en-US" altLang="zh-CN" sz="2400" b="0" i="0" u="none" strike="noStrike" kern="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22" name="矩形"/>
          <p:cNvSpPr>
            <a:spLocks/>
          </p:cNvSpPr>
          <p:nvPr/>
        </p:nvSpPr>
        <p:spPr>
          <a:xfrm rot="0">
            <a:off x="1206500" y="2349500"/>
            <a:ext cx="7924800" cy="8159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base">
              <a:lnSpc>
                <a:spcPct val="100000"/>
              </a:lnSpc>
              <a:spcBef>
                <a:spcPts val="0"/>
              </a:spcBef>
              <a:spcAft>
                <a:spcPts val="0"/>
              </a:spcAft>
              <a:buSzPct val="100000"/>
              <a:buFont typeface="Arial"/>
              <a:buChar char="•"/>
            </a:pPr>
            <a:r>
              <a:rPr lang="en-US" altLang="zh-CN" sz="2400" b="0" i="0" u="none" strike="noStrike" kern="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fontAlgn="base">
              <a:lnSpc>
                <a:spcPct val="100000"/>
              </a:lnSpc>
              <a:spcBef>
                <a:spcPts val="0"/>
              </a:spcBef>
              <a:spcAft>
                <a:spcPts val="0"/>
              </a:spcAft>
              <a:buNone/>
            </a:pPr>
            <a:endParaRPr lang="zh-CN" altLang="en-US" sz="24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23" name="矩形"/>
          <p:cNvSpPr>
            <a:spLocks/>
          </p:cNvSpPr>
          <p:nvPr/>
        </p:nvSpPr>
        <p:spPr>
          <a:xfrm rot="0">
            <a:off x="1422400" y="2565400"/>
            <a:ext cx="7924800" cy="8159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base">
              <a:lnSpc>
                <a:spcPct val="100000"/>
              </a:lnSpc>
              <a:spcBef>
                <a:spcPts val="0"/>
              </a:spcBef>
              <a:spcAft>
                <a:spcPts val="0"/>
              </a:spcAft>
              <a:buSzPct val="100000"/>
              <a:buFont typeface="Arial"/>
              <a:buChar char="•"/>
            </a:pPr>
            <a:r>
              <a:rPr lang="en-US" altLang="zh-CN" sz="2400" b="0" i="0" u="none" strike="noStrike" kern="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fontAlgn="base">
              <a:lnSpc>
                <a:spcPct val="100000"/>
              </a:lnSpc>
              <a:spcBef>
                <a:spcPts val="0"/>
              </a:spcBef>
              <a:spcAft>
                <a:spcPts val="0"/>
              </a:spcAft>
              <a:buNone/>
            </a:pPr>
            <a:endParaRPr lang="zh-CN" altLang="en-US" sz="24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619125" y="2133600"/>
            <a:ext cx="1938337" cy="8159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base">
              <a:lnSpc>
                <a:spcPct val="100000"/>
              </a:lnSpc>
              <a:spcBef>
                <a:spcPts val="0"/>
              </a:spcBef>
              <a:spcAft>
                <a:spcPts val="0"/>
              </a:spcAft>
              <a:buSzPct val="100000"/>
              <a:buFont typeface="Arial"/>
              <a:buChar char="•"/>
            </a:pPr>
            <a:r>
              <a:rPr lang="en-US" altLang="zh-CN" sz="2400" b="0" i="0" u="none" strike="noStrike" kern="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fontAlgn="base">
              <a:lnSpc>
                <a:spcPct val="100000"/>
              </a:lnSpc>
              <a:spcBef>
                <a:spcPts val="0"/>
              </a:spcBef>
              <a:spcAft>
                <a:spcPts val="0"/>
              </a:spcAft>
              <a:buNone/>
            </a:pPr>
            <a:endParaRPr lang="zh-CN" altLang="en-US" sz="24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25" name="矩形"/>
          <p:cNvSpPr>
            <a:spLocks/>
          </p:cNvSpPr>
          <p:nvPr/>
        </p:nvSpPr>
        <p:spPr>
          <a:xfrm rot="0">
            <a:off x="984250" y="2476500"/>
            <a:ext cx="7493001" cy="2492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1. **Objective**: Define the project's goals and desired outcomes.</a:t>
            </a:r>
            <a:endParaRPr lang="en-US" altLang="zh-CN" sz="1800" b="0" i="0" u="none" strike="noStrike" kern="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2. **Scope**: Outline the project's boundaries, including deliverables and key milestones.</a:t>
            </a:r>
            <a:endParaRPr lang="en-US" altLang="zh-CN" sz="1800" b="0" i="0" u="none" strike="noStrike" kern="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3. **Timeline**: Establish a schedule with deadlines for each phase of the project.</a:t>
            </a:r>
            <a:endParaRPr lang="en-US" altLang="zh-CN" sz="1800" b="0" i="0" u="none" strike="noStrike" kern="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4. **Resources**: Identify required resources, such as team members, budget, and tools.</a:t>
            </a:r>
            <a:endParaRPr lang="en-US" altLang="zh-CN" sz="1800" b="0" i="0" u="none" strike="noStrike" kern="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5. **Stakeholders**: List the individuals or groups affected by the project and their roles.</a:t>
            </a:r>
            <a:endParaRPr lang="zh-CN" altLang="en-US" sz="1800" b="0" i="0" u="none" strike="noStrike" kern="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80198227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30"/>
                </a:lnTo>
                <a:lnTo>
                  <a:pt x="21600" y="21630"/>
                </a:lnTo>
                <a:lnTo>
                  <a:pt x="21600" y="0"/>
                </a:lnTo>
                <a:lnTo>
                  <a:pt x="21600" y="0"/>
                </a:lnTo>
                <a:lnTo>
                  <a:pt x="21600" y="0"/>
                </a:lnTo>
                <a:close/>
              </a:path>
            </a:pathLst>
          </a:custGeom>
          <a:solidFill>
            <a:srgbClr val="42AF51"/>
          </a:solidFill>
          <a:ln w="12700" cmpd="sng" cap="flat">
            <a:noFill/>
            <a:prstDash val="solid"/>
            <a:miter/>
          </a:ln>
        </p:spPr>
      </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42"/>
                </a:lnTo>
                <a:lnTo>
                  <a:pt x="21600" y="21642"/>
                </a:lnTo>
                <a:lnTo>
                  <a:pt x="21600" y="0"/>
                </a:lnTo>
                <a:lnTo>
                  <a:pt x="21600" y="0"/>
                </a:lnTo>
                <a:lnTo>
                  <a:pt x="21600" y="0"/>
                </a:lnTo>
                <a:close/>
              </a:path>
            </a:pathLst>
          </a:custGeom>
          <a:solidFill>
            <a:srgbClr val="2D83C3"/>
          </a:solidFill>
          <a:ln w="12700" cmpd="sng" cap="flat">
            <a:noFill/>
            <a:prstDash val="solid"/>
            <a:miter/>
          </a:ln>
        </p:spPr>
      </p:sp>
      <p:sp>
        <p:nvSpPr>
          <p:cNvPr id="128" name="曲线"/>
          <p:cNvSpPr>
            <a:spLocks/>
          </p:cNvSpPr>
          <p:nvPr/>
        </p:nvSpPr>
        <p:spPr>
          <a:xfrm rot="0">
            <a:off x="9353551" y="58959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sp>
        <p:nvSpPr>
          <p:cNvPr id="129" name="文本框"/>
          <p:cNvSpPr>
            <a:spLocks noGrp="1"/>
          </p:cNvSpPr>
          <p:nvPr>
            <p:ph type="title"/>
          </p:nvPr>
        </p:nvSpPr>
        <p:spPr>
          <a:xfrm rot="0">
            <a:off x="700087" y="892175"/>
            <a:ext cx="5013325" cy="50165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7"/>
              </a:spcBef>
              <a:spcAft>
                <a:spcPts val="0"/>
              </a:spcAft>
              <a:buNone/>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1" name="文本框"/>
          <p:cNvSpPr>
            <a:spLocks noGrp="1"/>
          </p:cNvSpPr>
          <p:nvPr>
            <p:ph type="sldNum"/>
          </p:nvPr>
        </p:nvSpPr>
        <p:spPr>
          <a:xfrm rot="0">
            <a:off x="11353800" y="6473825"/>
            <a:ext cx="150812"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6</a:t>
            </a:fld>
            <a:endParaRPr lang="zh-CN" altLang="en-US" sz="1100" b="0" i="0" u="none" strike="noStrike" kern="0" cap="none" spc="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627062" y="1990725"/>
            <a:ext cx="5688013" cy="22256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End users are the individuals or groups who will ultimately use or benefit from the product or service being developed. They interact with the final output of the project, and their needs and feedback are crucial for ensuring the product's success. For example, in a software development project, end users would be the people who use the software in their daily tasks.</a:t>
            </a:r>
            <a:endParaRPr lang="zh-CN" altLang="en-US" sz="1800" b="0" i="0" u="none" strike="noStrike" kern="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04955103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3" name="图片"/>
          <p:cNvPicPr>
            <a:picLocks/>
          </p:cNvPicPr>
          <p:nvPr/>
        </p:nvPicPr>
        <p:blipFill>
          <a:blip r:embed="rId1" cstate="print"/>
          <a:stretch>
            <a:fillRect/>
          </a:stretch>
        </p:blipFill>
        <p:spPr>
          <a:xfrm rot="0">
            <a:off x="0" y="1476375"/>
            <a:ext cx="2695575" cy="3248025"/>
          </a:xfrm>
          <a:prstGeom prst="rect"/>
          <a:noFill/>
          <a:ln w="12700" cmpd="sng" cap="flat">
            <a:noFill/>
            <a:prstDash val="solid"/>
            <a:miter/>
          </a:ln>
        </p:spPr>
      </p:pic>
      <p:sp>
        <p:nvSpPr>
          <p:cNvPr id="134"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30"/>
                </a:lnTo>
                <a:lnTo>
                  <a:pt x="21600" y="21630"/>
                </a:lnTo>
                <a:lnTo>
                  <a:pt x="21600" y="0"/>
                </a:lnTo>
                <a:lnTo>
                  <a:pt x="21600" y="0"/>
                </a:lnTo>
                <a:lnTo>
                  <a:pt x="21600" y="0"/>
                </a:lnTo>
                <a:close/>
              </a:path>
            </a:pathLst>
          </a:custGeom>
          <a:solidFill>
            <a:srgbClr val="42AF51"/>
          </a:solidFill>
          <a:ln w="12700"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42"/>
                </a:lnTo>
                <a:lnTo>
                  <a:pt x="21600" y="21642"/>
                </a:lnTo>
                <a:lnTo>
                  <a:pt x="21600" y="0"/>
                </a:lnTo>
                <a:lnTo>
                  <a:pt x="21600" y="0"/>
                </a:lnTo>
                <a:lnTo>
                  <a:pt x="21600" y="0"/>
                </a:lnTo>
                <a:close/>
              </a:path>
            </a:pathLst>
          </a:custGeom>
          <a:solidFill>
            <a:srgbClr val="2D83C3"/>
          </a:solidFill>
          <a:ln w="12700" cmpd="sng" cap="flat">
            <a:noFill/>
            <a:prstDash val="solid"/>
            <a:miter/>
          </a:ln>
        </p:spPr>
      </p:sp>
      <p:sp>
        <p:nvSpPr>
          <p:cNvPr id="136" name="曲线"/>
          <p:cNvSpPr>
            <a:spLocks/>
          </p:cNvSpPr>
          <p:nvPr/>
        </p:nvSpPr>
        <p:spPr>
          <a:xfrm rot="0">
            <a:off x="9353551" y="58959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sp>
        <p:nvSpPr>
          <p:cNvPr id="137" name="文本框"/>
          <p:cNvSpPr>
            <a:spLocks noGrp="1"/>
          </p:cNvSpPr>
          <p:nvPr>
            <p:ph type="title"/>
          </p:nvPr>
        </p:nvSpPr>
        <p:spPr>
          <a:xfrm rot="0">
            <a:off x="558800" y="857250"/>
            <a:ext cx="9763125" cy="557212"/>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12"/>
              </a:spcBef>
              <a:spcAft>
                <a:spcPts val="0"/>
              </a:spcAft>
              <a:buNone/>
            </a:pP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9" name="文本框"/>
          <p:cNvSpPr>
            <a:spLocks noGrp="1"/>
          </p:cNvSpPr>
          <p:nvPr>
            <p:ph type="sldNum"/>
          </p:nvPr>
        </p:nvSpPr>
        <p:spPr>
          <a:xfrm rot="0">
            <a:off x="11353800" y="6473825"/>
            <a:ext cx="150812"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7</a:t>
            </a:fld>
            <a:endParaRPr lang="zh-CN" altLang="en-US" sz="1100" b="0" i="0" u="none" strike="noStrike" kern="0" cap="none" spc="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24593">
            <a:off x="3000375" y="2133600"/>
            <a:ext cx="6696075" cy="2492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Using Excel for employee performance analysis involves tracking key performance indicators (KPIs) alongside data on solution utilization. By using Pivot Tables, charts, and trend analysis, you can visualize the impact of the solution on performance. Conditional formatting helps highlight top performers, while ROI calculations assess the financial benefits. This analysis demonstrates the value proposition of your solution by linking improved employee performance to measurable business outcomes.</a:t>
            </a:r>
            <a:endParaRPr lang="zh-CN" altLang="en-US" sz="1800" b="0" i="0" u="none" strike="noStrike" kern="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77686103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755650" y="385762"/>
            <a:ext cx="10680699" cy="7572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552450" y="1552575"/>
            <a:ext cx="7924800" cy="14255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The dataset includes **Employee Information** (ID, Department), **Performance Metrics** (KPIs like sales or project completion), and **Solution Utilization Data** (usage frequency, features used). It also tracks **Outcome Metrics** (revenue impact, efficiency gains) and **Employee Feedback** on the solution.</a:t>
            </a:r>
            <a:endParaRPr lang="zh-CN" altLang="en-US" sz="1800" b="0" i="0" u="none" strike="noStrike" kern="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2948329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752475" y="6486525"/>
            <a:ext cx="1773237" cy="1651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00"/>
              </a:lnSpc>
              <a:spcBef>
                <a:spcPts val="0"/>
              </a:spcBef>
              <a:spcAft>
                <a:spcPts val="0"/>
              </a:spcAft>
              <a:buNone/>
            </a:pPr>
            <a:r>
              <a:rPr lang="en-US" altLang="zh-CN" sz="1100" b="0" i="0" u="none" strike="noStrike" kern="0" cap="none" spc="0" baseline="0">
                <a:solidFill>
                  <a:srgbClr val="2D83C3"/>
                </a:solidFill>
                <a:latin typeface="Trebuchet MS" pitchFamily="0" charset="0"/>
                <a:ea typeface="宋体" pitchFamily="0" charset="0"/>
                <a:cs typeface="Trebuchet MS" pitchFamily="0" charset="0"/>
              </a:rPr>
              <a:t>3/21/202</a:t>
            </a:r>
            <a:r>
              <a:rPr lang="en-US" altLang="zh-CN" sz="1100" b="0" i="0" u="none" strike="noStrike" kern="0" cap="none" spc="0" baseline="0">
                <a:solidFill>
                  <a:srgbClr val="2D83C3"/>
                </a:solidFill>
                <a:latin typeface="Trebuchet MS" pitchFamily="0" charset="0"/>
                <a:ea typeface="宋体" pitchFamily="0" charset="0"/>
                <a:cs typeface="Trebuchet MS" pitchFamily="0" charset="0"/>
              </a:rPr>
              <a:t>4</a:t>
            </a:r>
            <a:r>
              <a:rPr lang="en-US" altLang="zh-CN" sz="1100" b="0" i="0" u="none" strike="noStrike" kern="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A</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nnu</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al</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v</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i</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w</a:t>
            </a:r>
            <a:endParaRPr lang="zh-CN" altLang="en-US" sz="11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30"/>
                </a:lnTo>
                <a:lnTo>
                  <a:pt x="21600" y="21630"/>
                </a:lnTo>
                <a:lnTo>
                  <a:pt x="21600" y="0"/>
                </a:lnTo>
                <a:lnTo>
                  <a:pt x="21600" y="0"/>
                </a:lnTo>
                <a:lnTo>
                  <a:pt x="21600" y="0"/>
                </a:lnTo>
                <a:close/>
              </a:path>
            </a:pathLst>
          </a:custGeom>
          <a:solidFill>
            <a:srgbClr val="42AF51"/>
          </a:solidFill>
          <a:ln w="12700"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42"/>
                </a:lnTo>
                <a:lnTo>
                  <a:pt x="21600" y="21642"/>
                </a:lnTo>
                <a:lnTo>
                  <a:pt x="21600" y="0"/>
                </a:lnTo>
                <a:lnTo>
                  <a:pt x="21600" y="0"/>
                </a:lnTo>
                <a:lnTo>
                  <a:pt x="21600" y="0"/>
                </a:lnTo>
                <a:close/>
              </a:path>
            </a:pathLst>
          </a:custGeom>
          <a:solidFill>
            <a:srgbClr val="2D83C3"/>
          </a:solidFill>
          <a:ln w="12700" cmpd="sng" cap="flat">
            <a:noFill/>
            <a:prstDash val="solid"/>
            <a:miter/>
          </a:ln>
        </p:spPr>
      </p:sp>
      <p:sp>
        <p:nvSpPr>
          <p:cNvPr id="146" name="曲线"/>
          <p:cNvSpPr>
            <a:spLocks/>
          </p:cNvSpPr>
          <p:nvPr/>
        </p:nvSpPr>
        <p:spPr>
          <a:xfrm rot="0">
            <a:off x="9353551" y="58959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pic>
        <p:nvPicPr>
          <p:cNvPr id="147" name="图片"/>
          <p:cNvPicPr>
            <a:picLocks/>
          </p:cNvPicPr>
          <p:nvPr/>
        </p:nvPicPr>
        <p:blipFill>
          <a:blip r:embed="rId1" cstate="print"/>
          <a:stretch>
            <a:fillRect/>
          </a:stretch>
        </p:blipFill>
        <p:spPr>
          <a:xfrm rot="0">
            <a:off x="66675" y="3381375"/>
            <a:ext cx="2466975" cy="3419475"/>
          </a:xfrm>
          <a:prstGeom prst="rect"/>
          <a:noFill/>
          <a:ln w="12700" cmpd="sng" cap="flat">
            <a:noFill/>
            <a:prstDash val="solid"/>
            <a:miter/>
          </a:ln>
        </p:spPr>
      </p:pic>
      <p:sp>
        <p:nvSpPr>
          <p:cNvPr id="148" name="文本框"/>
          <p:cNvSpPr>
            <a:spLocks noGrp="1"/>
          </p:cNvSpPr>
          <p:nvPr>
            <p:ph type="title"/>
          </p:nvPr>
        </p:nvSpPr>
        <p:spPr>
          <a:xfrm rot="0">
            <a:off x="739775" y="655637"/>
            <a:ext cx="8480425" cy="66357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7"/>
              </a:spcBef>
              <a:spcAft>
                <a:spcPts val="0"/>
              </a:spcAft>
              <a:buNone/>
            </a:pPr>
            <a:r>
              <a:rPr lang="en-US" altLang="zh-CN" sz="4200" b="1" i="0" u="none" strike="noStrike" kern="0" cap="none" spc="0" baseline="0">
                <a:solidFill>
                  <a:schemeClr val="tx1"/>
                </a:solidFill>
                <a:latin typeface="Trebuchet MS" pitchFamily="0" charset="0"/>
                <a:ea typeface="宋体" pitchFamily="0" charset="0"/>
                <a:cs typeface="Trebuchet MS" pitchFamily="0" charset="0"/>
              </a:rPr>
              <a:t>THE</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WOW</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IN</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OUR</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SOLUTION</a:t>
            </a:r>
            <a:endParaRPr lang="zh-CN" altLang="en-US" sz="4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11277600" y="6473825"/>
            <a:ext cx="228600"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r>
              <a:rPr lang="en-US" altLang="zh-CN" sz="1100" b="0" i="0" u="none" strike="noStrike" kern="0" cap="none" spc="0" baseline="0">
                <a:solidFill>
                  <a:srgbClr val="2D936B"/>
                </a:solidFill>
                <a:latin typeface="Trebuchet MS" pitchFamily="0" charset="0"/>
                <a:ea typeface="宋体" pitchFamily="0" charset="0"/>
                <a:cs typeface="Trebuchet MS" pitchFamily="0" charset="0"/>
              </a:rPr>
              <a:t>9</a:t>
            </a:r>
            <a:endParaRPr lang="zh-CN" altLang="en-US" sz="11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2743200" y="2354262"/>
            <a:ext cx="8534401" cy="949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SzPct val="100000"/>
              <a:buFont typeface="Arial"/>
              <a:buChar char="•"/>
            </a:pP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1" name="矩形"/>
          <p:cNvSpPr>
            <a:spLocks/>
          </p:cNvSpPr>
          <p:nvPr/>
        </p:nvSpPr>
        <p:spPr>
          <a:xfrm rot="0">
            <a:off x="2424112" y="2476500"/>
            <a:ext cx="7127875" cy="22256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Lucida Sans"/>
              </a:rPr>
              <a:t>The "wow" in your solution lies in its ability to seamlessly boost employee productivity while providing real-time insights through intuitive dashboards. It transforms complex data into actionable intelligence, enabling faster decision-making and clear performance improvements. The solution's user-friendly interface and personalized recommendations drive engagement, leading to tangible business growth and an undeniable return on investment.</a:t>
            </a:r>
            <a:endParaRPr lang="zh-CN" altLang="en-US" sz="1800" b="0" i="0" u="none" strike="noStrike" kern="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12917873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4.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2024-09-03T04:46:39Z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