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4AD0C-871C-4FB4-A384-355FDE89E6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2194CE0-F6C0-4C78-883A-6856EBACB4C7}">
      <dgm:prSet/>
      <dgm:spPr/>
      <dgm:t>
        <a:bodyPr/>
        <a:lstStyle/>
        <a:p>
          <a:r>
            <a:rPr lang="en-US"/>
            <a:t>Unstructured text often hides emotional or mental health cues.</a:t>
          </a:r>
        </a:p>
      </dgm:t>
    </dgm:pt>
    <dgm:pt modelId="{6B0880EB-30E0-4BB5-9371-EDE3758F1DD2}" type="parTrans" cxnId="{1F074F37-FE08-48BC-B639-E9332B8F6DDE}">
      <dgm:prSet/>
      <dgm:spPr/>
      <dgm:t>
        <a:bodyPr/>
        <a:lstStyle/>
        <a:p>
          <a:endParaRPr lang="en-US"/>
        </a:p>
      </dgm:t>
    </dgm:pt>
    <dgm:pt modelId="{603101B1-A536-4E8D-9C2C-7BA8224555CF}" type="sibTrans" cxnId="{1F074F37-FE08-48BC-B639-E9332B8F6DDE}">
      <dgm:prSet/>
      <dgm:spPr/>
      <dgm:t>
        <a:bodyPr/>
        <a:lstStyle/>
        <a:p>
          <a:endParaRPr lang="en-US"/>
        </a:p>
      </dgm:t>
    </dgm:pt>
    <dgm:pt modelId="{C7D1F060-AAF8-44BD-AE6C-E2C11B1C109D}">
      <dgm:prSet/>
      <dgm:spPr/>
      <dgm:t>
        <a:bodyPr/>
        <a:lstStyle/>
        <a:p>
          <a:r>
            <a:rPr lang="en-US"/>
            <a:t>Goal: Classify text into seven categories — Anxiety, Bipolar, Depression, Normal, Personality Disorder, Stress, and Suicidal.</a:t>
          </a:r>
        </a:p>
      </dgm:t>
    </dgm:pt>
    <dgm:pt modelId="{B182FFEE-0731-40FC-8CDD-8A1B5375FE48}" type="parTrans" cxnId="{7BDE85FE-7297-4289-B5BE-7DA9AC2CE9C4}">
      <dgm:prSet/>
      <dgm:spPr/>
      <dgm:t>
        <a:bodyPr/>
        <a:lstStyle/>
        <a:p>
          <a:endParaRPr lang="en-US"/>
        </a:p>
      </dgm:t>
    </dgm:pt>
    <dgm:pt modelId="{FF9B6E49-00F0-4994-891F-EC9F9396D5A9}" type="sibTrans" cxnId="{7BDE85FE-7297-4289-B5BE-7DA9AC2CE9C4}">
      <dgm:prSet/>
      <dgm:spPr/>
      <dgm:t>
        <a:bodyPr/>
        <a:lstStyle/>
        <a:p>
          <a:endParaRPr lang="en-US"/>
        </a:p>
      </dgm:t>
    </dgm:pt>
    <dgm:pt modelId="{4F46A84E-669F-48E9-8028-3ABC4CD2AE68}" type="pres">
      <dgm:prSet presAssocID="{59D4AD0C-871C-4FB4-A384-355FDE89E652}" presName="root" presStyleCnt="0">
        <dgm:presLayoutVars>
          <dgm:dir/>
          <dgm:resizeHandles val="exact"/>
        </dgm:presLayoutVars>
      </dgm:prSet>
      <dgm:spPr/>
    </dgm:pt>
    <dgm:pt modelId="{CA7502A7-45E7-448E-BBEC-0D8C6048B062}" type="pres">
      <dgm:prSet presAssocID="{F2194CE0-F6C0-4C78-883A-6856EBACB4C7}" presName="compNode" presStyleCnt="0"/>
      <dgm:spPr/>
    </dgm:pt>
    <dgm:pt modelId="{B472E028-B6E8-452E-B5E2-EB9680AF55CA}" type="pres">
      <dgm:prSet presAssocID="{F2194CE0-F6C0-4C78-883A-6856EBACB4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C2059806-A88B-42D1-8437-6987EAA4878F}" type="pres">
      <dgm:prSet presAssocID="{F2194CE0-F6C0-4C78-883A-6856EBACB4C7}" presName="spaceRect" presStyleCnt="0"/>
      <dgm:spPr/>
    </dgm:pt>
    <dgm:pt modelId="{3118F53E-738B-4076-B8ED-D059EA69356F}" type="pres">
      <dgm:prSet presAssocID="{F2194CE0-F6C0-4C78-883A-6856EBACB4C7}" presName="textRect" presStyleLbl="revTx" presStyleIdx="0" presStyleCnt="2">
        <dgm:presLayoutVars>
          <dgm:chMax val="1"/>
          <dgm:chPref val="1"/>
        </dgm:presLayoutVars>
      </dgm:prSet>
      <dgm:spPr/>
    </dgm:pt>
    <dgm:pt modelId="{1E4D70E4-EE3D-42FC-B540-D5446F56D72C}" type="pres">
      <dgm:prSet presAssocID="{603101B1-A536-4E8D-9C2C-7BA8224555CF}" presName="sibTrans" presStyleCnt="0"/>
      <dgm:spPr/>
    </dgm:pt>
    <dgm:pt modelId="{6D00279D-5337-4FF7-B9F8-EF4C330F9BBD}" type="pres">
      <dgm:prSet presAssocID="{C7D1F060-AAF8-44BD-AE6C-E2C11B1C109D}" presName="compNode" presStyleCnt="0"/>
      <dgm:spPr/>
    </dgm:pt>
    <dgm:pt modelId="{D603DFCF-24F8-4144-85D6-AE2214C595B1}" type="pres">
      <dgm:prSet presAssocID="{C7D1F060-AAF8-44BD-AE6C-E2C11B1C10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C44EFF9-9282-49C7-8C39-AF91490A8FA9}" type="pres">
      <dgm:prSet presAssocID="{C7D1F060-AAF8-44BD-AE6C-E2C11B1C109D}" presName="spaceRect" presStyleCnt="0"/>
      <dgm:spPr/>
    </dgm:pt>
    <dgm:pt modelId="{B02696FE-363E-4229-AC5F-4244454EE0AD}" type="pres">
      <dgm:prSet presAssocID="{C7D1F060-AAF8-44BD-AE6C-E2C11B1C109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F074F37-FE08-48BC-B639-E9332B8F6DDE}" srcId="{59D4AD0C-871C-4FB4-A384-355FDE89E652}" destId="{F2194CE0-F6C0-4C78-883A-6856EBACB4C7}" srcOrd="0" destOrd="0" parTransId="{6B0880EB-30E0-4BB5-9371-EDE3758F1DD2}" sibTransId="{603101B1-A536-4E8D-9C2C-7BA8224555CF}"/>
    <dgm:cxn modelId="{5E4E303F-FB0E-4B9D-ACC7-0E67DD25243C}" type="presOf" srcId="{C7D1F060-AAF8-44BD-AE6C-E2C11B1C109D}" destId="{B02696FE-363E-4229-AC5F-4244454EE0AD}" srcOrd="0" destOrd="0" presId="urn:microsoft.com/office/officeart/2018/2/layout/IconLabelList"/>
    <dgm:cxn modelId="{5DE23542-692E-4237-93C5-4C60D3FE95F1}" type="presOf" srcId="{F2194CE0-F6C0-4C78-883A-6856EBACB4C7}" destId="{3118F53E-738B-4076-B8ED-D059EA69356F}" srcOrd="0" destOrd="0" presId="urn:microsoft.com/office/officeart/2018/2/layout/IconLabelList"/>
    <dgm:cxn modelId="{16770E8E-8546-47BA-BDE7-9BE67794621E}" type="presOf" srcId="{59D4AD0C-871C-4FB4-A384-355FDE89E652}" destId="{4F46A84E-669F-48E9-8028-3ABC4CD2AE68}" srcOrd="0" destOrd="0" presId="urn:microsoft.com/office/officeart/2018/2/layout/IconLabelList"/>
    <dgm:cxn modelId="{7BDE85FE-7297-4289-B5BE-7DA9AC2CE9C4}" srcId="{59D4AD0C-871C-4FB4-A384-355FDE89E652}" destId="{C7D1F060-AAF8-44BD-AE6C-E2C11B1C109D}" srcOrd="1" destOrd="0" parTransId="{B182FFEE-0731-40FC-8CDD-8A1B5375FE48}" sibTransId="{FF9B6E49-00F0-4994-891F-EC9F9396D5A9}"/>
    <dgm:cxn modelId="{B9558D76-E1B6-4ED3-B8CA-C776D3CC3F34}" type="presParOf" srcId="{4F46A84E-669F-48E9-8028-3ABC4CD2AE68}" destId="{CA7502A7-45E7-448E-BBEC-0D8C6048B062}" srcOrd="0" destOrd="0" presId="urn:microsoft.com/office/officeart/2018/2/layout/IconLabelList"/>
    <dgm:cxn modelId="{1AC9B3E3-A508-461D-A63D-9DDA828FB6BC}" type="presParOf" srcId="{CA7502A7-45E7-448E-BBEC-0D8C6048B062}" destId="{B472E028-B6E8-452E-B5E2-EB9680AF55CA}" srcOrd="0" destOrd="0" presId="urn:microsoft.com/office/officeart/2018/2/layout/IconLabelList"/>
    <dgm:cxn modelId="{1991E995-0A9B-4E4B-9523-E711CD3F1C8A}" type="presParOf" srcId="{CA7502A7-45E7-448E-BBEC-0D8C6048B062}" destId="{C2059806-A88B-42D1-8437-6987EAA4878F}" srcOrd="1" destOrd="0" presId="urn:microsoft.com/office/officeart/2018/2/layout/IconLabelList"/>
    <dgm:cxn modelId="{5D930921-7020-4F92-BCE7-959CC2E31A14}" type="presParOf" srcId="{CA7502A7-45E7-448E-BBEC-0D8C6048B062}" destId="{3118F53E-738B-4076-B8ED-D059EA69356F}" srcOrd="2" destOrd="0" presId="urn:microsoft.com/office/officeart/2018/2/layout/IconLabelList"/>
    <dgm:cxn modelId="{F8E6E0BB-05A7-4F3C-BCC3-E859CF5ADD78}" type="presParOf" srcId="{4F46A84E-669F-48E9-8028-3ABC4CD2AE68}" destId="{1E4D70E4-EE3D-42FC-B540-D5446F56D72C}" srcOrd="1" destOrd="0" presId="urn:microsoft.com/office/officeart/2018/2/layout/IconLabelList"/>
    <dgm:cxn modelId="{F7D33615-62D6-4CC0-B20F-EEC57A1462AA}" type="presParOf" srcId="{4F46A84E-669F-48E9-8028-3ABC4CD2AE68}" destId="{6D00279D-5337-4FF7-B9F8-EF4C330F9BBD}" srcOrd="2" destOrd="0" presId="urn:microsoft.com/office/officeart/2018/2/layout/IconLabelList"/>
    <dgm:cxn modelId="{5E310887-13AA-4CD7-981C-0E19121C0653}" type="presParOf" srcId="{6D00279D-5337-4FF7-B9F8-EF4C330F9BBD}" destId="{D603DFCF-24F8-4144-85D6-AE2214C595B1}" srcOrd="0" destOrd="0" presId="urn:microsoft.com/office/officeart/2018/2/layout/IconLabelList"/>
    <dgm:cxn modelId="{648083C0-90E8-4CC0-B43D-284FC5A7CDCD}" type="presParOf" srcId="{6D00279D-5337-4FF7-B9F8-EF4C330F9BBD}" destId="{4C44EFF9-9282-49C7-8C39-AF91490A8FA9}" srcOrd="1" destOrd="0" presId="urn:microsoft.com/office/officeart/2018/2/layout/IconLabelList"/>
    <dgm:cxn modelId="{227AC60A-1FDD-492D-97DE-DA1A78BF5F10}" type="presParOf" srcId="{6D00279D-5337-4FF7-B9F8-EF4C330F9BBD}" destId="{B02696FE-363E-4229-AC5F-4244454EE0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BAC3D-8F27-4864-B5BC-106EF0C597F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D2802F-AE65-4D2F-906E-FF1174097D37}">
      <dgm:prSet/>
      <dgm:spPr/>
      <dgm:t>
        <a:bodyPr/>
        <a:lstStyle/>
        <a:p>
          <a:r>
            <a:rPr lang="en-US"/>
            <a:t>• Tokenization using Keras Tokenizer</a:t>
          </a:r>
        </a:p>
      </dgm:t>
    </dgm:pt>
    <dgm:pt modelId="{8104D2E3-CB75-4EC0-A403-08A5B2FBA48D}" type="parTrans" cxnId="{79ADF892-E1D6-44AB-A94A-956B6C6CBA74}">
      <dgm:prSet/>
      <dgm:spPr/>
      <dgm:t>
        <a:bodyPr/>
        <a:lstStyle/>
        <a:p>
          <a:endParaRPr lang="en-US"/>
        </a:p>
      </dgm:t>
    </dgm:pt>
    <dgm:pt modelId="{4E720529-37A4-4B4F-83FC-9E195855C69E}" type="sibTrans" cxnId="{79ADF892-E1D6-44AB-A94A-956B6C6CBA74}">
      <dgm:prSet/>
      <dgm:spPr/>
      <dgm:t>
        <a:bodyPr/>
        <a:lstStyle/>
        <a:p>
          <a:endParaRPr lang="en-US"/>
        </a:p>
      </dgm:t>
    </dgm:pt>
    <dgm:pt modelId="{B12CF055-5FD3-4688-A4A9-B4BBD6035FA5}">
      <dgm:prSet/>
      <dgm:spPr/>
      <dgm:t>
        <a:bodyPr/>
        <a:lstStyle/>
        <a:p>
          <a:r>
            <a:rPr lang="en-US"/>
            <a:t>• Lowercasing, punctuation removal</a:t>
          </a:r>
        </a:p>
      </dgm:t>
    </dgm:pt>
    <dgm:pt modelId="{1707078A-5A92-401B-88B4-E057BCD64ED4}" type="parTrans" cxnId="{AEE56672-824C-4A3D-8761-46F9E84558B6}">
      <dgm:prSet/>
      <dgm:spPr/>
      <dgm:t>
        <a:bodyPr/>
        <a:lstStyle/>
        <a:p>
          <a:endParaRPr lang="en-US"/>
        </a:p>
      </dgm:t>
    </dgm:pt>
    <dgm:pt modelId="{B3B6941A-4BA9-4D72-AB5E-D07503342CB1}" type="sibTrans" cxnId="{AEE56672-824C-4A3D-8761-46F9E84558B6}">
      <dgm:prSet/>
      <dgm:spPr/>
      <dgm:t>
        <a:bodyPr/>
        <a:lstStyle/>
        <a:p>
          <a:endParaRPr lang="en-US"/>
        </a:p>
      </dgm:t>
    </dgm:pt>
    <dgm:pt modelId="{1C773C22-C3D9-4240-BA93-E936A3F3BE1E}">
      <dgm:prSet/>
      <dgm:spPr/>
      <dgm:t>
        <a:bodyPr/>
        <a:lstStyle/>
        <a:p>
          <a:r>
            <a:rPr lang="en-US"/>
            <a:t>• Sequence padding (max_len = 100)</a:t>
          </a:r>
        </a:p>
      </dgm:t>
    </dgm:pt>
    <dgm:pt modelId="{73C75980-B652-4254-A4EA-9F08B4CE487D}" type="parTrans" cxnId="{9B8FA727-7000-4167-B046-6DCFC6A5C5CF}">
      <dgm:prSet/>
      <dgm:spPr/>
      <dgm:t>
        <a:bodyPr/>
        <a:lstStyle/>
        <a:p>
          <a:endParaRPr lang="en-US"/>
        </a:p>
      </dgm:t>
    </dgm:pt>
    <dgm:pt modelId="{3DC47632-1AF2-42A2-A659-ADE3135DB39D}" type="sibTrans" cxnId="{9B8FA727-7000-4167-B046-6DCFC6A5C5CF}">
      <dgm:prSet/>
      <dgm:spPr/>
      <dgm:t>
        <a:bodyPr/>
        <a:lstStyle/>
        <a:p>
          <a:endParaRPr lang="en-US"/>
        </a:p>
      </dgm:t>
    </dgm:pt>
    <dgm:pt modelId="{90FB7ACF-6C9F-414D-A348-A05606005157}">
      <dgm:prSet/>
      <dgm:spPr/>
      <dgm:t>
        <a:bodyPr/>
        <a:lstStyle/>
        <a:p>
          <a:r>
            <a:rPr lang="en-US"/>
            <a:t>• Label encoding</a:t>
          </a:r>
        </a:p>
      </dgm:t>
    </dgm:pt>
    <dgm:pt modelId="{070B3B25-BC8A-4DE3-9307-741BC619FA39}" type="parTrans" cxnId="{0C89D5AC-2288-44E3-957C-2D70172436EB}">
      <dgm:prSet/>
      <dgm:spPr/>
      <dgm:t>
        <a:bodyPr/>
        <a:lstStyle/>
        <a:p>
          <a:endParaRPr lang="en-US"/>
        </a:p>
      </dgm:t>
    </dgm:pt>
    <dgm:pt modelId="{1843B0DA-5803-418F-89F3-BB541BD5C654}" type="sibTrans" cxnId="{0C89D5AC-2288-44E3-957C-2D70172436EB}">
      <dgm:prSet/>
      <dgm:spPr/>
      <dgm:t>
        <a:bodyPr/>
        <a:lstStyle/>
        <a:p>
          <a:endParaRPr lang="en-US"/>
        </a:p>
      </dgm:t>
    </dgm:pt>
    <dgm:pt modelId="{67715B7B-DD51-4340-ADFD-E5C80837484D}">
      <dgm:prSet/>
      <dgm:spPr/>
      <dgm:t>
        <a:bodyPr/>
        <a:lstStyle/>
        <a:p>
          <a:r>
            <a:rPr lang="en-US"/>
            <a:t>• Handled class imbalance using class weights and augmentation</a:t>
          </a:r>
        </a:p>
      </dgm:t>
    </dgm:pt>
    <dgm:pt modelId="{7B4D19F4-F370-467D-9AA8-4EA09B826444}" type="parTrans" cxnId="{0920CEAF-ECDE-41AA-8CA6-161076B98C83}">
      <dgm:prSet/>
      <dgm:spPr/>
      <dgm:t>
        <a:bodyPr/>
        <a:lstStyle/>
        <a:p>
          <a:endParaRPr lang="en-US"/>
        </a:p>
      </dgm:t>
    </dgm:pt>
    <dgm:pt modelId="{BC51479F-CF9F-462E-8802-78182C51DBB2}" type="sibTrans" cxnId="{0920CEAF-ECDE-41AA-8CA6-161076B98C83}">
      <dgm:prSet/>
      <dgm:spPr/>
      <dgm:t>
        <a:bodyPr/>
        <a:lstStyle/>
        <a:p>
          <a:endParaRPr lang="en-US"/>
        </a:p>
      </dgm:t>
    </dgm:pt>
    <dgm:pt modelId="{38E5983C-8E7B-48D8-9EAE-56010E60FA01}" type="pres">
      <dgm:prSet presAssocID="{650BAC3D-8F27-4864-B5BC-106EF0C597FE}" presName="root" presStyleCnt="0">
        <dgm:presLayoutVars>
          <dgm:dir/>
          <dgm:resizeHandles val="exact"/>
        </dgm:presLayoutVars>
      </dgm:prSet>
      <dgm:spPr/>
    </dgm:pt>
    <dgm:pt modelId="{9BDB408E-853A-42EF-B104-AE8B5AFE3B0B}" type="pres">
      <dgm:prSet presAssocID="{B8D2802F-AE65-4D2F-906E-FF1174097D37}" presName="compNode" presStyleCnt="0"/>
      <dgm:spPr/>
    </dgm:pt>
    <dgm:pt modelId="{2DC3B69F-83FC-4B50-887D-96A73D82E102}" type="pres">
      <dgm:prSet presAssocID="{B8D2802F-AE65-4D2F-906E-FF1174097D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4EDE5F0-25BE-4A7C-8F40-ED58E168EEEE}" type="pres">
      <dgm:prSet presAssocID="{B8D2802F-AE65-4D2F-906E-FF1174097D37}" presName="spaceRect" presStyleCnt="0"/>
      <dgm:spPr/>
    </dgm:pt>
    <dgm:pt modelId="{8B4F583C-BA51-437C-B9CF-C037A89ACD8C}" type="pres">
      <dgm:prSet presAssocID="{B8D2802F-AE65-4D2F-906E-FF1174097D37}" presName="textRect" presStyleLbl="revTx" presStyleIdx="0" presStyleCnt="5">
        <dgm:presLayoutVars>
          <dgm:chMax val="1"/>
          <dgm:chPref val="1"/>
        </dgm:presLayoutVars>
      </dgm:prSet>
      <dgm:spPr/>
    </dgm:pt>
    <dgm:pt modelId="{90B62978-4C62-4227-87C1-A4C1885E6A23}" type="pres">
      <dgm:prSet presAssocID="{4E720529-37A4-4B4F-83FC-9E195855C69E}" presName="sibTrans" presStyleCnt="0"/>
      <dgm:spPr/>
    </dgm:pt>
    <dgm:pt modelId="{2AB5BE9D-9BAA-466C-9C9B-42CDA37CD93D}" type="pres">
      <dgm:prSet presAssocID="{B12CF055-5FD3-4688-A4A9-B4BBD6035FA5}" presName="compNode" presStyleCnt="0"/>
      <dgm:spPr/>
    </dgm:pt>
    <dgm:pt modelId="{AA101A37-94B3-4848-8E42-A352E491253D}" type="pres">
      <dgm:prSet presAssocID="{B12CF055-5FD3-4688-A4A9-B4BBD6035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0CC3B827-92D4-46FB-93C8-A9C4908D7D07}" type="pres">
      <dgm:prSet presAssocID="{B12CF055-5FD3-4688-A4A9-B4BBD6035FA5}" presName="spaceRect" presStyleCnt="0"/>
      <dgm:spPr/>
    </dgm:pt>
    <dgm:pt modelId="{2F9D6FF7-5072-4B3F-BD6E-19545D093DA8}" type="pres">
      <dgm:prSet presAssocID="{B12CF055-5FD3-4688-A4A9-B4BBD6035FA5}" presName="textRect" presStyleLbl="revTx" presStyleIdx="1" presStyleCnt="5">
        <dgm:presLayoutVars>
          <dgm:chMax val="1"/>
          <dgm:chPref val="1"/>
        </dgm:presLayoutVars>
      </dgm:prSet>
      <dgm:spPr/>
    </dgm:pt>
    <dgm:pt modelId="{C70D5833-DD9F-4CC7-B3D7-ED251E6F4B4C}" type="pres">
      <dgm:prSet presAssocID="{B3B6941A-4BA9-4D72-AB5E-D07503342CB1}" presName="sibTrans" presStyleCnt="0"/>
      <dgm:spPr/>
    </dgm:pt>
    <dgm:pt modelId="{2C6AB840-8DA1-4A86-8B9F-92675AD4C734}" type="pres">
      <dgm:prSet presAssocID="{1C773C22-C3D9-4240-BA93-E936A3F3BE1E}" presName="compNode" presStyleCnt="0"/>
      <dgm:spPr/>
    </dgm:pt>
    <dgm:pt modelId="{5AFD227F-17A1-4082-BD72-1E475E8A82D9}" type="pres">
      <dgm:prSet presAssocID="{1C773C22-C3D9-4240-BA93-E936A3F3BE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8821F7B-8842-4960-8C9C-9977B28A0269}" type="pres">
      <dgm:prSet presAssocID="{1C773C22-C3D9-4240-BA93-E936A3F3BE1E}" presName="spaceRect" presStyleCnt="0"/>
      <dgm:spPr/>
    </dgm:pt>
    <dgm:pt modelId="{A144CC13-1ACD-485E-B38C-1A420EFA8346}" type="pres">
      <dgm:prSet presAssocID="{1C773C22-C3D9-4240-BA93-E936A3F3BE1E}" presName="textRect" presStyleLbl="revTx" presStyleIdx="2" presStyleCnt="5">
        <dgm:presLayoutVars>
          <dgm:chMax val="1"/>
          <dgm:chPref val="1"/>
        </dgm:presLayoutVars>
      </dgm:prSet>
      <dgm:spPr/>
    </dgm:pt>
    <dgm:pt modelId="{21D89B0B-CE14-49F4-81D8-BEE5601DBB82}" type="pres">
      <dgm:prSet presAssocID="{3DC47632-1AF2-42A2-A659-ADE3135DB39D}" presName="sibTrans" presStyleCnt="0"/>
      <dgm:spPr/>
    </dgm:pt>
    <dgm:pt modelId="{440FDE84-DBCE-4B8A-B76A-04FF9838ED04}" type="pres">
      <dgm:prSet presAssocID="{90FB7ACF-6C9F-414D-A348-A05606005157}" presName="compNode" presStyleCnt="0"/>
      <dgm:spPr/>
    </dgm:pt>
    <dgm:pt modelId="{37897A14-216D-4077-8E6D-2C18B03BC2A2}" type="pres">
      <dgm:prSet presAssocID="{90FB7ACF-6C9F-414D-A348-A056060051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E47D3835-B152-42D2-AF93-5E9727B3BDA2}" type="pres">
      <dgm:prSet presAssocID="{90FB7ACF-6C9F-414D-A348-A05606005157}" presName="spaceRect" presStyleCnt="0"/>
      <dgm:spPr/>
    </dgm:pt>
    <dgm:pt modelId="{67E96538-A763-4E11-8C16-09CCE80FEFAC}" type="pres">
      <dgm:prSet presAssocID="{90FB7ACF-6C9F-414D-A348-A05606005157}" presName="textRect" presStyleLbl="revTx" presStyleIdx="3" presStyleCnt="5">
        <dgm:presLayoutVars>
          <dgm:chMax val="1"/>
          <dgm:chPref val="1"/>
        </dgm:presLayoutVars>
      </dgm:prSet>
      <dgm:spPr/>
    </dgm:pt>
    <dgm:pt modelId="{88EAA14D-4ACB-4B22-B203-40CD3030FA16}" type="pres">
      <dgm:prSet presAssocID="{1843B0DA-5803-418F-89F3-BB541BD5C654}" presName="sibTrans" presStyleCnt="0"/>
      <dgm:spPr/>
    </dgm:pt>
    <dgm:pt modelId="{8B64E11E-27A1-4C78-BEE5-FD170FD0B34D}" type="pres">
      <dgm:prSet presAssocID="{67715B7B-DD51-4340-ADFD-E5C80837484D}" presName="compNode" presStyleCnt="0"/>
      <dgm:spPr/>
    </dgm:pt>
    <dgm:pt modelId="{E27F6129-DB4D-4F97-8E9F-AB0A33E4F938}" type="pres">
      <dgm:prSet presAssocID="{67715B7B-DD51-4340-ADFD-E5C8083748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F72ACDA-1975-4016-B07E-2D23A9A0D598}" type="pres">
      <dgm:prSet presAssocID="{67715B7B-DD51-4340-ADFD-E5C80837484D}" presName="spaceRect" presStyleCnt="0"/>
      <dgm:spPr/>
    </dgm:pt>
    <dgm:pt modelId="{9FEF0115-AC6B-47BB-B7D9-C3A80FEC8AEC}" type="pres">
      <dgm:prSet presAssocID="{67715B7B-DD51-4340-ADFD-E5C8083748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62516-B5BA-463C-A1C2-21A053F869C7}" type="presOf" srcId="{1C773C22-C3D9-4240-BA93-E936A3F3BE1E}" destId="{A144CC13-1ACD-485E-B38C-1A420EFA8346}" srcOrd="0" destOrd="0" presId="urn:microsoft.com/office/officeart/2018/2/layout/IconLabelList"/>
    <dgm:cxn modelId="{9B8FA727-7000-4167-B046-6DCFC6A5C5CF}" srcId="{650BAC3D-8F27-4864-B5BC-106EF0C597FE}" destId="{1C773C22-C3D9-4240-BA93-E936A3F3BE1E}" srcOrd="2" destOrd="0" parTransId="{73C75980-B652-4254-A4EA-9F08B4CE487D}" sibTransId="{3DC47632-1AF2-42A2-A659-ADE3135DB39D}"/>
    <dgm:cxn modelId="{AEE56672-824C-4A3D-8761-46F9E84558B6}" srcId="{650BAC3D-8F27-4864-B5BC-106EF0C597FE}" destId="{B12CF055-5FD3-4688-A4A9-B4BBD6035FA5}" srcOrd="1" destOrd="0" parTransId="{1707078A-5A92-401B-88B4-E057BCD64ED4}" sibTransId="{B3B6941A-4BA9-4D72-AB5E-D07503342CB1}"/>
    <dgm:cxn modelId="{0DE26774-647D-43E4-A35B-C18F86E3680C}" type="presOf" srcId="{650BAC3D-8F27-4864-B5BC-106EF0C597FE}" destId="{38E5983C-8E7B-48D8-9EAE-56010E60FA01}" srcOrd="0" destOrd="0" presId="urn:microsoft.com/office/officeart/2018/2/layout/IconLabelList"/>
    <dgm:cxn modelId="{79ADF892-E1D6-44AB-A94A-956B6C6CBA74}" srcId="{650BAC3D-8F27-4864-B5BC-106EF0C597FE}" destId="{B8D2802F-AE65-4D2F-906E-FF1174097D37}" srcOrd="0" destOrd="0" parTransId="{8104D2E3-CB75-4EC0-A403-08A5B2FBA48D}" sibTransId="{4E720529-37A4-4B4F-83FC-9E195855C69E}"/>
    <dgm:cxn modelId="{0C89D5AC-2288-44E3-957C-2D70172436EB}" srcId="{650BAC3D-8F27-4864-B5BC-106EF0C597FE}" destId="{90FB7ACF-6C9F-414D-A348-A05606005157}" srcOrd="3" destOrd="0" parTransId="{070B3B25-BC8A-4DE3-9307-741BC619FA39}" sibTransId="{1843B0DA-5803-418F-89F3-BB541BD5C654}"/>
    <dgm:cxn modelId="{0920CEAF-ECDE-41AA-8CA6-161076B98C83}" srcId="{650BAC3D-8F27-4864-B5BC-106EF0C597FE}" destId="{67715B7B-DD51-4340-ADFD-E5C80837484D}" srcOrd="4" destOrd="0" parTransId="{7B4D19F4-F370-467D-9AA8-4EA09B826444}" sibTransId="{BC51479F-CF9F-462E-8802-78182C51DBB2}"/>
    <dgm:cxn modelId="{75F670CE-E288-44D6-A7E8-B608F9147BDF}" type="presOf" srcId="{B12CF055-5FD3-4688-A4A9-B4BBD6035FA5}" destId="{2F9D6FF7-5072-4B3F-BD6E-19545D093DA8}" srcOrd="0" destOrd="0" presId="urn:microsoft.com/office/officeart/2018/2/layout/IconLabelList"/>
    <dgm:cxn modelId="{147A19EF-8985-4A2F-AC3E-8B49FA44F9D5}" type="presOf" srcId="{67715B7B-DD51-4340-ADFD-E5C80837484D}" destId="{9FEF0115-AC6B-47BB-B7D9-C3A80FEC8AEC}" srcOrd="0" destOrd="0" presId="urn:microsoft.com/office/officeart/2018/2/layout/IconLabelList"/>
    <dgm:cxn modelId="{850083F1-47CA-4BE2-9E27-6293F05AFE87}" type="presOf" srcId="{B8D2802F-AE65-4D2F-906E-FF1174097D37}" destId="{8B4F583C-BA51-437C-B9CF-C037A89ACD8C}" srcOrd="0" destOrd="0" presId="urn:microsoft.com/office/officeart/2018/2/layout/IconLabelList"/>
    <dgm:cxn modelId="{CD7321F3-F62B-4B9E-8F30-86422BE8094D}" type="presOf" srcId="{90FB7ACF-6C9F-414D-A348-A05606005157}" destId="{67E96538-A763-4E11-8C16-09CCE80FEFAC}" srcOrd="0" destOrd="0" presId="urn:microsoft.com/office/officeart/2018/2/layout/IconLabelList"/>
    <dgm:cxn modelId="{838C6172-1A24-49E7-8D8C-F62A1E4C24DE}" type="presParOf" srcId="{38E5983C-8E7B-48D8-9EAE-56010E60FA01}" destId="{9BDB408E-853A-42EF-B104-AE8B5AFE3B0B}" srcOrd="0" destOrd="0" presId="urn:microsoft.com/office/officeart/2018/2/layout/IconLabelList"/>
    <dgm:cxn modelId="{E7A9A910-FA43-469C-AA11-586D53A7D893}" type="presParOf" srcId="{9BDB408E-853A-42EF-B104-AE8B5AFE3B0B}" destId="{2DC3B69F-83FC-4B50-887D-96A73D82E102}" srcOrd="0" destOrd="0" presId="urn:microsoft.com/office/officeart/2018/2/layout/IconLabelList"/>
    <dgm:cxn modelId="{53A5D2FC-1F8B-42A7-921E-0F6F0C44B77A}" type="presParOf" srcId="{9BDB408E-853A-42EF-B104-AE8B5AFE3B0B}" destId="{44EDE5F0-25BE-4A7C-8F40-ED58E168EEEE}" srcOrd="1" destOrd="0" presId="urn:microsoft.com/office/officeart/2018/2/layout/IconLabelList"/>
    <dgm:cxn modelId="{91196A08-E5A7-4581-8944-D6828C0B9B0D}" type="presParOf" srcId="{9BDB408E-853A-42EF-B104-AE8B5AFE3B0B}" destId="{8B4F583C-BA51-437C-B9CF-C037A89ACD8C}" srcOrd="2" destOrd="0" presId="urn:microsoft.com/office/officeart/2018/2/layout/IconLabelList"/>
    <dgm:cxn modelId="{F5F54D8B-865B-42B3-98EA-305EB85B07EB}" type="presParOf" srcId="{38E5983C-8E7B-48D8-9EAE-56010E60FA01}" destId="{90B62978-4C62-4227-87C1-A4C1885E6A23}" srcOrd="1" destOrd="0" presId="urn:microsoft.com/office/officeart/2018/2/layout/IconLabelList"/>
    <dgm:cxn modelId="{2AFD3D83-DCE3-42BD-9A85-B4062A888E06}" type="presParOf" srcId="{38E5983C-8E7B-48D8-9EAE-56010E60FA01}" destId="{2AB5BE9D-9BAA-466C-9C9B-42CDA37CD93D}" srcOrd="2" destOrd="0" presId="urn:microsoft.com/office/officeart/2018/2/layout/IconLabelList"/>
    <dgm:cxn modelId="{C87E905F-7E40-427F-807C-CDFD28682742}" type="presParOf" srcId="{2AB5BE9D-9BAA-466C-9C9B-42CDA37CD93D}" destId="{AA101A37-94B3-4848-8E42-A352E491253D}" srcOrd="0" destOrd="0" presId="urn:microsoft.com/office/officeart/2018/2/layout/IconLabelList"/>
    <dgm:cxn modelId="{A36688A3-0ECD-48FA-A9F9-DCBD9675E333}" type="presParOf" srcId="{2AB5BE9D-9BAA-466C-9C9B-42CDA37CD93D}" destId="{0CC3B827-92D4-46FB-93C8-A9C4908D7D07}" srcOrd="1" destOrd="0" presId="urn:microsoft.com/office/officeart/2018/2/layout/IconLabelList"/>
    <dgm:cxn modelId="{B4B83726-965D-412B-95B4-E8FAEFF6962F}" type="presParOf" srcId="{2AB5BE9D-9BAA-466C-9C9B-42CDA37CD93D}" destId="{2F9D6FF7-5072-4B3F-BD6E-19545D093DA8}" srcOrd="2" destOrd="0" presId="urn:microsoft.com/office/officeart/2018/2/layout/IconLabelList"/>
    <dgm:cxn modelId="{3CF11580-3345-4E4A-9A1C-2EBEF27D321D}" type="presParOf" srcId="{38E5983C-8E7B-48D8-9EAE-56010E60FA01}" destId="{C70D5833-DD9F-4CC7-B3D7-ED251E6F4B4C}" srcOrd="3" destOrd="0" presId="urn:microsoft.com/office/officeart/2018/2/layout/IconLabelList"/>
    <dgm:cxn modelId="{F787E060-FF0F-4898-8EA4-EE22C1B4B6C7}" type="presParOf" srcId="{38E5983C-8E7B-48D8-9EAE-56010E60FA01}" destId="{2C6AB840-8DA1-4A86-8B9F-92675AD4C734}" srcOrd="4" destOrd="0" presId="urn:microsoft.com/office/officeart/2018/2/layout/IconLabelList"/>
    <dgm:cxn modelId="{0275461B-F74E-484D-A466-8386EBF9F961}" type="presParOf" srcId="{2C6AB840-8DA1-4A86-8B9F-92675AD4C734}" destId="{5AFD227F-17A1-4082-BD72-1E475E8A82D9}" srcOrd="0" destOrd="0" presId="urn:microsoft.com/office/officeart/2018/2/layout/IconLabelList"/>
    <dgm:cxn modelId="{26ED9168-E307-4725-BFB7-E1FBBCF584B3}" type="presParOf" srcId="{2C6AB840-8DA1-4A86-8B9F-92675AD4C734}" destId="{E8821F7B-8842-4960-8C9C-9977B28A0269}" srcOrd="1" destOrd="0" presId="urn:microsoft.com/office/officeart/2018/2/layout/IconLabelList"/>
    <dgm:cxn modelId="{97252033-A2F6-4095-BEF7-015383CA2B95}" type="presParOf" srcId="{2C6AB840-8DA1-4A86-8B9F-92675AD4C734}" destId="{A144CC13-1ACD-485E-B38C-1A420EFA8346}" srcOrd="2" destOrd="0" presId="urn:microsoft.com/office/officeart/2018/2/layout/IconLabelList"/>
    <dgm:cxn modelId="{4B5C973E-83D1-4087-9700-0FA054EF5F05}" type="presParOf" srcId="{38E5983C-8E7B-48D8-9EAE-56010E60FA01}" destId="{21D89B0B-CE14-49F4-81D8-BEE5601DBB82}" srcOrd="5" destOrd="0" presId="urn:microsoft.com/office/officeart/2018/2/layout/IconLabelList"/>
    <dgm:cxn modelId="{7861AD20-BACB-4C37-8C34-0C5C75549DE6}" type="presParOf" srcId="{38E5983C-8E7B-48D8-9EAE-56010E60FA01}" destId="{440FDE84-DBCE-4B8A-B76A-04FF9838ED04}" srcOrd="6" destOrd="0" presId="urn:microsoft.com/office/officeart/2018/2/layout/IconLabelList"/>
    <dgm:cxn modelId="{6F0D383E-5E14-49E2-8828-0489C1D48CC8}" type="presParOf" srcId="{440FDE84-DBCE-4B8A-B76A-04FF9838ED04}" destId="{37897A14-216D-4077-8E6D-2C18B03BC2A2}" srcOrd="0" destOrd="0" presId="urn:microsoft.com/office/officeart/2018/2/layout/IconLabelList"/>
    <dgm:cxn modelId="{6F87C7B2-A1BD-4BE2-8B91-C1C11DC09E71}" type="presParOf" srcId="{440FDE84-DBCE-4B8A-B76A-04FF9838ED04}" destId="{E47D3835-B152-42D2-AF93-5E9727B3BDA2}" srcOrd="1" destOrd="0" presId="urn:microsoft.com/office/officeart/2018/2/layout/IconLabelList"/>
    <dgm:cxn modelId="{D459AA95-5E34-41C0-99A3-3DD36323078E}" type="presParOf" srcId="{440FDE84-DBCE-4B8A-B76A-04FF9838ED04}" destId="{67E96538-A763-4E11-8C16-09CCE80FEFAC}" srcOrd="2" destOrd="0" presId="urn:microsoft.com/office/officeart/2018/2/layout/IconLabelList"/>
    <dgm:cxn modelId="{8AC8215C-FE5D-4CFA-BBC4-AD9031E64053}" type="presParOf" srcId="{38E5983C-8E7B-48D8-9EAE-56010E60FA01}" destId="{88EAA14D-4ACB-4B22-B203-40CD3030FA16}" srcOrd="7" destOrd="0" presId="urn:microsoft.com/office/officeart/2018/2/layout/IconLabelList"/>
    <dgm:cxn modelId="{E8822CAE-F926-4DC0-9086-7C1982EC083D}" type="presParOf" srcId="{38E5983C-8E7B-48D8-9EAE-56010E60FA01}" destId="{8B64E11E-27A1-4C78-BEE5-FD170FD0B34D}" srcOrd="8" destOrd="0" presId="urn:microsoft.com/office/officeart/2018/2/layout/IconLabelList"/>
    <dgm:cxn modelId="{69A27FE1-AE33-46A0-AAE9-64CF975A5949}" type="presParOf" srcId="{8B64E11E-27A1-4C78-BEE5-FD170FD0B34D}" destId="{E27F6129-DB4D-4F97-8E9F-AB0A33E4F938}" srcOrd="0" destOrd="0" presId="urn:microsoft.com/office/officeart/2018/2/layout/IconLabelList"/>
    <dgm:cxn modelId="{9F922347-47C1-49BC-8A05-43A96BD920FA}" type="presParOf" srcId="{8B64E11E-27A1-4C78-BEE5-FD170FD0B34D}" destId="{3F72ACDA-1975-4016-B07E-2D23A9A0D598}" srcOrd="1" destOrd="0" presId="urn:microsoft.com/office/officeart/2018/2/layout/IconLabelList"/>
    <dgm:cxn modelId="{56A4F0CD-9695-43B4-9303-D86D5D55E8E7}" type="presParOf" srcId="{8B64E11E-27A1-4C78-BEE5-FD170FD0B34D}" destId="{9FEF0115-AC6B-47BB-B7D9-C3A80FEC8A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38643B-0663-4E62-8F3A-C1BDDA756B0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730100-223A-4215-9DE1-7D6E71E1A82D}">
      <dgm:prSet/>
      <dgm:spPr/>
      <dgm:t>
        <a:bodyPr/>
        <a:lstStyle/>
        <a:p>
          <a:r>
            <a:rPr lang="en-US" dirty="0"/>
            <a:t>Models Tested:</a:t>
          </a:r>
        </a:p>
      </dgm:t>
    </dgm:pt>
    <dgm:pt modelId="{834094DB-0616-4A95-B287-4E311C6FB46F}" type="parTrans" cxnId="{1530AA81-7081-4BCD-A76C-F2AC03F49569}">
      <dgm:prSet/>
      <dgm:spPr/>
      <dgm:t>
        <a:bodyPr/>
        <a:lstStyle/>
        <a:p>
          <a:endParaRPr lang="en-US"/>
        </a:p>
      </dgm:t>
    </dgm:pt>
    <dgm:pt modelId="{AA224018-205D-4A0D-A4CB-37BAE73A233F}" type="sibTrans" cxnId="{1530AA81-7081-4BCD-A76C-F2AC03F49569}">
      <dgm:prSet/>
      <dgm:spPr/>
      <dgm:t>
        <a:bodyPr/>
        <a:lstStyle/>
        <a:p>
          <a:endParaRPr lang="en-US"/>
        </a:p>
      </dgm:t>
    </dgm:pt>
    <dgm:pt modelId="{038AFDB6-8354-47F4-B986-E169D9269FFE}">
      <dgm:prSet/>
      <dgm:spPr/>
      <dgm:t>
        <a:bodyPr/>
        <a:lstStyle/>
        <a:p>
          <a:r>
            <a:rPr lang="en-US"/>
            <a:t>RNN, GRU, and SVM with Word2Vec</a:t>
          </a:r>
        </a:p>
      </dgm:t>
    </dgm:pt>
    <dgm:pt modelId="{7BD92E27-C971-4FB5-9408-503960157F44}" type="parTrans" cxnId="{187C3615-8F79-4309-810A-FE54E775931D}">
      <dgm:prSet/>
      <dgm:spPr/>
      <dgm:t>
        <a:bodyPr/>
        <a:lstStyle/>
        <a:p>
          <a:endParaRPr lang="en-US"/>
        </a:p>
      </dgm:t>
    </dgm:pt>
    <dgm:pt modelId="{9D26439B-6D17-497A-96F9-BA93D985FDBD}" type="sibTrans" cxnId="{187C3615-8F79-4309-810A-FE54E775931D}">
      <dgm:prSet/>
      <dgm:spPr/>
      <dgm:t>
        <a:bodyPr/>
        <a:lstStyle/>
        <a:p>
          <a:endParaRPr lang="en-US"/>
        </a:p>
      </dgm:t>
    </dgm:pt>
    <dgm:pt modelId="{EA998E95-81BF-4986-887E-75B3CD4EF4E7}">
      <dgm:prSet/>
      <dgm:spPr/>
      <dgm:t>
        <a:bodyPr/>
        <a:lstStyle/>
        <a:p>
          <a:r>
            <a:rPr lang="en-US"/>
            <a:t>DistilBERT fine-tuning using Hugging Face</a:t>
          </a:r>
        </a:p>
      </dgm:t>
    </dgm:pt>
    <dgm:pt modelId="{0B9B7B47-BBC3-4C3B-92A5-8ACCB12EA1FE}" type="parTrans" cxnId="{09BDEC95-3682-44A5-AD9B-C3D300614999}">
      <dgm:prSet/>
      <dgm:spPr/>
      <dgm:t>
        <a:bodyPr/>
        <a:lstStyle/>
        <a:p>
          <a:endParaRPr lang="en-US"/>
        </a:p>
      </dgm:t>
    </dgm:pt>
    <dgm:pt modelId="{04960E73-8F76-47BD-A81D-98D7102D94F8}" type="sibTrans" cxnId="{09BDEC95-3682-44A5-AD9B-C3D300614999}">
      <dgm:prSet/>
      <dgm:spPr/>
      <dgm:t>
        <a:bodyPr/>
        <a:lstStyle/>
        <a:p>
          <a:endParaRPr lang="en-US"/>
        </a:p>
      </dgm:t>
    </dgm:pt>
    <dgm:pt modelId="{ED551927-9B8A-4868-9E4C-280F13E82609}">
      <dgm:prSet/>
      <dgm:spPr/>
      <dgm:t>
        <a:bodyPr/>
        <a:lstStyle/>
        <a:p>
          <a:r>
            <a:rPr lang="en-US"/>
            <a:t>Custom BiLSTM trained end-to-end</a:t>
          </a:r>
        </a:p>
      </dgm:t>
    </dgm:pt>
    <dgm:pt modelId="{3C968327-A129-4F6F-BF38-C6E51A30ECAC}" type="parTrans" cxnId="{136BBED1-871C-4B97-8261-0B1510F7EBF4}">
      <dgm:prSet/>
      <dgm:spPr/>
      <dgm:t>
        <a:bodyPr/>
        <a:lstStyle/>
        <a:p>
          <a:endParaRPr lang="en-US"/>
        </a:p>
      </dgm:t>
    </dgm:pt>
    <dgm:pt modelId="{4716EE78-796D-4BEA-BF75-5F3B8E20FEF3}" type="sibTrans" cxnId="{136BBED1-871C-4B97-8261-0B1510F7EBF4}">
      <dgm:prSet/>
      <dgm:spPr/>
      <dgm:t>
        <a:bodyPr/>
        <a:lstStyle/>
        <a:p>
          <a:endParaRPr lang="en-US"/>
        </a:p>
      </dgm:t>
    </dgm:pt>
    <dgm:pt modelId="{2C37F7F1-725B-4302-8A5B-5745DC01378A}">
      <dgm:prSet/>
      <dgm:spPr/>
      <dgm:t>
        <a:bodyPr/>
        <a:lstStyle/>
        <a:p>
          <a:r>
            <a:rPr lang="en-US"/>
            <a:t>Goal: Compare contextual vs sequential learning.</a:t>
          </a:r>
        </a:p>
      </dgm:t>
    </dgm:pt>
    <dgm:pt modelId="{A89D9875-CC87-4143-A47A-543813201F16}" type="parTrans" cxnId="{DAB9DC59-B133-4B7A-94AA-3558D262C9EB}">
      <dgm:prSet/>
      <dgm:spPr/>
      <dgm:t>
        <a:bodyPr/>
        <a:lstStyle/>
        <a:p>
          <a:endParaRPr lang="en-US"/>
        </a:p>
      </dgm:t>
    </dgm:pt>
    <dgm:pt modelId="{2765C2EE-2262-4BD1-963D-4C97E19B0A3A}" type="sibTrans" cxnId="{DAB9DC59-B133-4B7A-94AA-3558D262C9EB}">
      <dgm:prSet/>
      <dgm:spPr/>
      <dgm:t>
        <a:bodyPr/>
        <a:lstStyle/>
        <a:p>
          <a:endParaRPr lang="en-US"/>
        </a:p>
      </dgm:t>
    </dgm:pt>
    <dgm:pt modelId="{58635731-D547-4174-BEFD-3ADD049928C8}" type="pres">
      <dgm:prSet presAssocID="{F238643B-0663-4E62-8F3A-C1BDDA756B08}" presName="linear" presStyleCnt="0">
        <dgm:presLayoutVars>
          <dgm:animLvl val="lvl"/>
          <dgm:resizeHandles val="exact"/>
        </dgm:presLayoutVars>
      </dgm:prSet>
      <dgm:spPr/>
    </dgm:pt>
    <dgm:pt modelId="{EAE672CC-452B-4419-A5DF-13A9E442B71A}" type="pres">
      <dgm:prSet presAssocID="{45730100-223A-4215-9DE1-7D6E71E1A8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2AA941-F35B-4745-9F8C-F581CAB95F92}" type="pres">
      <dgm:prSet presAssocID="{AA224018-205D-4A0D-A4CB-37BAE73A233F}" presName="spacer" presStyleCnt="0"/>
      <dgm:spPr/>
    </dgm:pt>
    <dgm:pt modelId="{D8EB1B67-3072-4717-A583-6E103460DD02}" type="pres">
      <dgm:prSet presAssocID="{038AFDB6-8354-47F4-B986-E169D9269F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5621FB-C8EB-42FD-A032-F6268E354603}" type="pres">
      <dgm:prSet presAssocID="{9D26439B-6D17-497A-96F9-BA93D985FDBD}" presName="spacer" presStyleCnt="0"/>
      <dgm:spPr/>
    </dgm:pt>
    <dgm:pt modelId="{866CDEA3-7FFB-4695-9266-42615ECE7140}" type="pres">
      <dgm:prSet presAssocID="{EA998E95-81BF-4986-887E-75B3CD4EF4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E89CF6-39C7-4AC4-9496-722C08750046}" type="pres">
      <dgm:prSet presAssocID="{04960E73-8F76-47BD-A81D-98D7102D94F8}" presName="spacer" presStyleCnt="0"/>
      <dgm:spPr/>
    </dgm:pt>
    <dgm:pt modelId="{B6066BD7-E820-42F6-874B-BFB8D0824FB5}" type="pres">
      <dgm:prSet presAssocID="{ED551927-9B8A-4868-9E4C-280F13E826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E43E4B4-E752-4138-A622-5730FF98409E}" type="pres">
      <dgm:prSet presAssocID="{4716EE78-796D-4BEA-BF75-5F3B8E20FEF3}" presName="spacer" presStyleCnt="0"/>
      <dgm:spPr/>
    </dgm:pt>
    <dgm:pt modelId="{39D5BA03-02CC-4376-BADD-6BA3F7BC250B}" type="pres">
      <dgm:prSet presAssocID="{2C37F7F1-725B-4302-8A5B-5745DC0137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87C3615-8F79-4309-810A-FE54E775931D}" srcId="{F238643B-0663-4E62-8F3A-C1BDDA756B08}" destId="{038AFDB6-8354-47F4-B986-E169D9269FFE}" srcOrd="1" destOrd="0" parTransId="{7BD92E27-C971-4FB5-9408-503960157F44}" sibTransId="{9D26439B-6D17-497A-96F9-BA93D985FDBD}"/>
    <dgm:cxn modelId="{239DAC28-E90A-4E0F-818F-C70650DBA6D3}" type="presOf" srcId="{F238643B-0663-4E62-8F3A-C1BDDA756B08}" destId="{58635731-D547-4174-BEFD-3ADD049928C8}" srcOrd="0" destOrd="0" presId="urn:microsoft.com/office/officeart/2005/8/layout/vList2"/>
    <dgm:cxn modelId="{82C26B38-3C3A-4C38-8F70-15BCD9898D94}" type="presOf" srcId="{ED551927-9B8A-4868-9E4C-280F13E82609}" destId="{B6066BD7-E820-42F6-874B-BFB8D0824FB5}" srcOrd="0" destOrd="0" presId="urn:microsoft.com/office/officeart/2005/8/layout/vList2"/>
    <dgm:cxn modelId="{B91EAF65-14D0-45CE-AF35-676CD397CFB6}" type="presOf" srcId="{45730100-223A-4215-9DE1-7D6E71E1A82D}" destId="{EAE672CC-452B-4419-A5DF-13A9E442B71A}" srcOrd="0" destOrd="0" presId="urn:microsoft.com/office/officeart/2005/8/layout/vList2"/>
    <dgm:cxn modelId="{42276D49-5AA8-4350-8A73-E12290746B6E}" type="presOf" srcId="{2C37F7F1-725B-4302-8A5B-5745DC01378A}" destId="{39D5BA03-02CC-4376-BADD-6BA3F7BC250B}" srcOrd="0" destOrd="0" presId="urn:microsoft.com/office/officeart/2005/8/layout/vList2"/>
    <dgm:cxn modelId="{A7C3FC53-ACA6-42BF-BDEE-F4FC9B4A4945}" type="presOf" srcId="{038AFDB6-8354-47F4-B986-E169D9269FFE}" destId="{D8EB1B67-3072-4717-A583-6E103460DD02}" srcOrd="0" destOrd="0" presId="urn:microsoft.com/office/officeart/2005/8/layout/vList2"/>
    <dgm:cxn modelId="{DAB9DC59-B133-4B7A-94AA-3558D262C9EB}" srcId="{F238643B-0663-4E62-8F3A-C1BDDA756B08}" destId="{2C37F7F1-725B-4302-8A5B-5745DC01378A}" srcOrd="4" destOrd="0" parTransId="{A89D9875-CC87-4143-A47A-543813201F16}" sibTransId="{2765C2EE-2262-4BD1-963D-4C97E19B0A3A}"/>
    <dgm:cxn modelId="{1530AA81-7081-4BCD-A76C-F2AC03F49569}" srcId="{F238643B-0663-4E62-8F3A-C1BDDA756B08}" destId="{45730100-223A-4215-9DE1-7D6E71E1A82D}" srcOrd="0" destOrd="0" parTransId="{834094DB-0616-4A95-B287-4E311C6FB46F}" sibTransId="{AA224018-205D-4A0D-A4CB-37BAE73A233F}"/>
    <dgm:cxn modelId="{09BDEC95-3682-44A5-AD9B-C3D300614999}" srcId="{F238643B-0663-4E62-8F3A-C1BDDA756B08}" destId="{EA998E95-81BF-4986-887E-75B3CD4EF4E7}" srcOrd="2" destOrd="0" parTransId="{0B9B7B47-BBC3-4C3B-92A5-8ACCB12EA1FE}" sibTransId="{04960E73-8F76-47BD-A81D-98D7102D94F8}"/>
    <dgm:cxn modelId="{136BBED1-871C-4B97-8261-0B1510F7EBF4}" srcId="{F238643B-0663-4E62-8F3A-C1BDDA756B08}" destId="{ED551927-9B8A-4868-9E4C-280F13E82609}" srcOrd="3" destOrd="0" parTransId="{3C968327-A129-4F6F-BF38-C6E51A30ECAC}" sibTransId="{4716EE78-796D-4BEA-BF75-5F3B8E20FEF3}"/>
    <dgm:cxn modelId="{E49368E3-DCFA-42BE-A53C-C1DC1776F0E6}" type="presOf" srcId="{EA998E95-81BF-4986-887E-75B3CD4EF4E7}" destId="{866CDEA3-7FFB-4695-9266-42615ECE7140}" srcOrd="0" destOrd="0" presId="urn:microsoft.com/office/officeart/2005/8/layout/vList2"/>
    <dgm:cxn modelId="{20F70C58-0A46-4DDD-BF09-7FA347DB3CEF}" type="presParOf" srcId="{58635731-D547-4174-BEFD-3ADD049928C8}" destId="{EAE672CC-452B-4419-A5DF-13A9E442B71A}" srcOrd="0" destOrd="0" presId="urn:microsoft.com/office/officeart/2005/8/layout/vList2"/>
    <dgm:cxn modelId="{98A527A2-E926-4A3F-A36E-CA273DCA1F76}" type="presParOf" srcId="{58635731-D547-4174-BEFD-3ADD049928C8}" destId="{432AA941-F35B-4745-9F8C-F581CAB95F92}" srcOrd="1" destOrd="0" presId="urn:microsoft.com/office/officeart/2005/8/layout/vList2"/>
    <dgm:cxn modelId="{E62B047E-EC33-4E40-9AF1-549616A2A38D}" type="presParOf" srcId="{58635731-D547-4174-BEFD-3ADD049928C8}" destId="{D8EB1B67-3072-4717-A583-6E103460DD02}" srcOrd="2" destOrd="0" presId="urn:microsoft.com/office/officeart/2005/8/layout/vList2"/>
    <dgm:cxn modelId="{056AE1DB-DA1A-405D-975E-ABCAF178B777}" type="presParOf" srcId="{58635731-D547-4174-BEFD-3ADD049928C8}" destId="{9F5621FB-C8EB-42FD-A032-F6268E354603}" srcOrd="3" destOrd="0" presId="urn:microsoft.com/office/officeart/2005/8/layout/vList2"/>
    <dgm:cxn modelId="{8CB2DB44-36F0-4A02-8635-072788CCB6A2}" type="presParOf" srcId="{58635731-D547-4174-BEFD-3ADD049928C8}" destId="{866CDEA3-7FFB-4695-9266-42615ECE7140}" srcOrd="4" destOrd="0" presId="urn:microsoft.com/office/officeart/2005/8/layout/vList2"/>
    <dgm:cxn modelId="{9FE0E836-9AB2-47D6-94C4-B3FC3A8CF7A7}" type="presParOf" srcId="{58635731-D547-4174-BEFD-3ADD049928C8}" destId="{A2E89CF6-39C7-4AC4-9496-722C08750046}" srcOrd="5" destOrd="0" presId="urn:microsoft.com/office/officeart/2005/8/layout/vList2"/>
    <dgm:cxn modelId="{F1E385D2-D00B-46DA-AE2F-30CE1C13B153}" type="presParOf" srcId="{58635731-D547-4174-BEFD-3ADD049928C8}" destId="{B6066BD7-E820-42F6-874B-BFB8D0824FB5}" srcOrd="6" destOrd="0" presId="urn:microsoft.com/office/officeart/2005/8/layout/vList2"/>
    <dgm:cxn modelId="{F05B47B0-2DD1-40EE-982C-2AEAC4F1E44A}" type="presParOf" srcId="{58635731-D547-4174-BEFD-3ADD049928C8}" destId="{3E43E4B4-E752-4138-A622-5730FF98409E}" srcOrd="7" destOrd="0" presId="urn:microsoft.com/office/officeart/2005/8/layout/vList2"/>
    <dgm:cxn modelId="{7E68AE9E-112B-474F-AC7C-A01C0A956B23}" type="presParOf" srcId="{58635731-D547-4174-BEFD-3ADD049928C8}" destId="{39D5BA03-02CC-4376-BADD-6BA3F7BC25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5B95E-5BF4-4F93-AAC5-83916030916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ED8A05-A50D-46F3-AD46-47539E0A6D1F}">
      <dgm:prSet/>
      <dgm:spPr/>
      <dgm:t>
        <a:bodyPr/>
        <a:lstStyle/>
        <a:p>
          <a:r>
            <a:rPr lang="en-US"/>
            <a:t>Model | Accuracy | F1-Score</a:t>
          </a:r>
        </a:p>
      </dgm:t>
    </dgm:pt>
    <dgm:pt modelId="{1158EDAF-6C97-4037-B3C1-0423495F8DE5}" type="parTrans" cxnId="{ACA27263-0D7F-41B2-A44C-7C844BFC9ADA}">
      <dgm:prSet/>
      <dgm:spPr/>
      <dgm:t>
        <a:bodyPr/>
        <a:lstStyle/>
        <a:p>
          <a:endParaRPr lang="en-US"/>
        </a:p>
      </dgm:t>
    </dgm:pt>
    <dgm:pt modelId="{C29B306E-1C64-4E63-BEA2-A7C62F5E59A8}" type="sibTrans" cxnId="{ACA27263-0D7F-41B2-A44C-7C844BFC9ADA}">
      <dgm:prSet/>
      <dgm:spPr/>
      <dgm:t>
        <a:bodyPr/>
        <a:lstStyle/>
        <a:p>
          <a:endParaRPr lang="en-US"/>
        </a:p>
      </dgm:t>
    </dgm:pt>
    <dgm:pt modelId="{0A34DBFC-57BF-4611-9487-1BB37B38E418}">
      <dgm:prSet/>
      <dgm:spPr/>
      <dgm:t>
        <a:bodyPr/>
        <a:lstStyle/>
        <a:p>
          <a:r>
            <a:rPr lang="en-US"/>
            <a:t>RNN | 78% | 75%</a:t>
          </a:r>
        </a:p>
      </dgm:t>
    </dgm:pt>
    <dgm:pt modelId="{25FA9F50-640F-4592-9320-828BE43E3881}" type="parTrans" cxnId="{E0699C06-13F8-4A94-9A00-0061593D653D}">
      <dgm:prSet/>
      <dgm:spPr/>
      <dgm:t>
        <a:bodyPr/>
        <a:lstStyle/>
        <a:p>
          <a:endParaRPr lang="en-US"/>
        </a:p>
      </dgm:t>
    </dgm:pt>
    <dgm:pt modelId="{945587DF-4BD6-458E-A061-3E0F0719CA21}" type="sibTrans" cxnId="{E0699C06-13F8-4A94-9A00-0061593D653D}">
      <dgm:prSet/>
      <dgm:spPr/>
      <dgm:t>
        <a:bodyPr/>
        <a:lstStyle/>
        <a:p>
          <a:endParaRPr lang="en-US"/>
        </a:p>
      </dgm:t>
    </dgm:pt>
    <dgm:pt modelId="{2D7833DA-3897-426B-BB96-7FE3C9EA9978}">
      <dgm:prSet/>
      <dgm:spPr/>
      <dgm:t>
        <a:bodyPr/>
        <a:lstStyle/>
        <a:p>
          <a:r>
            <a:rPr lang="en-US"/>
            <a:t>GRU | 82% | 80%</a:t>
          </a:r>
        </a:p>
      </dgm:t>
    </dgm:pt>
    <dgm:pt modelId="{AD002E94-9C89-4C91-8AFE-ED247727EE77}" type="parTrans" cxnId="{3398DA49-B864-404E-8A98-406C0C9CBCC0}">
      <dgm:prSet/>
      <dgm:spPr/>
      <dgm:t>
        <a:bodyPr/>
        <a:lstStyle/>
        <a:p>
          <a:endParaRPr lang="en-US"/>
        </a:p>
      </dgm:t>
    </dgm:pt>
    <dgm:pt modelId="{1231C6E7-1954-4FE2-B48F-D74F3E7884FB}" type="sibTrans" cxnId="{3398DA49-B864-404E-8A98-406C0C9CBCC0}">
      <dgm:prSet/>
      <dgm:spPr/>
      <dgm:t>
        <a:bodyPr/>
        <a:lstStyle/>
        <a:p>
          <a:endParaRPr lang="en-US"/>
        </a:p>
      </dgm:t>
    </dgm:pt>
    <dgm:pt modelId="{89A5ED03-49E0-410F-BF0B-C5DDDBFE74FA}">
      <dgm:prSet/>
      <dgm:spPr/>
      <dgm:t>
        <a:bodyPr/>
        <a:lstStyle/>
        <a:p>
          <a:r>
            <a:rPr lang="en-US"/>
            <a:t>SVM | 76% | 72%</a:t>
          </a:r>
        </a:p>
      </dgm:t>
    </dgm:pt>
    <dgm:pt modelId="{6038C8B6-A3A9-4C33-A02F-05C8013C4ADC}" type="parTrans" cxnId="{FD956400-9542-4A9B-9D11-ECBADB5A7B60}">
      <dgm:prSet/>
      <dgm:spPr/>
      <dgm:t>
        <a:bodyPr/>
        <a:lstStyle/>
        <a:p>
          <a:endParaRPr lang="en-US"/>
        </a:p>
      </dgm:t>
    </dgm:pt>
    <dgm:pt modelId="{D58BE980-AC4E-4D54-8C96-03C42BBBB36A}" type="sibTrans" cxnId="{FD956400-9542-4A9B-9D11-ECBADB5A7B60}">
      <dgm:prSet/>
      <dgm:spPr/>
      <dgm:t>
        <a:bodyPr/>
        <a:lstStyle/>
        <a:p>
          <a:endParaRPr lang="en-US"/>
        </a:p>
      </dgm:t>
    </dgm:pt>
    <dgm:pt modelId="{13675761-0A11-4AEA-A0AB-0D25379DD708}">
      <dgm:prSet/>
      <dgm:spPr/>
      <dgm:t>
        <a:bodyPr/>
        <a:lstStyle/>
        <a:p>
          <a:r>
            <a:rPr lang="en-US"/>
            <a:t>DistilBERT | 81–90% | 0.88–0.90</a:t>
          </a:r>
        </a:p>
      </dgm:t>
    </dgm:pt>
    <dgm:pt modelId="{3A9EFDF1-2DDB-4572-B124-B91632353C56}" type="parTrans" cxnId="{B745088E-14E4-4DAB-8BDA-1FC5001C2A01}">
      <dgm:prSet/>
      <dgm:spPr/>
      <dgm:t>
        <a:bodyPr/>
        <a:lstStyle/>
        <a:p>
          <a:endParaRPr lang="en-US"/>
        </a:p>
      </dgm:t>
    </dgm:pt>
    <dgm:pt modelId="{9D920F32-E8EA-4297-8BD3-AACD224DCE34}" type="sibTrans" cxnId="{B745088E-14E4-4DAB-8BDA-1FC5001C2A01}">
      <dgm:prSet/>
      <dgm:spPr/>
      <dgm:t>
        <a:bodyPr/>
        <a:lstStyle/>
        <a:p>
          <a:endParaRPr lang="en-US"/>
        </a:p>
      </dgm:t>
    </dgm:pt>
    <dgm:pt modelId="{D18BE3CE-22E6-4F93-8BA9-E0C79681C272}">
      <dgm:prSet/>
      <dgm:spPr/>
      <dgm:t>
        <a:bodyPr/>
        <a:lstStyle/>
        <a:p>
          <a:r>
            <a:rPr lang="en-US"/>
            <a:t>BiLSTM | 87–90% | 0.89–0.91</a:t>
          </a:r>
        </a:p>
      </dgm:t>
    </dgm:pt>
    <dgm:pt modelId="{BBFB08AB-97F2-435B-B09A-ECCFC1310EB5}" type="parTrans" cxnId="{8650E5F5-93E1-44B4-84FC-C933E245676A}">
      <dgm:prSet/>
      <dgm:spPr/>
      <dgm:t>
        <a:bodyPr/>
        <a:lstStyle/>
        <a:p>
          <a:endParaRPr lang="en-US"/>
        </a:p>
      </dgm:t>
    </dgm:pt>
    <dgm:pt modelId="{8554FECE-46CF-4986-AB00-7DCFBF29F82A}" type="sibTrans" cxnId="{8650E5F5-93E1-44B4-84FC-C933E245676A}">
      <dgm:prSet/>
      <dgm:spPr/>
      <dgm:t>
        <a:bodyPr/>
        <a:lstStyle/>
        <a:p>
          <a:endParaRPr lang="en-US"/>
        </a:p>
      </dgm:t>
    </dgm:pt>
    <dgm:pt modelId="{D321D734-F5AD-44F4-BE92-9C79CB7D57ED}">
      <dgm:prSet/>
      <dgm:spPr/>
      <dgm:t>
        <a:bodyPr/>
        <a:lstStyle/>
        <a:p>
          <a:r>
            <a:rPr lang="en-US"/>
            <a:t>BiLSTM achieved strong accuracy and lower computational cost.</a:t>
          </a:r>
        </a:p>
      </dgm:t>
    </dgm:pt>
    <dgm:pt modelId="{FA130A3C-9779-47C8-A184-DBBD2888DDB8}" type="parTrans" cxnId="{4047B5E0-61FF-4954-8095-B64969838872}">
      <dgm:prSet/>
      <dgm:spPr/>
      <dgm:t>
        <a:bodyPr/>
        <a:lstStyle/>
        <a:p>
          <a:endParaRPr lang="en-US"/>
        </a:p>
      </dgm:t>
    </dgm:pt>
    <dgm:pt modelId="{0B864403-4679-4FA5-A0E9-B3C52C0142C0}" type="sibTrans" cxnId="{4047B5E0-61FF-4954-8095-B64969838872}">
      <dgm:prSet/>
      <dgm:spPr/>
      <dgm:t>
        <a:bodyPr/>
        <a:lstStyle/>
        <a:p>
          <a:endParaRPr lang="en-US"/>
        </a:p>
      </dgm:t>
    </dgm:pt>
    <dgm:pt modelId="{63188658-D2D2-428B-BAA5-DA2011ACD2D7}" type="pres">
      <dgm:prSet presAssocID="{30A5B95E-5BF4-4F93-AAC5-839160309161}" presName="diagram" presStyleCnt="0">
        <dgm:presLayoutVars>
          <dgm:dir/>
          <dgm:resizeHandles val="exact"/>
        </dgm:presLayoutVars>
      </dgm:prSet>
      <dgm:spPr/>
    </dgm:pt>
    <dgm:pt modelId="{334EDEDA-45C8-4A52-BE6B-4C38893B77DA}" type="pres">
      <dgm:prSet presAssocID="{FCED8A05-A50D-46F3-AD46-47539E0A6D1F}" presName="node" presStyleLbl="node1" presStyleIdx="0" presStyleCnt="7">
        <dgm:presLayoutVars>
          <dgm:bulletEnabled val="1"/>
        </dgm:presLayoutVars>
      </dgm:prSet>
      <dgm:spPr/>
    </dgm:pt>
    <dgm:pt modelId="{0296AA76-F24D-4B3D-B7B5-3BB84C9A3B94}" type="pres">
      <dgm:prSet presAssocID="{C29B306E-1C64-4E63-BEA2-A7C62F5E59A8}" presName="sibTrans" presStyleCnt="0"/>
      <dgm:spPr/>
    </dgm:pt>
    <dgm:pt modelId="{AC7CAAFF-07FF-4691-A896-3AF3BA54BABA}" type="pres">
      <dgm:prSet presAssocID="{0A34DBFC-57BF-4611-9487-1BB37B38E418}" presName="node" presStyleLbl="node1" presStyleIdx="1" presStyleCnt="7">
        <dgm:presLayoutVars>
          <dgm:bulletEnabled val="1"/>
        </dgm:presLayoutVars>
      </dgm:prSet>
      <dgm:spPr/>
    </dgm:pt>
    <dgm:pt modelId="{56744002-9479-4CEF-9721-F4F796147FCC}" type="pres">
      <dgm:prSet presAssocID="{945587DF-4BD6-458E-A061-3E0F0719CA21}" presName="sibTrans" presStyleCnt="0"/>
      <dgm:spPr/>
    </dgm:pt>
    <dgm:pt modelId="{53859FB5-F420-4A77-A147-10EE357A4B2F}" type="pres">
      <dgm:prSet presAssocID="{2D7833DA-3897-426B-BB96-7FE3C9EA9978}" presName="node" presStyleLbl="node1" presStyleIdx="2" presStyleCnt="7">
        <dgm:presLayoutVars>
          <dgm:bulletEnabled val="1"/>
        </dgm:presLayoutVars>
      </dgm:prSet>
      <dgm:spPr/>
    </dgm:pt>
    <dgm:pt modelId="{2C40532B-F869-4972-94B8-170126CBFE53}" type="pres">
      <dgm:prSet presAssocID="{1231C6E7-1954-4FE2-B48F-D74F3E7884FB}" presName="sibTrans" presStyleCnt="0"/>
      <dgm:spPr/>
    </dgm:pt>
    <dgm:pt modelId="{1AB3B380-E2AA-41FF-BD91-4F8D741C32D1}" type="pres">
      <dgm:prSet presAssocID="{89A5ED03-49E0-410F-BF0B-C5DDDBFE74FA}" presName="node" presStyleLbl="node1" presStyleIdx="3" presStyleCnt="7">
        <dgm:presLayoutVars>
          <dgm:bulletEnabled val="1"/>
        </dgm:presLayoutVars>
      </dgm:prSet>
      <dgm:spPr/>
    </dgm:pt>
    <dgm:pt modelId="{282B2DEE-FA09-4D12-B7D5-F2EFA387B6D7}" type="pres">
      <dgm:prSet presAssocID="{D58BE980-AC4E-4D54-8C96-03C42BBBB36A}" presName="sibTrans" presStyleCnt="0"/>
      <dgm:spPr/>
    </dgm:pt>
    <dgm:pt modelId="{5F5B2194-3E2B-4252-84F7-958436B38FEA}" type="pres">
      <dgm:prSet presAssocID="{13675761-0A11-4AEA-A0AB-0D25379DD708}" presName="node" presStyleLbl="node1" presStyleIdx="4" presStyleCnt="7">
        <dgm:presLayoutVars>
          <dgm:bulletEnabled val="1"/>
        </dgm:presLayoutVars>
      </dgm:prSet>
      <dgm:spPr/>
    </dgm:pt>
    <dgm:pt modelId="{E2C88BCE-590D-4F7B-B94A-2FEB5D546258}" type="pres">
      <dgm:prSet presAssocID="{9D920F32-E8EA-4297-8BD3-AACD224DCE34}" presName="sibTrans" presStyleCnt="0"/>
      <dgm:spPr/>
    </dgm:pt>
    <dgm:pt modelId="{FD1AFEBD-9293-44A1-AE58-2B11534CF758}" type="pres">
      <dgm:prSet presAssocID="{D18BE3CE-22E6-4F93-8BA9-E0C79681C272}" presName="node" presStyleLbl="node1" presStyleIdx="5" presStyleCnt="7">
        <dgm:presLayoutVars>
          <dgm:bulletEnabled val="1"/>
        </dgm:presLayoutVars>
      </dgm:prSet>
      <dgm:spPr/>
    </dgm:pt>
    <dgm:pt modelId="{F0A28E28-D6E7-486C-9AC0-6D8A315658A1}" type="pres">
      <dgm:prSet presAssocID="{8554FECE-46CF-4986-AB00-7DCFBF29F82A}" presName="sibTrans" presStyleCnt="0"/>
      <dgm:spPr/>
    </dgm:pt>
    <dgm:pt modelId="{4C1B7171-102D-40DD-94B9-428C63B08AE5}" type="pres">
      <dgm:prSet presAssocID="{D321D734-F5AD-44F4-BE92-9C79CB7D57ED}" presName="node" presStyleLbl="node1" presStyleIdx="6" presStyleCnt="7">
        <dgm:presLayoutVars>
          <dgm:bulletEnabled val="1"/>
        </dgm:presLayoutVars>
      </dgm:prSet>
      <dgm:spPr/>
    </dgm:pt>
  </dgm:ptLst>
  <dgm:cxnLst>
    <dgm:cxn modelId="{FD956400-9542-4A9B-9D11-ECBADB5A7B60}" srcId="{30A5B95E-5BF4-4F93-AAC5-839160309161}" destId="{89A5ED03-49E0-410F-BF0B-C5DDDBFE74FA}" srcOrd="3" destOrd="0" parTransId="{6038C8B6-A3A9-4C33-A02F-05C8013C4ADC}" sibTransId="{D58BE980-AC4E-4D54-8C96-03C42BBBB36A}"/>
    <dgm:cxn modelId="{E0699C06-13F8-4A94-9A00-0061593D653D}" srcId="{30A5B95E-5BF4-4F93-AAC5-839160309161}" destId="{0A34DBFC-57BF-4611-9487-1BB37B38E418}" srcOrd="1" destOrd="0" parTransId="{25FA9F50-640F-4592-9320-828BE43E3881}" sibTransId="{945587DF-4BD6-458E-A061-3E0F0719CA21}"/>
    <dgm:cxn modelId="{BC605641-9997-41FC-AB8A-2B9D12B9873F}" type="presOf" srcId="{FCED8A05-A50D-46F3-AD46-47539E0A6D1F}" destId="{334EDEDA-45C8-4A52-BE6B-4C38893B77DA}" srcOrd="0" destOrd="0" presId="urn:microsoft.com/office/officeart/2005/8/layout/default"/>
    <dgm:cxn modelId="{ACA27263-0D7F-41B2-A44C-7C844BFC9ADA}" srcId="{30A5B95E-5BF4-4F93-AAC5-839160309161}" destId="{FCED8A05-A50D-46F3-AD46-47539E0A6D1F}" srcOrd="0" destOrd="0" parTransId="{1158EDAF-6C97-4037-B3C1-0423495F8DE5}" sibTransId="{C29B306E-1C64-4E63-BEA2-A7C62F5E59A8}"/>
    <dgm:cxn modelId="{BEDE8A48-1477-4E57-AAFB-DF3850691BD6}" type="presOf" srcId="{0A34DBFC-57BF-4611-9487-1BB37B38E418}" destId="{AC7CAAFF-07FF-4691-A896-3AF3BA54BABA}" srcOrd="0" destOrd="0" presId="urn:microsoft.com/office/officeart/2005/8/layout/default"/>
    <dgm:cxn modelId="{3398DA49-B864-404E-8A98-406C0C9CBCC0}" srcId="{30A5B95E-5BF4-4F93-AAC5-839160309161}" destId="{2D7833DA-3897-426B-BB96-7FE3C9EA9978}" srcOrd="2" destOrd="0" parTransId="{AD002E94-9C89-4C91-8AFE-ED247727EE77}" sibTransId="{1231C6E7-1954-4FE2-B48F-D74F3E7884FB}"/>
    <dgm:cxn modelId="{39F84A84-FAD5-4821-ADED-6D55FECF8564}" type="presOf" srcId="{D18BE3CE-22E6-4F93-8BA9-E0C79681C272}" destId="{FD1AFEBD-9293-44A1-AE58-2B11534CF758}" srcOrd="0" destOrd="0" presId="urn:microsoft.com/office/officeart/2005/8/layout/default"/>
    <dgm:cxn modelId="{05726988-F8C3-41F7-AC84-EB3FEEF45188}" type="presOf" srcId="{2D7833DA-3897-426B-BB96-7FE3C9EA9978}" destId="{53859FB5-F420-4A77-A147-10EE357A4B2F}" srcOrd="0" destOrd="0" presId="urn:microsoft.com/office/officeart/2005/8/layout/default"/>
    <dgm:cxn modelId="{B745088E-14E4-4DAB-8BDA-1FC5001C2A01}" srcId="{30A5B95E-5BF4-4F93-AAC5-839160309161}" destId="{13675761-0A11-4AEA-A0AB-0D25379DD708}" srcOrd="4" destOrd="0" parTransId="{3A9EFDF1-2DDB-4572-B124-B91632353C56}" sibTransId="{9D920F32-E8EA-4297-8BD3-AACD224DCE34}"/>
    <dgm:cxn modelId="{7DDC07A0-AEAC-43F8-96EC-D80B5B8B8583}" type="presOf" srcId="{D321D734-F5AD-44F4-BE92-9C79CB7D57ED}" destId="{4C1B7171-102D-40DD-94B9-428C63B08AE5}" srcOrd="0" destOrd="0" presId="urn:microsoft.com/office/officeart/2005/8/layout/default"/>
    <dgm:cxn modelId="{B4D829BC-C31D-441E-982D-E9BFCA384756}" type="presOf" srcId="{30A5B95E-5BF4-4F93-AAC5-839160309161}" destId="{63188658-D2D2-428B-BAA5-DA2011ACD2D7}" srcOrd="0" destOrd="0" presId="urn:microsoft.com/office/officeart/2005/8/layout/default"/>
    <dgm:cxn modelId="{595014D1-0D55-450E-871E-EF13A8DA54B2}" type="presOf" srcId="{89A5ED03-49E0-410F-BF0B-C5DDDBFE74FA}" destId="{1AB3B380-E2AA-41FF-BD91-4F8D741C32D1}" srcOrd="0" destOrd="0" presId="urn:microsoft.com/office/officeart/2005/8/layout/default"/>
    <dgm:cxn modelId="{7610B9D5-C87A-4D38-94CB-A5AC023B9478}" type="presOf" srcId="{13675761-0A11-4AEA-A0AB-0D25379DD708}" destId="{5F5B2194-3E2B-4252-84F7-958436B38FEA}" srcOrd="0" destOrd="0" presId="urn:microsoft.com/office/officeart/2005/8/layout/default"/>
    <dgm:cxn modelId="{4047B5E0-61FF-4954-8095-B64969838872}" srcId="{30A5B95E-5BF4-4F93-AAC5-839160309161}" destId="{D321D734-F5AD-44F4-BE92-9C79CB7D57ED}" srcOrd="6" destOrd="0" parTransId="{FA130A3C-9779-47C8-A184-DBBD2888DDB8}" sibTransId="{0B864403-4679-4FA5-A0E9-B3C52C0142C0}"/>
    <dgm:cxn modelId="{8650E5F5-93E1-44B4-84FC-C933E245676A}" srcId="{30A5B95E-5BF4-4F93-AAC5-839160309161}" destId="{D18BE3CE-22E6-4F93-8BA9-E0C79681C272}" srcOrd="5" destOrd="0" parTransId="{BBFB08AB-97F2-435B-B09A-ECCFC1310EB5}" sibTransId="{8554FECE-46CF-4986-AB00-7DCFBF29F82A}"/>
    <dgm:cxn modelId="{69A59A4B-1137-427D-8951-35842EDEF4D1}" type="presParOf" srcId="{63188658-D2D2-428B-BAA5-DA2011ACD2D7}" destId="{334EDEDA-45C8-4A52-BE6B-4C38893B77DA}" srcOrd="0" destOrd="0" presId="urn:microsoft.com/office/officeart/2005/8/layout/default"/>
    <dgm:cxn modelId="{0F1DA41A-1122-44A5-8375-C936DC7BEAB1}" type="presParOf" srcId="{63188658-D2D2-428B-BAA5-DA2011ACD2D7}" destId="{0296AA76-F24D-4B3D-B7B5-3BB84C9A3B94}" srcOrd="1" destOrd="0" presId="urn:microsoft.com/office/officeart/2005/8/layout/default"/>
    <dgm:cxn modelId="{BC902A35-A1FF-43B5-93EF-656520151029}" type="presParOf" srcId="{63188658-D2D2-428B-BAA5-DA2011ACD2D7}" destId="{AC7CAAFF-07FF-4691-A896-3AF3BA54BABA}" srcOrd="2" destOrd="0" presId="urn:microsoft.com/office/officeart/2005/8/layout/default"/>
    <dgm:cxn modelId="{93D58645-5121-49F3-B4F4-1805E03E0340}" type="presParOf" srcId="{63188658-D2D2-428B-BAA5-DA2011ACD2D7}" destId="{56744002-9479-4CEF-9721-F4F796147FCC}" srcOrd="3" destOrd="0" presId="urn:microsoft.com/office/officeart/2005/8/layout/default"/>
    <dgm:cxn modelId="{B7D4F1D0-FEF1-4474-AC9B-01917897E0D2}" type="presParOf" srcId="{63188658-D2D2-428B-BAA5-DA2011ACD2D7}" destId="{53859FB5-F420-4A77-A147-10EE357A4B2F}" srcOrd="4" destOrd="0" presId="urn:microsoft.com/office/officeart/2005/8/layout/default"/>
    <dgm:cxn modelId="{AA904B24-51CA-4A67-AD70-977014F4959F}" type="presParOf" srcId="{63188658-D2D2-428B-BAA5-DA2011ACD2D7}" destId="{2C40532B-F869-4972-94B8-170126CBFE53}" srcOrd="5" destOrd="0" presId="urn:microsoft.com/office/officeart/2005/8/layout/default"/>
    <dgm:cxn modelId="{A00A9527-6DE8-4C7F-B525-6F30F4635DE0}" type="presParOf" srcId="{63188658-D2D2-428B-BAA5-DA2011ACD2D7}" destId="{1AB3B380-E2AA-41FF-BD91-4F8D741C32D1}" srcOrd="6" destOrd="0" presId="urn:microsoft.com/office/officeart/2005/8/layout/default"/>
    <dgm:cxn modelId="{1FB4651F-4989-4539-B198-24E4749FA117}" type="presParOf" srcId="{63188658-D2D2-428B-BAA5-DA2011ACD2D7}" destId="{282B2DEE-FA09-4D12-B7D5-F2EFA387B6D7}" srcOrd="7" destOrd="0" presId="urn:microsoft.com/office/officeart/2005/8/layout/default"/>
    <dgm:cxn modelId="{8ABE0A89-8443-40E2-9AC1-3620E39782D8}" type="presParOf" srcId="{63188658-D2D2-428B-BAA5-DA2011ACD2D7}" destId="{5F5B2194-3E2B-4252-84F7-958436B38FEA}" srcOrd="8" destOrd="0" presId="urn:microsoft.com/office/officeart/2005/8/layout/default"/>
    <dgm:cxn modelId="{42C0CBAB-B5A4-4AFE-9B42-317CF720E6A8}" type="presParOf" srcId="{63188658-D2D2-428B-BAA5-DA2011ACD2D7}" destId="{E2C88BCE-590D-4F7B-B94A-2FEB5D546258}" srcOrd="9" destOrd="0" presId="urn:microsoft.com/office/officeart/2005/8/layout/default"/>
    <dgm:cxn modelId="{E58973A0-C098-4EB5-91FB-E2792E624DD7}" type="presParOf" srcId="{63188658-D2D2-428B-BAA5-DA2011ACD2D7}" destId="{FD1AFEBD-9293-44A1-AE58-2B11534CF758}" srcOrd="10" destOrd="0" presId="urn:microsoft.com/office/officeart/2005/8/layout/default"/>
    <dgm:cxn modelId="{D3CBA1A4-0EE7-4816-9EE9-0C9CD58AFC11}" type="presParOf" srcId="{63188658-D2D2-428B-BAA5-DA2011ACD2D7}" destId="{F0A28E28-D6E7-486C-9AC0-6D8A315658A1}" srcOrd="11" destOrd="0" presId="urn:microsoft.com/office/officeart/2005/8/layout/default"/>
    <dgm:cxn modelId="{EDC75E44-B52A-4600-ABC2-11C685B1AF8A}" type="presParOf" srcId="{63188658-D2D2-428B-BAA5-DA2011ACD2D7}" destId="{4C1B7171-102D-40DD-94B9-428C63B08AE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493D2F-CFF7-4084-BEA9-4BDAD5A05168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D249DB-3CA8-4C12-A26E-971454727FBD}">
      <dgm:prSet/>
      <dgm:spPr/>
      <dgm:t>
        <a:bodyPr/>
        <a:lstStyle/>
        <a:p>
          <a:r>
            <a:rPr lang="en-US" dirty="0"/>
            <a:t>Added synthetic samples for minority classes (Bipolar, Suicidal, Personality Disorder)</a:t>
          </a:r>
        </a:p>
      </dgm:t>
    </dgm:pt>
    <dgm:pt modelId="{76D5BB46-8A84-42E2-91BF-C85E984FE68F}" type="parTrans" cxnId="{DD03F362-2471-406A-9F14-3EDA3FB69853}">
      <dgm:prSet/>
      <dgm:spPr/>
      <dgm:t>
        <a:bodyPr/>
        <a:lstStyle/>
        <a:p>
          <a:endParaRPr lang="en-US"/>
        </a:p>
      </dgm:t>
    </dgm:pt>
    <dgm:pt modelId="{8F4F476A-803B-40B0-B5CA-5527025CCD68}" type="sibTrans" cxnId="{DD03F362-2471-406A-9F14-3EDA3FB69853}">
      <dgm:prSet/>
      <dgm:spPr/>
      <dgm:t>
        <a:bodyPr/>
        <a:lstStyle/>
        <a:p>
          <a:endParaRPr lang="en-US"/>
        </a:p>
      </dgm:t>
    </dgm:pt>
    <dgm:pt modelId="{EC9CA714-A0EE-4258-8DF1-BA6BF8637C52}">
      <dgm:prSet/>
      <dgm:spPr/>
      <dgm:t>
        <a:bodyPr/>
        <a:lstStyle/>
        <a:p>
          <a:r>
            <a:rPr lang="en-US" dirty="0"/>
            <a:t>Used NLP synonym augmentation (</a:t>
          </a:r>
          <a:r>
            <a:rPr lang="en-US" dirty="0" err="1"/>
            <a:t>nlpaug</a:t>
          </a:r>
          <a:r>
            <a:rPr lang="en-US" dirty="0"/>
            <a:t>)</a:t>
          </a:r>
        </a:p>
      </dgm:t>
    </dgm:pt>
    <dgm:pt modelId="{A9D10BB6-6AFC-47E3-9F07-E39F93E2CCD2}" type="parTrans" cxnId="{D2532388-16D1-4B3B-8084-268AC55BFEF8}">
      <dgm:prSet/>
      <dgm:spPr/>
      <dgm:t>
        <a:bodyPr/>
        <a:lstStyle/>
        <a:p>
          <a:endParaRPr lang="en-US"/>
        </a:p>
      </dgm:t>
    </dgm:pt>
    <dgm:pt modelId="{63B0B77D-1076-4FA4-AD54-FD1F7464E9A8}" type="sibTrans" cxnId="{D2532388-16D1-4B3B-8084-268AC55BFEF8}">
      <dgm:prSet/>
      <dgm:spPr/>
      <dgm:t>
        <a:bodyPr/>
        <a:lstStyle/>
        <a:p>
          <a:endParaRPr lang="en-US"/>
        </a:p>
      </dgm:t>
    </dgm:pt>
    <dgm:pt modelId="{2A45C78F-6AA7-42E7-AC6E-11556DDB91AB}">
      <dgm:prSet/>
      <dgm:spPr/>
      <dgm:t>
        <a:bodyPr/>
        <a:lstStyle/>
        <a:p>
          <a:r>
            <a:rPr lang="en-US" dirty="0"/>
            <a:t>Improved minority F1 by +5–8%</a:t>
          </a:r>
        </a:p>
      </dgm:t>
    </dgm:pt>
    <dgm:pt modelId="{DBC1D6E2-B9CF-4A75-964E-6F0BC5286845}" type="parTrans" cxnId="{3B72B5F6-3798-4331-954F-B43168820A95}">
      <dgm:prSet/>
      <dgm:spPr/>
      <dgm:t>
        <a:bodyPr/>
        <a:lstStyle/>
        <a:p>
          <a:endParaRPr lang="en-US"/>
        </a:p>
      </dgm:t>
    </dgm:pt>
    <dgm:pt modelId="{07593C7B-B4E5-4FB5-8FBA-6EE8EDD0CCE9}" type="sibTrans" cxnId="{3B72B5F6-3798-4331-954F-B43168820A95}">
      <dgm:prSet/>
      <dgm:spPr/>
      <dgm:t>
        <a:bodyPr/>
        <a:lstStyle/>
        <a:p>
          <a:endParaRPr lang="en-US"/>
        </a:p>
      </dgm:t>
    </dgm:pt>
    <dgm:pt modelId="{EFF1075B-B817-4B49-9503-312EA877111B}">
      <dgm:prSet/>
      <dgm:spPr/>
      <dgm:t>
        <a:bodyPr/>
        <a:lstStyle/>
        <a:p>
          <a:r>
            <a:rPr lang="en-US" dirty="0"/>
            <a:t>Enhanced model stability</a:t>
          </a:r>
        </a:p>
      </dgm:t>
    </dgm:pt>
    <dgm:pt modelId="{60912C9E-D81F-4D2B-962F-8EDD8EBF5008}" type="parTrans" cxnId="{825E8AB1-DF4F-4A11-8541-E93FB824D4B9}">
      <dgm:prSet/>
      <dgm:spPr/>
      <dgm:t>
        <a:bodyPr/>
        <a:lstStyle/>
        <a:p>
          <a:endParaRPr lang="en-US"/>
        </a:p>
      </dgm:t>
    </dgm:pt>
    <dgm:pt modelId="{64222EA1-DBDA-41C1-9A0A-45E0AC2827A6}" type="sibTrans" cxnId="{825E8AB1-DF4F-4A11-8541-E93FB824D4B9}">
      <dgm:prSet/>
      <dgm:spPr/>
      <dgm:t>
        <a:bodyPr/>
        <a:lstStyle/>
        <a:p>
          <a:endParaRPr lang="en-US"/>
        </a:p>
      </dgm:t>
    </dgm:pt>
    <dgm:pt modelId="{E763EC38-D997-4D6B-A0EF-98BF5BDD3907}" type="pres">
      <dgm:prSet presAssocID="{43493D2F-CFF7-4084-BEA9-4BDAD5A05168}" presName="matrix" presStyleCnt="0">
        <dgm:presLayoutVars>
          <dgm:chMax val="1"/>
          <dgm:dir/>
          <dgm:resizeHandles val="exact"/>
        </dgm:presLayoutVars>
      </dgm:prSet>
      <dgm:spPr/>
    </dgm:pt>
    <dgm:pt modelId="{F19BB569-3E3F-46E8-A4D7-230893595F60}" type="pres">
      <dgm:prSet presAssocID="{43493D2F-CFF7-4084-BEA9-4BDAD5A05168}" presName="diamond" presStyleLbl="bgShp" presStyleIdx="0" presStyleCnt="1"/>
      <dgm:spPr/>
    </dgm:pt>
    <dgm:pt modelId="{378D6DB7-29FD-47B5-81C4-352FE22D0B80}" type="pres">
      <dgm:prSet presAssocID="{43493D2F-CFF7-4084-BEA9-4BDAD5A0516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FD9D4B4-6636-4D3E-A2C3-DE2DF8CA538A}" type="pres">
      <dgm:prSet presAssocID="{43493D2F-CFF7-4084-BEA9-4BDAD5A0516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B447D30-5D78-4F2E-B079-DA415A1061CF}" type="pres">
      <dgm:prSet presAssocID="{43493D2F-CFF7-4084-BEA9-4BDAD5A0516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8AE9F0-61B2-4BFD-A669-989D9899F0E2}" type="pres">
      <dgm:prSet presAssocID="{43493D2F-CFF7-4084-BEA9-4BDAD5A0516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C9ADD0D-F9ED-47B9-AAD3-401151EC3BC4}" type="presOf" srcId="{EFF1075B-B817-4B49-9503-312EA877111B}" destId="{8C8AE9F0-61B2-4BFD-A669-989D9899F0E2}" srcOrd="0" destOrd="0" presId="urn:microsoft.com/office/officeart/2005/8/layout/matrix3"/>
    <dgm:cxn modelId="{DD03F362-2471-406A-9F14-3EDA3FB69853}" srcId="{43493D2F-CFF7-4084-BEA9-4BDAD5A05168}" destId="{D7D249DB-3CA8-4C12-A26E-971454727FBD}" srcOrd="0" destOrd="0" parTransId="{76D5BB46-8A84-42E2-91BF-C85E984FE68F}" sibTransId="{8F4F476A-803B-40B0-B5CA-5527025CCD68}"/>
    <dgm:cxn modelId="{9EB92E76-3B84-49C0-941E-1BC823FC5F22}" type="presOf" srcId="{43493D2F-CFF7-4084-BEA9-4BDAD5A05168}" destId="{E763EC38-D997-4D6B-A0EF-98BF5BDD3907}" srcOrd="0" destOrd="0" presId="urn:microsoft.com/office/officeart/2005/8/layout/matrix3"/>
    <dgm:cxn modelId="{D2532388-16D1-4B3B-8084-268AC55BFEF8}" srcId="{43493D2F-CFF7-4084-BEA9-4BDAD5A05168}" destId="{EC9CA714-A0EE-4258-8DF1-BA6BF8637C52}" srcOrd="1" destOrd="0" parTransId="{A9D10BB6-6AFC-47E3-9F07-E39F93E2CCD2}" sibTransId="{63B0B77D-1076-4FA4-AD54-FD1F7464E9A8}"/>
    <dgm:cxn modelId="{825E8AB1-DF4F-4A11-8541-E93FB824D4B9}" srcId="{43493D2F-CFF7-4084-BEA9-4BDAD5A05168}" destId="{EFF1075B-B817-4B49-9503-312EA877111B}" srcOrd="3" destOrd="0" parTransId="{60912C9E-D81F-4D2B-962F-8EDD8EBF5008}" sibTransId="{64222EA1-DBDA-41C1-9A0A-45E0AC2827A6}"/>
    <dgm:cxn modelId="{D27B83E1-A40F-46AD-9123-FABBDCAD7BD4}" type="presOf" srcId="{D7D249DB-3CA8-4C12-A26E-971454727FBD}" destId="{378D6DB7-29FD-47B5-81C4-352FE22D0B80}" srcOrd="0" destOrd="0" presId="urn:microsoft.com/office/officeart/2005/8/layout/matrix3"/>
    <dgm:cxn modelId="{34A33FE7-CC8D-4F19-9447-FF729FBAADCF}" type="presOf" srcId="{2A45C78F-6AA7-42E7-AC6E-11556DDB91AB}" destId="{EB447D30-5D78-4F2E-B079-DA415A1061CF}" srcOrd="0" destOrd="0" presId="urn:microsoft.com/office/officeart/2005/8/layout/matrix3"/>
    <dgm:cxn modelId="{D40527E9-3CB7-444C-A61B-44904D73BF6D}" type="presOf" srcId="{EC9CA714-A0EE-4258-8DF1-BA6BF8637C52}" destId="{7FD9D4B4-6636-4D3E-A2C3-DE2DF8CA538A}" srcOrd="0" destOrd="0" presId="urn:microsoft.com/office/officeart/2005/8/layout/matrix3"/>
    <dgm:cxn modelId="{3B72B5F6-3798-4331-954F-B43168820A95}" srcId="{43493D2F-CFF7-4084-BEA9-4BDAD5A05168}" destId="{2A45C78F-6AA7-42E7-AC6E-11556DDB91AB}" srcOrd="2" destOrd="0" parTransId="{DBC1D6E2-B9CF-4A75-964E-6F0BC5286845}" sibTransId="{07593C7B-B4E5-4FB5-8FBA-6EE8EDD0CCE9}"/>
    <dgm:cxn modelId="{E1524A49-D494-4EE3-AF70-C4B58B0A1757}" type="presParOf" srcId="{E763EC38-D997-4D6B-A0EF-98BF5BDD3907}" destId="{F19BB569-3E3F-46E8-A4D7-230893595F60}" srcOrd="0" destOrd="0" presId="urn:microsoft.com/office/officeart/2005/8/layout/matrix3"/>
    <dgm:cxn modelId="{24F9C5B4-AED4-48E2-A85E-6C82D8FADBAB}" type="presParOf" srcId="{E763EC38-D997-4D6B-A0EF-98BF5BDD3907}" destId="{378D6DB7-29FD-47B5-81C4-352FE22D0B80}" srcOrd="1" destOrd="0" presId="urn:microsoft.com/office/officeart/2005/8/layout/matrix3"/>
    <dgm:cxn modelId="{D87D4EFF-C2A8-4C5E-A75C-557CAE9E6E3C}" type="presParOf" srcId="{E763EC38-D997-4D6B-A0EF-98BF5BDD3907}" destId="{7FD9D4B4-6636-4D3E-A2C3-DE2DF8CA538A}" srcOrd="2" destOrd="0" presId="urn:microsoft.com/office/officeart/2005/8/layout/matrix3"/>
    <dgm:cxn modelId="{1FF79A4E-6551-4AE2-B551-4008EAEFF2FF}" type="presParOf" srcId="{E763EC38-D997-4D6B-A0EF-98BF5BDD3907}" destId="{EB447D30-5D78-4F2E-B079-DA415A1061CF}" srcOrd="3" destOrd="0" presId="urn:microsoft.com/office/officeart/2005/8/layout/matrix3"/>
    <dgm:cxn modelId="{866D471E-DB9D-4AB9-989A-146D2927C930}" type="presParOf" srcId="{E763EC38-D997-4D6B-A0EF-98BF5BDD3907}" destId="{8C8AE9F0-61B2-4BFD-A669-989D9899F0E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10838D-D443-4DEB-8FE5-4FC9D2349F8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4F2C960-EDE7-4768-8263-FF4E1FF18E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Balanced performance across all 7 classes</a:t>
          </a:r>
        </a:p>
      </dgm:t>
    </dgm:pt>
    <dgm:pt modelId="{1B9E448B-B7CF-4499-9A30-D993DD0B0CD0}" type="parTrans" cxnId="{941999BB-39A2-43B9-84E4-E616AE14B9F2}">
      <dgm:prSet/>
      <dgm:spPr/>
      <dgm:t>
        <a:bodyPr/>
        <a:lstStyle/>
        <a:p>
          <a:endParaRPr lang="en-US"/>
        </a:p>
      </dgm:t>
    </dgm:pt>
    <dgm:pt modelId="{708BB21C-A468-46EE-82C7-BCF82D006628}" type="sibTrans" cxnId="{941999BB-39A2-43B9-84E4-E616AE14B9F2}">
      <dgm:prSet/>
      <dgm:spPr/>
      <dgm:t>
        <a:bodyPr/>
        <a:lstStyle/>
        <a:p>
          <a:endParaRPr lang="en-US"/>
        </a:p>
      </dgm:t>
    </dgm:pt>
    <dgm:pt modelId="{C6127899-5724-4C0D-BE77-0926BCD475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Generated confusion matrix for 53K samples</a:t>
          </a:r>
        </a:p>
      </dgm:t>
    </dgm:pt>
    <dgm:pt modelId="{84B320C8-B103-422D-A196-494B1E0ECB96}" type="parTrans" cxnId="{1BBF9CCE-AA1E-4EAE-9241-144C47F0BD70}">
      <dgm:prSet/>
      <dgm:spPr/>
      <dgm:t>
        <a:bodyPr/>
        <a:lstStyle/>
        <a:p>
          <a:endParaRPr lang="en-US"/>
        </a:p>
      </dgm:t>
    </dgm:pt>
    <dgm:pt modelId="{9C0985FC-4B19-4E5F-B8CF-6FB13BE978FC}" type="sibTrans" cxnId="{1BBF9CCE-AA1E-4EAE-9241-144C47F0BD70}">
      <dgm:prSet/>
      <dgm:spPr/>
      <dgm:t>
        <a:bodyPr/>
        <a:lstStyle/>
        <a:p>
          <a:endParaRPr lang="en-US"/>
        </a:p>
      </dgm:t>
    </dgm:pt>
    <dgm:pt modelId="{0967EEE3-5621-41C2-8606-BD50B6C9E7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 inference (~milliseconds per text)</a:t>
          </a:r>
        </a:p>
      </dgm:t>
    </dgm:pt>
    <dgm:pt modelId="{5A5F050A-853A-4E8A-B820-011549E8C3DB}" type="parTrans" cxnId="{91BA97E0-F394-49AB-BB88-397FD5D7ADB8}">
      <dgm:prSet/>
      <dgm:spPr/>
      <dgm:t>
        <a:bodyPr/>
        <a:lstStyle/>
        <a:p>
          <a:endParaRPr lang="en-US"/>
        </a:p>
      </dgm:t>
    </dgm:pt>
    <dgm:pt modelId="{EE935565-F057-4B64-B51A-21AEDD72501F}" type="sibTrans" cxnId="{91BA97E0-F394-49AB-BB88-397FD5D7ADB8}">
      <dgm:prSet/>
      <dgm:spPr/>
      <dgm:t>
        <a:bodyPr/>
        <a:lstStyle/>
        <a:p>
          <a:endParaRPr lang="en-US"/>
        </a:p>
      </dgm:t>
    </dgm:pt>
    <dgm:pt modelId="{BA270E2D-D32F-484F-90CB-840EDE548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model: BiLSTM trained with balanced and augmented data.</a:t>
          </a:r>
        </a:p>
      </dgm:t>
    </dgm:pt>
    <dgm:pt modelId="{CBD3C16A-EE22-467E-8BB6-3D6CB057A36C}" type="parTrans" cxnId="{449D1923-3B9B-4319-AF49-172E48AFC17D}">
      <dgm:prSet/>
      <dgm:spPr/>
      <dgm:t>
        <a:bodyPr/>
        <a:lstStyle/>
        <a:p>
          <a:endParaRPr lang="en-US"/>
        </a:p>
      </dgm:t>
    </dgm:pt>
    <dgm:pt modelId="{0AF44E48-EBC2-47E8-828B-B2285A3818F8}" type="sibTrans" cxnId="{449D1923-3B9B-4319-AF49-172E48AFC17D}">
      <dgm:prSet/>
      <dgm:spPr/>
      <dgm:t>
        <a:bodyPr/>
        <a:lstStyle/>
        <a:p>
          <a:endParaRPr lang="en-US"/>
        </a:p>
      </dgm:t>
    </dgm:pt>
    <dgm:pt modelId="{703D8F88-7DC7-454C-8878-5F521C83A0FD}" type="pres">
      <dgm:prSet presAssocID="{5310838D-D443-4DEB-8FE5-4FC9D2349F89}" presName="root" presStyleCnt="0">
        <dgm:presLayoutVars>
          <dgm:dir/>
          <dgm:resizeHandles val="exact"/>
        </dgm:presLayoutVars>
      </dgm:prSet>
      <dgm:spPr/>
    </dgm:pt>
    <dgm:pt modelId="{4E955694-B0BB-4348-8CE4-B54F454A80F4}" type="pres">
      <dgm:prSet presAssocID="{E4F2C960-EDE7-4768-8263-FF4E1FF18E87}" presName="compNode" presStyleCnt="0"/>
      <dgm:spPr/>
    </dgm:pt>
    <dgm:pt modelId="{B3EB79AC-1F16-4BDA-9376-7711AEA06E79}" type="pres">
      <dgm:prSet presAssocID="{E4F2C960-EDE7-4768-8263-FF4E1FF18E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3E0B0F6-ACF5-4833-A604-B203DDA4A146}" type="pres">
      <dgm:prSet presAssocID="{E4F2C960-EDE7-4768-8263-FF4E1FF18E87}" presName="spaceRect" presStyleCnt="0"/>
      <dgm:spPr/>
    </dgm:pt>
    <dgm:pt modelId="{44014CDF-B685-4F8D-A7E3-A42ED0A6513D}" type="pres">
      <dgm:prSet presAssocID="{E4F2C960-EDE7-4768-8263-FF4E1FF18E87}" presName="textRect" presStyleLbl="revTx" presStyleIdx="0" presStyleCnt="4">
        <dgm:presLayoutVars>
          <dgm:chMax val="1"/>
          <dgm:chPref val="1"/>
        </dgm:presLayoutVars>
      </dgm:prSet>
      <dgm:spPr/>
    </dgm:pt>
    <dgm:pt modelId="{8116C3A2-356D-49C6-891F-A0B4937C4117}" type="pres">
      <dgm:prSet presAssocID="{708BB21C-A468-46EE-82C7-BCF82D006628}" presName="sibTrans" presStyleCnt="0"/>
      <dgm:spPr/>
    </dgm:pt>
    <dgm:pt modelId="{7E5062AE-B2CB-4866-8488-883E01B30819}" type="pres">
      <dgm:prSet presAssocID="{C6127899-5724-4C0D-BE77-0926BCD475BB}" presName="compNode" presStyleCnt="0"/>
      <dgm:spPr/>
    </dgm:pt>
    <dgm:pt modelId="{8FB74856-F757-4BE0-97FC-51B5F18D7F7B}" type="pres">
      <dgm:prSet presAssocID="{C6127899-5724-4C0D-BE77-0926BCD475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B3F15F3-D131-489A-8F90-4639D461645A}" type="pres">
      <dgm:prSet presAssocID="{C6127899-5724-4C0D-BE77-0926BCD475BB}" presName="spaceRect" presStyleCnt="0"/>
      <dgm:spPr/>
    </dgm:pt>
    <dgm:pt modelId="{F67E4667-8174-40F3-AE20-73AC349762BB}" type="pres">
      <dgm:prSet presAssocID="{C6127899-5724-4C0D-BE77-0926BCD475BB}" presName="textRect" presStyleLbl="revTx" presStyleIdx="1" presStyleCnt="4">
        <dgm:presLayoutVars>
          <dgm:chMax val="1"/>
          <dgm:chPref val="1"/>
        </dgm:presLayoutVars>
      </dgm:prSet>
      <dgm:spPr/>
    </dgm:pt>
    <dgm:pt modelId="{85FD66BE-193C-451A-BF96-BFE6F81504B4}" type="pres">
      <dgm:prSet presAssocID="{9C0985FC-4B19-4E5F-B8CF-6FB13BE978FC}" presName="sibTrans" presStyleCnt="0"/>
      <dgm:spPr/>
    </dgm:pt>
    <dgm:pt modelId="{35592DE3-1068-4095-AEF6-B0AB42889D8C}" type="pres">
      <dgm:prSet presAssocID="{0967EEE3-5621-41C2-8606-BD50B6C9E795}" presName="compNode" presStyleCnt="0"/>
      <dgm:spPr/>
    </dgm:pt>
    <dgm:pt modelId="{1D228526-19ED-4FFA-8333-947ED1E7B22E}" type="pres">
      <dgm:prSet presAssocID="{0967EEE3-5621-41C2-8606-BD50B6C9E7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4C5AB1B-BF74-4F5A-B9D6-F79D58022B53}" type="pres">
      <dgm:prSet presAssocID="{0967EEE3-5621-41C2-8606-BD50B6C9E795}" presName="spaceRect" presStyleCnt="0"/>
      <dgm:spPr/>
    </dgm:pt>
    <dgm:pt modelId="{96A64C6F-EA50-450D-A275-0F333499E080}" type="pres">
      <dgm:prSet presAssocID="{0967EEE3-5621-41C2-8606-BD50B6C9E795}" presName="textRect" presStyleLbl="revTx" presStyleIdx="2" presStyleCnt="4">
        <dgm:presLayoutVars>
          <dgm:chMax val="1"/>
          <dgm:chPref val="1"/>
        </dgm:presLayoutVars>
      </dgm:prSet>
      <dgm:spPr/>
    </dgm:pt>
    <dgm:pt modelId="{064D7B08-60DC-4715-9397-90DB06816405}" type="pres">
      <dgm:prSet presAssocID="{EE935565-F057-4B64-B51A-21AEDD72501F}" presName="sibTrans" presStyleCnt="0"/>
      <dgm:spPr/>
    </dgm:pt>
    <dgm:pt modelId="{828B788B-CE17-41D3-A53B-492329526614}" type="pres">
      <dgm:prSet presAssocID="{BA270E2D-D32F-484F-90CB-840EDE548092}" presName="compNode" presStyleCnt="0"/>
      <dgm:spPr/>
    </dgm:pt>
    <dgm:pt modelId="{67D347A4-D49F-4FBD-ABB5-63E6237C6817}" type="pres">
      <dgm:prSet presAssocID="{BA270E2D-D32F-484F-90CB-840EDE5480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52F519D-EF06-43CF-890F-DAB32FFC3000}" type="pres">
      <dgm:prSet presAssocID="{BA270E2D-D32F-484F-90CB-840EDE548092}" presName="spaceRect" presStyleCnt="0"/>
      <dgm:spPr/>
    </dgm:pt>
    <dgm:pt modelId="{298B6AE0-EDFC-470C-97A4-3E89C6147837}" type="pres">
      <dgm:prSet presAssocID="{BA270E2D-D32F-484F-90CB-840EDE5480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9D1923-3B9B-4319-AF49-172E48AFC17D}" srcId="{5310838D-D443-4DEB-8FE5-4FC9D2349F89}" destId="{BA270E2D-D32F-484F-90CB-840EDE548092}" srcOrd="3" destOrd="0" parTransId="{CBD3C16A-EE22-467E-8BB6-3D6CB057A36C}" sibTransId="{0AF44E48-EBC2-47E8-828B-B2285A3818F8}"/>
    <dgm:cxn modelId="{EC13B334-2970-40EF-8BBF-70EA37E31C62}" type="presOf" srcId="{5310838D-D443-4DEB-8FE5-4FC9D2349F89}" destId="{703D8F88-7DC7-454C-8878-5F521C83A0FD}" srcOrd="0" destOrd="0" presId="urn:microsoft.com/office/officeart/2018/2/layout/IconLabelList"/>
    <dgm:cxn modelId="{CBCE6A42-681E-4064-A31F-6DBA2EE2A2EE}" type="presOf" srcId="{BA270E2D-D32F-484F-90CB-840EDE548092}" destId="{298B6AE0-EDFC-470C-97A4-3E89C6147837}" srcOrd="0" destOrd="0" presId="urn:microsoft.com/office/officeart/2018/2/layout/IconLabelList"/>
    <dgm:cxn modelId="{FF7C02A5-BE9D-4733-BF89-ED6FD67126B0}" type="presOf" srcId="{E4F2C960-EDE7-4768-8263-FF4E1FF18E87}" destId="{44014CDF-B685-4F8D-A7E3-A42ED0A6513D}" srcOrd="0" destOrd="0" presId="urn:microsoft.com/office/officeart/2018/2/layout/IconLabelList"/>
    <dgm:cxn modelId="{941999BB-39A2-43B9-84E4-E616AE14B9F2}" srcId="{5310838D-D443-4DEB-8FE5-4FC9D2349F89}" destId="{E4F2C960-EDE7-4768-8263-FF4E1FF18E87}" srcOrd="0" destOrd="0" parTransId="{1B9E448B-B7CF-4499-9A30-D993DD0B0CD0}" sibTransId="{708BB21C-A468-46EE-82C7-BCF82D006628}"/>
    <dgm:cxn modelId="{60A756CC-97F6-463A-A764-70608DC35354}" type="presOf" srcId="{C6127899-5724-4C0D-BE77-0926BCD475BB}" destId="{F67E4667-8174-40F3-AE20-73AC349762BB}" srcOrd="0" destOrd="0" presId="urn:microsoft.com/office/officeart/2018/2/layout/IconLabelList"/>
    <dgm:cxn modelId="{1BBF9CCE-AA1E-4EAE-9241-144C47F0BD70}" srcId="{5310838D-D443-4DEB-8FE5-4FC9D2349F89}" destId="{C6127899-5724-4C0D-BE77-0926BCD475BB}" srcOrd="1" destOrd="0" parTransId="{84B320C8-B103-422D-A196-494B1E0ECB96}" sibTransId="{9C0985FC-4B19-4E5F-B8CF-6FB13BE978FC}"/>
    <dgm:cxn modelId="{91BA97E0-F394-49AB-BB88-397FD5D7ADB8}" srcId="{5310838D-D443-4DEB-8FE5-4FC9D2349F89}" destId="{0967EEE3-5621-41C2-8606-BD50B6C9E795}" srcOrd="2" destOrd="0" parTransId="{5A5F050A-853A-4E8A-B820-011549E8C3DB}" sibTransId="{EE935565-F057-4B64-B51A-21AEDD72501F}"/>
    <dgm:cxn modelId="{C027A9FC-31CE-4FD2-B936-A69B4B7407C3}" type="presOf" srcId="{0967EEE3-5621-41C2-8606-BD50B6C9E795}" destId="{96A64C6F-EA50-450D-A275-0F333499E080}" srcOrd="0" destOrd="0" presId="urn:microsoft.com/office/officeart/2018/2/layout/IconLabelList"/>
    <dgm:cxn modelId="{C512EC15-63AA-4412-9A83-A08395E71400}" type="presParOf" srcId="{703D8F88-7DC7-454C-8878-5F521C83A0FD}" destId="{4E955694-B0BB-4348-8CE4-B54F454A80F4}" srcOrd="0" destOrd="0" presId="urn:microsoft.com/office/officeart/2018/2/layout/IconLabelList"/>
    <dgm:cxn modelId="{93E7A46F-1147-4B77-ADEF-F784BD802A43}" type="presParOf" srcId="{4E955694-B0BB-4348-8CE4-B54F454A80F4}" destId="{B3EB79AC-1F16-4BDA-9376-7711AEA06E79}" srcOrd="0" destOrd="0" presId="urn:microsoft.com/office/officeart/2018/2/layout/IconLabelList"/>
    <dgm:cxn modelId="{F1DAABE0-3E45-4750-B6D5-BED4F5CF8C49}" type="presParOf" srcId="{4E955694-B0BB-4348-8CE4-B54F454A80F4}" destId="{53E0B0F6-ACF5-4833-A604-B203DDA4A146}" srcOrd="1" destOrd="0" presId="urn:microsoft.com/office/officeart/2018/2/layout/IconLabelList"/>
    <dgm:cxn modelId="{FFB4F307-B89C-4375-AF2F-B6198B00B1AD}" type="presParOf" srcId="{4E955694-B0BB-4348-8CE4-B54F454A80F4}" destId="{44014CDF-B685-4F8D-A7E3-A42ED0A6513D}" srcOrd="2" destOrd="0" presId="urn:microsoft.com/office/officeart/2018/2/layout/IconLabelList"/>
    <dgm:cxn modelId="{78DB6410-BBA0-4FB9-9B40-71177576EF7D}" type="presParOf" srcId="{703D8F88-7DC7-454C-8878-5F521C83A0FD}" destId="{8116C3A2-356D-49C6-891F-A0B4937C4117}" srcOrd="1" destOrd="0" presId="urn:microsoft.com/office/officeart/2018/2/layout/IconLabelList"/>
    <dgm:cxn modelId="{919926E0-E6B7-4C4A-9C88-CE6609F9EBC8}" type="presParOf" srcId="{703D8F88-7DC7-454C-8878-5F521C83A0FD}" destId="{7E5062AE-B2CB-4866-8488-883E01B30819}" srcOrd="2" destOrd="0" presId="urn:microsoft.com/office/officeart/2018/2/layout/IconLabelList"/>
    <dgm:cxn modelId="{9C049B24-33EB-4AA2-B366-9564CEEF8338}" type="presParOf" srcId="{7E5062AE-B2CB-4866-8488-883E01B30819}" destId="{8FB74856-F757-4BE0-97FC-51B5F18D7F7B}" srcOrd="0" destOrd="0" presId="urn:microsoft.com/office/officeart/2018/2/layout/IconLabelList"/>
    <dgm:cxn modelId="{0AC4F992-C92B-4986-B00C-FCD747E95161}" type="presParOf" srcId="{7E5062AE-B2CB-4866-8488-883E01B30819}" destId="{4B3F15F3-D131-489A-8F90-4639D461645A}" srcOrd="1" destOrd="0" presId="urn:microsoft.com/office/officeart/2018/2/layout/IconLabelList"/>
    <dgm:cxn modelId="{51E32F22-F6F9-4769-8DC5-8B1B4782BA97}" type="presParOf" srcId="{7E5062AE-B2CB-4866-8488-883E01B30819}" destId="{F67E4667-8174-40F3-AE20-73AC349762BB}" srcOrd="2" destOrd="0" presId="urn:microsoft.com/office/officeart/2018/2/layout/IconLabelList"/>
    <dgm:cxn modelId="{1A8CD783-B862-44C5-A2E5-4894733A0E08}" type="presParOf" srcId="{703D8F88-7DC7-454C-8878-5F521C83A0FD}" destId="{85FD66BE-193C-451A-BF96-BFE6F81504B4}" srcOrd="3" destOrd="0" presId="urn:microsoft.com/office/officeart/2018/2/layout/IconLabelList"/>
    <dgm:cxn modelId="{1214057C-6E2B-432C-941B-AD5EF7331FCA}" type="presParOf" srcId="{703D8F88-7DC7-454C-8878-5F521C83A0FD}" destId="{35592DE3-1068-4095-AEF6-B0AB42889D8C}" srcOrd="4" destOrd="0" presId="urn:microsoft.com/office/officeart/2018/2/layout/IconLabelList"/>
    <dgm:cxn modelId="{9C2B90E3-0C32-4DBD-B760-963BB174F6BF}" type="presParOf" srcId="{35592DE3-1068-4095-AEF6-B0AB42889D8C}" destId="{1D228526-19ED-4FFA-8333-947ED1E7B22E}" srcOrd="0" destOrd="0" presId="urn:microsoft.com/office/officeart/2018/2/layout/IconLabelList"/>
    <dgm:cxn modelId="{6CAF6023-1999-48F0-AC5D-A088B4FE4C87}" type="presParOf" srcId="{35592DE3-1068-4095-AEF6-B0AB42889D8C}" destId="{24C5AB1B-BF74-4F5A-B9D6-F79D58022B53}" srcOrd="1" destOrd="0" presId="urn:microsoft.com/office/officeart/2018/2/layout/IconLabelList"/>
    <dgm:cxn modelId="{6727C6BE-B2FC-4011-961C-C384B8BCBA38}" type="presParOf" srcId="{35592DE3-1068-4095-AEF6-B0AB42889D8C}" destId="{96A64C6F-EA50-450D-A275-0F333499E080}" srcOrd="2" destOrd="0" presId="urn:microsoft.com/office/officeart/2018/2/layout/IconLabelList"/>
    <dgm:cxn modelId="{61F59322-B461-4688-99B0-50FE6D60C0D3}" type="presParOf" srcId="{703D8F88-7DC7-454C-8878-5F521C83A0FD}" destId="{064D7B08-60DC-4715-9397-90DB06816405}" srcOrd="5" destOrd="0" presId="urn:microsoft.com/office/officeart/2018/2/layout/IconLabelList"/>
    <dgm:cxn modelId="{15843293-80A3-41FC-BF41-427EF8A1710D}" type="presParOf" srcId="{703D8F88-7DC7-454C-8878-5F521C83A0FD}" destId="{828B788B-CE17-41D3-A53B-492329526614}" srcOrd="6" destOrd="0" presId="urn:microsoft.com/office/officeart/2018/2/layout/IconLabelList"/>
    <dgm:cxn modelId="{4260F39A-25A7-47EA-8D92-49F11E80DB91}" type="presParOf" srcId="{828B788B-CE17-41D3-A53B-492329526614}" destId="{67D347A4-D49F-4FBD-ABB5-63E6237C6817}" srcOrd="0" destOrd="0" presId="urn:microsoft.com/office/officeart/2018/2/layout/IconLabelList"/>
    <dgm:cxn modelId="{9688C9B9-B236-4C26-AEB7-0BE226BFD7E9}" type="presParOf" srcId="{828B788B-CE17-41D3-A53B-492329526614}" destId="{952F519D-EF06-43CF-890F-DAB32FFC3000}" srcOrd="1" destOrd="0" presId="urn:microsoft.com/office/officeart/2018/2/layout/IconLabelList"/>
    <dgm:cxn modelId="{B1EC1C69-1DCC-4535-AA52-C29E4D4F7320}" type="presParOf" srcId="{828B788B-CE17-41D3-A53B-492329526614}" destId="{298B6AE0-EDFC-470C-97A4-3E89C61478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A0301-CE73-4B2B-A07A-225200F8B1B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9442A7-7521-438A-B835-667D3949BA48}">
      <dgm:prSet/>
      <dgm:spPr/>
      <dgm:t>
        <a:bodyPr/>
        <a:lstStyle/>
        <a:p>
          <a:r>
            <a:rPr lang="en-IN"/>
            <a:t>✅ BiLSTM proved robust, interpretable, and efficient.</a:t>
          </a:r>
          <a:endParaRPr lang="en-US"/>
        </a:p>
      </dgm:t>
    </dgm:pt>
    <dgm:pt modelId="{A1E05B96-A6AD-4A7D-9636-83E3D2F312D6}" type="parTrans" cxnId="{F8FA084A-597B-4CA6-95AF-031D3C1834E6}">
      <dgm:prSet/>
      <dgm:spPr/>
      <dgm:t>
        <a:bodyPr/>
        <a:lstStyle/>
        <a:p>
          <a:endParaRPr lang="en-US"/>
        </a:p>
      </dgm:t>
    </dgm:pt>
    <dgm:pt modelId="{786F5CE6-8B2F-46EF-A057-DDC3CDD14214}" type="sibTrans" cxnId="{F8FA084A-597B-4CA6-95AF-031D3C1834E6}">
      <dgm:prSet/>
      <dgm:spPr/>
      <dgm:t>
        <a:bodyPr/>
        <a:lstStyle/>
        <a:p>
          <a:endParaRPr lang="en-US"/>
        </a:p>
      </dgm:t>
    </dgm:pt>
    <dgm:pt modelId="{0ED5B365-2411-4FAD-91E6-580FD454A24C}">
      <dgm:prSet/>
      <dgm:spPr/>
      <dgm:t>
        <a:bodyPr/>
        <a:lstStyle/>
        <a:p>
          <a:r>
            <a:rPr lang="en-IN"/>
            <a:t>✅ Comparable or better than DistilBERT on this dataset.</a:t>
          </a:r>
          <a:endParaRPr lang="en-US"/>
        </a:p>
      </dgm:t>
    </dgm:pt>
    <dgm:pt modelId="{A551AE0B-6DCE-4429-9251-B925BF16016D}" type="parTrans" cxnId="{53447FA4-547F-4D1C-805F-90436E7A5C30}">
      <dgm:prSet/>
      <dgm:spPr/>
      <dgm:t>
        <a:bodyPr/>
        <a:lstStyle/>
        <a:p>
          <a:endParaRPr lang="en-US"/>
        </a:p>
      </dgm:t>
    </dgm:pt>
    <dgm:pt modelId="{BA97822F-92CC-48CD-8EAF-9D60FCC86D1D}" type="sibTrans" cxnId="{53447FA4-547F-4D1C-805F-90436E7A5C30}">
      <dgm:prSet/>
      <dgm:spPr/>
      <dgm:t>
        <a:bodyPr/>
        <a:lstStyle/>
        <a:p>
          <a:endParaRPr lang="en-US"/>
        </a:p>
      </dgm:t>
    </dgm:pt>
    <dgm:pt modelId="{FC325C10-0A1A-4AC7-9B71-6D8155179673}">
      <dgm:prSet/>
      <dgm:spPr/>
      <dgm:t>
        <a:bodyPr/>
        <a:lstStyle/>
        <a:p>
          <a:r>
            <a:rPr lang="en-IN"/>
            <a:t>Integrate attention or hybrid BERT-BiLSTM</a:t>
          </a:r>
          <a:endParaRPr lang="en-US"/>
        </a:p>
      </dgm:t>
    </dgm:pt>
    <dgm:pt modelId="{D9E45BBC-C49C-4CD3-A4C4-57AEA7A7C4F0}" type="parTrans" cxnId="{E238DB8A-23DB-4FDC-A1ED-BC3E25743616}">
      <dgm:prSet/>
      <dgm:spPr/>
      <dgm:t>
        <a:bodyPr/>
        <a:lstStyle/>
        <a:p>
          <a:endParaRPr lang="en-US"/>
        </a:p>
      </dgm:t>
    </dgm:pt>
    <dgm:pt modelId="{67E4DB24-18E3-4A98-876D-7E484E6657B0}" type="sibTrans" cxnId="{E238DB8A-23DB-4FDC-A1ED-BC3E25743616}">
      <dgm:prSet/>
      <dgm:spPr/>
      <dgm:t>
        <a:bodyPr/>
        <a:lstStyle/>
        <a:p>
          <a:endParaRPr lang="en-US"/>
        </a:p>
      </dgm:t>
    </dgm:pt>
    <dgm:pt modelId="{E332CB43-9994-4B11-8A76-FA901457FEE1}">
      <dgm:prSet/>
      <dgm:spPr/>
      <dgm:t>
        <a:bodyPr/>
        <a:lstStyle/>
        <a:p>
          <a:r>
            <a:rPr lang="en-IN"/>
            <a:t>Deploy as a real-time mental health detection API</a:t>
          </a:r>
          <a:endParaRPr lang="en-US"/>
        </a:p>
      </dgm:t>
    </dgm:pt>
    <dgm:pt modelId="{512AC051-4935-48C6-9741-9BE21352C666}" type="parTrans" cxnId="{5A454264-BF6F-4995-8B7F-026195308E98}">
      <dgm:prSet/>
      <dgm:spPr/>
      <dgm:t>
        <a:bodyPr/>
        <a:lstStyle/>
        <a:p>
          <a:endParaRPr lang="en-US"/>
        </a:p>
      </dgm:t>
    </dgm:pt>
    <dgm:pt modelId="{814E3F38-F4BE-4ED6-9331-877C6AD0D0A3}" type="sibTrans" cxnId="{5A454264-BF6F-4995-8B7F-026195308E98}">
      <dgm:prSet/>
      <dgm:spPr/>
      <dgm:t>
        <a:bodyPr/>
        <a:lstStyle/>
        <a:p>
          <a:endParaRPr lang="en-US"/>
        </a:p>
      </dgm:t>
    </dgm:pt>
    <dgm:pt modelId="{841DE76B-7D3D-487D-89F6-97ABB8CE7CA4}">
      <dgm:prSet/>
      <dgm:spPr/>
      <dgm:t>
        <a:bodyPr/>
        <a:lstStyle/>
        <a:p>
          <a:r>
            <a:rPr lang="en-IN"/>
            <a:t>Extend to multimodal (text + audio) inputs.</a:t>
          </a:r>
          <a:endParaRPr lang="en-US"/>
        </a:p>
      </dgm:t>
    </dgm:pt>
    <dgm:pt modelId="{EBFCA5E7-B68B-4023-A3F5-FF2239FDEA2C}" type="parTrans" cxnId="{666FD595-4F5D-4A1F-9143-123AF441C2C5}">
      <dgm:prSet/>
      <dgm:spPr/>
      <dgm:t>
        <a:bodyPr/>
        <a:lstStyle/>
        <a:p>
          <a:endParaRPr lang="en-US"/>
        </a:p>
      </dgm:t>
    </dgm:pt>
    <dgm:pt modelId="{F1AC9B81-0B68-4FBB-BF97-F49507621D2B}" type="sibTrans" cxnId="{666FD595-4F5D-4A1F-9143-123AF441C2C5}">
      <dgm:prSet/>
      <dgm:spPr/>
      <dgm:t>
        <a:bodyPr/>
        <a:lstStyle/>
        <a:p>
          <a:endParaRPr lang="en-US"/>
        </a:p>
      </dgm:t>
    </dgm:pt>
    <dgm:pt modelId="{B23B1110-38EE-4F2C-923E-1898CBCBA634}">
      <dgm:prSet/>
      <dgm:spPr/>
      <dgm:t>
        <a:bodyPr/>
        <a:lstStyle/>
        <a:p>
          <a:pPr algn="ctr"/>
          <a:r>
            <a:rPr lang="en-IN" b="1" dirty="0"/>
            <a:t>Future Enhancements:</a:t>
          </a:r>
          <a:endParaRPr lang="en-US" b="1" dirty="0"/>
        </a:p>
      </dgm:t>
    </dgm:pt>
    <dgm:pt modelId="{B21FC7BC-20C7-4353-9CAD-B7A5EFA4E6B2}" type="sibTrans" cxnId="{D9DDE8EA-49C5-4E7B-BCF2-F0156BA6EC7E}">
      <dgm:prSet/>
      <dgm:spPr/>
      <dgm:t>
        <a:bodyPr/>
        <a:lstStyle/>
        <a:p>
          <a:endParaRPr lang="en-US"/>
        </a:p>
      </dgm:t>
    </dgm:pt>
    <dgm:pt modelId="{7B94328E-E5C2-426C-9536-D0C6D3CDE80D}" type="parTrans" cxnId="{D9DDE8EA-49C5-4E7B-BCF2-F0156BA6EC7E}">
      <dgm:prSet/>
      <dgm:spPr/>
      <dgm:t>
        <a:bodyPr/>
        <a:lstStyle/>
        <a:p>
          <a:endParaRPr lang="en-US"/>
        </a:p>
      </dgm:t>
    </dgm:pt>
    <dgm:pt modelId="{2BBC17BE-EEF1-48BE-B43C-034A19C56D47}" type="pres">
      <dgm:prSet presAssocID="{2D8A0301-CE73-4B2B-A07A-225200F8B1BA}" presName="vert0" presStyleCnt="0">
        <dgm:presLayoutVars>
          <dgm:dir/>
          <dgm:animOne val="branch"/>
          <dgm:animLvl val="lvl"/>
        </dgm:presLayoutVars>
      </dgm:prSet>
      <dgm:spPr/>
    </dgm:pt>
    <dgm:pt modelId="{27ED5B1A-F009-47CA-90DD-27CFA28688C5}" type="pres">
      <dgm:prSet presAssocID="{5F9442A7-7521-438A-B835-667D3949BA48}" presName="thickLine" presStyleLbl="alignNode1" presStyleIdx="0" presStyleCnt="6"/>
      <dgm:spPr/>
    </dgm:pt>
    <dgm:pt modelId="{AA22F6EC-305A-4F15-AF0D-F025261B8185}" type="pres">
      <dgm:prSet presAssocID="{5F9442A7-7521-438A-B835-667D3949BA48}" presName="horz1" presStyleCnt="0"/>
      <dgm:spPr/>
    </dgm:pt>
    <dgm:pt modelId="{08FF9604-927A-4537-B3C9-40E49F1C8DC6}" type="pres">
      <dgm:prSet presAssocID="{5F9442A7-7521-438A-B835-667D3949BA48}" presName="tx1" presStyleLbl="revTx" presStyleIdx="0" presStyleCnt="6"/>
      <dgm:spPr/>
    </dgm:pt>
    <dgm:pt modelId="{FDDC76B5-B68C-47EC-884C-61FE8E949B55}" type="pres">
      <dgm:prSet presAssocID="{5F9442A7-7521-438A-B835-667D3949BA48}" presName="vert1" presStyleCnt="0"/>
      <dgm:spPr/>
    </dgm:pt>
    <dgm:pt modelId="{13B2714E-0AFC-48EA-972A-278F2F1B50DC}" type="pres">
      <dgm:prSet presAssocID="{0ED5B365-2411-4FAD-91E6-580FD454A24C}" presName="thickLine" presStyleLbl="alignNode1" presStyleIdx="1" presStyleCnt="6"/>
      <dgm:spPr/>
    </dgm:pt>
    <dgm:pt modelId="{C718E223-D898-497D-BE72-4B8A59F8CC47}" type="pres">
      <dgm:prSet presAssocID="{0ED5B365-2411-4FAD-91E6-580FD454A24C}" presName="horz1" presStyleCnt="0"/>
      <dgm:spPr/>
    </dgm:pt>
    <dgm:pt modelId="{AC204633-F109-4A13-8B1C-E37F7C6751A8}" type="pres">
      <dgm:prSet presAssocID="{0ED5B365-2411-4FAD-91E6-580FD454A24C}" presName="tx1" presStyleLbl="revTx" presStyleIdx="1" presStyleCnt="6"/>
      <dgm:spPr/>
    </dgm:pt>
    <dgm:pt modelId="{7AEAEE4B-675B-4C9C-9557-D0A354D5E9AB}" type="pres">
      <dgm:prSet presAssocID="{0ED5B365-2411-4FAD-91E6-580FD454A24C}" presName="vert1" presStyleCnt="0"/>
      <dgm:spPr/>
    </dgm:pt>
    <dgm:pt modelId="{A635CC06-D754-4DB7-A8E5-7C36BA3B7463}" type="pres">
      <dgm:prSet presAssocID="{B23B1110-38EE-4F2C-923E-1898CBCBA634}" presName="thickLine" presStyleLbl="alignNode1" presStyleIdx="2" presStyleCnt="6"/>
      <dgm:spPr/>
    </dgm:pt>
    <dgm:pt modelId="{BBA2DC69-7C97-482D-94CC-AFB0850214A4}" type="pres">
      <dgm:prSet presAssocID="{B23B1110-38EE-4F2C-923E-1898CBCBA634}" presName="horz1" presStyleCnt="0"/>
      <dgm:spPr/>
    </dgm:pt>
    <dgm:pt modelId="{30E7FBA0-0FD2-41CE-A932-83E796E3F2A6}" type="pres">
      <dgm:prSet presAssocID="{B23B1110-38EE-4F2C-923E-1898CBCBA634}" presName="tx1" presStyleLbl="revTx" presStyleIdx="2" presStyleCnt="6"/>
      <dgm:spPr/>
    </dgm:pt>
    <dgm:pt modelId="{A3124AB2-45F4-48D8-B1E3-EF843CBA761F}" type="pres">
      <dgm:prSet presAssocID="{B23B1110-38EE-4F2C-923E-1898CBCBA634}" presName="vert1" presStyleCnt="0"/>
      <dgm:spPr/>
    </dgm:pt>
    <dgm:pt modelId="{6B5F23CA-68BA-4EBE-91BA-753DF3E9FF73}" type="pres">
      <dgm:prSet presAssocID="{FC325C10-0A1A-4AC7-9B71-6D8155179673}" presName="thickLine" presStyleLbl="alignNode1" presStyleIdx="3" presStyleCnt="6"/>
      <dgm:spPr/>
    </dgm:pt>
    <dgm:pt modelId="{9A4D42C2-97AD-4DAF-A04C-CB7A3AEB1642}" type="pres">
      <dgm:prSet presAssocID="{FC325C10-0A1A-4AC7-9B71-6D8155179673}" presName="horz1" presStyleCnt="0"/>
      <dgm:spPr/>
    </dgm:pt>
    <dgm:pt modelId="{6DDE0D7E-2950-4E9E-BC1E-75FE9B1B525E}" type="pres">
      <dgm:prSet presAssocID="{FC325C10-0A1A-4AC7-9B71-6D8155179673}" presName="tx1" presStyleLbl="revTx" presStyleIdx="3" presStyleCnt="6"/>
      <dgm:spPr/>
    </dgm:pt>
    <dgm:pt modelId="{52C97C78-61F4-42D8-AE0D-066115FF44A2}" type="pres">
      <dgm:prSet presAssocID="{FC325C10-0A1A-4AC7-9B71-6D8155179673}" presName="vert1" presStyleCnt="0"/>
      <dgm:spPr/>
    </dgm:pt>
    <dgm:pt modelId="{15C103D3-F30F-4C8B-9B07-4679C4C88833}" type="pres">
      <dgm:prSet presAssocID="{E332CB43-9994-4B11-8A76-FA901457FEE1}" presName="thickLine" presStyleLbl="alignNode1" presStyleIdx="4" presStyleCnt="6"/>
      <dgm:spPr/>
    </dgm:pt>
    <dgm:pt modelId="{11CB36D2-D46B-4453-A28B-F08BB8F2A020}" type="pres">
      <dgm:prSet presAssocID="{E332CB43-9994-4B11-8A76-FA901457FEE1}" presName="horz1" presStyleCnt="0"/>
      <dgm:spPr/>
    </dgm:pt>
    <dgm:pt modelId="{57070E1A-D4F5-4B9E-84EC-12BD01E0EBB1}" type="pres">
      <dgm:prSet presAssocID="{E332CB43-9994-4B11-8A76-FA901457FEE1}" presName="tx1" presStyleLbl="revTx" presStyleIdx="4" presStyleCnt="6"/>
      <dgm:spPr/>
    </dgm:pt>
    <dgm:pt modelId="{5B0B436E-48D6-4B7F-BD43-FF4B8DEADEA9}" type="pres">
      <dgm:prSet presAssocID="{E332CB43-9994-4B11-8A76-FA901457FEE1}" presName="vert1" presStyleCnt="0"/>
      <dgm:spPr/>
    </dgm:pt>
    <dgm:pt modelId="{DD1BAB3F-60DC-4BFE-8658-EF5FDF9A5187}" type="pres">
      <dgm:prSet presAssocID="{841DE76B-7D3D-487D-89F6-97ABB8CE7CA4}" presName="thickLine" presStyleLbl="alignNode1" presStyleIdx="5" presStyleCnt="6"/>
      <dgm:spPr/>
    </dgm:pt>
    <dgm:pt modelId="{11985B71-6407-4421-BDF9-883AD4DC276F}" type="pres">
      <dgm:prSet presAssocID="{841DE76B-7D3D-487D-89F6-97ABB8CE7CA4}" presName="horz1" presStyleCnt="0"/>
      <dgm:spPr/>
    </dgm:pt>
    <dgm:pt modelId="{CA2E945D-7435-4D57-8507-C1094E071248}" type="pres">
      <dgm:prSet presAssocID="{841DE76B-7D3D-487D-89F6-97ABB8CE7CA4}" presName="tx1" presStyleLbl="revTx" presStyleIdx="5" presStyleCnt="6"/>
      <dgm:spPr/>
    </dgm:pt>
    <dgm:pt modelId="{3F9013CD-5D03-4781-9DF8-4AD37BD95575}" type="pres">
      <dgm:prSet presAssocID="{841DE76B-7D3D-487D-89F6-97ABB8CE7CA4}" presName="vert1" presStyleCnt="0"/>
      <dgm:spPr/>
    </dgm:pt>
  </dgm:ptLst>
  <dgm:cxnLst>
    <dgm:cxn modelId="{FC9D5110-04C1-4EAA-80BA-948928090D98}" type="presOf" srcId="{B23B1110-38EE-4F2C-923E-1898CBCBA634}" destId="{30E7FBA0-0FD2-41CE-A932-83E796E3F2A6}" srcOrd="0" destOrd="0" presId="urn:microsoft.com/office/officeart/2008/layout/LinedList"/>
    <dgm:cxn modelId="{8B56102A-E48B-4974-AD50-A20E4B4A7429}" type="presOf" srcId="{841DE76B-7D3D-487D-89F6-97ABB8CE7CA4}" destId="{CA2E945D-7435-4D57-8507-C1094E071248}" srcOrd="0" destOrd="0" presId="urn:microsoft.com/office/officeart/2008/layout/LinedList"/>
    <dgm:cxn modelId="{A6E3095D-4033-4F9C-AD88-305829726B9B}" type="presOf" srcId="{E332CB43-9994-4B11-8A76-FA901457FEE1}" destId="{57070E1A-D4F5-4B9E-84EC-12BD01E0EBB1}" srcOrd="0" destOrd="0" presId="urn:microsoft.com/office/officeart/2008/layout/LinedList"/>
    <dgm:cxn modelId="{5A454264-BF6F-4995-8B7F-026195308E98}" srcId="{2D8A0301-CE73-4B2B-A07A-225200F8B1BA}" destId="{E332CB43-9994-4B11-8A76-FA901457FEE1}" srcOrd="4" destOrd="0" parTransId="{512AC051-4935-48C6-9741-9BE21352C666}" sibTransId="{814E3F38-F4BE-4ED6-9331-877C6AD0D0A3}"/>
    <dgm:cxn modelId="{7F7BD145-40A5-4722-85BA-9FA8A3FC78DE}" type="presOf" srcId="{0ED5B365-2411-4FAD-91E6-580FD454A24C}" destId="{AC204633-F109-4A13-8B1C-E37F7C6751A8}" srcOrd="0" destOrd="0" presId="urn:microsoft.com/office/officeart/2008/layout/LinedList"/>
    <dgm:cxn modelId="{F8FA084A-597B-4CA6-95AF-031D3C1834E6}" srcId="{2D8A0301-CE73-4B2B-A07A-225200F8B1BA}" destId="{5F9442A7-7521-438A-B835-667D3949BA48}" srcOrd="0" destOrd="0" parTransId="{A1E05B96-A6AD-4A7D-9636-83E3D2F312D6}" sibTransId="{786F5CE6-8B2F-46EF-A057-DDC3CDD14214}"/>
    <dgm:cxn modelId="{88E47155-F55D-4C03-91B7-364C95FD0EAE}" type="presOf" srcId="{2D8A0301-CE73-4B2B-A07A-225200F8B1BA}" destId="{2BBC17BE-EEF1-48BE-B43C-034A19C56D47}" srcOrd="0" destOrd="0" presId="urn:microsoft.com/office/officeart/2008/layout/LinedList"/>
    <dgm:cxn modelId="{E238DB8A-23DB-4FDC-A1ED-BC3E25743616}" srcId="{2D8A0301-CE73-4B2B-A07A-225200F8B1BA}" destId="{FC325C10-0A1A-4AC7-9B71-6D8155179673}" srcOrd="3" destOrd="0" parTransId="{D9E45BBC-C49C-4CD3-A4C4-57AEA7A7C4F0}" sibTransId="{67E4DB24-18E3-4A98-876D-7E484E6657B0}"/>
    <dgm:cxn modelId="{666FD595-4F5D-4A1F-9143-123AF441C2C5}" srcId="{2D8A0301-CE73-4B2B-A07A-225200F8B1BA}" destId="{841DE76B-7D3D-487D-89F6-97ABB8CE7CA4}" srcOrd="5" destOrd="0" parTransId="{EBFCA5E7-B68B-4023-A3F5-FF2239FDEA2C}" sibTransId="{F1AC9B81-0B68-4FBB-BF97-F49507621D2B}"/>
    <dgm:cxn modelId="{8DA5CA9C-6975-4F0E-A4D7-B218D1279425}" type="presOf" srcId="{FC325C10-0A1A-4AC7-9B71-6D8155179673}" destId="{6DDE0D7E-2950-4E9E-BC1E-75FE9B1B525E}" srcOrd="0" destOrd="0" presId="urn:microsoft.com/office/officeart/2008/layout/LinedList"/>
    <dgm:cxn modelId="{53447FA4-547F-4D1C-805F-90436E7A5C30}" srcId="{2D8A0301-CE73-4B2B-A07A-225200F8B1BA}" destId="{0ED5B365-2411-4FAD-91E6-580FD454A24C}" srcOrd="1" destOrd="0" parTransId="{A551AE0B-6DCE-4429-9251-B925BF16016D}" sibTransId="{BA97822F-92CC-48CD-8EAF-9D60FCC86D1D}"/>
    <dgm:cxn modelId="{9109EEB3-A839-4931-A513-A0067540EC63}" type="presOf" srcId="{5F9442A7-7521-438A-B835-667D3949BA48}" destId="{08FF9604-927A-4537-B3C9-40E49F1C8DC6}" srcOrd="0" destOrd="0" presId="urn:microsoft.com/office/officeart/2008/layout/LinedList"/>
    <dgm:cxn modelId="{D9DDE8EA-49C5-4E7B-BCF2-F0156BA6EC7E}" srcId="{2D8A0301-CE73-4B2B-A07A-225200F8B1BA}" destId="{B23B1110-38EE-4F2C-923E-1898CBCBA634}" srcOrd="2" destOrd="0" parTransId="{7B94328E-E5C2-426C-9536-D0C6D3CDE80D}" sibTransId="{B21FC7BC-20C7-4353-9CAD-B7A5EFA4E6B2}"/>
    <dgm:cxn modelId="{E53EE63F-B004-4A16-83B3-B633D3F75CD3}" type="presParOf" srcId="{2BBC17BE-EEF1-48BE-B43C-034A19C56D47}" destId="{27ED5B1A-F009-47CA-90DD-27CFA28688C5}" srcOrd="0" destOrd="0" presId="urn:microsoft.com/office/officeart/2008/layout/LinedList"/>
    <dgm:cxn modelId="{C6775244-FE96-46CA-BF18-54A192EE8EAD}" type="presParOf" srcId="{2BBC17BE-EEF1-48BE-B43C-034A19C56D47}" destId="{AA22F6EC-305A-4F15-AF0D-F025261B8185}" srcOrd="1" destOrd="0" presId="urn:microsoft.com/office/officeart/2008/layout/LinedList"/>
    <dgm:cxn modelId="{77DE8810-2326-4886-B4AC-5F12EE96466A}" type="presParOf" srcId="{AA22F6EC-305A-4F15-AF0D-F025261B8185}" destId="{08FF9604-927A-4537-B3C9-40E49F1C8DC6}" srcOrd="0" destOrd="0" presId="urn:microsoft.com/office/officeart/2008/layout/LinedList"/>
    <dgm:cxn modelId="{58A64098-B17E-4FA9-B159-00E09C92408C}" type="presParOf" srcId="{AA22F6EC-305A-4F15-AF0D-F025261B8185}" destId="{FDDC76B5-B68C-47EC-884C-61FE8E949B55}" srcOrd="1" destOrd="0" presId="urn:microsoft.com/office/officeart/2008/layout/LinedList"/>
    <dgm:cxn modelId="{27046C2E-4AD0-4ED7-9159-5F2E38D2057F}" type="presParOf" srcId="{2BBC17BE-EEF1-48BE-B43C-034A19C56D47}" destId="{13B2714E-0AFC-48EA-972A-278F2F1B50DC}" srcOrd="2" destOrd="0" presId="urn:microsoft.com/office/officeart/2008/layout/LinedList"/>
    <dgm:cxn modelId="{2E578722-2B06-420F-B20B-66C734EC1474}" type="presParOf" srcId="{2BBC17BE-EEF1-48BE-B43C-034A19C56D47}" destId="{C718E223-D898-497D-BE72-4B8A59F8CC47}" srcOrd="3" destOrd="0" presId="urn:microsoft.com/office/officeart/2008/layout/LinedList"/>
    <dgm:cxn modelId="{820E5FA2-7CF3-4294-A93E-9CCF822456C7}" type="presParOf" srcId="{C718E223-D898-497D-BE72-4B8A59F8CC47}" destId="{AC204633-F109-4A13-8B1C-E37F7C6751A8}" srcOrd="0" destOrd="0" presId="urn:microsoft.com/office/officeart/2008/layout/LinedList"/>
    <dgm:cxn modelId="{64F8D586-51A7-41FA-83E9-57E5CEBB3187}" type="presParOf" srcId="{C718E223-D898-497D-BE72-4B8A59F8CC47}" destId="{7AEAEE4B-675B-4C9C-9557-D0A354D5E9AB}" srcOrd="1" destOrd="0" presId="urn:microsoft.com/office/officeart/2008/layout/LinedList"/>
    <dgm:cxn modelId="{84F62654-BB20-4C07-BF7A-F40AD96798DF}" type="presParOf" srcId="{2BBC17BE-EEF1-48BE-B43C-034A19C56D47}" destId="{A635CC06-D754-4DB7-A8E5-7C36BA3B7463}" srcOrd="4" destOrd="0" presId="urn:microsoft.com/office/officeart/2008/layout/LinedList"/>
    <dgm:cxn modelId="{E7FD6E53-A532-46F3-B0DE-9AB8588564BC}" type="presParOf" srcId="{2BBC17BE-EEF1-48BE-B43C-034A19C56D47}" destId="{BBA2DC69-7C97-482D-94CC-AFB0850214A4}" srcOrd="5" destOrd="0" presId="urn:microsoft.com/office/officeart/2008/layout/LinedList"/>
    <dgm:cxn modelId="{CC62FE6F-3AF9-4FCE-B777-48438DF5D003}" type="presParOf" srcId="{BBA2DC69-7C97-482D-94CC-AFB0850214A4}" destId="{30E7FBA0-0FD2-41CE-A932-83E796E3F2A6}" srcOrd="0" destOrd="0" presId="urn:microsoft.com/office/officeart/2008/layout/LinedList"/>
    <dgm:cxn modelId="{1FD37579-7EB2-4A6A-87C2-8C87BAC0FAE4}" type="presParOf" srcId="{BBA2DC69-7C97-482D-94CC-AFB0850214A4}" destId="{A3124AB2-45F4-48D8-B1E3-EF843CBA761F}" srcOrd="1" destOrd="0" presId="urn:microsoft.com/office/officeart/2008/layout/LinedList"/>
    <dgm:cxn modelId="{7BAE9D1D-6D9B-4CE3-8183-DBEA4D1E77AC}" type="presParOf" srcId="{2BBC17BE-EEF1-48BE-B43C-034A19C56D47}" destId="{6B5F23CA-68BA-4EBE-91BA-753DF3E9FF73}" srcOrd="6" destOrd="0" presId="urn:microsoft.com/office/officeart/2008/layout/LinedList"/>
    <dgm:cxn modelId="{22247501-7886-4BCB-8ECD-EBE0EF9A979D}" type="presParOf" srcId="{2BBC17BE-EEF1-48BE-B43C-034A19C56D47}" destId="{9A4D42C2-97AD-4DAF-A04C-CB7A3AEB1642}" srcOrd="7" destOrd="0" presId="urn:microsoft.com/office/officeart/2008/layout/LinedList"/>
    <dgm:cxn modelId="{F1855589-6735-457C-A631-312BDA9483F1}" type="presParOf" srcId="{9A4D42C2-97AD-4DAF-A04C-CB7A3AEB1642}" destId="{6DDE0D7E-2950-4E9E-BC1E-75FE9B1B525E}" srcOrd="0" destOrd="0" presId="urn:microsoft.com/office/officeart/2008/layout/LinedList"/>
    <dgm:cxn modelId="{EDF6607B-21C3-471D-874E-C33ECF23769B}" type="presParOf" srcId="{9A4D42C2-97AD-4DAF-A04C-CB7A3AEB1642}" destId="{52C97C78-61F4-42D8-AE0D-066115FF44A2}" srcOrd="1" destOrd="0" presId="urn:microsoft.com/office/officeart/2008/layout/LinedList"/>
    <dgm:cxn modelId="{0A583018-7472-4BB6-818F-E1F8775E9DE8}" type="presParOf" srcId="{2BBC17BE-EEF1-48BE-B43C-034A19C56D47}" destId="{15C103D3-F30F-4C8B-9B07-4679C4C88833}" srcOrd="8" destOrd="0" presId="urn:microsoft.com/office/officeart/2008/layout/LinedList"/>
    <dgm:cxn modelId="{03DF3838-C671-4EBF-A80E-7021E8B68987}" type="presParOf" srcId="{2BBC17BE-EEF1-48BE-B43C-034A19C56D47}" destId="{11CB36D2-D46B-4453-A28B-F08BB8F2A020}" srcOrd="9" destOrd="0" presId="urn:microsoft.com/office/officeart/2008/layout/LinedList"/>
    <dgm:cxn modelId="{87BDEA77-47FA-4AE0-91EB-74C15370A813}" type="presParOf" srcId="{11CB36D2-D46B-4453-A28B-F08BB8F2A020}" destId="{57070E1A-D4F5-4B9E-84EC-12BD01E0EBB1}" srcOrd="0" destOrd="0" presId="urn:microsoft.com/office/officeart/2008/layout/LinedList"/>
    <dgm:cxn modelId="{BDD1FB7B-8B76-4FBA-A995-03351EEEC7A4}" type="presParOf" srcId="{11CB36D2-D46B-4453-A28B-F08BB8F2A020}" destId="{5B0B436E-48D6-4B7F-BD43-FF4B8DEADEA9}" srcOrd="1" destOrd="0" presId="urn:microsoft.com/office/officeart/2008/layout/LinedList"/>
    <dgm:cxn modelId="{022568D5-0F2A-40A6-96F6-754A58BDEAF2}" type="presParOf" srcId="{2BBC17BE-EEF1-48BE-B43C-034A19C56D47}" destId="{DD1BAB3F-60DC-4BFE-8658-EF5FDF9A5187}" srcOrd="10" destOrd="0" presId="urn:microsoft.com/office/officeart/2008/layout/LinedList"/>
    <dgm:cxn modelId="{D2A167E9-16A2-433D-AF00-87A4DE71C7FF}" type="presParOf" srcId="{2BBC17BE-EEF1-48BE-B43C-034A19C56D47}" destId="{11985B71-6407-4421-BDF9-883AD4DC276F}" srcOrd="11" destOrd="0" presId="urn:microsoft.com/office/officeart/2008/layout/LinedList"/>
    <dgm:cxn modelId="{1FD5E489-822F-43B9-9FA7-067BE85F1828}" type="presParOf" srcId="{11985B71-6407-4421-BDF9-883AD4DC276F}" destId="{CA2E945D-7435-4D57-8507-C1094E071248}" srcOrd="0" destOrd="0" presId="urn:microsoft.com/office/officeart/2008/layout/LinedList"/>
    <dgm:cxn modelId="{9515A762-915E-4114-9170-E310F4B582B2}" type="presParOf" srcId="{11985B71-6407-4421-BDF9-883AD4DC276F}" destId="{3F9013CD-5D03-4781-9DF8-4AD37BD955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2E028-B6E8-452E-B5E2-EB9680AF55CA}">
      <dsp:nvSpPr>
        <dsp:cNvPr id="0" name=""/>
        <dsp:cNvSpPr/>
      </dsp:nvSpPr>
      <dsp:spPr>
        <a:xfrm>
          <a:off x="1009209" y="796109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F53E-738B-4076-B8ED-D059EA69356F}">
      <dsp:nvSpPr>
        <dsp:cNvPr id="0" name=""/>
        <dsp:cNvSpPr/>
      </dsp:nvSpPr>
      <dsp:spPr>
        <a:xfrm>
          <a:off x="16115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Unstructured text often hides emotional or mental health cues.</a:t>
          </a:r>
        </a:p>
      </dsp:txBody>
      <dsp:txXfrm>
        <a:off x="16115" y="2835228"/>
        <a:ext cx="3611250" cy="720000"/>
      </dsp:txXfrm>
    </dsp:sp>
    <dsp:sp modelId="{D603DFCF-24F8-4144-85D6-AE2214C595B1}">
      <dsp:nvSpPr>
        <dsp:cNvPr id="0" name=""/>
        <dsp:cNvSpPr/>
      </dsp:nvSpPr>
      <dsp:spPr>
        <a:xfrm>
          <a:off x="5252428" y="796109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696FE-363E-4229-AC5F-4244454EE0AD}">
      <dsp:nvSpPr>
        <dsp:cNvPr id="0" name=""/>
        <dsp:cNvSpPr/>
      </dsp:nvSpPr>
      <dsp:spPr>
        <a:xfrm>
          <a:off x="4259334" y="283522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Goal: Classify text into seven categories — Anxiety, Bipolar, Depression, Normal, Personality Disorder, Stress, and Suicidal.</a:t>
          </a:r>
        </a:p>
      </dsp:txBody>
      <dsp:txXfrm>
        <a:off x="4259334" y="2835228"/>
        <a:ext cx="361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3B69F-83FC-4B50-887D-96A73D82E102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F583C-BA51-437C-B9CF-C037A89ACD8C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Tokenization using Keras Tokenizer</a:t>
          </a:r>
        </a:p>
      </dsp:txBody>
      <dsp:txXfrm>
        <a:off x="411728" y="1356176"/>
        <a:ext cx="1560937" cy="624375"/>
      </dsp:txXfrm>
    </dsp:sp>
    <dsp:sp modelId="{AA101A37-94B3-4848-8E42-A352E491253D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D6FF7-5072-4B3F-BD6E-19545D093DA8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Lowercasing, punctuation removal</a:t>
          </a:r>
        </a:p>
      </dsp:txBody>
      <dsp:txXfrm>
        <a:off x="2245830" y="1356176"/>
        <a:ext cx="1560937" cy="624375"/>
      </dsp:txXfrm>
    </dsp:sp>
    <dsp:sp modelId="{5AFD227F-17A1-4082-BD72-1E475E8A82D9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4CC13-1ACD-485E-B38C-1A420EFA8346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Sequence padding (max_len = 100)</a:t>
          </a:r>
        </a:p>
      </dsp:txBody>
      <dsp:txXfrm>
        <a:off x="4079932" y="1356176"/>
        <a:ext cx="1560937" cy="624375"/>
      </dsp:txXfrm>
    </dsp:sp>
    <dsp:sp modelId="{37897A14-216D-4077-8E6D-2C18B03BC2A2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96538-A763-4E11-8C16-09CCE80FEFAC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Label encoding</a:t>
          </a:r>
        </a:p>
      </dsp:txBody>
      <dsp:txXfrm>
        <a:off x="5914033" y="1356176"/>
        <a:ext cx="1560937" cy="624375"/>
      </dsp:txXfrm>
    </dsp:sp>
    <dsp:sp modelId="{E27F6129-DB4D-4F97-8E9F-AB0A33E4F938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F0115-AC6B-47BB-B7D9-C3A80FEC8AEC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Handled class imbalance using class weights and augmentation</a:t>
          </a:r>
        </a:p>
      </dsp:txBody>
      <dsp:txXfrm>
        <a:off x="3162881" y="3334288"/>
        <a:ext cx="1560937" cy="62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672CC-452B-4419-A5DF-13A9E442B71A}">
      <dsp:nvSpPr>
        <dsp:cNvPr id="0" name=""/>
        <dsp:cNvSpPr/>
      </dsp:nvSpPr>
      <dsp:spPr>
        <a:xfrm>
          <a:off x="0" y="203994"/>
          <a:ext cx="78867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Models Tested:</a:t>
          </a:r>
        </a:p>
      </dsp:txBody>
      <dsp:txXfrm>
        <a:off x="35125" y="239119"/>
        <a:ext cx="7816450" cy="649299"/>
      </dsp:txXfrm>
    </dsp:sp>
    <dsp:sp modelId="{D8EB1B67-3072-4717-A583-6E103460DD02}">
      <dsp:nvSpPr>
        <dsp:cNvPr id="0" name=""/>
        <dsp:cNvSpPr/>
      </dsp:nvSpPr>
      <dsp:spPr>
        <a:xfrm>
          <a:off x="0" y="1009944"/>
          <a:ext cx="7886700" cy="7195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RNN, GRU, and SVM with Word2Vec</a:t>
          </a:r>
        </a:p>
      </dsp:txBody>
      <dsp:txXfrm>
        <a:off x="35125" y="1045069"/>
        <a:ext cx="7816450" cy="649299"/>
      </dsp:txXfrm>
    </dsp:sp>
    <dsp:sp modelId="{866CDEA3-7FFB-4695-9266-42615ECE7140}">
      <dsp:nvSpPr>
        <dsp:cNvPr id="0" name=""/>
        <dsp:cNvSpPr/>
      </dsp:nvSpPr>
      <dsp:spPr>
        <a:xfrm>
          <a:off x="0" y="1815894"/>
          <a:ext cx="7886700" cy="7195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DistilBERT fine-tuning using Hugging Face</a:t>
          </a:r>
        </a:p>
      </dsp:txBody>
      <dsp:txXfrm>
        <a:off x="35125" y="1851019"/>
        <a:ext cx="7816450" cy="649299"/>
      </dsp:txXfrm>
    </dsp:sp>
    <dsp:sp modelId="{B6066BD7-E820-42F6-874B-BFB8D0824FB5}">
      <dsp:nvSpPr>
        <dsp:cNvPr id="0" name=""/>
        <dsp:cNvSpPr/>
      </dsp:nvSpPr>
      <dsp:spPr>
        <a:xfrm>
          <a:off x="0" y="2621844"/>
          <a:ext cx="7886700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 BiLSTM trained end-to-end</a:t>
          </a:r>
        </a:p>
      </dsp:txBody>
      <dsp:txXfrm>
        <a:off x="35125" y="2656969"/>
        <a:ext cx="7816450" cy="649299"/>
      </dsp:txXfrm>
    </dsp:sp>
    <dsp:sp modelId="{39D5BA03-02CC-4376-BADD-6BA3F7BC250B}">
      <dsp:nvSpPr>
        <dsp:cNvPr id="0" name=""/>
        <dsp:cNvSpPr/>
      </dsp:nvSpPr>
      <dsp:spPr>
        <a:xfrm>
          <a:off x="0" y="3427794"/>
          <a:ext cx="7886700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Goal: Compare contextual vs sequential learning.</a:t>
          </a:r>
        </a:p>
      </dsp:txBody>
      <dsp:txXfrm>
        <a:off x="35125" y="3462919"/>
        <a:ext cx="7816450" cy="649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EDEDA-45C8-4A52-BE6B-4C38893B77DA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| Accuracy | F1-Score</a:t>
          </a:r>
        </a:p>
      </dsp:txBody>
      <dsp:txXfrm>
        <a:off x="468272" y="3745"/>
        <a:ext cx="2171923" cy="1303153"/>
      </dsp:txXfrm>
    </dsp:sp>
    <dsp:sp modelId="{AC7CAAFF-07FF-4691-A896-3AF3BA54BABA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RNN | 78% | 75%</a:t>
          </a:r>
        </a:p>
      </dsp:txBody>
      <dsp:txXfrm>
        <a:off x="2857388" y="3745"/>
        <a:ext cx="2171923" cy="1303153"/>
      </dsp:txXfrm>
    </dsp:sp>
    <dsp:sp modelId="{53859FB5-F420-4A77-A147-10EE357A4B2F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GRU | 82% | 80%</a:t>
          </a:r>
        </a:p>
      </dsp:txBody>
      <dsp:txXfrm>
        <a:off x="5246503" y="3745"/>
        <a:ext cx="2171923" cy="1303153"/>
      </dsp:txXfrm>
    </dsp:sp>
    <dsp:sp modelId="{1AB3B380-E2AA-41FF-BD91-4F8D741C32D1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SVM | 76% | 72%</a:t>
          </a:r>
        </a:p>
      </dsp:txBody>
      <dsp:txXfrm>
        <a:off x="468272" y="1524092"/>
        <a:ext cx="2171923" cy="1303153"/>
      </dsp:txXfrm>
    </dsp:sp>
    <dsp:sp modelId="{5F5B2194-3E2B-4252-84F7-958436B38FEA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DistilBERT | 81–90% | 0.88–0.90</a:t>
          </a:r>
        </a:p>
      </dsp:txBody>
      <dsp:txXfrm>
        <a:off x="2857388" y="1524092"/>
        <a:ext cx="2171923" cy="1303153"/>
      </dsp:txXfrm>
    </dsp:sp>
    <dsp:sp modelId="{FD1AFEBD-9293-44A1-AE58-2B11534CF758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BiLSTM | 87–90% | 0.89–0.91</a:t>
          </a:r>
        </a:p>
      </dsp:txBody>
      <dsp:txXfrm>
        <a:off x="5246503" y="1524092"/>
        <a:ext cx="2171923" cy="1303153"/>
      </dsp:txXfrm>
    </dsp:sp>
    <dsp:sp modelId="{4C1B7171-102D-40DD-94B9-428C63B08AE5}">
      <dsp:nvSpPr>
        <dsp:cNvPr id="0" name=""/>
        <dsp:cNvSpPr/>
      </dsp:nvSpPr>
      <dsp:spPr>
        <a:xfrm>
          <a:off x="2857388" y="3044438"/>
          <a:ext cx="2171923" cy="130315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BiLSTM achieved strong accuracy and lower computational cost.</a:t>
          </a:r>
        </a:p>
      </dsp:txBody>
      <dsp:txXfrm>
        <a:off x="2857388" y="3044438"/>
        <a:ext cx="2171923" cy="1303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BB569-3E3F-46E8-A4D7-230893595F60}">
      <dsp:nvSpPr>
        <dsp:cNvPr id="0" name=""/>
        <dsp:cNvSpPr/>
      </dsp:nvSpPr>
      <dsp:spPr>
        <a:xfrm>
          <a:off x="0" y="307834"/>
          <a:ext cx="5669628" cy="566962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D6DB7-29FD-47B5-81C4-352FE22D0B80}">
      <dsp:nvSpPr>
        <dsp:cNvPr id="0" name=""/>
        <dsp:cNvSpPr/>
      </dsp:nvSpPr>
      <dsp:spPr>
        <a:xfrm>
          <a:off x="538614" y="846449"/>
          <a:ext cx="2211154" cy="22111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Added synthetic samples for minority classes (Bipolar, Suicidal, Personality Disorder)</a:t>
          </a:r>
        </a:p>
      </dsp:txBody>
      <dsp:txXfrm>
        <a:off x="646554" y="954389"/>
        <a:ext cx="1995274" cy="1995274"/>
      </dsp:txXfrm>
    </dsp:sp>
    <dsp:sp modelId="{7FD9D4B4-6636-4D3E-A2C3-DE2DF8CA538A}">
      <dsp:nvSpPr>
        <dsp:cNvPr id="0" name=""/>
        <dsp:cNvSpPr/>
      </dsp:nvSpPr>
      <dsp:spPr>
        <a:xfrm>
          <a:off x="2919858" y="846449"/>
          <a:ext cx="2211154" cy="221115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Used NLP synonym augmentation (</a:t>
          </a:r>
          <a:r>
            <a:rPr lang="en-US" sz="2000" kern="1200" dirty="0" err="1"/>
            <a:t>nlpaug</a:t>
          </a:r>
          <a:r>
            <a:rPr lang="en-US" sz="2000" kern="1200" dirty="0"/>
            <a:t>)</a:t>
          </a:r>
        </a:p>
      </dsp:txBody>
      <dsp:txXfrm>
        <a:off x="3027798" y="954389"/>
        <a:ext cx="1995274" cy="1995274"/>
      </dsp:txXfrm>
    </dsp:sp>
    <dsp:sp modelId="{EB447D30-5D78-4F2E-B079-DA415A1061CF}">
      <dsp:nvSpPr>
        <dsp:cNvPr id="0" name=""/>
        <dsp:cNvSpPr/>
      </dsp:nvSpPr>
      <dsp:spPr>
        <a:xfrm>
          <a:off x="538614" y="3227692"/>
          <a:ext cx="2211154" cy="221115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Improved minority F1 by +5–8%</a:t>
          </a:r>
        </a:p>
      </dsp:txBody>
      <dsp:txXfrm>
        <a:off x="646554" y="3335632"/>
        <a:ext cx="1995274" cy="1995274"/>
      </dsp:txXfrm>
    </dsp:sp>
    <dsp:sp modelId="{8C8AE9F0-61B2-4BFD-A669-989D9899F0E2}">
      <dsp:nvSpPr>
        <dsp:cNvPr id="0" name=""/>
        <dsp:cNvSpPr/>
      </dsp:nvSpPr>
      <dsp:spPr>
        <a:xfrm>
          <a:off x="2919858" y="3227692"/>
          <a:ext cx="2211154" cy="22111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Enhanced model stability</a:t>
          </a:r>
        </a:p>
      </dsp:txBody>
      <dsp:txXfrm>
        <a:off x="3027798" y="3335632"/>
        <a:ext cx="1995274" cy="19952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B79AC-1F16-4BDA-9376-7711AEA06E79}">
      <dsp:nvSpPr>
        <dsp:cNvPr id="0" name=""/>
        <dsp:cNvSpPr/>
      </dsp:nvSpPr>
      <dsp:spPr>
        <a:xfrm>
          <a:off x="665639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14CDF-B685-4F8D-A7E3-A42ED0A6513D}">
      <dsp:nvSpPr>
        <dsp:cNvPr id="0" name=""/>
        <dsp:cNvSpPr/>
      </dsp:nvSpPr>
      <dsp:spPr>
        <a:xfrm>
          <a:off x="95932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Balanced performance across all 7 classes</a:t>
          </a:r>
        </a:p>
      </dsp:txBody>
      <dsp:txXfrm>
        <a:off x="95932" y="1773386"/>
        <a:ext cx="2071662" cy="720000"/>
      </dsp:txXfrm>
    </dsp:sp>
    <dsp:sp modelId="{8FB74856-F757-4BE0-97FC-51B5F18D7F7B}">
      <dsp:nvSpPr>
        <dsp:cNvPr id="0" name=""/>
        <dsp:cNvSpPr/>
      </dsp:nvSpPr>
      <dsp:spPr>
        <a:xfrm>
          <a:off x="3099842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4667-8174-40F3-AE20-73AC349762BB}">
      <dsp:nvSpPr>
        <dsp:cNvPr id="0" name=""/>
        <dsp:cNvSpPr/>
      </dsp:nvSpPr>
      <dsp:spPr>
        <a:xfrm>
          <a:off x="2530135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Generated confusion matrix for 53K samples</a:t>
          </a:r>
        </a:p>
      </dsp:txBody>
      <dsp:txXfrm>
        <a:off x="2530135" y="1773386"/>
        <a:ext cx="2071662" cy="720000"/>
      </dsp:txXfrm>
    </dsp:sp>
    <dsp:sp modelId="{1D228526-19ED-4FFA-8333-947ED1E7B22E}">
      <dsp:nvSpPr>
        <dsp:cNvPr id="0" name=""/>
        <dsp:cNvSpPr/>
      </dsp:nvSpPr>
      <dsp:spPr>
        <a:xfrm>
          <a:off x="665639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4C6F-EA50-450D-A275-0F333499E080}">
      <dsp:nvSpPr>
        <dsp:cNvPr id="0" name=""/>
        <dsp:cNvSpPr/>
      </dsp:nvSpPr>
      <dsp:spPr>
        <a:xfrm>
          <a:off x="95932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 inference (~milliseconds per text)</a:t>
          </a:r>
        </a:p>
      </dsp:txBody>
      <dsp:txXfrm>
        <a:off x="95932" y="4273831"/>
        <a:ext cx="2071662" cy="720000"/>
      </dsp:txXfrm>
    </dsp:sp>
    <dsp:sp modelId="{67D347A4-D49F-4FBD-ABB5-63E6237C6817}">
      <dsp:nvSpPr>
        <dsp:cNvPr id="0" name=""/>
        <dsp:cNvSpPr/>
      </dsp:nvSpPr>
      <dsp:spPr>
        <a:xfrm>
          <a:off x="3099842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B6AE0-EDFC-470C-97A4-3E89C6147837}">
      <dsp:nvSpPr>
        <dsp:cNvPr id="0" name=""/>
        <dsp:cNvSpPr/>
      </dsp:nvSpPr>
      <dsp:spPr>
        <a:xfrm>
          <a:off x="2530135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Final model: BiLSTM trained with balanced and augmented data.</a:t>
          </a:r>
        </a:p>
      </dsp:txBody>
      <dsp:txXfrm>
        <a:off x="2530135" y="4273831"/>
        <a:ext cx="207166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D5B1A-F009-47CA-90DD-27CFA28688C5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FF9604-927A-4537-B3C9-40E49F1C8DC6}">
      <dsp:nvSpPr>
        <dsp:cNvPr id="0" name=""/>
        <dsp:cNvSpPr/>
      </dsp:nvSpPr>
      <dsp:spPr>
        <a:xfrm>
          <a:off x="0" y="212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✅ BiLSTM proved robust, interpretable, and efficient.</a:t>
          </a:r>
          <a:endParaRPr lang="en-US" sz="2600" kern="1200"/>
        </a:p>
      </dsp:txBody>
      <dsp:txXfrm>
        <a:off x="0" y="2124"/>
        <a:ext cx="7886700" cy="724514"/>
      </dsp:txXfrm>
    </dsp:sp>
    <dsp:sp modelId="{13B2714E-0AFC-48EA-972A-278F2F1B50DC}">
      <dsp:nvSpPr>
        <dsp:cNvPr id="0" name=""/>
        <dsp:cNvSpPr/>
      </dsp:nvSpPr>
      <dsp:spPr>
        <a:xfrm>
          <a:off x="0" y="726639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204633-F109-4A13-8B1C-E37F7C6751A8}">
      <dsp:nvSpPr>
        <dsp:cNvPr id="0" name=""/>
        <dsp:cNvSpPr/>
      </dsp:nvSpPr>
      <dsp:spPr>
        <a:xfrm>
          <a:off x="0" y="72663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✅ Comparable or better than DistilBERT on this dataset.</a:t>
          </a:r>
          <a:endParaRPr lang="en-US" sz="2600" kern="1200"/>
        </a:p>
      </dsp:txBody>
      <dsp:txXfrm>
        <a:off x="0" y="726639"/>
        <a:ext cx="7886700" cy="724514"/>
      </dsp:txXfrm>
    </dsp:sp>
    <dsp:sp modelId="{A635CC06-D754-4DB7-A8E5-7C36BA3B7463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E7FBA0-0FD2-41CE-A932-83E796E3F2A6}">
      <dsp:nvSpPr>
        <dsp:cNvPr id="0" name=""/>
        <dsp:cNvSpPr/>
      </dsp:nvSpPr>
      <dsp:spPr>
        <a:xfrm>
          <a:off x="0" y="145115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/>
            <a:t>Future Enhancements:</a:t>
          </a:r>
          <a:endParaRPr lang="en-US" sz="2600" b="1" kern="1200" dirty="0"/>
        </a:p>
      </dsp:txBody>
      <dsp:txXfrm>
        <a:off x="0" y="1451154"/>
        <a:ext cx="7886700" cy="724514"/>
      </dsp:txXfrm>
    </dsp:sp>
    <dsp:sp modelId="{6B5F23CA-68BA-4EBE-91BA-753DF3E9FF73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DE0D7E-2950-4E9E-BC1E-75FE9B1B525E}">
      <dsp:nvSpPr>
        <dsp:cNvPr id="0" name=""/>
        <dsp:cNvSpPr/>
      </dsp:nvSpPr>
      <dsp:spPr>
        <a:xfrm>
          <a:off x="0" y="217566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Integrate attention or hybrid BERT-BiLSTM</a:t>
          </a:r>
          <a:endParaRPr lang="en-US" sz="2600" kern="1200"/>
        </a:p>
      </dsp:txBody>
      <dsp:txXfrm>
        <a:off x="0" y="2175669"/>
        <a:ext cx="7886700" cy="724514"/>
      </dsp:txXfrm>
    </dsp:sp>
    <dsp:sp modelId="{15C103D3-F30F-4C8B-9B07-4679C4C88833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070E1A-D4F5-4B9E-84EC-12BD01E0EBB1}">
      <dsp:nvSpPr>
        <dsp:cNvPr id="0" name=""/>
        <dsp:cNvSpPr/>
      </dsp:nvSpPr>
      <dsp:spPr>
        <a:xfrm>
          <a:off x="0" y="2900183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Deploy as a real-time mental health detection API</a:t>
          </a:r>
          <a:endParaRPr lang="en-US" sz="2600" kern="1200"/>
        </a:p>
      </dsp:txBody>
      <dsp:txXfrm>
        <a:off x="0" y="2900183"/>
        <a:ext cx="7886700" cy="724514"/>
      </dsp:txXfrm>
    </dsp:sp>
    <dsp:sp modelId="{DD1BAB3F-60DC-4BFE-8658-EF5FDF9A5187}">
      <dsp:nvSpPr>
        <dsp:cNvPr id="0" name=""/>
        <dsp:cNvSpPr/>
      </dsp:nvSpPr>
      <dsp:spPr>
        <a:xfrm>
          <a:off x="0" y="3624698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2E945D-7435-4D57-8507-C1094E071248}">
      <dsp:nvSpPr>
        <dsp:cNvPr id="0" name=""/>
        <dsp:cNvSpPr/>
      </dsp:nvSpPr>
      <dsp:spPr>
        <a:xfrm>
          <a:off x="0" y="3624698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Extend to multimodal (text + audio) inputs.</a:t>
          </a:r>
          <a:endParaRPr lang="en-US" sz="2600" kern="1200"/>
        </a:p>
      </dsp:txBody>
      <dsp:txXfrm>
        <a:off x="0" y="3624698"/>
        <a:ext cx="78867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omplex math formulas on a blackboard">
            <a:extLst>
              <a:ext uri="{FF2B5EF4-FFF2-40B4-BE49-F238E27FC236}">
                <a16:creationId xmlns:a16="http://schemas.microsoft.com/office/drawing/2014/main" id="{D61BEE3B-9898-3E55-E9D6-D4D6DFA2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667" r="-1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>
                <a:solidFill>
                  <a:schemeClr val="bg1"/>
                </a:solidFill>
              </a:rPr>
              <a:t>AI for Mental Wellness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Deep Learning-Based Text Prediction and Assessment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6D8EB-8B44-92BB-68A9-C0E49710B46B}"/>
              </a:ext>
            </a:extLst>
          </p:cNvPr>
          <p:cNvSpPr txBox="1"/>
          <p:nvPr/>
        </p:nvSpPr>
        <p:spPr>
          <a:xfrm>
            <a:off x="3531452" y="3502152"/>
            <a:ext cx="7879842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400" b="1" dirty="0">
              <a:solidFill>
                <a:schemeClr val="bg1"/>
              </a:solidFill>
            </a:endParaRP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Presented by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A. Laxmi Prasanna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S. Sameeksha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E. Yadgiri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FE380-7886-A08C-422C-CF7F5E60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Confusion Matrix</a:t>
            </a:r>
          </a:p>
        </p:txBody>
      </p:sp>
      <p:pic>
        <p:nvPicPr>
          <p:cNvPr id="5" name="Content Placeholder 4" descr="A graph with numbers and a number of negatives&#10;&#10;AI-generated content may be incorrect.">
            <a:extLst>
              <a:ext uri="{FF2B5EF4-FFF2-40B4-BE49-F238E27FC236}">
                <a16:creationId xmlns:a16="http://schemas.microsoft.com/office/drawing/2014/main" id="{5DE0C765-377C-A272-28E9-CEBC385D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425410"/>
            <a:ext cx="5085525" cy="40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 up of a blue leaf&#10;&#10;AI-generated content may be incorrect.">
            <a:extLst>
              <a:ext uri="{FF2B5EF4-FFF2-40B4-BE49-F238E27FC236}">
                <a16:creationId xmlns:a16="http://schemas.microsoft.com/office/drawing/2014/main" id="{E8696B4D-F8EF-19ED-F20C-AB42F979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678" r="19091" b="441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Conclusion &amp; Future Work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5F2B4FE-5D15-BA78-4427-C43F38FC5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7259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A6272FD-8D79-942D-6B12-E67F7138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F234-6062-2D86-E0CD-532C72D6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9418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034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B05F7-C3C4-A5F1-79C6-44AE4E305F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7023" r="1431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B4F57-ECC7-21E0-59C0-B75BD0B8F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223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Dataset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Dataset: Combined Data (~53,000 records)</a:t>
            </a:r>
          </a:p>
          <a:p>
            <a:r>
              <a:rPr lang="en-US" sz="1700" dirty="0">
                <a:solidFill>
                  <a:schemeClr val="bg1"/>
                </a:solidFill>
              </a:rPr>
              <a:t>Columns: statement, status</a:t>
            </a:r>
          </a:p>
          <a:p>
            <a:r>
              <a:rPr lang="en-US" sz="1700" dirty="0">
                <a:solidFill>
                  <a:schemeClr val="bg1"/>
                </a:solidFill>
              </a:rPr>
              <a:t>Preprocessing: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		Removed nulls and noise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		Cleaned control characters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		Retained only 7 valid classes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105D7-C214-3EF8-71C3-2B5F29DAB1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4727" r="6272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D9C64-72E0-69F6-100C-C40D61CE8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333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3BEC4653-DE2D-CE1C-45F2-123C83204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450" r="154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Model Experiments</a:t>
            </a:r>
          </a:p>
        </p:txBody>
      </p:sp>
      <p:graphicFrame>
        <p:nvGraphicFramePr>
          <p:cNvPr id="164" name="Content Placeholder 2">
            <a:extLst>
              <a:ext uri="{FF2B5EF4-FFF2-40B4-BE49-F238E27FC236}">
                <a16:creationId xmlns:a16="http://schemas.microsoft.com/office/drawing/2014/main" id="{B81EDB37-5822-5CD1-7CCF-17AD96F5C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3539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261138"/>
            <a:ext cx="6719920" cy="888360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chemeClr val="bg1">
                    <a:alpha val="60000"/>
                  </a:schemeClr>
                </a:solidFill>
              </a:rPr>
              <a:t>Final Model — </a:t>
            </a:r>
            <a:r>
              <a:rPr lang="en-IN" sz="2800" dirty="0" err="1">
                <a:solidFill>
                  <a:schemeClr val="bg1">
                    <a:alpha val="60000"/>
                  </a:schemeClr>
                </a:solidFill>
              </a:rPr>
              <a:t>BiLSTM</a:t>
            </a:r>
            <a:r>
              <a:rPr lang="en-IN" sz="2800" dirty="0">
                <a:solidFill>
                  <a:schemeClr val="bg1">
                    <a:alpha val="60000"/>
                  </a:schemeClr>
                </a:solidFill>
              </a:rPr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r>
              <a:rPr lang="en-IN" sz="1700" dirty="0">
                <a:solidFill>
                  <a:schemeClr val="bg1"/>
                </a:solidFill>
              </a:rPr>
              <a:t>Architecture:</a:t>
            </a:r>
          </a:p>
          <a:p>
            <a:r>
              <a:rPr lang="en-IN" sz="1700" dirty="0">
                <a:solidFill>
                  <a:schemeClr val="bg1"/>
                </a:solidFill>
              </a:rPr>
              <a:t>Embedding (100 dim, trainable) → </a:t>
            </a:r>
            <a:r>
              <a:rPr lang="en-IN" sz="1700" dirty="0" err="1">
                <a:solidFill>
                  <a:schemeClr val="bg1"/>
                </a:solidFill>
              </a:rPr>
              <a:t>BiLSTM</a:t>
            </a:r>
            <a:r>
              <a:rPr lang="en-IN" sz="1700" dirty="0">
                <a:solidFill>
                  <a:schemeClr val="bg1"/>
                </a:solidFill>
              </a:rPr>
              <a:t>(128) → </a:t>
            </a:r>
            <a:r>
              <a:rPr lang="en-IN" sz="1700" dirty="0" err="1">
                <a:solidFill>
                  <a:schemeClr val="bg1"/>
                </a:solidFill>
              </a:rPr>
              <a:t>BiLSTM</a:t>
            </a:r>
            <a:r>
              <a:rPr lang="en-IN" sz="1700" dirty="0">
                <a:solidFill>
                  <a:schemeClr val="bg1"/>
                </a:solidFill>
              </a:rPr>
              <a:t>(64)</a:t>
            </a:r>
          </a:p>
          <a:p>
            <a:r>
              <a:rPr lang="en-IN" sz="1700" dirty="0">
                <a:solidFill>
                  <a:schemeClr val="bg1"/>
                </a:solidFill>
              </a:rPr>
              <a:t>→ Dense(128, </a:t>
            </a:r>
            <a:r>
              <a:rPr lang="en-IN" sz="1700" dirty="0" err="1">
                <a:solidFill>
                  <a:schemeClr val="bg1"/>
                </a:solidFill>
              </a:rPr>
              <a:t>relu</a:t>
            </a:r>
            <a:r>
              <a:rPr lang="en-IN" sz="1700" dirty="0">
                <a:solidFill>
                  <a:schemeClr val="bg1"/>
                </a:solidFill>
              </a:rPr>
              <a:t>) → Dropout → Dense(7, </a:t>
            </a:r>
            <a:r>
              <a:rPr lang="en-IN" sz="1700" dirty="0" err="1">
                <a:solidFill>
                  <a:schemeClr val="bg1"/>
                </a:solidFill>
              </a:rPr>
              <a:t>softmax</a:t>
            </a:r>
            <a:r>
              <a:rPr lang="en-IN" sz="1700" dirty="0">
                <a:solidFill>
                  <a:schemeClr val="bg1"/>
                </a:solidFill>
              </a:rPr>
              <a:t>)</a:t>
            </a:r>
          </a:p>
          <a:p>
            <a:endParaRPr lang="en-IN" sz="1700" dirty="0">
              <a:solidFill>
                <a:schemeClr val="bg1"/>
              </a:solidFill>
            </a:endParaRPr>
          </a:p>
          <a:p>
            <a:r>
              <a:rPr lang="en-IN" sz="1700" dirty="0">
                <a:solidFill>
                  <a:schemeClr val="bg1"/>
                </a:solidFill>
              </a:rPr>
              <a:t>Random initialized embeddings learned during training</a:t>
            </a:r>
          </a:p>
          <a:p>
            <a:r>
              <a:rPr lang="en-IN" sz="1700" dirty="0">
                <a:solidFill>
                  <a:schemeClr val="bg1"/>
                </a:solidFill>
              </a:rPr>
              <a:t>Optimized using Adam, categorical </a:t>
            </a:r>
            <a:r>
              <a:rPr lang="en-IN" sz="1700" dirty="0" err="1">
                <a:solidFill>
                  <a:schemeClr val="bg1"/>
                </a:solidFill>
              </a:rPr>
              <a:t>crossentropy</a:t>
            </a:r>
            <a:endParaRPr lang="en-IN" sz="1700" dirty="0">
              <a:solidFill>
                <a:schemeClr val="bg1"/>
              </a:solidFill>
            </a:endParaRPr>
          </a:p>
          <a:p>
            <a:r>
              <a:rPr lang="en-IN" sz="1700" dirty="0">
                <a:solidFill>
                  <a:schemeClr val="bg1"/>
                </a:solidFill>
              </a:rPr>
              <a:t>Weighted training to fix imbalance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81908-E433-62CD-C1A6-1832157D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566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Results — Model 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4E6AB-333D-3191-C51B-6469430D7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9278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IN" sz="4200" dirty="0">
                <a:solidFill>
                  <a:schemeClr val="bg1"/>
                </a:solidFill>
              </a:rPr>
              <a:t>Data Augmentation &amp; Balancing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BB53DD2-E5CF-100B-713D-1395CEEE8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52098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200" b="1" dirty="0"/>
              <a:t>Final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BFB30-4069-2EAF-6096-6521039A8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92984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AI for Mental Wellness Deep Learning-Based Text Prediction and Assessment </vt:lpstr>
      <vt:lpstr>Problem Statement</vt:lpstr>
      <vt:lpstr>Dataset Overview</vt:lpstr>
      <vt:lpstr>Data Preprocessing</vt:lpstr>
      <vt:lpstr>Model Experiments</vt:lpstr>
      <vt:lpstr>Final Model — BiLSTM Architecture</vt:lpstr>
      <vt:lpstr>Results — Model Comparison</vt:lpstr>
      <vt:lpstr>Data Augmentation &amp; Balancing</vt:lpstr>
      <vt:lpstr>Final Evaluation</vt:lpstr>
      <vt:lpstr>Confusion Matrix</vt:lpstr>
      <vt:lpstr>Conclusion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sameeksha sathuri</cp:lastModifiedBy>
  <cp:revision>3</cp:revision>
  <dcterms:created xsi:type="dcterms:W3CDTF">2013-01-27T09:14:16Z</dcterms:created>
  <dcterms:modified xsi:type="dcterms:W3CDTF">2025-10-23T08:57:32Z</dcterms:modified>
  <cp:category/>
</cp:coreProperties>
</file>