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embeddedFontLst>
    <p:embeddedFont>
      <p:font typeface="Play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jeF9/XWpw8W5Wwocr9LthDkHeI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4C6632-A1F4-4B70-8478-3BC357DFA4BD}">
  <a:tblStyle styleId="{E14C6632-A1F4-4B70-8478-3BC357DFA4BD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l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Play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f5315d9ce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ff5315d9c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f5315d9ce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f5315d9c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f5315d9ce_0_9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ff5315d9ce_0_9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1ff5315d9ce_0_9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ff5315d9ce_0_9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1ff5315d9ce_0_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f5315d9ce_0_10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ff5315d9ce_0_10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ff5315d9ce_0_1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f5315d9ce_0_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ff5315d9ce_0_10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1ff5315d9ce_0_1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ff5315d9ce_0_1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ff5315d9ce_0_1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f5315d9ce_0_11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ff5315d9ce_0_11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105" name="Google Shape;105;g1ff5315d9ce_0_1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ff5315d9ce_0_1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ff5315d9ce_0_1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f5315d9ce_0_1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ff5315d9ce_0_11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1ff5315d9ce_0_11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1ff5315d9ce_0_1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ff5315d9ce_0_1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ff5315d9ce_0_1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f5315d9ce_0_125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ff5315d9ce_0_125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1ff5315d9ce_0_125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1ff5315d9ce_0_125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1ff5315d9ce_0_125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ff5315d9ce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ff5315d9ce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ff5315d9ce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f5315d9ce_0_1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ff5315d9ce_0_1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ff5315d9ce_0_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ff5315d9ce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f5315d9ce_0_13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ff5315d9ce_0_13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1ff5315d9ce_0_13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1ff5315d9ce_0_1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ff5315d9ce_0_1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ff5315d9ce_0_1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f5315d9ce_0_14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ff5315d9ce_0_146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ff5315d9ce_0_14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1ff5315d9ce_0_1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ff5315d9ce_0_1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ff5315d9ce_0_1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f5315d9ce_0_1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ff5315d9ce_0_15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1ff5315d9ce_0_1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ff5315d9ce_0_1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ff5315d9ce_0_1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f5315d9ce_0_159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ff5315d9ce_0_159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ff5315d9ce_0_1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ff5315d9ce_0_1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ff5315d9ce_0_1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f5315d9ce_0_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1ff5315d9ce_0_9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1ff5315d9ce_0_9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1ff5315d9ce_0_9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g1ff5315d9ce_0_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coolmathgames.com/blog/story-of-the-chrome-dino-game" TargetMode="External"/><Relationship Id="rId4" Type="http://schemas.openxmlformats.org/officeDocument/2006/relationships/hyperlink" Target="http://socialledge.com/sjsu/index.php/F19:_T-Rex_Run" TargetMode="External"/><Relationship Id="rId5" Type="http://schemas.openxmlformats.org/officeDocument/2006/relationships/hyperlink" Target="https://pwskills.com/blog/c-for-game-development/#:~:text=C%20is%20a%20viable%20choice,those%20who%20prefer%20manual%20contro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1524000" y="280751"/>
            <a:ext cx="9144000" cy="1432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DINO JUMP</a:t>
            </a:r>
            <a:endParaRPr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1524000" y="2407859"/>
            <a:ext cx="9144000" cy="3805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Agrima Shahi(THA080BEI004)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Samiksha Dhakal(THA080BEI038)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Shristi Mallik(THA080BEI044)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br>
              <a:rPr lang="en-US"/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Department of Electronics and Computer Engineering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Tribhuvan University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Thapathali Campus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2081-01-20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</p:txBody>
      </p:sp>
      <p:sp>
        <p:nvSpPr>
          <p:cNvPr id="161" name="Google Shape;161;p1"/>
          <p:cNvSpPr txBox="1"/>
          <p:nvPr>
            <p:ph idx="11" type="ftr"/>
          </p:nvPr>
        </p:nvSpPr>
        <p:spPr>
          <a:xfrm>
            <a:off x="-3875" y="64984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User Input Handling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Continuous loop for user input within the 'main()' 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Execution of jump upon pressing the space key.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Termination of the game upon pressing 'X'.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Game Loop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Implementation of continuous loops and conditional statements within 'main()' 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Waiting for user input to start the game.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Continuous updating of game state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Termination of the game loop upon user input of 'X'.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3" name="Google Shape;23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  <p:sp>
        <p:nvSpPr>
          <p:cNvPr id="239" name="Google Shape;23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screenshot of a game&#10;&#10;Description automatically generated" id="240" name="Google Shape;240;p13"/>
          <p:cNvPicPr preferRelativeResize="0"/>
          <p:nvPr/>
        </p:nvPicPr>
        <p:blipFill rotWithShape="1">
          <a:blip r:embed="rId3">
            <a:alphaModFix/>
          </a:blip>
          <a:srcRect b="7853" l="43806" r="6422" t="21100"/>
          <a:stretch/>
        </p:blipFill>
        <p:spPr>
          <a:xfrm>
            <a:off x="5914223" y="1158781"/>
            <a:ext cx="5745779" cy="485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3"/>
          <p:cNvSpPr txBox="1"/>
          <p:nvPr/>
        </p:nvSpPr>
        <p:spPr>
          <a:xfrm>
            <a:off x="489045" y="2139532"/>
            <a:ext cx="5602344" cy="440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"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to start the game.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"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to jump/ avoid the obstacle.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Press "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to exit the game.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Press "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to replay.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767686" y="409432"/>
            <a:ext cx="1073055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LOGIC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849526" y="1220229"/>
            <a:ext cx="35834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from User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  <p:pic>
        <p:nvPicPr>
          <p:cNvPr descr="A screen shot of a game&#10;&#10;Description automatically generated" id="249" name="Google Shape;2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2037" y="1267518"/>
            <a:ext cx="6982755" cy="54558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 txBox="1"/>
          <p:nvPr/>
        </p:nvSpPr>
        <p:spPr>
          <a:xfrm>
            <a:off x="139014" y="1282014"/>
            <a:ext cx="4340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dinosaur touches the obstacle, computer shows: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Over!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Score: ##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" y="751380"/>
            <a:ext cx="5030903" cy="3589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  <p:pic>
        <p:nvPicPr>
          <p:cNvPr descr="A screen shot of a computer&#10;&#10;Description automatically generated" id="257" name="Google Shape;25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4409" y="753034"/>
            <a:ext cx="6643440" cy="5145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RESULT AND ANALYSIS</a:t>
            </a:r>
            <a:endParaRPr/>
          </a:p>
        </p:txBody>
      </p:sp>
      <p:pic>
        <p:nvPicPr>
          <p:cNvPr descr="A screenshot of a game&#10;&#10;Description automatically generated" id="263" name="Google Shape;26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5" y="1834590"/>
            <a:ext cx="5769634" cy="369691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  <p:pic>
        <p:nvPicPr>
          <p:cNvPr descr="A screen shot of a computer&#10;&#10;Description automatically generated" id="265" name="Google Shape;26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1816" y="1830201"/>
            <a:ext cx="5622144" cy="36885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6"/>
          <p:cNvSpPr txBox="1"/>
          <p:nvPr/>
        </p:nvSpPr>
        <p:spPr>
          <a:xfrm>
            <a:off x="1343797" y="5915796"/>
            <a:ext cx="3799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Image: Asking user to start the game</a:t>
            </a:r>
            <a:endParaRPr/>
          </a:p>
        </p:txBody>
      </p:sp>
      <p:sp>
        <p:nvSpPr>
          <p:cNvPr id="267" name="Google Shape;267;p16"/>
          <p:cNvSpPr txBox="1"/>
          <p:nvPr/>
        </p:nvSpPr>
        <p:spPr>
          <a:xfrm>
            <a:off x="6873446" y="5761338"/>
            <a:ext cx="4386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Image: Game Processing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black screen&#10;&#10;Description automatically generated" id="272" name="Google Shape;27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978" y="871872"/>
            <a:ext cx="598646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  <p:pic>
        <p:nvPicPr>
          <p:cNvPr id="274" name="Google Shape;27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7158" y="5432051"/>
            <a:ext cx="4410295" cy="57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f5315d9ce_0_85"/>
          <p:cNvSpPr txBox="1"/>
          <p:nvPr/>
        </p:nvSpPr>
        <p:spPr>
          <a:xfrm>
            <a:off x="2012700" y="709725"/>
            <a:ext cx="816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Why choose our Dino Game?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80" name="Google Shape;280;g1ff5315d9ce_0_85"/>
          <p:cNvSpPr txBox="1"/>
          <p:nvPr/>
        </p:nvSpPr>
        <p:spPr>
          <a:xfrm>
            <a:off x="615300" y="2245925"/>
            <a:ext cx="109455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Different visuals available in our game.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Easier to understand game development process.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Use of ASCII characters for printing the output characters.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Simplest recreation of T-Rex runner.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1ff5315d9ce_0_165"/>
          <p:cNvPicPr preferRelativeResize="0"/>
          <p:nvPr/>
        </p:nvPicPr>
        <p:blipFill rotWithShape="1">
          <a:blip r:embed="rId3">
            <a:alphaModFix/>
          </a:blip>
          <a:srcRect b="25418" l="21241" r="20783" t="25081"/>
          <a:stretch/>
        </p:blipFill>
        <p:spPr>
          <a:xfrm>
            <a:off x="270900" y="1217125"/>
            <a:ext cx="5266925" cy="4423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86" name="Google Shape;286;g1ff5315d9ce_0_165"/>
          <p:cNvPicPr preferRelativeResize="0"/>
          <p:nvPr/>
        </p:nvPicPr>
        <p:blipFill rotWithShape="1">
          <a:blip r:embed="rId4">
            <a:alphaModFix/>
          </a:blip>
          <a:srcRect b="17794" l="23833" r="30934" t="21844"/>
          <a:stretch/>
        </p:blipFill>
        <p:spPr>
          <a:xfrm>
            <a:off x="6304676" y="1217133"/>
            <a:ext cx="5514821" cy="4423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PROJECT APPLICATION</a:t>
            </a:r>
            <a:endParaRPr/>
          </a:p>
        </p:txBody>
      </p:sp>
      <p:sp>
        <p:nvSpPr>
          <p:cNvPr id="292" name="Google Shape;29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Recreation and Entertainment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800"/>
              <a:buChar char="•"/>
            </a:pPr>
            <a:r>
              <a:rPr lang="en-US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Algorithm Implementation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800"/>
              <a:buChar char="•"/>
            </a:pPr>
            <a:r>
              <a:rPr lang="en-US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Debugging and Testing Skills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800"/>
              <a:buChar char="•"/>
            </a:pPr>
            <a:r>
              <a:rPr lang="en-US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Skill Development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type="title"/>
          </p:nvPr>
        </p:nvSpPr>
        <p:spPr>
          <a:xfrm>
            <a:off x="838200" y="171782"/>
            <a:ext cx="10515600" cy="1223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167" name="Google Shape;167;p3"/>
          <p:cNvSpPr txBox="1"/>
          <p:nvPr>
            <p:ph idx="1" type="body"/>
          </p:nvPr>
        </p:nvSpPr>
        <p:spPr>
          <a:xfrm>
            <a:off x="838200" y="1404820"/>
            <a:ext cx="10515600" cy="477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Challenge to create dino game using different programming language.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Challenge to recreate dino using C Programmming language.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To simplify code of dino game.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To explore game development center.</a:t>
            </a:r>
            <a:endParaRPr/>
          </a:p>
        </p:txBody>
      </p:sp>
      <p:sp>
        <p:nvSpPr>
          <p:cNvPr id="168" name="Google Shape;168;p3"/>
          <p:cNvSpPr txBox="1"/>
          <p:nvPr>
            <p:ph idx="11" type="ftr"/>
          </p:nvPr>
        </p:nvSpPr>
        <p:spPr>
          <a:xfrm>
            <a:off x="-3875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CONCLUSION </a:t>
            </a:r>
            <a:endParaRPr/>
          </a:p>
        </p:txBody>
      </p:sp>
      <p:sp>
        <p:nvSpPr>
          <p:cNvPr id="299" name="Google Shape;299;p22"/>
          <p:cNvSpPr txBox="1"/>
          <p:nvPr>
            <p:ph idx="1" type="body"/>
          </p:nvPr>
        </p:nvSpPr>
        <p:spPr>
          <a:xfrm>
            <a:off x="838200" y="14503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Challenging yet rewarding experience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Technical challenges that we overcame through collaborative effort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 Game development using the fundamental concepts of c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Implemented features like dynamic obstacle generation, scoring mechanics and responsive user control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Teamwork, time management, and continuous iteration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Further enhancement(multiplayer, graphics, difficulty level)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LIMITATIONS</a:t>
            </a:r>
            <a:endParaRPr/>
          </a:p>
        </p:txBody>
      </p:sp>
      <p:sp>
        <p:nvSpPr>
          <p:cNvPr id="306" name="Google Shape;30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Limited Gameplay Variety(less features)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Graphical Complexity(  visually stimulating games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Device Compatibility(accessibility issues)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Limited Social Features(community)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Monotonous Progression(reward)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Technical Constraints(technical limitations)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Lack of Storyline(compelling storyline)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FURTHER ENHANCEMENT</a:t>
            </a:r>
            <a:endParaRPr/>
          </a:p>
        </p:txBody>
      </p:sp>
      <p:sp>
        <p:nvSpPr>
          <p:cNvPr id="313" name="Google Shape;31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Multiplayer Mode.(real-time  collaboration 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Power-Ups and Abilities. Implementing power-ups and special abilities that players can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 Customization Options. (sense of personalization) and progression.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 Interactive Environments. (destructible obstacles, moving platforms, weather effects 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Storyline and Quests.(engagement) 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 Achievements and Challenges. (challenges and quests)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 Social Features.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 Advanced Graphics and Effects.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TENATIVE TIME</a:t>
            </a:r>
            <a:endParaRPr/>
          </a:p>
        </p:txBody>
      </p:sp>
      <p:sp>
        <p:nvSpPr>
          <p:cNvPr id="320" name="Google Shape;32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  <p:graphicFrame>
        <p:nvGraphicFramePr>
          <p:cNvPr id="321" name="Google Shape;321;p23"/>
          <p:cNvGraphicFramePr/>
          <p:nvPr/>
        </p:nvGraphicFramePr>
        <p:xfrm>
          <a:off x="841611" y="15239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{E14C6632-A1F4-4B70-8478-3BC357DFA4BD}</a:tableStyleId>
              </a:tblPr>
              <a:tblGrid>
                <a:gridCol w="2780725"/>
                <a:gridCol w="1501250"/>
                <a:gridCol w="1415950"/>
                <a:gridCol w="1279475"/>
                <a:gridCol w="1364775"/>
                <a:gridCol w="2173375"/>
              </a:tblGrid>
              <a:tr h="47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TASKS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Week1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Week2</a:t>
                      </a:r>
                      <a:endParaRPr sz="14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Week3</a:t>
                      </a:r>
                      <a:endParaRPr sz="14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Week4</a:t>
                      </a:r>
                      <a:endParaRPr sz="14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Week5(submission date)</a:t>
                      </a:r>
                      <a:endParaRPr sz="14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discussion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research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Documentation 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35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Pseudo coding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Coding 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26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Debugging 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PROJECT EXPENSES</a:t>
            </a:r>
            <a:endParaRPr/>
          </a:p>
        </p:txBody>
      </p:sp>
      <p:sp>
        <p:nvSpPr>
          <p:cNvPr id="327" name="Google Shape;32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  There were no project costs incurred as this project solely relied on fundamental C programming principles and was executed using basic IDE functionalities. Any future improvements ie; graphic uses, extra functions, etc. may involve expenses depending on the nature of the updates.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sp>
        <p:nvSpPr>
          <p:cNvPr id="328" name="Google Shape;32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334" name="Google Shape;33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G. Bateson, “History of the Dinosaur Game” [Online]. Available: </a:t>
            </a: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The Origins of Chrome Dino Game – From Past to Present (coolmathgames.com)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[Accessed 29 March 2024]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T. Ruchandani, T. Tarihalkar, W. He and M. Shunde, “F19 T-Rex Run” [Online]. Available: </a:t>
            </a: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http://socialledge.com/sjsu/index.php/F19:_T-Rex_Run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! [Accessed 30 March 2024] 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J. Bhatia, “6 Benefits of Using C and C++ for Game Development” [Online]. Available: </a:t>
            </a: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https://pwskills.com/blog/c-for-game-development/#:~:text=C%20is%20a%20viable%20choice,those%20who%20prefer%20manual%20control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  [Accessed 25 March 2024]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35" name="Google Shape;33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/>
          <p:nvPr>
            <p:ph type="title"/>
          </p:nvPr>
        </p:nvSpPr>
        <p:spPr>
          <a:xfrm>
            <a:off x="831850" y="2107798"/>
            <a:ext cx="10515600" cy="1658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41" name="Google Shape;34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sp>
        <p:nvSpPr>
          <p:cNvPr id="174" name="Google Shape;17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- To enhance our programming abilities in the C language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- To develop and present a dinosaur game using C language concepts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- To pursue similar endeavors and improving problem-solving skills.</a:t>
            </a:r>
            <a:endParaRPr/>
          </a:p>
        </p:txBody>
      </p:sp>
      <p:sp>
        <p:nvSpPr>
          <p:cNvPr id="175" name="Google Shape;175;p4"/>
          <p:cNvSpPr txBox="1"/>
          <p:nvPr>
            <p:ph idx="11" type="ftr"/>
          </p:nvPr>
        </p:nvSpPr>
        <p:spPr>
          <a:xfrm>
            <a:off x="-3875" y="64984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Development Process</a:t>
            </a:r>
            <a:endParaRPr/>
          </a:p>
        </p:txBody>
      </p:sp>
      <p:sp>
        <p:nvSpPr>
          <p:cNvPr id="181" name="Google Shape;18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  <p:pic>
        <p:nvPicPr>
          <p:cNvPr descr="A white cloud with green outline&#10;&#10;Description automatically generated" id="182" name="Google Shape;18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21820"/>
            <a:ext cx="10515600" cy="415894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/>
        </p:nvSpPr>
        <p:spPr>
          <a:xfrm>
            <a:off x="2761130" y="3200400"/>
            <a:ext cx="623943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Let's g</a:t>
            </a:r>
            <a:r>
              <a:rPr lang="en-US" sz="3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et a sneak peek behind the curtain to see how our game came to life!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  <p:pic>
        <p:nvPicPr>
          <p:cNvPr descr="A diagram of a dinosaur game&#10;&#10;Description automatically generated" id="189" name="Google Shape;189;p6"/>
          <p:cNvPicPr preferRelativeResize="0"/>
          <p:nvPr/>
        </p:nvPicPr>
        <p:blipFill rotWithShape="1">
          <a:blip r:embed="rId3">
            <a:alphaModFix/>
          </a:blip>
          <a:srcRect b="-127" l="0" r="2607" t="0"/>
          <a:stretch/>
        </p:blipFill>
        <p:spPr>
          <a:xfrm>
            <a:off x="4665158" y="155914"/>
            <a:ext cx="6540062" cy="6704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843196" y="674557"/>
            <a:ext cx="382249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flowchart: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computer program&#10;&#10;Description automatically generated" id="191" name="Google Shape;191;p6"/>
          <p:cNvPicPr preferRelativeResize="0"/>
          <p:nvPr/>
        </p:nvPicPr>
        <p:blipFill rotWithShape="1">
          <a:blip r:embed="rId4">
            <a:alphaModFix/>
          </a:blip>
          <a:srcRect b="22351" l="-121" r="-140" t="-8455"/>
          <a:stretch/>
        </p:blipFill>
        <p:spPr>
          <a:xfrm>
            <a:off x="582041" y="1151048"/>
            <a:ext cx="4351909" cy="487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Initialization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•Setting console dimensions and displaying game info.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•Initialization of dinosaur and obstacle positions.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•Prompting the user to start the game.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Character Movement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•Implementation of the 'ds' function to animate the dinosaur.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•Adjustment of the dinosaur's vertical position for jumping and falling.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•Usage of 'gotoxy' function to print the dinosaur's ASCII art representation.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•Regulation of animation speed with the 'delay' function.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Obstacle Generation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Manual placement of fixed obstacles on the screen.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Horizontal movement of obstacles.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Continuation of obstacle generation to create the illusion of continuous obstacles.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2" name="Google Shape;21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Collision Detection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Comparison of bounding boxes of the dinosaur and obstacle to detect collisions.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Transition to a "game over" state upon collision.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Display of final score and prompt for replay.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9" name="Google Shape;2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Thursday,1 May 2024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2024-05-01T02:30:18Z</dcterms:created>
  <dc:creator>dsami</dc:creator>
</cp:coreProperties>
</file>