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79" r:id="rId6"/>
    <p:sldId id="271" r:id="rId7"/>
    <p:sldId id="280" r:id="rId8"/>
    <p:sldId id="281" r:id="rId9"/>
    <p:sldId id="282" r:id="rId10"/>
    <p:sldId id="283" r:id="rId11"/>
    <p:sldId id="284" r:id="rId12"/>
    <p:sldId id="285" r:id="rId13"/>
    <p:sldId id="288" r:id="rId14"/>
    <p:sldId id="289" r:id="rId15"/>
    <p:sldId id="290" r:id="rId16"/>
    <p:sldId id="286" r:id="rId17"/>
    <p:sldId id="287" r:id="rId18"/>
    <p:sldId id="276" r:id="rId19"/>
    <p:sldId id="277" r:id="rId20"/>
    <p:sldId id="278" r:id="rId21"/>
    <p:sldId id="264" r:id="rId22"/>
    <p:sldId id="267" r:id="rId23"/>
    <p:sldId id="261" r:id="rId24"/>
    <p:sldId id="259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4BCC3-8372-412E-9875-78F5FF87DB5C}" v="1713" dt="2024-05-01T16:34:46.467"/>
    <p1510:client id="{3ACE33F6-8F90-4E88-8AA7-93F4559805D1}" v="423" dt="2024-05-03T01:01:20.790"/>
    <p1510:client id="{CE494E10-854C-4597-A000-546B6D41EDB5}" v="1290" dt="2024-05-01T11:54:22.372"/>
    <p1510:client id="{CFCEFFC6-2449-4C9C-9C24-0B8F228A8448}" v="239" dt="2024-05-02T17:57:51.968"/>
    <p1510:client id="{D2FE47B3-69FF-40B0-9EA8-6E945DF19D5E}" v="610" dt="2024-05-02T17:57:06.004"/>
    <p1510:client id="{D3009F3A-522D-414F-9452-5F6A2523E177}" v="120" dt="2024-05-01T02:39:38.632"/>
    <p1510:client id="{E6E7E811-0E51-41E9-9A34-DABC4D15F8E3}" v="242" dt="2024-05-01T17:38:13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Thursday,1 May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ledge.com/sjsu/index.php/F19:_T-Rex_Run" TargetMode="External"/><Relationship Id="rId2" Type="http://schemas.openxmlformats.org/officeDocument/2006/relationships/hyperlink" Target="https://www.coolmathgames.com/blog/story-of-the-chrome-dino-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wskills.com/blog/c-for-game-development/#:~:text=C%20is%20a%20viable%20choice,those%20who%20prefer%20manual%20contro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751"/>
            <a:ext cx="9144000" cy="1432257"/>
          </a:xfrm>
        </p:spPr>
        <p:txBody>
          <a:bodyPr>
            <a:normAutofit/>
          </a:bodyPr>
          <a:lstStyle/>
          <a:p>
            <a:r>
              <a:rPr lang="en-US" sz="4400">
                <a:latin typeface="Arial"/>
                <a:cs typeface="Arial"/>
              </a:rPr>
              <a:t>DINO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7859"/>
            <a:ext cx="9144000" cy="380528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>
                <a:solidFill>
                  <a:srgbClr val="595959"/>
                </a:solidFill>
                <a:latin typeface="Arial"/>
                <a:cs typeface="Arial"/>
              </a:rPr>
              <a:t>Agrima Shahi(THA080BEI004)</a:t>
            </a:r>
            <a:endParaRPr lang="en-US">
              <a:latin typeface="Arial"/>
              <a:cs typeface="Arial"/>
            </a:endParaRPr>
          </a:p>
          <a:p>
            <a:r>
              <a:rPr lang="en-US" b="1">
                <a:solidFill>
                  <a:srgbClr val="595959"/>
                </a:solidFill>
                <a:latin typeface="Arial"/>
                <a:cs typeface="Arial"/>
              </a:rPr>
              <a:t>Samiksha Dhakal(THA080BEI038)</a:t>
            </a:r>
            <a:endParaRPr lang="en-US">
              <a:latin typeface="Arial"/>
              <a:cs typeface="Arial"/>
            </a:endParaRPr>
          </a:p>
          <a:p>
            <a:r>
              <a:rPr lang="en-US" b="1">
                <a:solidFill>
                  <a:srgbClr val="595959"/>
                </a:solidFill>
                <a:latin typeface="Arial"/>
                <a:cs typeface="Arial"/>
              </a:rPr>
              <a:t>Shristi Mallik(THA080BEI044)</a:t>
            </a:r>
            <a:endParaRPr lang="en-US"/>
          </a:p>
          <a:p>
            <a:r>
              <a:rPr lang="en-US"/>
              <a:t/>
            </a:r>
            <a:br>
              <a:rPr lang="en-US"/>
            </a:br>
            <a:endParaRPr lang="en-US" sz="2000">
              <a:latin typeface="Arial"/>
              <a:cs typeface="Arial"/>
            </a:endParaRPr>
          </a:p>
          <a:p>
            <a:r>
              <a:rPr lang="en-US" sz="2000">
                <a:solidFill>
                  <a:srgbClr val="595959"/>
                </a:solidFill>
                <a:latin typeface="Arial"/>
                <a:cs typeface="Arial"/>
              </a:rPr>
              <a:t>Department of Electronics and Computer Engineering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>
                <a:solidFill>
                  <a:srgbClr val="595959"/>
                </a:solidFill>
                <a:latin typeface="Arial"/>
                <a:cs typeface="Arial"/>
              </a:rPr>
              <a:t>Tribhuvan University</a:t>
            </a:r>
            <a:endParaRPr lang="en-US" sz="2000">
              <a:latin typeface="Arial"/>
              <a:cs typeface="Arial"/>
            </a:endParaRPr>
          </a:p>
          <a:p>
            <a:r>
              <a:rPr lang="en-US" sz="2000" err="1">
                <a:solidFill>
                  <a:srgbClr val="595959"/>
                </a:solidFill>
                <a:latin typeface="Arial"/>
                <a:cs typeface="Arial"/>
              </a:rPr>
              <a:t>Thapathali</a:t>
            </a:r>
            <a:r>
              <a:rPr lang="en-US" sz="2000">
                <a:solidFill>
                  <a:srgbClr val="595959"/>
                </a:solidFill>
                <a:latin typeface="Arial"/>
                <a:cs typeface="Arial"/>
              </a:rPr>
              <a:t> Campus</a:t>
            </a:r>
            <a:endParaRPr lang="en-US" sz="2000">
              <a:latin typeface="Arial"/>
              <a:cs typeface="Arial"/>
            </a:endParaRPr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 sz="2000">
                <a:solidFill>
                  <a:srgbClr val="595959"/>
                </a:solidFill>
                <a:latin typeface="Arial"/>
                <a:cs typeface="Arial"/>
              </a:rPr>
              <a:t>2081-01-20</a:t>
            </a:r>
            <a:endParaRPr lang="en-US"/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51DBA-4A51-14D6-9784-4816D05E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875" y="6498418"/>
            <a:ext cx="4114800" cy="365125"/>
          </a:xfrm>
        </p:spPr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1654-50BE-3CE6-5788-26D7E0EC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ea typeface="+mj-lt"/>
                <a:cs typeface="+mj-lt"/>
              </a:rPr>
              <a:t>Collision Detection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B5C8-4F94-D2C1-4338-1C55D565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Comparison of bounding boxes of the dinosaur and obstacle to detect collisions.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Transition to a "game over" state upon collision.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Display of final score and prompt for replay.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0FC78-E629-2847-23A3-05CB83A0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378651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0065-F6E7-F4E6-B76E-36CF9421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ea typeface="+mj-lt"/>
                <a:cs typeface="+mj-lt"/>
              </a:rPr>
              <a:t>User Input Handling</a:t>
            </a:r>
            <a:endParaRPr lang="en-US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FE87-4148-D2FE-7666-C8E2BFCF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Continuous loop for user input within the 'main()' function.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Execution of jump upon pressing the space key.</a:t>
            </a:r>
            <a:endParaRPr lang="en-US"/>
          </a:p>
          <a:p>
            <a:pPr>
              <a:buNone/>
            </a:pPr>
            <a:endParaRPr lang="en-US">
              <a:latin typeface="Aptos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Termination of the game upon pressing 'X'.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AD232-CE58-B69F-21A0-593AD16F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185409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69DD-AEC7-E510-0A62-22E67112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ea typeface="+mj-lt"/>
                <a:cs typeface="+mj-lt"/>
              </a:rPr>
              <a:t>Game Loop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E6CC-E184-5124-96B1-85D5ADBA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Implementation of continuous loops and conditional statements within 'main()' function.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Waiting for user input to start the game.</a:t>
            </a:r>
            <a:endParaRPr lang="en-US"/>
          </a:p>
          <a:p>
            <a:pPr>
              <a:buNone/>
            </a:pPr>
            <a:endParaRPr lang="en-US">
              <a:latin typeface="Aptos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Continuous updating of game state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Termination of the game loop upon user input of 'X'.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2F0F2-8617-B0B7-EE5C-E3E9EF37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19780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CAB1D-9BA8-DB8E-55AD-F76440A9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06F56-9712-F257-44D7-2C501AD1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036F2365-D752-EA56-F6C4-3DED7AB2A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7" t="21100" r="6422" b="7854"/>
          <a:stretch/>
        </p:blipFill>
        <p:spPr>
          <a:xfrm>
            <a:off x="5914223" y="1158781"/>
            <a:ext cx="5745779" cy="4857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631917-D55C-4CF7-5D94-3413810DCC02}"/>
              </a:ext>
            </a:extLst>
          </p:cNvPr>
          <p:cNvSpPr txBox="1"/>
          <p:nvPr/>
        </p:nvSpPr>
        <p:spPr>
          <a:xfrm>
            <a:off x="489045" y="2139532"/>
            <a:ext cx="5602344" cy="4409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latin typeface="Arial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Press "</a:t>
            </a:r>
            <a:r>
              <a:rPr lang="en-US" sz="2400" b="1" dirty="0">
                <a:latin typeface="Arial"/>
                <a:cs typeface="Arial"/>
              </a:rPr>
              <a:t>space</a:t>
            </a:r>
            <a:r>
              <a:rPr lang="en-US" sz="2400" dirty="0">
                <a:latin typeface="Arial"/>
                <a:cs typeface="Arial"/>
              </a:rPr>
              <a:t>" to start the game.</a:t>
            </a:r>
            <a:endParaRPr lang="en-US" dirty="0">
              <a:latin typeface="Aptos" panose="020B0004020202020204"/>
              <a:cs typeface="Segoe UI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Press "</a:t>
            </a:r>
            <a:r>
              <a:rPr lang="en-US" sz="2400" b="1" dirty="0">
                <a:latin typeface="Arial"/>
                <a:cs typeface="Arial"/>
              </a:rPr>
              <a:t>space</a:t>
            </a:r>
            <a:r>
              <a:rPr lang="en-US" sz="2400" dirty="0">
                <a:latin typeface="Arial"/>
                <a:cs typeface="Arial"/>
              </a:rPr>
              <a:t>" to jump/ avoid the obstacle. 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  Press "</a:t>
            </a:r>
            <a:r>
              <a:rPr lang="en-US" sz="2400" b="1" dirty="0">
                <a:latin typeface="Arial"/>
                <a:cs typeface="Arial"/>
              </a:rPr>
              <a:t>X</a:t>
            </a:r>
            <a:r>
              <a:rPr lang="en-US" sz="2400" dirty="0">
                <a:latin typeface="Arial"/>
                <a:cs typeface="Arial"/>
              </a:rPr>
              <a:t>" to exit the game.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  Press "</a:t>
            </a:r>
            <a:r>
              <a:rPr lang="en-US" sz="2400" b="1" dirty="0">
                <a:latin typeface="Arial"/>
                <a:cs typeface="Arial"/>
              </a:rPr>
              <a:t>space</a:t>
            </a:r>
            <a:r>
              <a:rPr lang="en-US" sz="2400" dirty="0">
                <a:latin typeface="Arial"/>
                <a:cs typeface="Arial"/>
              </a:rPr>
              <a:t>" to replay.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C846E-C28A-ECD8-BBD9-330CB550B4BC}"/>
              </a:ext>
            </a:extLst>
          </p:cNvPr>
          <p:cNvSpPr txBox="1"/>
          <p:nvPr/>
        </p:nvSpPr>
        <p:spPr>
          <a:xfrm>
            <a:off x="767686" y="409432"/>
            <a:ext cx="107305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Arial"/>
                <a:cs typeface="Arial"/>
              </a:rPr>
              <a:t>GAME LOGIC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3EC59-5E6B-29EB-3D77-D745C86A2611}"/>
              </a:ext>
            </a:extLst>
          </p:cNvPr>
          <p:cNvSpPr txBox="1"/>
          <p:nvPr/>
        </p:nvSpPr>
        <p:spPr>
          <a:xfrm>
            <a:off x="849526" y="1220229"/>
            <a:ext cx="35834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Input from User</a:t>
            </a:r>
          </a:p>
        </p:txBody>
      </p:sp>
    </p:spTree>
    <p:extLst>
      <p:ext uri="{BB962C8B-B14F-4D97-AF65-F5344CB8AC3E}">
        <p14:creationId xmlns:p14="http://schemas.microsoft.com/office/powerpoint/2010/main" val="197631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88F68-08A0-3DCE-619C-C0FA68F3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pic>
        <p:nvPicPr>
          <p:cNvPr id="6" name="Picture 5" descr="A screen shot of a game&#10;&#10;Description automatically generated">
            <a:extLst>
              <a:ext uri="{FF2B5EF4-FFF2-40B4-BE49-F238E27FC236}">
                <a16:creationId xmlns:a16="http://schemas.microsoft.com/office/drawing/2014/main" id="{2D9DC8CD-3BCD-BFAF-ECB2-4C60AFF7A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037" y="1267518"/>
            <a:ext cx="6982755" cy="5455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98366-2CE3-6460-303A-0C7D8E3E311F}"/>
              </a:ext>
            </a:extLst>
          </p:cNvPr>
          <p:cNvSpPr txBox="1"/>
          <p:nvPr/>
        </p:nvSpPr>
        <p:spPr>
          <a:xfrm>
            <a:off x="139014" y="1282014"/>
            <a:ext cx="434031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If dinosaur touches the obstacle, computer shows:</a:t>
            </a:r>
          </a:p>
          <a:p>
            <a:r>
              <a:rPr lang="en-US" sz="2800" b="1" dirty="0"/>
              <a:t>Game Over!</a:t>
            </a:r>
          </a:p>
          <a:p>
            <a:r>
              <a:rPr lang="en-US" sz="2800" b="1" dirty="0"/>
              <a:t>Your Score: ##</a:t>
            </a:r>
          </a:p>
        </p:txBody>
      </p:sp>
    </p:spTree>
    <p:extLst>
      <p:ext uri="{BB962C8B-B14F-4D97-AF65-F5344CB8AC3E}">
        <p14:creationId xmlns:p14="http://schemas.microsoft.com/office/powerpoint/2010/main" val="375877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C72A6-0925-E393-5F6D-2A31A4503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" y="751380"/>
            <a:ext cx="5030903" cy="3589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7B96-80F6-0F50-F1CB-6776B991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16025C8-2999-8478-80DD-37CE93D6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09" y="753034"/>
            <a:ext cx="6643440" cy="51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3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4F2D-D34B-4034-98A4-FDC1A88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RESULT AND ANALYSIS</a:t>
            </a:r>
            <a:endParaRPr lang="en-US"/>
          </a:p>
        </p:txBody>
      </p:sp>
      <p:pic>
        <p:nvPicPr>
          <p:cNvPr id="6" name="Content Placeholder 5" descr="A screenshot of a game&#10;&#10;Description automatically generated">
            <a:extLst>
              <a:ext uri="{FF2B5EF4-FFF2-40B4-BE49-F238E27FC236}">
                <a16:creationId xmlns:a16="http://schemas.microsoft.com/office/drawing/2014/main" id="{E14C16E8-FE88-EDDC-C044-DE54D1287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65" y="1834590"/>
            <a:ext cx="5769634" cy="369691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4C3F6-BD93-85C5-F511-F25ABF5D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30733EA-A8CD-1FCF-F01D-3A29FE13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16" y="1830201"/>
            <a:ext cx="5622144" cy="3688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4E2EB2-7C0F-10D6-81E8-B7DEDECB4286}"/>
              </a:ext>
            </a:extLst>
          </p:cNvPr>
          <p:cNvSpPr txBox="1"/>
          <p:nvPr/>
        </p:nvSpPr>
        <p:spPr>
          <a:xfrm>
            <a:off x="1343797" y="5915796"/>
            <a:ext cx="37997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Image: Asking user to start the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8B8FC-AD34-1753-BF8F-9C426729806D}"/>
              </a:ext>
            </a:extLst>
          </p:cNvPr>
          <p:cNvSpPr txBox="1"/>
          <p:nvPr/>
        </p:nvSpPr>
        <p:spPr>
          <a:xfrm>
            <a:off x="6873446" y="5761338"/>
            <a:ext cx="438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Image: Game Processing </a:t>
            </a:r>
          </a:p>
        </p:txBody>
      </p:sp>
    </p:spTree>
    <p:extLst>
      <p:ext uri="{BB962C8B-B14F-4D97-AF65-F5344CB8AC3E}">
        <p14:creationId xmlns:p14="http://schemas.microsoft.com/office/powerpoint/2010/main" val="234365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A52A1A87-09CB-D1CF-A2FE-95D3F87B7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978" y="871872"/>
            <a:ext cx="598646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6E6E0-AF8B-480A-4712-34D0B831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D304F-77AE-6E77-14F9-87F1FB91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58" y="5432051"/>
            <a:ext cx="4410295" cy="5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4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D669A-EEA2-1344-FDAE-E6C50E3C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pic>
        <p:nvPicPr>
          <p:cNvPr id="3" name="Picture 2" descr="A cartoon of a child&#10;&#10;Description automatically generated">
            <a:extLst>
              <a:ext uri="{FF2B5EF4-FFF2-40B4-BE49-F238E27FC236}">
                <a16:creationId xmlns:a16="http://schemas.microsoft.com/office/drawing/2014/main" id="{EBAAFD90-0176-FB91-5680-AA11AC05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77" y="457130"/>
            <a:ext cx="10294819" cy="54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61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6F5F-ACBF-77C3-7BDB-7FF7483B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LIMITATIONS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C79C-1997-BA6B-69B3-3645449E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Arial"/>
                <a:ea typeface="+mn-lt"/>
                <a:cs typeface="+mn-lt"/>
              </a:rPr>
              <a:t>Limited Gameplay Variety(less features)</a:t>
            </a:r>
          </a:p>
          <a:p>
            <a:r>
              <a:rPr lang="en-US" sz="2400">
                <a:latin typeface="Arial"/>
                <a:ea typeface="+mn-lt"/>
                <a:cs typeface="+mn-lt"/>
              </a:rPr>
              <a:t>Graphical Complexity(  visually stimulating games )</a:t>
            </a:r>
          </a:p>
          <a:p>
            <a:r>
              <a:rPr lang="en-US" sz="2400">
                <a:latin typeface="Arial"/>
                <a:ea typeface="+mn-lt"/>
                <a:cs typeface="+mn-lt"/>
              </a:rPr>
              <a:t>Device Compatibility(accessibility issues)</a:t>
            </a:r>
          </a:p>
          <a:p>
            <a:r>
              <a:rPr lang="en-US" sz="2400">
                <a:latin typeface="Arial"/>
                <a:ea typeface="+mn-lt"/>
                <a:cs typeface="+mn-lt"/>
              </a:rPr>
              <a:t>Limited Social Features(community)</a:t>
            </a:r>
          </a:p>
          <a:p>
            <a:r>
              <a:rPr lang="en-US" sz="2400">
                <a:latin typeface="Arial"/>
                <a:ea typeface="+mn-lt"/>
                <a:cs typeface="+mn-lt"/>
              </a:rPr>
              <a:t>Monotonous Progression(reward)</a:t>
            </a:r>
          </a:p>
          <a:p>
            <a:r>
              <a:rPr lang="en-US" sz="2400">
                <a:latin typeface="Arial"/>
                <a:ea typeface="+mn-lt"/>
                <a:cs typeface="+mn-lt"/>
              </a:rPr>
              <a:t>Technical Constraints(technical limitations)</a:t>
            </a:r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ea typeface="+mn-lt"/>
                <a:cs typeface="+mn-lt"/>
              </a:rPr>
              <a:t>Lack of Storyline(compelling storyline)</a:t>
            </a:r>
            <a:endParaRPr lang="en-US" sz="2400">
              <a:latin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ABEAF-61C0-D81C-96A5-D94EC69E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38076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BD6C5D-5CCB-C203-9B1C-2F3403E0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361BF-7EE9-3C00-1861-79C463725858}"/>
              </a:ext>
            </a:extLst>
          </p:cNvPr>
          <p:cNvSpPr txBox="1"/>
          <p:nvPr/>
        </p:nvSpPr>
        <p:spPr>
          <a:xfrm>
            <a:off x="6236719" y="1855651"/>
            <a:ext cx="462288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Arial"/>
                <a:cs typeface="Arial"/>
              </a:rPr>
              <a:t>IN DINO GAME IT IS NOT THE DINOSAUR THAT RUNS BUT THE GROUND THAT MOVES!!!</a:t>
            </a:r>
            <a:endParaRPr lang="en-US" sz="2400"/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6" name="Picture 5" descr="A book with a light bulb and a brain&#10;&#10;Description automatically generated">
            <a:extLst>
              <a:ext uri="{FF2B5EF4-FFF2-40B4-BE49-F238E27FC236}">
                <a16:creationId xmlns:a16="http://schemas.microsoft.com/office/drawing/2014/main" id="{3F9EB137-90B0-20A3-EF73-D0B8EEBE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72" y="790575"/>
            <a:ext cx="535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BDB7-99D1-208C-D174-D20C7CA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FURTHER ENHANCEMENT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5085-1E1C-86DB-871E-2A69F7FC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Arial"/>
                <a:ea typeface="+mn-lt"/>
                <a:cs typeface="+mn-lt"/>
              </a:rPr>
              <a:t>Multiplayer Mode.(real-time  collaboration )</a:t>
            </a:r>
            <a:endParaRPr lang="en-US" sz="2400">
              <a:latin typeface="Arial"/>
              <a:ea typeface="+mn-lt"/>
              <a:cs typeface="Arial"/>
            </a:endParaRPr>
          </a:p>
          <a:p>
            <a:r>
              <a:rPr lang="en-US" sz="2400">
                <a:latin typeface="Arial"/>
                <a:ea typeface="+mn-lt"/>
                <a:cs typeface="+mn-lt"/>
              </a:rPr>
              <a:t>Power-Ups and Abilities. Implementing power-ups and special abilities that players can</a:t>
            </a:r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ea typeface="+mn-lt"/>
                <a:cs typeface="+mn-lt"/>
              </a:rPr>
              <a:t> Customization Options. (sense of personalization) and progression.</a:t>
            </a:r>
            <a:endParaRPr lang="en-US" sz="2400">
              <a:latin typeface="Arial"/>
              <a:ea typeface="+mn-lt"/>
              <a:cs typeface="Arial"/>
            </a:endParaRPr>
          </a:p>
          <a:p>
            <a:r>
              <a:rPr lang="en-US" sz="2400">
                <a:latin typeface="Arial"/>
                <a:ea typeface="+mn-lt"/>
                <a:cs typeface="+mn-lt"/>
              </a:rPr>
              <a:t> Interactive Environments. (destructible obstacles, moving platforms, weather effects )</a:t>
            </a:r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ea typeface="+mn-lt"/>
                <a:cs typeface="+mn-lt"/>
              </a:rPr>
              <a:t>Storyline and Quests.(engagement) </a:t>
            </a:r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ea typeface="+mn-lt"/>
                <a:cs typeface="+mn-lt"/>
              </a:rPr>
              <a:t> Achievements and Challenges. (challenges and quests)</a:t>
            </a:r>
            <a:endParaRPr lang="en-US" sz="2400">
              <a:latin typeface="Arial"/>
              <a:ea typeface="+mn-lt"/>
              <a:cs typeface="Arial"/>
            </a:endParaRPr>
          </a:p>
          <a:p>
            <a:r>
              <a:rPr lang="en-US" sz="2400">
                <a:latin typeface="Arial"/>
                <a:ea typeface="+mn-lt"/>
                <a:cs typeface="+mn-lt"/>
              </a:rPr>
              <a:t> Social Features.</a:t>
            </a:r>
            <a:endParaRPr lang="en-US" sz="2400">
              <a:latin typeface="Arial"/>
              <a:ea typeface="+mn-lt"/>
              <a:cs typeface="Arial"/>
            </a:endParaRPr>
          </a:p>
          <a:p>
            <a:r>
              <a:rPr lang="en-US" sz="2400">
                <a:latin typeface="Arial"/>
                <a:ea typeface="+mn-lt"/>
                <a:cs typeface="+mn-lt"/>
              </a:rPr>
              <a:t> Advanced Graphics and Effects.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136DE-D84B-4B18-4054-1723EA05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327873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E77E-6ABC-BF80-50D8-59E6D28E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PROJECT APPLICATION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982F-B32E-CB34-05E7-E4207BF2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Recreation and Entertainment</a:t>
            </a:r>
            <a:endParaRPr lang="en-US"/>
          </a:p>
          <a:p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Algorithm Implementation</a:t>
            </a:r>
            <a:endParaRPr lang="en-US"/>
          </a:p>
          <a:p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Debugging and Testing Skills</a:t>
            </a:r>
          </a:p>
          <a:p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Skill Development</a:t>
            </a:r>
          </a:p>
          <a:p>
            <a:endParaRPr lang="en-US">
              <a:solidFill>
                <a:srgbClr val="0D0D0D"/>
              </a:solidFill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600D1-247F-393A-BE0B-459268BF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28554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1FA8-A5F5-28D0-4E69-318B340C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CONCLUSION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518D-E854-51DC-1282-AD692F7A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312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Arial"/>
                <a:cs typeface="Arial"/>
              </a:rPr>
              <a:t>Challenging yet rewarding experience</a:t>
            </a:r>
            <a:endParaRPr lang="en-US"/>
          </a:p>
          <a:p>
            <a:r>
              <a:rPr lang="en-US" sz="2400">
                <a:latin typeface="Arial"/>
                <a:cs typeface="Arial"/>
              </a:rPr>
              <a:t>Technical challenges that we overcame through collaborative effort </a:t>
            </a:r>
          </a:p>
          <a:p>
            <a:r>
              <a:rPr lang="en-US" sz="2400">
                <a:latin typeface="Arial"/>
                <a:cs typeface="Arial"/>
              </a:rPr>
              <a:t> Game development using the fundamental concepts of c language</a:t>
            </a:r>
          </a:p>
          <a:p>
            <a:r>
              <a:rPr lang="en-US" sz="2400">
                <a:latin typeface="Arial"/>
                <a:cs typeface="Arial"/>
              </a:rPr>
              <a:t>Implemented features like dynamic obstacle generation, scoring mechanics and responsive user control</a:t>
            </a:r>
          </a:p>
          <a:p>
            <a:r>
              <a:rPr lang="en-US" sz="2400">
                <a:latin typeface="Arial"/>
                <a:cs typeface="Arial"/>
              </a:rPr>
              <a:t>Teamwork, time management, and continuous iteration</a:t>
            </a:r>
          </a:p>
          <a:p>
            <a:r>
              <a:rPr lang="en-US" sz="2400">
                <a:latin typeface="Arial"/>
                <a:cs typeface="Arial"/>
              </a:rPr>
              <a:t>Further enhancement(multiplayer, graphics, difficulty level)</a:t>
            </a:r>
          </a:p>
          <a:p>
            <a:endParaRPr lang="en-US" sz="24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1BB30-F056-0F3F-5FA8-3C372EC6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297423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C6FE-D1FE-19D2-4B3D-66C073BB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TENATIVE TIME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7F3B6-F36E-8F67-24BD-3982120D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CE642E6-9103-B319-D9CE-52E955984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935796"/>
              </p:ext>
            </p:extLst>
          </p:nvPr>
        </p:nvGraphicFramePr>
        <p:xfrm>
          <a:off x="841611" y="1523999"/>
          <a:ext cx="10515566" cy="4558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731">
                  <a:extLst>
                    <a:ext uri="{9D8B030D-6E8A-4147-A177-3AD203B41FA5}">
                      <a16:colId xmlns:a16="http://schemas.microsoft.com/office/drawing/2014/main" val="3312109123"/>
                    </a:ext>
                  </a:extLst>
                </a:gridCol>
                <a:gridCol w="1501253">
                  <a:extLst>
                    <a:ext uri="{9D8B030D-6E8A-4147-A177-3AD203B41FA5}">
                      <a16:colId xmlns:a16="http://schemas.microsoft.com/office/drawing/2014/main" val="236689493"/>
                    </a:ext>
                  </a:extLst>
                </a:gridCol>
                <a:gridCol w="1415954">
                  <a:extLst>
                    <a:ext uri="{9D8B030D-6E8A-4147-A177-3AD203B41FA5}">
                      <a16:colId xmlns:a16="http://schemas.microsoft.com/office/drawing/2014/main" val="4254691363"/>
                    </a:ext>
                  </a:extLst>
                </a:gridCol>
                <a:gridCol w="1279476">
                  <a:extLst>
                    <a:ext uri="{9D8B030D-6E8A-4147-A177-3AD203B41FA5}">
                      <a16:colId xmlns:a16="http://schemas.microsoft.com/office/drawing/2014/main" val="4123147219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91926455"/>
                    </a:ext>
                  </a:extLst>
                </a:gridCol>
                <a:gridCol w="2173376">
                  <a:extLst>
                    <a:ext uri="{9D8B030D-6E8A-4147-A177-3AD203B41FA5}">
                      <a16:colId xmlns:a16="http://schemas.microsoft.com/office/drawing/2014/main" val="2341423799"/>
                    </a:ext>
                  </a:extLst>
                </a:gridCol>
              </a:tblGrid>
              <a:tr h="473993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TASKS</a:t>
                      </a:r>
                    </a:p>
                  </a:txBody>
                  <a:tcPr>
                    <a:lnR w="0">
                      <a:noFill/>
                    </a:ln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Week1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Week2</a:t>
                      </a:r>
                      <a:endParaRPr lang="en-US" sz="1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Week3</a:t>
                      </a:r>
                      <a:endParaRPr lang="en-US" sz="1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Week4</a:t>
                      </a:r>
                      <a:endParaRPr lang="en-US" sz="1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Week5(submission date)</a:t>
                      </a:r>
                      <a:endParaRPr lang="en-US" sz="1400"/>
                    </a:p>
                  </a:txBody>
                  <a:tcPr>
                    <a:lnL w="0">
                      <a:noFill/>
                    </a:lnL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030671"/>
                  </a:ext>
                </a:extLst>
              </a:tr>
              <a:tr h="426492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Project discussion</a:t>
                      </a: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239591"/>
                  </a:ext>
                </a:extLst>
              </a:tr>
              <a:tr h="26902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870970"/>
                  </a:ext>
                </a:extLst>
              </a:tr>
              <a:tr h="358253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Project research</a:t>
                      </a: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716895"/>
                  </a:ext>
                </a:extLst>
              </a:tr>
              <a:tr h="26902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29553"/>
                  </a:ext>
                </a:extLst>
              </a:tr>
              <a:tr h="358253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Documentation </a:t>
                      </a: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50631"/>
                  </a:ext>
                </a:extLst>
              </a:tr>
              <a:tr h="35825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5490"/>
                  </a:ext>
                </a:extLst>
              </a:tr>
              <a:tr h="333077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Pseudo coding</a:t>
                      </a: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974048"/>
                  </a:ext>
                </a:extLst>
              </a:tr>
              <a:tr h="26902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46897"/>
                  </a:ext>
                </a:extLst>
              </a:tr>
              <a:tr h="269022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Coding </a:t>
                      </a: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168699"/>
                  </a:ext>
                </a:extLst>
              </a:tr>
              <a:tr h="26902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667671"/>
                  </a:ext>
                </a:extLst>
              </a:tr>
              <a:tr h="269022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Debugging </a:t>
                      </a:r>
                    </a:p>
                  </a:txBody>
                  <a:tcPr>
                    <a:lnR w="0">
                      <a:noFill/>
                    </a:lnR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09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2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9E6B-B9DE-FB3F-E21C-32CE072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PROJECT EXPENSES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8A13-6154-F937-B757-D3209E50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  There were no project costs incurred as this project solely relied on fundamental C programming principles and was executed using basic IDE functionalities. Any future improvements </a:t>
            </a:r>
            <a:r>
              <a:rPr lang="en-US" err="1">
                <a:ea typeface="+mn-lt"/>
                <a:cs typeface="+mn-lt"/>
              </a:rPr>
              <a:t>ie</a:t>
            </a:r>
            <a:r>
              <a:rPr lang="en-US">
                <a:ea typeface="+mn-lt"/>
                <a:cs typeface="+mn-lt"/>
              </a:rPr>
              <a:t>; graphic uses, extra functions, etc. may involve expenses depending on the nature of the updates.</a:t>
            </a:r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28902-5CEF-73B9-7C02-19BCA25D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846288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E090-5AB2-81E5-61AC-290EA7C7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E394-3E77-AEAA-F8F9-AA0C7B5E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G. Bateson, “History of the Dinosaur Game” [Online]. Available: </a:t>
            </a:r>
            <a:r>
              <a:rPr lang="en-US" sz="2000">
                <a:latin typeface="Times New Roman"/>
                <a:cs typeface="Times New Roman"/>
                <a:hlinkClick r:id="rId2"/>
              </a:rPr>
              <a:t>The Origins of Chrome Dino Game – From Past to Present (coolmathgames.com)</a:t>
            </a:r>
            <a:r>
              <a:rPr lang="en-US" sz="2000">
                <a:latin typeface="Times New Roman"/>
                <a:cs typeface="Times New Roman"/>
              </a:rPr>
              <a:t> [Accessed 29 March 2024]</a:t>
            </a:r>
            <a:endParaRPr lang="en-US" sz="2000"/>
          </a:p>
          <a:p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T. </a:t>
            </a:r>
            <a:r>
              <a:rPr lang="en-US" sz="2000" err="1">
                <a:latin typeface="Times New Roman"/>
                <a:cs typeface="Times New Roman"/>
              </a:rPr>
              <a:t>Ruchandani</a:t>
            </a:r>
            <a:r>
              <a:rPr lang="en-US" sz="2000">
                <a:latin typeface="Times New Roman"/>
                <a:cs typeface="Times New Roman"/>
              </a:rPr>
              <a:t>, T. </a:t>
            </a:r>
            <a:r>
              <a:rPr lang="en-US" sz="2000" err="1">
                <a:latin typeface="Times New Roman"/>
                <a:cs typeface="Times New Roman"/>
              </a:rPr>
              <a:t>Tarihalkar</a:t>
            </a:r>
            <a:r>
              <a:rPr lang="en-US" sz="2000">
                <a:latin typeface="Times New Roman"/>
                <a:cs typeface="Times New Roman"/>
              </a:rPr>
              <a:t>, W. He and M. Shunde, “F19 T-Rex Run” [Online]. Available: </a:t>
            </a:r>
            <a:r>
              <a:rPr lang="en-US" sz="2000">
                <a:latin typeface="Times New Roman"/>
                <a:cs typeface="Times New Roman"/>
                <a:hlinkClick r:id="rId3"/>
              </a:rPr>
              <a:t>http://socialledge.com/sjsu/index.php/F19:_T-Rex_Run</a:t>
            </a:r>
            <a:r>
              <a:rPr lang="en-US" sz="2000">
                <a:latin typeface="Times New Roman"/>
                <a:cs typeface="Times New Roman"/>
              </a:rPr>
              <a:t>! [Accessed 30 March 2024] </a:t>
            </a:r>
            <a:endParaRPr lang="en-US" sz="2000">
              <a:latin typeface="Aptos" panose="020B0004020202020204"/>
              <a:cs typeface="Times New Roman"/>
            </a:endParaRP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J. Bhatia, “6 Benefits of Using C and C++ for Game Development” [Online]. Available: </a:t>
            </a:r>
            <a:r>
              <a:rPr lang="en-US" sz="2000">
                <a:latin typeface="Times New Roman"/>
                <a:cs typeface="Times New Roman"/>
                <a:hlinkClick r:id="rId4"/>
              </a:rPr>
              <a:t>https://pwskills.com/blog/c-for-game-development/#:~:text=C%20is%20a%20viable%20choice,those%20who%20prefer%20manual%20control</a:t>
            </a:r>
            <a:r>
              <a:rPr lang="en-US" sz="2000">
                <a:latin typeface="Times New Roman"/>
                <a:cs typeface="Times New Roman"/>
              </a:rPr>
              <a:t>.  [Accessed 25 March 2024]</a:t>
            </a:r>
            <a:endParaRPr lang="en-US" sz="200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C4733-4F3C-6A8F-1A54-D0492C2A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4255905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3EF6-ED18-1928-C308-2FB86B2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07798"/>
            <a:ext cx="10515600" cy="1658558"/>
          </a:xfrm>
        </p:spPr>
        <p:txBody>
          <a:bodyPr/>
          <a:lstStyle/>
          <a:p>
            <a:pPr algn="ctr"/>
            <a:r>
              <a:rPr lang="en-US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CC589-6BD9-DC21-43E7-385C8184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179184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135D-4915-E68B-04B4-10693AAF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782"/>
            <a:ext cx="10515600" cy="1223205"/>
          </a:xfrm>
        </p:spPr>
        <p:txBody>
          <a:bodyPr/>
          <a:lstStyle/>
          <a:p>
            <a:pPr algn="ctr"/>
            <a:r>
              <a:rPr lang="en-US" sz="4000" b="1">
                <a:latin typeface="Arial"/>
                <a:cs typeface="Arial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0E2E-54A2-4D19-7990-6D9F9F4B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20"/>
            <a:ext cx="10515600" cy="4772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Challenge to create dino game using different programming language.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Challenge to recreate dino using C </a:t>
            </a:r>
            <a:r>
              <a:rPr lang="en-US" err="1">
                <a:ea typeface="+mn-lt"/>
                <a:cs typeface="+mn-lt"/>
              </a:rPr>
              <a:t>Programmming</a:t>
            </a:r>
            <a:r>
              <a:rPr lang="en-US">
                <a:ea typeface="+mn-lt"/>
                <a:cs typeface="+mn-lt"/>
              </a:rPr>
              <a:t> language.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To simplify code of dino game.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To explore game development center.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9DE4C-E197-E9D3-42C3-1B7A6A73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875" y="6356350"/>
            <a:ext cx="4114800" cy="365125"/>
          </a:xfrm>
        </p:spPr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291254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3AF5-2311-F68B-348F-0B37716B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8714-0AF1-0CC8-C3B0-933C98F1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- To enhance our programming abilities in the C language 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- To develop and present a dinosaur game using C language concepts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- To pursue similar endeavors and improving problem-solving skills.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8F9F3-5EB7-AD08-4C27-166D7DB8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875" y="6498418"/>
            <a:ext cx="4114800" cy="365125"/>
          </a:xfrm>
        </p:spPr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7034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E2E-9328-F687-1208-A1BA03D8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Development Process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D939F-B7F4-A151-73C3-CB4AE2CD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pic>
        <p:nvPicPr>
          <p:cNvPr id="8" name="Content Placeholder 7" descr="A white cloud with green outline&#10;&#10;Description automatically generated">
            <a:extLst>
              <a:ext uri="{FF2B5EF4-FFF2-40B4-BE49-F238E27FC236}">
                <a16:creationId xmlns:a16="http://schemas.microsoft.com/office/drawing/2014/main" id="{9612C8D6-93D8-5FCB-7BE2-76C84F3DA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820"/>
            <a:ext cx="10515600" cy="41589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E13495-9341-2911-854B-55F1B7B193F8}"/>
              </a:ext>
            </a:extLst>
          </p:cNvPr>
          <p:cNvSpPr txBox="1"/>
          <p:nvPr/>
        </p:nvSpPr>
        <p:spPr>
          <a:xfrm>
            <a:off x="2761130" y="3200400"/>
            <a:ext cx="623943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Let's g</a:t>
            </a:r>
            <a:r>
              <a:rPr lang="en-US" sz="3200">
                <a:solidFill>
                  <a:srgbClr val="0D0D0D"/>
                </a:solidFill>
                <a:latin typeface="Söhne"/>
              </a:rPr>
              <a:t>et a sneak peek behind the curtain to see how our game came to life!</a:t>
            </a:r>
          </a:p>
        </p:txBody>
      </p:sp>
    </p:spTree>
    <p:extLst>
      <p:ext uri="{BB962C8B-B14F-4D97-AF65-F5344CB8AC3E}">
        <p14:creationId xmlns:p14="http://schemas.microsoft.com/office/powerpoint/2010/main" val="283520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9E4BDC-3EFC-C79D-47B8-CEF4CF8D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  <p:pic>
        <p:nvPicPr>
          <p:cNvPr id="3" name="Picture 2" descr="A diagram of a dinosaur game&#10;&#10;Description automatically generated">
            <a:extLst>
              <a:ext uri="{FF2B5EF4-FFF2-40B4-BE49-F238E27FC236}">
                <a16:creationId xmlns:a16="http://schemas.microsoft.com/office/drawing/2014/main" id="{52C50659-DEFC-61AA-55B2-FC87D302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7" b="-127"/>
          <a:stretch/>
        </p:blipFill>
        <p:spPr>
          <a:xfrm>
            <a:off x="4665158" y="155914"/>
            <a:ext cx="6540062" cy="6704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E803B-2E38-0F7E-4B0F-06C238550CCA}"/>
              </a:ext>
            </a:extLst>
          </p:cNvPr>
          <p:cNvSpPr txBox="1"/>
          <p:nvPr/>
        </p:nvSpPr>
        <p:spPr>
          <a:xfrm>
            <a:off x="843196" y="674557"/>
            <a:ext cx="38224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Program flowchart:</a:t>
            </a:r>
          </a:p>
          <a:p>
            <a:endParaRPr lang="en-US" sz="2800">
              <a:latin typeface="Arial"/>
              <a:cs typeface="Arial"/>
            </a:endParaRPr>
          </a:p>
        </p:txBody>
      </p:sp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C0A4361-FA22-D35D-0BE1-018228D9A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1" t="-8455" r="-141" b="22352"/>
          <a:stretch/>
        </p:blipFill>
        <p:spPr>
          <a:xfrm>
            <a:off x="582041" y="1151048"/>
            <a:ext cx="4351909" cy="48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968D-8B5B-35F1-4892-7027AEC5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ea typeface="+mj-lt"/>
                <a:cs typeface="+mj-lt"/>
              </a:rPr>
              <a:t>Initialization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E9B0-2197-9F1B-E07B-38DDC2EBC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latin typeface="Arial"/>
                <a:ea typeface="+mn-lt"/>
                <a:cs typeface="Arial"/>
              </a:rPr>
              <a:t>Setting console dimensions and displaying game info.</a:t>
            </a:r>
            <a:endParaRPr lang="en-US">
              <a:latin typeface="Arial"/>
              <a:cs typeface="Arial"/>
            </a:endParaRPr>
          </a:p>
          <a:p>
            <a:pPr>
              <a:buNone/>
            </a:pPr>
            <a:endParaRPr lang="en-US" sz="2600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latin typeface="Arial"/>
                <a:ea typeface="+mn-lt"/>
                <a:cs typeface="Arial"/>
              </a:rPr>
              <a:t>Initialization of dinosaur and obstacle positions.</a:t>
            </a:r>
            <a:endParaRPr lang="en-US">
              <a:latin typeface="Arial"/>
              <a:cs typeface="Arial"/>
            </a:endParaRPr>
          </a:p>
          <a:p>
            <a:pPr>
              <a:buNone/>
            </a:pPr>
            <a:endParaRPr lang="en-US" sz="2600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latin typeface="Arial"/>
                <a:ea typeface="+mn-lt"/>
                <a:cs typeface="Arial"/>
              </a:rPr>
              <a:t>Prompting the user to start the game.</a:t>
            </a: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55C04-5279-6276-5C1D-F2AEA9A3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358057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18FE-4382-FBAE-0EA5-544CBC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>
                <a:latin typeface="Arial"/>
                <a:ea typeface="+mj-lt"/>
                <a:cs typeface="+mj-lt"/>
              </a:rPr>
              <a:t>Character Movement</a:t>
            </a:r>
            <a:endParaRPr lang="en-US" sz="4800" b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C51C-1246-B017-A04D-50D6062D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latin typeface="Arial"/>
                <a:ea typeface="+mn-lt"/>
                <a:cs typeface="+mn-lt"/>
              </a:rPr>
              <a:t>Implementation of the 'ds' function to animate the dinosaur.</a:t>
            </a:r>
            <a:endParaRPr lang="en-US">
              <a:latin typeface="Arial"/>
              <a:cs typeface="Arial"/>
            </a:endParaRPr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latin typeface="Arial"/>
                <a:ea typeface="+mn-lt"/>
                <a:cs typeface="+mn-lt"/>
              </a:rPr>
              <a:t>Adjustment of the dinosaur's vertical position for jumping and falling.</a:t>
            </a:r>
            <a:endParaRPr lang="en-US">
              <a:latin typeface="Arial"/>
              <a:cs typeface="Arial"/>
            </a:endParaRPr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latin typeface="Arial"/>
                <a:ea typeface="+mn-lt"/>
                <a:cs typeface="+mn-lt"/>
              </a:rPr>
              <a:t>Usage of '</a:t>
            </a:r>
            <a:r>
              <a:rPr lang="en-US" err="1">
                <a:latin typeface="Arial"/>
                <a:ea typeface="+mn-lt"/>
                <a:cs typeface="+mn-lt"/>
              </a:rPr>
              <a:t>gotoxy</a:t>
            </a:r>
            <a:r>
              <a:rPr lang="en-US">
                <a:latin typeface="Arial"/>
                <a:ea typeface="+mn-lt"/>
                <a:cs typeface="+mn-lt"/>
              </a:rPr>
              <a:t>' function to print the dinosaur's ASCII art representation.</a:t>
            </a:r>
            <a:endParaRPr lang="en-US">
              <a:latin typeface="Arial"/>
              <a:cs typeface="Arial"/>
            </a:endParaRPr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latin typeface="Arial"/>
                <a:ea typeface="+mn-lt"/>
                <a:cs typeface="+mn-lt"/>
              </a:rPr>
              <a:t>Regulation of animation speed with the 'delay' function.</a:t>
            </a: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84A-AA37-AC14-BC62-29C9FC67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294135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B660-9789-8BF8-6558-2DAAE365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ea typeface="+mj-lt"/>
                <a:cs typeface="+mj-lt"/>
              </a:rPr>
              <a:t>Obstacle Generation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F1DE-4ECB-4B6D-E9A1-447052F7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Manual placement of fixed obstacles on the screen.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Horizontal movement of obstacles.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>
                <a:ea typeface="+mn-lt"/>
                <a:cs typeface="+mn-lt"/>
              </a:rPr>
              <a:t>Continuation of obstacle generation to create the illusion of continuous obstacles.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81075-7566-3EB5-5D97-88979095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Thursday,1 May 2024</a:t>
            </a:r>
          </a:p>
        </p:txBody>
      </p:sp>
    </p:spTree>
    <p:extLst>
      <p:ext uri="{BB962C8B-B14F-4D97-AF65-F5344CB8AC3E}">
        <p14:creationId xmlns:p14="http://schemas.microsoft.com/office/powerpoint/2010/main" val="410444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577</Words>
  <Application>Microsoft Office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Arial</vt:lpstr>
      <vt:lpstr>Segoe UI</vt:lpstr>
      <vt:lpstr>Söhne</vt:lpstr>
      <vt:lpstr>Times New Roman</vt:lpstr>
      <vt:lpstr>Wingdings</vt:lpstr>
      <vt:lpstr>office theme</vt:lpstr>
      <vt:lpstr>DINO JUMP</vt:lpstr>
      <vt:lpstr>PowerPoint Presentation</vt:lpstr>
      <vt:lpstr>MOTIVATION</vt:lpstr>
      <vt:lpstr>OBJECTIVE</vt:lpstr>
      <vt:lpstr>Development Process</vt:lpstr>
      <vt:lpstr>PowerPoint Presentation</vt:lpstr>
      <vt:lpstr>Initialization</vt:lpstr>
      <vt:lpstr>Character Movement</vt:lpstr>
      <vt:lpstr>Obstacle Generation</vt:lpstr>
      <vt:lpstr>Collision Detection</vt:lpstr>
      <vt:lpstr>User Input Handling</vt:lpstr>
      <vt:lpstr>Game Loop</vt:lpstr>
      <vt:lpstr>PowerPoint Presentation</vt:lpstr>
      <vt:lpstr>PowerPoint Presentation</vt:lpstr>
      <vt:lpstr>PowerPoint Presentation</vt:lpstr>
      <vt:lpstr>RESULT AND ANALYSIS</vt:lpstr>
      <vt:lpstr>PowerPoint Presentation</vt:lpstr>
      <vt:lpstr>PowerPoint Presentation</vt:lpstr>
      <vt:lpstr>LIMITATIONS</vt:lpstr>
      <vt:lpstr>FURTHER ENHANCEMENT</vt:lpstr>
      <vt:lpstr>PROJECT APPLICATION</vt:lpstr>
      <vt:lpstr>CONCLUSION </vt:lpstr>
      <vt:lpstr>TENATIVE TIME</vt:lpstr>
      <vt:lpstr>PROJECT EXPENSES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dsami</dc:creator>
  <cp:lastModifiedBy>d.samiksha13@gmail.com</cp:lastModifiedBy>
  <cp:revision>184</cp:revision>
  <cp:lastPrinted>2024-05-03T01:02:15Z</cp:lastPrinted>
  <dcterms:created xsi:type="dcterms:W3CDTF">2024-05-01T02:30:18Z</dcterms:created>
  <dcterms:modified xsi:type="dcterms:W3CDTF">2024-05-03T01:07:16Z</dcterms:modified>
</cp:coreProperties>
</file>