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26EA-E5C7-3420-7A34-15C4510F5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638EF-9786-D52A-6149-26ED998D8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EF05-8ABC-48F5-9A33-E52546CF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A126-F5AE-76A6-4D6E-AEFB1171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2FA8-2C9B-F883-6972-C52D6303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5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D4F9-F041-62F6-E02A-098D5327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FDA64-39CE-6422-B936-67E0893B3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AFC-97D0-A5F0-9411-A608D3A6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57CC-BB2C-A2B7-F9D6-CDEAFF60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0BC26-0BDF-F9D7-0DCC-6AECDA28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6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3F66E-7293-9011-55D6-04B7E847B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BF51B-E781-75AB-6FBA-46FC4CF02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DBB6-535F-AD0C-39E0-4B7773C3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A5E0-D0EA-0291-6A62-B500B583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F167-6DD9-F26B-D4D6-6B9E2174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B53B-CDDB-42A4-44A8-71C521BE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FAC1-2C1B-6A11-ADD0-D0F0B94C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E830-3979-6259-EE58-C4892B03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DA514-28C4-D894-C6B6-7BDF56E9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13C75-634E-F308-F487-BA53CCC7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41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D50E-E420-CB23-CBD0-C615B4A3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7E6C-394E-3C76-D2BE-74AC7268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FB6C-6797-A11B-DE89-4D9B7BF2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4D43-4DD9-1D01-2972-F5726CCB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FDF6F-40B1-BEBF-6407-9003ACCA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9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9689-69AA-3B3E-3B84-0835DCC6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C71E-AC8C-9EEE-6CC1-63CC689BB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81808-FAB4-0542-04B8-D3964BA6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E331C-4FA1-0D0B-3FD1-2512AF4A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669E-B372-8354-E8DB-97B2CED8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0F7A9-D4D3-9AA0-B30B-A9EE9522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69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D701-4BF3-09F9-9478-A42094D3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8B64D-7F1E-D86C-1411-01B1CF387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FE47-42CB-6B9D-C659-59C2AC9E9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17F4C-3C18-6028-83DC-8FC68F79F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CA3EB-3A30-CD74-A6EE-F6137C884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CDD12-56EB-8512-E186-AE6290B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8096B-96C9-DB54-45FB-264DA234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1A935-EB4B-EE7C-6E20-B4A27F9B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4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6C8C-778A-A62B-4643-596FE003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8BCD2-2AD9-FD24-44CE-F79B34EC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CA7A2-9584-99E6-351A-C53F37AE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7CC69-D7C5-4043-53B1-24008B5A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97138-6B13-236F-02B9-ACE0BDF1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29DE6-391C-35D6-A307-1B0B6937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D565A-B325-9A59-C51A-5364934C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40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E24D-6C09-A305-B0D3-3A587FA9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DBA0-5FD9-140F-413C-C9090DD1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4847E-9406-F1EA-C210-85CC8E0CB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36821-5942-010B-8CEC-89954FA2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97D0-BE40-69DB-722F-95A0957E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B55CE-48AB-6466-A8CA-9FC3FE83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31A3-84C4-82BE-598D-558E5E40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A3756-BB94-7219-238F-F573E7972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1E412-63D2-2BCD-FA67-E3450F2CD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D21B-AED7-5D2C-33E0-AD2AC983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3CB09-08AC-EC92-8FC3-C98111B9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C8495-B061-45E2-F4D6-877622AE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DB784-22C9-D908-1918-73F720DC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98016-235D-4E5F-59C2-6716009B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AFCD-0362-6D7A-20B5-567B9DDF3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DF48E-6092-4E04-8664-5C2079C2EA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E92B-21DB-3A79-F7F5-04C8602E1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97F3-5EAA-5848-0493-EF502335C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65297-E2D4-46EC-AD97-C1B7E33B8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gskull.blogsp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gskull.blogsp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microsoft.com/config/ubuntu/20.04/packages-microsoft-prod.de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1399F-B811-FBE6-7D85-5F77BFE54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Day-1 of PowerShell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B449B-7167-E628-1FBA-F5A523928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/>
              <a:t>Fundamentals of PowerShell</a:t>
            </a:r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square with a white symbol&#10;&#10;AI-generated content may be incorrect.">
            <a:extLst>
              <a:ext uri="{FF2B5EF4-FFF2-40B4-BE49-F238E27FC236}">
                <a16:creationId xmlns:a16="http://schemas.microsoft.com/office/drawing/2014/main" id="{58610400-00CF-B701-6352-FF392F0C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9250-7920-505E-E81F-7C0BC319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ISE (Integrated Scripting Env)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A9FA-AE9E-6ACE-AC54-7FB1BEB3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backtick to execute </a:t>
            </a:r>
            <a:r>
              <a:rPr lang="en-US" dirty="0" err="1"/>
              <a:t>cmds</a:t>
            </a:r>
            <a:r>
              <a:rPr lang="en-US" dirty="0"/>
              <a:t> in multiple lines </a:t>
            </a:r>
          </a:p>
          <a:p>
            <a:r>
              <a:rPr lang="en-IN" dirty="0"/>
              <a:t> </a:t>
            </a:r>
            <a:r>
              <a:rPr lang="en-IN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Get-Process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IN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IN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mainWindowTitle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I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`</a:t>
            </a:r>
          </a:p>
          <a:p>
            <a:r>
              <a:rPr lang="en-IN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Where-Object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IN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$_</a:t>
            </a:r>
            <a:r>
              <a:rPr lang="en-IN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mainWindowTitle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I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`</a:t>
            </a:r>
          </a:p>
          <a:p>
            <a:r>
              <a:rPr lang="en-IN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IN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Id</a:t>
            </a:r>
            <a:r>
              <a:rPr lang="en-IN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IN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mainWindowTitle</a:t>
            </a:r>
            <a:r>
              <a:rPr lang="en-IN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>
                <a:solidFill>
                  <a:srgbClr val="8A2BE2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`</a:t>
            </a:r>
            <a:endParaRPr lang="en-I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-</a:t>
            </a:r>
            <a:r>
              <a:rPr lang="en-IN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AutoSize</a:t>
            </a:r>
            <a:r>
              <a:rPr lang="en-IN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61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F660-8F73-F5CB-CA23-0A29A4DC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Profile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0051-F568-6346-0157-E7EFCBA5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 C:\Users\2162506&gt; Test-Path $Profile</a:t>
            </a:r>
            <a:endParaRPr lang="en-IN" dirty="0"/>
          </a:p>
          <a:p>
            <a:r>
              <a:rPr lang="en-IN" dirty="0"/>
              <a:t>PS C:\Users\2162506&gt; $PROFILE | Get-Member -Type </a:t>
            </a:r>
            <a:r>
              <a:rPr lang="en-IN" dirty="0" err="1"/>
              <a:t>NoteProperty</a:t>
            </a:r>
            <a:endParaRPr lang="en-IN" dirty="0"/>
          </a:p>
          <a:p>
            <a:r>
              <a:rPr lang="en-IN" dirty="0"/>
              <a:t>PS C:\Users\2162506&gt; notepad $PROFILE</a:t>
            </a:r>
          </a:p>
          <a:p>
            <a:r>
              <a:rPr lang="en-IN" dirty="0"/>
              <a:t>PS C:\Users\2162506&gt; notepad $</a:t>
            </a:r>
            <a:r>
              <a:rPr lang="en-IN" dirty="0" err="1"/>
              <a:t>PROFILE.AllUsersAllHosts</a:t>
            </a:r>
            <a:endParaRPr lang="en-IN" dirty="0"/>
          </a:p>
          <a:p>
            <a:r>
              <a:rPr lang="en-IN" dirty="0"/>
              <a:t>PS C:\Users\2162506&gt; New-Item -Path $Profile -Type File –Force</a:t>
            </a:r>
            <a:br>
              <a:rPr lang="en-IN" dirty="0"/>
            </a:br>
            <a:r>
              <a:rPr lang="en-US" dirty="0"/>
              <a:t>PS C:\Users\2162506&gt; Test-Path $Profile</a:t>
            </a:r>
          </a:p>
          <a:p>
            <a:r>
              <a:rPr lang="en-US" dirty="0"/>
              <a:t>PS C:\Users\2162506&gt; Test-Path $Profile -Type File -Force C:\Program Files\</a:t>
            </a:r>
            <a:r>
              <a:rPr lang="en-US" dirty="0" err="1"/>
              <a:t>WindowsPowerShell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430A-EBE4-A28C-0CE6-8F7BABC4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Customization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D072-FE26-4074-3823-9E3FF9CE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PS C:\Users\2162506&gt; </a:t>
            </a:r>
            <a:r>
              <a:rPr lang="en-IN" dirty="0">
                <a:highlight>
                  <a:srgbClr val="FFFF00"/>
                </a:highlight>
              </a:rPr>
              <a:t>$</a:t>
            </a:r>
            <a:r>
              <a:rPr lang="en-IN" dirty="0" err="1">
                <a:highlight>
                  <a:srgbClr val="FFFF00"/>
                </a:highlight>
              </a:rPr>
              <a:t>host.UI.RawUI.WindowTitle</a:t>
            </a:r>
            <a:r>
              <a:rPr lang="en-IN" dirty="0">
                <a:highlight>
                  <a:srgbClr val="FFFF00"/>
                </a:highlight>
              </a:rPr>
              <a:t> = “</a:t>
            </a:r>
            <a:r>
              <a:rPr lang="en-IN" dirty="0" err="1">
                <a:highlight>
                  <a:srgbClr val="FFFF00"/>
                </a:highlight>
              </a:rPr>
              <a:t>yourname</a:t>
            </a:r>
            <a:r>
              <a:rPr lang="en-IN" dirty="0">
                <a:highlight>
                  <a:srgbClr val="FFFF00"/>
                </a:highlight>
              </a:rPr>
              <a:t>" </a:t>
            </a:r>
          </a:p>
          <a:p>
            <a:pPr marL="0" indent="0">
              <a:buNone/>
            </a:pPr>
            <a:r>
              <a:rPr lang="en-IN" dirty="0"/>
              <a:t>To customize your PowerShell window name use the above cmd.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6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075A-3C72-DA16-A7A5-9CF49996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296C-A3B5-6257-B49F-B48ED346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 C:\Users\2162506&gt; 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Bypass/</a:t>
            </a:r>
            <a:r>
              <a:rPr lang="en-US" dirty="0" err="1"/>
              <a:t>RemoteSignd</a:t>
            </a:r>
            <a:r>
              <a:rPr lang="en-US" dirty="0"/>
              <a:t>/</a:t>
            </a:r>
            <a:r>
              <a:rPr lang="en-US" dirty="0" err="1"/>
              <a:t>AllSigned</a:t>
            </a:r>
            <a:endParaRPr lang="en-US" dirty="0"/>
          </a:p>
          <a:p>
            <a:r>
              <a:rPr lang="en-US" dirty="0"/>
              <a:t>PS C:\Users\2162506&gt; Set-</a:t>
            </a:r>
            <a:r>
              <a:rPr lang="en-US" dirty="0" err="1"/>
              <a:t>ExecutionPolicy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</a:t>
            </a:r>
            <a:r>
              <a:rPr lang="en-US" dirty="0" err="1"/>
              <a:t>AllSigned</a:t>
            </a:r>
            <a:endParaRPr lang="en-US" dirty="0"/>
          </a:p>
          <a:p>
            <a:r>
              <a:rPr lang="en-US" dirty="0"/>
              <a:t>PS C:\Users\2162506&gt; Set-</a:t>
            </a:r>
            <a:r>
              <a:rPr lang="en-US" dirty="0" err="1"/>
              <a:t>ExecutionPolicy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</a:t>
            </a:r>
            <a:r>
              <a:rPr lang="en-US" dirty="0" err="1"/>
              <a:t>AllSigned</a:t>
            </a:r>
            <a:r>
              <a:rPr lang="en-US" dirty="0"/>
              <a:t> –Scope </a:t>
            </a:r>
            <a:r>
              <a:rPr lang="en-US" dirty="0" err="1"/>
              <a:t>CurrentUser</a:t>
            </a:r>
            <a:endParaRPr lang="en-US" dirty="0"/>
          </a:p>
          <a:p>
            <a:r>
              <a:rPr lang="en-US" dirty="0"/>
              <a:t>PS C:\Users\2162506&gt; Set-</a:t>
            </a:r>
            <a:r>
              <a:rPr lang="en-US" dirty="0" err="1"/>
              <a:t>ExecutionPolicy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Undefined</a:t>
            </a:r>
          </a:p>
          <a:p>
            <a:r>
              <a:rPr lang="en-US" dirty="0"/>
              <a:t>PS C:\Users\2162506&gt; Set-</a:t>
            </a:r>
            <a:r>
              <a:rPr lang="en-US" dirty="0" err="1"/>
              <a:t>ExecutionPolicy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Undefined –Scope </a:t>
            </a:r>
            <a:r>
              <a:rPr lang="en-US" dirty="0" err="1"/>
              <a:t>CurrentUser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1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DB8-443B-111B-A9F4-D16769FA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Keys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F9BC-2E92-6B79-0B20-871AF51C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Alt+F4 = CLOSE WINDOW</a:t>
            </a:r>
          </a:p>
          <a:p>
            <a:r>
              <a:rPr lang="en-IN" dirty="0"/>
              <a:t>Tab = Auto Completion </a:t>
            </a:r>
          </a:p>
          <a:p>
            <a:r>
              <a:rPr lang="en-IN" dirty="0" err="1"/>
              <a:t>Ctrl+Home</a:t>
            </a:r>
            <a:r>
              <a:rPr lang="en-IN" dirty="0"/>
              <a:t>= Deletes all the chars from current position to the beginning of the </a:t>
            </a:r>
            <a:r>
              <a:rPr lang="en-IN" dirty="0" err="1"/>
              <a:t>cmd</a:t>
            </a:r>
            <a:r>
              <a:rPr lang="en-IN" dirty="0"/>
              <a:t> line</a:t>
            </a:r>
          </a:p>
          <a:p>
            <a:r>
              <a:rPr lang="en-IN" dirty="0" err="1"/>
              <a:t>Ctrl+End</a:t>
            </a:r>
            <a:r>
              <a:rPr lang="en-IN" dirty="0"/>
              <a:t>= Deletes all the chars from current position to the end of the </a:t>
            </a:r>
            <a:r>
              <a:rPr lang="en-IN" dirty="0" err="1"/>
              <a:t>cmd</a:t>
            </a:r>
            <a:r>
              <a:rPr lang="en-IN" dirty="0"/>
              <a:t> line</a:t>
            </a:r>
          </a:p>
          <a:p>
            <a:r>
              <a:rPr lang="en-IN" dirty="0"/>
              <a:t>Alt+F7 = Deletes the current </a:t>
            </a:r>
            <a:r>
              <a:rPr lang="en-IN" dirty="0" err="1"/>
              <a:t>cmd</a:t>
            </a:r>
            <a:r>
              <a:rPr lang="en-IN" dirty="0"/>
              <a:t> history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12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AB46-2ACF-84E0-ADE2-4E6D9A0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0760-59EB-727C-8349-12BE2EC8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PowerShell is a cross-platform and Object-oriented automation engine.</a:t>
            </a:r>
          </a:p>
          <a:p>
            <a:r>
              <a:rPr lang="en-US" sz="1600" dirty="0"/>
              <a:t>It runs on Windows , Linux and MacOS.</a:t>
            </a:r>
          </a:p>
          <a:p>
            <a:r>
              <a:rPr lang="en-US" sz="1600" dirty="0"/>
              <a:t>It Is mainly used for IT Professionals and system admins to control and automate the management of the systems and other apps.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A73E6-47F6-72BF-B16F-1E4672C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07" y="3145458"/>
            <a:ext cx="5112013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04C5-4ED1-073C-AA5D-D39BF024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A31C-9908-93D9-5A32-C289CC7C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DSC(Desired State Configuration) – PowerShell framework to manage your Infra with Configuration as a code.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File extension PowerShell Script/file</a:t>
            </a:r>
          </a:p>
          <a:p>
            <a:pPr>
              <a:buFontTx/>
              <a:buChar char="-"/>
            </a:pPr>
            <a:r>
              <a:rPr lang="en-US" sz="1800" dirty="0"/>
              <a:t>text.ps1</a:t>
            </a:r>
          </a:p>
          <a:p>
            <a:pPr marL="0" indent="0">
              <a:buNone/>
            </a:pPr>
            <a:r>
              <a:rPr lang="en-US" sz="1700" dirty="0"/>
              <a:t>PowerShell Supports</a:t>
            </a:r>
          </a:p>
          <a:p>
            <a:pPr>
              <a:buFontTx/>
              <a:buChar char="-"/>
            </a:pPr>
            <a:r>
              <a:rPr lang="en-US" sz="1700" dirty="0"/>
              <a:t>Variables </a:t>
            </a:r>
          </a:p>
          <a:p>
            <a:pPr>
              <a:buFontTx/>
              <a:buChar char="-"/>
            </a:pPr>
            <a:r>
              <a:rPr lang="en-US" sz="1700" dirty="0"/>
              <a:t>Functions</a:t>
            </a:r>
          </a:p>
          <a:p>
            <a:pPr>
              <a:buFontTx/>
              <a:buChar char="-"/>
            </a:pPr>
            <a:r>
              <a:rPr lang="en-US" sz="1700" dirty="0"/>
              <a:t>Conditions (if-else)</a:t>
            </a:r>
          </a:p>
          <a:p>
            <a:pPr>
              <a:buFontTx/>
              <a:buChar char="-"/>
            </a:pPr>
            <a:r>
              <a:rPr lang="en-IN" sz="1700" dirty="0"/>
              <a:t>Loops (while, do, for, and foreach)</a:t>
            </a:r>
          </a:p>
          <a:p>
            <a:pPr>
              <a:buFontTx/>
              <a:buChar char="-"/>
            </a:pPr>
            <a:r>
              <a:rPr lang="en-IN" sz="1700" dirty="0"/>
              <a:t>Error Handling (error/exceptions)</a:t>
            </a:r>
          </a:p>
          <a:p>
            <a:pPr>
              <a:buFontTx/>
              <a:buChar char="-"/>
            </a:pPr>
            <a:endParaRPr lang="en-IN" sz="1700" dirty="0"/>
          </a:p>
          <a:p>
            <a:pPr>
              <a:buFontTx/>
              <a:buChar char="-"/>
            </a:pPr>
            <a:r>
              <a:rPr lang="en-IN" sz="1700" dirty="0"/>
              <a:t>In Ps we call each unique function as </a:t>
            </a:r>
            <a:r>
              <a:rPr lang="en-IN" sz="1700" b="1" dirty="0"/>
              <a:t>cmdlets</a:t>
            </a:r>
          </a:p>
        </p:txBody>
      </p:sp>
    </p:spTree>
    <p:extLst>
      <p:ext uri="{BB962C8B-B14F-4D97-AF65-F5344CB8AC3E}">
        <p14:creationId xmlns:p14="http://schemas.microsoft.com/office/powerpoint/2010/main" val="16245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5400-C1EA-7D42-8BF6-C362DC27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cmdlets format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68FE-D75F-286D-E999-D4B0B8F2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Ps we use a verb-noun format </a:t>
            </a:r>
          </a:p>
          <a:p>
            <a:pPr lvl="1"/>
            <a:r>
              <a:rPr lang="en-US" dirty="0"/>
              <a:t>Get - to get something</a:t>
            </a:r>
          </a:p>
          <a:p>
            <a:pPr lvl="1"/>
            <a:r>
              <a:rPr lang="en-US" dirty="0"/>
              <a:t>New – to create something </a:t>
            </a:r>
          </a:p>
          <a:p>
            <a:pPr lvl="1"/>
            <a:r>
              <a:rPr lang="en-US" dirty="0"/>
              <a:t>Set – to define something</a:t>
            </a:r>
          </a:p>
          <a:p>
            <a:pPr lvl="1"/>
            <a:r>
              <a:rPr lang="en-US" dirty="0"/>
              <a:t>Remove – to remove something</a:t>
            </a:r>
          </a:p>
          <a:p>
            <a:pPr lvl="1"/>
            <a:r>
              <a:rPr lang="en-US" dirty="0"/>
              <a:t>Start- to run something</a:t>
            </a:r>
          </a:p>
          <a:p>
            <a:pPr lvl="1"/>
            <a:r>
              <a:rPr lang="en-US" dirty="0"/>
              <a:t>Stop – to stop something that is running</a:t>
            </a:r>
          </a:p>
          <a:p>
            <a:pPr lvl="1"/>
            <a:r>
              <a:rPr lang="en-US" dirty="0"/>
              <a:t>Out – to output something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9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094E-BBD3-1727-9C8C-714AE857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PowerShell Module?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808A-8008-177A-C4A8-3E1910E0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is a package that contains Ps members, such as cmdlets, providers, functions, workflows, variables, and aliases.</a:t>
            </a:r>
          </a:p>
          <a:p>
            <a:r>
              <a:rPr lang="en-US" b="1" dirty="0"/>
              <a:t>PowerShell gallery </a:t>
            </a:r>
            <a:r>
              <a:rPr lang="en-US" dirty="0"/>
              <a:t>is the central repository for PowerShell content.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Pipeline | - what is a pipeline?</a:t>
            </a:r>
            <a:br>
              <a:rPr lang="en-IN" dirty="0"/>
            </a:br>
            <a:r>
              <a:rPr lang="en-IN" dirty="0"/>
              <a:t>- A pipeline is an operator that would help user to pipe/pass the output of the first cmdlet as an input to the first cmdlet.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32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9AC4-FE2C-55B6-C168-115F8060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5778-76B4-FC9B-4C7B-5642B1C1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0040"/>
          </a:xfrm>
        </p:spPr>
        <p:txBody>
          <a:bodyPr/>
          <a:lstStyle/>
          <a:p>
            <a:r>
              <a:rPr lang="en-US" dirty="0"/>
              <a:t>Ps history is inbuilt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2EFC6-6AA3-D78F-1896-7ECD108C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80" y="2217520"/>
            <a:ext cx="5542849" cy="4518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A5F91-BBF6-1AC0-CDFF-BC47A9257E19}"/>
              </a:ext>
            </a:extLst>
          </p:cNvPr>
          <p:cNvSpPr txBox="1"/>
          <p:nvPr/>
        </p:nvSpPr>
        <p:spPr>
          <a:xfrm>
            <a:off x="6966857" y="729343"/>
            <a:ext cx="4561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Get-History(fetches the history of cmdlets based on the buffer you setup)</a:t>
            </a:r>
          </a:p>
          <a:p>
            <a:pPr marL="285750" indent="-285750">
              <a:buFontTx/>
              <a:buChar char="-"/>
            </a:pPr>
            <a:r>
              <a:rPr lang="en-IN" dirty="0"/>
              <a:t>Invoke-History (This will help you execute a specific cmdlet from the history of cmds executed)</a:t>
            </a:r>
          </a:p>
          <a:p>
            <a:pPr marL="285750" indent="-285750">
              <a:buFontTx/>
              <a:buChar char="-"/>
            </a:pPr>
            <a:r>
              <a:rPr lang="en-IN" dirty="0"/>
              <a:t>Clear-History (Clear complete history or clear a specific cmdlet using history Id)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65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EF2A-3849-BFCA-AE1B-C90926C1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Utility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A814-57E8-4F8C-F8C1-BA17A3F7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 – Syntax/Context help utility</a:t>
            </a:r>
          </a:p>
          <a:p>
            <a:r>
              <a:rPr lang="en-US" dirty="0"/>
              <a:t>Get-Command – List out all the types of cmdlets available within Ps installed.</a:t>
            </a:r>
          </a:p>
          <a:p>
            <a:r>
              <a:rPr lang="en-US" dirty="0"/>
              <a:t>E.g. Get-Help Set</a:t>
            </a:r>
            <a:r>
              <a:rPr lang="en-US"/>
              <a:t>/Get-Command cp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61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AD80-9D48-5EE9-147E-6EF3D0BDA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BDC6-03C8-1A12-AF42-9BDA5114C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Day-2 of PowerShell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AAFB8-BF0E-893F-4674-168A10DD6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/>
              <a:t>Fundamentals of PowerShell</a:t>
            </a:r>
            <a:endParaRPr lang="en-IN"/>
          </a:p>
        </p:txBody>
      </p:sp>
      <p:pic>
        <p:nvPicPr>
          <p:cNvPr id="5" name="Picture 4" descr="A blue square with a white symbol&#10;&#10;AI-generated content may be incorrect.">
            <a:extLst>
              <a:ext uri="{FF2B5EF4-FFF2-40B4-BE49-F238E27FC236}">
                <a16:creationId xmlns:a16="http://schemas.microsoft.com/office/drawing/2014/main" id="{C6EC32F4-2822-49EF-E217-941212FC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6662-F4A1-EF23-D5C9-BAED5752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PowerShell in Linux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A8348-1F4A-4F78-016F-3CE38604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sudo</a:t>
            </a:r>
            <a:r>
              <a:rPr lang="en-US" dirty="0"/>
              <a:t> apt-get  update &gt; </a:t>
            </a:r>
            <a:r>
              <a:rPr lang="en-US" dirty="0" err="1"/>
              <a:t>sudo</a:t>
            </a:r>
            <a:r>
              <a:rPr lang="en-US" dirty="0"/>
              <a:t> apt-get install –y </a:t>
            </a:r>
            <a:r>
              <a:rPr lang="en-US" dirty="0" err="1"/>
              <a:t>wget</a:t>
            </a:r>
            <a:r>
              <a:rPr lang="en-US" dirty="0"/>
              <a:t> apt-transport-https software-properties-common &gt; </a:t>
            </a:r>
            <a:r>
              <a:rPr lang="en-US" dirty="0" err="1"/>
              <a:t>wget</a:t>
            </a:r>
            <a:r>
              <a:rPr lang="en-US" dirty="0"/>
              <a:t> –q </a:t>
            </a:r>
            <a:r>
              <a:rPr lang="en-US" dirty="0">
                <a:hlinkClick r:id="rId2"/>
              </a:rPr>
              <a:t>https://packages.microsoft.com/config/ubuntu/20.04/packages-microsoft-prod.deb</a:t>
            </a:r>
            <a:r>
              <a:rPr lang="en-US" dirty="0"/>
              <a:t> &gt;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-i packages-</a:t>
            </a:r>
            <a:r>
              <a:rPr lang="en-US" dirty="0" err="1"/>
              <a:t>microsoft</a:t>
            </a:r>
            <a:r>
              <a:rPr lang="en-US" dirty="0"/>
              <a:t>-</a:t>
            </a:r>
            <a:r>
              <a:rPr lang="en-US" dirty="0" err="1"/>
              <a:t>prod.deb</a:t>
            </a:r>
            <a:r>
              <a:rPr lang="en-US" dirty="0"/>
              <a:t> &gt; </a:t>
            </a:r>
            <a:r>
              <a:rPr lang="en-US" dirty="0" err="1"/>
              <a:t>sudo</a:t>
            </a:r>
            <a:r>
              <a:rPr lang="en-US" dirty="0"/>
              <a:t> apt-get update &gt; </a:t>
            </a:r>
            <a:r>
              <a:rPr lang="en-US" dirty="0" err="1"/>
              <a:t>sudo</a:t>
            </a:r>
            <a:r>
              <a:rPr lang="en-US" dirty="0"/>
              <a:t> apt-get install –y </a:t>
            </a:r>
            <a:r>
              <a:rPr lang="en-US" dirty="0" err="1"/>
              <a:t>powershell</a:t>
            </a:r>
            <a:r>
              <a:rPr lang="en-US" dirty="0"/>
              <a:t> [for </a:t>
            </a:r>
            <a:r>
              <a:rPr lang="en-US" dirty="0" err="1"/>
              <a:t>centOS</a:t>
            </a:r>
            <a:r>
              <a:rPr lang="en-US" dirty="0"/>
              <a:t>- use curl &amp; yum)</a:t>
            </a:r>
          </a:p>
          <a:p>
            <a:pPr marL="0" indent="0">
              <a:buNone/>
            </a:pPr>
            <a:r>
              <a:rPr lang="en-US" dirty="0"/>
              <a:t>- To remove Ps: </a:t>
            </a:r>
            <a:r>
              <a:rPr lang="en-US" dirty="0" err="1"/>
              <a:t>sudo</a:t>
            </a:r>
            <a:r>
              <a:rPr lang="en-US" dirty="0"/>
              <a:t> apt-get remove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IN" dirty="0"/>
              <a:t>$ </a:t>
            </a:r>
            <a:r>
              <a:rPr lang="en-IN" dirty="0" err="1"/>
              <a:t>pwsh</a:t>
            </a:r>
            <a:endParaRPr lang="en-IN" dirty="0"/>
          </a:p>
          <a:p>
            <a:r>
              <a:rPr lang="en-IN" dirty="0"/>
              <a:t>Note: Enable the universe repository in ubuntu 18/20 before installing PowerShell. (</a:t>
            </a:r>
            <a:r>
              <a:rPr lang="en-IN" dirty="0" err="1"/>
              <a:t>sudo</a:t>
            </a:r>
            <a:r>
              <a:rPr lang="en-IN" dirty="0"/>
              <a:t> add-apt-repository universe)</a:t>
            </a:r>
          </a:p>
        </p:txBody>
      </p:sp>
    </p:spTree>
    <p:extLst>
      <p:ext uri="{BB962C8B-B14F-4D97-AF65-F5344CB8AC3E}">
        <p14:creationId xmlns:p14="http://schemas.microsoft.com/office/powerpoint/2010/main" val="243495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715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Lucida Console</vt:lpstr>
      <vt:lpstr>Office Theme</vt:lpstr>
      <vt:lpstr>Day-1 of PowerShell</vt:lpstr>
      <vt:lpstr>Intro </vt:lpstr>
      <vt:lpstr>What is configuration Management?</vt:lpstr>
      <vt:lpstr>PowerShell cmdlets format</vt:lpstr>
      <vt:lpstr>What is a PowerShell Module?</vt:lpstr>
      <vt:lpstr>Command History</vt:lpstr>
      <vt:lpstr>Help Utility</vt:lpstr>
      <vt:lpstr>Day-2 of PowerShell</vt:lpstr>
      <vt:lpstr>Installation of PowerShell in Linux</vt:lpstr>
      <vt:lpstr>ISE (Integrated Scripting Env)</vt:lpstr>
      <vt:lpstr>PowerShell Profile</vt:lpstr>
      <vt:lpstr>PowerShell Customization</vt:lpstr>
      <vt:lpstr>Execution Policy</vt:lpstr>
      <vt:lpstr>Shortcut Keys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Lanka, Karun Kanth (Cognizant)</dc:creator>
  <cp:lastModifiedBy>Lanka, Karun Kanth (Cognizant)</cp:lastModifiedBy>
  <cp:revision>8</cp:revision>
  <dcterms:created xsi:type="dcterms:W3CDTF">2025-06-09T04:24:34Z</dcterms:created>
  <dcterms:modified xsi:type="dcterms:W3CDTF">2025-06-11T06:18:56Z</dcterms:modified>
</cp:coreProperties>
</file>