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313" r:id="rId3"/>
    <p:sldId id="295" r:id="rId4"/>
    <p:sldId id="314" r:id="rId5"/>
    <p:sldId id="299" r:id="rId6"/>
    <p:sldId id="300" r:id="rId7"/>
    <p:sldId id="338" r:id="rId8"/>
    <p:sldId id="339" r:id="rId9"/>
    <p:sldId id="341" r:id="rId10"/>
    <p:sldId id="340" r:id="rId11"/>
    <p:sldId id="343" r:id="rId12"/>
    <p:sldId id="344" r:id="rId13"/>
    <p:sldId id="345" r:id="rId14"/>
    <p:sldId id="346" r:id="rId15"/>
    <p:sldId id="347" r:id="rId16"/>
    <p:sldId id="348" r:id="rId17"/>
    <p:sldId id="350" r:id="rId18"/>
    <p:sldId id="349" r:id="rId19"/>
    <p:sldId id="351" r:id="rId20"/>
    <p:sldId id="352" r:id="rId21"/>
    <p:sldId id="353" r:id="rId22"/>
    <p:sldId id="354" r:id="rId23"/>
    <p:sldId id="355" r:id="rId24"/>
    <p:sldId id="356" r:id="rId25"/>
    <p:sldId id="357" r:id="rId26"/>
    <p:sldId id="358" r:id="rId27"/>
    <p:sldId id="359" r:id="rId28"/>
    <p:sldId id="360" r:id="rId29"/>
    <p:sldId id="361" r:id="rId30"/>
    <p:sldId id="362" r:id="rId31"/>
    <p:sldId id="363" r:id="rId32"/>
    <p:sldId id="342" r:id="rId33"/>
    <p:sldId id="315" r:id="rId34"/>
    <p:sldId id="316" r:id="rId35"/>
    <p:sldId id="319" r:id="rId36"/>
    <p:sldId id="320" r:id="rId37"/>
    <p:sldId id="27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9A9A9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White Cover Slide, Graphic">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4BA977D-F01B-45A3-A788-241A0D7E09A5}"/>
              </a:ext>
            </a:extLst>
          </p:cNvPr>
          <p:cNvPicPr>
            <a:picLocks noChangeAspect="1"/>
          </p:cNvPicPr>
          <p:nvPr userDrawn="1"/>
        </p:nvPicPr>
        <p:blipFill>
          <a:blip r:embed="rId2"/>
          <a:stretch>
            <a:fillRect/>
          </a:stretch>
        </p:blipFill>
        <p:spPr>
          <a:xfrm>
            <a:off x="0" y="5935981"/>
            <a:ext cx="12192000" cy="922020"/>
          </a:xfrm>
          <a:prstGeom prst="rect">
            <a:avLst/>
          </a:prstGeom>
        </p:spPr>
      </p:pic>
      <p:pic>
        <p:nvPicPr>
          <p:cNvPr id="7" name="Picture 6">
            <a:extLst>
              <a:ext uri="{FF2B5EF4-FFF2-40B4-BE49-F238E27FC236}">
                <a16:creationId xmlns:a16="http://schemas.microsoft.com/office/drawing/2014/main" id="{99B63AD2-13B3-4C1A-81A7-6B8DAA7875CA}"/>
              </a:ext>
            </a:extLst>
          </p:cNvPr>
          <p:cNvPicPr>
            <a:picLocks noChangeAspect="1"/>
          </p:cNvPicPr>
          <p:nvPr userDrawn="1"/>
        </p:nvPicPr>
        <p:blipFill>
          <a:blip r:embed="rId3"/>
          <a:stretch>
            <a:fillRect/>
          </a:stretch>
        </p:blipFill>
        <p:spPr bwMode="black">
          <a:xfrm>
            <a:off x="609601" y="512064"/>
            <a:ext cx="3181207" cy="682752"/>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black">
          <a:xfrm>
            <a:off x="609600" y="2255520"/>
            <a:ext cx="6705600" cy="1403461"/>
          </a:xfrm>
        </p:spPr>
        <p:txBody>
          <a:bodyPr anchor="b">
            <a:spAutoFit/>
          </a:bodyPr>
          <a:lstStyle>
            <a:lvl1pPr algn="l">
              <a:defRPr sz="5067">
                <a:solidFill>
                  <a:schemeClr val="tx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black">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tx1"/>
                </a:solidFill>
              </a:defRPr>
            </a:lvl1pPr>
            <a:lvl2pPr marL="0" indent="0" algn="l">
              <a:buClrTx/>
              <a:buFont typeface="Arial" panose="020B0604020202020204" pitchFamily="34" charset="0"/>
              <a:buNone/>
              <a:tabLst/>
              <a:defRPr sz="1600">
                <a:solidFill>
                  <a:schemeClr val="tx1"/>
                </a:solidFill>
              </a:defRPr>
            </a:lvl2pPr>
            <a:lvl3pPr marL="304792" indent="-304792" algn="l">
              <a:spcBef>
                <a:spcPts val="800"/>
              </a:spcBef>
              <a:buClrTx/>
              <a:buSzPct val="125000"/>
              <a:buFont typeface="Arial" panose="020B0604020202020204" pitchFamily="34" charset="0"/>
              <a:buChar char="•"/>
              <a:defRPr sz="1600">
                <a:solidFill>
                  <a:schemeClr val="tx1"/>
                </a:solidFill>
              </a:defRPr>
            </a:lvl3pPr>
            <a:lvl4pPr marL="304792" indent="-304792" algn="l">
              <a:spcBef>
                <a:spcPts val="800"/>
              </a:spcBef>
              <a:buClrTx/>
              <a:buSzPct val="125000"/>
              <a:buFont typeface="Arial" panose="020B0604020202020204" pitchFamily="34" charset="0"/>
              <a:buChar char="•"/>
              <a:defRPr sz="1600">
                <a:solidFill>
                  <a:schemeClr val="tx1"/>
                </a:solidFill>
              </a:defRPr>
            </a:lvl4pPr>
            <a:lvl5pPr marL="304792" indent="-304792" algn="l">
              <a:spcBef>
                <a:spcPts val="800"/>
              </a:spcBef>
              <a:buClrTx/>
              <a:buSzPct val="125000"/>
              <a:buFont typeface="Arial" panose="020B0604020202020204" pitchFamily="34" charset="0"/>
              <a:buChar char="•"/>
              <a:defRPr sz="1600">
                <a:solidFill>
                  <a:schemeClr val="tx1"/>
                </a:solidFill>
              </a:defRPr>
            </a:lvl5pPr>
            <a:lvl6pPr marL="304792" indent="-304792" algn="l">
              <a:spcBef>
                <a:spcPts val="800"/>
              </a:spcBef>
              <a:buClrTx/>
              <a:buSzPct val="125000"/>
              <a:buFont typeface="Arial" panose="020B0604020202020204" pitchFamily="34" charset="0"/>
              <a:buChar char="•"/>
              <a:defRPr sz="1600">
                <a:solidFill>
                  <a:schemeClr val="tx1"/>
                </a:solidFill>
              </a:defRPr>
            </a:lvl6pPr>
            <a:lvl7pPr marL="304792" indent="-304792" algn="l">
              <a:spcBef>
                <a:spcPts val="800"/>
              </a:spcBef>
              <a:buClrTx/>
              <a:buSzPct val="125000"/>
              <a:buFont typeface="Arial" panose="020B0604020202020204" pitchFamily="34" charset="0"/>
              <a:buChar char="•"/>
              <a:defRPr sz="1600">
                <a:solidFill>
                  <a:schemeClr val="tx1"/>
                </a:solidFill>
              </a:defRPr>
            </a:lvl7pPr>
            <a:lvl8pPr marL="304792" indent="-304792" algn="l">
              <a:spcBef>
                <a:spcPts val="800"/>
              </a:spcBef>
              <a:buClrTx/>
              <a:buSzPct val="125000"/>
              <a:buFont typeface="Arial" panose="020B0604020202020204" pitchFamily="34" charset="0"/>
              <a:buChar char="•"/>
              <a:defRPr sz="1600">
                <a:solidFill>
                  <a:schemeClr val="tx1"/>
                </a:solidFill>
              </a:defRPr>
            </a:lvl8pPr>
            <a:lvl9pPr marL="304792" indent="-304792" algn="l">
              <a:spcBef>
                <a:spcPts val="800"/>
              </a:spcBef>
              <a:buClrTx/>
              <a:buSzPct val="125000"/>
              <a:buFont typeface="Arial" panose="020B0604020202020204" pitchFamily="34" charset="0"/>
              <a:buChar char="•"/>
              <a:defRPr sz="1600">
                <a:solidFill>
                  <a:schemeClr val="tx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dirty="0"/>
              <a:t>© 2018 Cognizant</a:t>
            </a:r>
          </a:p>
        </p:txBody>
      </p:sp>
      <p:cxnSp>
        <p:nvCxnSpPr>
          <p:cNvPr id="8" name="Straight Connector 7">
            <a:extLst>
              <a:ext uri="{FF2B5EF4-FFF2-40B4-BE49-F238E27FC236}">
                <a16:creationId xmlns:a16="http://schemas.microsoft.com/office/drawing/2014/main" id="{B2D38650-2189-4A4F-AD30-9C41C4094C5F}"/>
              </a:ext>
            </a:extLst>
          </p:cNvPr>
          <p:cNvCxnSpPr>
            <a:cxnSpLocks/>
          </p:cNvCxnSpPr>
          <p:nvPr userDrawn="1"/>
        </p:nvCxnSpPr>
        <p:spPr bwMode="black">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059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Header &amp; 2-column (2/3,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7382256"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8107680"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CC60974-838A-40CC-8A5B-B6116CA4DBF8}"/>
              </a:ext>
            </a:extLst>
          </p:cNvPr>
          <p:cNvSpPr>
            <a:spLocks noGrp="1"/>
          </p:cNvSpPr>
          <p:nvPr>
            <p:ph type="dt" sz="half" idx="10"/>
          </p:nvPr>
        </p:nvSpPr>
        <p:spPr/>
        <p:txBody>
          <a:bodyPr/>
          <a:lstStyle/>
          <a:p>
            <a:fld id="{7921B6AA-52B4-494A-A3CC-9F631DBC049D}" type="datetime1">
              <a:rPr lang="en-US" smtClean="0"/>
              <a:t>7/24/2023</a:t>
            </a:fld>
            <a:endParaRPr lang="en-US" dirty="0"/>
          </a:p>
        </p:txBody>
      </p:sp>
      <p:sp>
        <p:nvSpPr>
          <p:cNvPr id="6" name="Footer Placeholder 5">
            <a:extLst>
              <a:ext uri="{FF2B5EF4-FFF2-40B4-BE49-F238E27FC236}">
                <a16:creationId xmlns:a16="http://schemas.microsoft.com/office/drawing/2014/main" id="{05E2370C-3F6B-42C0-8834-DB3406097193}"/>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AC5B230-74A0-418F-BBA9-0B141D8CA374}"/>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02C70E20-6501-4F77-9CBC-3806310ED989}"/>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DDA0DA6-E3B0-4903-A9B6-BBC566D4D7E7}"/>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07557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eader, Subtitle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dirty="0"/>
              <a:t>Edit Master text styles</a:t>
            </a:r>
          </a:p>
          <a:p>
            <a:pPr lvl="1"/>
            <a:r>
              <a:rPr lang="en-US" dirty="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CE69CF19-0589-4E7F-87F9-FC7CAC6AC6D8}"/>
              </a:ext>
            </a:extLst>
          </p:cNvPr>
          <p:cNvSpPr>
            <a:spLocks noGrp="1"/>
          </p:cNvSpPr>
          <p:nvPr>
            <p:ph sz="half" idx="19"/>
          </p:nvPr>
        </p:nvSpPr>
        <p:spPr>
          <a:xfrm>
            <a:off x="6206067" y="2987040"/>
            <a:ext cx="5486400" cy="31211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EB2A1A39-C278-49C1-98BD-03DFB86ACBBA}"/>
              </a:ext>
            </a:extLst>
          </p:cNvPr>
          <p:cNvSpPr>
            <a:spLocks noGrp="1"/>
          </p:cNvSpPr>
          <p:nvPr>
            <p:ph type="dt" sz="half" idx="20"/>
          </p:nvPr>
        </p:nvSpPr>
        <p:spPr/>
        <p:txBody>
          <a:bodyPr/>
          <a:lstStyle/>
          <a:p>
            <a:fld id="{CA4F26AE-5454-4F9D-AAE5-D3D002DD7C9F}" type="datetime1">
              <a:rPr lang="en-US" smtClean="0"/>
              <a:t>7/24/2023</a:t>
            </a:fld>
            <a:endParaRPr lang="en-US" dirty="0"/>
          </a:p>
        </p:txBody>
      </p:sp>
      <p:sp>
        <p:nvSpPr>
          <p:cNvPr id="6" name="Footer Placeholder 5">
            <a:extLst>
              <a:ext uri="{FF2B5EF4-FFF2-40B4-BE49-F238E27FC236}">
                <a16:creationId xmlns:a16="http://schemas.microsoft.com/office/drawing/2014/main" id="{E0A52B1C-E724-479F-B20E-0E459E80FD0B}"/>
              </a:ext>
            </a:extLst>
          </p:cNvPr>
          <p:cNvSpPr>
            <a:spLocks noGrp="1"/>
          </p:cNvSpPr>
          <p:nvPr>
            <p:ph type="ftr" sz="quarter" idx="2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8E78CA9C-FCAF-4B99-B5F6-60AF3219B3BA}"/>
              </a:ext>
            </a:extLst>
          </p:cNvPr>
          <p:cNvSpPr>
            <a:spLocks noGrp="1"/>
          </p:cNvSpPr>
          <p:nvPr>
            <p:ph type="sldNum" sz="quarter" idx="2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7DCFE254-800B-4596-8FBC-3984CE5AE78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E304A10A-1409-4F5A-9F54-EB802809A88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53712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Header, Subtitle,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dirty="0"/>
              <a:t>Edit Master text styles</a:t>
            </a:r>
          </a:p>
          <a:p>
            <a:pPr lvl="1"/>
            <a:r>
              <a:rPr lang="en-US" dirty="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2987040"/>
            <a:ext cx="5486400" cy="31211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6">
            <a:extLst>
              <a:ext uri="{FF2B5EF4-FFF2-40B4-BE49-F238E27FC236}">
                <a16:creationId xmlns:a16="http://schemas.microsoft.com/office/drawing/2014/main" id="{5B5CE85F-2A75-4693-93B8-CBF7927F72BE}"/>
              </a:ext>
            </a:extLst>
          </p:cNvPr>
          <p:cNvSpPr>
            <a:spLocks noGrp="1"/>
          </p:cNvSpPr>
          <p:nvPr>
            <p:ph type="pic" sz="quarter" idx="24" hasCustomPrompt="1"/>
          </p:nvPr>
        </p:nvSpPr>
        <p:spPr>
          <a:xfrm>
            <a:off x="6205725"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CD833434-287A-47FC-8826-927D06662D67}"/>
              </a:ext>
            </a:extLst>
          </p:cNvPr>
          <p:cNvSpPr>
            <a:spLocks noGrp="1"/>
          </p:cNvSpPr>
          <p:nvPr>
            <p:ph type="dt" sz="half" idx="25"/>
          </p:nvPr>
        </p:nvSpPr>
        <p:spPr/>
        <p:txBody>
          <a:bodyPr/>
          <a:lstStyle/>
          <a:p>
            <a:fld id="{98D386E0-6517-4865-845C-C9D03EFE0238}" type="datetime1">
              <a:rPr lang="en-US" smtClean="0"/>
              <a:t>7/24/2023</a:t>
            </a:fld>
            <a:endParaRPr lang="en-US" dirty="0"/>
          </a:p>
        </p:txBody>
      </p:sp>
      <p:sp>
        <p:nvSpPr>
          <p:cNvPr id="6" name="Footer Placeholder 5">
            <a:extLst>
              <a:ext uri="{FF2B5EF4-FFF2-40B4-BE49-F238E27FC236}">
                <a16:creationId xmlns:a16="http://schemas.microsoft.com/office/drawing/2014/main" id="{B2131ED2-2FB0-4787-9839-9D3116D30B63}"/>
              </a:ext>
            </a:extLst>
          </p:cNvPr>
          <p:cNvSpPr>
            <a:spLocks noGrp="1"/>
          </p:cNvSpPr>
          <p:nvPr>
            <p:ph type="ftr" sz="quarter" idx="26"/>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7CBA36B9-835B-4A55-994F-E64CDB646565}"/>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9D11681F-8020-4D84-9273-264D5F39BDA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B1E49D76-A2A1-4E8C-8CF5-299D8A1F2AC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7670886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Subtitle, Image &am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3" y="1682496"/>
            <a:ext cx="11180063" cy="1060704"/>
          </a:xfrm>
        </p:spPr>
        <p:txBody>
          <a:bodyPr/>
          <a:lstStyle>
            <a:lvl1pPr>
              <a:defRPr b="1">
                <a:solidFill>
                  <a:schemeClr val="tx1"/>
                </a:solidFill>
              </a:defRPr>
            </a:lvl1pPr>
            <a:lvl2pPr>
              <a:defRPr>
                <a:solidFill>
                  <a:schemeClr val="tx2"/>
                </a:solidFill>
              </a:defRPr>
            </a:lvl2pPr>
          </a:lstStyle>
          <a:p>
            <a:pPr lvl="0"/>
            <a:r>
              <a:rPr lang="en-US" dirty="0"/>
              <a:t>Edit Master text styles</a:t>
            </a:r>
          </a:p>
          <a:p>
            <a:pPr lvl="1"/>
            <a:r>
              <a:rPr lang="en-US" dirty="0"/>
              <a:t>Second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5" y="2987040"/>
            <a:ext cx="5486400" cy="312115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B1325C43-3F77-4CF9-8E6F-F5DB1CDCD7DB}"/>
              </a:ext>
            </a:extLst>
          </p:cNvPr>
          <p:cNvSpPr>
            <a:spLocks noGrp="1"/>
          </p:cNvSpPr>
          <p:nvPr>
            <p:ph type="pic" sz="quarter" idx="24" hasCustomPrompt="1"/>
          </p:nvPr>
        </p:nvSpPr>
        <p:spPr>
          <a:xfrm>
            <a:off x="512063" y="2987040"/>
            <a:ext cx="5486400" cy="3121152"/>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5" name="Date Placeholder 4">
            <a:extLst>
              <a:ext uri="{FF2B5EF4-FFF2-40B4-BE49-F238E27FC236}">
                <a16:creationId xmlns:a16="http://schemas.microsoft.com/office/drawing/2014/main" id="{1133C2E1-148D-4C6B-A6B6-6408779530FF}"/>
              </a:ext>
            </a:extLst>
          </p:cNvPr>
          <p:cNvSpPr>
            <a:spLocks noGrp="1"/>
          </p:cNvSpPr>
          <p:nvPr>
            <p:ph type="dt" sz="half" idx="25"/>
          </p:nvPr>
        </p:nvSpPr>
        <p:spPr/>
        <p:txBody>
          <a:bodyPr/>
          <a:lstStyle/>
          <a:p>
            <a:fld id="{3BCD788F-B9E9-4F14-B100-50586E972F9F}" type="datetime1">
              <a:rPr lang="en-US" smtClean="0"/>
              <a:t>7/24/2023</a:t>
            </a:fld>
            <a:endParaRPr lang="en-US" dirty="0"/>
          </a:p>
        </p:txBody>
      </p:sp>
      <p:sp>
        <p:nvSpPr>
          <p:cNvPr id="6" name="Footer Placeholder 5">
            <a:extLst>
              <a:ext uri="{FF2B5EF4-FFF2-40B4-BE49-F238E27FC236}">
                <a16:creationId xmlns:a16="http://schemas.microsoft.com/office/drawing/2014/main" id="{81F894B6-9AEC-449F-97A3-25262205013C}"/>
              </a:ext>
            </a:extLst>
          </p:cNvPr>
          <p:cNvSpPr>
            <a:spLocks noGrp="1"/>
          </p:cNvSpPr>
          <p:nvPr>
            <p:ph type="ftr" sz="quarter" idx="26"/>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76B10EAF-6394-4900-AC77-D434D0DE4BED}"/>
              </a:ext>
            </a:extLst>
          </p:cNvPr>
          <p:cNvSpPr>
            <a:spLocks noGrp="1"/>
          </p:cNvSpPr>
          <p:nvPr>
            <p:ph type="sldNum" sz="quarter" idx="27"/>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DC731D1-00A8-4565-A437-8595C7E6650E}"/>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7ECD6034-AE10-44AD-8FB1-7887B1710CEC}"/>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69365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amp; 6-up">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76679"/>
            <a:ext cx="3584448" cy="21579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4098770"/>
            <a:ext cx="3584448" cy="20116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4315968" y="1676679"/>
            <a:ext cx="3584448" cy="21579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a:extLst>
              <a:ext uri="{FF2B5EF4-FFF2-40B4-BE49-F238E27FC236}">
                <a16:creationId xmlns:a16="http://schemas.microsoft.com/office/drawing/2014/main" id="{0F3A29B0-716A-4C35-A013-3FAC88D7A800}"/>
              </a:ext>
            </a:extLst>
          </p:cNvPr>
          <p:cNvSpPr>
            <a:spLocks noGrp="1"/>
          </p:cNvSpPr>
          <p:nvPr>
            <p:ph sz="half" idx="14"/>
          </p:nvPr>
        </p:nvSpPr>
        <p:spPr>
          <a:xfrm>
            <a:off x="4315968" y="4096512"/>
            <a:ext cx="3584448" cy="2011677"/>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3">
            <a:extLst>
              <a:ext uri="{FF2B5EF4-FFF2-40B4-BE49-F238E27FC236}">
                <a16:creationId xmlns:a16="http://schemas.microsoft.com/office/drawing/2014/main" id="{44F57E95-9B34-49D0-B2D5-56ED760D9CA1}"/>
              </a:ext>
            </a:extLst>
          </p:cNvPr>
          <p:cNvSpPr>
            <a:spLocks noGrp="1"/>
          </p:cNvSpPr>
          <p:nvPr>
            <p:ph sz="half" idx="15"/>
          </p:nvPr>
        </p:nvSpPr>
        <p:spPr>
          <a:xfrm>
            <a:off x="8107680" y="1682496"/>
            <a:ext cx="3584448" cy="2157984"/>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a:extLst>
              <a:ext uri="{FF2B5EF4-FFF2-40B4-BE49-F238E27FC236}">
                <a16:creationId xmlns:a16="http://schemas.microsoft.com/office/drawing/2014/main" id="{EEF22231-FA42-42CF-AB2B-892F463A8110}"/>
              </a:ext>
            </a:extLst>
          </p:cNvPr>
          <p:cNvSpPr>
            <a:spLocks noGrp="1"/>
          </p:cNvSpPr>
          <p:nvPr>
            <p:ph sz="half" idx="16"/>
          </p:nvPr>
        </p:nvSpPr>
        <p:spPr>
          <a:xfrm>
            <a:off x="8107680" y="4096512"/>
            <a:ext cx="3584448" cy="201168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A5366D76-6B79-48C4-8251-348E1555D510}"/>
              </a:ext>
            </a:extLst>
          </p:cNvPr>
          <p:cNvSpPr>
            <a:spLocks noGrp="1"/>
          </p:cNvSpPr>
          <p:nvPr>
            <p:ph type="dt" sz="half" idx="17"/>
          </p:nvPr>
        </p:nvSpPr>
        <p:spPr/>
        <p:txBody>
          <a:bodyPr/>
          <a:lstStyle/>
          <a:p>
            <a:fld id="{101856AD-287E-4B42-827F-672E72E0C412}" type="datetime1">
              <a:rPr lang="en-US" smtClean="0"/>
              <a:t>7/24/2023</a:t>
            </a:fld>
            <a:endParaRPr lang="en-US" dirty="0"/>
          </a:p>
        </p:txBody>
      </p:sp>
      <p:sp>
        <p:nvSpPr>
          <p:cNvPr id="6" name="Footer Placeholder 5">
            <a:extLst>
              <a:ext uri="{FF2B5EF4-FFF2-40B4-BE49-F238E27FC236}">
                <a16:creationId xmlns:a16="http://schemas.microsoft.com/office/drawing/2014/main" id="{82B02B7B-0702-48E3-8554-1CD7C994F255}"/>
              </a:ext>
            </a:extLst>
          </p:cNvPr>
          <p:cNvSpPr>
            <a:spLocks noGrp="1"/>
          </p:cNvSpPr>
          <p:nvPr>
            <p:ph type="ftr" sz="quarter" idx="18"/>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7C8D6D6-7FF6-449D-9219-4E96EBA4FD12}"/>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4" name="Straight Connector 13">
            <a:extLst>
              <a:ext uri="{FF2B5EF4-FFF2-40B4-BE49-F238E27FC236}">
                <a16:creationId xmlns:a16="http://schemas.microsoft.com/office/drawing/2014/main" id="{39F1CC7F-1769-4309-B028-FCCD6DB279B4}"/>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402C49C4-4B74-4AA3-BB68-2300CD8650B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7144905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1682496"/>
            <a:ext cx="5486400"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8E7D7697-AE57-43B3-A9C4-B97982A7969B}" type="datetime1">
              <a:rPr lang="en-US" smtClean="0"/>
              <a:t>7/24/2023</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D8BD2276-8977-4766-9164-0C1C18520B1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935405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eader, Numbered Text &amp;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2932BF87-93DB-41AC-97FE-D5B0EDE196CB}" type="datetime1">
              <a:rPr lang="en-US" smtClean="0"/>
              <a:t>7/24/2023</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14">
            <a:extLst>
              <a:ext uri="{FF2B5EF4-FFF2-40B4-BE49-F238E27FC236}">
                <a16:creationId xmlns:a16="http://schemas.microsoft.com/office/drawing/2014/main" id="{0A897C52-38E8-4C02-B11A-8278FD59AD07}"/>
              </a:ext>
            </a:extLst>
          </p:cNvPr>
          <p:cNvSpPr>
            <a:spLocks noGrp="1"/>
          </p:cNvSpPr>
          <p:nvPr>
            <p:ph type="pic" sz="quarter" idx="17" hasCustomPrompt="1"/>
          </p:nvPr>
        </p:nvSpPr>
        <p:spPr>
          <a:xfrm>
            <a:off x="6205728" y="1682495"/>
            <a:ext cx="5986272"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pic>
        <p:nvPicPr>
          <p:cNvPr id="12" name="Picture 11">
            <a:extLst>
              <a:ext uri="{FF2B5EF4-FFF2-40B4-BE49-F238E27FC236}">
                <a16:creationId xmlns:a16="http://schemas.microsoft.com/office/drawing/2014/main" id="{7BE6D374-812D-46BD-ACCF-706447B9BF29}"/>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286530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eader, Numbered Text &amp; Me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Font typeface="Courier New" panose="02070309020205020404" pitchFamily="49" charset="0"/>
              <a:buChar char="o"/>
              <a:defRPr sz="1867"/>
            </a:lvl7pPr>
            <a:lvl8pPr marL="914377" indent="-304792">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8A297B0-47B5-4593-9A82-FCAC41DF5B14}"/>
              </a:ext>
            </a:extLst>
          </p:cNvPr>
          <p:cNvSpPr>
            <a:spLocks noGrp="1"/>
          </p:cNvSpPr>
          <p:nvPr>
            <p:ph type="dt" sz="half" idx="10"/>
          </p:nvPr>
        </p:nvSpPr>
        <p:spPr/>
        <p:txBody>
          <a:bodyPr/>
          <a:lstStyle/>
          <a:p>
            <a:fld id="{A973AD6C-D0A4-4637-9498-78703FB83037}" type="datetime1">
              <a:rPr lang="en-US" smtClean="0"/>
              <a:t>7/24/2023</a:t>
            </a:fld>
            <a:endParaRPr lang="en-US" dirty="0"/>
          </a:p>
        </p:txBody>
      </p:sp>
      <p:sp>
        <p:nvSpPr>
          <p:cNvPr id="6" name="Footer Placeholder 5">
            <a:extLst>
              <a:ext uri="{FF2B5EF4-FFF2-40B4-BE49-F238E27FC236}">
                <a16:creationId xmlns:a16="http://schemas.microsoft.com/office/drawing/2014/main" id="{1A48BB35-9F9D-4CE6-9B58-113B094F6B5B}"/>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53606C9F-D7ED-4FD8-B0F6-C62354279FA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B115615-761F-445E-87C9-9E35C790E64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C20B5319-2B45-4252-BEAB-FDF0E14B7070}"/>
              </a:ext>
            </a:extLst>
          </p:cNvPr>
          <p:cNvSpPr>
            <a:spLocks noGrp="1"/>
          </p:cNvSpPr>
          <p:nvPr>
            <p:ph type="media" sz="quarter" idx="14" hasCustomPrompt="1"/>
          </p:nvPr>
        </p:nvSpPr>
        <p:spPr>
          <a:xfrm>
            <a:off x="6205728" y="1682496"/>
            <a:ext cx="5986272" cy="4425696"/>
          </a:xfrm>
        </p:spPr>
        <p:txBody>
          <a:bodyPr anchor="ctr"/>
          <a:lstStyle>
            <a:lvl1pPr algn="ctr">
              <a:defRPr/>
            </a:lvl1pPr>
          </a:lstStyle>
          <a:p>
            <a:r>
              <a:rPr lang="en-US" dirty="0"/>
              <a:t>Insert Media here</a:t>
            </a:r>
          </a:p>
        </p:txBody>
      </p:sp>
      <p:pic>
        <p:nvPicPr>
          <p:cNvPr id="11" name="Picture 10">
            <a:extLst>
              <a:ext uri="{FF2B5EF4-FFF2-40B4-BE49-F238E27FC236}">
                <a16:creationId xmlns:a16="http://schemas.microsoft.com/office/drawing/2014/main" id="{E8E423FB-65E5-44B7-A219-A6E67DC3F2E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6199342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Header &amp; 2-Column (Numbered text on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512064" y="1682496"/>
            <a:ext cx="5486400"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B76FEAAF-6EEB-4F52-AFCF-EAA3159D879B}" type="datetime1">
              <a:rPr lang="en-US" smtClean="0"/>
              <a:t>7/24/2023</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EA665A60-4126-4C36-935C-5B20305506C9}"/>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6880908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 Header, Picture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53B3E752-6178-4BDC-A142-2B2569EDD04D}" type="datetime1">
              <a:rPr lang="en-US" smtClean="0"/>
              <a:t>7/24/2023</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Picture Placeholder 7">
            <a:extLst>
              <a:ext uri="{FF2B5EF4-FFF2-40B4-BE49-F238E27FC236}">
                <a16:creationId xmlns:a16="http://schemas.microsoft.com/office/drawing/2014/main" id="{B791A77E-A9F3-439D-B41C-153F4D9DA613}"/>
              </a:ext>
            </a:extLst>
          </p:cNvPr>
          <p:cNvSpPr>
            <a:spLocks noGrp="1"/>
          </p:cNvSpPr>
          <p:nvPr>
            <p:ph type="pic" sz="quarter" idx="17"/>
          </p:nvPr>
        </p:nvSpPr>
        <p:spPr>
          <a:xfrm>
            <a:off x="1" y="1682496"/>
            <a:ext cx="5998464" cy="4425696"/>
          </a:xfrm>
          <a:prstGeom prst="rect">
            <a:avLst/>
          </a:prstGeom>
        </p:spPr>
        <p:txBody>
          <a:bodyPr anchor="ctr">
            <a:normAutofit/>
          </a:bodyPr>
          <a:lstStyle>
            <a:lvl1pPr marL="0" indent="0" algn="ctr">
              <a:buNone/>
              <a:defRPr>
                <a:solidFill>
                  <a:schemeClr val="tx2"/>
                </a:solidFill>
              </a:defRPr>
            </a:lvl1pPr>
          </a:lstStyle>
          <a:p>
            <a:r>
              <a:rPr lang="en-US" dirty="0"/>
              <a:t>Drag picture to placeholder or click icon to add</a:t>
            </a:r>
          </a:p>
        </p:txBody>
      </p:sp>
      <p:pic>
        <p:nvPicPr>
          <p:cNvPr id="12" name="Picture 11">
            <a:extLst>
              <a:ext uri="{FF2B5EF4-FFF2-40B4-BE49-F238E27FC236}">
                <a16:creationId xmlns:a16="http://schemas.microsoft.com/office/drawing/2014/main" id="{93101BBA-D0AC-40A0-823F-9602CC060283}"/>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467243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Blue Cover Slide, Graphic">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F1FCDD-9A69-4405-B89F-CFDAF1874AA8}"/>
              </a:ext>
            </a:extLst>
          </p:cNvPr>
          <p:cNvPicPr>
            <a:picLocks noChangeAspect="1"/>
          </p:cNvPicPr>
          <p:nvPr userDrawn="1"/>
        </p:nvPicPr>
        <p:blipFill>
          <a:blip r:embed="rId2"/>
          <a:stretch>
            <a:fillRect/>
          </a:stretch>
        </p:blipFill>
        <p:spPr>
          <a:xfrm>
            <a:off x="0" y="0"/>
            <a:ext cx="12192000" cy="6868160"/>
          </a:xfrm>
          <a:prstGeom prst="rect">
            <a:avLst/>
          </a:prstGeom>
        </p:spPr>
      </p:pic>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3"/>
          <a:stretch>
            <a:fillRect/>
          </a:stretch>
        </p:blipFill>
        <p:spPr>
          <a:xfrm>
            <a:off x="609601" y="512064"/>
            <a:ext cx="3181207" cy="682752"/>
          </a:xfrm>
          <a:prstGeom prst="rect">
            <a:avLst/>
          </a:prstGeom>
        </p:spPr>
      </p:pic>
    </p:spTree>
    <p:extLst>
      <p:ext uri="{BB962C8B-B14F-4D97-AF65-F5344CB8AC3E}">
        <p14:creationId xmlns:p14="http://schemas.microsoft.com/office/powerpoint/2010/main" val="1878491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 Header, Media &amp; Number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6209792" y="1682496"/>
            <a:ext cx="5482336" cy="4425696"/>
          </a:xfrm>
        </p:spPr>
        <p:txBody>
          <a:bodyPr/>
          <a:lstStyle>
            <a:lvl1pPr marL="304792" indent="-304792">
              <a:buFont typeface="+mj-lt"/>
              <a:buAutoNum type="arabicPeriod"/>
              <a:defRPr/>
            </a:lvl1pPr>
            <a:lvl2pPr marL="0" indent="0">
              <a:buNone/>
              <a:defRPr sz="1867">
                <a:solidFill>
                  <a:schemeClr val="tx2"/>
                </a:solidFill>
              </a:defRPr>
            </a:lvl2pPr>
            <a:lvl3pPr marL="304792" indent="-304792">
              <a:buClrTx/>
              <a:buSzPct val="125000"/>
              <a:buFont typeface="Arial" panose="020B0604020202020204" pitchFamily="34" charset="0"/>
              <a:buChar char="•"/>
              <a:defRPr sz="1867"/>
            </a:lvl3pPr>
            <a:lvl4pPr marL="609585" indent="-304792">
              <a:buClrTx/>
              <a:buSzPct val="90000"/>
              <a:buFont typeface="Arial" panose="020B0604020202020204" pitchFamily="34" charset="0"/>
              <a:buChar char="–"/>
              <a:defRPr sz="1867"/>
            </a:lvl4pPr>
            <a:lvl5pPr marL="914377" indent="-304792">
              <a:buClrTx/>
              <a:buSzPct val="90000"/>
              <a:buFont typeface="Courier New" panose="02070309020205020404" pitchFamily="49" charset="0"/>
              <a:buChar char="o"/>
              <a:defRPr sz="1867"/>
            </a:lvl5pPr>
            <a:lvl6pPr marL="914377" indent="-304792">
              <a:buClrTx/>
              <a:buSzPct val="90000"/>
              <a:buFont typeface="Courier New" panose="02070309020205020404" pitchFamily="49" charset="0"/>
              <a:buChar char="o"/>
              <a:defRPr sz="1867"/>
            </a:lvl6pPr>
            <a:lvl7pPr marL="914377" indent="-304792">
              <a:buClrTx/>
              <a:buFont typeface="Courier New" panose="02070309020205020404" pitchFamily="49" charset="0"/>
              <a:buChar char="o"/>
              <a:defRPr sz="1867"/>
            </a:lvl7pPr>
            <a:lvl8pPr marL="914377" indent="-304792">
              <a:buClrTx/>
              <a:buFont typeface="Courier New" panose="02070309020205020404" pitchFamily="49" charset="0"/>
              <a:buChar char="o"/>
              <a:defRPr sz="1867"/>
            </a:lvl8pPr>
            <a:lvl9pPr marL="914377" indent="-304792">
              <a:buClrTx/>
              <a:buFont typeface="Courier New" panose="02070309020205020404" pitchFamily="49" charset="0"/>
              <a:buChar char="o"/>
              <a:defRPr sz="1867"/>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06B50EE-F85F-414C-BE60-AD14E1007491}"/>
              </a:ext>
            </a:extLst>
          </p:cNvPr>
          <p:cNvSpPr>
            <a:spLocks noGrp="1"/>
          </p:cNvSpPr>
          <p:nvPr>
            <p:ph type="dt" sz="half" idx="10"/>
          </p:nvPr>
        </p:nvSpPr>
        <p:spPr/>
        <p:txBody>
          <a:bodyPr/>
          <a:lstStyle/>
          <a:p>
            <a:fld id="{483964B7-435C-4AA1-A62E-A1663B697282}" type="datetime1">
              <a:rPr lang="en-US" smtClean="0"/>
              <a:t>7/24/2023</a:t>
            </a:fld>
            <a:endParaRPr lang="en-US" dirty="0"/>
          </a:p>
        </p:txBody>
      </p:sp>
      <p:sp>
        <p:nvSpPr>
          <p:cNvPr id="6" name="Footer Placeholder 5">
            <a:extLst>
              <a:ext uri="{FF2B5EF4-FFF2-40B4-BE49-F238E27FC236}">
                <a16:creationId xmlns:a16="http://schemas.microsoft.com/office/drawing/2014/main" id="{CA680250-28FD-4174-9EB0-1AD32A5E32B9}"/>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ABBD98C7-B739-4171-A506-25C2647C38A7}"/>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AE871DB6-0162-4A88-A1DE-BA2AD504F4FC}"/>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Media Placeholder 7">
            <a:extLst>
              <a:ext uri="{FF2B5EF4-FFF2-40B4-BE49-F238E27FC236}">
                <a16:creationId xmlns:a16="http://schemas.microsoft.com/office/drawing/2014/main" id="{7A841180-8D0B-4829-9826-A334842E6739}"/>
              </a:ext>
            </a:extLst>
          </p:cNvPr>
          <p:cNvSpPr>
            <a:spLocks noGrp="1"/>
          </p:cNvSpPr>
          <p:nvPr>
            <p:ph type="media" sz="quarter" idx="14" hasCustomPrompt="1"/>
          </p:nvPr>
        </p:nvSpPr>
        <p:spPr>
          <a:xfrm>
            <a:off x="0" y="1682496"/>
            <a:ext cx="5998464" cy="4425696"/>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pic>
        <p:nvPicPr>
          <p:cNvPr id="13" name="Picture 12">
            <a:extLst>
              <a:ext uri="{FF2B5EF4-FFF2-40B4-BE49-F238E27FC236}">
                <a16:creationId xmlns:a16="http://schemas.microsoft.com/office/drawing/2014/main" id="{A0714AE5-4850-4466-8C9F-DD59FC000F54}"/>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1830911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Advance Divider / Quot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C81C643-B400-4457-BA76-DC5CEB304A51}"/>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 y="0"/>
            <a:ext cx="1231769" cy="6858000"/>
          </a:xfrm>
          <a:prstGeom prst="rect">
            <a:avLst/>
          </a:prstGeom>
        </p:spPr>
      </p:pic>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1987296"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defRPr>
            </a:lvl6pPr>
            <a:lvl7pPr marL="0" indent="0">
              <a:buClrTx/>
              <a:buNone/>
              <a:defRPr sz="1600" i="1">
                <a:solidFill>
                  <a:schemeClr val="tx1"/>
                </a:solidFill>
              </a:defRPr>
            </a:lvl7pPr>
            <a:lvl8pPr marL="0" indent="0">
              <a:buClrTx/>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a:xfrm>
            <a:off x="7315200" y="6400800"/>
            <a:ext cx="1219200" cy="207264"/>
          </a:xfrm>
        </p:spPr>
        <p:txBody>
          <a:bodyPr/>
          <a:lstStyle>
            <a:lvl1pPr>
              <a:defRPr>
                <a:solidFill>
                  <a:schemeClr val="tx1"/>
                </a:solidFill>
              </a:defRPr>
            </a:lvl1pPr>
          </a:lstStyle>
          <a:p>
            <a:fld id="{F6F2A938-361F-4F67-8BCD-4248013A871E}" type="datetime1">
              <a:rPr lang="en-US" smtClean="0"/>
              <a:t>7/24/2023</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1987295" y="6400800"/>
            <a:ext cx="6096000" cy="207264"/>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bwMode="white">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1987295"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120ADF0C-4BBB-45C4-865D-6FA4EAC3794C}"/>
              </a:ext>
            </a:extLst>
          </p:cNvPr>
          <p:cNvPicPr>
            <a:picLocks noChangeAspect="1"/>
          </p:cNvPicPr>
          <p:nvPr userDrawn="1"/>
        </p:nvPicPr>
        <p:blipFill>
          <a:blip r:embed="rId3"/>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0160286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Divider / Quote">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tx1"/>
                </a:solidFill>
              </a:defRPr>
            </a:lvl1pPr>
            <a:lvl2pPr marL="309026" indent="-309026">
              <a:buNone/>
              <a:defRPr sz="5867">
                <a:solidFill>
                  <a:schemeClr val="tx1"/>
                </a:solidFill>
              </a:defRPr>
            </a:lvl2pPr>
            <a:lvl3pPr marL="304792" indent="-304792">
              <a:buClrTx/>
              <a:buSzPct val="125000"/>
              <a:buFont typeface="Arial" panose="020B0604020202020204" pitchFamily="34" charset="0"/>
              <a:buChar char="•"/>
              <a:defRPr>
                <a:solidFill>
                  <a:schemeClr val="tx1"/>
                </a:solidFill>
              </a:defRPr>
            </a:lvl3pPr>
            <a:lvl4pPr marL="0" indent="0">
              <a:buClrTx/>
              <a:buFont typeface="Arial" panose="020B0604020202020204" pitchFamily="34" charset="0"/>
              <a:buNone/>
              <a:defRPr sz="1600" i="1">
                <a:solidFill>
                  <a:schemeClr val="tx1"/>
                </a:solidFill>
              </a:defRPr>
            </a:lvl4pPr>
            <a:lvl5pPr marL="0" indent="0">
              <a:buClrTx/>
              <a:buFont typeface="Arial" panose="020B0604020202020204" pitchFamily="34" charset="0"/>
              <a:buNone/>
              <a:defRPr sz="1600" i="1">
                <a:solidFill>
                  <a:schemeClr val="tx1"/>
                </a:solidFill>
              </a:defRPr>
            </a:lvl5pPr>
            <a:lvl6pPr marL="0" indent="0">
              <a:buClrTx/>
              <a:buFont typeface="Arial" panose="020B0604020202020204" pitchFamily="34" charset="0"/>
              <a:buNone/>
              <a:defRPr sz="1600" i="1">
                <a:solidFill>
                  <a:schemeClr val="tx1"/>
                </a:solidFill>
                <a:latin typeface="+mn-lt"/>
              </a:defRPr>
            </a:lvl6pPr>
            <a:lvl7pPr marL="0" indent="0">
              <a:buClrTx/>
              <a:buFont typeface="Arial" panose="020B0604020202020204" pitchFamily="34" charset="0"/>
              <a:buNone/>
              <a:defRPr sz="1600" i="1">
                <a:solidFill>
                  <a:schemeClr val="tx1"/>
                </a:solidFill>
              </a:defRPr>
            </a:lvl7pPr>
            <a:lvl8pPr marL="0" indent="0">
              <a:buClrTx/>
              <a:buFont typeface="Arial" panose="020B0604020202020204" pitchFamily="34" charset="0"/>
              <a:buNone/>
              <a:defRPr sz="1600" i="1">
                <a:solidFill>
                  <a:schemeClr val="tx1"/>
                </a:solidFill>
              </a:defRPr>
            </a:lvl8pPr>
            <a:lvl9pPr marL="0" indent="0">
              <a:buClrTx/>
              <a:buFont typeface="Arial" panose="020B0604020202020204" pitchFamily="34" charset="0"/>
              <a:buNone/>
              <a:defRPr sz="1600" i="1">
                <a:solidFill>
                  <a:schemeClr val="tx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tx1"/>
                </a:solidFill>
              </a:defRPr>
            </a:lvl1pPr>
          </a:lstStyle>
          <a:p>
            <a:fld id="{672216AA-C246-4BF8-9778-027A671AE05C}" type="datetime1">
              <a:rPr lang="en-US" smtClean="0"/>
              <a:t>7/24/2023</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tx1"/>
                </a:solidFill>
              </a:defRPr>
            </a:lvl1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tx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3712" y="1463040"/>
            <a:ext cx="89611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63F996-94D9-4E07-B4CD-3CF1568075BD}"/>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9281690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Blue Divider / Quote">
    <p:bg>
      <p:bgPr>
        <a:solidFill>
          <a:schemeClr val="tx1"/>
        </a:solidFill>
        <a:effectLst/>
      </p:bgPr>
    </p:bg>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B47FCECF-73EE-4938-97F6-6222F9DD4575}"/>
              </a:ext>
            </a:extLst>
          </p:cNvPr>
          <p:cNvSpPr>
            <a:spLocks noGrp="1"/>
          </p:cNvSpPr>
          <p:nvPr>
            <p:ph type="body" sz="quarter" idx="13"/>
          </p:nvPr>
        </p:nvSpPr>
        <p:spPr>
          <a:xfrm>
            <a:off x="743712" y="1633728"/>
            <a:ext cx="8961120" cy="2292096"/>
          </a:xfrm>
        </p:spPr>
        <p:txBody>
          <a:bodyPr anchor="t" anchorCtr="0">
            <a:noAutofit/>
          </a:bodyPr>
          <a:lstStyle>
            <a:lvl1pPr>
              <a:defRPr sz="5867">
                <a:solidFill>
                  <a:schemeClr val="bg1"/>
                </a:solidFill>
              </a:defRPr>
            </a:lvl1pPr>
            <a:lvl2pPr marL="309026" indent="-309026">
              <a:buNone/>
              <a:defRPr sz="5867">
                <a:solidFill>
                  <a:schemeClr val="bg1"/>
                </a:solidFill>
              </a:defRPr>
            </a:lvl2pPr>
            <a:lvl3pPr marL="304792" indent="-304792">
              <a:buClrTx/>
              <a:buSzPct val="125000"/>
              <a:buFont typeface="Arial" panose="020B0604020202020204" pitchFamily="34" charset="0"/>
              <a:buChar char="•"/>
              <a:defRPr>
                <a:solidFill>
                  <a:schemeClr val="bg1"/>
                </a:solidFill>
              </a:defRPr>
            </a:lvl3pPr>
            <a:lvl4pPr marL="0" indent="0">
              <a:buClrTx/>
              <a:buFont typeface="Arial" panose="020B0604020202020204" pitchFamily="34" charset="0"/>
              <a:buNone/>
              <a:defRPr sz="1600" i="1">
                <a:solidFill>
                  <a:schemeClr val="bg1"/>
                </a:solidFill>
                <a:latin typeface="+mn-lt"/>
              </a:defRPr>
            </a:lvl4pPr>
            <a:lvl5pPr marL="0" indent="0">
              <a:buClrTx/>
              <a:buFont typeface="Arial" panose="020B0604020202020204" pitchFamily="34" charset="0"/>
              <a:buNone/>
              <a:defRPr sz="1600" i="1">
                <a:solidFill>
                  <a:schemeClr val="bg1"/>
                </a:solidFill>
                <a:latin typeface="+mn-lt"/>
              </a:defRPr>
            </a:lvl5pPr>
            <a:lvl6pPr marL="0" indent="0">
              <a:buClrTx/>
              <a:buFont typeface="Arial" panose="020B0604020202020204" pitchFamily="34" charset="0"/>
              <a:buNone/>
              <a:defRPr sz="1600" i="1">
                <a:solidFill>
                  <a:schemeClr val="bg1"/>
                </a:solidFill>
                <a:latin typeface="+mn-lt"/>
              </a:defRPr>
            </a:lvl6pPr>
            <a:lvl7pPr marL="0" indent="0">
              <a:buClrTx/>
              <a:buFont typeface="Arial" panose="020B0604020202020204" pitchFamily="34" charset="0"/>
              <a:buNone/>
              <a:defRPr sz="1600" i="1">
                <a:solidFill>
                  <a:schemeClr val="bg1"/>
                </a:solidFill>
                <a:latin typeface="+mn-lt"/>
              </a:defRPr>
            </a:lvl7pPr>
            <a:lvl8pPr marL="0" indent="0">
              <a:buClrTx/>
              <a:buFont typeface="Arial" panose="020B0604020202020204" pitchFamily="34" charset="0"/>
              <a:buNone/>
              <a:defRPr sz="1600" i="1">
                <a:solidFill>
                  <a:schemeClr val="bg1"/>
                </a:solidFill>
                <a:latin typeface="+mn-lt"/>
              </a:defRPr>
            </a:lvl8pPr>
            <a:lvl9pPr marL="0" indent="0">
              <a:buClrTx/>
              <a:buFont typeface="Arial" panose="020B0604020202020204" pitchFamily="34" charset="0"/>
              <a:buNone/>
              <a:defRPr sz="1600" i="1">
                <a:solidFill>
                  <a:schemeClr val="bg1"/>
                </a:solidFill>
              </a:defRPr>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CAECB6D0-2A5A-4D58-8FE1-4A2994CDFC55}"/>
              </a:ext>
            </a:extLst>
          </p:cNvPr>
          <p:cNvSpPr>
            <a:spLocks noGrp="1"/>
          </p:cNvSpPr>
          <p:nvPr>
            <p:ph type="dt" sz="half" idx="14"/>
          </p:nvPr>
        </p:nvSpPr>
        <p:spPr/>
        <p:txBody>
          <a:bodyPr/>
          <a:lstStyle>
            <a:lvl1pPr>
              <a:defRPr>
                <a:solidFill>
                  <a:schemeClr val="bg1"/>
                </a:solidFill>
              </a:defRPr>
            </a:lvl1pPr>
          </a:lstStyle>
          <a:p>
            <a:fld id="{12951C51-9575-4E82-9944-2A080A1D1416}" type="datetime1">
              <a:rPr lang="en-US" smtClean="0"/>
              <a:t>7/24/2023</a:t>
            </a:fld>
            <a:endParaRPr lang="en-US" dirty="0"/>
          </a:p>
        </p:txBody>
      </p:sp>
      <p:sp>
        <p:nvSpPr>
          <p:cNvPr id="3" name="Footer Placeholder 2">
            <a:extLst>
              <a:ext uri="{FF2B5EF4-FFF2-40B4-BE49-F238E27FC236}">
                <a16:creationId xmlns:a16="http://schemas.microsoft.com/office/drawing/2014/main" id="{3315279A-CBE5-442B-9406-3D6FDD83D721}"/>
              </a:ext>
            </a:extLst>
          </p:cNvPr>
          <p:cNvSpPr>
            <a:spLocks noGrp="1"/>
          </p:cNvSpPr>
          <p:nvPr>
            <p:ph type="ftr" sz="quarter" idx="15"/>
          </p:nvPr>
        </p:nvSpPr>
        <p:spPr>
          <a:xfrm>
            <a:off x="743712" y="6400800"/>
            <a:ext cx="6096000" cy="207264"/>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vl6pP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r>
              <a:rPr lang="en-US"/>
              <a:t>© 2018 Cognizant</a:t>
            </a:r>
            <a:endParaRPr lang="en-US" dirty="0"/>
          </a:p>
        </p:txBody>
      </p:sp>
      <p:sp>
        <p:nvSpPr>
          <p:cNvPr id="4" name="Slide Number Placeholder 3">
            <a:extLst>
              <a:ext uri="{FF2B5EF4-FFF2-40B4-BE49-F238E27FC236}">
                <a16:creationId xmlns:a16="http://schemas.microsoft.com/office/drawing/2014/main" id="{9D1F1E75-A9F9-49B6-874A-F457E114ACD3}"/>
              </a:ext>
            </a:extLst>
          </p:cNvPr>
          <p:cNvSpPr>
            <a:spLocks noGrp="1"/>
          </p:cNvSpPr>
          <p:nvPr>
            <p:ph type="sldNum" sz="quarter" idx="16"/>
          </p:nvPr>
        </p:nvSpPr>
        <p:spPr>
          <a:xfrm>
            <a:off x="414528" y="6400800"/>
            <a:ext cx="304800" cy="207264"/>
          </a:xfrm>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F437EAAD-C2F6-40CC-8C2D-A4C3970B3E6F}"/>
              </a:ext>
            </a:extLst>
          </p:cNvPr>
          <p:cNvCxnSpPr>
            <a:cxnSpLocks/>
          </p:cNvCxnSpPr>
          <p:nvPr userDrawn="1"/>
        </p:nvCxnSpPr>
        <p:spPr>
          <a:xfrm>
            <a:off x="743712" y="1463040"/>
            <a:ext cx="896112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2990A6E3-DE2F-40B3-955E-42C3550BD2D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0643332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E48B4-F4ED-4DA0-AE35-136D1133A4FD}"/>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D65DC66A-BAB7-4355-9ED4-0CA743C61960}"/>
              </a:ext>
            </a:extLst>
          </p:cNvPr>
          <p:cNvSpPr>
            <a:spLocks noGrp="1"/>
          </p:cNvSpPr>
          <p:nvPr>
            <p:ph type="dt" sz="half" idx="10"/>
          </p:nvPr>
        </p:nvSpPr>
        <p:spPr/>
        <p:txBody>
          <a:bodyPr/>
          <a:lstStyle/>
          <a:p>
            <a:fld id="{A6BE7440-A164-4BE7-A683-1DC89B30E100}" type="datetime1">
              <a:rPr lang="en-US" smtClean="0"/>
              <a:t>7/24/2023</a:t>
            </a:fld>
            <a:endParaRPr lang="en-US" dirty="0"/>
          </a:p>
        </p:txBody>
      </p:sp>
      <p:sp>
        <p:nvSpPr>
          <p:cNvPr id="7" name="Footer Placeholder 6">
            <a:extLst>
              <a:ext uri="{FF2B5EF4-FFF2-40B4-BE49-F238E27FC236}">
                <a16:creationId xmlns:a16="http://schemas.microsoft.com/office/drawing/2014/main" id="{A7E53A72-E1D6-4692-98EC-6243614B7573}"/>
              </a:ext>
            </a:extLst>
          </p:cNvPr>
          <p:cNvSpPr>
            <a:spLocks noGrp="1"/>
          </p:cNvSpPr>
          <p:nvPr>
            <p:ph type="ftr" sz="quarter" idx="11"/>
          </p:nvPr>
        </p:nvSpPr>
        <p:spPr/>
        <p:txBody>
          <a:bodyPr/>
          <a:lstStyle/>
          <a:p>
            <a:r>
              <a:rPr lang="en-US"/>
              <a:t>© 2018 Cognizant</a:t>
            </a:r>
            <a:endParaRPr lang="en-US" dirty="0"/>
          </a:p>
        </p:txBody>
      </p:sp>
      <p:sp>
        <p:nvSpPr>
          <p:cNvPr id="8" name="Slide Number Placeholder 7">
            <a:extLst>
              <a:ext uri="{FF2B5EF4-FFF2-40B4-BE49-F238E27FC236}">
                <a16:creationId xmlns:a16="http://schemas.microsoft.com/office/drawing/2014/main" id="{6049D8E0-67E3-4D7E-847C-95CFA1F84B8F}"/>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1A92D58F-27A5-440B-BDDC-757CC6F1E323}"/>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E5CE040-C0D3-40BD-8063-A2DF101E8B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08546482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Header &amp; Image">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8" name="Title 1">
            <a:extLst>
              <a:ext uri="{FF2B5EF4-FFF2-40B4-BE49-F238E27FC236}">
                <a16:creationId xmlns:a16="http://schemas.microsoft.com/office/drawing/2014/main" id="{C5A1AF48-9BFD-46FF-86A7-B55749512673}"/>
              </a:ext>
            </a:extLst>
          </p:cNvPr>
          <p:cNvSpPr>
            <a:spLocks noGrp="1"/>
          </p:cNvSpPr>
          <p:nvPr>
            <p:ph type="title"/>
          </p:nvPr>
        </p:nvSpPr>
        <p:spPr>
          <a:xfrm>
            <a:off x="512065" y="365760"/>
            <a:ext cx="11176583" cy="1060704"/>
          </a:xfrm>
        </p:spPr>
        <p:txBody>
          <a:bodyPr/>
          <a:lstStyle/>
          <a:p>
            <a:r>
              <a:rPr lang="en-US" dirty="0"/>
              <a:t>Click to edit Master title style</a:t>
            </a:r>
          </a:p>
        </p:txBody>
      </p:sp>
      <p:sp>
        <p:nvSpPr>
          <p:cNvPr id="2" name="Date Placeholder 1">
            <a:extLst>
              <a:ext uri="{FF2B5EF4-FFF2-40B4-BE49-F238E27FC236}">
                <a16:creationId xmlns:a16="http://schemas.microsoft.com/office/drawing/2014/main" id="{640A9DCA-C8FA-4C09-B99A-DC34A0B4293F}"/>
              </a:ext>
            </a:extLst>
          </p:cNvPr>
          <p:cNvSpPr>
            <a:spLocks noGrp="1"/>
          </p:cNvSpPr>
          <p:nvPr>
            <p:ph type="dt" sz="half" idx="14"/>
          </p:nvPr>
        </p:nvSpPr>
        <p:spPr/>
        <p:txBody>
          <a:bodyPr/>
          <a:lstStyle/>
          <a:p>
            <a:fld id="{D8644D50-66B5-4F98-BB65-0462948F36D0}" type="datetime1">
              <a:rPr lang="en-US" smtClean="0"/>
              <a:t>7/24/2023</a:t>
            </a:fld>
            <a:endParaRPr lang="en-US" dirty="0"/>
          </a:p>
        </p:txBody>
      </p:sp>
      <p:sp>
        <p:nvSpPr>
          <p:cNvPr id="3" name="Footer Placeholder 2">
            <a:extLst>
              <a:ext uri="{FF2B5EF4-FFF2-40B4-BE49-F238E27FC236}">
                <a16:creationId xmlns:a16="http://schemas.microsoft.com/office/drawing/2014/main" id="{5AE9C752-D058-463B-9E84-F0D0FB1AA230}"/>
              </a:ext>
            </a:extLst>
          </p:cNvPr>
          <p:cNvSpPr>
            <a:spLocks noGrp="1"/>
          </p:cNvSpPr>
          <p:nvPr>
            <p:ph type="ftr" sz="quarter" idx="15"/>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4ED1AAD6-6BF9-44BD-8B5E-441D9E17EC63}"/>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D3E2704D-D973-44F5-AFE3-5458B42961F6}"/>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459E830F-3EEF-43CF-8DA5-7C9FAB97A07E}"/>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9127913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Image Only">
    <p:spTree>
      <p:nvGrpSpPr>
        <p:cNvPr id="1" name=""/>
        <p:cNvGrpSpPr/>
        <p:nvPr/>
      </p:nvGrpSpPr>
      <p:grpSpPr>
        <a:xfrm>
          <a:off x="0" y="0"/>
          <a:ext cx="0" cy="0"/>
          <a:chOff x="0" y="0"/>
          <a:chExt cx="0" cy="0"/>
        </a:xfrm>
      </p:grpSpPr>
      <p:sp>
        <p:nvSpPr>
          <p:cNvPr id="10" name="Picture Placeholder 7"/>
          <p:cNvSpPr>
            <a:spLocks noGrp="1"/>
          </p:cNvSpPr>
          <p:nvPr>
            <p:ph type="pic" sz="quarter" idx="13" hasCustomPrompt="1"/>
          </p:nvPr>
        </p:nvSpPr>
        <p:spPr>
          <a:xfrm>
            <a:off x="0" y="0"/>
            <a:ext cx="12192000" cy="6096000"/>
          </a:xfrm>
          <a:prstGeom prst="rect">
            <a:avLst/>
          </a:prstGeom>
        </p:spPr>
        <p:txBody>
          <a:bodyPr anchor="ctr">
            <a:normAutofit/>
          </a:bodyP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solidFill>
                  <a:schemeClr val="tx2"/>
                </a:solidFill>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879723C8-B7B3-4950-BDEC-A8C820F2E9F0}"/>
              </a:ext>
            </a:extLst>
          </p:cNvPr>
          <p:cNvSpPr>
            <a:spLocks noGrp="1"/>
          </p:cNvSpPr>
          <p:nvPr>
            <p:ph type="dt" sz="half" idx="14"/>
          </p:nvPr>
        </p:nvSpPr>
        <p:spPr/>
        <p:txBody>
          <a:bodyPr/>
          <a:lstStyle/>
          <a:p>
            <a:fld id="{F592C196-58BA-4F0F-83A6-F3DD888CADD0}" type="datetime1">
              <a:rPr lang="en-US" smtClean="0"/>
              <a:t>7/24/2023</a:t>
            </a:fld>
            <a:endParaRPr lang="en-US" dirty="0"/>
          </a:p>
        </p:txBody>
      </p:sp>
      <p:sp>
        <p:nvSpPr>
          <p:cNvPr id="3" name="Footer Placeholder 2">
            <a:extLst>
              <a:ext uri="{FF2B5EF4-FFF2-40B4-BE49-F238E27FC236}">
                <a16:creationId xmlns:a16="http://schemas.microsoft.com/office/drawing/2014/main" id="{EC67F4B0-9013-4E9E-9C02-E80308C894B4}"/>
              </a:ext>
            </a:extLst>
          </p:cNvPr>
          <p:cNvSpPr>
            <a:spLocks noGrp="1"/>
          </p:cNvSpPr>
          <p:nvPr>
            <p:ph type="ftr" sz="quarter" idx="15"/>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78CF68D0-3D52-4AAE-BAD5-E685A44EC437}"/>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AAC0B7B8-5D2E-4DC2-8ED6-129DC4E412E4}"/>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5555C70-7666-4B1C-BD96-58FC37C94F9A}"/>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56688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mp; Image">
    <p:spTree>
      <p:nvGrpSpPr>
        <p:cNvPr id="1" name=""/>
        <p:cNvGrpSpPr/>
        <p:nvPr/>
      </p:nvGrpSpPr>
      <p:grpSpPr>
        <a:xfrm>
          <a:off x="0" y="0"/>
          <a:ext cx="0" cy="0"/>
          <a:chOff x="0" y="0"/>
          <a:chExt cx="0" cy="0"/>
        </a:xfrm>
      </p:grpSpPr>
      <p:sp>
        <p:nvSpPr>
          <p:cNvPr id="7" name="Picture Placeholder 7"/>
          <p:cNvSpPr>
            <a:spLocks noGrp="1"/>
          </p:cNvSpPr>
          <p:nvPr>
            <p:ph type="pic" sz="quarter" idx="13"/>
          </p:nvPr>
        </p:nvSpPr>
        <p:spPr>
          <a:xfrm>
            <a:off x="1" y="4267200"/>
            <a:ext cx="12191999" cy="1828800"/>
          </a:xfrm>
          <a:prstGeom prst="rect">
            <a:avLst/>
          </a:prstGeom>
        </p:spPr>
        <p:txBody>
          <a:bodyPr anchor="ctr">
            <a:normAutofit/>
          </a:bodyPr>
          <a:lstStyle>
            <a:lvl1pPr marL="0" indent="0" algn="ctr">
              <a:buNone/>
              <a:defRPr>
                <a:solidFill>
                  <a:schemeClr val="tx2"/>
                </a:solidFill>
              </a:defRPr>
            </a:lvl1pPr>
          </a:lstStyle>
          <a:p>
            <a:r>
              <a:rPr lang="en-US"/>
              <a:t>Drag picture to placeholder or click icon to add</a:t>
            </a:r>
            <a:endParaRPr lang="en-US" dirty="0"/>
          </a:p>
        </p:txBody>
      </p:sp>
      <p:sp>
        <p:nvSpPr>
          <p:cNvPr id="10" name="Content Placeholder 8">
            <a:extLst>
              <a:ext uri="{FF2B5EF4-FFF2-40B4-BE49-F238E27FC236}">
                <a16:creationId xmlns:a16="http://schemas.microsoft.com/office/drawing/2014/main" id="{A6472576-AA86-442F-942A-4D33C4E2B313}"/>
              </a:ext>
            </a:extLst>
          </p:cNvPr>
          <p:cNvSpPr>
            <a:spLocks noGrp="1"/>
          </p:cNvSpPr>
          <p:nvPr>
            <p:ph sz="quarter" idx="16"/>
          </p:nvPr>
        </p:nvSpPr>
        <p:spPr>
          <a:xfrm>
            <a:off x="512064" y="365760"/>
            <a:ext cx="11180064" cy="365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7D071916-F690-4209-B46C-EC1B2FCDBE7A}"/>
              </a:ext>
            </a:extLst>
          </p:cNvPr>
          <p:cNvSpPr>
            <a:spLocks noGrp="1"/>
          </p:cNvSpPr>
          <p:nvPr>
            <p:ph type="dt" sz="half" idx="17"/>
          </p:nvPr>
        </p:nvSpPr>
        <p:spPr/>
        <p:txBody>
          <a:bodyPr/>
          <a:lstStyle/>
          <a:p>
            <a:fld id="{04306A5D-4C19-4CEA-B7B4-5CF5FBCE4B8F}" type="datetime1">
              <a:rPr lang="en-US" smtClean="0"/>
              <a:t>7/24/2023</a:t>
            </a:fld>
            <a:endParaRPr lang="en-US" dirty="0"/>
          </a:p>
        </p:txBody>
      </p:sp>
      <p:sp>
        <p:nvSpPr>
          <p:cNvPr id="3" name="Footer Placeholder 2">
            <a:extLst>
              <a:ext uri="{FF2B5EF4-FFF2-40B4-BE49-F238E27FC236}">
                <a16:creationId xmlns:a16="http://schemas.microsoft.com/office/drawing/2014/main" id="{5E82348C-75B0-4FAD-B938-374E4C3CF7C4}"/>
              </a:ext>
            </a:extLst>
          </p:cNvPr>
          <p:cNvSpPr>
            <a:spLocks noGrp="1"/>
          </p:cNvSpPr>
          <p:nvPr>
            <p:ph type="ftr" sz="quarter" idx="18"/>
          </p:nvPr>
        </p:nvSpPr>
        <p:spPr/>
        <p:txBody>
          <a:bodyPr/>
          <a:lstStyle/>
          <a:p>
            <a:r>
              <a:rPr lang="en-US"/>
              <a:t>© 2018 Cognizant</a:t>
            </a:r>
            <a:endParaRPr lang="en-US" dirty="0"/>
          </a:p>
        </p:txBody>
      </p:sp>
      <p:sp>
        <p:nvSpPr>
          <p:cNvPr id="4" name="Slide Number Placeholder 3">
            <a:extLst>
              <a:ext uri="{FF2B5EF4-FFF2-40B4-BE49-F238E27FC236}">
                <a16:creationId xmlns:a16="http://schemas.microsoft.com/office/drawing/2014/main" id="{A7C8C4C5-03BD-4CB4-9145-5AD4CD061F5B}"/>
              </a:ext>
            </a:extLst>
          </p:cNvPr>
          <p:cNvSpPr>
            <a:spLocks noGrp="1"/>
          </p:cNvSpPr>
          <p:nvPr>
            <p:ph type="sldNum" sz="quarter" idx="19"/>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C0861592-E564-44B4-A852-0D4E56011C1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2063E46-1CE4-4B18-8360-8C206F79FA3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372601514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Media Only">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12192000" cy="6096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2" name="Date Placeholder 1">
            <a:extLst>
              <a:ext uri="{FF2B5EF4-FFF2-40B4-BE49-F238E27FC236}">
                <a16:creationId xmlns:a16="http://schemas.microsoft.com/office/drawing/2014/main" id="{FAD9B5BD-B7AB-4911-895E-9E202985C17D}"/>
              </a:ext>
            </a:extLst>
          </p:cNvPr>
          <p:cNvSpPr>
            <a:spLocks noGrp="1"/>
          </p:cNvSpPr>
          <p:nvPr>
            <p:ph type="dt" sz="half" idx="14"/>
          </p:nvPr>
        </p:nvSpPr>
        <p:spPr/>
        <p:txBody>
          <a:bodyPr/>
          <a:lstStyle/>
          <a:p>
            <a:fld id="{3DB0EFEF-BBC8-473D-9AE1-F3955CF8ED7D}" type="datetime1">
              <a:rPr lang="en-US" smtClean="0"/>
              <a:t>7/24/2023</a:t>
            </a:fld>
            <a:endParaRPr lang="en-US" dirty="0"/>
          </a:p>
        </p:txBody>
      </p:sp>
      <p:sp>
        <p:nvSpPr>
          <p:cNvPr id="3" name="Footer Placeholder 2">
            <a:extLst>
              <a:ext uri="{FF2B5EF4-FFF2-40B4-BE49-F238E27FC236}">
                <a16:creationId xmlns:a16="http://schemas.microsoft.com/office/drawing/2014/main" id="{62C5353D-C3F0-4610-AC96-51E1C3E24530}"/>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75981F65-3889-43EC-925C-AE198E6C390E}"/>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EBA89284-C4DA-40FB-8673-D09F327E1187}"/>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5E404F8E-3569-4CB7-9779-AC1B195FD642}"/>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0697030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er &amp;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1524000"/>
            <a:ext cx="12192000" cy="4572000"/>
          </a:xfrm>
          <a:prstGeom prst="rect">
            <a:avLst/>
          </a:prstGeom>
        </p:spPr>
        <p:txBody>
          <a:bodyPr vert="horz" anchor="ctr"/>
          <a:lstStyle>
            <a:lvl1pPr marL="0" indent="0" algn="ctr">
              <a:buNone/>
              <a:defRPr>
                <a:solidFill>
                  <a:schemeClr val="tx2"/>
                </a:solidFill>
              </a:defRPr>
            </a:lvl1pPr>
          </a:lstStyle>
          <a:p>
            <a:r>
              <a:rPr lang="en-US" dirty="0"/>
              <a:t>Insert media here</a:t>
            </a:r>
          </a:p>
        </p:txBody>
      </p:sp>
      <p:sp>
        <p:nvSpPr>
          <p:cNvPr id="10" name="Title 1">
            <a:extLst>
              <a:ext uri="{FF2B5EF4-FFF2-40B4-BE49-F238E27FC236}">
                <a16:creationId xmlns:a16="http://schemas.microsoft.com/office/drawing/2014/main" id="{F7701FDA-857B-4B97-A1E3-A1B888D9CB7E}"/>
              </a:ext>
            </a:extLst>
          </p:cNvPr>
          <p:cNvSpPr>
            <a:spLocks noGrp="1"/>
          </p:cNvSpPr>
          <p:nvPr>
            <p:ph type="title"/>
          </p:nvPr>
        </p:nvSpPr>
        <p:spPr>
          <a:xfrm>
            <a:off x="512065" y="365760"/>
            <a:ext cx="11176583" cy="1060704"/>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E76CC38F-9F2A-422F-979B-8828A725FA85}"/>
              </a:ext>
            </a:extLst>
          </p:cNvPr>
          <p:cNvSpPr>
            <a:spLocks noGrp="1"/>
          </p:cNvSpPr>
          <p:nvPr>
            <p:ph type="dt" sz="half" idx="14"/>
          </p:nvPr>
        </p:nvSpPr>
        <p:spPr/>
        <p:txBody>
          <a:bodyPr/>
          <a:lstStyle/>
          <a:p>
            <a:fld id="{053C89F2-7833-484F-A65C-662F6D68DDD3}" type="datetime1">
              <a:rPr lang="en-US" smtClean="0"/>
              <a:t>7/24/2023</a:t>
            </a:fld>
            <a:endParaRPr lang="en-US" dirty="0"/>
          </a:p>
        </p:txBody>
      </p:sp>
      <p:sp>
        <p:nvSpPr>
          <p:cNvPr id="5" name="Footer Placeholder 4">
            <a:extLst>
              <a:ext uri="{FF2B5EF4-FFF2-40B4-BE49-F238E27FC236}">
                <a16:creationId xmlns:a16="http://schemas.microsoft.com/office/drawing/2014/main" id="{46887D2D-86BD-4F81-ABB2-617104A445E8}"/>
              </a:ext>
            </a:extLst>
          </p:cNvPr>
          <p:cNvSpPr>
            <a:spLocks noGrp="1"/>
          </p:cNvSpPr>
          <p:nvPr>
            <p:ph type="ftr" sz="quarter" idx="15"/>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24DDFD90-6BB1-437F-9F87-F0EE11D6B0F0}"/>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9" name="Straight Connector 8">
            <a:extLst>
              <a:ext uri="{FF2B5EF4-FFF2-40B4-BE49-F238E27FC236}">
                <a16:creationId xmlns:a16="http://schemas.microsoft.com/office/drawing/2014/main" id="{26E7E8EB-BBE8-401F-8C15-7A754DD1C2CB}"/>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82F5B8BF-A1CE-42CC-ACF4-0A5192FDE5F8}"/>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91453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Blue Cover Slid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C033-5F13-4DFF-B15B-CE7C811FF242}"/>
              </a:ext>
            </a:extLst>
          </p:cNvPr>
          <p:cNvSpPr>
            <a:spLocks noGrp="1"/>
          </p:cNvSpPr>
          <p:nvPr>
            <p:ph type="ctrTitle" hasCustomPrompt="1"/>
          </p:nvPr>
        </p:nvSpPr>
        <p:spPr bwMode="white">
          <a:xfrm>
            <a:off x="609600" y="2254916"/>
            <a:ext cx="6705600" cy="1403461"/>
          </a:xfrm>
        </p:spPr>
        <p:txBody>
          <a:bodyPr anchor="b">
            <a:spAutoFit/>
          </a:bodyPr>
          <a:lstStyle>
            <a:lvl1pPr algn="l">
              <a:defRPr sz="5067">
                <a:solidFill>
                  <a:schemeClr val="bg1"/>
                </a:solidFill>
              </a:defRPr>
            </a:lvl1pPr>
          </a:lstStyle>
          <a:p>
            <a:pPr lvl="0"/>
            <a:r>
              <a:rPr lang="en-US" dirty="0"/>
              <a:t>Presentation Title Goes Here</a:t>
            </a:r>
          </a:p>
        </p:txBody>
      </p:sp>
      <p:sp>
        <p:nvSpPr>
          <p:cNvPr id="3" name="Subtitle 2">
            <a:extLst>
              <a:ext uri="{FF2B5EF4-FFF2-40B4-BE49-F238E27FC236}">
                <a16:creationId xmlns:a16="http://schemas.microsoft.com/office/drawing/2014/main" id="{86915D2C-FBBF-4872-8B9B-3345FADF0AAF}"/>
              </a:ext>
            </a:extLst>
          </p:cNvPr>
          <p:cNvSpPr>
            <a:spLocks noGrp="1"/>
          </p:cNvSpPr>
          <p:nvPr>
            <p:ph type="subTitle" idx="1" hasCustomPrompt="1"/>
          </p:nvPr>
        </p:nvSpPr>
        <p:spPr bwMode="white">
          <a:xfrm>
            <a:off x="609600" y="4157473"/>
            <a:ext cx="6705600" cy="718145"/>
          </a:xfrm>
        </p:spPr>
        <p:txBody>
          <a:bodyPr>
            <a:spAutoFit/>
          </a:bodyPr>
          <a:lstStyle>
            <a:lvl1pPr marL="0" marR="0" indent="0" algn="l" defTabSz="1219170" rtl="0" eaLnBrk="1" fontAlgn="auto" latinLnBrk="0" hangingPunct="1">
              <a:lnSpc>
                <a:spcPct val="100000"/>
              </a:lnSpc>
              <a:spcBef>
                <a:spcPts val="800"/>
              </a:spcBef>
              <a:spcAft>
                <a:spcPts val="0"/>
              </a:spcAft>
              <a:buClrTx/>
              <a:buSzTx/>
              <a:buFont typeface="Arial" panose="020B0604020202020204" pitchFamily="34" charset="0"/>
              <a:buNone/>
              <a:tabLst/>
              <a:defRPr sz="2400">
                <a:solidFill>
                  <a:schemeClr val="bg1"/>
                </a:solidFill>
              </a:defRPr>
            </a:lvl1pPr>
            <a:lvl2pPr marL="0" indent="0" algn="l">
              <a:buClrTx/>
              <a:buFont typeface="Arial" panose="020B0604020202020204" pitchFamily="34" charset="0"/>
              <a:buNone/>
              <a:tabLst/>
              <a:defRPr sz="1600">
                <a:solidFill>
                  <a:schemeClr val="bg1"/>
                </a:solidFill>
              </a:defRPr>
            </a:lvl2pPr>
            <a:lvl3pPr marL="304792" indent="-304792" algn="l">
              <a:spcBef>
                <a:spcPts val="800"/>
              </a:spcBef>
              <a:buClrTx/>
              <a:buSzPct val="125000"/>
              <a:buFont typeface="Arial" panose="020B0604020202020204" pitchFamily="34" charset="0"/>
              <a:buChar char="•"/>
              <a:defRPr sz="1600">
                <a:solidFill>
                  <a:schemeClr val="bg1"/>
                </a:solidFill>
              </a:defRPr>
            </a:lvl3pPr>
            <a:lvl4pPr marL="304792" indent="-304792" algn="l">
              <a:spcBef>
                <a:spcPts val="800"/>
              </a:spcBef>
              <a:buClrTx/>
              <a:buSzPct val="125000"/>
              <a:buFont typeface="Arial" panose="020B0604020202020204" pitchFamily="34" charset="0"/>
              <a:buChar char="•"/>
              <a:defRPr sz="1600">
                <a:solidFill>
                  <a:schemeClr val="bg1"/>
                </a:solidFill>
              </a:defRPr>
            </a:lvl4pPr>
            <a:lvl5pPr marL="304792" indent="-304792" algn="l">
              <a:spcBef>
                <a:spcPts val="800"/>
              </a:spcBef>
              <a:buClrTx/>
              <a:buSzPct val="125000"/>
              <a:buFont typeface="Arial" panose="020B0604020202020204" pitchFamily="34" charset="0"/>
              <a:buChar char="•"/>
              <a:defRPr sz="1600">
                <a:solidFill>
                  <a:schemeClr val="bg1"/>
                </a:solidFill>
              </a:defRPr>
            </a:lvl5pPr>
            <a:lvl6pPr marL="304792" indent="-304792" algn="l">
              <a:spcBef>
                <a:spcPts val="800"/>
              </a:spcBef>
              <a:buClrTx/>
              <a:buSzPct val="125000"/>
              <a:buFont typeface="Arial" panose="020B0604020202020204" pitchFamily="34" charset="0"/>
              <a:buChar char="•"/>
              <a:defRPr sz="1600">
                <a:solidFill>
                  <a:schemeClr val="bg1"/>
                </a:solidFill>
              </a:defRPr>
            </a:lvl6pPr>
            <a:lvl7pPr marL="304792" indent="-304792" algn="l">
              <a:spcBef>
                <a:spcPts val="800"/>
              </a:spcBef>
              <a:buClrTx/>
              <a:buSzPct val="125000"/>
              <a:buFont typeface="Arial" panose="020B0604020202020204" pitchFamily="34" charset="0"/>
              <a:buChar char="•"/>
              <a:defRPr sz="1600">
                <a:solidFill>
                  <a:schemeClr val="bg1"/>
                </a:solidFill>
              </a:defRPr>
            </a:lvl7pPr>
            <a:lvl8pPr marL="304792" indent="-304792" algn="l">
              <a:spcBef>
                <a:spcPts val="800"/>
              </a:spcBef>
              <a:buClrTx/>
              <a:buSzPct val="125000"/>
              <a:buFont typeface="Arial" panose="020B0604020202020204" pitchFamily="34" charset="0"/>
              <a:buChar char="•"/>
              <a:defRPr sz="1600">
                <a:solidFill>
                  <a:schemeClr val="bg1"/>
                </a:solidFill>
              </a:defRPr>
            </a:lvl8pPr>
            <a:lvl9pPr marL="304792" indent="-304792" algn="l">
              <a:spcBef>
                <a:spcPts val="800"/>
              </a:spcBef>
              <a:buClrTx/>
              <a:buSzPct val="125000"/>
              <a:buFont typeface="Arial" panose="020B0604020202020204" pitchFamily="34" charset="0"/>
              <a:buChar char="•"/>
              <a:defRPr sz="1600">
                <a:solidFill>
                  <a:schemeClr val="bg1"/>
                </a:solidFill>
              </a:defRPr>
            </a:lvl9pPr>
          </a:lstStyle>
          <a:p>
            <a:pPr lvl="0"/>
            <a:r>
              <a:rPr lang="en-US" dirty="0"/>
              <a:t>Speaker’s Full Name</a:t>
            </a:r>
          </a:p>
          <a:p>
            <a:pPr lvl="1"/>
            <a:r>
              <a:rPr lang="en-US" dirty="0"/>
              <a:t>Speaker’s title</a:t>
            </a:r>
          </a:p>
        </p:txBody>
      </p:sp>
      <p:sp>
        <p:nvSpPr>
          <p:cNvPr id="11" name="Footer Placeholder 10">
            <a:extLst>
              <a:ext uri="{FF2B5EF4-FFF2-40B4-BE49-F238E27FC236}">
                <a16:creationId xmlns:a16="http://schemas.microsoft.com/office/drawing/2014/main" id="{593BD8E8-263E-4363-B56A-C654487075F5}"/>
              </a:ext>
            </a:extLst>
          </p:cNvPr>
          <p:cNvSpPr>
            <a:spLocks noGrp="1"/>
          </p:cNvSpPr>
          <p:nvPr>
            <p:ph type="ftr" sz="quarter" idx="11"/>
          </p:nvPr>
        </p:nvSpPr>
        <p:spPr bwMode="white">
          <a:xfrm>
            <a:off x="609600" y="6343036"/>
            <a:ext cx="6705600" cy="153888"/>
          </a:xfrm>
        </p:spPr>
        <p:txBody>
          <a:bodyPr>
            <a:spAutoFit/>
          </a:bodyPr>
          <a:lstStyle>
            <a:lvl1pPr>
              <a:defRPr sz="1000">
                <a:solidFill>
                  <a:schemeClr val="bg1"/>
                </a:solidFill>
              </a:defRPr>
            </a:lvl1pPr>
            <a:lvl2pPr marL="0" indent="0">
              <a:defRPr sz="1000">
                <a:solidFill>
                  <a:schemeClr val="bg1"/>
                </a:solidFill>
              </a:defRPr>
            </a:lvl2pPr>
            <a:lvl3pPr marL="0" indent="0">
              <a:defRPr sz="1000">
                <a:solidFill>
                  <a:schemeClr val="bg1"/>
                </a:solidFill>
              </a:defRPr>
            </a:lvl3pPr>
            <a:lvl4pPr marL="0" indent="0">
              <a:defRPr sz="1000">
                <a:solidFill>
                  <a:schemeClr val="bg1"/>
                </a:solidFill>
              </a:defRPr>
            </a:lvl4pPr>
            <a:lvl5pPr marL="0" indent="0">
              <a:defRPr sz="1000">
                <a:solidFill>
                  <a:schemeClr val="bg1"/>
                </a:solidFill>
              </a:defRPr>
            </a:lvl5pPr>
            <a:lvl6pPr marL="0" indent="0">
              <a:defRPr sz="1000">
                <a:solidFill>
                  <a:schemeClr val="bg1"/>
                </a:solidFill>
              </a:defRPr>
            </a:lvl6pPr>
            <a:lvl7pPr marL="0" indent="0">
              <a:defRPr sz="1000">
                <a:solidFill>
                  <a:schemeClr val="bg1"/>
                </a:solidFill>
              </a:defRPr>
            </a:lvl7pPr>
            <a:lvl8pPr marL="0" indent="0">
              <a:defRPr sz="1000">
                <a:solidFill>
                  <a:schemeClr val="bg1"/>
                </a:solidFill>
              </a:defRPr>
            </a:lvl8pPr>
            <a:lvl9pPr marL="0" indent="0">
              <a:defRPr sz="1000">
                <a:solidFill>
                  <a:schemeClr val="bg1"/>
                </a:solidFill>
              </a:defRPr>
            </a:lvl9pPr>
          </a:lstStyle>
          <a:p>
            <a:r>
              <a:rPr lang="en-US"/>
              <a:t>© 2018 Cognizant</a:t>
            </a:r>
            <a:endParaRPr lang="en-US" dirty="0"/>
          </a:p>
        </p:txBody>
      </p:sp>
      <p:cxnSp>
        <p:nvCxnSpPr>
          <p:cNvPr id="13" name="Straight Connector 12">
            <a:extLst>
              <a:ext uri="{FF2B5EF4-FFF2-40B4-BE49-F238E27FC236}">
                <a16:creationId xmlns:a16="http://schemas.microsoft.com/office/drawing/2014/main" id="{F769F7CB-0D67-49E0-9197-CA57AE8A17CA}"/>
              </a:ext>
            </a:extLst>
          </p:cNvPr>
          <p:cNvCxnSpPr>
            <a:cxnSpLocks/>
          </p:cNvCxnSpPr>
          <p:nvPr userDrawn="1"/>
        </p:nvCxnSpPr>
        <p:spPr bwMode="white">
          <a:xfrm>
            <a:off x="609600" y="3904765"/>
            <a:ext cx="304800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FE4D59F9-56F9-4A49-9196-51BDC9B07373}"/>
              </a:ext>
            </a:extLst>
          </p:cNvPr>
          <p:cNvPicPr>
            <a:picLocks noChangeAspect="1"/>
          </p:cNvPicPr>
          <p:nvPr userDrawn="1"/>
        </p:nvPicPr>
        <p:blipFill>
          <a:blip r:embed="rId2"/>
          <a:stretch>
            <a:fillRect/>
          </a:stretch>
        </p:blipFill>
        <p:spPr>
          <a:xfrm>
            <a:off x="609601" y="512064"/>
            <a:ext cx="3181207" cy="682752"/>
          </a:xfrm>
          <a:prstGeom prst="rect">
            <a:avLst/>
          </a:prstGeom>
        </p:spPr>
      </p:pic>
    </p:spTree>
    <p:extLst>
      <p:ext uri="{BB962C8B-B14F-4D97-AF65-F5344CB8AC3E}">
        <p14:creationId xmlns:p14="http://schemas.microsoft.com/office/powerpoint/2010/main" val="211104998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edia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2"/>
            <a:ext cx="5486400" cy="5730239"/>
          </a:xfrm>
        </p:spPr>
        <p:txBody>
          <a:bodyPr/>
          <a:lstStyle>
            <a:lvl1pPr>
              <a:defRPr>
                <a:solidFill>
                  <a:schemeClr val="tx2"/>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Media Placeholder 15">
            <a:extLst>
              <a:ext uri="{FF2B5EF4-FFF2-40B4-BE49-F238E27FC236}">
                <a16:creationId xmlns:a16="http://schemas.microsoft.com/office/drawing/2014/main" id="{CEB5CA12-0E7C-45C9-92C9-E64DA0065752}"/>
              </a:ext>
            </a:extLst>
          </p:cNvPr>
          <p:cNvSpPr>
            <a:spLocks noGrp="1"/>
          </p:cNvSpPr>
          <p:nvPr>
            <p:ph type="media" sz="quarter" idx="17" hasCustomPrompt="1"/>
          </p:nvPr>
        </p:nvSpPr>
        <p:spPr>
          <a:xfrm>
            <a:off x="0" y="0"/>
            <a:ext cx="5998464"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Insert media here</a:t>
            </a:r>
          </a:p>
        </p:txBody>
      </p:sp>
      <p:sp>
        <p:nvSpPr>
          <p:cNvPr id="2" name="Date Placeholder 1">
            <a:extLst>
              <a:ext uri="{FF2B5EF4-FFF2-40B4-BE49-F238E27FC236}">
                <a16:creationId xmlns:a16="http://schemas.microsoft.com/office/drawing/2014/main" id="{D9F91859-85A6-4652-BB50-DE18F40DAE17}"/>
              </a:ext>
            </a:extLst>
          </p:cNvPr>
          <p:cNvSpPr>
            <a:spLocks noGrp="1"/>
          </p:cNvSpPr>
          <p:nvPr>
            <p:ph type="dt" sz="half" idx="18"/>
          </p:nvPr>
        </p:nvSpPr>
        <p:spPr/>
        <p:txBody>
          <a:bodyPr/>
          <a:lstStyle/>
          <a:p>
            <a:fld id="{92891E91-9488-4616-A4E9-562C551F1C22}" type="datetime1">
              <a:rPr lang="en-US" smtClean="0"/>
              <a:t>7/24/2023</a:t>
            </a:fld>
            <a:endParaRPr lang="en-US" dirty="0"/>
          </a:p>
        </p:txBody>
      </p:sp>
      <p:sp>
        <p:nvSpPr>
          <p:cNvPr id="3" name="Footer Placeholder 2">
            <a:extLst>
              <a:ext uri="{FF2B5EF4-FFF2-40B4-BE49-F238E27FC236}">
                <a16:creationId xmlns:a16="http://schemas.microsoft.com/office/drawing/2014/main" id="{699760E2-6197-4679-A293-2A1317EFAB4B}"/>
              </a:ext>
            </a:extLst>
          </p:cNvPr>
          <p:cNvSpPr>
            <a:spLocks noGrp="1"/>
          </p:cNvSpPr>
          <p:nvPr>
            <p:ph type="ftr" sz="quarter" idx="19"/>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DEF677D8-5DFC-45CA-854E-7E2FDF7D4794}"/>
              </a:ext>
            </a:extLst>
          </p:cNvPr>
          <p:cNvSpPr>
            <a:spLocks noGrp="1"/>
          </p:cNvSpPr>
          <p:nvPr>
            <p:ph type="sldNum" sz="quarter" idx="20"/>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FB6A4D1D-419D-453A-9A35-9EF2960602A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3AA30451-9D03-4FA5-AF5E-920706E8ED2F}"/>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452048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amp; Tex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8" y="365760"/>
            <a:ext cx="5486400" cy="5730237"/>
          </a:xfrm>
        </p:spPr>
        <p:txBody>
          <a:bodyPr/>
          <a:lstStyle>
            <a:lvl1pPr>
              <a:defRPr>
                <a:solidFill>
                  <a:schemeClr val="tx2"/>
                </a:solidFill>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A8E3F330-9F76-4B2D-936C-BA1660611058}"/>
              </a:ext>
            </a:extLst>
          </p:cNvPr>
          <p:cNvSpPr>
            <a:spLocks noGrp="1"/>
          </p:cNvSpPr>
          <p:nvPr>
            <p:ph type="pic" sz="quarter" idx="14" hasCustomPrompt="1"/>
          </p:nvPr>
        </p:nvSpPr>
        <p:spPr>
          <a:xfrm>
            <a:off x="1" y="0"/>
            <a:ext cx="5998633" cy="6096000"/>
          </a:xfrm>
        </p:spPr>
        <p:txBody>
          <a:bodyPr anchor="ctr"/>
          <a:lstStyle>
            <a:lvl1pPr marL="0" marR="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lvl1pPr>
          </a:lstStyle>
          <a:p>
            <a:pPr marL="0" marR="0" lvl="0" indent="0" algn="ctr" defTabSz="1219170" rtl="0" eaLnBrk="1" fontAlgn="auto" latinLnBrk="0" hangingPunct="1">
              <a:lnSpc>
                <a:spcPct val="100000"/>
              </a:lnSpc>
              <a:spcBef>
                <a:spcPts val="800"/>
              </a:spcBef>
              <a:spcAft>
                <a:spcPts val="0"/>
              </a:spcAft>
              <a:buClrTx/>
              <a:buSzTx/>
              <a:buFont typeface="Arial" panose="020B0604020202020204" pitchFamily="34" charset="0"/>
              <a:buNone/>
              <a:tabLst/>
              <a:defRPr/>
            </a:pPr>
            <a:r>
              <a:rPr lang="en-US" dirty="0"/>
              <a:t>Drag picture to placeholder or click icon to add</a:t>
            </a:r>
          </a:p>
        </p:txBody>
      </p:sp>
      <p:sp>
        <p:nvSpPr>
          <p:cNvPr id="2" name="Date Placeholder 1">
            <a:extLst>
              <a:ext uri="{FF2B5EF4-FFF2-40B4-BE49-F238E27FC236}">
                <a16:creationId xmlns:a16="http://schemas.microsoft.com/office/drawing/2014/main" id="{FCC1D49F-49AB-492E-AADA-3FDC394DFDFE}"/>
              </a:ext>
            </a:extLst>
          </p:cNvPr>
          <p:cNvSpPr>
            <a:spLocks noGrp="1"/>
          </p:cNvSpPr>
          <p:nvPr>
            <p:ph type="dt" sz="half" idx="15"/>
          </p:nvPr>
        </p:nvSpPr>
        <p:spPr/>
        <p:txBody>
          <a:bodyPr/>
          <a:lstStyle/>
          <a:p>
            <a:fld id="{A3F262AA-DEDE-48CB-AC20-EF8642D85293}" type="datetime1">
              <a:rPr lang="en-US" smtClean="0"/>
              <a:t>7/24/2023</a:t>
            </a:fld>
            <a:endParaRPr lang="en-US" dirty="0"/>
          </a:p>
        </p:txBody>
      </p:sp>
      <p:sp>
        <p:nvSpPr>
          <p:cNvPr id="5" name="Footer Placeholder 4">
            <a:extLst>
              <a:ext uri="{FF2B5EF4-FFF2-40B4-BE49-F238E27FC236}">
                <a16:creationId xmlns:a16="http://schemas.microsoft.com/office/drawing/2014/main" id="{9787AAB2-79C4-4D8A-B367-D69C5CB97715}"/>
              </a:ext>
            </a:extLst>
          </p:cNvPr>
          <p:cNvSpPr>
            <a:spLocks noGrp="1"/>
          </p:cNvSpPr>
          <p:nvPr>
            <p:ph type="ftr" sz="quarter" idx="16"/>
          </p:nvPr>
        </p:nvSpPr>
        <p:spPr/>
        <p:txBody>
          <a:bodyPr/>
          <a:lstStyle/>
          <a:p>
            <a:r>
              <a:rPr lang="en-US"/>
              <a:t>© 2018 Cognizant</a:t>
            </a:r>
            <a:endParaRPr lang="en-US" dirty="0"/>
          </a:p>
        </p:txBody>
      </p:sp>
      <p:sp>
        <p:nvSpPr>
          <p:cNvPr id="6" name="Slide Number Placeholder 5">
            <a:extLst>
              <a:ext uri="{FF2B5EF4-FFF2-40B4-BE49-F238E27FC236}">
                <a16:creationId xmlns:a16="http://schemas.microsoft.com/office/drawing/2014/main" id="{B80EC04C-1500-45F6-8042-1CE988757A42}"/>
              </a:ext>
            </a:extLst>
          </p:cNvPr>
          <p:cNvSpPr>
            <a:spLocks noGrp="1"/>
          </p:cNvSpPr>
          <p:nvPr>
            <p:ph type="sldNum" sz="quarter" idx="17"/>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092DAA9B-CFA7-4AA1-B116-CD98263A729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33F9A740-E5A2-4D3A-836A-46E192FC2100}"/>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5867212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D512A5-02AD-4CE7-95D7-2098ED248CD3}"/>
              </a:ext>
            </a:extLst>
          </p:cNvPr>
          <p:cNvPicPr>
            <a:picLocks noChangeAspect="1"/>
          </p:cNvPicPr>
          <p:nvPr userDrawn="1"/>
        </p:nvPicPr>
        <p:blipFill>
          <a:blip r:embed="rId2"/>
          <a:stretch>
            <a:fillRect/>
          </a:stretch>
        </p:blipFill>
        <p:spPr>
          <a:xfrm>
            <a:off x="1" y="7968"/>
            <a:ext cx="12177836" cy="6850033"/>
          </a:xfrm>
          <a:prstGeom prst="rect">
            <a:avLst/>
          </a:prstGeom>
        </p:spPr>
      </p:pic>
      <p:sp>
        <p:nvSpPr>
          <p:cNvPr id="2" name="Title 1"/>
          <p:cNvSpPr>
            <a:spLocks noGrp="1"/>
          </p:cNvSpPr>
          <p:nvPr>
            <p:ph type="title" hasCustomPrompt="1"/>
          </p:nvPr>
        </p:nvSpPr>
        <p:spPr>
          <a:xfrm>
            <a:off x="816864" y="2438400"/>
            <a:ext cx="10363200" cy="438912"/>
          </a:xfrm>
        </p:spPr>
        <p:txBody>
          <a:bodyPr anchor="b" anchorCtr="0">
            <a:noAutofit/>
          </a:bodyPr>
          <a:lstStyle>
            <a:lvl1pPr>
              <a:defRPr sz="4267">
                <a:solidFill>
                  <a:schemeClr val="tx1"/>
                </a:solidFill>
              </a:defRPr>
            </a:lvl1pPr>
          </a:lstStyle>
          <a:p>
            <a:r>
              <a:rPr lang="en-US" dirty="0"/>
              <a:t>Thank you</a:t>
            </a:r>
          </a:p>
        </p:txBody>
      </p:sp>
      <p:sp>
        <p:nvSpPr>
          <p:cNvPr id="8" name="Text Placeholder 7"/>
          <p:cNvSpPr>
            <a:spLocks noGrp="1"/>
          </p:cNvSpPr>
          <p:nvPr>
            <p:ph type="body" sz="quarter" idx="10" hasCustomPrompt="1"/>
          </p:nvPr>
        </p:nvSpPr>
        <p:spPr>
          <a:xfrm>
            <a:off x="816864" y="3255264"/>
            <a:ext cx="10363200" cy="841248"/>
          </a:xfrm>
          <a:prstGeom prst="rect">
            <a:avLst/>
          </a:prstGeom>
        </p:spPr>
        <p:txBody>
          <a:bodyPr vert="horz">
            <a:normAutofit/>
          </a:bodyPr>
          <a:lstStyle>
            <a:lvl1pPr marL="0" indent="0">
              <a:buNone/>
              <a:defRPr sz="2667">
                <a:solidFill>
                  <a:schemeClr val="tx1"/>
                </a:solidFill>
              </a:defRPr>
            </a:lvl1pPr>
            <a:lvl2pPr marL="0" indent="0">
              <a:buNone/>
              <a:defRPr sz="2667">
                <a:solidFill>
                  <a:schemeClr val="tx1"/>
                </a:solidFill>
              </a:defRPr>
            </a:lvl2pPr>
            <a:lvl3pPr marL="0" indent="0">
              <a:buNone/>
              <a:defRPr sz="2667">
                <a:solidFill>
                  <a:schemeClr val="tx1"/>
                </a:solidFill>
              </a:defRPr>
            </a:lvl3pPr>
            <a:lvl4pPr marL="0" indent="0">
              <a:buNone/>
              <a:defRPr sz="2667">
                <a:solidFill>
                  <a:schemeClr val="tx1"/>
                </a:solidFill>
              </a:defRPr>
            </a:lvl4pPr>
            <a:lvl5pPr marL="0" indent="0">
              <a:buNone/>
              <a:defRPr sz="2667">
                <a:solidFill>
                  <a:schemeClr val="tx1"/>
                </a:solidFill>
              </a:defRPr>
            </a:lvl5pPr>
            <a:lvl6pPr marL="0" indent="0">
              <a:buNone/>
              <a:defRPr sz="2667">
                <a:solidFill>
                  <a:schemeClr val="tx1"/>
                </a:solidFill>
              </a:defRPr>
            </a:lvl6pPr>
            <a:lvl7pPr marL="0" indent="0">
              <a:buNone/>
              <a:defRPr sz="2667">
                <a:solidFill>
                  <a:schemeClr val="tx1"/>
                </a:solidFill>
              </a:defRPr>
            </a:lvl7pPr>
            <a:lvl8pPr marL="0" indent="0">
              <a:buNone/>
              <a:defRPr sz="2667">
                <a:solidFill>
                  <a:schemeClr val="tx1"/>
                </a:solidFill>
              </a:defRPr>
            </a:lvl8pPr>
            <a:lvl9pPr marL="0" indent="0">
              <a:buNone/>
              <a:defRPr sz="2667">
                <a:solidFill>
                  <a:schemeClr val="tx1"/>
                </a:solidFill>
              </a:defRPr>
            </a:lvl9pPr>
          </a:lstStyle>
          <a:p>
            <a:pPr lvl="0"/>
            <a:r>
              <a:rPr lang="en-US" dirty="0"/>
              <a:t>Name</a:t>
            </a:r>
            <a:br>
              <a:rPr lang="en-US" dirty="0"/>
            </a:br>
            <a:r>
              <a:rPr lang="en-US" dirty="0"/>
              <a:t>Email (optional)</a:t>
            </a:r>
          </a:p>
        </p:txBody>
      </p:sp>
      <p:sp>
        <p:nvSpPr>
          <p:cNvPr id="6" name="TextBox 5"/>
          <p:cNvSpPr txBox="1"/>
          <p:nvPr userDrawn="1"/>
        </p:nvSpPr>
        <p:spPr>
          <a:xfrm>
            <a:off x="4784203" y="-1296363"/>
            <a:ext cx="184731" cy="461665"/>
          </a:xfrm>
          <a:prstGeom prst="rect">
            <a:avLst/>
          </a:prstGeom>
          <a:noFill/>
        </p:spPr>
        <p:txBody>
          <a:bodyPr wrap="none" rtlCol="0">
            <a:spAutoFit/>
          </a:bodyPr>
          <a:lstStyle/>
          <a:p>
            <a:endParaRPr lang="en-US" sz="2400" dirty="0" err="1">
              <a:solidFill>
                <a:schemeClr val="tx2"/>
              </a:solidFill>
            </a:endParaRPr>
          </a:p>
        </p:txBody>
      </p:sp>
      <p:cxnSp>
        <p:nvCxnSpPr>
          <p:cNvPr id="11" name="Straight Connector 10">
            <a:extLst>
              <a:ext uri="{FF2B5EF4-FFF2-40B4-BE49-F238E27FC236}">
                <a16:creationId xmlns:a16="http://schemas.microsoft.com/office/drawing/2014/main" id="{8FFA5237-4D06-4CB8-B81D-E6E000044E96}"/>
              </a:ext>
            </a:extLst>
          </p:cNvPr>
          <p:cNvCxnSpPr>
            <a:cxnSpLocks/>
          </p:cNvCxnSpPr>
          <p:nvPr userDrawn="1"/>
        </p:nvCxnSpPr>
        <p:spPr>
          <a:xfrm>
            <a:off x="814851" y="3066288"/>
            <a:ext cx="2478245" cy="0"/>
          </a:xfrm>
          <a:prstGeom prst="line">
            <a:avLst/>
          </a:prstGeom>
          <a:ln>
            <a:solidFill>
              <a:srgbClr val="00A451"/>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94BBC5B1-60EC-4841-A052-A7EA10470940}"/>
              </a:ext>
            </a:extLst>
          </p:cNvPr>
          <p:cNvPicPr>
            <a:picLocks noChangeAspect="1"/>
          </p:cNvPicPr>
          <p:nvPr userDrawn="1"/>
        </p:nvPicPr>
        <p:blipFill>
          <a:blip r:embed="rId3"/>
          <a:stretch>
            <a:fillRect/>
          </a:stretch>
        </p:blipFill>
        <p:spPr bwMode="black">
          <a:xfrm>
            <a:off x="8392930" y="512064"/>
            <a:ext cx="3181207" cy="682752"/>
          </a:xfrm>
          <a:prstGeom prst="rect">
            <a:avLst/>
          </a:prstGeom>
        </p:spPr>
      </p:pic>
    </p:spTree>
    <p:extLst>
      <p:ext uri="{BB962C8B-B14F-4D97-AF65-F5344CB8AC3E}">
        <p14:creationId xmlns:p14="http://schemas.microsoft.com/office/powerpoint/2010/main" val="160056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icture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B2BD88AD-BF9F-4A95-ACE0-0665F32F8DFE}"/>
              </a:ext>
            </a:extLst>
          </p:cNvPr>
          <p:cNvSpPr>
            <a:spLocks noGrp="1"/>
          </p:cNvSpPr>
          <p:nvPr>
            <p:ph idx="1" hasCustomPrompt="1"/>
          </p:nvPr>
        </p:nvSpPr>
        <p:spPr>
          <a:xfrm>
            <a:off x="4828032" y="1682496"/>
            <a:ext cx="6855968"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marL="609585" lvl="1" indent="-609585">
              <a:buNone/>
            </a:pPr>
            <a:endParaRPr kumimoji="0" lang="en-US" sz="3733" b="0" i="0" u="none" strike="noStrike" kern="1200" cap="none" spc="0" normalizeH="0" baseline="0" noProof="0" dirty="0">
              <a:ln>
                <a:noFill/>
              </a:ln>
              <a:solidFill>
                <a:srgbClr val="0033B4"/>
              </a:solidFill>
              <a:effectLst/>
              <a:uLnTx/>
              <a:uFillTx/>
              <a:latin typeface="+mn-lt"/>
              <a:ea typeface="+mn-ea"/>
              <a:cs typeface="+mn-cs"/>
            </a:endParaRPr>
          </a:p>
        </p:txBody>
      </p:sp>
      <p:sp>
        <p:nvSpPr>
          <p:cNvPr id="9" name="Picture Placeholder 6">
            <a:extLst>
              <a:ext uri="{FF2B5EF4-FFF2-40B4-BE49-F238E27FC236}">
                <a16:creationId xmlns:a16="http://schemas.microsoft.com/office/drawing/2014/main" id="{A7A5CEAD-8DF7-4847-A3C5-A3EBD2E6DC60}"/>
              </a:ext>
            </a:extLst>
          </p:cNvPr>
          <p:cNvSpPr>
            <a:spLocks noGrp="1"/>
          </p:cNvSpPr>
          <p:nvPr>
            <p:ph type="pic" sz="quarter" idx="16" hasCustomPrompt="1"/>
          </p:nvPr>
        </p:nvSpPr>
        <p:spPr>
          <a:xfrm>
            <a:off x="508000" y="1682495"/>
            <a:ext cx="3676651" cy="4425696"/>
          </a:xfrm>
          <a:noFill/>
        </p:spPr>
        <p:txBody>
          <a:bodyPr/>
          <a:lstStyle>
            <a:lvl1pPr marL="0" marR="0" indent="0" algn="l" defTabSz="609585" rtl="0" eaLnBrk="1" fontAlgn="auto" latinLnBrk="0" hangingPunct="1">
              <a:lnSpc>
                <a:spcPct val="90000"/>
              </a:lnSpc>
              <a:spcBef>
                <a:spcPts val="800"/>
              </a:spcBef>
              <a:spcAft>
                <a:spcPts val="0"/>
              </a:spcAft>
              <a:buClrTx/>
              <a:buSzTx/>
              <a:buFont typeface="Arial"/>
              <a:buNone/>
              <a:tabLst/>
              <a:defRPr>
                <a:solidFill>
                  <a:schemeClr val="bg1"/>
                </a:solidFill>
              </a:defRPr>
            </a:lvl1pPr>
          </a:lstStyle>
          <a:p>
            <a:pPr marL="0" marR="0" lvl="0" indent="0" algn="l" defTabSz="609585" rtl="0" eaLnBrk="1" fontAlgn="auto" latinLnBrk="0" hangingPunct="1">
              <a:lnSpc>
                <a:spcPct val="90000"/>
              </a:lnSpc>
              <a:spcBef>
                <a:spcPts val="800"/>
              </a:spcBef>
              <a:spcAft>
                <a:spcPts val="0"/>
              </a:spcAft>
              <a:buClrTx/>
              <a:buSzTx/>
              <a:buFont typeface="Arial"/>
              <a:buNone/>
              <a:tabLst/>
              <a:defRPr/>
            </a:pPr>
            <a:r>
              <a:rPr lang="en-US" dirty="0"/>
              <a:t>Drag picture to placeholder or click icon to add</a:t>
            </a:r>
          </a:p>
          <a:p>
            <a:endParaRPr lang="en-US" dirty="0"/>
          </a:p>
        </p:txBody>
      </p:sp>
      <p:sp>
        <p:nvSpPr>
          <p:cNvPr id="3" name="Date Placeholder 2">
            <a:extLst>
              <a:ext uri="{FF2B5EF4-FFF2-40B4-BE49-F238E27FC236}">
                <a16:creationId xmlns:a16="http://schemas.microsoft.com/office/drawing/2014/main" id="{F6CB4A54-5341-4A6F-9733-3D09E3B0E7F5}"/>
              </a:ext>
            </a:extLst>
          </p:cNvPr>
          <p:cNvSpPr>
            <a:spLocks noGrp="1"/>
          </p:cNvSpPr>
          <p:nvPr>
            <p:ph type="dt" sz="half" idx="17"/>
          </p:nvPr>
        </p:nvSpPr>
        <p:spPr/>
        <p:txBody>
          <a:bodyPr/>
          <a:lstStyle>
            <a:lvl1pPr>
              <a:defRPr>
                <a:solidFill>
                  <a:schemeClr val="bg1"/>
                </a:solidFill>
              </a:defRPr>
            </a:lvl1pPr>
          </a:lstStyle>
          <a:p>
            <a:fld id="{669E508C-8E0B-469F-A2D9-AC62101F5C05}" type="datetime1">
              <a:rPr lang="en-US" smtClean="0"/>
              <a:t>7/24/2023</a:t>
            </a:fld>
            <a:endParaRPr lang="en-US" dirty="0"/>
          </a:p>
        </p:txBody>
      </p:sp>
      <p:sp>
        <p:nvSpPr>
          <p:cNvPr id="7" name="Footer Placeholder 6">
            <a:extLst>
              <a:ext uri="{FF2B5EF4-FFF2-40B4-BE49-F238E27FC236}">
                <a16:creationId xmlns:a16="http://schemas.microsoft.com/office/drawing/2014/main" id="{A9F96F16-06EB-41EA-A547-8A5407FBCF45}"/>
              </a:ext>
            </a:extLst>
          </p:cNvPr>
          <p:cNvSpPr>
            <a:spLocks noGrp="1"/>
          </p:cNvSpPr>
          <p:nvPr>
            <p:ph type="ftr" sz="quarter" idx="18"/>
          </p:nvPr>
        </p:nvSpPr>
        <p:spPr/>
        <p:txBody>
          <a:bodyPr/>
          <a:lstStyle>
            <a:lvl1pPr>
              <a:defRPr>
                <a:solidFill>
                  <a:schemeClr val="bg1"/>
                </a:solidFill>
              </a:defRPr>
            </a:lvl1pPr>
          </a:lstStyle>
          <a:p>
            <a:r>
              <a:rPr lang="en-US"/>
              <a:t>© 2018 Cognizant</a:t>
            </a:r>
            <a:endParaRPr lang="en-US" dirty="0"/>
          </a:p>
        </p:txBody>
      </p:sp>
      <p:sp>
        <p:nvSpPr>
          <p:cNvPr id="10" name="Slide Number Placeholder 9">
            <a:extLst>
              <a:ext uri="{FF2B5EF4-FFF2-40B4-BE49-F238E27FC236}">
                <a16:creationId xmlns:a16="http://schemas.microsoft.com/office/drawing/2014/main" id="{6CDF8484-6FCC-46A8-B1A4-B877ED71BD26}"/>
              </a:ext>
            </a:extLst>
          </p:cNvPr>
          <p:cNvSpPr>
            <a:spLocks noGrp="1"/>
          </p:cNvSpPr>
          <p:nvPr>
            <p:ph type="sldNum" sz="quarter" idx="19"/>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3" name="Straight Connector 12">
            <a:extLst>
              <a:ext uri="{FF2B5EF4-FFF2-40B4-BE49-F238E27FC236}">
                <a16:creationId xmlns:a16="http://schemas.microsoft.com/office/drawing/2014/main" id="{6F8FABAD-01EF-483E-B2EF-403B57169C4D}"/>
              </a:ext>
            </a:extLst>
          </p:cNvPr>
          <p:cNvCxnSpPr>
            <a:cxnSpLocks/>
          </p:cNvCxnSpPr>
          <p:nvPr userDrawn="1"/>
        </p:nvCxnSpPr>
        <p:spPr>
          <a:xfrm>
            <a:off x="513261" y="6254496"/>
            <a:ext cx="1117886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42CD7C5-2D34-4C27-8DA0-D81A9530F15A}"/>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59806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amp; Numbered Tex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lvl1pPr>
              <a:defRPr>
                <a:solidFill>
                  <a:schemeClr val="bg1"/>
                </a:solidFill>
              </a:defRPr>
            </a:lvl1pPr>
          </a:lstStyle>
          <a:p>
            <a:r>
              <a:rPr lang="en-US" dirty="0"/>
              <a:t>Click to edit Master title style</a:t>
            </a:r>
          </a:p>
        </p:txBody>
      </p:sp>
      <p:sp>
        <p:nvSpPr>
          <p:cNvPr id="8" name="Content Placeholder 2">
            <a:extLst>
              <a:ext uri="{FF2B5EF4-FFF2-40B4-BE49-F238E27FC236}">
                <a16:creationId xmlns:a16="http://schemas.microsoft.com/office/drawing/2014/main" id="{0E686D16-B817-4FD7-91EF-E75DCEECBDBE}"/>
              </a:ext>
            </a:extLst>
          </p:cNvPr>
          <p:cNvSpPr>
            <a:spLocks noGrp="1"/>
          </p:cNvSpPr>
          <p:nvPr>
            <p:ph idx="1" hasCustomPrompt="1"/>
          </p:nvPr>
        </p:nvSpPr>
        <p:spPr>
          <a:xfrm>
            <a:off x="503936" y="1682496"/>
            <a:ext cx="11180064" cy="4425696"/>
          </a:xfrm>
          <a:prstGeom prst="rect">
            <a:avLst/>
          </a:prstGeom>
        </p:spPr>
        <p:txBody>
          <a:bodyPr vert="horz" lIns="0" tIns="0" rIns="0" bIns="0" rtlCol="0">
            <a:normAutofit/>
          </a:bodyPr>
          <a:lstStyle>
            <a:lvl1pPr marL="377943" indent="-377943">
              <a:buFont typeface="+mj-lt"/>
              <a:buAutoNum type="arabicPeriod"/>
              <a:defRPr>
                <a:solidFill>
                  <a:schemeClr val="bg1"/>
                </a:solidFill>
              </a:defRPr>
            </a:lvl1pPr>
            <a:lvl2pPr marL="0" indent="0">
              <a:buNone/>
              <a:defRPr lang="en-US" sz="1867" baseline="0" noProof="0" dirty="0">
                <a:solidFill>
                  <a:schemeClr val="bg1"/>
                </a:solidFill>
              </a:defRPr>
            </a:lvl2pPr>
            <a:lvl3pPr marL="0" indent="0">
              <a:spcBef>
                <a:spcPts val="800"/>
              </a:spcBef>
              <a:buNone/>
              <a:defRPr sz="1867">
                <a:solidFill>
                  <a:schemeClr val="bg1"/>
                </a:solidFill>
              </a:defRPr>
            </a:lvl3pPr>
            <a:lvl4pPr marL="0" indent="0">
              <a:spcBef>
                <a:spcPts val="800"/>
              </a:spcBef>
              <a:buNone/>
              <a:defRPr sz="1867">
                <a:solidFill>
                  <a:schemeClr val="bg1"/>
                </a:solidFill>
              </a:defRPr>
            </a:lvl4pPr>
            <a:lvl5pPr marL="0" indent="0">
              <a:spcBef>
                <a:spcPts val="800"/>
              </a:spcBef>
              <a:buNone/>
              <a:defRPr sz="1867">
                <a:solidFill>
                  <a:schemeClr val="bg1"/>
                </a:solidFill>
              </a:defRPr>
            </a:lvl5pPr>
            <a:lvl6pPr marL="0" indent="0">
              <a:lnSpc>
                <a:spcPct val="100000"/>
              </a:lnSpc>
              <a:spcBef>
                <a:spcPts val="800"/>
              </a:spcBef>
              <a:buNone/>
              <a:defRPr sz="1867">
                <a:solidFill>
                  <a:schemeClr val="bg1"/>
                </a:solidFill>
              </a:defRPr>
            </a:lvl6pPr>
            <a:lvl7pPr marL="0" indent="0">
              <a:spcBef>
                <a:spcPts val="800"/>
              </a:spcBef>
              <a:buNone/>
              <a:defRPr sz="1867">
                <a:solidFill>
                  <a:schemeClr val="bg1"/>
                </a:solidFill>
              </a:defRPr>
            </a:lvl7pPr>
            <a:lvl8pPr marL="0" indent="0">
              <a:lnSpc>
                <a:spcPct val="100000"/>
              </a:lnSpc>
              <a:spcBef>
                <a:spcPts val="800"/>
              </a:spcBef>
              <a:buNone/>
              <a:defRPr sz="1867">
                <a:solidFill>
                  <a:schemeClr val="bg1"/>
                </a:solidFill>
              </a:defRPr>
            </a:lvl8pPr>
            <a:lvl9pPr marL="0" indent="0">
              <a:lnSpc>
                <a:spcPct val="100000"/>
              </a:lnSpc>
              <a:spcBef>
                <a:spcPts val="800"/>
              </a:spcBef>
              <a:buNone/>
              <a:defRPr sz="1867">
                <a:solidFill>
                  <a:schemeClr val="bg1"/>
                </a:solidFill>
              </a:defRPr>
            </a:lvl9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p:txBody>
      </p:sp>
      <p:sp>
        <p:nvSpPr>
          <p:cNvPr id="3" name="Date Placeholder 2">
            <a:extLst>
              <a:ext uri="{FF2B5EF4-FFF2-40B4-BE49-F238E27FC236}">
                <a16:creationId xmlns:a16="http://schemas.microsoft.com/office/drawing/2014/main" id="{650FADBE-3030-4F6C-88B1-C1A6FD63B6E9}"/>
              </a:ext>
            </a:extLst>
          </p:cNvPr>
          <p:cNvSpPr>
            <a:spLocks noGrp="1"/>
          </p:cNvSpPr>
          <p:nvPr>
            <p:ph type="dt" sz="half" idx="10"/>
          </p:nvPr>
        </p:nvSpPr>
        <p:spPr/>
        <p:txBody>
          <a:bodyPr/>
          <a:lstStyle>
            <a:lvl1pPr>
              <a:defRPr>
                <a:solidFill>
                  <a:schemeClr val="bg1"/>
                </a:solidFill>
              </a:defRPr>
            </a:lvl1pPr>
          </a:lstStyle>
          <a:p>
            <a:fld id="{86A04BE0-EF35-4D6F-B801-4137CADB0D75}" type="datetime1">
              <a:rPr lang="en-US" smtClean="0"/>
              <a:t>7/24/2023</a:t>
            </a:fld>
            <a:endParaRPr lang="en-US" dirty="0"/>
          </a:p>
        </p:txBody>
      </p:sp>
      <p:sp>
        <p:nvSpPr>
          <p:cNvPr id="6" name="Footer Placeholder 5">
            <a:extLst>
              <a:ext uri="{FF2B5EF4-FFF2-40B4-BE49-F238E27FC236}">
                <a16:creationId xmlns:a16="http://schemas.microsoft.com/office/drawing/2014/main" id="{A0282AB7-CA5B-4BB2-9297-72F42A2F2BAB}"/>
              </a:ext>
            </a:extLst>
          </p:cNvPr>
          <p:cNvSpPr>
            <a:spLocks noGrp="1"/>
          </p:cNvSpPr>
          <p:nvPr>
            <p:ph type="ftr" sz="quarter" idx="11"/>
          </p:nvPr>
        </p:nvSpPr>
        <p:spPr/>
        <p:txBody>
          <a:bodyPr/>
          <a:lstStyle>
            <a:lvl1pPr>
              <a:defRPr>
                <a:solidFill>
                  <a:schemeClr val="bg1"/>
                </a:solidFill>
              </a:defRPr>
            </a:lvl1pPr>
          </a:lstStyle>
          <a:p>
            <a:r>
              <a:rPr lang="en-US"/>
              <a:t>© 2018 Cognizant</a:t>
            </a:r>
            <a:endParaRPr lang="en-US" dirty="0"/>
          </a:p>
        </p:txBody>
      </p:sp>
      <p:sp>
        <p:nvSpPr>
          <p:cNvPr id="7" name="Slide Number Placeholder 6">
            <a:extLst>
              <a:ext uri="{FF2B5EF4-FFF2-40B4-BE49-F238E27FC236}">
                <a16:creationId xmlns:a16="http://schemas.microsoft.com/office/drawing/2014/main" id="{69F0976E-13F2-445E-A5C4-28915A054515}"/>
              </a:ext>
            </a:extLst>
          </p:cNvPr>
          <p:cNvSpPr>
            <a:spLocks noGrp="1"/>
          </p:cNvSpPr>
          <p:nvPr>
            <p:ph type="sldNum" sz="quarter" idx="12"/>
          </p:nvPr>
        </p:nvSpPr>
        <p:spPr/>
        <p:txBody>
          <a:bodyPr/>
          <a:lstStyle>
            <a:lvl1pPr>
              <a:defRPr>
                <a:solidFill>
                  <a:schemeClr val="bg1"/>
                </a:solidFill>
              </a:defRPr>
            </a:lvl1p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2211AD09-EFF5-4259-BC1F-AFBAA6EE5437}"/>
              </a:ext>
            </a:extLst>
          </p:cNvPr>
          <p:cNvCxnSpPr>
            <a:cxnSpLocks/>
          </p:cNvCxnSpPr>
          <p:nvPr userDrawn="1"/>
        </p:nvCxnSpPr>
        <p:spPr>
          <a:xfrm>
            <a:off x="513261" y="6254496"/>
            <a:ext cx="1117886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5BD48D0-E8C8-4058-B322-A6DC8E33D793}"/>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176862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Header &amp; 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9AFEE-79A3-4996-B06D-D9A66A9C504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26E17DD-19FC-4C3A-8168-1354DEB9B32C}"/>
              </a:ext>
            </a:extLst>
          </p:cNvPr>
          <p:cNvSpPr>
            <a:spLocks noGrp="1"/>
          </p:cNvSpPr>
          <p:nvPr>
            <p:ph idx="1"/>
          </p:nvPr>
        </p:nvSpPr>
        <p:spPr>
          <a:xfrm>
            <a:off x="512064" y="1682496"/>
            <a:ext cx="11180064"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Date Placeholder 5">
            <a:extLst>
              <a:ext uri="{FF2B5EF4-FFF2-40B4-BE49-F238E27FC236}">
                <a16:creationId xmlns:a16="http://schemas.microsoft.com/office/drawing/2014/main" id="{91D511AA-6A21-4D17-A7EA-84E88C35C4DA}"/>
              </a:ext>
            </a:extLst>
          </p:cNvPr>
          <p:cNvSpPr>
            <a:spLocks noGrp="1"/>
          </p:cNvSpPr>
          <p:nvPr>
            <p:ph type="dt" sz="half" idx="10"/>
          </p:nvPr>
        </p:nvSpPr>
        <p:spPr/>
        <p:txBody>
          <a:bodyPr/>
          <a:lstStyle/>
          <a:p>
            <a:fld id="{D458313F-8A13-4A41-A8D7-31FB2FB074CF}" type="datetime1">
              <a:rPr lang="en-US" smtClean="0"/>
              <a:t>7/24/2023</a:t>
            </a:fld>
            <a:endParaRPr lang="en-US" dirty="0"/>
          </a:p>
        </p:txBody>
      </p:sp>
      <p:sp>
        <p:nvSpPr>
          <p:cNvPr id="7" name="Footer Placeholder 6">
            <a:extLst>
              <a:ext uri="{FF2B5EF4-FFF2-40B4-BE49-F238E27FC236}">
                <a16:creationId xmlns:a16="http://schemas.microsoft.com/office/drawing/2014/main" id="{3B1582F7-096C-4E61-A430-37DE800FD8E9}"/>
              </a:ext>
            </a:extLst>
          </p:cNvPr>
          <p:cNvSpPr>
            <a:spLocks noGrp="1"/>
          </p:cNvSpPr>
          <p:nvPr>
            <p:ph type="ftr" sz="quarter" idx="11"/>
          </p:nvPr>
        </p:nvSpPr>
        <p:spPr/>
        <p:txBody>
          <a:bodyPr/>
          <a:lstStyle/>
          <a:p>
            <a:r>
              <a:rPr lang="en-US"/>
              <a:t>© 2018 Cognizant</a:t>
            </a:r>
            <a:endParaRPr lang="en-US" dirty="0"/>
          </a:p>
        </p:txBody>
      </p:sp>
      <p:sp>
        <p:nvSpPr>
          <p:cNvPr id="10" name="Slide Number Placeholder 9">
            <a:extLst>
              <a:ext uri="{FF2B5EF4-FFF2-40B4-BE49-F238E27FC236}">
                <a16:creationId xmlns:a16="http://schemas.microsoft.com/office/drawing/2014/main" id="{6DECEAA4-0F33-4B6D-A269-0A7754EC7763}"/>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2" name="Straight Connector 11">
            <a:extLst>
              <a:ext uri="{FF2B5EF4-FFF2-40B4-BE49-F238E27FC236}">
                <a16:creationId xmlns:a16="http://schemas.microsoft.com/office/drawing/2014/main" id="{52B07E44-2946-4C76-AAE8-51C4712E237F}"/>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1437032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Header &amp; 2-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5486400"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6205727" y="1682496"/>
            <a:ext cx="5486400"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5F7C4CB0-E1A6-4DBC-8C27-B432BF957BCC}"/>
              </a:ext>
            </a:extLst>
          </p:cNvPr>
          <p:cNvSpPr>
            <a:spLocks noGrp="1"/>
          </p:cNvSpPr>
          <p:nvPr>
            <p:ph type="dt" sz="half" idx="10"/>
          </p:nvPr>
        </p:nvSpPr>
        <p:spPr/>
        <p:txBody>
          <a:bodyPr/>
          <a:lstStyle/>
          <a:p>
            <a:fld id="{87947146-9954-4458-9279-AA08A3B071CD}" type="datetime1">
              <a:rPr lang="en-US" smtClean="0"/>
              <a:t>7/24/2023</a:t>
            </a:fld>
            <a:endParaRPr lang="en-US" dirty="0"/>
          </a:p>
        </p:txBody>
      </p:sp>
      <p:sp>
        <p:nvSpPr>
          <p:cNvPr id="6" name="Footer Placeholder 5">
            <a:extLst>
              <a:ext uri="{FF2B5EF4-FFF2-40B4-BE49-F238E27FC236}">
                <a16:creationId xmlns:a16="http://schemas.microsoft.com/office/drawing/2014/main" id="{599FAE45-F8BC-40F3-9164-D36C18C3F03A}"/>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B3BC111-2740-46AF-A4EE-25875C41C2BA}"/>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3D1A41C7-0BA2-435B-A8CC-4AA343893F35}"/>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D86F33D-B3A6-4729-A0FB-5DC8F3DD4FCB}"/>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590613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Header &amp; 3-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3584448"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617AA6AF-2E25-4B76-8264-0127F05158B5}"/>
              </a:ext>
            </a:extLst>
          </p:cNvPr>
          <p:cNvSpPr>
            <a:spLocks noGrp="1"/>
          </p:cNvSpPr>
          <p:nvPr>
            <p:ph sz="half" idx="13"/>
          </p:nvPr>
        </p:nvSpPr>
        <p:spPr>
          <a:xfrm>
            <a:off x="8107680"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D7A35C2-C0F4-49D9-B722-67323A6F7FD1}"/>
              </a:ext>
            </a:extLst>
          </p:cNvPr>
          <p:cNvSpPr>
            <a:spLocks noGrp="1"/>
          </p:cNvSpPr>
          <p:nvPr>
            <p:ph type="dt" sz="half" idx="14"/>
          </p:nvPr>
        </p:nvSpPr>
        <p:spPr/>
        <p:txBody>
          <a:bodyPr/>
          <a:lstStyle/>
          <a:p>
            <a:fld id="{29509183-A3A4-4971-BEBF-1DCDFEAEA734}" type="datetime1">
              <a:rPr lang="en-US" smtClean="0"/>
              <a:t>7/24/2023</a:t>
            </a:fld>
            <a:endParaRPr lang="en-US" dirty="0"/>
          </a:p>
        </p:txBody>
      </p:sp>
      <p:sp>
        <p:nvSpPr>
          <p:cNvPr id="6" name="Footer Placeholder 5">
            <a:extLst>
              <a:ext uri="{FF2B5EF4-FFF2-40B4-BE49-F238E27FC236}">
                <a16:creationId xmlns:a16="http://schemas.microsoft.com/office/drawing/2014/main" id="{F38FFCDF-15C2-443A-9747-477B83B8CFC9}"/>
              </a:ext>
            </a:extLst>
          </p:cNvPr>
          <p:cNvSpPr>
            <a:spLocks noGrp="1"/>
          </p:cNvSpPr>
          <p:nvPr>
            <p:ph type="ftr" sz="quarter" idx="15"/>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C4063F49-35A6-44FE-8D1B-AF1E3728CAC2}"/>
              </a:ext>
            </a:extLst>
          </p:cNvPr>
          <p:cNvSpPr>
            <a:spLocks noGrp="1"/>
          </p:cNvSpPr>
          <p:nvPr>
            <p:ph type="sldNum" sz="quarter" idx="16"/>
          </p:nvPr>
        </p:nvSpPr>
        <p:spPr/>
        <p:txBody>
          <a:bodyPr/>
          <a:lstStyle/>
          <a:p>
            <a:fld id="{2EFEF571-C9B4-4D92-A7F7-315B894862A8}" type="slidenum">
              <a:rPr lang="en-US" smtClean="0"/>
              <a:pPr/>
              <a:t>‹#›</a:t>
            </a:fld>
            <a:endParaRPr lang="en-US" dirty="0"/>
          </a:p>
        </p:txBody>
      </p:sp>
      <p:cxnSp>
        <p:nvCxnSpPr>
          <p:cNvPr id="11" name="Straight Connector 10">
            <a:extLst>
              <a:ext uri="{FF2B5EF4-FFF2-40B4-BE49-F238E27FC236}">
                <a16:creationId xmlns:a16="http://schemas.microsoft.com/office/drawing/2014/main" id="{4C6EBED9-9EFE-447A-BEE0-FCC12D286A78}"/>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B87AFB02-A938-4E08-B29B-ED6F9D443187}"/>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2340714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eader &amp; 2-column (1/3, 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AE91A-A46E-4B41-88C6-F4AF075C932A}"/>
              </a:ext>
            </a:extLst>
          </p:cNvPr>
          <p:cNvSpPr>
            <a:spLocks noGrp="1"/>
          </p:cNvSpPr>
          <p:nvPr>
            <p:ph type="title"/>
          </p:nvPr>
        </p:nvSpPr>
        <p:spPr>
          <a:xfrm>
            <a:off x="512064" y="365760"/>
            <a:ext cx="11180064" cy="1060704"/>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D40D7502-C6C7-49CE-8A81-C3BD1B453749}"/>
              </a:ext>
            </a:extLst>
          </p:cNvPr>
          <p:cNvSpPr>
            <a:spLocks noGrp="1"/>
          </p:cNvSpPr>
          <p:nvPr>
            <p:ph sz="half" idx="1"/>
          </p:nvPr>
        </p:nvSpPr>
        <p:spPr>
          <a:xfrm>
            <a:off x="512064" y="1682496"/>
            <a:ext cx="3584448" cy="442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3DBA163B-9823-4AA6-93E0-8B7386BC3109}"/>
              </a:ext>
            </a:extLst>
          </p:cNvPr>
          <p:cNvSpPr>
            <a:spLocks noGrp="1"/>
          </p:cNvSpPr>
          <p:nvPr>
            <p:ph sz="half" idx="2"/>
          </p:nvPr>
        </p:nvSpPr>
        <p:spPr>
          <a:xfrm>
            <a:off x="4309872" y="1682496"/>
            <a:ext cx="7382256" cy="442569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31406E-2CA1-499E-A808-27B124490AF3}"/>
              </a:ext>
            </a:extLst>
          </p:cNvPr>
          <p:cNvSpPr>
            <a:spLocks noGrp="1"/>
          </p:cNvSpPr>
          <p:nvPr>
            <p:ph type="dt" sz="half" idx="10"/>
          </p:nvPr>
        </p:nvSpPr>
        <p:spPr/>
        <p:txBody>
          <a:bodyPr/>
          <a:lstStyle/>
          <a:p>
            <a:fld id="{7C6C5538-3BC1-4274-BECE-326EC075782F}" type="datetime1">
              <a:rPr lang="en-US" smtClean="0"/>
              <a:t>7/24/2023</a:t>
            </a:fld>
            <a:endParaRPr lang="en-US" dirty="0"/>
          </a:p>
        </p:txBody>
      </p:sp>
      <p:sp>
        <p:nvSpPr>
          <p:cNvPr id="6" name="Footer Placeholder 5">
            <a:extLst>
              <a:ext uri="{FF2B5EF4-FFF2-40B4-BE49-F238E27FC236}">
                <a16:creationId xmlns:a16="http://schemas.microsoft.com/office/drawing/2014/main" id="{E8B5E847-C84C-457F-B901-2EEB12AD94F8}"/>
              </a:ext>
            </a:extLst>
          </p:cNvPr>
          <p:cNvSpPr>
            <a:spLocks noGrp="1"/>
          </p:cNvSpPr>
          <p:nvPr>
            <p:ph type="ftr" sz="quarter" idx="11"/>
          </p:nvPr>
        </p:nvSpPr>
        <p:spPr/>
        <p:txBody>
          <a:bodyPr/>
          <a:lstStyle/>
          <a:p>
            <a:r>
              <a:rPr lang="en-US"/>
              <a:t>© 2018 Cognizant</a:t>
            </a:r>
            <a:endParaRPr lang="en-US" dirty="0"/>
          </a:p>
        </p:txBody>
      </p:sp>
      <p:sp>
        <p:nvSpPr>
          <p:cNvPr id="7" name="Slide Number Placeholder 6">
            <a:extLst>
              <a:ext uri="{FF2B5EF4-FFF2-40B4-BE49-F238E27FC236}">
                <a16:creationId xmlns:a16="http://schemas.microsoft.com/office/drawing/2014/main" id="{F1C10D1C-F2EA-46B6-B35A-881C8F5C67FE}"/>
              </a:ext>
            </a:extLst>
          </p:cNvPr>
          <p:cNvSpPr>
            <a:spLocks noGrp="1"/>
          </p:cNvSpPr>
          <p:nvPr>
            <p:ph type="sldNum" sz="quarter" idx="12"/>
          </p:nvPr>
        </p:nvSpPr>
        <p:spPr/>
        <p:txBody>
          <a:bodyPr/>
          <a:lstStyle/>
          <a:p>
            <a:fld id="{2EFEF571-C9B4-4D92-A7F7-315B894862A8}" type="slidenum">
              <a:rPr lang="en-US" smtClean="0"/>
              <a:pPr/>
              <a:t>‹#›</a:t>
            </a:fld>
            <a:endParaRPr lang="en-US" dirty="0"/>
          </a:p>
        </p:txBody>
      </p:sp>
      <p:cxnSp>
        <p:nvCxnSpPr>
          <p:cNvPr id="10" name="Straight Connector 9">
            <a:extLst>
              <a:ext uri="{FF2B5EF4-FFF2-40B4-BE49-F238E27FC236}">
                <a16:creationId xmlns:a16="http://schemas.microsoft.com/office/drawing/2014/main" id="{4149C702-A52C-4836-AD09-FFA898A62A90}"/>
              </a:ext>
            </a:extLst>
          </p:cNvPr>
          <p:cNvCxnSpPr>
            <a:cxnSpLocks/>
          </p:cNvCxnSpPr>
          <p:nvPr userDrawn="1"/>
        </p:nvCxnSpPr>
        <p:spPr>
          <a:xfrm>
            <a:off x="506567" y="6254496"/>
            <a:ext cx="11178867"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pic>
        <p:nvPicPr>
          <p:cNvPr id="11" name="Picture 10">
            <a:extLst>
              <a:ext uri="{FF2B5EF4-FFF2-40B4-BE49-F238E27FC236}">
                <a16:creationId xmlns:a16="http://schemas.microsoft.com/office/drawing/2014/main" id="{2FD43C0D-A77C-4195-A4E0-023F5CDE9415}"/>
              </a:ext>
            </a:extLst>
          </p:cNvPr>
          <p:cNvPicPr>
            <a:picLocks noChangeAspect="1"/>
          </p:cNvPicPr>
          <p:nvPr userDrawn="1"/>
        </p:nvPicPr>
        <p:blipFill>
          <a:blip r:embed="rId2"/>
          <a:stretch>
            <a:fillRect/>
          </a:stretch>
        </p:blipFill>
        <p:spPr bwMode="black">
          <a:xfrm>
            <a:off x="9981217" y="6373368"/>
            <a:ext cx="1704217" cy="365760"/>
          </a:xfrm>
          <a:prstGeom prst="rect">
            <a:avLst/>
          </a:prstGeom>
        </p:spPr>
      </p:pic>
    </p:spTree>
    <p:extLst>
      <p:ext uri="{BB962C8B-B14F-4D97-AF65-F5344CB8AC3E}">
        <p14:creationId xmlns:p14="http://schemas.microsoft.com/office/powerpoint/2010/main" val="41982214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9947BC-C135-4AF9-80CB-7EC49EFAF7EE}"/>
              </a:ext>
            </a:extLst>
          </p:cNvPr>
          <p:cNvSpPr>
            <a:spLocks noGrp="1"/>
          </p:cNvSpPr>
          <p:nvPr>
            <p:ph type="title"/>
          </p:nvPr>
        </p:nvSpPr>
        <p:spPr>
          <a:xfrm>
            <a:off x="512064" y="365760"/>
            <a:ext cx="11180064" cy="1060704"/>
          </a:xfrm>
          <a:prstGeom prst="rect">
            <a:avLst/>
          </a:prstGeom>
        </p:spPr>
        <p:txBody>
          <a:bodyPr vert="horz" lIns="0" tIns="0" rIns="0" bIns="0" rtlCol="0" anchor="t" anchorCtr="0">
            <a:normAutofit/>
          </a:bodyPr>
          <a:lstStyle/>
          <a:p>
            <a:r>
              <a:rPr lang="en-US" dirty="0"/>
              <a:t>Click to edit Master title style</a:t>
            </a:r>
          </a:p>
        </p:txBody>
      </p:sp>
      <p:sp>
        <p:nvSpPr>
          <p:cNvPr id="3" name="Text Placeholder 2">
            <a:extLst>
              <a:ext uri="{FF2B5EF4-FFF2-40B4-BE49-F238E27FC236}">
                <a16:creationId xmlns:a16="http://schemas.microsoft.com/office/drawing/2014/main" id="{178C3981-E47F-4B94-A56D-1A8F4B3B3863}"/>
              </a:ext>
            </a:extLst>
          </p:cNvPr>
          <p:cNvSpPr>
            <a:spLocks noGrp="1"/>
          </p:cNvSpPr>
          <p:nvPr>
            <p:ph type="body" idx="1"/>
          </p:nvPr>
        </p:nvSpPr>
        <p:spPr>
          <a:xfrm>
            <a:off x="512064" y="1682496"/>
            <a:ext cx="11180064" cy="4425696"/>
          </a:xfrm>
          <a:prstGeom prst="rect">
            <a:avLst/>
          </a:prstGeom>
        </p:spPr>
        <p:txBody>
          <a:bodyPr vert="horz" lIns="0" tIns="0" rIns="0" bIns="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417B5ED4-B674-4C32-9514-6C6A986BC37F}"/>
              </a:ext>
            </a:extLst>
          </p:cNvPr>
          <p:cNvSpPr>
            <a:spLocks noGrp="1"/>
          </p:cNvSpPr>
          <p:nvPr>
            <p:ph type="dt" sz="half" idx="2"/>
          </p:nvPr>
        </p:nvSpPr>
        <p:spPr>
          <a:xfrm>
            <a:off x="7315200" y="6400800"/>
            <a:ext cx="1219200" cy="207264"/>
          </a:xfrm>
          <a:prstGeom prst="rect">
            <a:avLst/>
          </a:prstGeom>
        </p:spPr>
        <p:txBody>
          <a:bodyPr vert="horz" lIns="0" tIns="0" rIns="0" bIns="0" rtlCol="0" anchor="ctr"/>
          <a:lstStyle>
            <a:lvl1pPr algn="r">
              <a:defRPr sz="1000">
                <a:solidFill>
                  <a:schemeClr val="tx1"/>
                </a:solidFill>
              </a:defRPr>
            </a:lvl1pPr>
          </a:lstStyle>
          <a:p>
            <a:fld id="{72C7141F-1075-416F-B85B-2A67B4DBA6BF}" type="datetime1">
              <a:rPr lang="en-US" smtClean="0"/>
              <a:t>7/24/2023</a:t>
            </a:fld>
            <a:endParaRPr lang="en-US" dirty="0"/>
          </a:p>
        </p:txBody>
      </p:sp>
      <p:sp>
        <p:nvSpPr>
          <p:cNvPr id="9" name="Footer Placeholder 8">
            <a:extLst>
              <a:ext uri="{FF2B5EF4-FFF2-40B4-BE49-F238E27FC236}">
                <a16:creationId xmlns:a16="http://schemas.microsoft.com/office/drawing/2014/main" id="{AB68013F-8083-4869-B1B8-42E270F30CB8}"/>
              </a:ext>
            </a:extLst>
          </p:cNvPr>
          <p:cNvSpPr>
            <a:spLocks noGrp="1"/>
          </p:cNvSpPr>
          <p:nvPr>
            <p:ph type="ftr" sz="quarter" idx="3"/>
          </p:nvPr>
        </p:nvSpPr>
        <p:spPr>
          <a:xfrm>
            <a:off x="853440" y="6400800"/>
            <a:ext cx="6096000" cy="207264"/>
          </a:xfrm>
          <a:prstGeom prst="rect">
            <a:avLst/>
          </a:prstGeom>
        </p:spPr>
        <p:txBody>
          <a:bodyPr vert="horz" lIns="0" tIns="0" rIns="0" bIns="0" rtlCol="0" anchor="ctr"/>
          <a:lstStyle>
            <a:lvl1pPr algn="l">
              <a:defRPr sz="1000">
                <a:solidFill>
                  <a:schemeClr val="tx1"/>
                </a:solidFill>
              </a:defRPr>
            </a:lvl1pPr>
            <a:lvl2pPr marL="0" indent="0">
              <a:defRPr sz="1000"/>
            </a:lvl2pPr>
            <a:lvl3pPr marL="0" indent="0">
              <a:defRPr sz="1000"/>
            </a:lvl3pPr>
            <a:lvl4pPr marL="0" indent="0">
              <a:defRPr sz="1000"/>
            </a:lvl4pPr>
            <a:lvl5pPr marL="0" indent="0">
              <a:defRPr sz="1000"/>
            </a:lvl5pPr>
            <a:lvl6pPr marL="0" indent="0">
              <a:defRPr sz="1000"/>
            </a:lvl6pPr>
            <a:lvl7pPr marL="0" indent="0">
              <a:defRPr sz="1000"/>
            </a:lvl7pPr>
            <a:lvl8pPr marL="0" indent="0">
              <a:defRPr sz="1000"/>
            </a:lvl8pPr>
            <a:lvl9pPr marL="0" indent="0">
              <a:defRPr sz="1000"/>
            </a:lvl9pPr>
          </a:lstStyle>
          <a:p>
            <a:r>
              <a:rPr lang="en-US"/>
              <a:t>© 2018 Cognizant</a:t>
            </a:r>
            <a:endParaRPr lang="en-US" dirty="0"/>
          </a:p>
        </p:txBody>
      </p:sp>
      <p:sp>
        <p:nvSpPr>
          <p:cNvPr id="10" name="Slide Number Placeholder 9">
            <a:extLst>
              <a:ext uri="{FF2B5EF4-FFF2-40B4-BE49-F238E27FC236}">
                <a16:creationId xmlns:a16="http://schemas.microsoft.com/office/drawing/2014/main" id="{42EC2F54-FE71-419F-B3E9-62861D2AA5EE}"/>
              </a:ext>
            </a:extLst>
          </p:cNvPr>
          <p:cNvSpPr>
            <a:spLocks noGrp="1"/>
          </p:cNvSpPr>
          <p:nvPr>
            <p:ph type="sldNum" sz="quarter" idx="4"/>
          </p:nvPr>
        </p:nvSpPr>
        <p:spPr>
          <a:xfrm>
            <a:off x="512064" y="6400800"/>
            <a:ext cx="304800" cy="207264"/>
          </a:xfrm>
          <a:prstGeom prst="rect">
            <a:avLst/>
          </a:prstGeom>
        </p:spPr>
        <p:txBody>
          <a:bodyPr vert="horz" lIns="0" tIns="0" rIns="0" bIns="0" rtlCol="0" anchor="ctr"/>
          <a:lstStyle>
            <a:lvl1pPr algn="l">
              <a:defRPr sz="1200" b="1">
                <a:solidFill>
                  <a:schemeClr val="accent6"/>
                </a:solidFill>
              </a:defRPr>
            </a:lvl1pPr>
          </a:lstStyle>
          <a:p>
            <a:fld id="{2EFEF571-C9B4-4D92-A7F7-315B894862A8}" type="slidenum">
              <a:rPr lang="en-US" smtClean="0"/>
              <a:pPr/>
              <a:t>‹#›</a:t>
            </a:fld>
            <a:endParaRPr lang="en-US" dirty="0"/>
          </a:p>
        </p:txBody>
      </p:sp>
    </p:spTree>
    <p:extLst>
      <p:ext uri="{BB962C8B-B14F-4D97-AF65-F5344CB8AC3E}">
        <p14:creationId xmlns:p14="http://schemas.microsoft.com/office/powerpoint/2010/main" val="634910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dt="0"/>
  <p:txStyles>
    <p:titleStyle>
      <a:lvl1pPr algn="l" defTabSz="1219170" rtl="0" eaLnBrk="1" latinLnBrk="0" hangingPunct="1">
        <a:lnSpc>
          <a:spcPct val="90000"/>
        </a:lnSpc>
        <a:spcBef>
          <a:spcPct val="0"/>
        </a:spcBef>
        <a:buNone/>
        <a:defRPr sz="3200" kern="1200">
          <a:solidFill>
            <a:schemeClr val="tx1"/>
          </a:solidFill>
          <a:latin typeface="Arial" panose="020B0604020202020204" pitchFamily="34" charset="0"/>
          <a:ea typeface="+mj-ea"/>
          <a:cs typeface="Arial" panose="020B0604020202020204" pitchFamily="34" charset="0"/>
        </a:defRPr>
      </a:lvl1pPr>
    </p:titleStyle>
    <p:bodyStyle>
      <a:lvl1pPr marL="0" indent="0" algn="l" defTabSz="1219170" rtl="0" eaLnBrk="1" latinLnBrk="0" hangingPunct="1">
        <a:lnSpc>
          <a:spcPct val="100000"/>
        </a:lnSpc>
        <a:spcBef>
          <a:spcPts val="800"/>
        </a:spcBef>
        <a:buFont typeface="Arial" panose="020B0604020202020204" pitchFamily="34" charset="0"/>
        <a:buNone/>
        <a:defRPr sz="2400" kern="1200">
          <a:solidFill>
            <a:schemeClr val="tx2"/>
          </a:solidFill>
          <a:latin typeface="Arial" panose="020B0604020202020204" pitchFamily="34" charset="0"/>
          <a:ea typeface="+mn-ea"/>
          <a:cs typeface="Arial" panose="020B0604020202020204" pitchFamily="34" charset="0"/>
        </a:defRPr>
      </a:lvl1pPr>
      <a:lvl2pPr marL="304792" indent="-304792" algn="l" defTabSz="1219170" rtl="0" eaLnBrk="1" latinLnBrk="0" hangingPunct="1">
        <a:lnSpc>
          <a:spcPct val="100000"/>
        </a:lnSpc>
        <a:spcBef>
          <a:spcPts val="800"/>
        </a:spcBef>
        <a:buClrTx/>
        <a:buSzPct val="125000"/>
        <a:buFont typeface="Arial" panose="020B0604020202020204" pitchFamily="34" charset="0"/>
        <a:buChar char="•"/>
        <a:defRPr sz="2400" kern="1200">
          <a:solidFill>
            <a:schemeClr val="tx2"/>
          </a:solidFill>
          <a:latin typeface="Arial" panose="020B0604020202020204" pitchFamily="34" charset="0"/>
          <a:ea typeface="+mn-ea"/>
          <a:cs typeface="Arial" panose="020B0604020202020204" pitchFamily="34" charset="0"/>
        </a:defRPr>
      </a:lvl2pPr>
      <a:lvl3pPr marL="609585"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3pPr>
      <a:lvl4pPr marL="914377" indent="-304792" algn="l" defTabSz="1219170" rtl="0" eaLnBrk="1" latinLnBrk="0" hangingPunct="1">
        <a:lnSpc>
          <a:spcPct val="100000"/>
        </a:lnSpc>
        <a:spcBef>
          <a:spcPts val="533"/>
        </a:spcBef>
        <a:buClrTx/>
        <a:buSzPct val="100000"/>
        <a:buFont typeface="Courier New" panose="02070309020205020404" pitchFamily="49" charset="0"/>
        <a:buChar char="o"/>
        <a:defRPr sz="2133" kern="1200">
          <a:solidFill>
            <a:schemeClr val="tx2"/>
          </a:solidFill>
          <a:latin typeface="Arial" panose="020B0604020202020204" pitchFamily="34" charset="0"/>
          <a:ea typeface="+mn-ea"/>
          <a:cs typeface="Arial" panose="020B0604020202020204" pitchFamily="34" charset="0"/>
        </a:defRPr>
      </a:lvl4pPr>
      <a:lvl5pPr marL="1219170" indent="-304792" algn="l" defTabSz="1219170" rtl="0" eaLnBrk="1" latinLnBrk="0" hangingPunct="1">
        <a:lnSpc>
          <a:spcPct val="100000"/>
        </a:lnSpc>
        <a:spcBef>
          <a:spcPts val="533"/>
        </a:spcBef>
        <a:buClrTx/>
        <a:buSzPct val="100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5pPr>
      <a:lvl6pPr marL="1523962" indent="-304792" algn="l" defTabSz="1219170" rtl="0" eaLnBrk="1" latinLnBrk="0" hangingPunct="1">
        <a:lnSpc>
          <a:spcPct val="100000"/>
        </a:lnSpc>
        <a:spcBef>
          <a:spcPts val="533"/>
        </a:spcBef>
        <a:buClr>
          <a:schemeClr val="accent2"/>
        </a:buClr>
        <a:buSzPct val="125000"/>
        <a:buFont typeface="Arial" panose="020B0604020202020204" pitchFamily="34" charset="0"/>
        <a:buChar char="•"/>
        <a:defRPr sz="2133" kern="1200">
          <a:solidFill>
            <a:schemeClr val="tx2"/>
          </a:solidFill>
          <a:latin typeface="Arial" panose="020B0604020202020204" pitchFamily="34" charset="0"/>
          <a:ea typeface="+mn-ea"/>
          <a:cs typeface="Arial" panose="020B0604020202020204" pitchFamily="34" charset="0"/>
        </a:defRPr>
      </a:lvl6pPr>
      <a:lvl7pPr marL="1828754" indent="-304792" algn="l" defTabSz="1219170" rtl="0" eaLnBrk="1" latinLnBrk="0" hangingPunct="1">
        <a:lnSpc>
          <a:spcPct val="100000"/>
        </a:lnSpc>
        <a:spcBef>
          <a:spcPts val="533"/>
        </a:spcBef>
        <a:buClr>
          <a:schemeClr val="accent2"/>
        </a:buClr>
        <a:buSzPct val="90000"/>
        <a:buFont typeface="Arial" panose="020B0604020202020204" pitchFamily="34" charset="0"/>
        <a:buChar char="–"/>
        <a:defRPr sz="2133" kern="1200">
          <a:solidFill>
            <a:schemeClr val="tx2"/>
          </a:solidFill>
          <a:latin typeface="+mn-lt"/>
          <a:ea typeface="+mn-ea"/>
          <a:cs typeface="+mn-cs"/>
        </a:defRPr>
      </a:lvl7pPr>
      <a:lvl8pPr marL="2133547" indent="-304792" algn="l" defTabSz="1219170" rtl="0" eaLnBrk="1" latinLnBrk="0" hangingPunct="1">
        <a:lnSpc>
          <a:spcPct val="100000"/>
        </a:lnSpc>
        <a:spcBef>
          <a:spcPts val="533"/>
        </a:spcBef>
        <a:buClr>
          <a:schemeClr val="accent2"/>
        </a:buClr>
        <a:buSzPct val="90000"/>
        <a:buFont typeface="Courier New" panose="02070309020205020404" pitchFamily="49" charset="0"/>
        <a:buChar char="o"/>
        <a:defRPr sz="2133" kern="1200">
          <a:solidFill>
            <a:schemeClr val="tx2"/>
          </a:solidFill>
          <a:latin typeface="+mn-lt"/>
          <a:ea typeface="+mn-ea"/>
          <a:cs typeface="+mn-cs"/>
        </a:defRPr>
      </a:lvl8pPr>
      <a:lvl9pPr marL="2133547" indent="-304792" algn="l" defTabSz="1219170" rtl="0" eaLnBrk="1" latinLnBrk="0" hangingPunct="1">
        <a:lnSpc>
          <a:spcPct val="100000"/>
        </a:lnSpc>
        <a:spcBef>
          <a:spcPts val="533"/>
        </a:spcBef>
        <a:buClrTx/>
        <a:buSzPct val="90000"/>
        <a:buFont typeface="Courier New" panose="02070309020205020404" pitchFamily="49" charset="0"/>
        <a:buChar char="o"/>
        <a:defRPr sz="2133" kern="1200">
          <a:solidFill>
            <a:schemeClr val="tx2"/>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956582"/>
            <a:ext cx="6705600" cy="701795"/>
          </a:xfrm>
        </p:spPr>
        <p:txBody>
          <a:bodyPr/>
          <a:lstStyle/>
          <a:p>
            <a:r>
              <a:rPr lang="en-US" dirty="0"/>
              <a:t>GIT Fundamentals</a:t>
            </a:r>
          </a:p>
        </p:txBody>
      </p:sp>
      <p:sp>
        <p:nvSpPr>
          <p:cNvPr id="3" name="Subtitle 2"/>
          <p:cNvSpPr>
            <a:spLocks noGrp="1"/>
          </p:cNvSpPr>
          <p:nvPr>
            <p:ph type="subTitle" idx="1"/>
          </p:nvPr>
        </p:nvSpPr>
        <p:spPr>
          <a:xfrm>
            <a:off x="609600" y="4157473"/>
            <a:ext cx="6705600" cy="369332"/>
          </a:xfrm>
        </p:spPr>
        <p:txBody>
          <a:bodyPr/>
          <a:lstStyle/>
          <a:p>
            <a:r>
              <a:rPr lang="en-US" dirty="0"/>
              <a:t>RAGHUNATHAN</a:t>
            </a:r>
          </a:p>
        </p:txBody>
      </p:sp>
      <p:sp>
        <p:nvSpPr>
          <p:cNvPr id="4" name="Footer Placeholder 3"/>
          <p:cNvSpPr>
            <a:spLocks noGrp="1"/>
          </p:cNvSpPr>
          <p:nvPr>
            <p:ph type="ftr" sz="quarter" idx="11"/>
          </p:nvPr>
        </p:nvSpPr>
        <p:spPr/>
        <p:txBody>
          <a:bodyPr/>
          <a:lstStyle/>
          <a:p>
            <a:r>
              <a:rPr lang="en-US" dirty="0"/>
              <a:t>© 2018 Cognizant</a:t>
            </a:r>
          </a:p>
        </p:txBody>
      </p:sp>
    </p:spTree>
    <p:extLst>
      <p:ext uri="{BB962C8B-B14F-4D97-AF65-F5344CB8AC3E}">
        <p14:creationId xmlns:p14="http://schemas.microsoft.com/office/powerpoint/2010/main" val="337776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0165E3-44AA-3ED0-BE38-7481A10A08E0}"/>
              </a:ext>
            </a:extLst>
          </p:cNvPr>
          <p:cNvSpPr>
            <a:spLocks noGrp="1"/>
          </p:cNvSpPr>
          <p:nvPr>
            <p:ph idx="1"/>
          </p:nvPr>
        </p:nvSpPr>
        <p:spPr/>
        <p:txBody>
          <a:bodyPr/>
          <a:lstStyle/>
          <a:p>
            <a:r>
              <a:rPr lang="en-US" b="1" i="0" dirty="0">
                <a:solidFill>
                  <a:srgbClr val="002D4F"/>
                </a:solidFill>
                <a:effectLst/>
                <a:latin typeface="proxima-nova"/>
              </a:rPr>
              <a:t>git fetch</a:t>
            </a:r>
            <a:r>
              <a:rPr lang="en-US" b="0" i="0" dirty="0">
                <a:solidFill>
                  <a:srgbClr val="002D4F"/>
                </a:solidFill>
                <a:effectLst/>
                <a:latin typeface="proxima-nova"/>
              </a:rPr>
              <a:t> really only downloads new data from a remote repository - but it doesn't integrate any of this new data into your working files. Fetch is great for getting a fresh view on all the things that happened in a remote repository.</a:t>
            </a:r>
            <a:endParaRPr lang="en-US" dirty="0"/>
          </a:p>
        </p:txBody>
      </p:sp>
      <p:sp>
        <p:nvSpPr>
          <p:cNvPr id="4" name="Footer Placeholder 3">
            <a:extLst>
              <a:ext uri="{FF2B5EF4-FFF2-40B4-BE49-F238E27FC236}">
                <a16:creationId xmlns:a16="http://schemas.microsoft.com/office/drawing/2014/main" id="{806E3DF9-1ACA-934D-8732-5C2250FFCD42}"/>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787620F6-F76D-71F1-5BDC-8C2BBFA5018C}"/>
              </a:ext>
            </a:extLst>
          </p:cNvPr>
          <p:cNvSpPr>
            <a:spLocks noGrp="1"/>
          </p:cNvSpPr>
          <p:nvPr>
            <p:ph type="sldNum" sz="quarter" idx="12"/>
          </p:nvPr>
        </p:nvSpPr>
        <p:spPr/>
        <p:txBody>
          <a:bodyPr/>
          <a:lstStyle/>
          <a:p>
            <a:fld id="{2EFEF571-C9B4-4D92-A7F7-315B894862A8}" type="slidenum">
              <a:rPr lang="en-US" smtClean="0"/>
              <a:pPr/>
              <a:t>10</a:t>
            </a:fld>
            <a:endParaRPr lang="en-US" dirty="0"/>
          </a:p>
        </p:txBody>
      </p:sp>
      <p:sp>
        <p:nvSpPr>
          <p:cNvPr id="6" name="Rectangle 1">
            <a:extLst>
              <a:ext uri="{FF2B5EF4-FFF2-40B4-BE49-F238E27FC236}">
                <a16:creationId xmlns:a16="http://schemas.microsoft.com/office/drawing/2014/main" id="{7EC473F1-3220-B989-61A9-ED577027D75A}"/>
              </a:ext>
            </a:extLst>
          </p:cNvPr>
          <p:cNvSpPr>
            <a:spLocks noGrp="1" noChangeArrowheads="1"/>
          </p:cNvSpPr>
          <p:nvPr>
            <p:ph type="title"/>
          </p:nvPr>
        </p:nvSpPr>
        <p:spPr bwMode="auto">
          <a:xfrm>
            <a:off x="499872" y="3742007"/>
            <a:ext cx="11180064" cy="1060704"/>
          </a:xfrm>
          <a:prstGeom prst="rect">
            <a:avLst/>
          </a:prstGeom>
          <a:solidFill>
            <a:srgbClr val="3637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21424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FFFFFF"/>
                </a:solidFill>
                <a:effectLst/>
                <a:latin typeface="Courier"/>
              </a:rPr>
              <a:t>$ git fetch origin </a:t>
            </a: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0437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itle 1">
            <a:extLst>
              <a:ext uri="{FF2B5EF4-FFF2-40B4-BE49-F238E27FC236}">
                <a16:creationId xmlns:a16="http://schemas.microsoft.com/office/drawing/2014/main" id="{2AD5CA96-8235-82AF-1245-D504C37A2A63}"/>
              </a:ext>
            </a:extLst>
          </p:cNvPr>
          <p:cNvSpPr>
            <a:spLocks noGrp="1"/>
          </p:cNvSpPr>
          <p:nvPr>
            <p:ph type="title"/>
          </p:nvPr>
        </p:nvSpPr>
        <p:spPr>
          <a:xfrm>
            <a:off x="512064" y="365760"/>
            <a:ext cx="11180064" cy="1060704"/>
          </a:xfrm>
        </p:spPr>
        <p:txBody>
          <a:bodyPr/>
          <a:lstStyle/>
          <a:p>
            <a:endParaRPr lang="en-US" dirty="0"/>
          </a:p>
        </p:txBody>
      </p:sp>
      <p:pic>
        <p:nvPicPr>
          <p:cNvPr id="4098" name="Picture 2" descr="Lightbox">
            <a:extLst>
              <a:ext uri="{FF2B5EF4-FFF2-40B4-BE49-F238E27FC236}">
                <a16:creationId xmlns:a16="http://schemas.microsoft.com/office/drawing/2014/main" id="{6D336008-1AE9-EC2D-037F-1B34912EC46E}"/>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512064" y="2437349"/>
            <a:ext cx="7382256" cy="2915990"/>
          </a:xfrm>
          <a:prstGeom prst="rect">
            <a:avLst/>
          </a:prstGeom>
          <a:solidFill>
            <a:srgbClr val="FFFFFF"/>
          </a:solidFill>
        </p:spPr>
      </p:pic>
      <p:sp>
        <p:nvSpPr>
          <p:cNvPr id="4105" name="Content Placeholder 3">
            <a:extLst>
              <a:ext uri="{FF2B5EF4-FFF2-40B4-BE49-F238E27FC236}">
                <a16:creationId xmlns:a16="http://schemas.microsoft.com/office/drawing/2014/main" id="{F7CBA781-3794-E417-8FDE-9EC175770AE2}"/>
              </a:ext>
            </a:extLst>
          </p:cNvPr>
          <p:cNvSpPr>
            <a:spLocks noGrp="1"/>
          </p:cNvSpPr>
          <p:nvPr>
            <p:ph sz="half" idx="2"/>
          </p:nvPr>
        </p:nvSpPr>
        <p:spPr>
          <a:xfrm>
            <a:off x="8107680" y="1682496"/>
            <a:ext cx="3584448" cy="4425696"/>
          </a:xfrm>
        </p:spPr>
        <p:txBody>
          <a:bodyPr/>
          <a:lstStyle/>
          <a:p>
            <a:endParaRPr lang="en-US"/>
          </a:p>
        </p:txBody>
      </p:sp>
      <p:sp>
        <p:nvSpPr>
          <p:cNvPr id="4" name="Footer Placeholder 3">
            <a:extLst>
              <a:ext uri="{FF2B5EF4-FFF2-40B4-BE49-F238E27FC236}">
                <a16:creationId xmlns:a16="http://schemas.microsoft.com/office/drawing/2014/main" id="{933CB868-9482-8B66-0EE5-62924E56F23A}"/>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5" name="Slide Number Placeholder 4">
            <a:extLst>
              <a:ext uri="{FF2B5EF4-FFF2-40B4-BE49-F238E27FC236}">
                <a16:creationId xmlns:a16="http://schemas.microsoft.com/office/drawing/2014/main" id="{8CD35E0C-240F-1137-86D5-9711ED4841A1}"/>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11</a:t>
            </a:fld>
            <a:endParaRPr lang="en-US"/>
          </a:p>
        </p:txBody>
      </p:sp>
    </p:spTree>
    <p:extLst>
      <p:ext uri="{BB962C8B-B14F-4D97-AF65-F5344CB8AC3E}">
        <p14:creationId xmlns:p14="http://schemas.microsoft.com/office/powerpoint/2010/main" val="3453660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8963F-ABFC-80E2-E910-EC6FF2B11A07}"/>
              </a:ext>
            </a:extLst>
          </p:cNvPr>
          <p:cNvSpPr>
            <a:spLocks noGrp="1"/>
          </p:cNvSpPr>
          <p:nvPr>
            <p:ph type="title"/>
          </p:nvPr>
        </p:nvSpPr>
        <p:spPr>
          <a:xfrm>
            <a:off x="512064" y="365760"/>
            <a:ext cx="11180064" cy="1060704"/>
          </a:xfrm>
        </p:spPr>
        <p:txBody>
          <a:bodyPr vert="horz" lIns="0" tIns="0" rIns="0" bIns="0" rtlCol="0" anchor="t" anchorCtr="0">
            <a:normAutofit/>
          </a:bodyPr>
          <a:lstStyle/>
          <a:p>
            <a:r>
              <a:rPr lang="en-US" kern="1200">
                <a:latin typeface="Arial" panose="020B0604020202020204" pitchFamily="34" charset="0"/>
                <a:ea typeface="+mj-ea"/>
                <a:cs typeface="Arial" panose="020B0604020202020204" pitchFamily="34" charset="0"/>
              </a:rPr>
              <a:t>Git stash </a:t>
            </a:r>
          </a:p>
        </p:txBody>
      </p:sp>
      <p:sp>
        <p:nvSpPr>
          <p:cNvPr id="9" name="Rectangle 3">
            <a:extLst>
              <a:ext uri="{FF2B5EF4-FFF2-40B4-BE49-F238E27FC236}">
                <a16:creationId xmlns:a16="http://schemas.microsoft.com/office/drawing/2014/main" id="{C326AD9A-87A6-1738-86F3-5AFF68A635D6}"/>
              </a:ext>
            </a:extLst>
          </p:cNvPr>
          <p:cNvSpPr>
            <a:spLocks noChangeArrowheads="1"/>
          </p:cNvSpPr>
          <p:nvPr/>
        </p:nvSpPr>
        <p:spPr bwMode="auto">
          <a:xfrm>
            <a:off x="512064" y="1682496"/>
            <a:ext cx="5482336" cy="4425696"/>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0" rIns="0" bIns="0" numCol="1" rtlCol="0"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1219170" eaLnBrk="1" fontAlgn="base" hangingPunct="1">
              <a:spcBef>
                <a:spcPct val="0"/>
              </a:spcBef>
              <a:spcAft>
                <a:spcPts val="600"/>
              </a:spcAft>
              <a:buClrTx/>
              <a:buSzTx/>
              <a:buFontTx/>
              <a:buNone/>
              <a:tabLst/>
            </a:pPr>
            <a:r>
              <a:rPr kumimoji="0" lang="en-US" altLang="en-US" sz="2400" b="0" i="0" u="none" strike="noStrike" cap="none" normalizeH="0" baseline="0">
                <a:ln>
                  <a:noFill/>
                </a:ln>
                <a:solidFill>
                  <a:schemeClr val="tx2"/>
                </a:solidFill>
                <a:effectLst/>
                <a:cs typeface="Arial" panose="020B0604020202020204" pitchFamily="34" charset="0"/>
              </a:rPr>
              <a:t>$ git stash </a:t>
            </a:r>
          </a:p>
          <a:p>
            <a:pPr marL="0" marR="0" lvl="0" indent="0" defTabSz="1219170" eaLnBrk="1" fontAlgn="base" hangingPunct="1">
              <a:spcBef>
                <a:spcPct val="0"/>
              </a:spcBef>
              <a:spcAft>
                <a:spcPts val="600"/>
              </a:spcAft>
              <a:buClrTx/>
              <a:buSzTx/>
              <a:buFontTx/>
              <a:buNone/>
              <a:tabLst/>
            </a:pPr>
            <a:r>
              <a:rPr kumimoji="0" lang="en-US" altLang="en-US" sz="2400" b="0" i="0" u="none" strike="noStrike" cap="none" normalizeH="0" baseline="0">
                <a:ln>
                  <a:noFill/>
                </a:ln>
                <a:solidFill>
                  <a:schemeClr val="tx2"/>
                </a:solidFill>
                <a:effectLst/>
                <a:cs typeface="Arial" panose="020B0604020202020204" pitchFamily="34" charset="0"/>
              </a:rPr>
              <a:t>And you can view all of your stashes with the following command </a:t>
            </a:r>
          </a:p>
          <a:p>
            <a:pPr marL="0" marR="0" lvl="0" indent="0" defTabSz="1219170" eaLnBrk="1" fontAlgn="base" hangingPunct="1">
              <a:spcBef>
                <a:spcPct val="0"/>
              </a:spcBef>
              <a:spcAft>
                <a:spcPts val="600"/>
              </a:spcAft>
              <a:buClrTx/>
              <a:buSzTx/>
              <a:buFontTx/>
              <a:buNone/>
              <a:tabLst/>
            </a:pPr>
            <a:r>
              <a:rPr kumimoji="0" lang="en-US" altLang="en-US" sz="2400" b="0" i="0" u="none" strike="noStrike" cap="none" normalizeH="0" baseline="0">
                <a:ln>
                  <a:noFill/>
                </a:ln>
                <a:solidFill>
                  <a:schemeClr val="tx2"/>
                </a:solidFill>
                <a:effectLst/>
                <a:cs typeface="Arial" panose="020B0604020202020204" pitchFamily="34" charset="0"/>
              </a:rPr>
              <a:t>$ git stash list </a:t>
            </a:r>
          </a:p>
          <a:p>
            <a:pPr marL="0" marR="0" lvl="0" indent="0" defTabSz="1219170" eaLnBrk="1" fontAlgn="base" hangingPunct="1">
              <a:spcBef>
                <a:spcPct val="0"/>
              </a:spcBef>
              <a:spcAft>
                <a:spcPts val="600"/>
              </a:spcAft>
              <a:buClrTx/>
              <a:buSzTx/>
              <a:buFontTx/>
              <a:buNone/>
              <a:tabLst/>
            </a:pPr>
            <a:r>
              <a:rPr kumimoji="0" lang="en-US" altLang="en-US" sz="2400" b="0" i="0" u="none" strike="noStrike" cap="none" normalizeH="0" baseline="0">
                <a:ln>
                  <a:noFill/>
                </a:ln>
                <a:solidFill>
                  <a:schemeClr val="tx2"/>
                </a:solidFill>
                <a:effectLst/>
                <a:cs typeface="Arial" panose="020B0604020202020204" pitchFamily="34" charset="0"/>
              </a:rPr>
              <a:t>And if you need a apply a stash to a branch, simply use apply </a:t>
            </a:r>
          </a:p>
          <a:p>
            <a:pPr marL="0" marR="0" lvl="0" indent="0" defTabSz="1219170" eaLnBrk="1" fontAlgn="base" hangingPunct="1">
              <a:spcBef>
                <a:spcPct val="0"/>
              </a:spcBef>
              <a:spcAft>
                <a:spcPts val="600"/>
              </a:spcAft>
              <a:buClrTx/>
              <a:buSzTx/>
              <a:buFontTx/>
              <a:buNone/>
              <a:tabLst/>
            </a:pPr>
            <a:r>
              <a:rPr kumimoji="0" lang="en-US" altLang="en-US" sz="2400" b="0" i="0" u="none" strike="noStrike" cap="none" normalizeH="0" baseline="0">
                <a:ln>
                  <a:noFill/>
                </a:ln>
                <a:solidFill>
                  <a:schemeClr val="tx2"/>
                </a:solidFill>
                <a:effectLst/>
                <a:cs typeface="Arial" panose="020B0604020202020204" pitchFamily="34" charset="0"/>
              </a:rPr>
              <a:t>$ git stash apply </a:t>
            </a:r>
          </a:p>
        </p:txBody>
      </p:sp>
      <p:sp>
        <p:nvSpPr>
          <p:cNvPr id="3" name="Content Placeholder 2">
            <a:extLst>
              <a:ext uri="{FF2B5EF4-FFF2-40B4-BE49-F238E27FC236}">
                <a16:creationId xmlns:a16="http://schemas.microsoft.com/office/drawing/2014/main" id="{B42BE4EC-ED33-644A-2C22-CF89C3CDB5A9}"/>
              </a:ext>
            </a:extLst>
          </p:cNvPr>
          <p:cNvSpPr>
            <a:spLocks noGrp="1"/>
          </p:cNvSpPr>
          <p:nvPr>
            <p:ph sz="half" idx="2"/>
          </p:nvPr>
        </p:nvSpPr>
        <p:spPr>
          <a:xfrm>
            <a:off x="6205728" y="1682496"/>
            <a:ext cx="5486400" cy="4425696"/>
          </a:xfrm>
        </p:spPr>
        <p:txBody>
          <a:bodyPr vert="horz" lIns="0" tIns="0" rIns="0" bIns="0" rtlCol="0">
            <a:normAutofit/>
          </a:bodyPr>
          <a:lstStyle/>
          <a:p>
            <a:r>
              <a:rPr lang="en-US" b="0" i="0">
                <a:effectLst/>
              </a:rPr>
              <a:t>This Git command temporarily stores your modified files. You can work in stashed with the following Git command</a:t>
            </a:r>
          </a:p>
          <a:p>
            <a:endParaRPr lang="en-US"/>
          </a:p>
          <a:p>
            <a:endParaRPr lang="en-US" dirty="0"/>
          </a:p>
        </p:txBody>
      </p:sp>
      <p:sp>
        <p:nvSpPr>
          <p:cNvPr id="5" name="Footer Placeholder 4">
            <a:extLst>
              <a:ext uri="{FF2B5EF4-FFF2-40B4-BE49-F238E27FC236}">
                <a16:creationId xmlns:a16="http://schemas.microsoft.com/office/drawing/2014/main" id="{6C5C8113-7E2E-D7A0-EA40-D329E3BEB95C}"/>
              </a:ext>
            </a:extLst>
          </p:cNvPr>
          <p:cNvSpPr>
            <a:spLocks noGrp="1"/>
          </p:cNvSpPr>
          <p:nvPr>
            <p:ph type="ftr" sz="quarter" idx="11"/>
          </p:nvPr>
        </p:nvSpPr>
        <p:spPr>
          <a:xfrm>
            <a:off x="853440" y="6400800"/>
            <a:ext cx="6096000" cy="207264"/>
          </a:xfrm>
        </p:spPr>
        <p:txBody>
          <a:bodyPr vert="horz" lIns="0" tIns="0" rIns="0" bIns="0" rtlCol="0" anchor="ctr">
            <a:normAutofit/>
          </a:bodyPr>
          <a:lstStyle/>
          <a:p>
            <a:pPr>
              <a:spcAft>
                <a:spcPts val="600"/>
              </a:spcAft>
            </a:pPr>
            <a:r>
              <a:rPr lang="en-US" kern="1200">
                <a:latin typeface="+mn-lt"/>
                <a:ea typeface="+mn-ea"/>
                <a:cs typeface="+mn-cs"/>
              </a:rPr>
              <a:t>© 2018 Cognizant</a:t>
            </a:r>
          </a:p>
        </p:txBody>
      </p:sp>
      <p:sp>
        <p:nvSpPr>
          <p:cNvPr id="6" name="Slide Number Placeholder 5">
            <a:extLst>
              <a:ext uri="{FF2B5EF4-FFF2-40B4-BE49-F238E27FC236}">
                <a16:creationId xmlns:a16="http://schemas.microsoft.com/office/drawing/2014/main" id="{10FF2A35-05F2-6193-836E-C9294DEC5415}"/>
              </a:ext>
            </a:extLst>
          </p:cNvPr>
          <p:cNvSpPr>
            <a:spLocks noGrp="1"/>
          </p:cNvSpPr>
          <p:nvPr>
            <p:ph type="sldNum" sz="quarter" idx="12"/>
          </p:nvPr>
        </p:nvSpPr>
        <p:spPr>
          <a:xfrm>
            <a:off x="512064" y="6400800"/>
            <a:ext cx="304800" cy="207264"/>
          </a:xfrm>
        </p:spPr>
        <p:txBody>
          <a:bodyPr vert="horz" lIns="0" tIns="0" rIns="0" bIns="0" rtlCol="0" anchor="ctr">
            <a:normAutofit/>
          </a:bodyPr>
          <a:lstStyle/>
          <a:p>
            <a:pPr>
              <a:spcAft>
                <a:spcPts val="600"/>
              </a:spcAft>
            </a:pPr>
            <a:fld id="{2EFEF571-C9B4-4D92-A7F7-315B894862A8}" type="slidenum">
              <a:rPr lang="en-US" smtClean="0"/>
              <a:pPr>
                <a:spcAft>
                  <a:spcPts val="600"/>
                </a:spcAft>
              </a:pPr>
              <a:t>12</a:t>
            </a:fld>
            <a:endParaRPr lang="en-US"/>
          </a:p>
        </p:txBody>
      </p:sp>
    </p:spTree>
    <p:extLst>
      <p:ext uri="{BB962C8B-B14F-4D97-AF65-F5344CB8AC3E}">
        <p14:creationId xmlns:p14="http://schemas.microsoft.com/office/powerpoint/2010/main" val="206795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58859-3380-C194-DB5E-336ADC8D6704}"/>
              </a:ext>
            </a:extLst>
          </p:cNvPr>
          <p:cNvSpPr>
            <a:spLocks noGrp="1"/>
          </p:cNvSpPr>
          <p:nvPr>
            <p:ph type="title"/>
          </p:nvPr>
        </p:nvSpPr>
        <p:spPr>
          <a:xfrm>
            <a:off x="512064" y="365760"/>
            <a:ext cx="11180064" cy="1060704"/>
          </a:xfrm>
        </p:spPr>
        <p:txBody>
          <a:bodyPr anchor="t">
            <a:normAutofit/>
          </a:bodyPr>
          <a:lstStyle/>
          <a:p>
            <a:r>
              <a:rPr lang="en-US" b="1" i="0">
                <a:effectLst/>
              </a:rPr>
              <a:t>git push</a:t>
            </a:r>
            <a:br>
              <a:rPr lang="en-US" b="1" i="0">
                <a:effectLst/>
              </a:rPr>
            </a:br>
            <a:endParaRPr lang="en-US" dirty="0"/>
          </a:p>
        </p:txBody>
      </p:sp>
      <p:sp>
        <p:nvSpPr>
          <p:cNvPr id="7" name="Rectangle 1">
            <a:extLst>
              <a:ext uri="{FF2B5EF4-FFF2-40B4-BE49-F238E27FC236}">
                <a16:creationId xmlns:a16="http://schemas.microsoft.com/office/drawing/2014/main" id="{AC1DB3AF-8240-0F1B-97AD-EF78C0DA3174}"/>
              </a:ext>
            </a:extLst>
          </p:cNvPr>
          <p:cNvSpPr>
            <a:spLocks noGrp="1" noChangeArrowheads="1"/>
          </p:cNvSpPr>
          <p:nvPr>
            <p:ph sz="half" idx="1"/>
          </p:nvPr>
        </p:nvSpPr>
        <p:spPr bwMode="auto">
          <a:xfrm>
            <a:off x="512064" y="1682496"/>
            <a:ext cx="7382256"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a:ln>
                  <a:noFill/>
                </a:ln>
                <a:solidFill>
                  <a:schemeClr val="tx2"/>
                </a:solidFill>
                <a:effectLst/>
              </a:rPr>
              <a:t>$ git push -u &lt;short_name&gt; &lt;your_branch_name&gt;</a:t>
            </a:r>
          </a:p>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a:ln>
                  <a:noFill/>
                </a:ln>
                <a:solidFill>
                  <a:schemeClr val="tx2"/>
                </a:solidFill>
                <a:effectLst/>
              </a:rPr>
              <a:t>Example </a:t>
            </a:r>
            <a:endParaRPr kumimoji="0" lang="en-US" altLang="en-US" sz="2200" b="0" i="0" u="none" strike="noStrike" cap="none" normalizeH="0" baseline="0">
              <a:ln>
                <a:noFill/>
              </a:ln>
              <a:solidFill>
                <a:schemeClr val="tx2"/>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a:ln>
                  <a:noFill/>
                </a:ln>
                <a:solidFill>
                  <a:schemeClr val="tx2"/>
                </a:solidFill>
                <a:effectLst/>
              </a:rPr>
              <a:t>$ git push -u origin feature_branch</a:t>
            </a:r>
          </a:p>
          <a:p>
            <a:pPr marL="0" marR="0" lvl="0" indent="0" defTabSz="914400" rtl="0" eaLnBrk="0" fontAlgn="base" latinLnBrk="0" hangingPunct="0">
              <a:spcBef>
                <a:spcPct val="0"/>
              </a:spcBef>
              <a:spcAft>
                <a:spcPts val="600"/>
              </a:spcAft>
              <a:buClrTx/>
              <a:buSzTx/>
              <a:buFontTx/>
              <a:buNone/>
              <a:tabLst/>
            </a:pPr>
            <a:br>
              <a:rPr kumimoji="0" lang="en-US" altLang="en-US" sz="2200" b="0" i="0" u="none" strike="noStrike" cap="none" normalizeH="0" baseline="0">
                <a:ln>
                  <a:noFill/>
                </a:ln>
                <a:solidFill>
                  <a:schemeClr val="tx2"/>
                </a:solidFill>
                <a:effectLst/>
              </a:rPr>
            </a:br>
            <a:r>
              <a:rPr kumimoji="0" lang="en-US" altLang="en-US" sz="2200" b="0" i="0" u="none" strike="noStrike" cap="none" normalizeH="0" baseline="0">
                <a:ln>
                  <a:noFill/>
                </a:ln>
                <a:solidFill>
                  <a:schemeClr val="tx2"/>
                </a:solidFill>
                <a:effectLst/>
              </a:rPr>
              <a:t>You should have origin and upstream set up before you use Git push. And here is the command to set up upstream.</a:t>
            </a:r>
          </a:p>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a:ln>
                  <a:noFill/>
                </a:ln>
                <a:solidFill>
                  <a:schemeClr val="tx2"/>
                </a:solidFill>
                <a:effectLst/>
              </a:rPr>
              <a:t>Usage </a:t>
            </a:r>
            <a:endParaRPr kumimoji="0" lang="en-US" altLang="en-US" sz="2200" b="0" i="0" u="none" strike="noStrike" cap="none" normalizeH="0" baseline="0">
              <a:ln>
                <a:noFill/>
              </a:ln>
              <a:solidFill>
                <a:schemeClr val="tx2"/>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a:ln>
                  <a:noFill/>
                </a:ln>
                <a:solidFill>
                  <a:schemeClr val="tx2"/>
                </a:solidFill>
                <a:effectLst/>
              </a:rPr>
              <a:t>$ git push --set-upstream &lt;short_name&gt; &lt;branch_name&gt;</a:t>
            </a:r>
          </a:p>
          <a:p>
            <a:pPr marL="0" marR="0" lvl="0" indent="0" defTabSz="914400" rtl="0" eaLnBrk="0" fontAlgn="base" latinLnBrk="0" hangingPunct="0">
              <a:spcBef>
                <a:spcPct val="0"/>
              </a:spcBef>
              <a:spcAft>
                <a:spcPts val="600"/>
              </a:spcAft>
              <a:buClrTx/>
              <a:buSzTx/>
              <a:buFontTx/>
              <a:buNone/>
              <a:tabLst/>
            </a:pPr>
            <a:r>
              <a:rPr kumimoji="0" lang="en-US" altLang="en-US" sz="2200" b="1" i="0" u="none" strike="noStrike" cap="none" normalizeH="0" baseline="0">
                <a:ln>
                  <a:noFill/>
                </a:ln>
                <a:solidFill>
                  <a:schemeClr val="tx2"/>
                </a:solidFill>
                <a:effectLst/>
              </a:rPr>
              <a:t>Example </a:t>
            </a:r>
            <a:endParaRPr kumimoji="0" lang="en-US" altLang="en-US" sz="2200" b="0" i="0" u="none" strike="noStrike" cap="none" normalizeH="0" baseline="0">
              <a:ln>
                <a:noFill/>
              </a:ln>
              <a:solidFill>
                <a:schemeClr val="tx2"/>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sz="2200" b="0" i="0" u="none" strike="noStrike" cap="none" normalizeH="0" baseline="0">
                <a:ln>
                  <a:noFill/>
                </a:ln>
                <a:solidFill>
                  <a:schemeClr val="tx2"/>
                </a:solidFill>
                <a:effectLst/>
              </a:rPr>
              <a:t>$ git push --set-upstream origin feature_branch</a:t>
            </a:r>
          </a:p>
        </p:txBody>
      </p:sp>
      <p:sp>
        <p:nvSpPr>
          <p:cNvPr id="4" name="Content Placeholder 3">
            <a:extLst>
              <a:ext uri="{FF2B5EF4-FFF2-40B4-BE49-F238E27FC236}">
                <a16:creationId xmlns:a16="http://schemas.microsoft.com/office/drawing/2014/main" id="{3E54CDDE-0335-8A2F-B01E-7D9ED9C97A0B}"/>
              </a:ext>
            </a:extLst>
          </p:cNvPr>
          <p:cNvSpPr>
            <a:spLocks noGrp="1"/>
          </p:cNvSpPr>
          <p:nvPr>
            <p:ph sz="half" idx="2"/>
          </p:nvPr>
        </p:nvSpPr>
        <p:spPr>
          <a:xfrm>
            <a:off x="8107680" y="1682496"/>
            <a:ext cx="3584448" cy="4425696"/>
          </a:xfrm>
        </p:spPr>
        <p:txBody>
          <a:bodyPr>
            <a:normAutofit/>
          </a:bodyPr>
          <a:lstStyle/>
          <a:p>
            <a:r>
              <a:rPr lang="en-US" b="0" i="0">
                <a:effectLst/>
              </a:rPr>
              <a:t>Once you are connected with the remote repository (with the help of the git remote command), it's time to push your changes to that repository.</a:t>
            </a:r>
            <a:endParaRPr lang="en-US" dirty="0"/>
          </a:p>
        </p:txBody>
      </p:sp>
      <p:sp>
        <p:nvSpPr>
          <p:cNvPr id="5" name="Footer Placeholder 4">
            <a:extLst>
              <a:ext uri="{FF2B5EF4-FFF2-40B4-BE49-F238E27FC236}">
                <a16:creationId xmlns:a16="http://schemas.microsoft.com/office/drawing/2014/main" id="{4908B214-43B9-0CFB-E911-B6356C8F9248}"/>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4DD6E76A-2165-9CC6-B7E5-8960CBCB658D}"/>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13</a:t>
            </a:fld>
            <a:endParaRPr lang="en-US"/>
          </a:p>
        </p:txBody>
      </p:sp>
    </p:spTree>
    <p:extLst>
      <p:ext uri="{BB962C8B-B14F-4D97-AF65-F5344CB8AC3E}">
        <p14:creationId xmlns:p14="http://schemas.microsoft.com/office/powerpoint/2010/main" val="3198945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4AC9-0F6E-637C-69BC-CE43B7682632}"/>
              </a:ext>
            </a:extLst>
          </p:cNvPr>
          <p:cNvSpPr>
            <a:spLocks noGrp="1"/>
          </p:cNvSpPr>
          <p:nvPr>
            <p:ph type="title"/>
          </p:nvPr>
        </p:nvSpPr>
        <p:spPr>
          <a:xfrm>
            <a:off x="512064" y="365760"/>
            <a:ext cx="11180064" cy="1060704"/>
          </a:xfrm>
        </p:spPr>
        <p:txBody>
          <a:bodyPr anchor="t">
            <a:normAutofit/>
          </a:bodyPr>
          <a:lstStyle/>
          <a:p>
            <a:r>
              <a:rPr lang="en-US" dirty="0"/>
              <a:t>Git remote</a:t>
            </a:r>
          </a:p>
        </p:txBody>
      </p:sp>
      <p:sp>
        <p:nvSpPr>
          <p:cNvPr id="7" name="Rectangle 1">
            <a:extLst>
              <a:ext uri="{FF2B5EF4-FFF2-40B4-BE49-F238E27FC236}">
                <a16:creationId xmlns:a16="http://schemas.microsoft.com/office/drawing/2014/main" id="{BF6AF49E-BDB2-1498-2AF6-E4540C955853}"/>
              </a:ext>
            </a:extLst>
          </p:cNvPr>
          <p:cNvSpPr>
            <a:spLocks noGrp="1" noChangeArrowheads="1"/>
          </p:cNvSpPr>
          <p:nvPr>
            <p:ph sz="half" idx="1"/>
          </p:nvPr>
        </p:nvSpPr>
        <p:spPr bwMode="auto">
          <a:xfrm>
            <a:off x="6209792" y="1682496"/>
            <a:ext cx="5482336"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a:ln>
                  <a:noFill/>
                </a:ln>
                <a:solidFill>
                  <a:schemeClr val="tx2"/>
                </a:solidFill>
                <a:effectLst/>
              </a:rPr>
              <a:t>Usage </a:t>
            </a:r>
            <a:endParaRPr kumimoji="0" lang="en-US" altLang="en-US" b="0" i="0" u="none" strike="noStrike" cap="none" normalizeH="0" baseline="0">
              <a:ln>
                <a:noFill/>
              </a:ln>
              <a:solidFill>
                <a:schemeClr val="tx2"/>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remote add &lt;shortname&gt; &lt;url&gt;</a:t>
            </a:r>
          </a:p>
          <a:p>
            <a:pPr marL="0" marR="0" lvl="0" indent="0" defTabSz="914400" rtl="0" eaLnBrk="0" fontAlgn="base" latinLnBrk="0" hangingPunct="0">
              <a:spcBef>
                <a:spcPct val="0"/>
              </a:spcBef>
              <a:spcAft>
                <a:spcPts val="600"/>
              </a:spcAft>
              <a:buClrTx/>
              <a:buSzTx/>
              <a:buFontTx/>
              <a:buNone/>
              <a:tabLst/>
            </a:pPr>
            <a:br>
              <a:rPr kumimoji="0" lang="en-US" altLang="en-US" b="1" i="0" u="none" strike="noStrike" cap="none" normalizeH="0" baseline="0">
                <a:ln>
                  <a:noFill/>
                </a:ln>
                <a:solidFill>
                  <a:schemeClr val="tx2"/>
                </a:solidFill>
                <a:effectLst/>
              </a:rPr>
            </a:br>
            <a:r>
              <a:rPr kumimoji="0" lang="en-US" altLang="en-US" b="1" i="0" u="none" strike="noStrike" cap="none" normalizeH="0" baseline="0">
                <a:ln>
                  <a:noFill/>
                </a:ln>
                <a:solidFill>
                  <a:schemeClr val="tx2"/>
                </a:solidFill>
                <a:effectLst/>
              </a:rPr>
              <a:t>Example</a:t>
            </a:r>
            <a:endParaRPr kumimoji="0" lang="en-US" altLang="en-US" b="0" i="0" u="none" strike="noStrike" cap="none" normalizeH="0" baseline="0">
              <a:ln>
                <a:noFill/>
              </a:ln>
              <a:solidFill>
                <a:schemeClr val="tx2"/>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remote add origin https://dev.azure.com/aCompiler/_git/DemoProject</a:t>
            </a:r>
          </a:p>
        </p:txBody>
      </p:sp>
      <p:sp>
        <p:nvSpPr>
          <p:cNvPr id="4" name="Content Placeholder 3">
            <a:extLst>
              <a:ext uri="{FF2B5EF4-FFF2-40B4-BE49-F238E27FC236}">
                <a16:creationId xmlns:a16="http://schemas.microsoft.com/office/drawing/2014/main" id="{C406FCB0-982D-6A14-7494-14C6F3D8A6C3}"/>
              </a:ext>
            </a:extLst>
          </p:cNvPr>
          <p:cNvSpPr>
            <a:spLocks noGrp="1"/>
          </p:cNvSpPr>
          <p:nvPr>
            <p:ph sz="half" idx="2"/>
          </p:nvPr>
        </p:nvSpPr>
        <p:spPr>
          <a:xfrm>
            <a:off x="512064" y="1682496"/>
            <a:ext cx="5486400" cy="4425696"/>
          </a:xfrm>
        </p:spPr>
        <p:txBody>
          <a:bodyPr>
            <a:normAutofit/>
          </a:bodyPr>
          <a:lstStyle/>
          <a:p>
            <a:r>
              <a:rPr lang="en-US" b="0" i="0">
                <a:effectLst/>
              </a:rPr>
              <a:t>Git remote command acts like a border, and If you need to connect with the outside world, you have to use the Git remote command. This command will connect your local repository to the remote.</a:t>
            </a:r>
            <a:endParaRPr lang="en-US" dirty="0"/>
          </a:p>
        </p:txBody>
      </p:sp>
      <p:sp>
        <p:nvSpPr>
          <p:cNvPr id="5" name="Footer Placeholder 4">
            <a:extLst>
              <a:ext uri="{FF2B5EF4-FFF2-40B4-BE49-F238E27FC236}">
                <a16:creationId xmlns:a16="http://schemas.microsoft.com/office/drawing/2014/main" id="{5A822135-E390-EA2C-3839-22C63113E96B}"/>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1329DA3C-1DE3-E3B4-2C83-A1EB6942291F}"/>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14</a:t>
            </a:fld>
            <a:endParaRPr lang="en-US"/>
          </a:p>
        </p:txBody>
      </p:sp>
    </p:spTree>
    <p:extLst>
      <p:ext uri="{BB962C8B-B14F-4D97-AF65-F5344CB8AC3E}">
        <p14:creationId xmlns:p14="http://schemas.microsoft.com/office/powerpoint/2010/main" val="1719966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AABE-9DC6-07BA-029F-19995F1CF44D}"/>
              </a:ext>
            </a:extLst>
          </p:cNvPr>
          <p:cNvSpPr>
            <a:spLocks noGrp="1"/>
          </p:cNvSpPr>
          <p:nvPr>
            <p:ph type="title"/>
          </p:nvPr>
        </p:nvSpPr>
        <p:spPr>
          <a:xfrm>
            <a:off x="512064" y="365760"/>
            <a:ext cx="11180064" cy="1060704"/>
          </a:xfrm>
        </p:spPr>
        <p:txBody>
          <a:bodyPr anchor="t">
            <a:normAutofit/>
          </a:bodyPr>
          <a:lstStyle/>
          <a:p>
            <a:r>
              <a:rPr lang="en-US" b="1" i="0">
                <a:effectLst/>
              </a:rPr>
              <a:t>git checkout</a:t>
            </a:r>
            <a:br>
              <a:rPr lang="en-US" b="1" i="0">
                <a:effectLst/>
              </a:rPr>
            </a:br>
            <a:endParaRPr lang="en-US" dirty="0"/>
          </a:p>
        </p:txBody>
      </p:sp>
      <p:sp>
        <p:nvSpPr>
          <p:cNvPr id="3" name="Content Placeholder 2">
            <a:extLst>
              <a:ext uri="{FF2B5EF4-FFF2-40B4-BE49-F238E27FC236}">
                <a16:creationId xmlns:a16="http://schemas.microsoft.com/office/drawing/2014/main" id="{B07B9FC5-0B29-56C0-804C-82A4663D274A}"/>
              </a:ext>
            </a:extLst>
          </p:cNvPr>
          <p:cNvSpPr>
            <a:spLocks noGrp="1"/>
          </p:cNvSpPr>
          <p:nvPr>
            <p:ph sz="half" idx="1"/>
          </p:nvPr>
        </p:nvSpPr>
        <p:spPr>
          <a:xfrm>
            <a:off x="512064" y="1682496"/>
            <a:ext cx="3584448" cy="4425696"/>
          </a:xfrm>
        </p:spPr>
        <p:txBody>
          <a:bodyPr>
            <a:normAutofit/>
          </a:bodyPr>
          <a:lstStyle/>
          <a:p>
            <a:pPr marL="0" indent="0">
              <a:buNone/>
            </a:pPr>
            <a:r>
              <a:rPr lang="en-US" b="0" i="0">
                <a:effectLst/>
              </a:rPr>
              <a:t>This Git command is used to switch between branches. This is one of the powerful git commands and can use used as a </a:t>
            </a:r>
            <a:r>
              <a:rPr lang="en-US" b="0" i="0" err="1">
                <a:effectLst/>
              </a:rPr>
              <a:t>swiss</a:t>
            </a:r>
            <a:r>
              <a:rPr lang="en-US" b="0" i="0">
                <a:effectLst/>
              </a:rPr>
              <a:t> knife, </a:t>
            </a:r>
            <a:endParaRPr lang="en-US" dirty="0"/>
          </a:p>
        </p:txBody>
      </p:sp>
      <p:sp>
        <p:nvSpPr>
          <p:cNvPr id="7" name="Rectangle 1">
            <a:extLst>
              <a:ext uri="{FF2B5EF4-FFF2-40B4-BE49-F238E27FC236}">
                <a16:creationId xmlns:a16="http://schemas.microsoft.com/office/drawing/2014/main" id="{80CCA76E-6C66-3070-5AE4-E730F1A46D19}"/>
              </a:ext>
            </a:extLst>
          </p:cNvPr>
          <p:cNvSpPr>
            <a:spLocks noGrp="1" noChangeArrowheads="1"/>
          </p:cNvSpPr>
          <p:nvPr>
            <p:ph sz="half" idx="2"/>
          </p:nvPr>
        </p:nvSpPr>
        <p:spPr bwMode="auto">
          <a:xfrm>
            <a:off x="4309872" y="1682496"/>
            <a:ext cx="7382256"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a:ln>
                  <a:noFill/>
                </a:ln>
                <a:solidFill>
                  <a:schemeClr val="tx2"/>
                </a:solidFill>
                <a:effectLst/>
              </a:rPr>
              <a:t>Usage</a:t>
            </a:r>
            <a:endParaRPr kumimoji="0" lang="en-US" altLang="en-US" b="0" i="0" u="none" strike="noStrike" cap="none" normalizeH="0" baseline="0">
              <a:ln>
                <a:noFill/>
              </a:ln>
              <a:solidFill>
                <a:schemeClr val="tx2"/>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checkout &lt;branch_name&gt;</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Also, you can create and checkout to a branch in a single like, here is the usage for that </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checkout -b &lt;your_new_branch_name&gt;</a:t>
            </a:r>
          </a:p>
        </p:txBody>
      </p:sp>
      <p:sp>
        <p:nvSpPr>
          <p:cNvPr id="5" name="Footer Placeholder 4">
            <a:extLst>
              <a:ext uri="{FF2B5EF4-FFF2-40B4-BE49-F238E27FC236}">
                <a16:creationId xmlns:a16="http://schemas.microsoft.com/office/drawing/2014/main" id="{45332C1C-84A9-3639-80E9-3B1127916443}"/>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B2225C37-1C47-7BF7-AE92-F576A31F80DE}"/>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15</a:t>
            </a:fld>
            <a:endParaRPr lang="en-US"/>
          </a:p>
        </p:txBody>
      </p:sp>
    </p:spTree>
    <p:extLst>
      <p:ext uri="{BB962C8B-B14F-4D97-AF65-F5344CB8AC3E}">
        <p14:creationId xmlns:p14="http://schemas.microsoft.com/office/powerpoint/2010/main" val="174052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16C54-72E4-5E00-2ED7-8D9412DC868B}"/>
              </a:ext>
            </a:extLst>
          </p:cNvPr>
          <p:cNvSpPr>
            <a:spLocks noGrp="1"/>
          </p:cNvSpPr>
          <p:nvPr>
            <p:ph type="title"/>
          </p:nvPr>
        </p:nvSpPr>
        <p:spPr>
          <a:xfrm>
            <a:off x="512064" y="365760"/>
            <a:ext cx="11180064" cy="1060704"/>
          </a:xfrm>
        </p:spPr>
        <p:txBody>
          <a:bodyPr anchor="t">
            <a:normAutofit/>
          </a:bodyPr>
          <a:lstStyle/>
          <a:p>
            <a:r>
              <a:rPr lang="en-US" b="1" i="0">
                <a:effectLst/>
              </a:rPr>
              <a:t>git branch</a:t>
            </a:r>
            <a:br>
              <a:rPr lang="en-US" b="1" i="0">
                <a:effectLst/>
              </a:rPr>
            </a:br>
            <a:endParaRPr lang="en-US" dirty="0"/>
          </a:p>
        </p:txBody>
      </p:sp>
      <p:sp>
        <p:nvSpPr>
          <p:cNvPr id="7" name="Rectangle 1">
            <a:extLst>
              <a:ext uri="{FF2B5EF4-FFF2-40B4-BE49-F238E27FC236}">
                <a16:creationId xmlns:a16="http://schemas.microsoft.com/office/drawing/2014/main" id="{77A2F15B-1848-3910-5A61-D5E2F9147528}"/>
              </a:ext>
            </a:extLst>
          </p:cNvPr>
          <p:cNvSpPr>
            <a:spLocks noGrp="1" noChangeArrowheads="1"/>
          </p:cNvSpPr>
          <p:nvPr>
            <p:ph sz="half" idx="1"/>
          </p:nvPr>
        </p:nvSpPr>
        <p:spPr bwMode="auto">
          <a:xfrm>
            <a:off x="512064" y="1682496"/>
            <a:ext cx="5486400"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a:ln>
                  <a:noFill/>
                </a:ln>
                <a:solidFill>
                  <a:schemeClr val="tx2"/>
                </a:solidFill>
                <a:effectLst/>
              </a:rPr>
              <a:t>Usage </a:t>
            </a:r>
            <a:endParaRPr kumimoji="0" lang="en-US" altLang="en-US" b="0" i="0" u="none" strike="noStrike" cap="none" normalizeH="0" baseline="0">
              <a:ln>
                <a:noFill/>
              </a:ln>
              <a:solidFill>
                <a:schemeClr val="tx2"/>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(i) To list all branches:</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branch </a:t>
            </a:r>
          </a:p>
          <a:p>
            <a:pPr marL="0" marR="0" lvl="0" indent="0"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2"/>
                </a:solidFill>
                <a:effectLst/>
              </a:rPr>
            </a:br>
            <a:r>
              <a:rPr kumimoji="0" lang="en-US" altLang="en-US" b="0" i="0" u="none" strike="noStrike" cap="none" normalizeH="0" baseline="0">
                <a:ln>
                  <a:noFill/>
                </a:ln>
                <a:solidFill>
                  <a:schemeClr val="tx2"/>
                </a:solidFill>
                <a:effectLst/>
              </a:rPr>
              <a:t>(ii) To create a new branch:</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branch &lt;branch_name&gt;</a:t>
            </a:r>
          </a:p>
          <a:p>
            <a:pPr marL="0" marR="0" lvl="0" indent="0"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2"/>
                </a:solidFill>
                <a:effectLst/>
              </a:rPr>
            </a:br>
            <a:r>
              <a:rPr kumimoji="0" lang="en-US" altLang="en-US" b="0" i="0" u="none" strike="noStrike" cap="none" normalizeH="0" baseline="0">
                <a:ln>
                  <a:noFill/>
                </a:ln>
                <a:solidFill>
                  <a:schemeClr val="tx2"/>
                </a:solidFill>
                <a:effectLst/>
              </a:rPr>
              <a:t>(iii) To delete a branch:</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branch -d &lt;branch_name&gt;</a:t>
            </a:r>
          </a:p>
        </p:txBody>
      </p:sp>
      <p:sp>
        <p:nvSpPr>
          <p:cNvPr id="3" name="Content Placeholder 2">
            <a:extLst>
              <a:ext uri="{FF2B5EF4-FFF2-40B4-BE49-F238E27FC236}">
                <a16:creationId xmlns:a16="http://schemas.microsoft.com/office/drawing/2014/main" id="{007EEBB2-5515-F986-CA31-F0698363B54B}"/>
              </a:ext>
            </a:extLst>
          </p:cNvPr>
          <p:cNvSpPr>
            <a:spLocks noGrp="1"/>
          </p:cNvSpPr>
          <p:nvPr>
            <p:ph sz="half" idx="2"/>
          </p:nvPr>
        </p:nvSpPr>
        <p:spPr>
          <a:xfrm>
            <a:off x="6205727" y="1682496"/>
            <a:ext cx="5486400" cy="4425696"/>
          </a:xfrm>
        </p:spPr>
        <p:txBody>
          <a:bodyPr>
            <a:normAutofit/>
          </a:bodyPr>
          <a:lstStyle/>
          <a:p>
            <a:r>
              <a:rPr lang="en-US" b="0" i="0">
                <a:effectLst/>
              </a:rPr>
              <a:t>Most of the time, you have multiple branches in your Git repository. In simple terms, the branch is an independent line of code development. </a:t>
            </a:r>
            <a:endParaRPr lang="en-US" dirty="0"/>
          </a:p>
        </p:txBody>
      </p:sp>
      <p:sp>
        <p:nvSpPr>
          <p:cNvPr id="5" name="Footer Placeholder 4">
            <a:extLst>
              <a:ext uri="{FF2B5EF4-FFF2-40B4-BE49-F238E27FC236}">
                <a16:creationId xmlns:a16="http://schemas.microsoft.com/office/drawing/2014/main" id="{15919409-3F2B-3143-4F51-088847AE2A8F}"/>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982C41B3-521B-02F1-BE9D-8B7A0EE0465B}"/>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16</a:t>
            </a:fld>
            <a:endParaRPr lang="en-US"/>
          </a:p>
        </p:txBody>
      </p:sp>
    </p:spTree>
    <p:extLst>
      <p:ext uri="{BB962C8B-B14F-4D97-AF65-F5344CB8AC3E}">
        <p14:creationId xmlns:p14="http://schemas.microsoft.com/office/powerpoint/2010/main" val="471686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363E2-D450-C7E6-91BF-5D80DBEF0589}"/>
              </a:ext>
            </a:extLst>
          </p:cNvPr>
          <p:cNvSpPr>
            <a:spLocks noGrp="1"/>
          </p:cNvSpPr>
          <p:nvPr>
            <p:ph type="title"/>
          </p:nvPr>
        </p:nvSpPr>
        <p:spPr>
          <a:xfrm>
            <a:off x="512064" y="365760"/>
            <a:ext cx="11180064" cy="1060704"/>
          </a:xfrm>
        </p:spPr>
        <p:txBody>
          <a:bodyPr anchor="t">
            <a:normAutofit/>
          </a:bodyPr>
          <a:lstStyle/>
          <a:p>
            <a:r>
              <a:rPr lang="en-US" b="1" i="0">
                <a:effectLst/>
              </a:rPr>
              <a:t>git clone</a:t>
            </a:r>
            <a:br>
              <a:rPr lang="en-US" b="1" i="0">
                <a:effectLst/>
              </a:rPr>
            </a:br>
            <a:endParaRPr lang="en-US" dirty="0"/>
          </a:p>
        </p:txBody>
      </p:sp>
      <p:sp>
        <p:nvSpPr>
          <p:cNvPr id="4" name="Content Placeholder 3">
            <a:extLst>
              <a:ext uri="{FF2B5EF4-FFF2-40B4-BE49-F238E27FC236}">
                <a16:creationId xmlns:a16="http://schemas.microsoft.com/office/drawing/2014/main" id="{93E88DE8-E075-8635-A231-6DDD71F845F3}"/>
              </a:ext>
            </a:extLst>
          </p:cNvPr>
          <p:cNvSpPr>
            <a:spLocks noGrp="1"/>
          </p:cNvSpPr>
          <p:nvPr>
            <p:ph sz="half" idx="1"/>
          </p:nvPr>
        </p:nvSpPr>
        <p:spPr>
          <a:xfrm>
            <a:off x="512064" y="1682496"/>
            <a:ext cx="5482336" cy="4425696"/>
          </a:xfrm>
        </p:spPr>
        <p:txBody>
          <a:bodyPr>
            <a:normAutofit/>
          </a:bodyPr>
          <a:lstStyle/>
          <a:p>
            <a:r>
              <a:rPr lang="en-US" b="0" i="0">
                <a:effectLst/>
              </a:rPr>
              <a:t>The git clone command will use an existing repository to copy. There is one main difference between the git </a:t>
            </a:r>
            <a:r>
              <a:rPr lang="en-US" b="0" i="0" err="1">
                <a:effectLst/>
              </a:rPr>
              <a:t>init</a:t>
            </a:r>
            <a:r>
              <a:rPr lang="en-US" b="0" i="0">
                <a:effectLst/>
              </a:rPr>
              <a:t> and git clone. </a:t>
            </a:r>
            <a:endParaRPr lang="en-US" dirty="0"/>
          </a:p>
        </p:txBody>
      </p:sp>
      <p:sp>
        <p:nvSpPr>
          <p:cNvPr id="3" name="Content Placeholder 2">
            <a:extLst>
              <a:ext uri="{FF2B5EF4-FFF2-40B4-BE49-F238E27FC236}">
                <a16:creationId xmlns:a16="http://schemas.microsoft.com/office/drawing/2014/main" id="{AEADEA85-23F0-BB27-AD58-AE0968952BE4}"/>
              </a:ext>
            </a:extLst>
          </p:cNvPr>
          <p:cNvSpPr>
            <a:spLocks noGrp="1"/>
          </p:cNvSpPr>
          <p:nvPr>
            <p:ph sz="half" idx="2"/>
          </p:nvPr>
        </p:nvSpPr>
        <p:spPr>
          <a:xfrm>
            <a:off x="6205728" y="1682496"/>
            <a:ext cx="5486400" cy="4425696"/>
          </a:xfrm>
        </p:spPr>
        <p:txBody>
          <a:bodyPr>
            <a:normAutofit/>
          </a:bodyPr>
          <a:lstStyle/>
          <a:p>
            <a:r>
              <a:rPr lang="en-US" b="0" i="0" dirty="0">
                <a:effectLst/>
              </a:rPr>
              <a:t>git clone &lt;your project URL&gt;</a:t>
            </a:r>
            <a:endParaRPr lang="en-US" dirty="0"/>
          </a:p>
        </p:txBody>
      </p:sp>
      <p:sp>
        <p:nvSpPr>
          <p:cNvPr id="5" name="Footer Placeholder 4">
            <a:extLst>
              <a:ext uri="{FF2B5EF4-FFF2-40B4-BE49-F238E27FC236}">
                <a16:creationId xmlns:a16="http://schemas.microsoft.com/office/drawing/2014/main" id="{3FEC627E-00A2-A041-09AF-0B0804BE2467}"/>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3E765055-B8AE-9728-5384-83A173E5838C}"/>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17</a:t>
            </a:fld>
            <a:endParaRPr lang="en-US"/>
          </a:p>
        </p:txBody>
      </p:sp>
    </p:spTree>
    <p:extLst>
      <p:ext uri="{BB962C8B-B14F-4D97-AF65-F5344CB8AC3E}">
        <p14:creationId xmlns:p14="http://schemas.microsoft.com/office/powerpoint/2010/main" val="2537068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73DD-24C2-EE6C-5613-8F75E0A5313E}"/>
              </a:ext>
            </a:extLst>
          </p:cNvPr>
          <p:cNvSpPr>
            <a:spLocks noGrp="1"/>
          </p:cNvSpPr>
          <p:nvPr>
            <p:ph type="title"/>
          </p:nvPr>
        </p:nvSpPr>
        <p:spPr>
          <a:xfrm>
            <a:off x="512064" y="365760"/>
            <a:ext cx="11180064" cy="1060704"/>
          </a:xfrm>
        </p:spPr>
        <p:txBody>
          <a:bodyPr anchor="t">
            <a:normAutofit/>
          </a:bodyPr>
          <a:lstStyle/>
          <a:p>
            <a:r>
              <a:rPr lang="en-US" b="1" i="0">
                <a:effectLst/>
              </a:rPr>
              <a:t>git config</a:t>
            </a:r>
            <a:br>
              <a:rPr lang="en-US" b="1" i="0">
                <a:effectLst/>
              </a:rPr>
            </a:br>
            <a:endParaRPr lang="en-US" dirty="0"/>
          </a:p>
        </p:txBody>
      </p:sp>
      <p:sp>
        <p:nvSpPr>
          <p:cNvPr id="7" name="Rectangle 1">
            <a:extLst>
              <a:ext uri="{FF2B5EF4-FFF2-40B4-BE49-F238E27FC236}">
                <a16:creationId xmlns:a16="http://schemas.microsoft.com/office/drawing/2014/main" id="{D9280223-4071-7CFC-D1FE-6791511FA654}"/>
              </a:ext>
            </a:extLst>
          </p:cNvPr>
          <p:cNvSpPr>
            <a:spLocks noGrp="1" noChangeArrowheads="1"/>
          </p:cNvSpPr>
          <p:nvPr>
            <p:ph sz="half" idx="1"/>
          </p:nvPr>
        </p:nvSpPr>
        <p:spPr bwMode="auto">
          <a:xfrm>
            <a:off x="6209792" y="1682496"/>
            <a:ext cx="5482336"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config --global user.name "Your name"  </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config --global user.email "Your email"</a:t>
            </a:r>
          </a:p>
        </p:txBody>
      </p:sp>
      <p:sp>
        <p:nvSpPr>
          <p:cNvPr id="4" name="Content Placeholder 3">
            <a:extLst>
              <a:ext uri="{FF2B5EF4-FFF2-40B4-BE49-F238E27FC236}">
                <a16:creationId xmlns:a16="http://schemas.microsoft.com/office/drawing/2014/main" id="{E4240B70-2FB7-2136-E8B5-5189D3873E2B}"/>
              </a:ext>
            </a:extLst>
          </p:cNvPr>
          <p:cNvSpPr>
            <a:spLocks noGrp="1"/>
          </p:cNvSpPr>
          <p:nvPr>
            <p:ph sz="half" idx="2"/>
          </p:nvPr>
        </p:nvSpPr>
        <p:spPr>
          <a:xfrm>
            <a:off x="512064" y="1682496"/>
            <a:ext cx="5486400" cy="4425696"/>
          </a:xfrm>
        </p:spPr>
        <p:txBody>
          <a:bodyPr>
            <a:normAutofit/>
          </a:bodyPr>
          <a:lstStyle/>
          <a:p>
            <a:r>
              <a:rPr lang="en-US" b="0" i="0">
                <a:effectLst/>
              </a:rPr>
              <a:t>Git config command is super helpful. Especially when you are using Git for the first time, or you have a new Git installation</a:t>
            </a:r>
            <a:endParaRPr lang="en-US" dirty="0"/>
          </a:p>
        </p:txBody>
      </p:sp>
      <p:sp>
        <p:nvSpPr>
          <p:cNvPr id="5" name="Footer Placeholder 4">
            <a:extLst>
              <a:ext uri="{FF2B5EF4-FFF2-40B4-BE49-F238E27FC236}">
                <a16:creationId xmlns:a16="http://schemas.microsoft.com/office/drawing/2014/main" id="{EFB5D15C-7460-C50D-9460-3840B34FA4E8}"/>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27CBB2CA-1736-3C4F-3F43-D24202043336}"/>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18</a:t>
            </a:fld>
            <a:endParaRPr lang="en-US"/>
          </a:p>
        </p:txBody>
      </p:sp>
    </p:spTree>
    <p:extLst>
      <p:ext uri="{BB962C8B-B14F-4D97-AF65-F5344CB8AC3E}">
        <p14:creationId xmlns:p14="http://schemas.microsoft.com/office/powerpoint/2010/main" val="393961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39AD-EE74-69C9-0ACF-FAA36406C82C}"/>
              </a:ext>
            </a:extLst>
          </p:cNvPr>
          <p:cNvSpPr>
            <a:spLocks noGrp="1"/>
          </p:cNvSpPr>
          <p:nvPr>
            <p:ph type="title"/>
          </p:nvPr>
        </p:nvSpPr>
        <p:spPr>
          <a:xfrm>
            <a:off x="512064" y="365760"/>
            <a:ext cx="11180064" cy="1060704"/>
          </a:xfrm>
        </p:spPr>
        <p:txBody>
          <a:bodyPr anchor="t">
            <a:normAutofit/>
          </a:bodyPr>
          <a:lstStyle/>
          <a:p>
            <a:r>
              <a:rPr lang="en-US" b="1" i="0">
                <a:effectLst/>
              </a:rPr>
              <a:t>git </a:t>
            </a:r>
            <a:r>
              <a:rPr lang="en-US" b="1" i="0" err="1">
                <a:effectLst/>
              </a:rPr>
              <a:t>init</a:t>
            </a:r>
            <a:br>
              <a:rPr lang="en-US" b="1" i="0">
                <a:effectLst/>
              </a:rPr>
            </a:br>
            <a:endParaRPr lang="en-US" dirty="0"/>
          </a:p>
        </p:txBody>
      </p:sp>
      <p:sp>
        <p:nvSpPr>
          <p:cNvPr id="3" name="Content Placeholder 2">
            <a:extLst>
              <a:ext uri="{FF2B5EF4-FFF2-40B4-BE49-F238E27FC236}">
                <a16:creationId xmlns:a16="http://schemas.microsoft.com/office/drawing/2014/main" id="{A5A3FCEA-3E79-D135-2A48-B7B58FA1069D}"/>
              </a:ext>
            </a:extLst>
          </p:cNvPr>
          <p:cNvSpPr>
            <a:spLocks noGrp="1"/>
          </p:cNvSpPr>
          <p:nvPr>
            <p:ph sz="half" idx="1"/>
          </p:nvPr>
        </p:nvSpPr>
        <p:spPr>
          <a:xfrm>
            <a:off x="512064" y="1682496"/>
            <a:ext cx="3584448" cy="4425696"/>
          </a:xfrm>
        </p:spPr>
        <p:txBody>
          <a:bodyPr>
            <a:normAutofit/>
          </a:bodyPr>
          <a:lstStyle/>
          <a:p>
            <a:r>
              <a:rPr lang="en-US" b="0" i="0">
                <a:effectLst/>
              </a:rPr>
              <a:t>This is probably the first command you use to start a new project in Git. This command will create a blank new repository, </a:t>
            </a:r>
            <a:endParaRPr lang="en-US" dirty="0"/>
          </a:p>
        </p:txBody>
      </p:sp>
      <p:sp>
        <p:nvSpPr>
          <p:cNvPr id="7" name="Rectangle 1">
            <a:extLst>
              <a:ext uri="{FF2B5EF4-FFF2-40B4-BE49-F238E27FC236}">
                <a16:creationId xmlns:a16="http://schemas.microsoft.com/office/drawing/2014/main" id="{EAB12CEA-A782-FB81-4159-CB50331087C5}"/>
              </a:ext>
            </a:extLst>
          </p:cNvPr>
          <p:cNvSpPr>
            <a:spLocks noGrp="1" noChangeArrowheads="1"/>
          </p:cNvSpPr>
          <p:nvPr>
            <p:ph sz="half" idx="2"/>
          </p:nvPr>
        </p:nvSpPr>
        <p:spPr bwMode="auto">
          <a:xfrm>
            <a:off x="4309872" y="1682496"/>
            <a:ext cx="7382256"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init </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Or you can use the repository name with your git init command.</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init &lt;your repository name&gt;</a:t>
            </a:r>
          </a:p>
        </p:txBody>
      </p:sp>
      <p:sp>
        <p:nvSpPr>
          <p:cNvPr id="5" name="Footer Placeholder 4">
            <a:extLst>
              <a:ext uri="{FF2B5EF4-FFF2-40B4-BE49-F238E27FC236}">
                <a16:creationId xmlns:a16="http://schemas.microsoft.com/office/drawing/2014/main" id="{4DEDAABB-0308-4BDE-A4B7-8E62F829A06D}"/>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D28EAA49-FA95-4776-A347-35E666B731CA}"/>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19</a:t>
            </a:fld>
            <a:endParaRPr lang="en-US"/>
          </a:p>
        </p:txBody>
      </p:sp>
    </p:spTree>
    <p:extLst>
      <p:ext uri="{BB962C8B-B14F-4D97-AF65-F5344CB8AC3E}">
        <p14:creationId xmlns:p14="http://schemas.microsoft.com/office/powerpoint/2010/main" val="332651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D1663-889F-4B7E-96FF-313C7C1C3DAA}"/>
              </a:ext>
            </a:extLst>
          </p:cNvPr>
          <p:cNvSpPr>
            <a:spLocks noGrp="1"/>
          </p:cNvSpPr>
          <p:nvPr>
            <p:ph type="title"/>
          </p:nvPr>
        </p:nvSpPr>
        <p:spPr/>
        <p:txBody>
          <a:bodyPr/>
          <a:lstStyle/>
          <a:p>
            <a:r>
              <a:rPr lang="en-US" dirty="0"/>
              <a:t>Version control system</a:t>
            </a:r>
          </a:p>
        </p:txBody>
      </p:sp>
      <p:sp>
        <p:nvSpPr>
          <p:cNvPr id="3" name="Content Placeholder 2">
            <a:extLst>
              <a:ext uri="{FF2B5EF4-FFF2-40B4-BE49-F238E27FC236}">
                <a16:creationId xmlns:a16="http://schemas.microsoft.com/office/drawing/2014/main" id="{2F78941A-B942-47A0-B8F5-AD9EEB39873D}"/>
              </a:ext>
            </a:extLst>
          </p:cNvPr>
          <p:cNvSpPr>
            <a:spLocks noGrp="1"/>
          </p:cNvSpPr>
          <p:nvPr>
            <p:ph idx="1"/>
          </p:nvPr>
        </p:nvSpPr>
        <p:spPr/>
        <p:txBody>
          <a:bodyPr>
            <a:normAutofit/>
          </a:bodyPr>
          <a:lstStyle/>
          <a:p>
            <a:r>
              <a:rPr lang="en-US" b="0" i="0" dirty="0">
                <a:solidFill>
                  <a:srgbClr val="4D4D4D"/>
                </a:solidFill>
                <a:effectLst/>
                <a:latin typeface="+mn-lt"/>
              </a:rPr>
              <a:t>Version control, also known as source control, is the practice of tracking and managing changes to software code. Version control systems are software tools that help software teams manage changes to source code over time. As development environments have accelerated, version control systems help software teams work faster and smarter. They are especially useful for</a:t>
            </a:r>
            <a:r>
              <a:rPr lang="en-US" b="1" i="0" dirty="0">
                <a:solidFill>
                  <a:srgbClr val="4D4D4D"/>
                </a:solidFill>
                <a:effectLst/>
                <a:latin typeface="+mn-lt"/>
              </a:rPr>
              <a:t> </a:t>
            </a:r>
            <a:r>
              <a:rPr lang="en-US" b="1" i="0" u="sng" dirty="0">
                <a:solidFill>
                  <a:srgbClr val="58ADE3"/>
                </a:solidFill>
                <a:effectLst/>
                <a:latin typeface="+mn-lt"/>
              </a:rPr>
              <a:t>DevOps</a:t>
            </a:r>
            <a:r>
              <a:rPr lang="en-US" b="1" i="0" dirty="0">
                <a:solidFill>
                  <a:srgbClr val="4D4D4D"/>
                </a:solidFill>
                <a:effectLst/>
                <a:latin typeface="+mn-lt"/>
              </a:rPr>
              <a:t> </a:t>
            </a:r>
            <a:r>
              <a:rPr lang="en-US" b="0" i="0" dirty="0">
                <a:solidFill>
                  <a:srgbClr val="4D4D4D"/>
                </a:solidFill>
                <a:effectLst/>
                <a:latin typeface="+mn-lt"/>
              </a:rPr>
              <a:t>teams since they help them to reduce development time and increase successful deployments.</a:t>
            </a:r>
            <a:endParaRPr lang="en-US" dirty="0">
              <a:latin typeface="+mn-lt"/>
            </a:endParaRPr>
          </a:p>
        </p:txBody>
      </p:sp>
      <p:sp>
        <p:nvSpPr>
          <p:cNvPr id="4" name="Footer Placeholder 3">
            <a:extLst>
              <a:ext uri="{FF2B5EF4-FFF2-40B4-BE49-F238E27FC236}">
                <a16:creationId xmlns:a16="http://schemas.microsoft.com/office/drawing/2014/main" id="{598CB64E-D015-4706-AC2A-57F27E00821D}"/>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6E37BFD1-A5A8-4858-B26E-D6603780DE84}"/>
              </a:ext>
            </a:extLst>
          </p:cNvPr>
          <p:cNvSpPr>
            <a:spLocks noGrp="1"/>
          </p:cNvSpPr>
          <p:nvPr>
            <p:ph type="sldNum" sz="quarter" idx="12"/>
          </p:nvPr>
        </p:nvSpPr>
        <p:spPr/>
        <p:txBody>
          <a:bodyPr/>
          <a:lstStyle/>
          <a:p>
            <a:fld id="{2EFEF571-C9B4-4D92-A7F7-315B894862A8}" type="slidenum">
              <a:rPr lang="en-US" smtClean="0"/>
              <a:pPr/>
              <a:t>2</a:t>
            </a:fld>
            <a:endParaRPr lang="en-US" dirty="0"/>
          </a:p>
        </p:txBody>
      </p:sp>
    </p:spTree>
    <p:extLst>
      <p:ext uri="{BB962C8B-B14F-4D97-AF65-F5344CB8AC3E}">
        <p14:creationId xmlns:p14="http://schemas.microsoft.com/office/powerpoint/2010/main" val="3346554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E419-B88D-F12C-A788-EC54B41CE22F}"/>
              </a:ext>
            </a:extLst>
          </p:cNvPr>
          <p:cNvSpPr>
            <a:spLocks noGrp="1"/>
          </p:cNvSpPr>
          <p:nvPr>
            <p:ph type="title"/>
          </p:nvPr>
        </p:nvSpPr>
        <p:spPr>
          <a:xfrm>
            <a:off x="512064" y="365760"/>
            <a:ext cx="11180064" cy="1060704"/>
          </a:xfrm>
        </p:spPr>
        <p:txBody>
          <a:bodyPr anchor="t">
            <a:normAutofit/>
          </a:bodyPr>
          <a:lstStyle/>
          <a:p>
            <a:r>
              <a:rPr lang="en-US" b="1" i="0">
                <a:effectLst/>
              </a:rPr>
              <a:t>git add</a:t>
            </a:r>
            <a:br>
              <a:rPr lang="en-US" b="1" i="0">
                <a:effectLst/>
              </a:rPr>
            </a:br>
            <a:endParaRPr lang="en-US" dirty="0"/>
          </a:p>
        </p:txBody>
      </p:sp>
      <p:sp>
        <p:nvSpPr>
          <p:cNvPr id="7" name="Rectangle 1">
            <a:extLst>
              <a:ext uri="{FF2B5EF4-FFF2-40B4-BE49-F238E27FC236}">
                <a16:creationId xmlns:a16="http://schemas.microsoft.com/office/drawing/2014/main" id="{2D6594E7-6A81-87C2-B0F2-D58AB0AF5A25}"/>
              </a:ext>
            </a:extLst>
          </p:cNvPr>
          <p:cNvSpPr>
            <a:spLocks noGrp="1" noChangeArrowheads="1"/>
          </p:cNvSpPr>
          <p:nvPr>
            <p:ph sz="half" idx="1"/>
          </p:nvPr>
        </p:nvSpPr>
        <p:spPr bwMode="auto">
          <a:xfrm>
            <a:off x="512064" y="1682496"/>
            <a:ext cx="5486400"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tx2"/>
                </a:solidFill>
                <a:effectLst/>
              </a:rPr>
              <a:t>$ git add </a:t>
            </a:r>
            <a:r>
              <a:rPr kumimoji="0" lang="en-US" altLang="en-US" b="0" i="0" u="none" strike="noStrike" cap="none" normalizeH="0" baseline="0" dirty="0" err="1">
                <a:ln>
                  <a:noFill/>
                </a:ln>
                <a:solidFill>
                  <a:schemeClr val="tx2"/>
                </a:solidFill>
                <a:effectLst/>
              </a:rPr>
              <a:t>your_file_name</a:t>
            </a:r>
            <a:r>
              <a:rPr kumimoji="0" lang="en-US" altLang="en-US" b="0" i="0" u="none" strike="noStrike" cap="none" normalizeH="0" baseline="0" dirty="0">
                <a:ln>
                  <a:noFill/>
                </a:ln>
                <a:solidFill>
                  <a:schemeClr val="tx2"/>
                </a:solidFill>
                <a:effectLst/>
              </a:rPr>
              <a:t> (it will add a single file to your staging area)</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solidFill>
                <a:schemeClr val="tx2"/>
              </a:solidFill>
              <a:effectLst/>
            </a:endParaRP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solidFill>
                  <a:schemeClr val="tx2"/>
                </a:solidFill>
                <a:effectLst/>
              </a:rPr>
              <a:t>$ git add * ( this option will add all the modified and new files to the staging area)</a:t>
            </a:r>
          </a:p>
        </p:txBody>
      </p:sp>
      <p:sp>
        <p:nvSpPr>
          <p:cNvPr id="4" name="Content Placeholder 3">
            <a:extLst>
              <a:ext uri="{FF2B5EF4-FFF2-40B4-BE49-F238E27FC236}">
                <a16:creationId xmlns:a16="http://schemas.microsoft.com/office/drawing/2014/main" id="{0516E153-5977-81C7-8CA5-82AD539BB8D0}"/>
              </a:ext>
            </a:extLst>
          </p:cNvPr>
          <p:cNvSpPr>
            <a:spLocks noGrp="1"/>
          </p:cNvSpPr>
          <p:nvPr>
            <p:ph sz="half" idx="2"/>
          </p:nvPr>
        </p:nvSpPr>
        <p:spPr>
          <a:xfrm>
            <a:off x="6205727" y="1682496"/>
            <a:ext cx="5486400" cy="4425696"/>
          </a:xfrm>
        </p:spPr>
        <p:txBody>
          <a:bodyPr>
            <a:normAutofit/>
          </a:bodyPr>
          <a:lstStyle/>
          <a:p>
            <a:r>
              <a:rPr lang="en-US" b="0" i="0" dirty="0">
                <a:effectLst/>
              </a:rPr>
              <a:t>The Git add command will add all the new code files or modified files into your repository. This command offers different options to add files and folders.</a:t>
            </a:r>
            <a:endParaRPr lang="en-US" dirty="0"/>
          </a:p>
        </p:txBody>
      </p:sp>
      <p:sp>
        <p:nvSpPr>
          <p:cNvPr id="5" name="Footer Placeholder 4">
            <a:extLst>
              <a:ext uri="{FF2B5EF4-FFF2-40B4-BE49-F238E27FC236}">
                <a16:creationId xmlns:a16="http://schemas.microsoft.com/office/drawing/2014/main" id="{6CD91B7B-21C9-6E3A-B38B-52C917182DD8}"/>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43BB60D0-888B-8B86-8100-FDFAF8A86F24}"/>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20</a:t>
            </a:fld>
            <a:endParaRPr lang="en-US"/>
          </a:p>
        </p:txBody>
      </p:sp>
    </p:spTree>
    <p:extLst>
      <p:ext uri="{BB962C8B-B14F-4D97-AF65-F5344CB8AC3E}">
        <p14:creationId xmlns:p14="http://schemas.microsoft.com/office/powerpoint/2010/main" val="20497222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43410-30AA-2E91-2C84-3437C2265E9E}"/>
              </a:ext>
            </a:extLst>
          </p:cNvPr>
          <p:cNvSpPr>
            <a:spLocks noGrp="1"/>
          </p:cNvSpPr>
          <p:nvPr>
            <p:ph type="title"/>
          </p:nvPr>
        </p:nvSpPr>
        <p:spPr>
          <a:xfrm>
            <a:off x="512064" y="365760"/>
            <a:ext cx="11180064" cy="1060704"/>
          </a:xfrm>
        </p:spPr>
        <p:txBody>
          <a:bodyPr anchor="t">
            <a:normAutofit/>
          </a:bodyPr>
          <a:lstStyle/>
          <a:p>
            <a:r>
              <a:rPr lang="en-US" b="1" i="0">
                <a:effectLst/>
              </a:rPr>
              <a:t>git log</a:t>
            </a:r>
            <a:br>
              <a:rPr lang="en-US" b="1" i="0">
                <a:effectLst/>
              </a:rPr>
            </a:br>
            <a:endParaRPr lang="en-US" dirty="0"/>
          </a:p>
        </p:txBody>
      </p:sp>
      <p:sp>
        <p:nvSpPr>
          <p:cNvPr id="7" name="Rectangle 1">
            <a:extLst>
              <a:ext uri="{FF2B5EF4-FFF2-40B4-BE49-F238E27FC236}">
                <a16:creationId xmlns:a16="http://schemas.microsoft.com/office/drawing/2014/main" id="{2744A08B-64CD-4EEF-5387-6827BD03A718}"/>
              </a:ext>
            </a:extLst>
          </p:cNvPr>
          <p:cNvSpPr>
            <a:spLocks noGrp="1" noChangeArrowheads="1"/>
          </p:cNvSpPr>
          <p:nvPr>
            <p:ph sz="half" idx="1"/>
          </p:nvPr>
        </p:nvSpPr>
        <p:spPr bwMode="auto">
          <a:xfrm>
            <a:off x="512064" y="1682496"/>
            <a:ext cx="5482336"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log </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By default, it will show you all the commits of the currently checked out branch, but you can force it to see all the commits of all the branches with all options. </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log --all</a:t>
            </a:r>
          </a:p>
        </p:txBody>
      </p:sp>
      <p:sp>
        <p:nvSpPr>
          <p:cNvPr id="4" name="Content Placeholder 3">
            <a:extLst>
              <a:ext uri="{FF2B5EF4-FFF2-40B4-BE49-F238E27FC236}">
                <a16:creationId xmlns:a16="http://schemas.microsoft.com/office/drawing/2014/main" id="{90F8772B-2AFF-95C9-51E4-60CCBF5AEB6E}"/>
              </a:ext>
            </a:extLst>
          </p:cNvPr>
          <p:cNvSpPr>
            <a:spLocks noGrp="1"/>
          </p:cNvSpPr>
          <p:nvPr>
            <p:ph sz="half" idx="2"/>
          </p:nvPr>
        </p:nvSpPr>
        <p:spPr>
          <a:xfrm>
            <a:off x="6205728" y="1682496"/>
            <a:ext cx="5486400" cy="4425696"/>
          </a:xfrm>
        </p:spPr>
        <p:txBody>
          <a:bodyPr>
            <a:normAutofit/>
          </a:bodyPr>
          <a:lstStyle/>
          <a:p>
            <a:r>
              <a:rPr lang="en-US" b="0" i="0">
                <a:effectLst/>
              </a:rPr>
              <a:t>With the help of the Git log, you can see all the previous commits with the most recent commit appear first.</a:t>
            </a:r>
            <a:endParaRPr lang="en-US" dirty="0"/>
          </a:p>
        </p:txBody>
      </p:sp>
      <p:sp>
        <p:nvSpPr>
          <p:cNvPr id="5" name="Footer Placeholder 4">
            <a:extLst>
              <a:ext uri="{FF2B5EF4-FFF2-40B4-BE49-F238E27FC236}">
                <a16:creationId xmlns:a16="http://schemas.microsoft.com/office/drawing/2014/main" id="{CB39829C-D7E6-2FE6-8464-5F483071083C}"/>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BF70EE8B-4830-9996-A863-E9B16E0DB6CA}"/>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21</a:t>
            </a:fld>
            <a:endParaRPr lang="en-US"/>
          </a:p>
        </p:txBody>
      </p:sp>
    </p:spTree>
    <p:extLst>
      <p:ext uri="{BB962C8B-B14F-4D97-AF65-F5344CB8AC3E}">
        <p14:creationId xmlns:p14="http://schemas.microsoft.com/office/powerpoint/2010/main" val="24211993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BB33-4433-19C4-26C1-EC70D0302C19}"/>
              </a:ext>
            </a:extLst>
          </p:cNvPr>
          <p:cNvSpPr>
            <a:spLocks noGrp="1"/>
          </p:cNvSpPr>
          <p:nvPr>
            <p:ph type="title"/>
          </p:nvPr>
        </p:nvSpPr>
        <p:spPr>
          <a:xfrm>
            <a:off x="512064" y="365760"/>
            <a:ext cx="11180064" cy="1060704"/>
          </a:xfrm>
        </p:spPr>
        <p:txBody>
          <a:bodyPr anchor="t">
            <a:normAutofit/>
          </a:bodyPr>
          <a:lstStyle/>
          <a:p>
            <a:r>
              <a:rPr lang="en-US" b="1" i="0">
                <a:effectLst/>
              </a:rPr>
              <a:t>git </a:t>
            </a:r>
            <a:r>
              <a:rPr lang="en-US" b="1" i="0" err="1">
                <a:effectLst/>
              </a:rPr>
              <a:t>shortlog</a:t>
            </a:r>
            <a:br>
              <a:rPr lang="en-US" b="1" i="0">
                <a:effectLst/>
              </a:rPr>
            </a:br>
            <a:endParaRPr lang="en-US" dirty="0"/>
          </a:p>
        </p:txBody>
      </p:sp>
      <p:sp>
        <p:nvSpPr>
          <p:cNvPr id="7" name="Rectangle 1">
            <a:extLst>
              <a:ext uri="{FF2B5EF4-FFF2-40B4-BE49-F238E27FC236}">
                <a16:creationId xmlns:a16="http://schemas.microsoft.com/office/drawing/2014/main" id="{5DCF3FCC-DC4C-E0F0-1036-055EBE9AE7E8}"/>
              </a:ext>
            </a:extLst>
          </p:cNvPr>
          <p:cNvSpPr>
            <a:spLocks noGrp="1" noChangeArrowheads="1"/>
          </p:cNvSpPr>
          <p:nvPr>
            <p:ph sz="half" idx="1"/>
          </p:nvPr>
        </p:nvSpPr>
        <p:spPr bwMode="auto">
          <a:xfrm>
            <a:off x="512064" y="1682496"/>
            <a:ext cx="5486400"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git shortlog   </a:t>
            </a:r>
          </a:p>
        </p:txBody>
      </p:sp>
      <p:sp>
        <p:nvSpPr>
          <p:cNvPr id="3" name="Content Placeholder 2">
            <a:extLst>
              <a:ext uri="{FF2B5EF4-FFF2-40B4-BE49-F238E27FC236}">
                <a16:creationId xmlns:a16="http://schemas.microsoft.com/office/drawing/2014/main" id="{C463C53C-A00D-7698-1CDC-2529870FBDF2}"/>
              </a:ext>
            </a:extLst>
          </p:cNvPr>
          <p:cNvSpPr>
            <a:spLocks noGrp="1"/>
          </p:cNvSpPr>
          <p:nvPr>
            <p:ph sz="half" idx="2"/>
          </p:nvPr>
        </p:nvSpPr>
        <p:spPr>
          <a:xfrm>
            <a:off x="6205727" y="1682496"/>
            <a:ext cx="5486400" cy="4425696"/>
          </a:xfrm>
        </p:spPr>
        <p:txBody>
          <a:bodyPr>
            <a:normAutofit/>
          </a:bodyPr>
          <a:lstStyle/>
          <a:p>
            <a:r>
              <a:rPr lang="en-US" b="0" i="0">
                <a:effectLst/>
              </a:rPr>
              <a:t>The </a:t>
            </a:r>
            <a:r>
              <a:rPr lang="en-US" b="0" i="0" err="1">
                <a:effectLst/>
              </a:rPr>
              <a:t>shortlog</a:t>
            </a:r>
            <a:r>
              <a:rPr lang="en-US" b="0" i="0">
                <a:effectLst/>
              </a:rPr>
              <a:t> command shows you a summary from the Git log command. This command is helpful if you are just interested in the short summary. </a:t>
            </a:r>
            <a:endParaRPr lang="en-US" dirty="0"/>
          </a:p>
        </p:txBody>
      </p:sp>
      <p:sp>
        <p:nvSpPr>
          <p:cNvPr id="5" name="Footer Placeholder 4">
            <a:extLst>
              <a:ext uri="{FF2B5EF4-FFF2-40B4-BE49-F238E27FC236}">
                <a16:creationId xmlns:a16="http://schemas.microsoft.com/office/drawing/2014/main" id="{2F481602-A390-DA82-F406-55E849E22679}"/>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F728AA43-C14F-5092-6986-2718424936BE}"/>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22</a:t>
            </a:fld>
            <a:endParaRPr lang="en-US"/>
          </a:p>
        </p:txBody>
      </p:sp>
    </p:spTree>
    <p:extLst>
      <p:ext uri="{BB962C8B-B14F-4D97-AF65-F5344CB8AC3E}">
        <p14:creationId xmlns:p14="http://schemas.microsoft.com/office/powerpoint/2010/main" val="1310951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9668-AE57-36AD-2690-4D1027F3FA78}"/>
              </a:ext>
            </a:extLst>
          </p:cNvPr>
          <p:cNvSpPr>
            <a:spLocks noGrp="1"/>
          </p:cNvSpPr>
          <p:nvPr>
            <p:ph type="title"/>
          </p:nvPr>
        </p:nvSpPr>
        <p:spPr>
          <a:xfrm>
            <a:off x="512064" y="365760"/>
            <a:ext cx="11180064" cy="1060704"/>
          </a:xfrm>
        </p:spPr>
        <p:txBody>
          <a:bodyPr anchor="t">
            <a:normAutofit/>
          </a:bodyPr>
          <a:lstStyle/>
          <a:p>
            <a:r>
              <a:rPr lang="en-US" b="1" i="0">
                <a:effectLst/>
              </a:rPr>
              <a:t>git show</a:t>
            </a:r>
            <a:br>
              <a:rPr lang="en-US" b="1" i="0">
                <a:effectLst/>
              </a:rPr>
            </a:br>
            <a:endParaRPr lang="en-US" dirty="0"/>
          </a:p>
        </p:txBody>
      </p:sp>
      <p:sp>
        <p:nvSpPr>
          <p:cNvPr id="4" name="Content Placeholder 3">
            <a:extLst>
              <a:ext uri="{FF2B5EF4-FFF2-40B4-BE49-F238E27FC236}">
                <a16:creationId xmlns:a16="http://schemas.microsoft.com/office/drawing/2014/main" id="{CA6DF59D-359E-7E89-321D-691EDA92476C}"/>
              </a:ext>
            </a:extLst>
          </p:cNvPr>
          <p:cNvSpPr>
            <a:spLocks noGrp="1"/>
          </p:cNvSpPr>
          <p:nvPr>
            <p:ph sz="half" idx="1"/>
          </p:nvPr>
        </p:nvSpPr>
        <p:spPr>
          <a:xfrm>
            <a:off x="512064" y="1682496"/>
            <a:ext cx="5482336" cy="4425696"/>
          </a:xfrm>
        </p:spPr>
        <p:txBody>
          <a:bodyPr>
            <a:normAutofit/>
          </a:bodyPr>
          <a:lstStyle/>
          <a:p>
            <a:r>
              <a:rPr lang="en-US" b="0" i="0">
                <a:effectLst/>
              </a:rPr>
              <a:t>Compared to the Git log, this command git show will show you details about a specific commit.</a:t>
            </a:r>
            <a:endParaRPr lang="en-US" dirty="0"/>
          </a:p>
        </p:txBody>
      </p:sp>
      <p:sp>
        <p:nvSpPr>
          <p:cNvPr id="3" name="Content Placeholder 2">
            <a:extLst>
              <a:ext uri="{FF2B5EF4-FFF2-40B4-BE49-F238E27FC236}">
                <a16:creationId xmlns:a16="http://schemas.microsoft.com/office/drawing/2014/main" id="{5F021606-FF1E-3843-9201-4B03A0AEE5FC}"/>
              </a:ext>
            </a:extLst>
          </p:cNvPr>
          <p:cNvSpPr>
            <a:spLocks noGrp="1"/>
          </p:cNvSpPr>
          <p:nvPr>
            <p:ph sz="half" idx="2"/>
          </p:nvPr>
        </p:nvSpPr>
        <p:spPr>
          <a:xfrm>
            <a:off x="6205728" y="1682496"/>
            <a:ext cx="5486400" cy="4425696"/>
          </a:xfrm>
        </p:spPr>
        <p:txBody>
          <a:bodyPr>
            <a:normAutofit/>
          </a:bodyPr>
          <a:lstStyle/>
          <a:p>
            <a:r>
              <a:rPr lang="en-US" b="0" i="0" dirty="0">
                <a:effectLst/>
              </a:rPr>
              <a:t>$ git show &lt;</a:t>
            </a:r>
            <a:r>
              <a:rPr lang="en-US" b="0" i="0" dirty="0" err="1">
                <a:effectLst/>
              </a:rPr>
              <a:t>your_commit_hash</a:t>
            </a:r>
            <a:r>
              <a:rPr lang="en-US" b="0" i="0" dirty="0">
                <a:effectLst/>
              </a:rPr>
              <a:t>&gt;</a:t>
            </a:r>
            <a:endParaRPr lang="en-US" dirty="0"/>
          </a:p>
        </p:txBody>
      </p:sp>
      <p:sp>
        <p:nvSpPr>
          <p:cNvPr id="5" name="Footer Placeholder 4">
            <a:extLst>
              <a:ext uri="{FF2B5EF4-FFF2-40B4-BE49-F238E27FC236}">
                <a16:creationId xmlns:a16="http://schemas.microsoft.com/office/drawing/2014/main" id="{E0A352F2-7222-6124-3116-CEA2197439CF}"/>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206BF4AB-A0DE-67B4-4BEC-D00CFE36EC10}"/>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23</a:t>
            </a:fld>
            <a:endParaRPr lang="en-US"/>
          </a:p>
        </p:txBody>
      </p:sp>
    </p:spTree>
    <p:extLst>
      <p:ext uri="{BB962C8B-B14F-4D97-AF65-F5344CB8AC3E}">
        <p14:creationId xmlns:p14="http://schemas.microsoft.com/office/powerpoint/2010/main" val="9805724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CB3D-8D56-BA91-1638-AAD6A6C9A0A7}"/>
              </a:ext>
            </a:extLst>
          </p:cNvPr>
          <p:cNvSpPr>
            <a:spLocks noGrp="1"/>
          </p:cNvSpPr>
          <p:nvPr>
            <p:ph type="title"/>
          </p:nvPr>
        </p:nvSpPr>
        <p:spPr>
          <a:xfrm>
            <a:off x="512064" y="365760"/>
            <a:ext cx="11180064" cy="1060704"/>
          </a:xfrm>
        </p:spPr>
        <p:txBody>
          <a:bodyPr anchor="t">
            <a:normAutofit/>
          </a:bodyPr>
          <a:lstStyle/>
          <a:p>
            <a:r>
              <a:rPr lang="en-US" b="1" i="0">
                <a:effectLst/>
              </a:rPr>
              <a:t>git rm</a:t>
            </a:r>
            <a:br>
              <a:rPr lang="en-US" b="1" i="0">
                <a:effectLst/>
              </a:rPr>
            </a:br>
            <a:endParaRPr lang="en-US" dirty="0"/>
          </a:p>
        </p:txBody>
      </p:sp>
      <p:sp>
        <p:nvSpPr>
          <p:cNvPr id="3" name="Content Placeholder 2">
            <a:extLst>
              <a:ext uri="{FF2B5EF4-FFF2-40B4-BE49-F238E27FC236}">
                <a16:creationId xmlns:a16="http://schemas.microsoft.com/office/drawing/2014/main" id="{3C487348-BC6B-C5DC-A7B3-056123EC1DF0}"/>
              </a:ext>
            </a:extLst>
          </p:cNvPr>
          <p:cNvSpPr>
            <a:spLocks noGrp="1"/>
          </p:cNvSpPr>
          <p:nvPr>
            <p:ph sz="half" idx="1"/>
          </p:nvPr>
        </p:nvSpPr>
        <p:spPr>
          <a:xfrm>
            <a:off x="512064" y="1682496"/>
            <a:ext cx="5486400" cy="4425696"/>
          </a:xfrm>
        </p:spPr>
        <p:txBody>
          <a:bodyPr>
            <a:normAutofit/>
          </a:bodyPr>
          <a:lstStyle/>
          <a:p>
            <a:pPr marL="0" indent="0">
              <a:buNone/>
            </a:pPr>
            <a:r>
              <a:rPr lang="en-US" b="0" i="0" dirty="0">
                <a:effectLst/>
              </a:rPr>
              <a:t>$ git rm &lt;</a:t>
            </a:r>
            <a:r>
              <a:rPr lang="en-US" b="0" i="0" dirty="0" err="1">
                <a:effectLst/>
              </a:rPr>
              <a:t>your_file_name</a:t>
            </a:r>
            <a:r>
              <a:rPr lang="en-US" b="0" i="0" dirty="0">
                <a:effectLst/>
              </a:rPr>
              <a:t>&gt;</a:t>
            </a:r>
            <a:endParaRPr lang="en-US" dirty="0"/>
          </a:p>
        </p:txBody>
      </p:sp>
      <p:sp>
        <p:nvSpPr>
          <p:cNvPr id="4" name="Content Placeholder 3">
            <a:extLst>
              <a:ext uri="{FF2B5EF4-FFF2-40B4-BE49-F238E27FC236}">
                <a16:creationId xmlns:a16="http://schemas.microsoft.com/office/drawing/2014/main" id="{CA85E199-7BCC-FDF2-D5CA-FB91B31748C3}"/>
              </a:ext>
            </a:extLst>
          </p:cNvPr>
          <p:cNvSpPr>
            <a:spLocks noGrp="1"/>
          </p:cNvSpPr>
          <p:nvPr>
            <p:ph sz="half" idx="2"/>
          </p:nvPr>
        </p:nvSpPr>
        <p:spPr>
          <a:xfrm>
            <a:off x="6205727" y="1682496"/>
            <a:ext cx="5486400" cy="4425696"/>
          </a:xfrm>
        </p:spPr>
        <p:txBody>
          <a:bodyPr>
            <a:normAutofit/>
          </a:bodyPr>
          <a:lstStyle/>
          <a:p>
            <a:r>
              <a:rPr lang="en-US" b="0" i="0" dirty="0">
                <a:effectLst/>
              </a:rPr>
              <a:t>Sometimes you need to delete files from your codebase, and in that case, you can use the Git rm command.</a:t>
            </a:r>
          </a:p>
          <a:p>
            <a:r>
              <a:rPr lang="en-US" b="0" i="0" dirty="0">
                <a:effectLst/>
              </a:rPr>
              <a:t>It can delete tracked files from the index and the working directory</a:t>
            </a:r>
          </a:p>
          <a:p>
            <a:endParaRPr lang="en-US" dirty="0"/>
          </a:p>
        </p:txBody>
      </p:sp>
      <p:sp>
        <p:nvSpPr>
          <p:cNvPr id="5" name="Footer Placeholder 4">
            <a:extLst>
              <a:ext uri="{FF2B5EF4-FFF2-40B4-BE49-F238E27FC236}">
                <a16:creationId xmlns:a16="http://schemas.microsoft.com/office/drawing/2014/main" id="{85B24D5E-3E8D-7E34-D72D-C74ABA122859}"/>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6E68C049-DD06-040D-DFCF-8CB8E15C59E8}"/>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24</a:t>
            </a:fld>
            <a:endParaRPr lang="en-US"/>
          </a:p>
        </p:txBody>
      </p:sp>
    </p:spTree>
    <p:extLst>
      <p:ext uri="{BB962C8B-B14F-4D97-AF65-F5344CB8AC3E}">
        <p14:creationId xmlns:p14="http://schemas.microsoft.com/office/powerpoint/2010/main" val="17017722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9918A-9DBA-83A7-C86E-B55093B958EB}"/>
              </a:ext>
            </a:extLst>
          </p:cNvPr>
          <p:cNvSpPr>
            <a:spLocks noGrp="1"/>
          </p:cNvSpPr>
          <p:nvPr>
            <p:ph type="title"/>
          </p:nvPr>
        </p:nvSpPr>
        <p:spPr>
          <a:xfrm>
            <a:off x="512064" y="365760"/>
            <a:ext cx="11180064" cy="1060704"/>
          </a:xfrm>
        </p:spPr>
        <p:txBody>
          <a:bodyPr anchor="t">
            <a:normAutofit/>
          </a:bodyPr>
          <a:lstStyle/>
          <a:p>
            <a:r>
              <a:rPr lang="en-US" b="1" i="0">
                <a:effectLst/>
              </a:rPr>
              <a:t>git merge</a:t>
            </a:r>
            <a:br>
              <a:rPr lang="en-US" b="1" i="0">
                <a:effectLst/>
              </a:rPr>
            </a:br>
            <a:endParaRPr lang="en-US" dirty="0"/>
          </a:p>
        </p:txBody>
      </p:sp>
      <p:sp>
        <p:nvSpPr>
          <p:cNvPr id="7" name="Rectangle 1">
            <a:extLst>
              <a:ext uri="{FF2B5EF4-FFF2-40B4-BE49-F238E27FC236}">
                <a16:creationId xmlns:a16="http://schemas.microsoft.com/office/drawing/2014/main" id="{6D0CF1AE-D7C9-E609-D8B0-B5F73AD663A3}"/>
              </a:ext>
            </a:extLst>
          </p:cNvPr>
          <p:cNvSpPr>
            <a:spLocks noGrp="1" noChangeArrowheads="1"/>
          </p:cNvSpPr>
          <p:nvPr>
            <p:ph sz="half" idx="1"/>
          </p:nvPr>
        </p:nvSpPr>
        <p:spPr bwMode="auto">
          <a:xfrm>
            <a:off x="512064" y="1682496"/>
            <a:ext cx="5482336"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merge &lt;branch_name&gt;</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This command will merge the &lt;branch_name&gt; into your current selected branch.</a:t>
            </a:r>
          </a:p>
        </p:txBody>
      </p:sp>
      <p:sp>
        <p:nvSpPr>
          <p:cNvPr id="4" name="Content Placeholder 3">
            <a:extLst>
              <a:ext uri="{FF2B5EF4-FFF2-40B4-BE49-F238E27FC236}">
                <a16:creationId xmlns:a16="http://schemas.microsoft.com/office/drawing/2014/main" id="{2B0A351D-0D2D-438E-49FA-517F897975FA}"/>
              </a:ext>
            </a:extLst>
          </p:cNvPr>
          <p:cNvSpPr>
            <a:spLocks noGrp="1"/>
          </p:cNvSpPr>
          <p:nvPr>
            <p:ph sz="half" idx="2"/>
          </p:nvPr>
        </p:nvSpPr>
        <p:spPr>
          <a:xfrm>
            <a:off x="6205728" y="1682496"/>
            <a:ext cx="5486400" cy="4425696"/>
          </a:xfrm>
        </p:spPr>
        <p:txBody>
          <a:bodyPr>
            <a:normAutofit/>
          </a:bodyPr>
          <a:lstStyle/>
          <a:p>
            <a:r>
              <a:rPr lang="en-US" b="0" i="0">
                <a:effectLst/>
              </a:rPr>
              <a:t>Git merge helps you to integrate changes from two branches into a single branch.</a:t>
            </a:r>
            <a:endParaRPr lang="en-US" dirty="0"/>
          </a:p>
        </p:txBody>
      </p:sp>
      <p:sp>
        <p:nvSpPr>
          <p:cNvPr id="5" name="Footer Placeholder 4">
            <a:extLst>
              <a:ext uri="{FF2B5EF4-FFF2-40B4-BE49-F238E27FC236}">
                <a16:creationId xmlns:a16="http://schemas.microsoft.com/office/drawing/2014/main" id="{1E854F5B-4D84-0DBC-90E0-375DA15542D1}"/>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969B2500-3715-8B02-4D85-ABDAE710E446}"/>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25</a:t>
            </a:fld>
            <a:endParaRPr lang="en-US"/>
          </a:p>
        </p:txBody>
      </p:sp>
    </p:spTree>
    <p:extLst>
      <p:ext uri="{BB962C8B-B14F-4D97-AF65-F5344CB8AC3E}">
        <p14:creationId xmlns:p14="http://schemas.microsoft.com/office/powerpoint/2010/main" val="2867178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1C267-EDE7-8729-D348-13F723536C72}"/>
              </a:ext>
            </a:extLst>
          </p:cNvPr>
          <p:cNvSpPr>
            <a:spLocks noGrp="1"/>
          </p:cNvSpPr>
          <p:nvPr>
            <p:ph type="title"/>
          </p:nvPr>
        </p:nvSpPr>
        <p:spPr>
          <a:xfrm>
            <a:off x="512064" y="365760"/>
            <a:ext cx="11180064" cy="1060704"/>
          </a:xfrm>
        </p:spPr>
        <p:txBody>
          <a:bodyPr anchor="t">
            <a:normAutofit/>
          </a:bodyPr>
          <a:lstStyle/>
          <a:p>
            <a:r>
              <a:rPr lang="en-US" b="1" i="0">
                <a:effectLst/>
              </a:rPr>
              <a:t>git rebase </a:t>
            </a:r>
            <a:br>
              <a:rPr lang="en-US" b="1" i="0">
                <a:effectLst/>
              </a:rPr>
            </a:br>
            <a:endParaRPr lang="en-US" dirty="0"/>
          </a:p>
        </p:txBody>
      </p:sp>
      <p:sp>
        <p:nvSpPr>
          <p:cNvPr id="3" name="Content Placeholder 2">
            <a:extLst>
              <a:ext uri="{FF2B5EF4-FFF2-40B4-BE49-F238E27FC236}">
                <a16:creationId xmlns:a16="http://schemas.microsoft.com/office/drawing/2014/main" id="{A131D641-3883-D198-F119-D312A2E3F645}"/>
              </a:ext>
            </a:extLst>
          </p:cNvPr>
          <p:cNvSpPr>
            <a:spLocks noGrp="1"/>
          </p:cNvSpPr>
          <p:nvPr>
            <p:ph sz="half" idx="1"/>
          </p:nvPr>
        </p:nvSpPr>
        <p:spPr>
          <a:xfrm>
            <a:off x="512064" y="1682496"/>
            <a:ext cx="5486400" cy="4425696"/>
          </a:xfrm>
        </p:spPr>
        <p:txBody>
          <a:bodyPr>
            <a:normAutofit/>
          </a:bodyPr>
          <a:lstStyle/>
          <a:p>
            <a:r>
              <a:rPr lang="en-US" b="0" i="0" dirty="0">
                <a:effectLst/>
              </a:rPr>
              <a:t>$ git rebase &lt;base&gt;</a:t>
            </a:r>
            <a:endParaRPr lang="en-US" dirty="0"/>
          </a:p>
        </p:txBody>
      </p:sp>
      <p:sp>
        <p:nvSpPr>
          <p:cNvPr id="4" name="Content Placeholder 3">
            <a:extLst>
              <a:ext uri="{FF2B5EF4-FFF2-40B4-BE49-F238E27FC236}">
                <a16:creationId xmlns:a16="http://schemas.microsoft.com/office/drawing/2014/main" id="{8A7B243D-5AB5-88E9-1F53-E858218B5C9B}"/>
              </a:ext>
            </a:extLst>
          </p:cNvPr>
          <p:cNvSpPr>
            <a:spLocks noGrp="1"/>
          </p:cNvSpPr>
          <p:nvPr>
            <p:ph sz="half" idx="2"/>
          </p:nvPr>
        </p:nvSpPr>
        <p:spPr>
          <a:xfrm>
            <a:off x="6205727" y="1682496"/>
            <a:ext cx="5486400" cy="4425696"/>
          </a:xfrm>
        </p:spPr>
        <p:txBody>
          <a:bodyPr>
            <a:normAutofit/>
          </a:bodyPr>
          <a:lstStyle/>
          <a:p>
            <a:r>
              <a:rPr lang="en-US" b="0" i="0">
                <a:effectLst/>
              </a:rPr>
              <a:t>Git rebase similar to the git merge command. It integrates two branches into a single branch with one exception. A git rebase command rewrites the commit history.</a:t>
            </a:r>
          </a:p>
          <a:p>
            <a:r>
              <a:rPr lang="en-US" b="0" i="0">
                <a:effectLst/>
              </a:rPr>
              <a:t>You should use the Git rebase command when you have multiple private branches to consolidate into a single branch. And it will make the commit history linear.</a:t>
            </a:r>
          </a:p>
          <a:p>
            <a:endParaRPr lang="en-US" dirty="0"/>
          </a:p>
        </p:txBody>
      </p:sp>
      <p:sp>
        <p:nvSpPr>
          <p:cNvPr id="5" name="Footer Placeholder 4">
            <a:extLst>
              <a:ext uri="{FF2B5EF4-FFF2-40B4-BE49-F238E27FC236}">
                <a16:creationId xmlns:a16="http://schemas.microsoft.com/office/drawing/2014/main" id="{3C75CF72-FAC6-581F-F9EB-498D7825A657}"/>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AEF47A51-C4E9-AB26-A605-E86D633BCA3C}"/>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26</a:t>
            </a:fld>
            <a:endParaRPr lang="en-US"/>
          </a:p>
        </p:txBody>
      </p:sp>
    </p:spTree>
    <p:extLst>
      <p:ext uri="{BB962C8B-B14F-4D97-AF65-F5344CB8AC3E}">
        <p14:creationId xmlns:p14="http://schemas.microsoft.com/office/powerpoint/2010/main" val="502853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8F819-80DE-401E-3C5F-8D4171BEC782}"/>
              </a:ext>
            </a:extLst>
          </p:cNvPr>
          <p:cNvSpPr>
            <a:spLocks noGrp="1"/>
          </p:cNvSpPr>
          <p:nvPr>
            <p:ph type="title"/>
          </p:nvPr>
        </p:nvSpPr>
        <p:spPr>
          <a:xfrm>
            <a:off x="512064" y="365760"/>
            <a:ext cx="11180064" cy="1060704"/>
          </a:xfrm>
        </p:spPr>
        <p:txBody>
          <a:bodyPr anchor="t">
            <a:normAutofit/>
          </a:bodyPr>
          <a:lstStyle/>
          <a:p>
            <a:r>
              <a:rPr lang="en-US" b="1" i="0">
                <a:effectLst/>
              </a:rPr>
              <a:t>git archive </a:t>
            </a:r>
            <a:br>
              <a:rPr lang="en-US" b="1" i="0">
                <a:effectLst/>
              </a:rPr>
            </a:br>
            <a:endParaRPr lang="en-US" dirty="0"/>
          </a:p>
        </p:txBody>
      </p:sp>
      <p:sp>
        <p:nvSpPr>
          <p:cNvPr id="7" name="Rectangle 1">
            <a:extLst>
              <a:ext uri="{FF2B5EF4-FFF2-40B4-BE49-F238E27FC236}">
                <a16:creationId xmlns:a16="http://schemas.microsoft.com/office/drawing/2014/main" id="{F5B3E531-EC32-9DA3-B758-CE4559BE5055}"/>
              </a:ext>
            </a:extLst>
          </p:cNvPr>
          <p:cNvSpPr>
            <a:spLocks noGrp="1" noChangeArrowheads="1"/>
          </p:cNvSpPr>
          <p:nvPr>
            <p:ph sz="half" idx="1"/>
          </p:nvPr>
        </p:nvSpPr>
        <p:spPr bwMode="auto">
          <a:xfrm>
            <a:off x="512064" y="1682496"/>
            <a:ext cx="5482336"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archive --format zip HEAD &gt; archive-HEAD.zip</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It will create a zip archive of the current revision.</a:t>
            </a:r>
          </a:p>
        </p:txBody>
      </p:sp>
      <p:sp>
        <p:nvSpPr>
          <p:cNvPr id="4" name="Content Placeholder 3">
            <a:extLst>
              <a:ext uri="{FF2B5EF4-FFF2-40B4-BE49-F238E27FC236}">
                <a16:creationId xmlns:a16="http://schemas.microsoft.com/office/drawing/2014/main" id="{B03C68A5-E55D-B8AE-49B0-3C80EA435CB0}"/>
              </a:ext>
            </a:extLst>
          </p:cNvPr>
          <p:cNvSpPr>
            <a:spLocks noGrp="1"/>
          </p:cNvSpPr>
          <p:nvPr>
            <p:ph sz="half" idx="2"/>
          </p:nvPr>
        </p:nvSpPr>
        <p:spPr>
          <a:xfrm>
            <a:off x="6205728" y="1682496"/>
            <a:ext cx="5486400" cy="4425696"/>
          </a:xfrm>
        </p:spPr>
        <p:txBody>
          <a:bodyPr>
            <a:normAutofit/>
          </a:bodyPr>
          <a:lstStyle/>
          <a:p>
            <a:r>
              <a:rPr lang="en-US" b="0" i="0">
                <a:effectLst/>
              </a:rPr>
              <a:t>Git archive command will combine multiple files into a  single file. It's like a zip utility, so it means you can extract the archive files to get individual files.</a:t>
            </a:r>
            <a:endParaRPr lang="en-US" dirty="0"/>
          </a:p>
        </p:txBody>
      </p:sp>
      <p:sp>
        <p:nvSpPr>
          <p:cNvPr id="5" name="Footer Placeholder 4">
            <a:extLst>
              <a:ext uri="{FF2B5EF4-FFF2-40B4-BE49-F238E27FC236}">
                <a16:creationId xmlns:a16="http://schemas.microsoft.com/office/drawing/2014/main" id="{C4FDA9C1-F28F-FBEE-DEF5-1B9D5A6213C9}"/>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8AD79963-6DD6-6CAE-A90B-14FDF772296E}"/>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27</a:t>
            </a:fld>
            <a:endParaRPr lang="en-US"/>
          </a:p>
        </p:txBody>
      </p:sp>
    </p:spTree>
    <p:extLst>
      <p:ext uri="{BB962C8B-B14F-4D97-AF65-F5344CB8AC3E}">
        <p14:creationId xmlns:p14="http://schemas.microsoft.com/office/powerpoint/2010/main" val="299611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7A1CD-EDDF-8F64-2624-C44C1A1A4EBB}"/>
              </a:ext>
            </a:extLst>
          </p:cNvPr>
          <p:cNvSpPr>
            <a:spLocks noGrp="1"/>
          </p:cNvSpPr>
          <p:nvPr>
            <p:ph type="title"/>
          </p:nvPr>
        </p:nvSpPr>
        <p:spPr>
          <a:xfrm>
            <a:off x="512064" y="365760"/>
            <a:ext cx="11180064" cy="1060704"/>
          </a:xfrm>
        </p:spPr>
        <p:txBody>
          <a:bodyPr anchor="t">
            <a:normAutofit/>
          </a:bodyPr>
          <a:lstStyle/>
          <a:p>
            <a:r>
              <a:rPr lang="en-US" b="1" i="0">
                <a:effectLst/>
              </a:rPr>
              <a:t>git tag</a:t>
            </a:r>
            <a:br>
              <a:rPr lang="en-US" b="1" i="0">
                <a:effectLst/>
              </a:rPr>
            </a:br>
            <a:endParaRPr lang="en-US" dirty="0"/>
          </a:p>
        </p:txBody>
      </p:sp>
      <p:sp>
        <p:nvSpPr>
          <p:cNvPr id="3" name="Content Placeholder 2">
            <a:extLst>
              <a:ext uri="{FF2B5EF4-FFF2-40B4-BE49-F238E27FC236}">
                <a16:creationId xmlns:a16="http://schemas.microsoft.com/office/drawing/2014/main" id="{45FEA070-208F-8AE1-AC7A-EDAD44C006F6}"/>
              </a:ext>
            </a:extLst>
          </p:cNvPr>
          <p:cNvSpPr>
            <a:spLocks noGrp="1"/>
          </p:cNvSpPr>
          <p:nvPr>
            <p:ph sz="half" idx="1"/>
          </p:nvPr>
        </p:nvSpPr>
        <p:spPr>
          <a:xfrm>
            <a:off x="512064" y="1682496"/>
            <a:ext cx="5486400" cy="4425696"/>
          </a:xfrm>
        </p:spPr>
        <p:txBody>
          <a:bodyPr>
            <a:normAutofit/>
          </a:bodyPr>
          <a:lstStyle/>
          <a:p>
            <a:r>
              <a:rPr lang="en-US" b="0" i="0" dirty="0">
                <a:effectLst/>
              </a:rPr>
              <a:t>$ git tag -a v1.0.0</a:t>
            </a:r>
            <a:endParaRPr lang="en-US" dirty="0"/>
          </a:p>
        </p:txBody>
      </p:sp>
      <p:sp>
        <p:nvSpPr>
          <p:cNvPr id="4" name="Content Placeholder 3">
            <a:extLst>
              <a:ext uri="{FF2B5EF4-FFF2-40B4-BE49-F238E27FC236}">
                <a16:creationId xmlns:a16="http://schemas.microsoft.com/office/drawing/2014/main" id="{1403C150-A597-A491-1EB4-C31B2F30AF6C}"/>
              </a:ext>
            </a:extLst>
          </p:cNvPr>
          <p:cNvSpPr>
            <a:spLocks noGrp="1"/>
          </p:cNvSpPr>
          <p:nvPr>
            <p:ph sz="half" idx="2"/>
          </p:nvPr>
        </p:nvSpPr>
        <p:spPr>
          <a:xfrm>
            <a:off x="6205727" y="1682496"/>
            <a:ext cx="5486400" cy="4425696"/>
          </a:xfrm>
        </p:spPr>
        <p:txBody>
          <a:bodyPr>
            <a:normAutofit/>
          </a:bodyPr>
          <a:lstStyle/>
          <a:p>
            <a:r>
              <a:rPr lang="en-US" b="0" i="0" dirty="0">
                <a:effectLst/>
              </a:rPr>
              <a:t>In Git, tags are helpful, and you can use them to manage the release. You can think of a Git tag like a branch that will not change. It is significantly more important if you are making a public release.</a:t>
            </a:r>
            <a:endParaRPr lang="en-US" dirty="0"/>
          </a:p>
        </p:txBody>
      </p:sp>
      <p:sp>
        <p:nvSpPr>
          <p:cNvPr id="5" name="Footer Placeholder 4">
            <a:extLst>
              <a:ext uri="{FF2B5EF4-FFF2-40B4-BE49-F238E27FC236}">
                <a16:creationId xmlns:a16="http://schemas.microsoft.com/office/drawing/2014/main" id="{C21B181F-6B7E-39F5-1EC9-4CB7660BCF0F}"/>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8B377803-B008-16C4-0753-26295860123E}"/>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28</a:t>
            </a:fld>
            <a:endParaRPr lang="en-US"/>
          </a:p>
        </p:txBody>
      </p:sp>
    </p:spTree>
    <p:extLst>
      <p:ext uri="{BB962C8B-B14F-4D97-AF65-F5344CB8AC3E}">
        <p14:creationId xmlns:p14="http://schemas.microsoft.com/office/powerpoint/2010/main" val="102006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AE9F1-0460-07BA-4ADA-F81CEF1160E9}"/>
              </a:ext>
            </a:extLst>
          </p:cNvPr>
          <p:cNvSpPr>
            <a:spLocks noGrp="1"/>
          </p:cNvSpPr>
          <p:nvPr>
            <p:ph type="title"/>
          </p:nvPr>
        </p:nvSpPr>
        <p:spPr>
          <a:xfrm>
            <a:off x="512064" y="365760"/>
            <a:ext cx="11180064" cy="1060704"/>
          </a:xfrm>
        </p:spPr>
        <p:txBody>
          <a:bodyPr anchor="t">
            <a:normAutofit/>
          </a:bodyPr>
          <a:lstStyle/>
          <a:p>
            <a:r>
              <a:rPr lang="en-US" b="1" i="0">
                <a:effectLst/>
              </a:rPr>
              <a:t>git verify-commit</a:t>
            </a:r>
            <a:br>
              <a:rPr lang="en-US" b="1" i="0">
                <a:effectLst/>
              </a:rPr>
            </a:br>
            <a:endParaRPr lang="en-US" dirty="0"/>
          </a:p>
        </p:txBody>
      </p:sp>
      <p:sp>
        <p:nvSpPr>
          <p:cNvPr id="4" name="Content Placeholder 3">
            <a:extLst>
              <a:ext uri="{FF2B5EF4-FFF2-40B4-BE49-F238E27FC236}">
                <a16:creationId xmlns:a16="http://schemas.microsoft.com/office/drawing/2014/main" id="{D74848CA-C8AA-6571-6486-A861B28FCFF9}"/>
              </a:ext>
            </a:extLst>
          </p:cNvPr>
          <p:cNvSpPr>
            <a:spLocks noGrp="1"/>
          </p:cNvSpPr>
          <p:nvPr>
            <p:ph sz="half" idx="1"/>
          </p:nvPr>
        </p:nvSpPr>
        <p:spPr>
          <a:xfrm>
            <a:off x="512064" y="1682496"/>
            <a:ext cx="5482336" cy="4425696"/>
          </a:xfrm>
        </p:spPr>
        <p:txBody>
          <a:bodyPr>
            <a:normAutofit/>
          </a:bodyPr>
          <a:lstStyle/>
          <a:p>
            <a:r>
              <a:rPr lang="en-US" b="0" i="0">
                <a:effectLst/>
              </a:rPr>
              <a:t>The git verify-commit command will check the </a:t>
            </a:r>
            <a:r>
              <a:rPr lang="en-US" b="0" i="0" err="1">
                <a:effectLst/>
              </a:rPr>
              <a:t>gpg</a:t>
            </a:r>
            <a:r>
              <a:rPr lang="en-US" b="0" i="0">
                <a:effectLst/>
              </a:rPr>
              <a:t> signature. GPG or “GNU Privacy Guard” is the tool used in sign files and contains their signatures.</a:t>
            </a:r>
            <a:endParaRPr lang="en-US" dirty="0"/>
          </a:p>
        </p:txBody>
      </p:sp>
      <p:sp>
        <p:nvSpPr>
          <p:cNvPr id="3" name="Content Placeholder 2">
            <a:extLst>
              <a:ext uri="{FF2B5EF4-FFF2-40B4-BE49-F238E27FC236}">
                <a16:creationId xmlns:a16="http://schemas.microsoft.com/office/drawing/2014/main" id="{EEF5677B-3113-67A2-E8ED-16D941FD991E}"/>
              </a:ext>
            </a:extLst>
          </p:cNvPr>
          <p:cNvSpPr>
            <a:spLocks noGrp="1"/>
          </p:cNvSpPr>
          <p:nvPr>
            <p:ph sz="half" idx="2"/>
          </p:nvPr>
        </p:nvSpPr>
        <p:spPr>
          <a:xfrm>
            <a:off x="6205728" y="1682496"/>
            <a:ext cx="5486400" cy="4425696"/>
          </a:xfrm>
        </p:spPr>
        <p:txBody>
          <a:bodyPr>
            <a:normAutofit/>
          </a:bodyPr>
          <a:lstStyle/>
          <a:p>
            <a:r>
              <a:rPr lang="en-US" b="0" i="0" dirty="0">
                <a:effectLst/>
              </a:rPr>
              <a:t>$ git verify-commit &lt;commit&gt;</a:t>
            </a:r>
            <a:endParaRPr lang="en-US" dirty="0"/>
          </a:p>
        </p:txBody>
      </p:sp>
      <p:sp>
        <p:nvSpPr>
          <p:cNvPr id="5" name="Footer Placeholder 4">
            <a:extLst>
              <a:ext uri="{FF2B5EF4-FFF2-40B4-BE49-F238E27FC236}">
                <a16:creationId xmlns:a16="http://schemas.microsoft.com/office/drawing/2014/main" id="{3629D8C6-6467-1813-E1BC-3E6A46D41203}"/>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C5799804-720D-9B7A-4C42-89271E5730EA}"/>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29</a:t>
            </a:fld>
            <a:endParaRPr lang="en-US"/>
          </a:p>
        </p:txBody>
      </p:sp>
    </p:spTree>
    <p:extLst>
      <p:ext uri="{BB962C8B-B14F-4D97-AF65-F5344CB8AC3E}">
        <p14:creationId xmlns:p14="http://schemas.microsoft.com/office/powerpoint/2010/main" val="3065638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03E9-471D-4212-BEBC-761E9F524C0F}"/>
              </a:ext>
            </a:extLst>
          </p:cNvPr>
          <p:cNvSpPr>
            <a:spLocks noGrp="1"/>
          </p:cNvSpPr>
          <p:nvPr>
            <p:ph type="title"/>
          </p:nvPr>
        </p:nvSpPr>
        <p:spPr>
          <a:xfrm>
            <a:off x="512064" y="365760"/>
            <a:ext cx="11180064" cy="1060704"/>
          </a:xfrm>
        </p:spPr>
        <p:txBody>
          <a:bodyPr anchor="t">
            <a:normAutofit/>
          </a:bodyPr>
          <a:lstStyle/>
          <a:p>
            <a:r>
              <a:rPr lang="en-US" b="0" i="0" dirty="0">
                <a:effectLst/>
              </a:rPr>
              <a:t>Types of Version Control Systems</a:t>
            </a:r>
            <a:br>
              <a:rPr lang="en-US" b="0" i="0" dirty="0">
                <a:effectLst/>
              </a:rPr>
            </a:br>
            <a:endParaRPr lang="en-US" dirty="0"/>
          </a:p>
        </p:txBody>
      </p:sp>
      <p:sp>
        <p:nvSpPr>
          <p:cNvPr id="14" name="Content Placeholder 2">
            <a:extLst>
              <a:ext uri="{FF2B5EF4-FFF2-40B4-BE49-F238E27FC236}">
                <a16:creationId xmlns:a16="http://schemas.microsoft.com/office/drawing/2014/main" id="{50F0DDBE-6298-40FA-BBEA-5F7466C6D795}"/>
              </a:ext>
            </a:extLst>
          </p:cNvPr>
          <p:cNvSpPr>
            <a:spLocks noGrp="1"/>
          </p:cNvSpPr>
          <p:nvPr>
            <p:ph idx="1"/>
          </p:nvPr>
        </p:nvSpPr>
        <p:spPr>
          <a:xfrm>
            <a:off x="512064" y="1682496"/>
            <a:ext cx="11180064" cy="4425696"/>
          </a:xfrm>
        </p:spPr>
        <p:txBody>
          <a:bodyPr>
            <a:normAutofit/>
          </a:bodyPr>
          <a:lstStyle/>
          <a:p>
            <a:pPr>
              <a:lnSpc>
                <a:spcPct val="90000"/>
              </a:lnSpc>
            </a:pPr>
            <a:r>
              <a:rPr lang="en-US" sz="1700" b="0" i="0" dirty="0">
                <a:effectLst/>
              </a:rPr>
              <a:t>1. Local Version Control System:</a:t>
            </a:r>
          </a:p>
          <a:p>
            <a:pPr marL="0" indent="0">
              <a:lnSpc>
                <a:spcPct val="90000"/>
              </a:lnSpc>
              <a:buNone/>
            </a:pPr>
            <a:r>
              <a:rPr lang="en-US" sz="1700" b="0" i="0" dirty="0">
                <a:effectLst/>
              </a:rPr>
              <a:t>This follows a simple and very common approach, which is to maintain track of files within the local system. However, this VSC is quite prone to errors as there are high chances of accidentally writing to the wrong file</a:t>
            </a:r>
          </a:p>
          <a:p>
            <a:pPr marL="0" indent="0">
              <a:lnSpc>
                <a:spcPct val="90000"/>
              </a:lnSpc>
              <a:buNone/>
            </a:pPr>
            <a:r>
              <a:rPr lang="en-US" sz="1700" dirty="0"/>
              <a:t>2. </a:t>
            </a:r>
            <a:r>
              <a:rPr lang="en-US" sz="1700" b="0" i="0" dirty="0">
                <a:effectLst/>
              </a:rPr>
              <a:t>Centralized Version Control Systems</a:t>
            </a:r>
          </a:p>
          <a:p>
            <a:pPr marL="0" indent="0">
              <a:lnSpc>
                <a:spcPct val="90000"/>
              </a:lnSpc>
              <a:buNone/>
            </a:pPr>
            <a:r>
              <a:rPr lang="en-US" sz="1700" b="0" i="0" dirty="0">
                <a:effectLst/>
              </a:rPr>
              <a:t>CVCS has a single server containing all versions of the code files, which are often stored in the repositories, backup files, and all the contributors (those programmers working on the code file) for the main project.</a:t>
            </a:r>
          </a:p>
          <a:p>
            <a:pPr marL="0" indent="0">
              <a:lnSpc>
                <a:spcPct val="90000"/>
              </a:lnSpc>
              <a:buNone/>
            </a:pPr>
            <a:r>
              <a:rPr lang="en-US" sz="1700" b="0" i="0" dirty="0">
                <a:effectLst/>
              </a:rPr>
              <a:t>3.Distributed Version Control Systems</a:t>
            </a:r>
          </a:p>
          <a:p>
            <a:pPr marL="0" indent="0">
              <a:lnSpc>
                <a:spcPct val="90000"/>
              </a:lnSpc>
              <a:buNone/>
            </a:pPr>
            <a:r>
              <a:rPr lang="en-US" sz="1700" b="0" i="0" dirty="0">
                <a:effectLst/>
              </a:rPr>
              <a:t>In </a:t>
            </a:r>
            <a:r>
              <a:rPr lang="en-US" sz="1700" b="1" i="0" dirty="0">
                <a:effectLst/>
              </a:rPr>
              <a:t>DVCS</a:t>
            </a:r>
            <a:r>
              <a:rPr lang="en-US" sz="1700" b="0" i="0" dirty="0">
                <a:effectLst/>
              </a:rPr>
              <a:t>, there is more than one server that contains the code files. </a:t>
            </a:r>
            <a:r>
              <a:rPr lang="en-US" sz="1700" b="1" i="0" dirty="0">
                <a:effectLst/>
              </a:rPr>
              <a:t>Examples of Distributed Version Control System</a:t>
            </a:r>
            <a:r>
              <a:rPr lang="en-US" sz="1700" b="0" i="0" dirty="0">
                <a:effectLst/>
              </a:rPr>
              <a:t> are Bazaar, Git, and Mercurial. The code files in DVCS are mirrored on the computer of every contributor. This means that every contributor has its own code version, including full history to work locally.</a:t>
            </a:r>
          </a:p>
          <a:p>
            <a:pPr marL="0" indent="0">
              <a:lnSpc>
                <a:spcPct val="90000"/>
              </a:lnSpc>
              <a:buNone/>
            </a:pPr>
            <a:r>
              <a:rPr lang="en-US" sz="1700" b="0" i="0" dirty="0">
                <a:effectLst/>
              </a:rPr>
              <a:t>In Distributed </a:t>
            </a:r>
            <a:r>
              <a:rPr lang="en-US" sz="1700" b="1" i="0" dirty="0">
                <a:effectLst/>
              </a:rPr>
              <a:t>Version Control</a:t>
            </a:r>
            <a:r>
              <a:rPr lang="en-US" sz="1700" b="0" i="0" dirty="0">
                <a:effectLst/>
              </a:rPr>
              <a:t>, different groups of people from different physical locations are allowed to collaborate simultaneously within the same project. This gives DVCS an edge over centralized version Control Systems.</a:t>
            </a:r>
            <a:endParaRPr lang="en-US" sz="1700" dirty="0"/>
          </a:p>
        </p:txBody>
      </p:sp>
      <p:sp>
        <p:nvSpPr>
          <p:cNvPr id="5" name="Footer Placeholder 4">
            <a:extLst>
              <a:ext uri="{FF2B5EF4-FFF2-40B4-BE49-F238E27FC236}">
                <a16:creationId xmlns:a16="http://schemas.microsoft.com/office/drawing/2014/main" id="{B57DD271-9D7A-40EB-9FA9-697EC992A717}"/>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13C57ECC-0E0B-4527-9A5C-D013ED782C54}"/>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3</a:t>
            </a:fld>
            <a:endParaRPr lang="en-US"/>
          </a:p>
        </p:txBody>
      </p:sp>
    </p:spTree>
    <p:extLst>
      <p:ext uri="{BB962C8B-B14F-4D97-AF65-F5344CB8AC3E}">
        <p14:creationId xmlns:p14="http://schemas.microsoft.com/office/powerpoint/2010/main" val="1083376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7B5AA-7CF4-44E2-1376-C3CAB7F41D8D}"/>
              </a:ext>
            </a:extLst>
          </p:cNvPr>
          <p:cNvSpPr>
            <a:spLocks noGrp="1"/>
          </p:cNvSpPr>
          <p:nvPr>
            <p:ph type="title"/>
          </p:nvPr>
        </p:nvSpPr>
        <p:spPr>
          <a:xfrm>
            <a:off x="512064" y="365760"/>
            <a:ext cx="11180064" cy="1060704"/>
          </a:xfrm>
        </p:spPr>
        <p:txBody>
          <a:bodyPr anchor="t">
            <a:normAutofit/>
          </a:bodyPr>
          <a:lstStyle/>
          <a:p>
            <a:r>
              <a:rPr lang="en-US" b="1" i="0">
                <a:effectLst/>
              </a:rPr>
              <a:t>git diff</a:t>
            </a:r>
            <a:br>
              <a:rPr lang="en-US" b="1" i="0">
                <a:effectLst/>
              </a:rPr>
            </a:br>
            <a:endParaRPr lang="en-US" dirty="0"/>
          </a:p>
        </p:txBody>
      </p:sp>
      <p:sp>
        <p:nvSpPr>
          <p:cNvPr id="7" name="Rectangle 1">
            <a:extLst>
              <a:ext uri="{FF2B5EF4-FFF2-40B4-BE49-F238E27FC236}">
                <a16:creationId xmlns:a16="http://schemas.microsoft.com/office/drawing/2014/main" id="{87FEF6AE-3236-84F7-FDBF-4104E94B03C9}"/>
              </a:ext>
            </a:extLst>
          </p:cNvPr>
          <p:cNvSpPr>
            <a:spLocks noGrp="1" noChangeArrowheads="1"/>
          </p:cNvSpPr>
          <p:nvPr>
            <p:ph sz="half" idx="1"/>
          </p:nvPr>
        </p:nvSpPr>
        <p:spPr bwMode="auto">
          <a:xfrm>
            <a:off x="512064" y="1682496"/>
            <a:ext cx="5486400" cy="4425696"/>
          </a:xfr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i) to compare the working directory with the local repo:</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diff HEAD &lt;filename&gt;</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ii) to compare two branches:</a:t>
            </a:r>
          </a:p>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chemeClr val="tx2"/>
                </a:solidFill>
                <a:effectLst/>
              </a:rPr>
              <a:t>$ git diff &lt;source branch&gt; &lt;target branch&gt;</a:t>
            </a:r>
          </a:p>
        </p:txBody>
      </p:sp>
      <p:sp>
        <p:nvSpPr>
          <p:cNvPr id="4" name="Content Placeholder 3">
            <a:extLst>
              <a:ext uri="{FF2B5EF4-FFF2-40B4-BE49-F238E27FC236}">
                <a16:creationId xmlns:a16="http://schemas.microsoft.com/office/drawing/2014/main" id="{E3351789-2CBC-EA19-B8C7-1C53F6D0D211}"/>
              </a:ext>
            </a:extLst>
          </p:cNvPr>
          <p:cNvSpPr>
            <a:spLocks noGrp="1"/>
          </p:cNvSpPr>
          <p:nvPr>
            <p:ph sz="half" idx="2"/>
          </p:nvPr>
        </p:nvSpPr>
        <p:spPr>
          <a:xfrm>
            <a:off x="6205727" y="1682496"/>
            <a:ext cx="5486400" cy="4425696"/>
          </a:xfrm>
        </p:spPr>
        <p:txBody>
          <a:bodyPr>
            <a:normAutofit/>
          </a:bodyPr>
          <a:lstStyle/>
          <a:p>
            <a:r>
              <a:rPr lang="en-US" b="0" i="0">
                <a:effectLst/>
              </a:rPr>
              <a:t>Most of the time, you need to compare two git files or branches before you commit or push. Here is a handy command to do that. </a:t>
            </a:r>
            <a:endParaRPr lang="en-US" dirty="0"/>
          </a:p>
        </p:txBody>
      </p:sp>
      <p:sp>
        <p:nvSpPr>
          <p:cNvPr id="5" name="Footer Placeholder 4">
            <a:extLst>
              <a:ext uri="{FF2B5EF4-FFF2-40B4-BE49-F238E27FC236}">
                <a16:creationId xmlns:a16="http://schemas.microsoft.com/office/drawing/2014/main" id="{D033BF5D-B024-2A2F-3FE0-5B4A35E677B0}"/>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CF6BECAD-3103-535E-B688-C8378BD4A30D}"/>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30</a:t>
            </a:fld>
            <a:endParaRPr lang="en-US"/>
          </a:p>
        </p:txBody>
      </p:sp>
    </p:spTree>
    <p:extLst>
      <p:ext uri="{BB962C8B-B14F-4D97-AF65-F5344CB8AC3E}">
        <p14:creationId xmlns:p14="http://schemas.microsoft.com/office/powerpoint/2010/main" val="3333024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14509-8D0A-4373-999A-2B3D94E6F79E}"/>
              </a:ext>
            </a:extLst>
          </p:cNvPr>
          <p:cNvSpPr>
            <a:spLocks noGrp="1"/>
          </p:cNvSpPr>
          <p:nvPr>
            <p:ph type="title"/>
          </p:nvPr>
        </p:nvSpPr>
        <p:spPr>
          <a:xfrm>
            <a:off x="512064" y="365760"/>
            <a:ext cx="11180064" cy="1060704"/>
          </a:xfrm>
        </p:spPr>
        <p:txBody>
          <a:bodyPr anchor="t">
            <a:normAutofit/>
          </a:bodyPr>
          <a:lstStyle/>
          <a:p>
            <a:r>
              <a:rPr lang="en-US" b="1" i="0">
                <a:effectLst/>
              </a:rPr>
              <a:t>git clean</a:t>
            </a:r>
            <a:br>
              <a:rPr lang="en-US" b="1" i="0">
                <a:effectLst/>
              </a:rPr>
            </a:br>
            <a:endParaRPr lang="en-US" dirty="0"/>
          </a:p>
        </p:txBody>
      </p:sp>
      <p:sp>
        <p:nvSpPr>
          <p:cNvPr id="4" name="Content Placeholder 3">
            <a:extLst>
              <a:ext uri="{FF2B5EF4-FFF2-40B4-BE49-F238E27FC236}">
                <a16:creationId xmlns:a16="http://schemas.microsoft.com/office/drawing/2014/main" id="{4189883E-31E8-7D3A-205A-0B01917504FF}"/>
              </a:ext>
            </a:extLst>
          </p:cNvPr>
          <p:cNvSpPr>
            <a:spLocks noGrp="1"/>
          </p:cNvSpPr>
          <p:nvPr>
            <p:ph sz="half" idx="1"/>
          </p:nvPr>
        </p:nvSpPr>
        <p:spPr>
          <a:xfrm>
            <a:off x="512064" y="1682496"/>
            <a:ext cx="7382256" cy="4425696"/>
          </a:xfrm>
        </p:spPr>
        <p:txBody>
          <a:bodyPr>
            <a:normAutofit/>
          </a:bodyPr>
          <a:lstStyle/>
          <a:p>
            <a:r>
              <a:rPr lang="en-US" b="0" i="0" dirty="0">
                <a:effectLst/>
              </a:rPr>
              <a:t>You can deal with untracked files by using the Git clean command. You can remove all the untracked files from your working directory by using this command</a:t>
            </a:r>
            <a:endParaRPr lang="en-US" dirty="0"/>
          </a:p>
        </p:txBody>
      </p:sp>
      <p:sp>
        <p:nvSpPr>
          <p:cNvPr id="3" name="Content Placeholder 2">
            <a:extLst>
              <a:ext uri="{FF2B5EF4-FFF2-40B4-BE49-F238E27FC236}">
                <a16:creationId xmlns:a16="http://schemas.microsoft.com/office/drawing/2014/main" id="{51141CE6-5D3F-4402-6300-B7BD39A169FB}"/>
              </a:ext>
            </a:extLst>
          </p:cNvPr>
          <p:cNvSpPr>
            <a:spLocks noGrp="1"/>
          </p:cNvSpPr>
          <p:nvPr>
            <p:ph sz="half" idx="2"/>
          </p:nvPr>
        </p:nvSpPr>
        <p:spPr>
          <a:xfrm>
            <a:off x="8107680" y="1682496"/>
            <a:ext cx="3584448" cy="4425696"/>
          </a:xfrm>
        </p:spPr>
        <p:txBody>
          <a:bodyPr>
            <a:normAutofit/>
          </a:bodyPr>
          <a:lstStyle/>
          <a:p>
            <a:r>
              <a:rPr lang="en-US" b="0" i="0" dirty="0">
                <a:effectLst/>
              </a:rPr>
              <a:t>$ git clean</a:t>
            </a:r>
            <a:endParaRPr lang="en-US" dirty="0"/>
          </a:p>
        </p:txBody>
      </p:sp>
      <p:sp>
        <p:nvSpPr>
          <p:cNvPr id="5" name="Footer Placeholder 4">
            <a:extLst>
              <a:ext uri="{FF2B5EF4-FFF2-40B4-BE49-F238E27FC236}">
                <a16:creationId xmlns:a16="http://schemas.microsoft.com/office/drawing/2014/main" id="{184BDAA5-E4B0-ED79-3317-FCD0F424E3FF}"/>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6" name="Slide Number Placeholder 5">
            <a:extLst>
              <a:ext uri="{FF2B5EF4-FFF2-40B4-BE49-F238E27FC236}">
                <a16:creationId xmlns:a16="http://schemas.microsoft.com/office/drawing/2014/main" id="{961D9A7E-D846-DD75-95B6-C59CB7A6050A}"/>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31</a:t>
            </a:fld>
            <a:endParaRPr lang="en-US"/>
          </a:p>
        </p:txBody>
      </p:sp>
    </p:spTree>
    <p:extLst>
      <p:ext uri="{BB962C8B-B14F-4D97-AF65-F5344CB8AC3E}">
        <p14:creationId xmlns:p14="http://schemas.microsoft.com/office/powerpoint/2010/main" val="13224896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125DA-8C1A-407A-E09C-BA84E0DF78A6}"/>
              </a:ext>
            </a:extLst>
          </p:cNvPr>
          <p:cNvSpPr>
            <a:spLocks noGrp="1"/>
          </p:cNvSpPr>
          <p:nvPr>
            <p:ph type="title"/>
          </p:nvPr>
        </p:nvSpPr>
        <p:spPr>
          <a:xfrm>
            <a:off x="512064" y="365760"/>
            <a:ext cx="11180064" cy="1060704"/>
          </a:xfrm>
        </p:spPr>
        <p:txBody>
          <a:bodyPr anchor="t">
            <a:normAutofit/>
          </a:bodyPr>
          <a:lstStyle/>
          <a:p>
            <a:r>
              <a:rPr lang="en-US" dirty="0"/>
              <a:t>Fork</a:t>
            </a:r>
          </a:p>
        </p:txBody>
      </p:sp>
      <p:pic>
        <p:nvPicPr>
          <p:cNvPr id="3074" name="Picture 2" descr="Lightbox">
            <a:extLst>
              <a:ext uri="{FF2B5EF4-FFF2-40B4-BE49-F238E27FC236}">
                <a16:creationId xmlns:a16="http://schemas.microsoft.com/office/drawing/2014/main" id="{AA10ECC9-B83D-7C2D-4E14-DB9BD6E44DC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2064" y="1237957"/>
            <a:ext cx="7382256" cy="44256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87A9869-0F78-2B0F-98A8-45E278BFD97C}"/>
              </a:ext>
            </a:extLst>
          </p:cNvPr>
          <p:cNvSpPr>
            <a:spLocks noGrp="1"/>
          </p:cNvSpPr>
          <p:nvPr>
            <p:ph sz="half" idx="2"/>
          </p:nvPr>
        </p:nvSpPr>
        <p:spPr>
          <a:xfrm>
            <a:off x="8107680" y="1139483"/>
            <a:ext cx="3584448" cy="4968709"/>
          </a:xfrm>
        </p:spPr>
        <p:txBody>
          <a:bodyPr>
            <a:normAutofit/>
          </a:bodyPr>
          <a:lstStyle/>
          <a:p>
            <a:r>
              <a:rPr lang="en-US" b="0" i="0" dirty="0">
                <a:effectLst/>
              </a:rPr>
              <a:t>Forking any repository means make a copy of a real repository in your GitHub account and make changes in your copy. Thus, a real repository won’t get affected by your code changes</a:t>
            </a:r>
          </a:p>
          <a:p>
            <a:endParaRPr lang="en-US" dirty="0"/>
          </a:p>
          <a:p>
            <a:endParaRPr lang="en-US" dirty="0"/>
          </a:p>
        </p:txBody>
      </p:sp>
      <p:sp>
        <p:nvSpPr>
          <p:cNvPr id="4" name="Footer Placeholder 3">
            <a:extLst>
              <a:ext uri="{FF2B5EF4-FFF2-40B4-BE49-F238E27FC236}">
                <a16:creationId xmlns:a16="http://schemas.microsoft.com/office/drawing/2014/main" id="{B51640FA-D43E-85EB-0CEF-FE4B49217A42}"/>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5" name="Slide Number Placeholder 4">
            <a:extLst>
              <a:ext uri="{FF2B5EF4-FFF2-40B4-BE49-F238E27FC236}">
                <a16:creationId xmlns:a16="http://schemas.microsoft.com/office/drawing/2014/main" id="{668AC849-4B61-EF53-88BF-F0158A25A0AA}"/>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32</a:t>
            </a:fld>
            <a:endParaRPr lang="en-US"/>
          </a:p>
        </p:txBody>
      </p:sp>
    </p:spTree>
    <p:extLst>
      <p:ext uri="{BB962C8B-B14F-4D97-AF65-F5344CB8AC3E}">
        <p14:creationId xmlns:p14="http://schemas.microsoft.com/office/powerpoint/2010/main" val="41971701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15137-3509-A0A9-822C-C00BA632B8EF}"/>
              </a:ext>
            </a:extLst>
          </p:cNvPr>
          <p:cNvSpPr>
            <a:spLocks noGrp="1"/>
          </p:cNvSpPr>
          <p:nvPr>
            <p:ph type="title"/>
          </p:nvPr>
        </p:nvSpPr>
        <p:spPr/>
        <p:txBody>
          <a:bodyPr/>
          <a:lstStyle/>
          <a:p>
            <a:r>
              <a:rPr lang="en-US" dirty="0"/>
              <a:t>Git Troubleshooting &amp; Best Practices</a:t>
            </a:r>
          </a:p>
        </p:txBody>
      </p:sp>
      <p:sp>
        <p:nvSpPr>
          <p:cNvPr id="3" name="Content Placeholder 2">
            <a:extLst>
              <a:ext uri="{FF2B5EF4-FFF2-40B4-BE49-F238E27FC236}">
                <a16:creationId xmlns:a16="http://schemas.microsoft.com/office/drawing/2014/main" id="{8C635C36-521C-FEB9-D2AF-A92C19C9A6A7}"/>
              </a:ext>
            </a:extLst>
          </p:cNvPr>
          <p:cNvSpPr>
            <a:spLocks noGrp="1"/>
          </p:cNvSpPr>
          <p:nvPr>
            <p:ph idx="1"/>
          </p:nvPr>
        </p:nvSpPr>
        <p:spPr/>
        <p:txBody>
          <a:bodyPr/>
          <a:lstStyle/>
          <a:p>
            <a:r>
              <a:rPr lang="en-US" sz="1800" b="0" i="0" dirty="0">
                <a:solidFill>
                  <a:srgbClr val="1A1A1A"/>
                </a:solidFill>
                <a:effectLst/>
                <a:latin typeface="+mn-lt"/>
              </a:rPr>
              <a:t>1. Discard Local File Modifications</a:t>
            </a:r>
          </a:p>
          <a:p>
            <a:r>
              <a:rPr lang="en-US" sz="1800" dirty="0">
                <a:latin typeface="+mn-lt"/>
              </a:rPr>
              <a:t> </a:t>
            </a:r>
            <a:r>
              <a:rPr lang="en-US" sz="1800" b="0" i="0" dirty="0">
                <a:solidFill>
                  <a:srgbClr val="061431"/>
                </a:solidFill>
                <a:effectLst/>
                <a:latin typeface="+mn-lt"/>
              </a:rPr>
              <a:t>Working with the code can be the greatest way to understand a problem. However, sometimes, the changes done throughout the procedure could be better, so returning the file to its previous state is the fastest and easiest approach</a:t>
            </a:r>
          </a:p>
          <a:p>
            <a:endParaRPr lang="en-US" sz="1800" dirty="0">
              <a:solidFill>
                <a:srgbClr val="061431"/>
              </a:solidFill>
              <a:latin typeface="+mn-lt"/>
            </a:endParaRPr>
          </a:p>
          <a:p>
            <a:r>
              <a:rPr lang="en-US" sz="1800" dirty="0">
                <a:solidFill>
                  <a:srgbClr val="061431"/>
                </a:solidFill>
                <a:latin typeface="+mn-lt"/>
              </a:rPr>
              <a:t>2. </a:t>
            </a:r>
            <a:r>
              <a:rPr lang="en-US" sz="1800" b="0" i="0" dirty="0">
                <a:solidFill>
                  <a:srgbClr val="1A1A1A"/>
                </a:solidFill>
                <a:effectLst/>
                <a:latin typeface="+mn-lt"/>
              </a:rPr>
              <a:t>Clean Up Local Commits Before Pushing</a:t>
            </a:r>
          </a:p>
          <a:p>
            <a:endParaRPr lang="en-US" sz="1800" dirty="0">
              <a:latin typeface="+mn-lt"/>
            </a:endParaRPr>
          </a:p>
          <a:p>
            <a:r>
              <a:rPr lang="en-US" sz="1800" dirty="0">
                <a:latin typeface="+mn-lt"/>
              </a:rPr>
              <a:t>Git rebase –interactive origin branch</a:t>
            </a:r>
          </a:p>
          <a:p>
            <a:endParaRPr lang="en-US" sz="1800" dirty="0">
              <a:latin typeface="+mn-lt"/>
            </a:endParaRPr>
          </a:p>
          <a:p>
            <a:r>
              <a:rPr lang="en-US" sz="1800" dirty="0">
                <a:latin typeface="+mn-lt"/>
              </a:rPr>
              <a:t>3. Reverting pushed commits </a:t>
            </a:r>
          </a:p>
          <a:p>
            <a:endParaRPr lang="en-US" sz="1800" dirty="0">
              <a:latin typeface="+mn-lt"/>
            </a:endParaRPr>
          </a:p>
          <a:p>
            <a:r>
              <a:rPr lang="en-US" sz="1800" dirty="0">
                <a:latin typeface="+mn-lt"/>
              </a:rPr>
              <a:t>Git revert –n head </a:t>
            </a:r>
          </a:p>
        </p:txBody>
      </p:sp>
      <p:sp>
        <p:nvSpPr>
          <p:cNvPr id="4" name="Footer Placeholder 3">
            <a:extLst>
              <a:ext uri="{FF2B5EF4-FFF2-40B4-BE49-F238E27FC236}">
                <a16:creationId xmlns:a16="http://schemas.microsoft.com/office/drawing/2014/main" id="{F3D0AE04-CAC7-E5FC-B348-97134FB337D7}"/>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139F73EA-E29D-A102-7EBE-079E78A35470}"/>
              </a:ext>
            </a:extLst>
          </p:cNvPr>
          <p:cNvSpPr>
            <a:spLocks noGrp="1"/>
          </p:cNvSpPr>
          <p:nvPr>
            <p:ph type="sldNum" sz="quarter" idx="12"/>
          </p:nvPr>
        </p:nvSpPr>
        <p:spPr/>
        <p:txBody>
          <a:bodyPr/>
          <a:lstStyle/>
          <a:p>
            <a:fld id="{2EFEF571-C9B4-4D92-A7F7-315B894862A8}" type="slidenum">
              <a:rPr lang="en-US" smtClean="0"/>
              <a:pPr/>
              <a:t>33</a:t>
            </a:fld>
            <a:endParaRPr lang="en-US" dirty="0"/>
          </a:p>
        </p:txBody>
      </p:sp>
    </p:spTree>
    <p:extLst>
      <p:ext uri="{BB962C8B-B14F-4D97-AF65-F5344CB8AC3E}">
        <p14:creationId xmlns:p14="http://schemas.microsoft.com/office/powerpoint/2010/main" val="26534645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 name="Title 1">
            <a:extLst>
              <a:ext uri="{FF2B5EF4-FFF2-40B4-BE49-F238E27FC236}">
                <a16:creationId xmlns:a16="http://schemas.microsoft.com/office/drawing/2014/main" id="{A715A05D-5AEA-073D-1D65-71F4FC8FC7B8}"/>
              </a:ext>
            </a:extLst>
          </p:cNvPr>
          <p:cNvSpPr>
            <a:spLocks noGrp="1"/>
          </p:cNvSpPr>
          <p:nvPr>
            <p:ph type="title"/>
          </p:nvPr>
        </p:nvSpPr>
        <p:spPr>
          <a:xfrm>
            <a:off x="512064" y="365760"/>
            <a:ext cx="11180064" cy="1060704"/>
          </a:xfrm>
        </p:spPr>
        <p:txBody>
          <a:bodyPr/>
          <a:lstStyle/>
          <a:p>
            <a:endParaRPr lang="en-US"/>
          </a:p>
        </p:txBody>
      </p:sp>
      <p:sp>
        <p:nvSpPr>
          <p:cNvPr id="3" name="Content Placeholder 2">
            <a:extLst>
              <a:ext uri="{FF2B5EF4-FFF2-40B4-BE49-F238E27FC236}">
                <a16:creationId xmlns:a16="http://schemas.microsoft.com/office/drawing/2014/main" id="{E630224D-4CAD-8535-F697-BE1F215182BC}"/>
              </a:ext>
            </a:extLst>
          </p:cNvPr>
          <p:cNvSpPr>
            <a:spLocks noGrp="1"/>
          </p:cNvSpPr>
          <p:nvPr>
            <p:ph sz="half" idx="1"/>
          </p:nvPr>
        </p:nvSpPr>
        <p:spPr>
          <a:xfrm>
            <a:off x="512064" y="1682496"/>
            <a:ext cx="7382256" cy="4425696"/>
          </a:xfrm>
        </p:spPr>
        <p:txBody>
          <a:bodyPr>
            <a:normAutofit/>
          </a:bodyPr>
          <a:lstStyle/>
          <a:p>
            <a:pPr>
              <a:lnSpc>
                <a:spcPct val="90000"/>
              </a:lnSpc>
            </a:pPr>
            <a:r>
              <a:rPr lang="en-US" sz="2000" dirty="0"/>
              <a:t>4. </a:t>
            </a:r>
            <a:r>
              <a:rPr lang="en-US" sz="2000" b="0" i="0" dirty="0">
                <a:effectLst/>
              </a:rPr>
              <a:t>Avoid Repeated Merge Conflicts</a:t>
            </a:r>
          </a:p>
          <a:p>
            <a:pPr>
              <a:lnSpc>
                <a:spcPct val="90000"/>
              </a:lnSpc>
            </a:pPr>
            <a:r>
              <a:rPr lang="en-US" sz="2000" b="0" i="0" dirty="0">
                <a:effectLst/>
              </a:rPr>
              <a:t>Addressing merge conflicts can be difficult, but addressing the same issue repeatedly (e.g., in long-running feature branches) is frustrating. If you’ve experienced this, you’ll like the reuse recorded resolution feature. Add it to the global config for all projects</a:t>
            </a:r>
          </a:p>
          <a:p>
            <a:pPr>
              <a:lnSpc>
                <a:spcPct val="90000"/>
              </a:lnSpc>
            </a:pPr>
            <a:r>
              <a:rPr lang="en-US" sz="2000" dirty="0"/>
              <a:t>Git config –global </a:t>
            </a:r>
            <a:r>
              <a:rPr lang="en-US" sz="2000" dirty="0" err="1"/>
              <a:t>rerere.enabled</a:t>
            </a:r>
            <a:r>
              <a:rPr lang="en-US" sz="2000" dirty="0"/>
              <a:t> true </a:t>
            </a:r>
          </a:p>
          <a:p>
            <a:pPr>
              <a:lnSpc>
                <a:spcPct val="90000"/>
              </a:lnSpc>
            </a:pPr>
            <a:r>
              <a:rPr lang="en-US" sz="2000" dirty="0"/>
              <a:t>5.</a:t>
            </a:r>
            <a:r>
              <a:rPr lang="en-US" sz="2000" b="0" i="0" dirty="0">
                <a:effectLst/>
              </a:rPr>
              <a:t>Avoid Common Mistakes With Git Hooks</a:t>
            </a:r>
          </a:p>
          <a:p>
            <a:pPr>
              <a:lnSpc>
                <a:spcPct val="90000"/>
              </a:lnSpc>
            </a:pPr>
            <a:r>
              <a:rPr lang="en-US" sz="2000" b="0" i="0" dirty="0">
                <a:effectLst/>
              </a:rPr>
              <a:t>Some mistakes are repeated but can be avoided by executing checks or cleanup actions at a specific git workflow stage</a:t>
            </a:r>
          </a:p>
          <a:p>
            <a:pPr>
              <a:lnSpc>
                <a:spcPct val="90000"/>
              </a:lnSpc>
            </a:pPr>
            <a:r>
              <a:rPr lang="en-US" sz="2000" b="0" i="0" dirty="0">
                <a:effectLst/>
              </a:rPr>
              <a:t>It is precisely the case for which hooks were intended. First, add an exe file to .git/hooks to establish a hook</a:t>
            </a:r>
          </a:p>
          <a:p>
            <a:pPr>
              <a:lnSpc>
                <a:spcPct val="90000"/>
              </a:lnSpc>
            </a:pPr>
            <a:endParaRPr lang="en-US" sz="2000" b="0" i="0" dirty="0">
              <a:effectLst/>
            </a:endParaRPr>
          </a:p>
          <a:p>
            <a:pPr>
              <a:lnSpc>
                <a:spcPct val="90000"/>
              </a:lnSpc>
            </a:pPr>
            <a:endParaRPr lang="en-US" sz="2000" b="0" i="0" dirty="0">
              <a:effectLst/>
            </a:endParaRPr>
          </a:p>
          <a:p>
            <a:pPr>
              <a:lnSpc>
                <a:spcPct val="90000"/>
              </a:lnSpc>
            </a:pPr>
            <a:endParaRPr lang="en-US" sz="2000" dirty="0"/>
          </a:p>
        </p:txBody>
      </p:sp>
      <p:pic>
        <p:nvPicPr>
          <p:cNvPr id="1031" name="Picture 7">
            <a:extLst>
              <a:ext uri="{FF2B5EF4-FFF2-40B4-BE49-F238E27FC236}">
                <a16:creationId xmlns:a16="http://schemas.microsoft.com/office/drawing/2014/main" id="{5C2B7881-17CB-3BB7-C467-15421286F6A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07680" y="3097314"/>
            <a:ext cx="3584448" cy="159606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F238074-18FC-9264-3EE4-66CED4A0CF8C}"/>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5" name="Slide Number Placeholder 4">
            <a:extLst>
              <a:ext uri="{FF2B5EF4-FFF2-40B4-BE49-F238E27FC236}">
                <a16:creationId xmlns:a16="http://schemas.microsoft.com/office/drawing/2014/main" id="{3E39A11E-B2E1-0666-A4C1-D537D035A681}"/>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34</a:t>
            </a:fld>
            <a:endParaRPr lang="en-US"/>
          </a:p>
        </p:txBody>
      </p:sp>
    </p:spTree>
    <p:extLst>
      <p:ext uri="{BB962C8B-B14F-4D97-AF65-F5344CB8AC3E}">
        <p14:creationId xmlns:p14="http://schemas.microsoft.com/office/powerpoint/2010/main" val="155076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2BCD671-166A-A86B-8327-77FBDA652D77}"/>
              </a:ext>
            </a:extLst>
          </p:cNvPr>
          <p:cNvPicPr>
            <a:picLocks noGrp="1" noChangeAspect="1" noChangeArrowheads="1"/>
          </p:cNvPicPr>
          <p:nvPr>
            <p:ph type="pic" sz="quarter" idx="16"/>
          </p:nvPr>
        </p:nvPicPr>
        <p:blipFill rotWithShape="1">
          <a:blip r:embed="rId2">
            <a:extLst>
              <a:ext uri="{28A0092B-C50C-407E-A947-70E740481C1C}">
                <a14:useLocalDpi xmlns:a14="http://schemas.microsoft.com/office/drawing/2010/main" val="0"/>
              </a:ext>
            </a:extLst>
          </a:blip>
          <a:srcRect t="4462" b="4462"/>
          <a:stretch/>
        </p:blipFill>
        <p:spPr bwMode="auto">
          <a:xfrm>
            <a:off x="2011680" y="68263"/>
            <a:ext cx="7793503" cy="611822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hidden="1">
            <a:extLst>
              <a:ext uri="{FF2B5EF4-FFF2-40B4-BE49-F238E27FC236}">
                <a16:creationId xmlns:a16="http://schemas.microsoft.com/office/drawing/2014/main" id="{1880830F-B658-B225-1704-78E8582CE87C}"/>
              </a:ext>
            </a:extLst>
          </p:cNvPr>
          <p:cNvSpPr>
            <a:spLocks noGrp="1"/>
          </p:cNvSpPr>
          <p:nvPr>
            <p:ph type="sldNum" sz="quarter" idx="4294967295"/>
          </p:nvPr>
        </p:nvSpPr>
        <p:spPr>
          <a:xfrm>
            <a:off x="512064" y="6400800"/>
            <a:ext cx="304800" cy="207264"/>
          </a:xfrm>
        </p:spPr>
        <p:txBody>
          <a:bodyPr/>
          <a:lstStyle/>
          <a:p>
            <a:pPr>
              <a:spcAft>
                <a:spcPts val="600"/>
              </a:spcAft>
            </a:pPr>
            <a:fld id="{2EFEF571-C9B4-4D92-A7F7-315B894862A8}" type="slidenum">
              <a:rPr lang="en-US" smtClean="0"/>
              <a:pPr>
                <a:spcAft>
                  <a:spcPts val="600"/>
                </a:spcAft>
              </a:pPr>
              <a:t>35</a:t>
            </a:fld>
            <a:endParaRPr lang="en-US"/>
          </a:p>
        </p:txBody>
      </p:sp>
      <p:sp>
        <p:nvSpPr>
          <p:cNvPr id="4" name="Footer Placeholder 3">
            <a:extLst>
              <a:ext uri="{FF2B5EF4-FFF2-40B4-BE49-F238E27FC236}">
                <a16:creationId xmlns:a16="http://schemas.microsoft.com/office/drawing/2014/main" id="{B8D15F30-362E-A154-A6C2-4681CEC796A8}"/>
              </a:ext>
            </a:extLst>
          </p:cNvPr>
          <p:cNvSpPr>
            <a:spLocks noGrp="1"/>
          </p:cNvSpPr>
          <p:nvPr>
            <p:ph type="ftr" sz="quarter" idx="4294967295"/>
          </p:nvPr>
        </p:nvSpPr>
        <p:spPr>
          <a:xfrm>
            <a:off x="853440" y="6400800"/>
            <a:ext cx="6096000" cy="207264"/>
          </a:xfrm>
        </p:spPr>
        <p:txBody>
          <a:bodyPr/>
          <a:lstStyle/>
          <a:p>
            <a:pPr>
              <a:spcAft>
                <a:spcPts val="600"/>
              </a:spcAft>
            </a:pPr>
            <a:r>
              <a:rPr lang="en-US"/>
              <a:t>© 2018 Cognizant</a:t>
            </a:r>
          </a:p>
        </p:txBody>
      </p:sp>
    </p:spTree>
    <p:extLst>
      <p:ext uri="{BB962C8B-B14F-4D97-AF65-F5344CB8AC3E}">
        <p14:creationId xmlns:p14="http://schemas.microsoft.com/office/powerpoint/2010/main" val="3576243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A760D-D128-4E87-668D-ED48C9596BBF}"/>
              </a:ext>
            </a:extLst>
          </p:cNvPr>
          <p:cNvSpPr>
            <a:spLocks noGrp="1"/>
          </p:cNvSpPr>
          <p:nvPr>
            <p:ph type="title"/>
          </p:nvPr>
        </p:nvSpPr>
        <p:spPr/>
        <p:txBody>
          <a:bodyPr/>
          <a:lstStyle/>
          <a:p>
            <a:r>
              <a:rPr lang="en-US" dirty="0"/>
              <a:t>Branching strategy </a:t>
            </a:r>
          </a:p>
        </p:txBody>
      </p:sp>
      <p:sp>
        <p:nvSpPr>
          <p:cNvPr id="3" name="Content Placeholder 2">
            <a:extLst>
              <a:ext uri="{FF2B5EF4-FFF2-40B4-BE49-F238E27FC236}">
                <a16:creationId xmlns:a16="http://schemas.microsoft.com/office/drawing/2014/main" id="{95AD70D7-4675-8C2D-1763-E34086C01466}"/>
              </a:ext>
            </a:extLst>
          </p:cNvPr>
          <p:cNvSpPr>
            <a:spLocks noGrp="1"/>
          </p:cNvSpPr>
          <p:nvPr>
            <p:ph idx="1"/>
          </p:nvPr>
        </p:nvSpPr>
        <p:spPr/>
        <p:txBody>
          <a:bodyPr/>
          <a:lstStyle/>
          <a:p>
            <a:r>
              <a:rPr lang="en-US" b="0" i="0" dirty="0">
                <a:solidFill>
                  <a:srgbClr val="253858"/>
                </a:solidFill>
                <a:effectLst/>
                <a:latin typeface="+mn-lt"/>
              </a:rPr>
              <a:t>Release branching</a:t>
            </a:r>
          </a:p>
          <a:p>
            <a:r>
              <a:rPr lang="en-US" sz="1800" b="0" i="0" dirty="0">
                <a:solidFill>
                  <a:srgbClr val="091E42"/>
                </a:solidFill>
                <a:effectLst/>
                <a:latin typeface="+mn-lt"/>
              </a:rPr>
              <a:t>Release branching refers to the idea that a release is contained entirely within a branch. This means that late in the development cycle, the release manager will create a branch from the main</a:t>
            </a:r>
          </a:p>
          <a:p>
            <a:r>
              <a:rPr lang="en-US" sz="2000" b="0" i="0" dirty="0">
                <a:solidFill>
                  <a:srgbClr val="253858"/>
                </a:solidFill>
                <a:effectLst/>
                <a:latin typeface="+mn-lt"/>
              </a:rPr>
              <a:t>Feature branching</a:t>
            </a:r>
          </a:p>
          <a:p>
            <a:r>
              <a:rPr lang="en-US" sz="1600" b="0" i="0" dirty="0">
                <a:solidFill>
                  <a:srgbClr val="091E42"/>
                </a:solidFill>
                <a:effectLst/>
                <a:latin typeface="+mn-lt"/>
              </a:rPr>
              <a:t>Feature branches are often coupled with feature flags–"toggles" that enable or disable a feature within the product. That makes it easy to deploy code into main and control when the feature is activated, making it easy to initially deploy the code well before the feature is exposed to end-users. </a:t>
            </a:r>
            <a:endParaRPr lang="en-US" sz="2000" dirty="0">
              <a:solidFill>
                <a:srgbClr val="253858"/>
              </a:solidFill>
              <a:latin typeface="+mn-lt"/>
            </a:endParaRPr>
          </a:p>
          <a:p>
            <a:r>
              <a:rPr lang="en-US" sz="2000" b="0" i="0" dirty="0">
                <a:solidFill>
                  <a:srgbClr val="253858"/>
                </a:solidFill>
                <a:effectLst/>
                <a:latin typeface="+mn-lt"/>
              </a:rPr>
              <a:t>Task Branching</a:t>
            </a:r>
          </a:p>
          <a:p>
            <a:r>
              <a:rPr lang="en-US" sz="1600" b="0" i="0" dirty="0">
                <a:solidFill>
                  <a:srgbClr val="091E42"/>
                </a:solidFill>
                <a:effectLst/>
                <a:latin typeface="+mn-lt"/>
              </a:rPr>
              <a:t>Every organization has a natural way to break down work in individual tasks inside of an issue tracker</a:t>
            </a:r>
            <a:r>
              <a:rPr lang="en-US" sz="2000" dirty="0">
                <a:solidFill>
                  <a:srgbClr val="253858"/>
                </a:solidFill>
                <a:latin typeface="+mn-lt"/>
              </a:rPr>
              <a:t>.</a:t>
            </a:r>
            <a:r>
              <a:rPr lang="en-US" sz="1600" b="0" i="0" dirty="0">
                <a:solidFill>
                  <a:srgbClr val="091E42"/>
                </a:solidFill>
                <a:effectLst/>
                <a:latin typeface="+mn-lt"/>
              </a:rPr>
              <a:t> Issues then becomes the team's central point of contact for that piece of work. Task branching, also known as issue branching, directly connects those issues with the source code. Each issue is implemented on its own branch with the issue key included in the branch name. It’s easy to see which code implements which issue: just look for the issue key in the branch name</a:t>
            </a:r>
            <a:r>
              <a:rPr lang="en-US" sz="2000" dirty="0">
                <a:solidFill>
                  <a:srgbClr val="253858"/>
                </a:solidFill>
                <a:latin typeface="+mn-lt"/>
              </a:rPr>
              <a:t>.</a:t>
            </a:r>
            <a:r>
              <a:rPr lang="en-US" sz="1600" b="0" i="0" dirty="0">
                <a:solidFill>
                  <a:srgbClr val="091E42"/>
                </a:solidFill>
                <a:effectLst/>
                <a:latin typeface="+mn-lt"/>
              </a:rPr>
              <a:t> Each user story (or bug fix) lives within its own branch, making it easy to see which issues are in progress and which are ready for release</a:t>
            </a:r>
            <a:endParaRPr lang="en-US" sz="2000" b="0" i="0" dirty="0">
              <a:solidFill>
                <a:srgbClr val="253858"/>
              </a:solidFill>
              <a:effectLst/>
              <a:latin typeface="+mn-lt"/>
            </a:endParaRPr>
          </a:p>
          <a:p>
            <a:endParaRPr lang="en-US" sz="2000" b="0" i="0" dirty="0">
              <a:solidFill>
                <a:srgbClr val="253858"/>
              </a:solidFill>
              <a:effectLst/>
              <a:latin typeface="+mn-lt"/>
            </a:endParaRPr>
          </a:p>
          <a:p>
            <a:endParaRPr lang="en-US" sz="1800" dirty="0">
              <a:solidFill>
                <a:srgbClr val="091E42"/>
              </a:solidFill>
              <a:latin typeface="Charlie Text"/>
            </a:endParaRPr>
          </a:p>
          <a:p>
            <a:endParaRPr lang="en-US" sz="1800" b="0" i="0" dirty="0">
              <a:solidFill>
                <a:srgbClr val="253858"/>
              </a:solidFill>
              <a:effectLst/>
              <a:latin typeface="Charlie Display"/>
            </a:endParaRPr>
          </a:p>
          <a:p>
            <a:endParaRPr lang="en-US" dirty="0"/>
          </a:p>
        </p:txBody>
      </p:sp>
      <p:sp>
        <p:nvSpPr>
          <p:cNvPr id="4" name="Footer Placeholder 3">
            <a:extLst>
              <a:ext uri="{FF2B5EF4-FFF2-40B4-BE49-F238E27FC236}">
                <a16:creationId xmlns:a16="http://schemas.microsoft.com/office/drawing/2014/main" id="{03650FE4-4276-9BD5-A26D-AA64C8C17FCC}"/>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EB29E9C3-6884-DE08-C3CB-E1C75752270D}"/>
              </a:ext>
            </a:extLst>
          </p:cNvPr>
          <p:cNvSpPr>
            <a:spLocks noGrp="1"/>
          </p:cNvSpPr>
          <p:nvPr>
            <p:ph type="sldNum" sz="quarter" idx="12"/>
          </p:nvPr>
        </p:nvSpPr>
        <p:spPr/>
        <p:txBody>
          <a:bodyPr/>
          <a:lstStyle/>
          <a:p>
            <a:fld id="{2EFEF571-C9B4-4D92-A7F7-315B894862A8}" type="slidenum">
              <a:rPr lang="en-US" smtClean="0"/>
              <a:pPr/>
              <a:t>36</a:t>
            </a:fld>
            <a:endParaRPr lang="en-US" dirty="0"/>
          </a:p>
        </p:txBody>
      </p:sp>
    </p:spTree>
    <p:extLst>
      <p:ext uri="{BB962C8B-B14F-4D97-AF65-F5344CB8AC3E}">
        <p14:creationId xmlns:p14="http://schemas.microsoft.com/office/powerpoint/2010/main" val="168799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Thank You!</a:t>
            </a:r>
          </a:p>
        </p:txBody>
      </p:sp>
      <p:sp>
        <p:nvSpPr>
          <p:cNvPr id="4" name="Footer Placeholder 3"/>
          <p:cNvSpPr>
            <a:spLocks noGrp="1"/>
          </p:cNvSpPr>
          <p:nvPr>
            <p:ph type="ftr" sz="quarter" idx="4294967295"/>
          </p:nvPr>
        </p:nvSpPr>
        <p:spPr>
          <a:xfrm>
            <a:off x="0" y="6400800"/>
            <a:ext cx="6096000" cy="207963"/>
          </a:xfrm>
        </p:spPr>
        <p:txBody>
          <a:bodyPr/>
          <a:lstStyle/>
          <a:p>
            <a:r>
              <a:rPr lang="en-US"/>
              <a:t>© 2018 Cognizant</a:t>
            </a:r>
            <a:endParaRPr lang="en-US" dirty="0"/>
          </a:p>
        </p:txBody>
      </p:sp>
      <p:sp>
        <p:nvSpPr>
          <p:cNvPr id="5" name="Slide Number Placeholder 4"/>
          <p:cNvSpPr>
            <a:spLocks noGrp="1"/>
          </p:cNvSpPr>
          <p:nvPr>
            <p:ph type="sldNum" sz="quarter" idx="4294967295"/>
          </p:nvPr>
        </p:nvSpPr>
        <p:spPr>
          <a:xfrm>
            <a:off x="0" y="6400800"/>
            <a:ext cx="304800" cy="207963"/>
          </a:xfrm>
        </p:spPr>
        <p:txBody>
          <a:bodyPr/>
          <a:lstStyle/>
          <a:p>
            <a:fld id="{2EFEF571-C9B4-4D92-A7F7-315B894862A8}" type="slidenum">
              <a:rPr lang="en-US" smtClean="0"/>
              <a:pPr/>
              <a:t>37</a:t>
            </a:fld>
            <a:endParaRPr lang="en-US" dirty="0"/>
          </a:p>
        </p:txBody>
      </p:sp>
    </p:spTree>
    <p:extLst>
      <p:ext uri="{BB962C8B-B14F-4D97-AF65-F5344CB8AC3E}">
        <p14:creationId xmlns:p14="http://schemas.microsoft.com/office/powerpoint/2010/main" val="134340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8D7D7-1DBB-4A7D-E7B5-1EC21B89452D}"/>
              </a:ext>
            </a:extLst>
          </p:cNvPr>
          <p:cNvSpPr>
            <a:spLocks noGrp="1"/>
          </p:cNvSpPr>
          <p:nvPr>
            <p:ph type="title"/>
          </p:nvPr>
        </p:nvSpPr>
        <p:spPr/>
        <p:txBody>
          <a:bodyPr/>
          <a:lstStyle/>
          <a:p>
            <a:r>
              <a:rPr lang="en-US" dirty="0"/>
              <a:t>Source Code Management</a:t>
            </a:r>
          </a:p>
        </p:txBody>
      </p:sp>
      <p:sp>
        <p:nvSpPr>
          <p:cNvPr id="3" name="Content Placeholder 2">
            <a:extLst>
              <a:ext uri="{FF2B5EF4-FFF2-40B4-BE49-F238E27FC236}">
                <a16:creationId xmlns:a16="http://schemas.microsoft.com/office/drawing/2014/main" id="{832EC41B-35EF-BE0E-C310-6F20858ED9E7}"/>
              </a:ext>
            </a:extLst>
          </p:cNvPr>
          <p:cNvSpPr>
            <a:spLocks noGrp="1"/>
          </p:cNvSpPr>
          <p:nvPr>
            <p:ph idx="1"/>
          </p:nvPr>
        </p:nvSpPr>
        <p:spPr/>
        <p:txBody>
          <a:bodyPr/>
          <a:lstStyle/>
          <a:p>
            <a:r>
              <a:rPr lang="en-US" b="0" i="0" dirty="0">
                <a:solidFill>
                  <a:srgbClr val="363C44"/>
                </a:solidFill>
                <a:effectLst/>
                <a:latin typeface="+mn-lt"/>
              </a:rPr>
              <a:t>Source code management is the practice of tracking modifications to source code. Keeping a running history of the changes made to a codebase helps programmers, developers and testers ensure that they’re always working with accurate and up-to-date code and helps resolve conflicts when merging code from multiple sources.</a:t>
            </a:r>
          </a:p>
          <a:p>
            <a:endParaRPr lang="en-US" dirty="0">
              <a:solidFill>
                <a:srgbClr val="363C44"/>
              </a:solidFill>
              <a:latin typeface="+mn-lt"/>
            </a:endParaRPr>
          </a:p>
          <a:p>
            <a:r>
              <a:rPr lang="en-US" b="0" i="0" dirty="0">
                <a:solidFill>
                  <a:srgbClr val="363C44"/>
                </a:solidFill>
                <a:effectLst/>
                <a:latin typeface="+mn-lt"/>
              </a:rPr>
              <a:t>Source code management solves these problems by tracking each developer’s changes, highlighting conflicts and preventing code overwriting. Developers are alerted to any conflicts so they can address them before they are merged into the source code and potentially compromise the application. </a:t>
            </a:r>
            <a:endParaRPr lang="en-US" dirty="0">
              <a:latin typeface="+mn-lt"/>
            </a:endParaRPr>
          </a:p>
        </p:txBody>
      </p:sp>
      <p:sp>
        <p:nvSpPr>
          <p:cNvPr id="4" name="Footer Placeholder 3">
            <a:extLst>
              <a:ext uri="{FF2B5EF4-FFF2-40B4-BE49-F238E27FC236}">
                <a16:creationId xmlns:a16="http://schemas.microsoft.com/office/drawing/2014/main" id="{680A4673-851C-07EE-CB11-8F555C4EF689}"/>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3C516703-CB4D-D7F4-9EBA-964A2ECF33B3}"/>
              </a:ext>
            </a:extLst>
          </p:cNvPr>
          <p:cNvSpPr>
            <a:spLocks noGrp="1"/>
          </p:cNvSpPr>
          <p:nvPr>
            <p:ph type="sldNum" sz="quarter" idx="12"/>
          </p:nvPr>
        </p:nvSpPr>
        <p:spPr/>
        <p:txBody>
          <a:bodyPr/>
          <a:lstStyle/>
          <a:p>
            <a:fld id="{2EFEF571-C9B4-4D92-A7F7-315B894862A8}" type="slidenum">
              <a:rPr lang="en-US" smtClean="0"/>
              <a:pPr/>
              <a:t>4</a:t>
            </a:fld>
            <a:endParaRPr lang="en-US" dirty="0"/>
          </a:p>
        </p:txBody>
      </p:sp>
    </p:spTree>
    <p:extLst>
      <p:ext uri="{BB962C8B-B14F-4D97-AF65-F5344CB8AC3E}">
        <p14:creationId xmlns:p14="http://schemas.microsoft.com/office/powerpoint/2010/main" val="1670416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2">
            <a:extLst>
              <a:ext uri="{FF2B5EF4-FFF2-40B4-BE49-F238E27FC236}">
                <a16:creationId xmlns:a16="http://schemas.microsoft.com/office/drawing/2014/main" id="{BC9D06DC-B6A8-1A41-45DA-017B391F82BD}"/>
              </a:ext>
            </a:extLst>
          </p:cNvPr>
          <p:cNvSpPr>
            <a:spLocks noGrp="1"/>
          </p:cNvSpPr>
          <p:nvPr>
            <p:ph type="title"/>
          </p:nvPr>
        </p:nvSpPr>
        <p:spPr>
          <a:xfrm>
            <a:off x="512064" y="365760"/>
            <a:ext cx="11180064" cy="1060704"/>
          </a:xfrm>
        </p:spPr>
        <p:txBody>
          <a:bodyPr anchor="t">
            <a:normAutofit/>
          </a:bodyPr>
          <a:lstStyle/>
          <a:p>
            <a:r>
              <a:rPr lang="en-US" dirty="0"/>
              <a:t>SVN vs GIT</a:t>
            </a:r>
          </a:p>
        </p:txBody>
      </p:sp>
      <p:pic>
        <p:nvPicPr>
          <p:cNvPr id="1028" name="Picture 4" descr="See the source image">
            <a:extLst>
              <a:ext uri="{FF2B5EF4-FFF2-40B4-BE49-F238E27FC236}">
                <a16:creationId xmlns:a16="http://schemas.microsoft.com/office/drawing/2014/main" id="{5CB79B17-9292-4D46-8B30-950E172DB80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3439" y="829994"/>
            <a:ext cx="10416971" cy="5859546"/>
          </a:xfrm>
          <a:prstGeom prst="rect">
            <a:avLst/>
          </a:prstGeom>
          <a:solidFill>
            <a:srgbClr val="FFFFFF"/>
          </a:solidFill>
        </p:spPr>
      </p:pic>
      <p:sp>
        <p:nvSpPr>
          <p:cNvPr id="4" name="Footer Placeholder 3">
            <a:extLst>
              <a:ext uri="{FF2B5EF4-FFF2-40B4-BE49-F238E27FC236}">
                <a16:creationId xmlns:a16="http://schemas.microsoft.com/office/drawing/2014/main" id="{864254B2-D8F0-4F94-BB93-2354F6125AAA}"/>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5" name="Slide Number Placeholder 4">
            <a:extLst>
              <a:ext uri="{FF2B5EF4-FFF2-40B4-BE49-F238E27FC236}">
                <a16:creationId xmlns:a16="http://schemas.microsoft.com/office/drawing/2014/main" id="{62EC8AD8-CF56-4D00-B452-958E89A4443D}"/>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5</a:t>
            </a:fld>
            <a:endParaRPr lang="en-US"/>
          </a:p>
        </p:txBody>
      </p:sp>
    </p:spTree>
    <p:extLst>
      <p:ext uri="{BB962C8B-B14F-4D97-AF65-F5344CB8AC3E}">
        <p14:creationId xmlns:p14="http://schemas.microsoft.com/office/powerpoint/2010/main" val="72707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itle 1">
            <a:extLst>
              <a:ext uri="{FF2B5EF4-FFF2-40B4-BE49-F238E27FC236}">
                <a16:creationId xmlns:a16="http://schemas.microsoft.com/office/drawing/2014/main" id="{EE3BA70B-6E64-D7B4-494E-ED63CB832959}"/>
              </a:ext>
            </a:extLst>
          </p:cNvPr>
          <p:cNvSpPr>
            <a:spLocks noGrp="1"/>
          </p:cNvSpPr>
          <p:nvPr>
            <p:ph type="title"/>
          </p:nvPr>
        </p:nvSpPr>
        <p:spPr>
          <a:xfrm>
            <a:off x="512064" y="365760"/>
            <a:ext cx="11180064" cy="1060704"/>
          </a:xfrm>
        </p:spPr>
        <p:txBody>
          <a:bodyPr anchor="t">
            <a:normAutofit/>
          </a:bodyPr>
          <a:lstStyle/>
          <a:p>
            <a:r>
              <a:rPr lang="en-US" dirty="0"/>
              <a:t>GIT</a:t>
            </a:r>
          </a:p>
        </p:txBody>
      </p:sp>
      <p:sp>
        <p:nvSpPr>
          <p:cNvPr id="3" name="Content Placeholder 2">
            <a:extLst>
              <a:ext uri="{FF2B5EF4-FFF2-40B4-BE49-F238E27FC236}">
                <a16:creationId xmlns:a16="http://schemas.microsoft.com/office/drawing/2014/main" id="{6B947EE0-DA26-4720-87D5-A6647C536EE8}"/>
              </a:ext>
            </a:extLst>
          </p:cNvPr>
          <p:cNvSpPr>
            <a:spLocks noGrp="1"/>
          </p:cNvSpPr>
          <p:nvPr>
            <p:ph sz="half" idx="1"/>
          </p:nvPr>
        </p:nvSpPr>
        <p:spPr>
          <a:xfrm>
            <a:off x="512063" y="1682496"/>
            <a:ext cx="11180063" cy="1060704"/>
          </a:xfrm>
        </p:spPr>
        <p:txBody>
          <a:bodyPr>
            <a:normAutofit/>
          </a:bodyPr>
          <a:lstStyle/>
          <a:p>
            <a:pPr>
              <a:lnSpc>
                <a:spcPct val="90000"/>
              </a:lnSpc>
            </a:pPr>
            <a:r>
              <a:rPr lang="en-US" sz="1300" b="1" i="0" dirty="0">
                <a:effectLst/>
              </a:rPr>
              <a:t>Git</a:t>
            </a:r>
            <a:r>
              <a:rPr lang="en-US" sz="1300" b="0" i="0" dirty="0">
                <a:effectLst/>
              </a:rPr>
              <a:t> is an </a:t>
            </a:r>
            <a:r>
              <a:rPr lang="en-US" sz="1300" b="1" i="0" dirty="0">
                <a:effectLst/>
              </a:rPr>
              <a:t>open-source distributed version control system</a:t>
            </a:r>
            <a:r>
              <a:rPr lang="en-US" sz="1300" b="0" i="0" dirty="0">
                <a:effectLst/>
              </a:rPr>
              <a:t>. It is designed to handle minor to major projects with high speed and efficiency. It is developed to co-ordinate the work among the developers. The version control allows us to track and work together with our team members at the same workspace.</a:t>
            </a:r>
          </a:p>
          <a:p>
            <a:pPr>
              <a:lnSpc>
                <a:spcPct val="90000"/>
              </a:lnSpc>
            </a:pPr>
            <a:r>
              <a:rPr lang="en-US" sz="1300" b="0" i="0" dirty="0">
                <a:effectLst/>
              </a:rPr>
              <a:t>Git is foundation of many services like </a:t>
            </a:r>
            <a:r>
              <a:rPr lang="en-US" sz="1300" b="1" i="0" dirty="0">
                <a:effectLst/>
              </a:rPr>
              <a:t>GitHub</a:t>
            </a:r>
            <a:r>
              <a:rPr lang="en-US" sz="1300" b="0" i="0" dirty="0">
                <a:effectLst/>
              </a:rPr>
              <a:t> and </a:t>
            </a:r>
            <a:r>
              <a:rPr lang="en-US" sz="1300" b="1" i="0" dirty="0">
                <a:effectLst/>
              </a:rPr>
              <a:t>GitLab</a:t>
            </a:r>
            <a:r>
              <a:rPr lang="en-US" sz="1300" b="0" i="0" dirty="0">
                <a:effectLst/>
              </a:rPr>
              <a:t>, but we can use Git without using any other Git services. Git can be used </a:t>
            </a:r>
            <a:r>
              <a:rPr lang="en-US" sz="1300" b="1" i="0" dirty="0">
                <a:effectLst/>
              </a:rPr>
              <a:t>privately</a:t>
            </a:r>
            <a:r>
              <a:rPr lang="en-US" sz="1300" b="0" i="0" dirty="0">
                <a:effectLst/>
              </a:rPr>
              <a:t> and </a:t>
            </a:r>
            <a:r>
              <a:rPr lang="en-US" sz="1300" b="1" i="0" dirty="0">
                <a:effectLst/>
              </a:rPr>
              <a:t>publicly</a:t>
            </a:r>
            <a:r>
              <a:rPr lang="en-US" sz="1300" b="0" i="0" dirty="0">
                <a:effectLst/>
              </a:rPr>
              <a:t>.</a:t>
            </a:r>
            <a:endParaRPr lang="en-US" sz="1300" dirty="0"/>
          </a:p>
        </p:txBody>
      </p:sp>
      <p:pic>
        <p:nvPicPr>
          <p:cNvPr id="3076" name="Picture 4" descr="Benefits of Git">
            <a:extLst>
              <a:ext uri="{FF2B5EF4-FFF2-40B4-BE49-F238E27FC236}">
                <a16:creationId xmlns:a16="http://schemas.microsoft.com/office/drawing/2014/main" id="{2B40881E-2B55-4FBC-97CF-CB7B3548462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81458" y="2987040"/>
            <a:ext cx="4334933" cy="3121152"/>
          </a:xfrm>
          <a:prstGeom prst="rect">
            <a:avLst/>
          </a:prstGeom>
          <a:solidFill>
            <a:srgbClr val="FFFFFF"/>
          </a:solidFill>
        </p:spPr>
      </p:pic>
      <p:pic>
        <p:nvPicPr>
          <p:cNvPr id="3074" name="Picture 2" descr="Features of Git">
            <a:extLst>
              <a:ext uri="{FF2B5EF4-FFF2-40B4-BE49-F238E27FC236}">
                <a16:creationId xmlns:a16="http://schemas.microsoft.com/office/drawing/2014/main" id="{29BD9A8E-4562-4032-B529-695C5D129C4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90754" y="2987040"/>
            <a:ext cx="4729018" cy="312115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7B6FC25B-0047-4D53-BE16-5D2E29465AE8}"/>
              </a:ext>
            </a:extLst>
          </p:cNvPr>
          <p:cNvSpPr>
            <a:spLocks noGrp="1"/>
          </p:cNvSpPr>
          <p:nvPr>
            <p:ph type="ftr" sz="quarter" idx="26"/>
          </p:nvPr>
        </p:nvSpPr>
        <p:spPr>
          <a:xfrm>
            <a:off x="853440" y="6400800"/>
            <a:ext cx="6096000" cy="207264"/>
          </a:xfrm>
        </p:spPr>
        <p:txBody>
          <a:bodyPr anchor="ctr">
            <a:normAutofit/>
          </a:bodyPr>
          <a:lstStyle/>
          <a:p>
            <a:pPr>
              <a:spcAft>
                <a:spcPts val="600"/>
              </a:spcAft>
            </a:pPr>
            <a:r>
              <a:rPr lang="en-US"/>
              <a:t>© 2018 Cognizant</a:t>
            </a:r>
          </a:p>
        </p:txBody>
      </p:sp>
      <p:sp>
        <p:nvSpPr>
          <p:cNvPr id="5" name="Slide Number Placeholder 4">
            <a:extLst>
              <a:ext uri="{FF2B5EF4-FFF2-40B4-BE49-F238E27FC236}">
                <a16:creationId xmlns:a16="http://schemas.microsoft.com/office/drawing/2014/main" id="{1F993DA2-BEB0-4532-B914-0DD8F2C67146}"/>
              </a:ext>
            </a:extLst>
          </p:cNvPr>
          <p:cNvSpPr>
            <a:spLocks noGrp="1"/>
          </p:cNvSpPr>
          <p:nvPr>
            <p:ph type="sldNum" sz="quarter" idx="27"/>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6</a:t>
            </a:fld>
            <a:endParaRPr lang="en-US"/>
          </a:p>
        </p:txBody>
      </p:sp>
    </p:spTree>
    <p:extLst>
      <p:ext uri="{BB962C8B-B14F-4D97-AF65-F5344CB8AC3E}">
        <p14:creationId xmlns:p14="http://schemas.microsoft.com/office/powerpoint/2010/main" val="3651273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5E2F9E8D-4E32-BC28-33C1-134163956AA3}"/>
              </a:ext>
            </a:extLst>
          </p:cNvPr>
          <p:cNvSpPr>
            <a:spLocks noGrp="1"/>
          </p:cNvSpPr>
          <p:nvPr>
            <p:ph type="title"/>
          </p:nvPr>
        </p:nvSpPr>
        <p:spPr>
          <a:xfrm>
            <a:off x="512064" y="365760"/>
            <a:ext cx="11180064" cy="1060704"/>
          </a:xfrm>
        </p:spPr>
        <p:txBody>
          <a:bodyPr/>
          <a:lstStyle/>
          <a:p>
            <a:endParaRPr lang="en-US"/>
          </a:p>
        </p:txBody>
      </p:sp>
      <p:pic>
        <p:nvPicPr>
          <p:cNvPr id="1026" name="Picture 2">
            <a:extLst>
              <a:ext uri="{FF2B5EF4-FFF2-40B4-BE49-F238E27FC236}">
                <a16:creationId xmlns:a16="http://schemas.microsoft.com/office/drawing/2014/main" id="{9179753D-122E-663F-BD6B-20FC5EB0FB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940884" y="1682496"/>
            <a:ext cx="6322423" cy="4425696"/>
          </a:xfrm>
          <a:prstGeom prst="rect">
            <a:avLst/>
          </a:prstGeom>
          <a:solidFill>
            <a:srgbClr val="FFFFFF"/>
          </a:solidFill>
        </p:spPr>
      </p:pic>
      <p:sp>
        <p:nvSpPr>
          <p:cNvPr id="4" name="Footer Placeholder 3">
            <a:extLst>
              <a:ext uri="{FF2B5EF4-FFF2-40B4-BE49-F238E27FC236}">
                <a16:creationId xmlns:a16="http://schemas.microsoft.com/office/drawing/2014/main" id="{34467B02-F77F-05DF-A20A-C854FCBFC181}"/>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5" name="Slide Number Placeholder 4">
            <a:extLst>
              <a:ext uri="{FF2B5EF4-FFF2-40B4-BE49-F238E27FC236}">
                <a16:creationId xmlns:a16="http://schemas.microsoft.com/office/drawing/2014/main" id="{69D791B9-A897-A877-BF6A-BD2F83B7157E}"/>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7</a:t>
            </a:fld>
            <a:endParaRPr lang="en-US"/>
          </a:p>
        </p:txBody>
      </p:sp>
    </p:spTree>
    <p:extLst>
      <p:ext uri="{BB962C8B-B14F-4D97-AF65-F5344CB8AC3E}">
        <p14:creationId xmlns:p14="http://schemas.microsoft.com/office/powerpoint/2010/main" val="1116992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EB917BFA-A1FE-C940-570C-BDFBFD8397CB}"/>
              </a:ext>
            </a:extLst>
          </p:cNvPr>
          <p:cNvSpPr>
            <a:spLocks noGrp="1"/>
          </p:cNvSpPr>
          <p:nvPr>
            <p:ph type="title"/>
          </p:nvPr>
        </p:nvSpPr>
        <p:spPr>
          <a:xfrm>
            <a:off x="512064" y="365760"/>
            <a:ext cx="11180064" cy="1060704"/>
          </a:xfrm>
        </p:spPr>
        <p:txBody>
          <a:bodyPr/>
          <a:lstStyle/>
          <a:p>
            <a:endParaRPr lang="en-US" dirty="0"/>
          </a:p>
        </p:txBody>
      </p:sp>
      <p:pic>
        <p:nvPicPr>
          <p:cNvPr id="1026" name="Picture 2" descr="version control - What is the difference between 'git pull' and 'git ...">
            <a:extLst>
              <a:ext uri="{FF2B5EF4-FFF2-40B4-BE49-F238E27FC236}">
                <a16:creationId xmlns:a16="http://schemas.microsoft.com/office/drawing/2014/main" id="{16763AA9-418B-BE27-AB29-57684E6D4E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41529" y="1682496"/>
            <a:ext cx="10121134" cy="4425696"/>
          </a:xfrm>
          <a:prstGeom prst="rect">
            <a:avLst/>
          </a:prstGeom>
          <a:solidFill>
            <a:srgbClr val="FFFFFF"/>
          </a:solidFill>
        </p:spPr>
      </p:pic>
      <p:sp>
        <p:nvSpPr>
          <p:cNvPr id="6" name="Footer Placeholder 5">
            <a:extLst>
              <a:ext uri="{FF2B5EF4-FFF2-40B4-BE49-F238E27FC236}">
                <a16:creationId xmlns:a16="http://schemas.microsoft.com/office/drawing/2014/main" id="{B23B9C81-61A1-4E82-5920-99E4F08EA1BD}"/>
              </a:ext>
            </a:extLst>
          </p:cNvPr>
          <p:cNvSpPr>
            <a:spLocks noGrp="1"/>
          </p:cNvSpPr>
          <p:nvPr>
            <p:ph type="ftr" sz="quarter" idx="11"/>
          </p:nvPr>
        </p:nvSpPr>
        <p:spPr>
          <a:xfrm>
            <a:off x="853440" y="6400800"/>
            <a:ext cx="6096000" cy="207264"/>
          </a:xfrm>
        </p:spPr>
        <p:txBody>
          <a:bodyPr anchor="ctr">
            <a:normAutofit/>
          </a:bodyPr>
          <a:lstStyle/>
          <a:p>
            <a:pPr>
              <a:spcAft>
                <a:spcPts val="600"/>
              </a:spcAft>
            </a:pPr>
            <a:r>
              <a:rPr lang="en-US"/>
              <a:t>© 2018 Cognizant</a:t>
            </a:r>
          </a:p>
        </p:txBody>
      </p:sp>
      <p:sp>
        <p:nvSpPr>
          <p:cNvPr id="7" name="Slide Number Placeholder 6">
            <a:extLst>
              <a:ext uri="{FF2B5EF4-FFF2-40B4-BE49-F238E27FC236}">
                <a16:creationId xmlns:a16="http://schemas.microsoft.com/office/drawing/2014/main" id="{BCF51342-1961-B689-6758-FDF37A271E32}"/>
              </a:ext>
            </a:extLst>
          </p:cNvPr>
          <p:cNvSpPr>
            <a:spLocks noGrp="1"/>
          </p:cNvSpPr>
          <p:nvPr>
            <p:ph type="sldNum" sz="quarter" idx="12"/>
          </p:nvPr>
        </p:nvSpPr>
        <p:spPr>
          <a:xfrm>
            <a:off x="512064" y="6400800"/>
            <a:ext cx="304800" cy="207264"/>
          </a:xfrm>
        </p:spPr>
        <p:txBody>
          <a:bodyPr anchor="ctr">
            <a:normAutofit/>
          </a:bodyPr>
          <a:lstStyle/>
          <a:p>
            <a:pPr>
              <a:spcAft>
                <a:spcPts val="600"/>
              </a:spcAft>
            </a:pPr>
            <a:fld id="{2EFEF571-C9B4-4D92-A7F7-315B894862A8}" type="slidenum">
              <a:rPr lang="en-US" smtClean="0"/>
              <a:pPr>
                <a:spcAft>
                  <a:spcPts val="600"/>
                </a:spcAft>
              </a:pPr>
              <a:t>8</a:t>
            </a:fld>
            <a:endParaRPr lang="en-US"/>
          </a:p>
        </p:txBody>
      </p:sp>
    </p:spTree>
    <p:extLst>
      <p:ext uri="{BB962C8B-B14F-4D97-AF65-F5344CB8AC3E}">
        <p14:creationId xmlns:p14="http://schemas.microsoft.com/office/powerpoint/2010/main" val="2649515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9F463-C836-037E-385B-FF3DC9442C9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DB5BCE36-9F59-C44B-2F34-C993FABDC5E8}"/>
              </a:ext>
            </a:extLst>
          </p:cNvPr>
          <p:cNvSpPr>
            <a:spLocks noGrp="1"/>
          </p:cNvSpPr>
          <p:nvPr>
            <p:ph idx="1"/>
          </p:nvPr>
        </p:nvSpPr>
        <p:spPr/>
        <p:txBody>
          <a:bodyPr/>
          <a:lstStyle/>
          <a:p>
            <a:r>
              <a:rPr lang="en-US" b="1" i="0" dirty="0">
                <a:solidFill>
                  <a:srgbClr val="002D4F"/>
                </a:solidFill>
                <a:effectLst/>
                <a:latin typeface="proxima-nova"/>
              </a:rPr>
              <a:t>git pull</a:t>
            </a:r>
            <a:r>
              <a:rPr lang="en-US" b="0" i="0" dirty="0">
                <a:solidFill>
                  <a:srgbClr val="002D4F"/>
                </a:solidFill>
                <a:effectLst/>
                <a:latin typeface="proxima-nova"/>
              </a:rPr>
              <a:t>, in contrast, is used with a different goal in mind: to update your current HEAD branch with the latest changes from the remote server. This means that pull not only downloads new data; it also directly </a:t>
            </a:r>
            <a:r>
              <a:rPr lang="en-US" b="1" i="0" dirty="0">
                <a:solidFill>
                  <a:srgbClr val="002D4F"/>
                </a:solidFill>
                <a:effectLst/>
                <a:latin typeface="proxima-nova"/>
              </a:rPr>
              <a:t>integrates</a:t>
            </a:r>
            <a:r>
              <a:rPr lang="en-US" b="0" i="0" dirty="0">
                <a:solidFill>
                  <a:srgbClr val="002D4F"/>
                </a:solidFill>
                <a:effectLst/>
                <a:latin typeface="proxima-nova"/>
              </a:rPr>
              <a:t> it into your current working copy files</a:t>
            </a:r>
          </a:p>
          <a:p>
            <a:endParaRPr lang="en-US" dirty="0">
              <a:solidFill>
                <a:srgbClr val="002D4F"/>
              </a:solidFill>
              <a:latin typeface="proxima-nova"/>
            </a:endParaRPr>
          </a:p>
          <a:p>
            <a:r>
              <a:rPr lang="en-US" dirty="0">
                <a:solidFill>
                  <a:srgbClr val="002D4F"/>
                </a:solidFill>
                <a:latin typeface="proxima-nova"/>
              </a:rPr>
              <a:t>g</a:t>
            </a:r>
            <a:r>
              <a:rPr lang="en-US" b="0" i="0" dirty="0">
                <a:solidFill>
                  <a:srgbClr val="002D4F"/>
                </a:solidFill>
                <a:effectLst/>
                <a:latin typeface="proxima-nova"/>
              </a:rPr>
              <a:t>it pull origin master </a:t>
            </a:r>
          </a:p>
          <a:p>
            <a:endParaRPr lang="en-US" dirty="0">
              <a:solidFill>
                <a:srgbClr val="002D4F"/>
              </a:solidFill>
              <a:latin typeface="proxima-nova"/>
            </a:endParaRPr>
          </a:p>
          <a:p>
            <a:endParaRPr lang="en-US" dirty="0"/>
          </a:p>
        </p:txBody>
      </p:sp>
      <p:sp>
        <p:nvSpPr>
          <p:cNvPr id="4" name="Footer Placeholder 3">
            <a:extLst>
              <a:ext uri="{FF2B5EF4-FFF2-40B4-BE49-F238E27FC236}">
                <a16:creationId xmlns:a16="http://schemas.microsoft.com/office/drawing/2014/main" id="{9B7188BC-364E-DDD1-DC82-C8776DBD9549}"/>
              </a:ext>
            </a:extLst>
          </p:cNvPr>
          <p:cNvSpPr>
            <a:spLocks noGrp="1"/>
          </p:cNvSpPr>
          <p:nvPr>
            <p:ph type="ftr" sz="quarter" idx="11"/>
          </p:nvPr>
        </p:nvSpPr>
        <p:spPr/>
        <p:txBody>
          <a:bodyPr/>
          <a:lstStyle/>
          <a:p>
            <a:r>
              <a:rPr lang="en-US"/>
              <a:t>© 2018 Cognizant</a:t>
            </a:r>
            <a:endParaRPr lang="en-US" dirty="0"/>
          </a:p>
        </p:txBody>
      </p:sp>
      <p:sp>
        <p:nvSpPr>
          <p:cNvPr id="5" name="Slide Number Placeholder 4">
            <a:extLst>
              <a:ext uri="{FF2B5EF4-FFF2-40B4-BE49-F238E27FC236}">
                <a16:creationId xmlns:a16="http://schemas.microsoft.com/office/drawing/2014/main" id="{57F73702-7A83-2EE6-767B-1BFAE6375973}"/>
              </a:ext>
            </a:extLst>
          </p:cNvPr>
          <p:cNvSpPr>
            <a:spLocks noGrp="1"/>
          </p:cNvSpPr>
          <p:nvPr>
            <p:ph type="sldNum" sz="quarter" idx="12"/>
          </p:nvPr>
        </p:nvSpPr>
        <p:spPr/>
        <p:txBody>
          <a:bodyPr/>
          <a:lstStyle/>
          <a:p>
            <a:fld id="{2EFEF571-C9B4-4D92-A7F7-315B894862A8}" type="slidenum">
              <a:rPr lang="en-US" smtClean="0"/>
              <a:pPr/>
              <a:t>9</a:t>
            </a:fld>
            <a:endParaRPr lang="en-US" dirty="0"/>
          </a:p>
        </p:txBody>
      </p:sp>
    </p:spTree>
    <p:extLst>
      <p:ext uri="{BB962C8B-B14F-4D97-AF65-F5344CB8AC3E}">
        <p14:creationId xmlns:p14="http://schemas.microsoft.com/office/powerpoint/2010/main" val="2861745403"/>
      </p:ext>
    </p:extLst>
  </p:cSld>
  <p:clrMapOvr>
    <a:masterClrMapping/>
  </p:clrMapOvr>
</p:sld>
</file>

<file path=ppt/theme/theme1.xml><?xml version="1.0" encoding="utf-8"?>
<a:theme xmlns:a="http://schemas.openxmlformats.org/drawingml/2006/main" name="Cognizant">
  <a:themeElements>
    <a:clrScheme name="Cognizant 180722">
      <a:dk1>
        <a:srgbClr val="0033A0"/>
      </a:dk1>
      <a:lt1>
        <a:srgbClr val="FFFFFF"/>
      </a:lt1>
      <a:dk2>
        <a:srgbClr val="000000"/>
      </a:dk2>
      <a:lt2>
        <a:srgbClr val="FFFFFF"/>
      </a:lt2>
      <a:accent1>
        <a:srgbClr val="0033B4"/>
      </a:accent1>
      <a:accent2>
        <a:srgbClr val="00195A"/>
      </a:accent2>
      <a:accent3>
        <a:srgbClr val="3871FF"/>
      </a:accent3>
      <a:accent4>
        <a:srgbClr val="7BA0FF"/>
      </a:accent4>
      <a:accent5>
        <a:srgbClr val="BDCFFF"/>
      </a:accent5>
      <a:accent6>
        <a:srgbClr val="00B140"/>
      </a:accent6>
      <a:hlink>
        <a:srgbClr val="0033B4"/>
      </a:hlink>
      <a:folHlink>
        <a:srgbClr val="7BA0F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wrap="square" lIns="0" tIns="0" rIns="0" bIns="0" rtlCol="0">
        <a:spAutoFit/>
      </a:bodyPr>
      <a:lstStyle>
        <a:defPPr algn="l">
          <a:defRPr dirty="0" smtClean="0">
            <a:solidFill>
              <a:schemeClr val="tx2"/>
            </a:solidFill>
          </a:defRPr>
        </a:defPPr>
      </a:lstStyle>
    </a:txDef>
  </a:objectDefaults>
  <a:extraClrSchemeLst/>
  <a:extLst>
    <a:ext uri="{05A4C25C-085E-4340-85A3-A5531E510DB2}">
      <thm15:themeFamily xmlns:thm15="http://schemas.microsoft.com/office/thememl/2012/main" name="cog_PPT_1Rebranded [Read-Only]" id="{2D5FF116-1794-439E-ADF1-3E9820273BD1}" vid="{DA7DD8B6-6C25-4E85-9431-E8E08302BBC2}"/>
    </a:ext>
  </a:extLst>
</a:theme>
</file>

<file path=docProps/app.xml><?xml version="1.0" encoding="utf-8"?>
<Properties xmlns="http://schemas.openxmlformats.org/officeDocument/2006/extended-properties" xmlns:vt="http://schemas.openxmlformats.org/officeDocument/2006/docPropsVTypes">
  <TotalTime>3577</TotalTime>
  <Words>2324</Words>
  <Application>Microsoft Office PowerPoint</Application>
  <PresentationFormat>Widescreen</PresentationFormat>
  <Paragraphs>225</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Charlie Display</vt:lpstr>
      <vt:lpstr>Charlie Text</vt:lpstr>
      <vt:lpstr>Courier</vt:lpstr>
      <vt:lpstr>Courier New</vt:lpstr>
      <vt:lpstr>proxima-nova</vt:lpstr>
      <vt:lpstr>Cognizant</vt:lpstr>
      <vt:lpstr>GIT Fundamentals</vt:lpstr>
      <vt:lpstr>Version control system</vt:lpstr>
      <vt:lpstr>Types of Version Control Systems </vt:lpstr>
      <vt:lpstr>Source Code Management</vt:lpstr>
      <vt:lpstr>SVN vs GIT</vt:lpstr>
      <vt:lpstr>GIT</vt:lpstr>
      <vt:lpstr>PowerPoint Presentation</vt:lpstr>
      <vt:lpstr>PowerPoint Presentation</vt:lpstr>
      <vt:lpstr>PowerPoint Presentation</vt:lpstr>
      <vt:lpstr>$ git fetch origin  </vt:lpstr>
      <vt:lpstr>PowerPoint Presentation</vt:lpstr>
      <vt:lpstr>Git stash </vt:lpstr>
      <vt:lpstr>git push </vt:lpstr>
      <vt:lpstr>Git remote</vt:lpstr>
      <vt:lpstr>git checkout </vt:lpstr>
      <vt:lpstr>git branch </vt:lpstr>
      <vt:lpstr>git clone </vt:lpstr>
      <vt:lpstr>git config </vt:lpstr>
      <vt:lpstr>git init </vt:lpstr>
      <vt:lpstr>git add </vt:lpstr>
      <vt:lpstr>git log </vt:lpstr>
      <vt:lpstr>git shortlog </vt:lpstr>
      <vt:lpstr>git show </vt:lpstr>
      <vt:lpstr>git rm </vt:lpstr>
      <vt:lpstr>git merge </vt:lpstr>
      <vt:lpstr>git rebase  </vt:lpstr>
      <vt:lpstr>git archive  </vt:lpstr>
      <vt:lpstr>git tag </vt:lpstr>
      <vt:lpstr>git verify-commit </vt:lpstr>
      <vt:lpstr>git diff </vt:lpstr>
      <vt:lpstr>git clean </vt:lpstr>
      <vt:lpstr>Fork</vt:lpstr>
      <vt:lpstr>Git Troubleshooting &amp; Best Practices</vt:lpstr>
      <vt:lpstr>PowerPoint Presentation</vt:lpstr>
      <vt:lpstr>PowerPoint Presentation</vt:lpstr>
      <vt:lpstr>Branching strategy </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dc:title>
  <dc:creator>Rangan, Sundararajan (Cognizant)</dc:creator>
  <cp:lastModifiedBy>K, Raghunathan (Cognizant)</cp:lastModifiedBy>
  <cp:revision>113</cp:revision>
  <dcterms:created xsi:type="dcterms:W3CDTF">2020-02-23T03:34:59Z</dcterms:created>
  <dcterms:modified xsi:type="dcterms:W3CDTF">2023-07-24T05:21:33Z</dcterms:modified>
</cp:coreProperties>
</file>