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10-8A4E-BD4F-65778D62C8E8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10-8A4E-BD4F-65778D62C8E8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10-8A4E-BD4F-65778D62C8E8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10-8A4E-BD4F-65778D62C8E8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10-8A4E-BD4F-65778D62C8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786339" y="2472211"/>
            <a:ext cx="89444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SAMEENA FATHIMA A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312217612</a:t>
            </a:r>
            <a:endParaRPr lang="zh-CN" altLang="en-US" dirty="0"/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lang="en-US" altLang="en-IN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 COMMERCE </a:t>
            </a:r>
            <a:endParaRPr lang="zh-CN" altLang="en-US" dirty="0"/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GOVERNMENT ARTS AND SCIENCE COLLEGE NEMMELI       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Sameena Sameenafathima</cp:lastModifiedBy>
  <cp:revision>2</cp:revision>
  <dcterms:created xsi:type="dcterms:W3CDTF">2024-03-28T17:07:22Z</dcterms:created>
  <dcterms:modified xsi:type="dcterms:W3CDTF">2024-09-27T14:20:40Z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