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304" r:id="rId4"/>
    <p:sldId id="278" r:id="rId5"/>
    <p:sldId id="305" r:id="rId6"/>
    <p:sldId id="307" r:id="rId7"/>
    <p:sldId id="308" r:id="rId8"/>
    <p:sldId id="280" r:id="rId9"/>
    <p:sldId id="303" r:id="rId10"/>
    <p:sldId id="309" r:id="rId11"/>
    <p:sldId id="310" r:id="rId12"/>
    <p:sldId id="312"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317"/>
    <a:srgbClr val="E6E6E6"/>
    <a:srgbClr val="2730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630" y="108"/>
      </p:cViewPr>
      <p:guideLst/>
    </p:cSldViewPr>
  </p:slideViewPr>
  <p:notesTextViewPr>
    <p:cViewPr>
      <p:scale>
        <a:sx n="1" d="1"/>
        <a:sy n="1" d="1"/>
      </p:scale>
      <p:origin x="0" y="0"/>
    </p:cViewPr>
  </p:notesTextViewPr>
  <p:sorterViewPr>
    <p:cViewPr>
      <p:scale>
        <a:sx n="100" d="100"/>
        <a:sy n="100" d="100"/>
      </p:scale>
      <p:origin x="0" y="-486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58526-BD5C-4539-8B7D-465DB96403C9}"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0083C-1D8D-4BC7-A83A-8A58E9923162}" type="slidenum">
              <a:rPr lang="en-US" smtClean="0"/>
              <a:t>‹#›</a:t>
            </a:fld>
            <a:endParaRPr lang="en-US"/>
          </a:p>
        </p:txBody>
      </p:sp>
    </p:spTree>
    <p:extLst>
      <p:ext uri="{BB962C8B-B14F-4D97-AF65-F5344CB8AC3E}">
        <p14:creationId xmlns:p14="http://schemas.microsoft.com/office/powerpoint/2010/main" val="28306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7B18-9319-1E4C-752D-ABD06D347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40DC4-997F-B927-F980-62ED91DF7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745A5-6597-7B48-9D69-AD702E27EC6D}"/>
              </a:ext>
            </a:extLst>
          </p:cNvPr>
          <p:cNvSpPr>
            <a:spLocks noGrp="1"/>
          </p:cNvSpPr>
          <p:nvPr>
            <p:ph type="dt" sz="half" idx="10"/>
          </p:nvPr>
        </p:nvSpPr>
        <p:spPr/>
        <p:txBody>
          <a:bodyPr/>
          <a:lstStyle/>
          <a:p>
            <a:fld id="{1CD5D4E6-E7C4-4A2D-90DB-323A3DECAE99}" type="datetime1">
              <a:rPr lang="en-US" smtClean="0"/>
              <a:t>2/23/2023</a:t>
            </a:fld>
            <a:endParaRPr lang="en-US"/>
          </a:p>
        </p:txBody>
      </p:sp>
      <p:sp>
        <p:nvSpPr>
          <p:cNvPr id="5" name="Footer Placeholder 4">
            <a:extLst>
              <a:ext uri="{FF2B5EF4-FFF2-40B4-BE49-F238E27FC236}">
                <a16:creationId xmlns:a16="http://schemas.microsoft.com/office/drawing/2014/main" id="{B9C943D5-9CA7-D760-3DFC-A1EB8DD8B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E3401-02FD-692A-6C51-46E4BCC6E268}"/>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330652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8A31-A7F1-08B1-87F1-F5260781C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BDC97-7175-9582-267B-8A2EEADD7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C5F87-1E10-264B-4FAF-1E9BF1B5614E}"/>
              </a:ext>
            </a:extLst>
          </p:cNvPr>
          <p:cNvSpPr>
            <a:spLocks noGrp="1"/>
          </p:cNvSpPr>
          <p:nvPr>
            <p:ph type="dt" sz="half" idx="10"/>
          </p:nvPr>
        </p:nvSpPr>
        <p:spPr/>
        <p:txBody>
          <a:bodyPr/>
          <a:lstStyle/>
          <a:p>
            <a:fld id="{0AB2666E-FBEF-4BB7-9F9D-30458740100F}" type="datetime1">
              <a:rPr lang="en-US" smtClean="0"/>
              <a:t>2/23/2023</a:t>
            </a:fld>
            <a:endParaRPr lang="en-US"/>
          </a:p>
        </p:txBody>
      </p:sp>
      <p:sp>
        <p:nvSpPr>
          <p:cNvPr id="5" name="Footer Placeholder 4">
            <a:extLst>
              <a:ext uri="{FF2B5EF4-FFF2-40B4-BE49-F238E27FC236}">
                <a16:creationId xmlns:a16="http://schemas.microsoft.com/office/drawing/2014/main" id="{E6623110-4F0B-455B-7236-D1EB901E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2429A-63B6-3820-17C2-84CB8F039344}"/>
              </a:ext>
            </a:extLst>
          </p:cNvPr>
          <p:cNvSpPr>
            <a:spLocks noGrp="1"/>
          </p:cNvSpPr>
          <p:nvPr>
            <p:ph type="sldNum" sz="quarter" idx="12"/>
          </p:nvPr>
        </p:nvSpPr>
        <p:spPr>
          <a:xfrm>
            <a:off x="11353800" y="6424533"/>
            <a:ext cx="508842" cy="365125"/>
          </a:xfrm>
        </p:spPr>
        <p:txBody>
          <a:bodyPr/>
          <a:lstStyle>
            <a:lvl1pPr algn="ctr">
              <a:defRPr sz="10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302790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2A4C-0378-9602-1FF5-73A30B98F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CADA9-1FCA-E524-5F26-20BF0CA61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BDE61-3CF2-0C71-ADEF-3296D70D3514}"/>
              </a:ext>
            </a:extLst>
          </p:cNvPr>
          <p:cNvSpPr>
            <a:spLocks noGrp="1"/>
          </p:cNvSpPr>
          <p:nvPr>
            <p:ph type="dt" sz="half" idx="10"/>
          </p:nvPr>
        </p:nvSpPr>
        <p:spPr/>
        <p:txBody>
          <a:bodyPr/>
          <a:lstStyle/>
          <a:p>
            <a:fld id="{692E5B69-B2ED-44FC-9C27-02A6605EB1C7}" type="datetime1">
              <a:rPr lang="en-US" smtClean="0"/>
              <a:t>2/23/2023</a:t>
            </a:fld>
            <a:endParaRPr lang="en-US"/>
          </a:p>
        </p:txBody>
      </p:sp>
      <p:sp>
        <p:nvSpPr>
          <p:cNvPr id="5" name="Footer Placeholder 4">
            <a:extLst>
              <a:ext uri="{FF2B5EF4-FFF2-40B4-BE49-F238E27FC236}">
                <a16:creationId xmlns:a16="http://schemas.microsoft.com/office/drawing/2014/main" id="{C8DA2C4D-5BD7-6A98-7533-AF8C47E72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05C9D-B60C-ECB0-E2F2-7056BB0678B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92274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AFE3-DA86-9DF8-1205-0FC352114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18908-6324-90EF-A214-3F5B28407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76C497-F8D6-F502-5DEF-AA346E2FF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A329A-8019-6202-525E-E10ABAD11063}"/>
              </a:ext>
            </a:extLst>
          </p:cNvPr>
          <p:cNvSpPr>
            <a:spLocks noGrp="1"/>
          </p:cNvSpPr>
          <p:nvPr>
            <p:ph type="dt" sz="half" idx="10"/>
          </p:nvPr>
        </p:nvSpPr>
        <p:spPr/>
        <p:txBody>
          <a:bodyPr/>
          <a:lstStyle/>
          <a:p>
            <a:fld id="{18A82B50-3AB6-44C0-8471-9FA096335CDE}" type="datetime1">
              <a:rPr lang="en-US" smtClean="0"/>
              <a:t>2/23/2023</a:t>
            </a:fld>
            <a:endParaRPr lang="en-US"/>
          </a:p>
        </p:txBody>
      </p:sp>
      <p:sp>
        <p:nvSpPr>
          <p:cNvPr id="6" name="Footer Placeholder 5">
            <a:extLst>
              <a:ext uri="{FF2B5EF4-FFF2-40B4-BE49-F238E27FC236}">
                <a16:creationId xmlns:a16="http://schemas.microsoft.com/office/drawing/2014/main" id="{E8AA22D1-8CC5-CAA0-E5D4-2B2FEDA8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18CD4-07DC-89FF-7767-48E4F910CAD2}"/>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48142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3D8A-A95C-C5DA-7534-55192EA678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0705B-DAA9-2E9F-A8DB-F54E90586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6E946-5A38-CE2A-AD37-46A322A5D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4F619-61F1-94E2-2187-D777A6840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EFFF-86ED-CCF1-B8DA-E7BF84083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2E083-43B8-55D6-BF0D-D05F1FC0C128}"/>
              </a:ext>
            </a:extLst>
          </p:cNvPr>
          <p:cNvSpPr>
            <a:spLocks noGrp="1"/>
          </p:cNvSpPr>
          <p:nvPr>
            <p:ph type="dt" sz="half" idx="10"/>
          </p:nvPr>
        </p:nvSpPr>
        <p:spPr/>
        <p:txBody>
          <a:bodyPr/>
          <a:lstStyle/>
          <a:p>
            <a:fld id="{33D8FACE-8542-4E7E-AE94-F4EF7D85CCE6}" type="datetime1">
              <a:rPr lang="en-US" smtClean="0"/>
              <a:t>2/23/2023</a:t>
            </a:fld>
            <a:endParaRPr lang="en-US"/>
          </a:p>
        </p:txBody>
      </p:sp>
      <p:sp>
        <p:nvSpPr>
          <p:cNvPr id="8" name="Footer Placeholder 7">
            <a:extLst>
              <a:ext uri="{FF2B5EF4-FFF2-40B4-BE49-F238E27FC236}">
                <a16:creationId xmlns:a16="http://schemas.microsoft.com/office/drawing/2014/main" id="{16EA183B-4EA6-9A96-8D34-ED3388F7A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C3C86E-7EF6-DDDF-8788-347587B25281}"/>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17360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DB6-4A61-D097-50EC-D8583308C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1BA0B2-47C7-7CED-1AF1-40C834E4208E}"/>
              </a:ext>
            </a:extLst>
          </p:cNvPr>
          <p:cNvSpPr>
            <a:spLocks noGrp="1"/>
          </p:cNvSpPr>
          <p:nvPr>
            <p:ph type="dt" sz="half" idx="10"/>
          </p:nvPr>
        </p:nvSpPr>
        <p:spPr/>
        <p:txBody>
          <a:bodyPr/>
          <a:lstStyle/>
          <a:p>
            <a:fld id="{3D5F967D-1FA0-411E-89B1-73D41877F3C5}" type="datetime1">
              <a:rPr lang="en-US" smtClean="0"/>
              <a:t>2/23/2023</a:t>
            </a:fld>
            <a:endParaRPr lang="en-US"/>
          </a:p>
        </p:txBody>
      </p:sp>
      <p:sp>
        <p:nvSpPr>
          <p:cNvPr id="4" name="Footer Placeholder 3">
            <a:extLst>
              <a:ext uri="{FF2B5EF4-FFF2-40B4-BE49-F238E27FC236}">
                <a16:creationId xmlns:a16="http://schemas.microsoft.com/office/drawing/2014/main" id="{9B15987C-FEB8-7D98-8549-732065D48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15447-DB96-4A75-EE9A-7E390AF2E2BC}"/>
              </a:ext>
            </a:extLst>
          </p:cNvPr>
          <p:cNvSpPr>
            <a:spLocks noGrp="1"/>
          </p:cNvSpPr>
          <p:nvPr>
            <p:ph type="sldNum" sz="quarter" idx="12"/>
          </p:nvPr>
        </p:nvSpPr>
        <p:spPr>
          <a:xfrm>
            <a:off x="11316988" y="6356350"/>
            <a:ext cx="582056" cy="365125"/>
          </a:xfrm>
        </p:spPr>
        <p:txBody>
          <a:bodyPr/>
          <a:lstStyle>
            <a:lvl1pPr algn="ctr">
              <a:defRPr>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237121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05F7A-C87E-0B5D-364E-80AC992C3339}"/>
              </a:ext>
            </a:extLst>
          </p:cNvPr>
          <p:cNvSpPr>
            <a:spLocks noGrp="1"/>
          </p:cNvSpPr>
          <p:nvPr>
            <p:ph type="dt" sz="half" idx="10"/>
          </p:nvPr>
        </p:nvSpPr>
        <p:spPr/>
        <p:txBody>
          <a:bodyPr/>
          <a:lstStyle/>
          <a:p>
            <a:fld id="{2CF5B373-7196-457C-9AFB-7ADA4356006D}" type="datetime1">
              <a:rPr lang="en-US" smtClean="0"/>
              <a:t>2/23/2023</a:t>
            </a:fld>
            <a:endParaRPr lang="en-US"/>
          </a:p>
        </p:txBody>
      </p:sp>
      <p:sp>
        <p:nvSpPr>
          <p:cNvPr id="3" name="Footer Placeholder 2">
            <a:extLst>
              <a:ext uri="{FF2B5EF4-FFF2-40B4-BE49-F238E27FC236}">
                <a16:creationId xmlns:a16="http://schemas.microsoft.com/office/drawing/2014/main" id="{7C857C74-551D-8EA9-A584-0B8649450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C5F7B-3DFD-E004-638E-3B0B48C311D9}"/>
              </a:ext>
            </a:extLst>
          </p:cNvPr>
          <p:cNvSpPr>
            <a:spLocks noGrp="1"/>
          </p:cNvSpPr>
          <p:nvPr>
            <p:ph type="sldNum" sz="quarter" idx="12"/>
          </p:nvPr>
        </p:nvSpPr>
        <p:spPr/>
        <p:txBody>
          <a:bodyPr/>
          <a:lstStyle/>
          <a:p>
            <a:fld id="{3E3D72EA-3F1F-4FC2-AA73-1DC67D720A6D}" type="slidenum">
              <a:rPr lang="en-US" smtClean="0"/>
              <a:t>‹#›</a:t>
            </a:fld>
            <a:endParaRPr lang="en-US"/>
          </a:p>
        </p:txBody>
      </p:sp>
    </p:spTree>
    <p:extLst>
      <p:ext uri="{BB962C8B-B14F-4D97-AF65-F5344CB8AC3E}">
        <p14:creationId xmlns:p14="http://schemas.microsoft.com/office/powerpoint/2010/main" val="200127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452">
            <a:extLst>
              <a:ext uri="{FF2B5EF4-FFF2-40B4-BE49-F238E27FC236}">
                <a16:creationId xmlns:a16="http://schemas.microsoft.com/office/drawing/2014/main" id="{24540D48-577F-133D-2F7E-D989BEB134D8}"/>
              </a:ext>
            </a:extLst>
          </p:cNvPr>
          <p:cNvSpPr>
            <a:spLocks noChangeArrowheads="1"/>
          </p:cNvSpPr>
          <p:nvPr userDrawn="1"/>
        </p:nvSpPr>
        <p:spPr bwMode="auto">
          <a:xfrm>
            <a:off x="0" y="-1"/>
            <a:ext cx="12192000" cy="6858001"/>
          </a:xfrm>
          <a:prstGeom prst="rect">
            <a:avLst/>
          </a:prstGeom>
          <a:gradFill>
            <a:gsLst>
              <a:gs pos="0">
                <a:srgbClr val="27303D"/>
              </a:gs>
              <a:gs pos="100000">
                <a:schemeClr val="tx2">
                  <a:lumMod val="50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dirty="0">
              <a:solidFill>
                <a:schemeClr val="bg1"/>
              </a:solidFill>
              <a:latin typeface="Raleway" panose="020B0503030101060003" pitchFamily="34" charset="0"/>
            </a:endParaRPr>
          </a:p>
        </p:txBody>
      </p:sp>
      <p:sp>
        <p:nvSpPr>
          <p:cNvPr id="2" name="Title Placeholder 1">
            <a:extLst>
              <a:ext uri="{FF2B5EF4-FFF2-40B4-BE49-F238E27FC236}">
                <a16:creationId xmlns:a16="http://schemas.microsoft.com/office/drawing/2014/main" id="{B16F1988-42A0-933F-F417-F7767805E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C6EB2-984C-E26A-B39D-9D1BE8112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7C798-00AA-44ED-C989-B66786B44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81DBEFBD-F6B7-4C58-A634-E306DEDAAA6F}" type="datetime1">
              <a:rPr lang="en-US" smtClean="0"/>
              <a:pPr/>
              <a:t>2/23/2023</a:t>
            </a:fld>
            <a:endParaRPr lang="en-US"/>
          </a:p>
        </p:txBody>
      </p:sp>
      <p:sp>
        <p:nvSpPr>
          <p:cNvPr id="5" name="Footer Placeholder 4">
            <a:extLst>
              <a:ext uri="{FF2B5EF4-FFF2-40B4-BE49-F238E27FC236}">
                <a16:creationId xmlns:a16="http://schemas.microsoft.com/office/drawing/2014/main" id="{1C38713F-124E-9268-47C3-71D77EFA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FE0C60B-9DAD-F228-7C96-7BE36AC76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3E3D72EA-3F1F-4FC2-AA73-1DC67D720A6D}" type="slidenum">
              <a:rPr lang="en-US" smtClean="0"/>
              <a:pPr/>
              <a:t>‹#›</a:t>
            </a:fld>
            <a:endParaRPr lang="en-US"/>
          </a:p>
        </p:txBody>
      </p:sp>
    </p:spTree>
    <p:extLst>
      <p:ext uri="{BB962C8B-B14F-4D97-AF65-F5344CB8AC3E}">
        <p14:creationId xmlns:p14="http://schemas.microsoft.com/office/powerpoint/2010/main" val="170140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3600" b="1" kern="1200">
          <a:solidFill>
            <a:schemeClr val="bg1"/>
          </a:solidFill>
          <a:latin typeface="Poppins" panose="00000500000000000000" pitchFamily="50" charset="0"/>
          <a:ea typeface="+mj-ea"/>
          <a:cs typeface="Poppins" panose="00000500000000000000" pitchFamily="5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ext, toy, vector graphics&#10;&#10;Description automatically generated">
            <a:extLst>
              <a:ext uri="{FF2B5EF4-FFF2-40B4-BE49-F238E27FC236}">
                <a16:creationId xmlns:a16="http://schemas.microsoft.com/office/drawing/2014/main" id="{7CA9E0DB-6AA3-5F05-6277-D7153376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sp>
        <p:nvSpPr>
          <p:cNvPr id="12" name="TextBox 11">
            <a:extLst>
              <a:ext uri="{FF2B5EF4-FFF2-40B4-BE49-F238E27FC236}">
                <a16:creationId xmlns:a16="http://schemas.microsoft.com/office/drawing/2014/main" id="{7D0922E0-26F9-08D3-A392-CCFD3CAAE3AF}"/>
              </a:ext>
            </a:extLst>
          </p:cNvPr>
          <p:cNvSpPr txBox="1"/>
          <p:nvPr/>
        </p:nvSpPr>
        <p:spPr>
          <a:xfrm>
            <a:off x="6539577" y="1013913"/>
            <a:ext cx="5248275" cy="1200329"/>
          </a:xfrm>
          <a:prstGeom prst="rect">
            <a:avLst/>
          </a:prstGeom>
          <a:noFill/>
          <a:effectLst/>
        </p:spPr>
        <p:txBody>
          <a:bodyPr wrap="square" rtlCol="0" anchor="ctr">
            <a:noAutofit/>
          </a:bodyPr>
          <a:lstStyle/>
          <a:p>
            <a:pPr marL="0" lvl="1" algn="ctr"/>
            <a:r>
              <a:rPr lang="en-US" sz="4400" b="1" kern="0" spc="-300" dirty="0">
                <a:solidFill>
                  <a:schemeClr val="bg1"/>
                </a:solidFill>
                <a:latin typeface="Poppins" panose="00000500000000000000" pitchFamily="50" charset="0"/>
                <a:cs typeface="Poppins" panose="00000500000000000000" pitchFamily="50" charset="0"/>
              </a:rPr>
              <a:t>The Health Impacts and Mortality Risk of Air Pollution</a:t>
            </a:r>
          </a:p>
        </p:txBody>
      </p:sp>
      <p:sp>
        <p:nvSpPr>
          <p:cNvPr id="13" name="Rectangle 12">
            <a:extLst>
              <a:ext uri="{FF2B5EF4-FFF2-40B4-BE49-F238E27FC236}">
                <a16:creationId xmlns:a16="http://schemas.microsoft.com/office/drawing/2014/main" id="{23C896CC-3031-4F58-1E47-BC9C87E33F51}"/>
              </a:ext>
            </a:extLst>
          </p:cNvPr>
          <p:cNvSpPr/>
          <p:nvPr/>
        </p:nvSpPr>
        <p:spPr>
          <a:xfrm>
            <a:off x="9258964" y="4977040"/>
            <a:ext cx="2748530" cy="1200329"/>
          </a:xfrm>
          <a:prstGeom prst="rect">
            <a:avLst/>
          </a:prstGeom>
        </p:spPr>
        <p:txBody>
          <a:bodyPr wrap="square">
            <a:spAutoFit/>
          </a:bodyPr>
          <a:lstStyle/>
          <a:p>
            <a:pPr fontAlgn="base">
              <a:spcBef>
                <a:spcPts val="1000"/>
              </a:spcBef>
              <a:buFont typeface="Arial" panose="020B0604020202020204" pitchFamily="34" charset="0"/>
              <a:buChar char="•"/>
            </a:pPr>
            <a:r>
              <a:rPr lang="en-CA" b="0" i="0" u="none" strike="noStrike" dirty="0">
                <a:solidFill>
                  <a:schemeClr val="bg1"/>
                </a:solidFill>
                <a:effectLst/>
                <a:latin typeface="Work Sans" pitchFamily="2" charset="0"/>
              </a:rPr>
              <a:t> Farman Syed</a:t>
            </a: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Marivic </a:t>
            </a:r>
            <a:r>
              <a:rPr lang="en-CA" b="0" i="0" u="none" strike="noStrike" dirty="0" err="1">
                <a:solidFill>
                  <a:schemeClr val="bg1"/>
                </a:solidFill>
                <a:effectLst/>
                <a:latin typeface="Work Sans" pitchFamily="2" charset="0"/>
              </a:rPr>
              <a:t>Tanguin</a:t>
            </a:r>
            <a:endParaRPr lang="en-CA" b="0" i="0" u="none" strike="noStrike" dirty="0">
              <a:solidFill>
                <a:schemeClr val="bg1"/>
              </a:solidFill>
              <a:effectLst/>
              <a:latin typeface="Work Sans" pitchFamily="2" charset="0"/>
            </a:endParaRP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Ali </a:t>
            </a:r>
            <a:r>
              <a:rPr lang="en-CA" b="0" i="0" u="none" strike="noStrike" dirty="0" err="1">
                <a:solidFill>
                  <a:schemeClr val="bg1"/>
                </a:solidFill>
                <a:effectLst/>
                <a:latin typeface="Work Sans" pitchFamily="2" charset="0"/>
              </a:rPr>
              <a:t>Heidari</a:t>
            </a:r>
            <a:r>
              <a:rPr lang="en-CA" b="0" i="0" u="none" strike="noStrike" dirty="0">
                <a:solidFill>
                  <a:schemeClr val="bg1"/>
                </a:solidFill>
                <a:effectLst/>
                <a:latin typeface="Work Sans" pitchFamily="2" charset="0"/>
              </a:rPr>
              <a:t>.</a:t>
            </a:r>
          </a:p>
          <a:p>
            <a:pPr rtl="0" fontAlgn="base">
              <a:spcBef>
                <a:spcPts val="0"/>
              </a:spcBef>
              <a:spcAft>
                <a:spcPts val="0"/>
              </a:spcAft>
              <a:buFont typeface="Arial" panose="020B0604020202020204" pitchFamily="34" charset="0"/>
              <a:buChar char="•"/>
            </a:pPr>
            <a:r>
              <a:rPr lang="en-CA" dirty="0">
                <a:solidFill>
                  <a:schemeClr val="bg1"/>
                </a:solidFill>
                <a:latin typeface="Work Sans" pitchFamily="2" charset="0"/>
              </a:rPr>
              <a:t> Sameen Shahzad</a:t>
            </a:r>
            <a:endParaRPr lang="en-CA" b="0" i="0" u="none" strike="noStrike" dirty="0">
              <a:solidFill>
                <a:schemeClr val="bg1"/>
              </a:solidFill>
              <a:effectLst/>
              <a:latin typeface="Work Sans" pitchFamily="2" charset="0"/>
            </a:endParaRPr>
          </a:p>
        </p:txBody>
      </p:sp>
      <p:sp>
        <p:nvSpPr>
          <p:cNvPr id="46" name="TextBox 45">
            <a:extLst>
              <a:ext uri="{FF2B5EF4-FFF2-40B4-BE49-F238E27FC236}">
                <a16:creationId xmlns:a16="http://schemas.microsoft.com/office/drawing/2014/main" id="{723F8EF7-C2F1-8E37-B292-A3526410AEDC}"/>
              </a:ext>
            </a:extLst>
          </p:cNvPr>
          <p:cNvSpPr txBox="1"/>
          <p:nvPr/>
        </p:nvSpPr>
        <p:spPr>
          <a:xfrm>
            <a:off x="7941935" y="3261778"/>
            <a:ext cx="2443558" cy="667726"/>
          </a:xfrm>
          <a:prstGeom prst="rect">
            <a:avLst/>
          </a:prstGeom>
          <a:noFill/>
          <a:effectLst/>
        </p:spPr>
        <p:txBody>
          <a:bodyPr wrap="square" rtlCol="0" anchor="ctr">
            <a:noAutofit/>
          </a:bodyPr>
          <a:lstStyle/>
          <a:p>
            <a:pPr marL="0" lvl="1" algn="ctr"/>
            <a:r>
              <a:rPr lang="en-US" sz="3200" b="1" kern="0" spc="-300" dirty="0">
                <a:solidFill>
                  <a:schemeClr val="bg1"/>
                </a:solidFill>
                <a:latin typeface="Poppins" panose="00000500000000000000" pitchFamily="50" charset="0"/>
                <a:cs typeface="Poppins" panose="00000500000000000000" pitchFamily="50" charset="0"/>
              </a:rPr>
              <a:t>Team - 13</a:t>
            </a:r>
          </a:p>
        </p:txBody>
      </p:sp>
      <p:sp>
        <p:nvSpPr>
          <p:cNvPr id="47" name="TextBox 46">
            <a:extLst>
              <a:ext uri="{FF2B5EF4-FFF2-40B4-BE49-F238E27FC236}">
                <a16:creationId xmlns:a16="http://schemas.microsoft.com/office/drawing/2014/main" id="{4C3D4B5D-317C-4CFB-F302-8F75F8318EC2}"/>
              </a:ext>
            </a:extLst>
          </p:cNvPr>
          <p:cNvSpPr txBox="1"/>
          <p:nvPr/>
        </p:nvSpPr>
        <p:spPr>
          <a:xfrm>
            <a:off x="6206749" y="5243341"/>
            <a:ext cx="2941466" cy="667726"/>
          </a:xfrm>
          <a:prstGeom prst="rect">
            <a:avLst/>
          </a:prstGeom>
          <a:noFill/>
          <a:effectLst/>
        </p:spPr>
        <p:txBody>
          <a:bodyPr wrap="square" rtlCol="0" anchor="ctr">
            <a:noAutofit/>
          </a:bodyPr>
          <a:lstStyle/>
          <a:p>
            <a:pPr marL="0" lvl="1" algn="ctr"/>
            <a:r>
              <a:rPr lang="en-US" sz="2800" b="1" kern="0" spc="-300" dirty="0">
                <a:solidFill>
                  <a:schemeClr val="bg1"/>
                </a:solidFill>
                <a:latin typeface="Poppins" panose="00000500000000000000" pitchFamily="50" charset="0"/>
                <a:cs typeface="Poppins" panose="00000500000000000000" pitchFamily="50" charset="0"/>
              </a:rPr>
              <a:t>Team  Member</a:t>
            </a:r>
          </a:p>
        </p:txBody>
      </p:sp>
    </p:spTree>
    <p:extLst>
      <p:ext uri="{BB962C8B-B14F-4D97-AF65-F5344CB8AC3E}">
        <p14:creationId xmlns:p14="http://schemas.microsoft.com/office/powerpoint/2010/main" val="29941446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8146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0732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3013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3109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Rectangle 375">
            <a:extLst>
              <a:ext uri="{FF2B5EF4-FFF2-40B4-BE49-F238E27FC236}">
                <a16:creationId xmlns:a16="http://schemas.microsoft.com/office/drawing/2014/main" id="{5DC1E573-037A-DED2-D66D-0793D8E0CA6A}"/>
              </a:ext>
            </a:extLst>
          </p:cNvPr>
          <p:cNvSpPr/>
          <p:nvPr/>
        </p:nvSpPr>
        <p:spPr>
          <a:xfrm>
            <a:off x="0" y="3776699"/>
            <a:ext cx="12192000" cy="3081301"/>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itle 11">
            <a:extLst>
              <a:ext uri="{FF2B5EF4-FFF2-40B4-BE49-F238E27FC236}">
                <a16:creationId xmlns:a16="http://schemas.microsoft.com/office/drawing/2014/main" id="{F7A80760-BCEE-361A-1DDA-C5A1FAC3F647}"/>
              </a:ext>
            </a:extLst>
          </p:cNvPr>
          <p:cNvSpPr txBox="1">
            <a:spLocks/>
          </p:cNvSpPr>
          <p:nvPr/>
        </p:nvSpPr>
        <p:spPr>
          <a:xfrm>
            <a:off x="851862" y="691634"/>
            <a:ext cx="3846778" cy="68960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latin typeface="Raleway" panose="020B0503030101060003" pitchFamily="34" charset="0"/>
                <a:ea typeface="Open Sans" panose="020B0606030504020204" pitchFamily="34" charset="0"/>
                <a:cs typeface="Poppins" panose="00000500000000000000" pitchFamily="50" charset="0"/>
              </a:rPr>
              <a:t>Project Description </a:t>
            </a:r>
            <a:r>
              <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rPr>
              <a:t>Purpose</a:t>
            </a:r>
          </a:p>
        </p:txBody>
      </p:sp>
      <p:sp>
        <p:nvSpPr>
          <p:cNvPr id="20" name="Rectangle 19">
            <a:extLst>
              <a:ext uri="{FF2B5EF4-FFF2-40B4-BE49-F238E27FC236}">
                <a16:creationId xmlns:a16="http://schemas.microsoft.com/office/drawing/2014/main" id="{84FE9D63-CF4B-031F-3A07-8153F5C3C74E}"/>
              </a:ext>
            </a:extLst>
          </p:cNvPr>
          <p:cNvSpPr/>
          <p:nvPr/>
        </p:nvSpPr>
        <p:spPr>
          <a:xfrm>
            <a:off x="859460" y="1468200"/>
            <a:ext cx="5726614" cy="2321085"/>
          </a:xfrm>
          <a:prstGeom prst="rect">
            <a:avLst/>
          </a:prstGeom>
        </p:spPr>
        <p:txBody>
          <a:bodyPr wrap="square">
            <a:spAutoFit/>
          </a:bodyPr>
          <a:lstStyle/>
          <a:p>
            <a:pPr algn="just">
              <a:lnSpc>
                <a:spcPct val="150000"/>
              </a:lnSpc>
            </a:pPr>
            <a:r>
              <a:rPr lang="en-US" sz="1400" dirty="0">
                <a:solidFill>
                  <a:schemeClr val="bg1"/>
                </a:solidFill>
                <a:latin typeface="+mj-lt"/>
                <a:cs typeface="Segoe UI Light" panose="020B0502040204020203" pitchFamily="34" charset="0"/>
              </a:rPr>
              <a:t>The purpose of this study is to investigate the health impacts and mortality risk of air pollution, including ambient household air pollution, ambient particulate matter pollution, ambient ozone pollution, and air pollution caused by solid fuels. By examining exposure to these types of pollution, we aim to gain a better understanding of the risks associated with air pollution and identify potential strategies to mitigate its harmful effects on human health.</a:t>
            </a:r>
          </a:p>
        </p:txBody>
      </p:sp>
      <p:grpSp>
        <p:nvGrpSpPr>
          <p:cNvPr id="375" name="Group 374">
            <a:extLst>
              <a:ext uri="{FF2B5EF4-FFF2-40B4-BE49-F238E27FC236}">
                <a16:creationId xmlns:a16="http://schemas.microsoft.com/office/drawing/2014/main" id="{42BEF106-D616-890B-1A35-67C75189A62D}"/>
              </a:ext>
            </a:extLst>
          </p:cNvPr>
          <p:cNvGrpSpPr/>
          <p:nvPr/>
        </p:nvGrpSpPr>
        <p:grpSpPr>
          <a:xfrm>
            <a:off x="6846359" y="1029207"/>
            <a:ext cx="5138495" cy="3341864"/>
            <a:chOff x="6860036" y="2030325"/>
            <a:chExt cx="3985445" cy="2239620"/>
          </a:xfrm>
        </p:grpSpPr>
        <p:sp>
          <p:nvSpPr>
            <p:cNvPr id="45" name="Freeform 28">
              <a:extLst>
                <a:ext uri="{FF2B5EF4-FFF2-40B4-BE49-F238E27FC236}">
                  <a16:creationId xmlns:a16="http://schemas.microsoft.com/office/drawing/2014/main" id="{9B7403C7-E2B2-A0E6-657E-C7D960373742}"/>
                </a:ext>
              </a:extLst>
            </p:cNvPr>
            <p:cNvSpPr>
              <a:spLocks noEditPoints="1"/>
            </p:cNvSpPr>
            <p:nvPr/>
          </p:nvSpPr>
          <p:spPr bwMode="auto">
            <a:xfrm>
              <a:off x="10268036" y="4025745"/>
              <a:ext cx="188884" cy="244200"/>
            </a:xfrm>
            <a:custGeom>
              <a:avLst/>
              <a:gdLst>
                <a:gd name="T0" fmla="*/ 55 w 92"/>
                <a:gd name="T1" fmla="*/ 8 h 118"/>
                <a:gd name="T2" fmla="*/ 0 w 92"/>
                <a:gd name="T3" fmla="*/ 19 h 118"/>
                <a:gd name="T4" fmla="*/ 0 w 92"/>
                <a:gd name="T5" fmla="*/ 19 h 118"/>
                <a:gd name="T6" fmla="*/ 3 w 92"/>
                <a:gd name="T7" fmla="*/ 40 h 118"/>
                <a:gd name="T8" fmla="*/ 11 w 92"/>
                <a:gd name="T9" fmla="*/ 56 h 118"/>
                <a:gd name="T10" fmla="*/ 13 w 92"/>
                <a:gd name="T11" fmla="*/ 63 h 118"/>
                <a:gd name="T12" fmla="*/ 15 w 92"/>
                <a:gd name="T13" fmla="*/ 83 h 118"/>
                <a:gd name="T14" fmla="*/ 18 w 92"/>
                <a:gd name="T15" fmla="*/ 90 h 118"/>
                <a:gd name="T16" fmla="*/ 19 w 92"/>
                <a:gd name="T17" fmla="*/ 99 h 118"/>
                <a:gd name="T18" fmla="*/ 20 w 92"/>
                <a:gd name="T19" fmla="*/ 105 h 118"/>
                <a:gd name="T20" fmla="*/ 20 w 92"/>
                <a:gd name="T21" fmla="*/ 115 h 118"/>
                <a:gd name="T22" fmla="*/ 20 w 92"/>
                <a:gd name="T23" fmla="*/ 118 h 118"/>
                <a:gd name="T24" fmla="*/ 20 w 92"/>
                <a:gd name="T25" fmla="*/ 118 h 118"/>
                <a:gd name="T26" fmla="*/ 24 w 92"/>
                <a:gd name="T27" fmla="*/ 115 h 118"/>
                <a:gd name="T28" fmla="*/ 28 w 92"/>
                <a:gd name="T29" fmla="*/ 109 h 118"/>
                <a:gd name="T30" fmla="*/ 29 w 92"/>
                <a:gd name="T31" fmla="*/ 102 h 118"/>
                <a:gd name="T32" fmla="*/ 32 w 92"/>
                <a:gd name="T33" fmla="*/ 96 h 118"/>
                <a:gd name="T34" fmla="*/ 35 w 92"/>
                <a:gd name="T35" fmla="*/ 88 h 118"/>
                <a:gd name="T36" fmla="*/ 35 w 92"/>
                <a:gd name="T37" fmla="*/ 82 h 118"/>
                <a:gd name="T38" fmla="*/ 36 w 92"/>
                <a:gd name="T39" fmla="*/ 74 h 118"/>
                <a:gd name="T40" fmla="*/ 38 w 92"/>
                <a:gd name="T41" fmla="*/ 62 h 118"/>
                <a:gd name="T42" fmla="*/ 37 w 92"/>
                <a:gd name="T43" fmla="*/ 51 h 118"/>
                <a:gd name="T44" fmla="*/ 42 w 92"/>
                <a:gd name="T45" fmla="*/ 42 h 118"/>
                <a:gd name="T46" fmla="*/ 47 w 92"/>
                <a:gd name="T47" fmla="*/ 29 h 118"/>
                <a:gd name="T48" fmla="*/ 51 w 92"/>
                <a:gd name="T49" fmla="*/ 19 h 118"/>
                <a:gd name="T50" fmla="*/ 55 w 92"/>
                <a:gd name="T51" fmla="*/ 8 h 118"/>
                <a:gd name="T52" fmla="*/ 89 w 92"/>
                <a:gd name="T53" fmla="*/ 0 h 118"/>
                <a:gd name="T54" fmla="*/ 70 w 92"/>
                <a:gd name="T55" fmla="*/ 5 h 118"/>
                <a:gd name="T56" fmla="*/ 72 w 92"/>
                <a:gd name="T57" fmla="*/ 10 h 118"/>
                <a:gd name="T58" fmla="*/ 77 w 92"/>
                <a:gd name="T59" fmla="*/ 25 h 118"/>
                <a:gd name="T60" fmla="*/ 77 w 92"/>
                <a:gd name="T61" fmla="*/ 32 h 118"/>
                <a:gd name="T62" fmla="*/ 78 w 92"/>
                <a:gd name="T63" fmla="*/ 37 h 118"/>
                <a:gd name="T64" fmla="*/ 81 w 92"/>
                <a:gd name="T65" fmla="*/ 40 h 118"/>
                <a:gd name="T66" fmla="*/ 83 w 92"/>
                <a:gd name="T67" fmla="*/ 47 h 118"/>
                <a:gd name="T68" fmla="*/ 82 w 92"/>
                <a:gd name="T69" fmla="*/ 51 h 118"/>
                <a:gd name="T70" fmla="*/ 84 w 92"/>
                <a:gd name="T71" fmla="*/ 79 h 118"/>
                <a:gd name="T72" fmla="*/ 83 w 92"/>
                <a:gd name="T73" fmla="*/ 86 h 118"/>
                <a:gd name="T74" fmla="*/ 83 w 92"/>
                <a:gd name="T75" fmla="*/ 101 h 118"/>
                <a:gd name="T76" fmla="*/ 84 w 92"/>
                <a:gd name="T77" fmla="*/ 106 h 118"/>
                <a:gd name="T78" fmla="*/ 89 w 92"/>
                <a:gd name="T7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18">
                  <a:moveTo>
                    <a:pt x="55" y="8"/>
                  </a:moveTo>
                  <a:cubicBezTo>
                    <a:pt x="37" y="12"/>
                    <a:pt x="19" y="16"/>
                    <a:pt x="0" y="19"/>
                  </a:cubicBezTo>
                  <a:cubicBezTo>
                    <a:pt x="0" y="19"/>
                    <a:pt x="0" y="19"/>
                    <a:pt x="0" y="19"/>
                  </a:cubicBezTo>
                  <a:cubicBezTo>
                    <a:pt x="0" y="19"/>
                    <a:pt x="2" y="35"/>
                    <a:pt x="3" y="40"/>
                  </a:cubicBezTo>
                  <a:cubicBezTo>
                    <a:pt x="5" y="45"/>
                    <a:pt x="11" y="54"/>
                    <a:pt x="11" y="56"/>
                  </a:cubicBezTo>
                  <a:cubicBezTo>
                    <a:pt x="11" y="59"/>
                    <a:pt x="13" y="60"/>
                    <a:pt x="13" y="63"/>
                  </a:cubicBezTo>
                  <a:cubicBezTo>
                    <a:pt x="14" y="65"/>
                    <a:pt x="12" y="80"/>
                    <a:pt x="15" y="83"/>
                  </a:cubicBezTo>
                  <a:cubicBezTo>
                    <a:pt x="17" y="87"/>
                    <a:pt x="18" y="84"/>
                    <a:pt x="18" y="90"/>
                  </a:cubicBezTo>
                  <a:cubicBezTo>
                    <a:pt x="19" y="95"/>
                    <a:pt x="19" y="97"/>
                    <a:pt x="19" y="99"/>
                  </a:cubicBezTo>
                  <a:cubicBezTo>
                    <a:pt x="19" y="101"/>
                    <a:pt x="20" y="101"/>
                    <a:pt x="20" y="105"/>
                  </a:cubicBezTo>
                  <a:cubicBezTo>
                    <a:pt x="20" y="108"/>
                    <a:pt x="20" y="115"/>
                    <a:pt x="20" y="115"/>
                  </a:cubicBezTo>
                  <a:cubicBezTo>
                    <a:pt x="20" y="115"/>
                    <a:pt x="18" y="118"/>
                    <a:pt x="20" y="118"/>
                  </a:cubicBezTo>
                  <a:cubicBezTo>
                    <a:pt x="20" y="118"/>
                    <a:pt x="20" y="118"/>
                    <a:pt x="20" y="118"/>
                  </a:cubicBezTo>
                  <a:cubicBezTo>
                    <a:pt x="23" y="117"/>
                    <a:pt x="24" y="117"/>
                    <a:pt x="24" y="115"/>
                  </a:cubicBezTo>
                  <a:cubicBezTo>
                    <a:pt x="25" y="113"/>
                    <a:pt x="27" y="111"/>
                    <a:pt x="28" y="109"/>
                  </a:cubicBezTo>
                  <a:cubicBezTo>
                    <a:pt x="28" y="106"/>
                    <a:pt x="28" y="105"/>
                    <a:pt x="29" y="102"/>
                  </a:cubicBezTo>
                  <a:cubicBezTo>
                    <a:pt x="29" y="99"/>
                    <a:pt x="31" y="97"/>
                    <a:pt x="32" y="96"/>
                  </a:cubicBezTo>
                  <a:cubicBezTo>
                    <a:pt x="33" y="94"/>
                    <a:pt x="35" y="92"/>
                    <a:pt x="35" y="88"/>
                  </a:cubicBezTo>
                  <a:cubicBezTo>
                    <a:pt x="35" y="84"/>
                    <a:pt x="35" y="83"/>
                    <a:pt x="35" y="82"/>
                  </a:cubicBezTo>
                  <a:cubicBezTo>
                    <a:pt x="35" y="80"/>
                    <a:pt x="34" y="78"/>
                    <a:pt x="36" y="74"/>
                  </a:cubicBezTo>
                  <a:cubicBezTo>
                    <a:pt x="38" y="70"/>
                    <a:pt x="38" y="64"/>
                    <a:pt x="38" y="62"/>
                  </a:cubicBezTo>
                  <a:cubicBezTo>
                    <a:pt x="38" y="59"/>
                    <a:pt x="35" y="54"/>
                    <a:pt x="37" y="51"/>
                  </a:cubicBezTo>
                  <a:cubicBezTo>
                    <a:pt x="38" y="48"/>
                    <a:pt x="40" y="45"/>
                    <a:pt x="42" y="42"/>
                  </a:cubicBezTo>
                  <a:cubicBezTo>
                    <a:pt x="43" y="39"/>
                    <a:pt x="46" y="32"/>
                    <a:pt x="47" y="29"/>
                  </a:cubicBezTo>
                  <a:cubicBezTo>
                    <a:pt x="47" y="27"/>
                    <a:pt x="51" y="19"/>
                    <a:pt x="51" y="19"/>
                  </a:cubicBezTo>
                  <a:cubicBezTo>
                    <a:pt x="51" y="19"/>
                    <a:pt x="53" y="13"/>
                    <a:pt x="55" y="8"/>
                  </a:cubicBezTo>
                  <a:moveTo>
                    <a:pt x="89" y="0"/>
                  </a:moveTo>
                  <a:cubicBezTo>
                    <a:pt x="83" y="2"/>
                    <a:pt x="76" y="4"/>
                    <a:pt x="70" y="5"/>
                  </a:cubicBezTo>
                  <a:cubicBezTo>
                    <a:pt x="70" y="6"/>
                    <a:pt x="71" y="7"/>
                    <a:pt x="72" y="10"/>
                  </a:cubicBezTo>
                  <a:cubicBezTo>
                    <a:pt x="74" y="16"/>
                    <a:pt x="77" y="22"/>
                    <a:pt x="77" y="25"/>
                  </a:cubicBezTo>
                  <a:cubicBezTo>
                    <a:pt x="77" y="28"/>
                    <a:pt x="77" y="26"/>
                    <a:pt x="77" y="32"/>
                  </a:cubicBezTo>
                  <a:cubicBezTo>
                    <a:pt x="78" y="37"/>
                    <a:pt x="78" y="37"/>
                    <a:pt x="78" y="37"/>
                  </a:cubicBezTo>
                  <a:cubicBezTo>
                    <a:pt x="81" y="40"/>
                    <a:pt x="81" y="40"/>
                    <a:pt x="81" y="40"/>
                  </a:cubicBezTo>
                  <a:cubicBezTo>
                    <a:pt x="83" y="47"/>
                    <a:pt x="83" y="47"/>
                    <a:pt x="83" y="47"/>
                  </a:cubicBezTo>
                  <a:cubicBezTo>
                    <a:pt x="83" y="47"/>
                    <a:pt x="82" y="49"/>
                    <a:pt x="82" y="51"/>
                  </a:cubicBezTo>
                  <a:cubicBezTo>
                    <a:pt x="81" y="53"/>
                    <a:pt x="84" y="79"/>
                    <a:pt x="84" y="79"/>
                  </a:cubicBezTo>
                  <a:cubicBezTo>
                    <a:pt x="84" y="79"/>
                    <a:pt x="83" y="79"/>
                    <a:pt x="83" y="86"/>
                  </a:cubicBezTo>
                  <a:cubicBezTo>
                    <a:pt x="83" y="93"/>
                    <a:pt x="83" y="101"/>
                    <a:pt x="83" y="101"/>
                  </a:cubicBezTo>
                  <a:cubicBezTo>
                    <a:pt x="84" y="106"/>
                    <a:pt x="84" y="106"/>
                    <a:pt x="84" y="106"/>
                  </a:cubicBezTo>
                  <a:cubicBezTo>
                    <a:pt x="84" y="106"/>
                    <a:pt x="92" y="66"/>
                    <a:pt x="89"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Oval 30">
              <a:extLst>
                <a:ext uri="{FF2B5EF4-FFF2-40B4-BE49-F238E27FC236}">
                  <a16:creationId xmlns:a16="http://schemas.microsoft.com/office/drawing/2014/main" id="{E72F85C5-0A6F-514B-FCAE-1414B3A54499}"/>
                </a:ext>
              </a:extLst>
            </p:cNvPr>
            <p:cNvSpPr>
              <a:spLocks noChangeArrowheads="1"/>
            </p:cNvSpPr>
            <p:nvPr/>
          </p:nvSpPr>
          <p:spPr bwMode="auto">
            <a:xfrm>
              <a:off x="6860037" y="3564330"/>
              <a:ext cx="3884256" cy="605777"/>
            </a:xfrm>
            <a:prstGeom prst="ellipse">
              <a:avLst/>
            </a:pr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31">
              <a:extLst>
                <a:ext uri="{FF2B5EF4-FFF2-40B4-BE49-F238E27FC236}">
                  <a16:creationId xmlns:a16="http://schemas.microsoft.com/office/drawing/2014/main" id="{8B8677B8-AA02-7AFD-8590-FDA824D656B5}"/>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32">
              <a:extLst>
                <a:ext uri="{FF2B5EF4-FFF2-40B4-BE49-F238E27FC236}">
                  <a16:creationId xmlns:a16="http://schemas.microsoft.com/office/drawing/2014/main" id="{5F10FC53-7551-1806-D190-A6DA93C96B57}"/>
                </a:ext>
              </a:extLst>
            </p:cNvPr>
            <p:cNvSpPr>
              <a:spLocks/>
            </p:cNvSpPr>
            <p:nvPr/>
          </p:nvSpPr>
          <p:spPr bwMode="auto">
            <a:xfrm>
              <a:off x="6985509" y="2031675"/>
              <a:ext cx="3649501" cy="1728284"/>
            </a:xfrm>
            <a:custGeom>
              <a:avLst/>
              <a:gdLst>
                <a:gd name="T0" fmla="*/ 2705 w 2705"/>
                <a:gd name="T1" fmla="*/ 1281 h 1281"/>
                <a:gd name="T2" fmla="*/ 2130 w 2705"/>
                <a:gd name="T3" fmla="*/ 651 h 1281"/>
                <a:gd name="T4" fmla="*/ 1983 w 2705"/>
                <a:gd name="T5" fmla="*/ 829 h 1281"/>
                <a:gd name="T6" fmla="*/ 1441 w 2705"/>
                <a:gd name="T7" fmla="*/ 0 h 1281"/>
                <a:gd name="T8" fmla="*/ 1046 w 2705"/>
                <a:gd name="T9" fmla="*/ 566 h 1281"/>
                <a:gd name="T10" fmla="*/ 857 w 2705"/>
                <a:gd name="T11" fmla="*/ 425 h 1281"/>
                <a:gd name="T12" fmla="*/ 505 w 2705"/>
                <a:gd name="T13" fmla="*/ 995 h 1281"/>
                <a:gd name="T14" fmla="*/ 0 w 2705"/>
                <a:gd name="T15" fmla="*/ 1281 h 1281"/>
                <a:gd name="T16" fmla="*/ 2705 w 2705"/>
                <a:gd name="T17" fmla="*/ 128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5" h="1281">
                  <a:moveTo>
                    <a:pt x="2705" y="1281"/>
                  </a:moveTo>
                  <a:lnTo>
                    <a:pt x="2130" y="651"/>
                  </a:lnTo>
                  <a:lnTo>
                    <a:pt x="1983" y="829"/>
                  </a:lnTo>
                  <a:lnTo>
                    <a:pt x="1441" y="0"/>
                  </a:lnTo>
                  <a:lnTo>
                    <a:pt x="1046" y="566"/>
                  </a:lnTo>
                  <a:lnTo>
                    <a:pt x="857" y="425"/>
                  </a:lnTo>
                  <a:lnTo>
                    <a:pt x="505" y="995"/>
                  </a:lnTo>
                  <a:lnTo>
                    <a:pt x="0" y="1281"/>
                  </a:lnTo>
                  <a:lnTo>
                    <a:pt x="2705" y="12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33">
              <a:extLst>
                <a:ext uri="{FF2B5EF4-FFF2-40B4-BE49-F238E27FC236}">
                  <a16:creationId xmlns:a16="http://schemas.microsoft.com/office/drawing/2014/main" id="{2E78AB3B-3652-353A-B0C0-2AE191602D3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close/>
                </a:path>
              </a:pathLst>
            </a:custGeom>
            <a:solidFill>
              <a:srgbClr val="0070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34">
              <a:extLst>
                <a:ext uri="{FF2B5EF4-FFF2-40B4-BE49-F238E27FC236}">
                  <a16:creationId xmlns:a16="http://schemas.microsoft.com/office/drawing/2014/main" id="{F24745B3-D65C-637E-71B3-8B395C53E721}"/>
                </a:ext>
              </a:extLst>
            </p:cNvPr>
            <p:cNvSpPr>
              <a:spLocks/>
            </p:cNvSpPr>
            <p:nvPr/>
          </p:nvSpPr>
          <p:spPr bwMode="auto">
            <a:xfrm>
              <a:off x="6954479" y="3544092"/>
              <a:ext cx="3680531" cy="222613"/>
            </a:xfrm>
            <a:custGeom>
              <a:avLst/>
              <a:gdLst>
                <a:gd name="T0" fmla="*/ 0 w 2728"/>
                <a:gd name="T1" fmla="*/ 165 h 165"/>
                <a:gd name="T2" fmla="*/ 1359 w 2728"/>
                <a:gd name="T3" fmla="*/ 0 h 165"/>
                <a:gd name="T4" fmla="*/ 1317 w 2728"/>
                <a:gd name="T5" fmla="*/ 64 h 165"/>
                <a:gd name="T6" fmla="*/ 1582 w 2728"/>
                <a:gd name="T7" fmla="*/ 107 h 165"/>
                <a:gd name="T8" fmla="*/ 2728 w 2728"/>
                <a:gd name="T9" fmla="*/ 160 h 165"/>
                <a:gd name="T10" fmla="*/ 0 w 2728"/>
                <a:gd name="T11" fmla="*/ 165 h 165"/>
              </a:gdLst>
              <a:ahLst/>
              <a:cxnLst>
                <a:cxn ang="0">
                  <a:pos x="T0" y="T1"/>
                </a:cxn>
                <a:cxn ang="0">
                  <a:pos x="T2" y="T3"/>
                </a:cxn>
                <a:cxn ang="0">
                  <a:pos x="T4" y="T5"/>
                </a:cxn>
                <a:cxn ang="0">
                  <a:pos x="T6" y="T7"/>
                </a:cxn>
                <a:cxn ang="0">
                  <a:pos x="T8" y="T9"/>
                </a:cxn>
                <a:cxn ang="0">
                  <a:pos x="T10" y="T11"/>
                </a:cxn>
              </a:cxnLst>
              <a:rect l="0" t="0" r="r" b="b"/>
              <a:pathLst>
                <a:path w="2728" h="165">
                  <a:moveTo>
                    <a:pt x="0" y="165"/>
                  </a:moveTo>
                  <a:lnTo>
                    <a:pt x="1359" y="0"/>
                  </a:lnTo>
                  <a:lnTo>
                    <a:pt x="1317" y="64"/>
                  </a:lnTo>
                  <a:lnTo>
                    <a:pt x="1582" y="107"/>
                  </a:lnTo>
                  <a:lnTo>
                    <a:pt x="2728" y="160"/>
                  </a:lnTo>
                  <a:lnTo>
                    <a:pt x="0" y="1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35">
              <a:extLst>
                <a:ext uri="{FF2B5EF4-FFF2-40B4-BE49-F238E27FC236}">
                  <a16:creationId xmlns:a16="http://schemas.microsoft.com/office/drawing/2014/main" id="{87FF055C-72C2-857F-F9BE-5177FA76BBC9}"/>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36">
              <a:extLst>
                <a:ext uri="{FF2B5EF4-FFF2-40B4-BE49-F238E27FC236}">
                  <a16:creationId xmlns:a16="http://schemas.microsoft.com/office/drawing/2014/main" id="{8CB6968E-E396-A3BC-AE6D-3A737A639152}"/>
                </a:ext>
              </a:extLst>
            </p:cNvPr>
            <p:cNvSpPr>
              <a:spLocks/>
            </p:cNvSpPr>
            <p:nvPr/>
          </p:nvSpPr>
          <p:spPr bwMode="auto">
            <a:xfrm>
              <a:off x="8929662" y="2031675"/>
              <a:ext cx="1705349" cy="1730983"/>
            </a:xfrm>
            <a:custGeom>
              <a:avLst/>
              <a:gdLst>
                <a:gd name="T0" fmla="*/ 0 w 1264"/>
                <a:gd name="T1" fmla="*/ 0 h 1283"/>
                <a:gd name="T2" fmla="*/ 113 w 1264"/>
                <a:gd name="T3" fmla="*/ 396 h 1283"/>
                <a:gd name="T4" fmla="*/ 228 w 1264"/>
                <a:gd name="T5" fmla="*/ 794 h 1283"/>
                <a:gd name="T6" fmla="*/ 334 w 1264"/>
                <a:gd name="T7" fmla="*/ 600 h 1283"/>
                <a:gd name="T8" fmla="*/ 451 w 1264"/>
                <a:gd name="T9" fmla="*/ 1283 h 1283"/>
                <a:gd name="T10" fmla="*/ 1264 w 1264"/>
                <a:gd name="T11" fmla="*/ 1281 h 1283"/>
                <a:gd name="T12" fmla="*/ 689 w 1264"/>
                <a:gd name="T13" fmla="*/ 651 h 1283"/>
                <a:gd name="T14" fmla="*/ 542 w 1264"/>
                <a:gd name="T15" fmla="*/ 829 h 1283"/>
                <a:gd name="T16" fmla="*/ 0 w 1264"/>
                <a:gd name="T17" fmla="*/ 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83">
                  <a:moveTo>
                    <a:pt x="0" y="0"/>
                  </a:moveTo>
                  <a:lnTo>
                    <a:pt x="113" y="396"/>
                  </a:lnTo>
                  <a:lnTo>
                    <a:pt x="228" y="794"/>
                  </a:lnTo>
                  <a:lnTo>
                    <a:pt x="334" y="600"/>
                  </a:lnTo>
                  <a:lnTo>
                    <a:pt x="451" y="1283"/>
                  </a:lnTo>
                  <a:lnTo>
                    <a:pt x="1264" y="1281"/>
                  </a:lnTo>
                  <a:lnTo>
                    <a:pt x="689" y="651"/>
                  </a:lnTo>
                  <a:lnTo>
                    <a:pt x="542" y="8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37">
              <a:extLst>
                <a:ext uri="{FF2B5EF4-FFF2-40B4-BE49-F238E27FC236}">
                  <a16:creationId xmlns:a16="http://schemas.microsoft.com/office/drawing/2014/main" id="{1BA30208-89ED-05B4-8CBA-75A105026387}"/>
                </a:ext>
              </a:extLst>
            </p:cNvPr>
            <p:cNvSpPr>
              <a:spLocks/>
            </p:cNvSpPr>
            <p:nvPr/>
          </p:nvSpPr>
          <p:spPr bwMode="auto">
            <a:xfrm>
              <a:off x="9814715" y="2909983"/>
              <a:ext cx="820294" cy="849976"/>
            </a:xfrm>
            <a:custGeom>
              <a:avLst/>
              <a:gdLst>
                <a:gd name="T0" fmla="*/ 34 w 608"/>
                <a:gd name="T1" fmla="*/ 0 h 630"/>
                <a:gd name="T2" fmla="*/ 608 w 608"/>
                <a:gd name="T3" fmla="*/ 630 h 630"/>
                <a:gd name="T4" fmla="*/ 106 w 608"/>
                <a:gd name="T5" fmla="*/ 199 h 630"/>
                <a:gd name="T6" fmla="*/ 0 w 608"/>
                <a:gd name="T7" fmla="*/ 236 h 630"/>
                <a:gd name="T8" fmla="*/ 34 w 608"/>
                <a:gd name="T9" fmla="*/ 0 h 630"/>
              </a:gdLst>
              <a:ahLst/>
              <a:cxnLst>
                <a:cxn ang="0">
                  <a:pos x="T0" y="T1"/>
                </a:cxn>
                <a:cxn ang="0">
                  <a:pos x="T2" y="T3"/>
                </a:cxn>
                <a:cxn ang="0">
                  <a:pos x="T4" y="T5"/>
                </a:cxn>
                <a:cxn ang="0">
                  <a:pos x="T6" y="T7"/>
                </a:cxn>
                <a:cxn ang="0">
                  <a:pos x="T8" y="T9"/>
                </a:cxn>
              </a:cxnLst>
              <a:rect l="0" t="0" r="r" b="b"/>
              <a:pathLst>
                <a:path w="608" h="630">
                  <a:moveTo>
                    <a:pt x="34" y="0"/>
                  </a:moveTo>
                  <a:lnTo>
                    <a:pt x="608" y="630"/>
                  </a:lnTo>
                  <a:lnTo>
                    <a:pt x="106" y="199"/>
                  </a:lnTo>
                  <a:lnTo>
                    <a:pt x="0" y="236"/>
                  </a:lnTo>
                  <a:lnTo>
                    <a:pt x="34" y="0"/>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38">
              <a:extLst>
                <a:ext uri="{FF2B5EF4-FFF2-40B4-BE49-F238E27FC236}">
                  <a16:creationId xmlns:a16="http://schemas.microsoft.com/office/drawing/2014/main" id="{0BEC2A23-C2DE-E5FD-0638-A64148FC6012}"/>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39">
              <a:extLst>
                <a:ext uri="{FF2B5EF4-FFF2-40B4-BE49-F238E27FC236}">
                  <a16:creationId xmlns:a16="http://schemas.microsoft.com/office/drawing/2014/main" id="{53BAF4F8-FB35-E99D-DFD4-5A650643ACA9}"/>
                </a:ext>
              </a:extLst>
            </p:cNvPr>
            <p:cNvSpPr>
              <a:spLocks/>
            </p:cNvSpPr>
            <p:nvPr/>
          </p:nvSpPr>
          <p:spPr bwMode="auto">
            <a:xfrm>
              <a:off x="6954479" y="2031675"/>
              <a:ext cx="1975183" cy="1735030"/>
            </a:xfrm>
            <a:custGeom>
              <a:avLst/>
              <a:gdLst>
                <a:gd name="T0" fmla="*/ 1051 w 1464"/>
                <a:gd name="T1" fmla="*/ 861 h 1286"/>
                <a:gd name="T2" fmla="*/ 1464 w 1464"/>
                <a:gd name="T3" fmla="*/ 0 h 1286"/>
                <a:gd name="T4" fmla="*/ 1069 w 1464"/>
                <a:gd name="T5" fmla="*/ 566 h 1286"/>
                <a:gd name="T6" fmla="*/ 881 w 1464"/>
                <a:gd name="T7" fmla="*/ 427 h 1286"/>
                <a:gd name="T8" fmla="*/ 528 w 1464"/>
                <a:gd name="T9" fmla="*/ 995 h 1286"/>
                <a:gd name="T10" fmla="*/ 0 w 1464"/>
                <a:gd name="T11" fmla="*/ 1286 h 1286"/>
                <a:gd name="T12" fmla="*/ 675 w 1464"/>
                <a:gd name="T13" fmla="*/ 1032 h 1286"/>
                <a:gd name="T14" fmla="*/ 975 w 1464"/>
                <a:gd name="T15" fmla="*/ 586 h 1286"/>
                <a:gd name="T16" fmla="*/ 1051 w 1464"/>
                <a:gd name="T17" fmla="*/ 861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4" h="1286">
                  <a:moveTo>
                    <a:pt x="1051" y="861"/>
                  </a:moveTo>
                  <a:lnTo>
                    <a:pt x="1464" y="0"/>
                  </a:lnTo>
                  <a:lnTo>
                    <a:pt x="1069" y="566"/>
                  </a:lnTo>
                  <a:lnTo>
                    <a:pt x="881" y="427"/>
                  </a:lnTo>
                  <a:lnTo>
                    <a:pt x="528" y="995"/>
                  </a:lnTo>
                  <a:lnTo>
                    <a:pt x="0" y="1286"/>
                  </a:lnTo>
                  <a:lnTo>
                    <a:pt x="675" y="1032"/>
                  </a:lnTo>
                  <a:lnTo>
                    <a:pt x="975" y="586"/>
                  </a:lnTo>
                  <a:lnTo>
                    <a:pt x="1051" y="8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40">
              <a:extLst>
                <a:ext uri="{FF2B5EF4-FFF2-40B4-BE49-F238E27FC236}">
                  <a16:creationId xmlns:a16="http://schemas.microsoft.com/office/drawing/2014/main" id="{7284ABEE-5449-1749-9F4F-65B77CC4F326}"/>
                </a:ext>
              </a:extLst>
            </p:cNvPr>
            <p:cNvSpPr>
              <a:spLocks/>
            </p:cNvSpPr>
            <p:nvPr/>
          </p:nvSpPr>
          <p:spPr bwMode="auto">
            <a:xfrm>
              <a:off x="8653083" y="2030325"/>
              <a:ext cx="611174" cy="519430"/>
            </a:xfrm>
            <a:custGeom>
              <a:avLst/>
              <a:gdLst>
                <a:gd name="T0" fmla="*/ 0 w 453"/>
                <a:gd name="T1" fmla="*/ 295 h 385"/>
                <a:gd name="T2" fmla="*/ 205 w 453"/>
                <a:gd name="T3" fmla="*/ 0 h 385"/>
                <a:gd name="T4" fmla="*/ 453 w 453"/>
                <a:gd name="T5" fmla="*/ 382 h 385"/>
                <a:gd name="T6" fmla="*/ 256 w 453"/>
                <a:gd name="T7" fmla="*/ 263 h 385"/>
                <a:gd name="T8" fmla="*/ 214 w 453"/>
                <a:gd name="T9" fmla="*/ 385 h 385"/>
                <a:gd name="T10" fmla="*/ 107 w 453"/>
                <a:gd name="T11" fmla="*/ 267 h 385"/>
                <a:gd name="T12" fmla="*/ 0 w 453"/>
                <a:gd name="T13" fmla="*/ 295 h 385"/>
              </a:gdLst>
              <a:ahLst/>
              <a:cxnLst>
                <a:cxn ang="0">
                  <a:pos x="T0" y="T1"/>
                </a:cxn>
                <a:cxn ang="0">
                  <a:pos x="T2" y="T3"/>
                </a:cxn>
                <a:cxn ang="0">
                  <a:pos x="T4" y="T5"/>
                </a:cxn>
                <a:cxn ang="0">
                  <a:pos x="T6" y="T7"/>
                </a:cxn>
                <a:cxn ang="0">
                  <a:pos x="T8" y="T9"/>
                </a:cxn>
                <a:cxn ang="0">
                  <a:pos x="T10" y="T11"/>
                </a:cxn>
                <a:cxn ang="0">
                  <a:pos x="T12" y="T13"/>
                </a:cxn>
              </a:cxnLst>
              <a:rect l="0" t="0" r="r" b="b"/>
              <a:pathLst>
                <a:path w="453" h="385">
                  <a:moveTo>
                    <a:pt x="0" y="295"/>
                  </a:moveTo>
                  <a:lnTo>
                    <a:pt x="205" y="0"/>
                  </a:lnTo>
                  <a:lnTo>
                    <a:pt x="453" y="382"/>
                  </a:lnTo>
                  <a:lnTo>
                    <a:pt x="256" y="263"/>
                  </a:lnTo>
                  <a:lnTo>
                    <a:pt x="214" y="385"/>
                  </a:lnTo>
                  <a:lnTo>
                    <a:pt x="107" y="267"/>
                  </a:lnTo>
                  <a:lnTo>
                    <a:pt x="0" y="29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41">
              <a:extLst>
                <a:ext uri="{FF2B5EF4-FFF2-40B4-BE49-F238E27FC236}">
                  <a16:creationId xmlns:a16="http://schemas.microsoft.com/office/drawing/2014/main" id="{CFAEDD33-C49F-BBB5-902C-44E1FC9665A6}"/>
                </a:ext>
              </a:extLst>
            </p:cNvPr>
            <p:cNvSpPr>
              <a:spLocks/>
            </p:cNvSpPr>
            <p:nvPr/>
          </p:nvSpPr>
          <p:spPr bwMode="auto">
            <a:xfrm>
              <a:off x="8929662" y="2030325"/>
              <a:ext cx="334594" cy="519430"/>
            </a:xfrm>
            <a:custGeom>
              <a:avLst/>
              <a:gdLst>
                <a:gd name="T0" fmla="*/ 9 w 248"/>
                <a:gd name="T1" fmla="*/ 385 h 385"/>
                <a:gd name="T2" fmla="*/ 0 w 248"/>
                <a:gd name="T3" fmla="*/ 0 h 385"/>
                <a:gd name="T4" fmla="*/ 248 w 248"/>
                <a:gd name="T5" fmla="*/ 382 h 385"/>
                <a:gd name="T6" fmla="*/ 51 w 248"/>
                <a:gd name="T7" fmla="*/ 263 h 385"/>
                <a:gd name="T8" fmla="*/ 9 w 248"/>
                <a:gd name="T9" fmla="*/ 385 h 385"/>
              </a:gdLst>
              <a:ahLst/>
              <a:cxnLst>
                <a:cxn ang="0">
                  <a:pos x="T0" y="T1"/>
                </a:cxn>
                <a:cxn ang="0">
                  <a:pos x="T2" y="T3"/>
                </a:cxn>
                <a:cxn ang="0">
                  <a:pos x="T4" y="T5"/>
                </a:cxn>
                <a:cxn ang="0">
                  <a:pos x="T6" y="T7"/>
                </a:cxn>
                <a:cxn ang="0">
                  <a:pos x="T8" y="T9"/>
                </a:cxn>
              </a:cxnLst>
              <a:rect l="0" t="0" r="r" b="b"/>
              <a:pathLst>
                <a:path w="248" h="385">
                  <a:moveTo>
                    <a:pt x="9" y="385"/>
                  </a:moveTo>
                  <a:lnTo>
                    <a:pt x="0" y="0"/>
                  </a:lnTo>
                  <a:lnTo>
                    <a:pt x="248" y="382"/>
                  </a:lnTo>
                  <a:lnTo>
                    <a:pt x="51" y="263"/>
                  </a:lnTo>
                  <a:lnTo>
                    <a:pt x="9" y="385"/>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42">
              <a:extLst>
                <a:ext uri="{FF2B5EF4-FFF2-40B4-BE49-F238E27FC236}">
                  <a16:creationId xmlns:a16="http://schemas.microsoft.com/office/drawing/2014/main" id="{61EF030C-B13E-DB61-E5CE-B0E46CFF5B3D}"/>
                </a:ext>
              </a:extLst>
            </p:cNvPr>
            <p:cNvSpPr>
              <a:spLocks/>
            </p:cNvSpPr>
            <p:nvPr/>
          </p:nvSpPr>
          <p:spPr bwMode="auto">
            <a:xfrm>
              <a:off x="7927230" y="2605070"/>
              <a:ext cx="469511" cy="366974"/>
            </a:xfrm>
            <a:custGeom>
              <a:avLst/>
              <a:gdLst>
                <a:gd name="T0" fmla="*/ 348 w 348"/>
                <a:gd name="T1" fmla="*/ 141 h 272"/>
                <a:gd name="T2" fmla="*/ 159 w 348"/>
                <a:gd name="T3" fmla="*/ 0 h 272"/>
                <a:gd name="T4" fmla="*/ 0 w 348"/>
                <a:gd name="T5" fmla="*/ 259 h 272"/>
                <a:gd name="T6" fmla="*/ 94 w 348"/>
                <a:gd name="T7" fmla="*/ 168 h 272"/>
                <a:gd name="T8" fmla="*/ 140 w 348"/>
                <a:gd name="T9" fmla="*/ 272 h 272"/>
                <a:gd name="T10" fmla="*/ 234 w 348"/>
                <a:gd name="T11" fmla="*/ 113 h 272"/>
                <a:gd name="T12" fmla="*/ 348 w 348"/>
                <a:gd name="T13" fmla="*/ 141 h 272"/>
              </a:gdLst>
              <a:ahLst/>
              <a:cxnLst>
                <a:cxn ang="0">
                  <a:pos x="T0" y="T1"/>
                </a:cxn>
                <a:cxn ang="0">
                  <a:pos x="T2" y="T3"/>
                </a:cxn>
                <a:cxn ang="0">
                  <a:pos x="T4" y="T5"/>
                </a:cxn>
                <a:cxn ang="0">
                  <a:pos x="T6" y="T7"/>
                </a:cxn>
                <a:cxn ang="0">
                  <a:pos x="T8" y="T9"/>
                </a:cxn>
                <a:cxn ang="0">
                  <a:pos x="T10" y="T11"/>
                </a:cxn>
                <a:cxn ang="0">
                  <a:pos x="T12" y="T13"/>
                </a:cxn>
              </a:cxnLst>
              <a:rect l="0" t="0" r="r" b="b"/>
              <a:pathLst>
                <a:path w="348" h="272">
                  <a:moveTo>
                    <a:pt x="348" y="141"/>
                  </a:moveTo>
                  <a:lnTo>
                    <a:pt x="159" y="0"/>
                  </a:lnTo>
                  <a:lnTo>
                    <a:pt x="0" y="259"/>
                  </a:lnTo>
                  <a:lnTo>
                    <a:pt x="94" y="168"/>
                  </a:lnTo>
                  <a:lnTo>
                    <a:pt x="140" y="272"/>
                  </a:lnTo>
                  <a:lnTo>
                    <a:pt x="234" y="113"/>
                  </a:lnTo>
                  <a:lnTo>
                    <a:pt x="348" y="14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43">
              <a:extLst>
                <a:ext uri="{FF2B5EF4-FFF2-40B4-BE49-F238E27FC236}">
                  <a16:creationId xmlns:a16="http://schemas.microsoft.com/office/drawing/2014/main" id="{7C3D50C2-8AF8-EC42-FB33-1CC64B4944A1}"/>
                </a:ext>
              </a:extLst>
            </p:cNvPr>
            <p:cNvSpPr>
              <a:spLocks/>
            </p:cNvSpPr>
            <p:nvPr/>
          </p:nvSpPr>
          <p:spPr bwMode="auto">
            <a:xfrm>
              <a:off x="8116114" y="2605070"/>
              <a:ext cx="280627" cy="366974"/>
            </a:xfrm>
            <a:custGeom>
              <a:avLst/>
              <a:gdLst>
                <a:gd name="T0" fmla="*/ 0 w 208"/>
                <a:gd name="T1" fmla="*/ 272 h 272"/>
                <a:gd name="T2" fmla="*/ 19 w 208"/>
                <a:gd name="T3" fmla="*/ 0 h 272"/>
                <a:gd name="T4" fmla="*/ 208 w 208"/>
                <a:gd name="T5" fmla="*/ 141 h 272"/>
                <a:gd name="T6" fmla="*/ 94 w 208"/>
                <a:gd name="T7" fmla="*/ 113 h 272"/>
                <a:gd name="T8" fmla="*/ 0 w 208"/>
                <a:gd name="T9" fmla="*/ 272 h 272"/>
              </a:gdLst>
              <a:ahLst/>
              <a:cxnLst>
                <a:cxn ang="0">
                  <a:pos x="T0" y="T1"/>
                </a:cxn>
                <a:cxn ang="0">
                  <a:pos x="T2" y="T3"/>
                </a:cxn>
                <a:cxn ang="0">
                  <a:pos x="T4" y="T5"/>
                </a:cxn>
                <a:cxn ang="0">
                  <a:pos x="T6" y="T7"/>
                </a:cxn>
                <a:cxn ang="0">
                  <a:pos x="T8" y="T9"/>
                </a:cxn>
              </a:cxnLst>
              <a:rect l="0" t="0" r="r" b="b"/>
              <a:pathLst>
                <a:path w="208" h="272">
                  <a:moveTo>
                    <a:pt x="0" y="272"/>
                  </a:moveTo>
                  <a:lnTo>
                    <a:pt x="19" y="0"/>
                  </a:lnTo>
                  <a:lnTo>
                    <a:pt x="208" y="141"/>
                  </a:lnTo>
                  <a:lnTo>
                    <a:pt x="94" y="113"/>
                  </a:lnTo>
                  <a:lnTo>
                    <a:pt x="0" y="272"/>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44">
              <a:extLst>
                <a:ext uri="{FF2B5EF4-FFF2-40B4-BE49-F238E27FC236}">
                  <a16:creationId xmlns:a16="http://schemas.microsoft.com/office/drawing/2014/main" id="{73661E1B-E7EB-B686-B903-41BF76F98706}"/>
                </a:ext>
              </a:extLst>
            </p:cNvPr>
            <p:cNvSpPr>
              <a:spLocks/>
            </p:cNvSpPr>
            <p:nvPr/>
          </p:nvSpPr>
          <p:spPr bwMode="auto">
            <a:xfrm>
              <a:off x="9660910" y="2909982"/>
              <a:ext cx="505939" cy="337292"/>
            </a:xfrm>
            <a:custGeom>
              <a:avLst/>
              <a:gdLst>
                <a:gd name="T0" fmla="*/ 0 w 375"/>
                <a:gd name="T1" fmla="*/ 178 h 250"/>
                <a:gd name="T2" fmla="*/ 148 w 375"/>
                <a:gd name="T3" fmla="*/ 0 h 250"/>
                <a:gd name="T4" fmla="*/ 375 w 375"/>
                <a:gd name="T5" fmla="*/ 250 h 250"/>
                <a:gd name="T6" fmla="*/ 176 w 375"/>
                <a:gd name="T7" fmla="*/ 141 h 250"/>
                <a:gd name="T8" fmla="*/ 114 w 375"/>
                <a:gd name="T9" fmla="*/ 236 h 250"/>
                <a:gd name="T10" fmla="*/ 87 w 375"/>
                <a:gd name="T11" fmla="*/ 150 h 250"/>
                <a:gd name="T12" fmla="*/ 0 w 375"/>
                <a:gd name="T13" fmla="*/ 178 h 250"/>
              </a:gdLst>
              <a:ahLst/>
              <a:cxnLst>
                <a:cxn ang="0">
                  <a:pos x="T0" y="T1"/>
                </a:cxn>
                <a:cxn ang="0">
                  <a:pos x="T2" y="T3"/>
                </a:cxn>
                <a:cxn ang="0">
                  <a:pos x="T4" y="T5"/>
                </a:cxn>
                <a:cxn ang="0">
                  <a:pos x="T6" y="T7"/>
                </a:cxn>
                <a:cxn ang="0">
                  <a:pos x="T8" y="T9"/>
                </a:cxn>
                <a:cxn ang="0">
                  <a:pos x="T10" y="T11"/>
                </a:cxn>
                <a:cxn ang="0">
                  <a:pos x="T12" y="T13"/>
                </a:cxn>
              </a:cxnLst>
              <a:rect l="0" t="0" r="r" b="b"/>
              <a:pathLst>
                <a:path w="375" h="250">
                  <a:moveTo>
                    <a:pt x="0" y="178"/>
                  </a:moveTo>
                  <a:lnTo>
                    <a:pt x="148" y="0"/>
                  </a:lnTo>
                  <a:lnTo>
                    <a:pt x="375" y="250"/>
                  </a:lnTo>
                  <a:lnTo>
                    <a:pt x="176" y="141"/>
                  </a:lnTo>
                  <a:lnTo>
                    <a:pt x="114" y="236"/>
                  </a:lnTo>
                  <a:lnTo>
                    <a:pt x="87" y="150"/>
                  </a:lnTo>
                  <a:lnTo>
                    <a:pt x="0" y="178"/>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45">
              <a:extLst>
                <a:ext uri="{FF2B5EF4-FFF2-40B4-BE49-F238E27FC236}">
                  <a16:creationId xmlns:a16="http://schemas.microsoft.com/office/drawing/2014/main" id="{8462E9DB-0F6F-3D98-3397-7AE6A4A899B7}"/>
                </a:ext>
              </a:extLst>
            </p:cNvPr>
            <p:cNvSpPr>
              <a:spLocks/>
            </p:cNvSpPr>
            <p:nvPr/>
          </p:nvSpPr>
          <p:spPr bwMode="auto">
            <a:xfrm>
              <a:off x="9814715" y="2909982"/>
              <a:ext cx="352133" cy="337292"/>
            </a:xfrm>
            <a:custGeom>
              <a:avLst/>
              <a:gdLst>
                <a:gd name="T0" fmla="*/ 0 w 261"/>
                <a:gd name="T1" fmla="*/ 236 h 250"/>
                <a:gd name="T2" fmla="*/ 34 w 261"/>
                <a:gd name="T3" fmla="*/ 0 h 250"/>
                <a:gd name="T4" fmla="*/ 261 w 261"/>
                <a:gd name="T5" fmla="*/ 250 h 250"/>
                <a:gd name="T6" fmla="*/ 62 w 261"/>
                <a:gd name="T7" fmla="*/ 141 h 250"/>
                <a:gd name="T8" fmla="*/ 0 w 261"/>
                <a:gd name="T9" fmla="*/ 236 h 250"/>
              </a:gdLst>
              <a:ahLst/>
              <a:cxnLst>
                <a:cxn ang="0">
                  <a:pos x="T0" y="T1"/>
                </a:cxn>
                <a:cxn ang="0">
                  <a:pos x="T2" y="T3"/>
                </a:cxn>
                <a:cxn ang="0">
                  <a:pos x="T4" y="T5"/>
                </a:cxn>
                <a:cxn ang="0">
                  <a:pos x="T6" y="T7"/>
                </a:cxn>
                <a:cxn ang="0">
                  <a:pos x="T8" y="T9"/>
                </a:cxn>
              </a:cxnLst>
              <a:rect l="0" t="0" r="r" b="b"/>
              <a:pathLst>
                <a:path w="261" h="250">
                  <a:moveTo>
                    <a:pt x="0" y="236"/>
                  </a:moveTo>
                  <a:lnTo>
                    <a:pt x="34" y="0"/>
                  </a:lnTo>
                  <a:lnTo>
                    <a:pt x="261" y="250"/>
                  </a:lnTo>
                  <a:lnTo>
                    <a:pt x="62" y="141"/>
                  </a:lnTo>
                  <a:lnTo>
                    <a:pt x="0" y="236"/>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Freeform 46">
              <a:extLst>
                <a:ext uri="{FF2B5EF4-FFF2-40B4-BE49-F238E27FC236}">
                  <a16:creationId xmlns:a16="http://schemas.microsoft.com/office/drawing/2014/main" id="{584C2A2D-64FE-D60B-F10B-3D306530D90C}"/>
                </a:ext>
              </a:extLst>
            </p:cNvPr>
            <p:cNvSpPr>
              <a:spLocks/>
            </p:cNvSpPr>
            <p:nvPr/>
          </p:nvSpPr>
          <p:spPr bwMode="auto">
            <a:xfrm>
              <a:off x="7612873" y="2390552"/>
              <a:ext cx="140314" cy="346737"/>
            </a:xfrm>
            <a:custGeom>
              <a:avLst/>
              <a:gdLst>
                <a:gd name="T0" fmla="*/ 0 w 68"/>
                <a:gd name="T1" fmla="*/ 0 h 168"/>
                <a:gd name="T2" fmla="*/ 52 w 68"/>
                <a:gd name="T3" fmla="*/ 168 h 168"/>
                <a:gd name="T4" fmla="*/ 0 w 68"/>
                <a:gd name="T5" fmla="*/ 0 h 168"/>
              </a:gdLst>
              <a:ahLst/>
              <a:cxnLst>
                <a:cxn ang="0">
                  <a:pos x="T0" y="T1"/>
                </a:cxn>
                <a:cxn ang="0">
                  <a:pos x="T2" y="T3"/>
                </a:cxn>
                <a:cxn ang="0">
                  <a:pos x="T4" y="T5"/>
                </a:cxn>
              </a:cxnLst>
              <a:rect l="0" t="0" r="r" b="b"/>
              <a:pathLst>
                <a:path w="68" h="168">
                  <a:moveTo>
                    <a:pt x="0" y="0"/>
                  </a:moveTo>
                  <a:cubicBezTo>
                    <a:pt x="52" y="168"/>
                    <a:pt x="52" y="168"/>
                    <a:pt x="52" y="168"/>
                  </a:cubicBezTo>
                  <a:cubicBezTo>
                    <a:pt x="52" y="168"/>
                    <a:pt x="68" y="60"/>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Freeform 47">
              <a:extLst>
                <a:ext uri="{FF2B5EF4-FFF2-40B4-BE49-F238E27FC236}">
                  <a16:creationId xmlns:a16="http://schemas.microsoft.com/office/drawing/2014/main" id="{525E0C4E-46FC-5786-BB6E-C408AD1556D3}"/>
                </a:ext>
              </a:extLst>
            </p:cNvPr>
            <p:cNvSpPr>
              <a:spLocks/>
            </p:cNvSpPr>
            <p:nvPr/>
          </p:nvSpPr>
          <p:spPr bwMode="auto">
            <a:xfrm>
              <a:off x="7565653" y="2390552"/>
              <a:ext cx="155155" cy="346737"/>
            </a:xfrm>
            <a:custGeom>
              <a:avLst/>
              <a:gdLst>
                <a:gd name="T0" fmla="*/ 23 w 75"/>
                <a:gd name="T1" fmla="*/ 0 h 168"/>
                <a:gd name="T2" fmla="*/ 75 w 75"/>
                <a:gd name="T3" fmla="*/ 168 h 168"/>
                <a:gd name="T4" fmla="*/ 23 w 75"/>
                <a:gd name="T5" fmla="*/ 0 h 168"/>
              </a:gdLst>
              <a:ahLst/>
              <a:cxnLst>
                <a:cxn ang="0">
                  <a:pos x="T0" y="T1"/>
                </a:cxn>
                <a:cxn ang="0">
                  <a:pos x="T2" y="T3"/>
                </a:cxn>
                <a:cxn ang="0">
                  <a:pos x="T4" y="T5"/>
                </a:cxn>
              </a:cxnLst>
              <a:rect l="0" t="0" r="r" b="b"/>
              <a:pathLst>
                <a:path w="75" h="168">
                  <a:moveTo>
                    <a:pt x="23" y="0"/>
                  </a:moveTo>
                  <a:cubicBezTo>
                    <a:pt x="75" y="168"/>
                    <a:pt x="75" y="168"/>
                    <a:pt x="75" y="168"/>
                  </a:cubicBezTo>
                  <a:cubicBezTo>
                    <a:pt x="75" y="168"/>
                    <a:pt x="0" y="88"/>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Freeform 48">
              <a:extLst>
                <a:ext uri="{FF2B5EF4-FFF2-40B4-BE49-F238E27FC236}">
                  <a16:creationId xmlns:a16="http://schemas.microsoft.com/office/drawing/2014/main" id="{E9582570-8A98-4181-1433-CABA1D842D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87" y="105"/>
                    <a:pt x="0" y="12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Freeform 49">
              <a:extLst>
                <a:ext uri="{FF2B5EF4-FFF2-40B4-BE49-F238E27FC236}">
                  <a16:creationId xmlns:a16="http://schemas.microsoft.com/office/drawing/2014/main" id="{90FDB93F-94AD-0597-53AD-61871A1FAF8C}"/>
                </a:ext>
              </a:extLst>
            </p:cNvPr>
            <p:cNvSpPr>
              <a:spLocks/>
            </p:cNvSpPr>
            <p:nvPr/>
          </p:nvSpPr>
          <p:spPr bwMode="auto">
            <a:xfrm>
              <a:off x="7472560" y="2725146"/>
              <a:ext cx="249597" cy="264437"/>
            </a:xfrm>
            <a:custGeom>
              <a:avLst/>
              <a:gdLst>
                <a:gd name="T0" fmla="*/ 0 w 121"/>
                <a:gd name="T1" fmla="*/ 128 h 128"/>
                <a:gd name="T2" fmla="*/ 121 w 121"/>
                <a:gd name="T3" fmla="*/ 0 h 128"/>
                <a:gd name="T4" fmla="*/ 0 w 121"/>
                <a:gd name="T5" fmla="*/ 128 h 128"/>
              </a:gdLst>
              <a:ahLst/>
              <a:cxnLst>
                <a:cxn ang="0">
                  <a:pos x="T0" y="T1"/>
                </a:cxn>
                <a:cxn ang="0">
                  <a:pos x="T2" y="T3"/>
                </a:cxn>
                <a:cxn ang="0">
                  <a:pos x="T4" y="T5"/>
                </a:cxn>
              </a:cxnLst>
              <a:rect l="0" t="0" r="r" b="b"/>
              <a:pathLst>
                <a:path w="121" h="128">
                  <a:moveTo>
                    <a:pt x="0" y="128"/>
                  </a:moveTo>
                  <a:cubicBezTo>
                    <a:pt x="121" y="0"/>
                    <a:pt x="121" y="0"/>
                    <a:pt x="121" y="0"/>
                  </a:cubicBezTo>
                  <a:cubicBezTo>
                    <a:pt x="121" y="0"/>
                    <a:pt x="18" y="39"/>
                    <a:pt x="0"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Freeform 50">
              <a:extLst>
                <a:ext uri="{FF2B5EF4-FFF2-40B4-BE49-F238E27FC236}">
                  <a16:creationId xmlns:a16="http://schemas.microsoft.com/office/drawing/2014/main" id="{9DACF466-ABA0-B2E7-B8DB-3559819F5596}"/>
                </a:ext>
              </a:extLst>
            </p:cNvPr>
            <p:cNvSpPr>
              <a:spLocks/>
            </p:cNvSpPr>
            <p:nvPr/>
          </p:nvSpPr>
          <p:spPr bwMode="auto">
            <a:xfrm>
              <a:off x="7714061" y="2679274"/>
              <a:ext cx="353482" cy="132218"/>
            </a:xfrm>
            <a:custGeom>
              <a:avLst/>
              <a:gdLst>
                <a:gd name="T0" fmla="*/ 171 w 171"/>
                <a:gd name="T1" fmla="*/ 64 h 64"/>
                <a:gd name="T2" fmla="*/ 0 w 171"/>
                <a:gd name="T3" fmla="*/ 23 h 64"/>
                <a:gd name="T4" fmla="*/ 171 w 171"/>
                <a:gd name="T5" fmla="*/ 64 h 64"/>
              </a:gdLst>
              <a:ahLst/>
              <a:cxnLst>
                <a:cxn ang="0">
                  <a:pos x="T0" y="T1"/>
                </a:cxn>
                <a:cxn ang="0">
                  <a:pos x="T2" y="T3"/>
                </a:cxn>
                <a:cxn ang="0">
                  <a:pos x="T4" y="T5"/>
                </a:cxn>
              </a:cxnLst>
              <a:rect l="0" t="0" r="r" b="b"/>
              <a:pathLst>
                <a:path w="171" h="64">
                  <a:moveTo>
                    <a:pt x="171" y="64"/>
                  </a:moveTo>
                  <a:cubicBezTo>
                    <a:pt x="0" y="23"/>
                    <a:pt x="0" y="23"/>
                    <a:pt x="0" y="23"/>
                  </a:cubicBezTo>
                  <a:cubicBezTo>
                    <a:pt x="0" y="23"/>
                    <a:pt x="107" y="0"/>
                    <a:pt x="171" y="6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Freeform 51">
              <a:extLst>
                <a:ext uri="{FF2B5EF4-FFF2-40B4-BE49-F238E27FC236}">
                  <a16:creationId xmlns:a16="http://schemas.microsoft.com/office/drawing/2014/main" id="{80F1FA11-87A1-B927-1557-775FCA5F0814}"/>
                </a:ext>
              </a:extLst>
            </p:cNvPr>
            <p:cNvSpPr>
              <a:spLocks/>
            </p:cNvSpPr>
            <p:nvPr/>
          </p:nvSpPr>
          <p:spPr bwMode="auto">
            <a:xfrm>
              <a:off x="7714061" y="2726495"/>
              <a:ext cx="353482" cy="144361"/>
            </a:xfrm>
            <a:custGeom>
              <a:avLst/>
              <a:gdLst>
                <a:gd name="T0" fmla="*/ 171 w 171"/>
                <a:gd name="T1" fmla="*/ 41 h 70"/>
                <a:gd name="T2" fmla="*/ 0 w 171"/>
                <a:gd name="T3" fmla="*/ 0 h 70"/>
                <a:gd name="T4" fmla="*/ 171 w 171"/>
                <a:gd name="T5" fmla="*/ 41 h 70"/>
              </a:gdLst>
              <a:ahLst/>
              <a:cxnLst>
                <a:cxn ang="0">
                  <a:pos x="T0" y="T1"/>
                </a:cxn>
                <a:cxn ang="0">
                  <a:pos x="T2" y="T3"/>
                </a:cxn>
                <a:cxn ang="0">
                  <a:pos x="T4" y="T5"/>
                </a:cxn>
              </a:cxnLst>
              <a:rect l="0" t="0" r="r" b="b"/>
              <a:pathLst>
                <a:path w="171" h="70">
                  <a:moveTo>
                    <a:pt x="171" y="41"/>
                  </a:moveTo>
                  <a:cubicBezTo>
                    <a:pt x="0" y="0"/>
                    <a:pt x="0" y="0"/>
                    <a:pt x="0" y="0"/>
                  </a:cubicBezTo>
                  <a:cubicBezTo>
                    <a:pt x="0" y="0"/>
                    <a:pt x="85" y="70"/>
                    <a:pt x="17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Freeform 52">
              <a:extLst>
                <a:ext uri="{FF2B5EF4-FFF2-40B4-BE49-F238E27FC236}">
                  <a16:creationId xmlns:a16="http://schemas.microsoft.com/office/drawing/2014/main" id="{CE9C9130-B989-3105-409B-6D84AF66BA35}"/>
                </a:ext>
              </a:extLst>
            </p:cNvPr>
            <p:cNvSpPr>
              <a:spLocks/>
            </p:cNvSpPr>
            <p:nvPr/>
          </p:nvSpPr>
          <p:spPr bwMode="auto">
            <a:xfrm>
              <a:off x="7680331" y="2749431"/>
              <a:ext cx="70157" cy="1049652"/>
            </a:xfrm>
            <a:custGeom>
              <a:avLst/>
              <a:gdLst>
                <a:gd name="T0" fmla="*/ 0 w 52"/>
                <a:gd name="T1" fmla="*/ 778 h 778"/>
                <a:gd name="T2" fmla="*/ 52 w 52"/>
                <a:gd name="T3" fmla="*/ 778 h 778"/>
                <a:gd name="T4" fmla="*/ 36 w 52"/>
                <a:gd name="T5" fmla="*/ 0 h 778"/>
                <a:gd name="T6" fmla="*/ 17 w 52"/>
                <a:gd name="T7" fmla="*/ 0 h 778"/>
                <a:gd name="T8" fmla="*/ 0 w 52"/>
                <a:gd name="T9" fmla="*/ 778 h 778"/>
              </a:gdLst>
              <a:ahLst/>
              <a:cxnLst>
                <a:cxn ang="0">
                  <a:pos x="T0" y="T1"/>
                </a:cxn>
                <a:cxn ang="0">
                  <a:pos x="T2" y="T3"/>
                </a:cxn>
                <a:cxn ang="0">
                  <a:pos x="T4" y="T5"/>
                </a:cxn>
                <a:cxn ang="0">
                  <a:pos x="T6" y="T7"/>
                </a:cxn>
                <a:cxn ang="0">
                  <a:pos x="T8" y="T9"/>
                </a:cxn>
              </a:cxnLst>
              <a:rect l="0" t="0" r="r" b="b"/>
              <a:pathLst>
                <a:path w="52" h="778">
                  <a:moveTo>
                    <a:pt x="0" y="778"/>
                  </a:moveTo>
                  <a:lnTo>
                    <a:pt x="52" y="778"/>
                  </a:lnTo>
                  <a:lnTo>
                    <a:pt x="36" y="0"/>
                  </a:lnTo>
                  <a:lnTo>
                    <a:pt x="17" y="0"/>
                  </a:lnTo>
                  <a:lnTo>
                    <a:pt x="0" y="7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Freeform 53">
              <a:extLst>
                <a:ext uri="{FF2B5EF4-FFF2-40B4-BE49-F238E27FC236}">
                  <a16:creationId xmlns:a16="http://schemas.microsoft.com/office/drawing/2014/main" id="{775C66C2-5FFB-3A47-A0FF-349DC82AA583}"/>
                </a:ext>
              </a:extLst>
            </p:cNvPr>
            <p:cNvSpPr>
              <a:spLocks/>
            </p:cNvSpPr>
            <p:nvPr/>
          </p:nvSpPr>
          <p:spPr bwMode="auto">
            <a:xfrm>
              <a:off x="7680331" y="2749431"/>
              <a:ext cx="33730" cy="1049652"/>
            </a:xfrm>
            <a:custGeom>
              <a:avLst/>
              <a:gdLst>
                <a:gd name="T0" fmla="*/ 0 w 25"/>
                <a:gd name="T1" fmla="*/ 778 h 778"/>
                <a:gd name="T2" fmla="*/ 20 w 25"/>
                <a:gd name="T3" fmla="*/ 778 h 778"/>
                <a:gd name="T4" fmla="*/ 25 w 25"/>
                <a:gd name="T5" fmla="*/ 0 h 778"/>
                <a:gd name="T6" fmla="*/ 17 w 25"/>
                <a:gd name="T7" fmla="*/ 0 h 778"/>
                <a:gd name="T8" fmla="*/ 0 w 25"/>
                <a:gd name="T9" fmla="*/ 778 h 778"/>
              </a:gdLst>
              <a:ahLst/>
              <a:cxnLst>
                <a:cxn ang="0">
                  <a:pos x="T0" y="T1"/>
                </a:cxn>
                <a:cxn ang="0">
                  <a:pos x="T2" y="T3"/>
                </a:cxn>
                <a:cxn ang="0">
                  <a:pos x="T4" y="T5"/>
                </a:cxn>
                <a:cxn ang="0">
                  <a:pos x="T6" y="T7"/>
                </a:cxn>
                <a:cxn ang="0">
                  <a:pos x="T8" y="T9"/>
                </a:cxn>
              </a:cxnLst>
              <a:rect l="0" t="0" r="r" b="b"/>
              <a:pathLst>
                <a:path w="25" h="778">
                  <a:moveTo>
                    <a:pt x="0" y="778"/>
                  </a:moveTo>
                  <a:lnTo>
                    <a:pt x="20" y="778"/>
                  </a:lnTo>
                  <a:lnTo>
                    <a:pt x="25" y="0"/>
                  </a:lnTo>
                  <a:lnTo>
                    <a:pt x="17" y="0"/>
                  </a:lnTo>
                  <a:lnTo>
                    <a:pt x="0" y="7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Oval 54">
              <a:extLst>
                <a:ext uri="{FF2B5EF4-FFF2-40B4-BE49-F238E27FC236}">
                  <a16:creationId xmlns:a16="http://schemas.microsoft.com/office/drawing/2014/main" id="{B84444BD-6C1F-0743-419F-AF532817D41A}"/>
                </a:ext>
              </a:extLst>
            </p:cNvPr>
            <p:cNvSpPr>
              <a:spLocks noChangeArrowheads="1"/>
            </p:cNvSpPr>
            <p:nvPr/>
          </p:nvSpPr>
          <p:spPr bwMode="auto">
            <a:xfrm>
              <a:off x="7676284" y="2696814"/>
              <a:ext cx="79601" cy="782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Oval 55">
              <a:extLst>
                <a:ext uri="{FF2B5EF4-FFF2-40B4-BE49-F238E27FC236}">
                  <a16:creationId xmlns:a16="http://schemas.microsoft.com/office/drawing/2014/main" id="{A9ED9F0F-7D52-8985-4D40-EF11A4E983CF}"/>
                </a:ext>
              </a:extLst>
            </p:cNvPr>
            <p:cNvSpPr>
              <a:spLocks noChangeArrowheads="1"/>
            </p:cNvSpPr>
            <p:nvPr/>
          </p:nvSpPr>
          <p:spPr bwMode="auto">
            <a:xfrm>
              <a:off x="7687078" y="2706258"/>
              <a:ext cx="58015"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Freeform 56">
              <a:extLst>
                <a:ext uri="{FF2B5EF4-FFF2-40B4-BE49-F238E27FC236}">
                  <a16:creationId xmlns:a16="http://schemas.microsoft.com/office/drawing/2014/main" id="{8AB666EB-CF15-07A7-3642-ACAE81DF4DDC}"/>
                </a:ext>
              </a:extLst>
            </p:cNvPr>
            <p:cNvSpPr>
              <a:spLocks/>
            </p:cNvSpPr>
            <p:nvPr/>
          </p:nvSpPr>
          <p:spPr bwMode="auto">
            <a:xfrm>
              <a:off x="7687078" y="2708956"/>
              <a:ext cx="47221" cy="55316"/>
            </a:xfrm>
            <a:custGeom>
              <a:avLst/>
              <a:gdLst>
                <a:gd name="T0" fmla="*/ 9 w 23"/>
                <a:gd name="T1" fmla="*/ 0 h 27"/>
                <a:gd name="T2" fmla="*/ 4 w 23"/>
                <a:gd name="T3" fmla="*/ 11 h 27"/>
                <a:gd name="T4" fmla="*/ 18 w 23"/>
                <a:gd name="T5" fmla="*/ 25 h 27"/>
                <a:gd name="T6" fmla="*/ 23 w 23"/>
                <a:gd name="T7" fmla="*/ 24 h 27"/>
                <a:gd name="T8" fmla="*/ 14 w 23"/>
                <a:gd name="T9" fmla="*/ 27 h 27"/>
                <a:gd name="T10" fmla="*/ 0 w 23"/>
                <a:gd name="T11" fmla="*/ 13 h 27"/>
                <a:gd name="T12" fmla="*/ 9 w 2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9" y="0"/>
                  </a:moveTo>
                  <a:cubicBezTo>
                    <a:pt x="6" y="3"/>
                    <a:pt x="4" y="6"/>
                    <a:pt x="4" y="11"/>
                  </a:cubicBezTo>
                  <a:cubicBezTo>
                    <a:pt x="4" y="18"/>
                    <a:pt x="10" y="25"/>
                    <a:pt x="18" y="25"/>
                  </a:cubicBezTo>
                  <a:cubicBezTo>
                    <a:pt x="20" y="25"/>
                    <a:pt x="22" y="24"/>
                    <a:pt x="23" y="24"/>
                  </a:cubicBezTo>
                  <a:cubicBezTo>
                    <a:pt x="21" y="26"/>
                    <a:pt x="18" y="27"/>
                    <a:pt x="14" y="27"/>
                  </a:cubicBezTo>
                  <a:cubicBezTo>
                    <a:pt x="6" y="27"/>
                    <a:pt x="0" y="21"/>
                    <a:pt x="0" y="13"/>
                  </a:cubicBezTo>
                  <a:cubicBezTo>
                    <a:pt x="0" y="7"/>
                    <a:pt x="4" y="2"/>
                    <a:pt x="9"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Freeform 57">
              <a:extLst>
                <a:ext uri="{FF2B5EF4-FFF2-40B4-BE49-F238E27FC236}">
                  <a16:creationId xmlns:a16="http://schemas.microsoft.com/office/drawing/2014/main" id="{15F29915-5ACB-6662-817B-922DD2D445A4}"/>
                </a:ext>
              </a:extLst>
            </p:cNvPr>
            <p:cNvSpPr>
              <a:spLocks/>
            </p:cNvSpPr>
            <p:nvPr/>
          </p:nvSpPr>
          <p:spPr bwMode="auto">
            <a:xfrm>
              <a:off x="7625016" y="3768053"/>
              <a:ext cx="182138" cy="49920"/>
            </a:xfrm>
            <a:custGeom>
              <a:avLst/>
              <a:gdLst>
                <a:gd name="T0" fmla="*/ 0 w 88"/>
                <a:gd name="T1" fmla="*/ 24 h 24"/>
                <a:gd name="T2" fmla="*/ 44 w 88"/>
                <a:gd name="T3" fmla="*/ 0 h 24"/>
                <a:gd name="T4" fmla="*/ 88 w 88"/>
                <a:gd name="T5" fmla="*/ 24 h 24"/>
                <a:gd name="T6" fmla="*/ 0 w 88"/>
                <a:gd name="T7" fmla="*/ 24 h 24"/>
              </a:gdLst>
              <a:ahLst/>
              <a:cxnLst>
                <a:cxn ang="0">
                  <a:pos x="T0" y="T1"/>
                </a:cxn>
                <a:cxn ang="0">
                  <a:pos x="T2" y="T3"/>
                </a:cxn>
                <a:cxn ang="0">
                  <a:pos x="T4" y="T5"/>
                </a:cxn>
                <a:cxn ang="0">
                  <a:pos x="T6" y="T7"/>
                </a:cxn>
              </a:cxnLst>
              <a:rect l="0" t="0" r="r" b="b"/>
              <a:pathLst>
                <a:path w="88" h="24">
                  <a:moveTo>
                    <a:pt x="0" y="24"/>
                  </a:moveTo>
                  <a:cubicBezTo>
                    <a:pt x="0" y="11"/>
                    <a:pt x="20" y="0"/>
                    <a:pt x="44" y="0"/>
                  </a:cubicBezTo>
                  <a:cubicBezTo>
                    <a:pt x="68" y="0"/>
                    <a:pt x="88" y="11"/>
                    <a:pt x="88" y="24"/>
                  </a:cubicBezTo>
                  <a:lnTo>
                    <a:pt x="0"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Freeform 58">
              <a:extLst>
                <a:ext uri="{FF2B5EF4-FFF2-40B4-BE49-F238E27FC236}">
                  <a16:creationId xmlns:a16="http://schemas.microsoft.com/office/drawing/2014/main" id="{7060FE23-4245-3339-210F-902AD9DECFBD}"/>
                </a:ext>
              </a:extLst>
            </p:cNvPr>
            <p:cNvSpPr>
              <a:spLocks/>
            </p:cNvSpPr>
            <p:nvPr/>
          </p:nvSpPr>
          <p:spPr bwMode="auto">
            <a:xfrm>
              <a:off x="7625016" y="3768053"/>
              <a:ext cx="103886" cy="49920"/>
            </a:xfrm>
            <a:custGeom>
              <a:avLst/>
              <a:gdLst>
                <a:gd name="T0" fmla="*/ 44 w 50"/>
                <a:gd name="T1" fmla="*/ 0 h 24"/>
                <a:gd name="T2" fmla="*/ 50 w 50"/>
                <a:gd name="T3" fmla="*/ 0 h 24"/>
                <a:gd name="T4" fmla="*/ 13 w 50"/>
                <a:gd name="T5" fmla="*/ 24 h 24"/>
                <a:gd name="T6" fmla="*/ 0 w 50"/>
                <a:gd name="T7" fmla="*/ 24 h 24"/>
                <a:gd name="T8" fmla="*/ 44 w 50"/>
                <a:gd name="T9" fmla="*/ 0 h 24"/>
              </a:gdLst>
              <a:ahLst/>
              <a:cxnLst>
                <a:cxn ang="0">
                  <a:pos x="T0" y="T1"/>
                </a:cxn>
                <a:cxn ang="0">
                  <a:pos x="T2" y="T3"/>
                </a:cxn>
                <a:cxn ang="0">
                  <a:pos x="T4" y="T5"/>
                </a:cxn>
                <a:cxn ang="0">
                  <a:pos x="T6" y="T7"/>
                </a:cxn>
                <a:cxn ang="0">
                  <a:pos x="T8" y="T9"/>
                </a:cxn>
              </a:cxnLst>
              <a:rect l="0" t="0" r="r" b="b"/>
              <a:pathLst>
                <a:path w="50" h="24">
                  <a:moveTo>
                    <a:pt x="44" y="0"/>
                  </a:moveTo>
                  <a:cubicBezTo>
                    <a:pt x="46" y="0"/>
                    <a:pt x="48" y="0"/>
                    <a:pt x="50" y="0"/>
                  </a:cubicBezTo>
                  <a:cubicBezTo>
                    <a:pt x="29" y="2"/>
                    <a:pt x="13" y="12"/>
                    <a:pt x="13" y="24"/>
                  </a:cubicBezTo>
                  <a:cubicBezTo>
                    <a:pt x="0" y="24"/>
                    <a:pt x="0" y="24"/>
                    <a:pt x="0" y="24"/>
                  </a:cubicBezTo>
                  <a:cubicBezTo>
                    <a:pt x="0" y="11"/>
                    <a:pt x="20" y="0"/>
                    <a:pt x="44"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59">
              <a:extLst>
                <a:ext uri="{FF2B5EF4-FFF2-40B4-BE49-F238E27FC236}">
                  <a16:creationId xmlns:a16="http://schemas.microsoft.com/office/drawing/2014/main" id="{3B6D306E-6391-8640-8322-2AB51C387DBB}"/>
                </a:ext>
              </a:extLst>
            </p:cNvPr>
            <p:cNvSpPr>
              <a:spLocks/>
            </p:cNvSpPr>
            <p:nvPr/>
          </p:nvSpPr>
          <p:spPr bwMode="auto">
            <a:xfrm>
              <a:off x="8902677" y="2823635"/>
              <a:ext cx="101188" cy="252295"/>
            </a:xfrm>
            <a:custGeom>
              <a:avLst/>
              <a:gdLst>
                <a:gd name="T0" fmla="*/ 0 w 49"/>
                <a:gd name="T1" fmla="*/ 0 h 122"/>
                <a:gd name="T2" fmla="*/ 37 w 49"/>
                <a:gd name="T3" fmla="*/ 122 h 122"/>
                <a:gd name="T4" fmla="*/ 0 w 49"/>
                <a:gd name="T5" fmla="*/ 0 h 122"/>
              </a:gdLst>
              <a:ahLst/>
              <a:cxnLst>
                <a:cxn ang="0">
                  <a:pos x="T0" y="T1"/>
                </a:cxn>
                <a:cxn ang="0">
                  <a:pos x="T2" y="T3"/>
                </a:cxn>
                <a:cxn ang="0">
                  <a:pos x="T4" y="T5"/>
                </a:cxn>
              </a:cxnLst>
              <a:rect l="0" t="0" r="r" b="b"/>
              <a:pathLst>
                <a:path w="49" h="122">
                  <a:moveTo>
                    <a:pt x="0" y="0"/>
                  </a:moveTo>
                  <a:cubicBezTo>
                    <a:pt x="37" y="122"/>
                    <a:pt x="37" y="122"/>
                    <a:pt x="37" y="122"/>
                  </a:cubicBezTo>
                  <a:cubicBezTo>
                    <a:pt x="37" y="122"/>
                    <a:pt x="49" y="43"/>
                    <a:pt x="0"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Freeform 60">
              <a:extLst>
                <a:ext uri="{FF2B5EF4-FFF2-40B4-BE49-F238E27FC236}">
                  <a16:creationId xmlns:a16="http://schemas.microsoft.com/office/drawing/2014/main" id="{1F09C04E-E757-D073-48D7-28233C2EEE25}"/>
                </a:ext>
              </a:extLst>
            </p:cNvPr>
            <p:cNvSpPr>
              <a:spLocks/>
            </p:cNvSpPr>
            <p:nvPr/>
          </p:nvSpPr>
          <p:spPr bwMode="auto">
            <a:xfrm>
              <a:off x="8867599" y="2823635"/>
              <a:ext cx="111981" cy="252295"/>
            </a:xfrm>
            <a:custGeom>
              <a:avLst/>
              <a:gdLst>
                <a:gd name="T0" fmla="*/ 17 w 54"/>
                <a:gd name="T1" fmla="*/ 0 h 122"/>
                <a:gd name="T2" fmla="*/ 54 w 54"/>
                <a:gd name="T3" fmla="*/ 122 h 122"/>
                <a:gd name="T4" fmla="*/ 17 w 54"/>
                <a:gd name="T5" fmla="*/ 0 h 122"/>
              </a:gdLst>
              <a:ahLst/>
              <a:cxnLst>
                <a:cxn ang="0">
                  <a:pos x="T0" y="T1"/>
                </a:cxn>
                <a:cxn ang="0">
                  <a:pos x="T2" y="T3"/>
                </a:cxn>
                <a:cxn ang="0">
                  <a:pos x="T4" y="T5"/>
                </a:cxn>
              </a:cxnLst>
              <a:rect l="0" t="0" r="r" b="b"/>
              <a:pathLst>
                <a:path w="54" h="122">
                  <a:moveTo>
                    <a:pt x="17" y="0"/>
                  </a:moveTo>
                  <a:cubicBezTo>
                    <a:pt x="54" y="122"/>
                    <a:pt x="54" y="122"/>
                    <a:pt x="54" y="122"/>
                  </a:cubicBezTo>
                  <a:cubicBezTo>
                    <a:pt x="54" y="122"/>
                    <a:pt x="0" y="63"/>
                    <a:pt x="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Freeform 61">
              <a:extLst>
                <a:ext uri="{FF2B5EF4-FFF2-40B4-BE49-F238E27FC236}">
                  <a16:creationId xmlns:a16="http://schemas.microsoft.com/office/drawing/2014/main" id="{C06E3D4B-BEFC-51FE-5570-517B4EE80BD1}"/>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63" y="76"/>
                    <a:pt x="0" y="9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Freeform 62">
              <a:extLst>
                <a:ext uri="{FF2B5EF4-FFF2-40B4-BE49-F238E27FC236}">
                  <a16:creationId xmlns:a16="http://schemas.microsoft.com/office/drawing/2014/main" id="{816FDCE8-BEE7-F197-EC3B-EBE656D9D885}"/>
                </a:ext>
              </a:extLst>
            </p:cNvPr>
            <p:cNvSpPr>
              <a:spLocks/>
            </p:cNvSpPr>
            <p:nvPr/>
          </p:nvSpPr>
          <p:spPr bwMode="auto">
            <a:xfrm>
              <a:off x="8800142" y="3065137"/>
              <a:ext cx="180789" cy="191582"/>
            </a:xfrm>
            <a:custGeom>
              <a:avLst/>
              <a:gdLst>
                <a:gd name="T0" fmla="*/ 0 w 88"/>
                <a:gd name="T1" fmla="*/ 93 h 93"/>
                <a:gd name="T2" fmla="*/ 88 w 88"/>
                <a:gd name="T3" fmla="*/ 0 h 93"/>
                <a:gd name="T4" fmla="*/ 0 w 88"/>
                <a:gd name="T5" fmla="*/ 93 h 93"/>
              </a:gdLst>
              <a:ahLst/>
              <a:cxnLst>
                <a:cxn ang="0">
                  <a:pos x="T0" y="T1"/>
                </a:cxn>
                <a:cxn ang="0">
                  <a:pos x="T2" y="T3"/>
                </a:cxn>
                <a:cxn ang="0">
                  <a:pos x="T4" y="T5"/>
                </a:cxn>
              </a:cxnLst>
              <a:rect l="0" t="0" r="r" b="b"/>
              <a:pathLst>
                <a:path w="88" h="93">
                  <a:moveTo>
                    <a:pt x="0" y="93"/>
                  </a:moveTo>
                  <a:cubicBezTo>
                    <a:pt x="88" y="0"/>
                    <a:pt x="88" y="0"/>
                    <a:pt x="88" y="0"/>
                  </a:cubicBezTo>
                  <a:cubicBezTo>
                    <a:pt x="88" y="0"/>
                    <a:pt x="13" y="29"/>
                    <a:pt x="0"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Freeform 63">
              <a:extLst>
                <a:ext uri="{FF2B5EF4-FFF2-40B4-BE49-F238E27FC236}">
                  <a16:creationId xmlns:a16="http://schemas.microsoft.com/office/drawing/2014/main" id="{67A5BFEA-49D3-A5FB-845A-1030C4FC0BBA}"/>
                </a:ext>
              </a:extLst>
            </p:cNvPr>
            <p:cNvSpPr>
              <a:spLocks/>
            </p:cNvSpPr>
            <p:nvPr/>
          </p:nvSpPr>
          <p:spPr bwMode="auto">
            <a:xfrm>
              <a:off x="8975532" y="3032757"/>
              <a:ext cx="254993" cy="95791"/>
            </a:xfrm>
            <a:custGeom>
              <a:avLst/>
              <a:gdLst>
                <a:gd name="T0" fmla="*/ 124 w 124"/>
                <a:gd name="T1" fmla="*/ 47 h 47"/>
                <a:gd name="T2" fmla="*/ 0 w 124"/>
                <a:gd name="T3" fmla="*/ 17 h 47"/>
                <a:gd name="T4" fmla="*/ 124 w 124"/>
                <a:gd name="T5" fmla="*/ 47 h 47"/>
              </a:gdLst>
              <a:ahLst/>
              <a:cxnLst>
                <a:cxn ang="0">
                  <a:pos x="T0" y="T1"/>
                </a:cxn>
                <a:cxn ang="0">
                  <a:pos x="T2" y="T3"/>
                </a:cxn>
                <a:cxn ang="0">
                  <a:pos x="T4" y="T5"/>
                </a:cxn>
              </a:cxnLst>
              <a:rect l="0" t="0" r="r" b="b"/>
              <a:pathLst>
                <a:path w="124" h="47">
                  <a:moveTo>
                    <a:pt x="124" y="47"/>
                  </a:moveTo>
                  <a:cubicBezTo>
                    <a:pt x="0" y="17"/>
                    <a:pt x="0" y="17"/>
                    <a:pt x="0" y="17"/>
                  </a:cubicBezTo>
                  <a:cubicBezTo>
                    <a:pt x="0" y="17"/>
                    <a:pt x="78" y="0"/>
                    <a:pt x="124" y="47"/>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Freeform 64">
              <a:extLst>
                <a:ext uri="{FF2B5EF4-FFF2-40B4-BE49-F238E27FC236}">
                  <a16:creationId xmlns:a16="http://schemas.microsoft.com/office/drawing/2014/main" id="{1ECFDC68-4975-8223-6087-5C9379D11254}"/>
                </a:ext>
              </a:extLst>
            </p:cNvPr>
            <p:cNvSpPr>
              <a:spLocks/>
            </p:cNvSpPr>
            <p:nvPr/>
          </p:nvSpPr>
          <p:spPr bwMode="auto">
            <a:xfrm>
              <a:off x="8975532" y="3067835"/>
              <a:ext cx="254993" cy="102537"/>
            </a:xfrm>
            <a:custGeom>
              <a:avLst/>
              <a:gdLst>
                <a:gd name="T0" fmla="*/ 124 w 124"/>
                <a:gd name="T1" fmla="*/ 30 h 50"/>
                <a:gd name="T2" fmla="*/ 0 w 124"/>
                <a:gd name="T3" fmla="*/ 0 h 50"/>
                <a:gd name="T4" fmla="*/ 124 w 124"/>
                <a:gd name="T5" fmla="*/ 30 h 50"/>
              </a:gdLst>
              <a:ahLst/>
              <a:cxnLst>
                <a:cxn ang="0">
                  <a:pos x="T0" y="T1"/>
                </a:cxn>
                <a:cxn ang="0">
                  <a:pos x="T2" y="T3"/>
                </a:cxn>
                <a:cxn ang="0">
                  <a:pos x="T4" y="T5"/>
                </a:cxn>
              </a:cxnLst>
              <a:rect l="0" t="0" r="r" b="b"/>
              <a:pathLst>
                <a:path w="124" h="50">
                  <a:moveTo>
                    <a:pt x="124" y="30"/>
                  </a:moveTo>
                  <a:cubicBezTo>
                    <a:pt x="0" y="0"/>
                    <a:pt x="0" y="0"/>
                    <a:pt x="0" y="0"/>
                  </a:cubicBezTo>
                  <a:cubicBezTo>
                    <a:pt x="0" y="0"/>
                    <a:pt x="62" y="50"/>
                    <a:pt x="12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65">
              <a:extLst>
                <a:ext uri="{FF2B5EF4-FFF2-40B4-BE49-F238E27FC236}">
                  <a16:creationId xmlns:a16="http://schemas.microsoft.com/office/drawing/2014/main" id="{FDA21969-2CBB-F9EF-4B1F-BEF965BA6026}"/>
                </a:ext>
              </a:extLst>
            </p:cNvPr>
            <p:cNvSpPr>
              <a:spLocks/>
            </p:cNvSpPr>
            <p:nvPr/>
          </p:nvSpPr>
          <p:spPr bwMode="auto">
            <a:xfrm>
              <a:off x="8952598" y="3084025"/>
              <a:ext cx="49920" cy="760931"/>
            </a:xfrm>
            <a:custGeom>
              <a:avLst/>
              <a:gdLst>
                <a:gd name="T0" fmla="*/ 0 w 37"/>
                <a:gd name="T1" fmla="*/ 564 h 564"/>
                <a:gd name="T2" fmla="*/ 37 w 37"/>
                <a:gd name="T3" fmla="*/ 564 h 564"/>
                <a:gd name="T4" fmla="*/ 24 w 37"/>
                <a:gd name="T5" fmla="*/ 0 h 564"/>
                <a:gd name="T6" fmla="*/ 12 w 37"/>
                <a:gd name="T7" fmla="*/ 0 h 564"/>
                <a:gd name="T8" fmla="*/ 0 w 37"/>
                <a:gd name="T9" fmla="*/ 564 h 564"/>
              </a:gdLst>
              <a:ahLst/>
              <a:cxnLst>
                <a:cxn ang="0">
                  <a:pos x="T0" y="T1"/>
                </a:cxn>
                <a:cxn ang="0">
                  <a:pos x="T2" y="T3"/>
                </a:cxn>
                <a:cxn ang="0">
                  <a:pos x="T4" y="T5"/>
                </a:cxn>
                <a:cxn ang="0">
                  <a:pos x="T6" y="T7"/>
                </a:cxn>
                <a:cxn ang="0">
                  <a:pos x="T8" y="T9"/>
                </a:cxn>
              </a:cxnLst>
              <a:rect l="0" t="0" r="r" b="b"/>
              <a:pathLst>
                <a:path w="37" h="564">
                  <a:moveTo>
                    <a:pt x="0" y="564"/>
                  </a:moveTo>
                  <a:lnTo>
                    <a:pt x="37" y="564"/>
                  </a:lnTo>
                  <a:lnTo>
                    <a:pt x="24" y="0"/>
                  </a:lnTo>
                  <a:lnTo>
                    <a:pt x="12" y="0"/>
                  </a:lnTo>
                  <a:lnTo>
                    <a:pt x="0"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Freeform 66">
              <a:extLst>
                <a:ext uri="{FF2B5EF4-FFF2-40B4-BE49-F238E27FC236}">
                  <a16:creationId xmlns:a16="http://schemas.microsoft.com/office/drawing/2014/main" id="{8DBD8AAB-77A7-78A2-9BEB-80CBCAB6E9F4}"/>
                </a:ext>
              </a:extLst>
            </p:cNvPr>
            <p:cNvSpPr>
              <a:spLocks/>
            </p:cNvSpPr>
            <p:nvPr/>
          </p:nvSpPr>
          <p:spPr bwMode="auto">
            <a:xfrm>
              <a:off x="8952598" y="3084025"/>
              <a:ext cx="22936" cy="760931"/>
            </a:xfrm>
            <a:custGeom>
              <a:avLst/>
              <a:gdLst>
                <a:gd name="T0" fmla="*/ 0 w 17"/>
                <a:gd name="T1" fmla="*/ 564 h 564"/>
                <a:gd name="T2" fmla="*/ 14 w 17"/>
                <a:gd name="T3" fmla="*/ 564 h 564"/>
                <a:gd name="T4" fmla="*/ 17 w 17"/>
                <a:gd name="T5" fmla="*/ 0 h 564"/>
                <a:gd name="T6" fmla="*/ 12 w 17"/>
                <a:gd name="T7" fmla="*/ 0 h 564"/>
                <a:gd name="T8" fmla="*/ 0 w 17"/>
                <a:gd name="T9" fmla="*/ 564 h 564"/>
              </a:gdLst>
              <a:ahLst/>
              <a:cxnLst>
                <a:cxn ang="0">
                  <a:pos x="T0" y="T1"/>
                </a:cxn>
                <a:cxn ang="0">
                  <a:pos x="T2" y="T3"/>
                </a:cxn>
                <a:cxn ang="0">
                  <a:pos x="T4" y="T5"/>
                </a:cxn>
                <a:cxn ang="0">
                  <a:pos x="T6" y="T7"/>
                </a:cxn>
                <a:cxn ang="0">
                  <a:pos x="T8" y="T9"/>
                </a:cxn>
              </a:cxnLst>
              <a:rect l="0" t="0" r="r" b="b"/>
              <a:pathLst>
                <a:path w="17" h="564">
                  <a:moveTo>
                    <a:pt x="0" y="564"/>
                  </a:moveTo>
                  <a:lnTo>
                    <a:pt x="14" y="564"/>
                  </a:lnTo>
                  <a:lnTo>
                    <a:pt x="17" y="0"/>
                  </a:lnTo>
                  <a:lnTo>
                    <a:pt x="12" y="0"/>
                  </a:lnTo>
                  <a:lnTo>
                    <a:pt x="0" y="564"/>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Oval 67">
              <a:extLst>
                <a:ext uri="{FF2B5EF4-FFF2-40B4-BE49-F238E27FC236}">
                  <a16:creationId xmlns:a16="http://schemas.microsoft.com/office/drawing/2014/main" id="{1E9D91D6-0A42-1873-6D8A-BFCD66E27F7E}"/>
                </a:ext>
              </a:extLst>
            </p:cNvPr>
            <p:cNvSpPr>
              <a:spLocks noChangeArrowheads="1"/>
            </p:cNvSpPr>
            <p:nvPr/>
          </p:nvSpPr>
          <p:spPr bwMode="auto">
            <a:xfrm>
              <a:off x="8948549" y="3044899"/>
              <a:ext cx="58015" cy="553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Oval 68">
              <a:extLst>
                <a:ext uri="{FF2B5EF4-FFF2-40B4-BE49-F238E27FC236}">
                  <a16:creationId xmlns:a16="http://schemas.microsoft.com/office/drawing/2014/main" id="{AB972C17-BA8B-4450-EEF9-0DBC1C5990E3}"/>
                </a:ext>
              </a:extLst>
            </p:cNvPr>
            <p:cNvSpPr>
              <a:spLocks noChangeArrowheads="1"/>
            </p:cNvSpPr>
            <p:nvPr/>
          </p:nvSpPr>
          <p:spPr bwMode="auto">
            <a:xfrm>
              <a:off x="8956645" y="3050295"/>
              <a:ext cx="41825" cy="4317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Freeform 69">
              <a:extLst>
                <a:ext uri="{FF2B5EF4-FFF2-40B4-BE49-F238E27FC236}">
                  <a16:creationId xmlns:a16="http://schemas.microsoft.com/office/drawing/2014/main" id="{00873252-0F43-2718-F599-1272228B4623}"/>
                </a:ext>
              </a:extLst>
            </p:cNvPr>
            <p:cNvSpPr>
              <a:spLocks/>
            </p:cNvSpPr>
            <p:nvPr/>
          </p:nvSpPr>
          <p:spPr bwMode="auto">
            <a:xfrm>
              <a:off x="8956645" y="3052994"/>
              <a:ext cx="35078" cy="40475"/>
            </a:xfrm>
            <a:custGeom>
              <a:avLst/>
              <a:gdLst>
                <a:gd name="T0" fmla="*/ 6 w 17"/>
                <a:gd name="T1" fmla="*/ 0 h 20"/>
                <a:gd name="T2" fmla="*/ 3 w 17"/>
                <a:gd name="T3" fmla="*/ 8 h 20"/>
                <a:gd name="T4" fmla="*/ 13 w 17"/>
                <a:gd name="T5" fmla="*/ 18 h 20"/>
                <a:gd name="T6" fmla="*/ 17 w 17"/>
                <a:gd name="T7" fmla="*/ 17 h 20"/>
                <a:gd name="T8" fmla="*/ 10 w 17"/>
                <a:gd name="T9" fmla="*/ 20 h 20"/>
                <a:gd name="T10" fmla="*/ 0 w 17"/>
                <a:gd name="T11" fmla="*/ 10 h 20"/>
                <a:gd name="T12" fmla="*/ 6 w 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6" y="0"/>
                  </a:moveTo>
                  <a:cubicBezTo>
                    <a:pt x="4" y="2"/>
                    <a:pt x="3" y="5"/>
                    <a:pt x="3" y="8"/>
                  </a:cubicBezTo>
                  <a:cubicBezTo>
                    <a:pt x="3" y="14"/>
                    <a:pt x="7" y="18"/>
                    <a:pt x="13" y="18"/>
                  </a:cubicBezTo>
                  <a:cubicBezTo>
                    <a:pt x="14" y="18"/>
                    <a:pt x="15" y="18"/>
                    <a:pt x="17" y="17"/>
                  </a:cubicBezTo>
                  <a:cubicBezTo>
                    <a:pt x="15" y="19"/>
                    <a:pt x="13" y="20"/>
                    <a:pt x="10" y="20"/>
                  </a:cubicBezTo>
                  <a:cubicBezTo>
                    <a:pt x="4" y="20"/>
                    <a:pt x="0" y="15"/>
                    <a:pt x="0" y="10"/>
                  </a:cubicBezTo>
                  <a:cubicBezTo>
                    <a:pt x="0" y="5"/>
                    <a:pt x="3" y="2"/>
                    <a:pt x="6"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70">
              <a:extLst>
                <a:ext uri="{FF2B5EF4-FFF2-40B4-BE49-F238E27FC236}">
                  <a16:creationId xmlns:a16="http://schemas.microsoft.com/office/drawing/2014/main" id="{4571796A-7386-0B19-4D69-D1438DDFF71D}"/>
                </a:ext>
              </a:extLst>
            </p:cNvPr>
            <p:cNvSpPr>
              <a:spLocks/>
            </p:cNvSpPr>
            <p:nvPr/>
          </p:nvSpPr>
          <p:spPr bwMode="auto">
            <a:xfrm>
              <a:off x="8910773" y="3822019"/>
              <a:ext cx="132219" cy="36428"/>
            </a:xfrm>
            <a:custGeom>
              <a:avLst/>
              <a:gdLst>
                <a:gd name="T0" fmla="*/ 0 w 64"/>
                <a:gd name="T1" fmla="*/ 18 h 18"/>
                <a:gd name="T2" fmla="*/ 32 w 64"/>
                <a:gd name="T3" fmla="*/ 0 h 18"/>
                <a:gd name="T4" fmla="*/ 64 w 64"/>
                <a:gd name="T5" fmla="*/ 18 h 18"/>
                <a:gd name="T6" fmla="*/ 0 w 64"/>
                <a:gd name="T7" fmla="*/ 18 h 18"/>
              </a:gdLst>
              <a:ahLst/>
              <a:cxnLst>
                <a:cxn ang="0">
                  <a:pos x="T0" y="T1"/>
                </a:cxn>
                <a:cxn ang="0">
                  <a:pos x="T2" y="T3"/>
                </a:cxn>
                <a:cxn ang="0">
                  <a:pos x="T4" y="T5"/>
                </a:cxn>
                <a:cxn ang="0">
                  <a:pos x="T6" y="T7"/>
                </a:cxn>
              </a:cxnLst>
              <a:rect l="0" t="0" r="r" b="b"/>
              <a:pathLst>
                <a:path w="64" h="18">
                  <a:moveTo>
                    <a:pt x="0" y="18"/>
                  </a:moveTo>
                  <a:cubicBezTo>
                    <a:pt x="0" y="8"/>
                    <a:pt x="14" y="0"/>
                    <a:pt x="32" y="0"/>
                  </a:cubicBezTo>
                  <a:cubicBezTo>
                    <a:pt x="49" y="0"/>
                    <a:pt x="64" y="8"/>
                    <a:pt x="64" y="18"/>
                  </a:cubicBezTo>
                  <a:lnTo>
                    <a:pt x="0" y="18"/>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Freeform 71">
              <a:extLst>
                <a:ext uri="{FF2B5EF4-FFF2-40B4-BE49-F238E27FC236}">
                  <a16:creationId xmlns:a16="http://schemas.microsoft.com/office/drawing/2014/main" id="{3634A033-D8BA-820D-60EF-A5496EFB09EF}"/>
                </a:ext>
              </a:extLst>
            </p:cNvPr>
            <p:cNvSpPr>
              <a:spLocks/>
            </p:cNvSpPr>
            <p:nvPr/>
          </p:nvSpPr>
          <p:spPr bwMode="auto">
            <a:xfrm>
              <a:off x="8910773" y="3822019"/>
              <a:ext cx="76903" cy="36428"/>
            </a:xfrm>
            <a:custGeom>
              <a:avLst/>
              <a:gdLst>
                <a:gd name="T0" fmla="*/ 32 w 37"/>
                <a:gd name="T1" fmla="*/ 0 h 18"/>
                <a:gd name="T2" fmla="*/ 37 w 37"/>
                <a:gd name="T3" fmla="*/ 0 h 18"/>
                <a:gd name="T4" fmla="*/ 10 w 37"/>
                <a:gd name="T5" fmla="*/ 18 h 18"/>
                <a:gd name="T6" fmla="*/ 0 w 37"/>
                <a:gd name="T7" fmla="*/ 18 h 18"/>
                <a:gd name="T8" fmla="*/ 32 w 37"/>
                <a:gd name="T9" fmla="*/ 0 h 18"/>
              </a:gdLst>
              <a:ahLst/>
              <a:cxnLst>
                <a:cxn ang="0">
                  <a:pos x="T0" y="T1"/>
                </a:cxn>
                <a:cxn ang="0">
                  <a:pos x="T2" y="T3"/>
                </a:cxn>
                <a:cxn ang="0">
                  <a:pos x="T4" y="T5"/>
                </a:cxn>
                <a:cxn ang="0">
                  <a:pos x="T6" y="T7"/>
                </a:cxn>
                <a:cxn ang="0">
                  <a:pos x="T8" y="T9"/>
                </a:cxn>
              </a:cxnLst>
              <a:rect l="0" t="0" r="r" b="b"/>
              <a:pathLst>
                <a:path w="37" h="18">
                  <a:moveTo>
                    <a:pt x="32" y="0"/>
                  </a:moveTo>
                  <a:cubicBezTo>
                    <a:pt x="33" y="0"/>
                    <a:pt x="35" y="0"/>
                    <a:pt x="37" y="0"/>
                  </a:cubicBezTo>
                  <a:cubicBezTo>
                    <a:pt x="21" y="2"/>
                    <a:pt x="10" y="9"/>
                    <a:pt x="10" y="18"/>
                  </a:cubicBezTo>
                  <a:cubicBezTo>
                    <a:pt x="0" y="18"/>
                    <a:pt x="0" y="18"/>
                    <a:pt x="0" y="18"/>
                  </a:cubicBezTo>
                  <a:cubicBezTo>
                    <a:pt x="0" y="8"/>
                    <a:pt x="14" y="0"/>
                    <a:pt x="32"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Freeform 72">
              <a:extLst>
                <a:ext uri="{FF2B5EF4-FFF2-40B4-BE49-F238E27FC236}">
                  <a16:creationId xmlns:a16="http://schemas.microsoft.com/office/drawing/2014/main" id="{32818C08-A5BD-B6C5-1CDB-ADAF48AB0678}"/>
                </a:ext>
              </a:extLst>
            </p:cNvPr>
            <p:cNvSpPr>
              <a:spLocks/>
            </p:cNvSpPr>
            <p:nvPr/>
          </p:nvSpPr>
          <p:spPr bwMode="auto">
            <a:xfrm>
              <a:off x="10479856" y="2213812"/>
              <a:ext cx="182138" cy="449273"/>
            </a:xfrm>
            <a:custGeom>
              <a:avLst/>
              <a:gdLst>
                <a:gd name="T0" fmla="*/ 88 w 88"/>
                <a:gd name="T1" fmla="*/ 0 h 218"/>
                <a:gd name="T2" fmla="*/ 22 w 88"/>
                <a:gd name="T3" fmla="*/ 218 h 218"/>
                <a:gd name="T4" fmla="*/ 88 w 88"/>
                <a:gd name="T5" fmla="*/ 0 h 218"/>
              </a:gdLst>
              <a:ahLst/>
              <a:cxnLst>
                <a:cxn ang="0">
                  <a:pos x="T0" y="T1"/>
                </a:cxn>
                <a:cxn ang="0">
                  <a:pos x="T2" y="T3"/>
                </a:cxn>
                <a:cxn ang="0">
                  <a:pos x="T4" y="T5"/>
                </a:cxn>
              </a:cxnLst>
              <a:rect l="0" t="0" r="r" b="b"/>
              <a:pathLst>
                <a:path w="88" h="218">
                  <a:moveTo>
                    <a:pt x="88" y="0"/>
                  </a:moveTo>
                  <a:cubicBezTo>
                    <a:pt x="22" y="218"/>
                    <a:pt x="22" y="218"/>
                    <a:pt x="22" y="218"/>
                  </a:cubicBezTo>
                  <a:cubicBezTo>
                    <a:pt x="22" y="218"/>
                    <a:pt x="0" y="77"/>
                    <a:pt x="88"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Freeform 73">
              <a:extLst>
                <a:ext uri="{FF2B5EF4-FFF2-40B4-BE49-F238E27FC236}">
                  <a16:creationId xmlns:a16="http://schemas.microsoft.com/office/drawing/2014/main" id="{841767CA-C942-AA8E-655E-357955637087}"/>
                </a:ext>
              </a:extLst>
            </p:cNvPr>
            <p:cNvSpPr>
              <a:spLocks/>
            </p:cNvSpPr>
            <p:nvPr/>
          </p:nvSpPr>
          <p:spPr bwMode="auto">
            <a:xfrm>
              <a:off x="10525728" y="2213811"/>
              <a:ext cx="198328" cy="449273"/>
            </a:xfrm>
            <a:custGeom>
              <a:avLst/>
              <a:gdLst>
                <a:gd name="T0" fmla="*/ 66 w 96"/>
                <a:gd name="T1" fmla="*/ 0 h 218"/>
                <a:gd name="T2" fmla="*/ 0 w 96"/>
                <a:gd name="T3" fmla="*/ 218 h 218"/>
                <a:gd name="T4" fmla="*/ 66 w 96"/>
                <a:gd name="T5" fmla="*/ 0 h 218"/>
              </a:gdLst>
              <a:ahLst/>
              <a:cxnLst>
                <a:cxn ang="0">
                  <a:pos x="T0" y="T1"/>
                </a:cxn>
                <a:cxn ang="0">
                  <a:pos x="T2" y="T3"/>
                </a:cxn>
                <a:cxn ang="0">
                  <a:pos x="T4" y="T5"/>
                </a:cxn>
              </a:cxnLst>
              <a:rect l="0" t="0" r="r" b="b"/>
              <a:pathLst>
                <a:path w="96" h="218">
                  <a:moveTo>
                    <a:pt x="66" y="0"/>
                  </a:moveTo>
                  <a:cubicBezTo>
                    <a:pt x="0" y="218"/>
                    <a:pt x="0" y="218"/>
                    <a:pt x="0" y="218"/>
                  </a:cubicBezTo>
                  <a:cubicBezTo>
                    <a:pt x="0" y="218"/>
                    <a:pt x="96" y="113"/>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Freeform 74">
              <a:extLst>
                <a:ext uri="{FF2B5EF4-FFF2-40B4-BE49-F238E27FC236}">
                  <a16:creationId xmlns:a16="http://schemas.microsoft.com/office/drawing/2014/main" id="{88D82D84-903D-272E-FB5C-5C8F8EEA4375}"/>
                </a:ext>
              </a:extLst>
            </p:cNvPr>
            <p:cNvSpPr>
              <a:spLocks/>
            </p:cNvSpPr>
            <p:nvPr/>
          </p:nvSpPr>
          <p:spPr bwMode="auto">
            <a:xfrm>
              <a:off x="10521680"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44" y="135"/>
                    <a:pt x="157" y="16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75">
              <a:extLst>
                <a:ext uri="{FF2B5EF4-FFF2-40B4-BE49-F238E27FC236}">
                  <a16:creationId xmlns:a16="http://schemas.microsoft.com/office/drawing/2014/main" id="{29C44983-6B3D-E382-FC76-F92EC629F421}"/>
                </a:ext>
              </a:extLst>
            </p:cNvPr>
            <p:cNvSpPr>
              <a:spLocks/>
            </p:cNvSpPr>
            <p:nvPr/>
          </p:nvSpPr>
          <p:spPr bwMode="auto">
            <a:xfrm>
              <a:off x="10521681" y="2646894"/>
              <a:ext cx="323800" cy="342689"/>
            </a:xfrm>
            <a:custGeom>
              <a:avLst/>
              <a:gdLst>
                <a:gd name="T0" fmla="*/ 157 w 157"/>
                <a:gd name="T1" fmla="*/ 166 h 166"/>
                <a:gd name="T2" fmla="*/ 0 w 157"/>
                <a:gd name="T3" fmla="*/ 0 h 166"/>
                <a:gd name="T4" fmla="*/ 157 w 157"/>
                <a:gd name="T5" fmla="*/ 166 h 166"/>
              </a:gdLst>
              <a:ahLst/>
              <a:cxnLst>
                <a:cxn ang="0">
                  <a:pos x="T0" y="T1"/>
                </a:cxn>
                <a:cxn ang="0">
                  <a:pos x="T2" y="T3"/>
                </a:cxn>
                <a:cxn ang="0">
                  <a:pos x="T4" y="T5"/>
                </a:cxn>
              </a:cxnLst>
              <a:rect l="0" t="0" r="r" b="b"/>
              <a:pathLst>
                <a:path w="157" h="166">
                  <a:moveTo>
                    <a:pt x="157" y="166"/>
                  </a:moveTo>
                  <a:cubicBezTo>
                    <a:pt x="0" y="0"/>
                    <a:pt x="0" y="0"/>
                    <a:pt x="0" y="0"/>
                  </a:cubicBezTo>
                  <a:cubicBezTo>
                    <a:pt x="0" y="0"/>
                    <a:pt x="133" y="51"/>
                    <a:pt x="157"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Freeform 76">
              <a:extLst>
                <a:ext uri="{FF2B5EF4-FFF2-40B4-BE49-F238E27FC236}">
                  <a16:creationId xmlns:a16="http://schemas.microsoft.com/office/drawing/2014/main" id="{B040343C-9016-8053-135E-4478F9C3279E}"/>
                </a:ext>
              </a:extLst>
            </p:cNvPr>
            <p:cNvSpPr>
              <a:spLocks/>
            </p:cNvSpPr>
            <p:nvPr/>
          </p:nvSpPr>
          <p:spPr bwMode="auto">
            <a:xfrm>
              <a:off x="10073756" y="2587531"/>
              <a:ext cx="457369" cy="172694"/>
            </a:xfrm>
            <a:custGeom>
              <a:avLst/>
              <a:gdLst>
                <a:gd name="T0" fmla="*/ 0 w 222"/>
                <a:gd name="T1" fmla="*/ 84 h 84"/>
                <a:gd name="T2" fmla="*/ 222 w 222"/>
                <a:gd name="T3" fmla="*/ 30 h 84"/>
                <a:gd name="T4" fmla="*/ 0 w 222"/>
                <a:gd name="T5" fmla="*/ 84 h 84"/>
              </a:gdLst>
              <a:ahLst/>
              <a:cxnLst>
                <a:cxn ang="0">
                  <a:pos x="T0" y="T1"/>
                </a:cxn>
                <a:cxn ang="0">
                  <a:pos x="T2" y="T3"/>
                </a:cxn>
                <a:cxn ang="0">
                  <a:pos x="T4" y="T5"/>
                </a:cxn>
              </a:cxnLst>
              <a:rect l="0" t="0" r="r" b="b"/>
              <a:pathLst>
                <a:path w="222" h="84">
                  <a:moveTo>
                    <a:pt x="0" y="84"/>
                  </a:moveTo>
                  <a:cubicBezTo>
                    <a:pt x="222" y="30"/>
                    <a:pt x="222" y="30"/>
                    <a:pt x="222" y="30"/>
                  </a:cubicBezTo>
                  <a:cubicBezTo>
                    <a:pt x="222" y="30"/>
                    <a:pt x="83" y="0"/>
                    <a:pt x="0" y="8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Freeform 77">
              <a:extLst>
                <a:ext uri="{FF2B5EF4-FFF2-40B4-BE49-F238E27FC236}">
                  <a16:creationId xmlns:a16="http://schemas.microsoft.com/office/drawing/2014/main" id="{60214CBB-B063-559B-1393-C951F8C4025A}"/>
                </a:ext>
              </a:extLst>
            </p:cNvPr>
            <p:cNvSpPr>
              <a:spLocks/>
            </p:cNvSpPr>
            <p:nvPr/>
          </p:nvSpPr>
          <p:spPr bwMode="auto">
            <a:xfrm>
              <a:off x="10073756" y="2648243"/>
              <a:ext cx="457369" cy="186185"/>
            </a:xfrm>
            <a:custGeom>
              <a:avLst/>
              <a:gdLst>
                <a:gd name="T0" fmla="*/ 0 w 222"/>
                <a:gd name="T1" fmla="*/ 54 h 90"/>
                <a:gd name="T2" fmla="*/ 222 w 222"/>
                <a:gd name="T3" fmla="*/ 0 h 90"/>
                <a:gd name="T4" fmla="*/ 0 w 222"/>
                <a:gd name="T5" fmla="*/ 54 h 90"/>
              </a:gdLst>
              <a:ahLst/>
              <a:cxnLst>
                <a:cxn ang="0">
                  <a:pos x="T0" y="T1"/>
                </a:cxn>
                <a:cxn ang="0">
                  <a:pos x="T2" y="T3"/>
                </a:cxn>
                <a:cxn ang="0">
                  <a:pos x="T4" y="T5"/>
                </a:cxn>
              </a:cxnLst>
              <a:rect l="0" t="0" r="r" b="b"/>
              <a:pathLst>
                <a:path w="222" h="90">
                  <a:moveTo>
                    <a:pt x="0" y="54"/>
                  </a:moveTo>
                  <a:cubicBezTo>
                    <a:pt x="222" y="0"/>
                    <a:pt x="222" y="0"/>
                    <a:pt x="222" y="0"/>
                  </a:cubicBezTo>
                  <a:cubicBezTo>
                    <a:pt x="222" y="0"/>
                    <a:pt x="112" y="90"/>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Freeform 78">
              <a:extLst>
                <a:ext uri="{FF2B5EF4-FFF2-40B4-BE49-F238E27FC236}">
                  <a16:creationId xmlns:a16="http://schemas.microsoft.com/office/drawing/2014/main" id="{52B08A45-88C7-014E-1A84-A8C37B4F7821}"/>
                </a:ext>
              </a:extLst>
            </p:cNvPr>
            <p:cNvSpPr>
              <a:spLocks/>
            </p:cNvSpPr>
            <p:nvPr/>
          </p:nvSpPr>
          <p:spPr bwMode="auto">
            <a:xfrm>
              <a:off x="10483903" y="2677925"/>
              <a:ext cx="89045" cy="1076635"/>
            </a:xfrm>
            <a:custGeom>
              <a:avLst/>
              <a:gdLst>
                <a:gd name="T0" fmla="*/ 66 w 66"/>
                <a:gd name="T1" fmla="*/ 798 h 798"/>
                <a:gd name="T2" fmla="*/ 0 w 66"/>
                <a:gd name="T3" fmla="*/ 798 h 798"/>
                <a:gd name="T4" fmla="*/ 22 w 66"/>
                <a:gd name="T5" fmla="*/ 0 h 798"/>
                <a:gd name="T6" fmla="*/ 45 w 66"/>
                <a:gd name="T7" fmla="*/ 0 h 798"/>
                <a:gd name="T8" fmla="*/ 66 w 66"/>
                <a:gd name="T9" fmla="*/ 798 h 798"/>
              </a:gdLst>
              <a:ahLst/>
              <a:cxnLst>
                <a:cxn ang="0">
                  <a:pos x="T0" y="T1"/>
                </a:cxn>
                <a:cxn ang="0">
                  <a:pos x="T2" y="T3"/>
                </a:cxn>
                <a:cxn ang="0">
                  <a:pos x="T4" y="T5"/>
                </a:cxn>
                <a:cxn ang="0">
                  <a:pos x="T6" y="T7"/>
                </a:cxn>
                <a:cxn ang="0">
                  <a:pos x="T8" y="T9"/>
                </a:cxn>
              </a:cxnLst>
              <a:rect l="0" t="0" r="r" b="b"/>
              <a:pathLst>
                <a:path w="66" h="798">
                  <a:moveTo>
                    <a:pt x="66" y="798"/>
                  </a:moveTo>
                  <a:lnTo>
                    <a:pt x="0" y="798"/>
                  </a:lnTo>
                  <a:lnTo>
                    <a:pt x="22" y="0"/>
                  </a:lnTo>
                  <a:lnTo>
                    <a:pt x="45" y="0"/>
                  </a:lnTo>
                  <a:lnTo>
                    <a:pt x="66" y="7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Freeform 79">
              <a:extLst>
                <a:ext uri="{FF2B5EF4-FFF2-40B4-BE49-F238E27FC236}">
                  <a16:creationId xmlns:a16="http://schemas.microsoft.com/office/drawing/2014/main" id="{3CFC0007-8FC0-192F-1578-0E211DB20DE9}"/>
                </a:ext>
              </a:extLst>
            </p:cNvPr>
            <p:cNvSpPr>
              <a:spLocks/>
            </p:cNvSpPr>
            <p:nvPr/>
          </p:nvSpPr>
          <p:spPr bwMode="auto">
            <a:xfrm>
              <a:off x="10531124" y="2677925"/>
              <a:ext cx="41825" cy="1076635"/>
            </a:xfrm>
            <a:custGeom>
              <a:avLst/>
              <a:gdLst>
                <a:gd name="T0" fmla="*/ 31 w 31"/>
                <a:gd name="T1" fmla="*/ 798 h 798"/>
                <a:gd name="T2" fmla="*/ 7 w 31"/>
                <a:gd name="T3" fmla="*/ 798 h 798"/>
                <a:gd name="T4" fmla="*/ 0 w 31"/>
                <a:gd name="T5" fmla="*/ 0 h 798"/>
                <a:gd name="T6" fmla="*/ 10 w 31"/>
                <a:gd name="T7" fmla="*/ 0 h 798"/>
                <a:gd name="T8" fmla="*/ 31 w 31"/>
                <a:gd name="T9" fmla="*/ 798 h 798"/>
              </a:gdLst>
              <a:ahLst/>
              <a:cxnLst>
                <a:cxn ang="0">
                  <a:pos x="T0" y="T1"/>
                </a:cxn>
                <a:cxn ang="0">
                  <a:pos x="T2" y="T3"/>
                </a:cxn>
                <a:cxn ang="0">
                  <a:pos x="T4" y="T5"/>
                </a:cxn>
                <a:cxn ang="0">
                  <a:pos x="T6" y="T7"/>
                </a:cxn>
                <a:cxn ang="0">
                  <a:pos x="T8" y="T9"/>
                </a:cxn>
              </a:cxnLst>
              <a:rect l="0" t="0" r="r" b="b"/>
              <a:pathLst>
                <a:path w="31" h="798">
                  <a:moveTo>
                    <a:pt x="31" y="798"/>
                  </a:moveTo>
                  <a:lnTo>
                    <a:pt x="7" y="798"/>
                  </a:lnTo>
                  <a:lnTo>
                    <a:pt x="0" y="0"/>
                  </a:lnTo>
                  <a:lnTo>
                    <a:pt x="10" y="0"/>
                  </a:lnTo>
                  <a:lnTo>
                    <a:pt x="31" y="79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Oval 80">
              <a:extLst>
                <a:ext uri="{FF2B5EF4-FFF2-40B4-BE49-F238E27FC236}">
                  <a16:creationId xmlns:a16="http://schemas.microsoft.com/office/drawing/2014/main" id="{DCACE1A8-FF8C-878D-D4E7-A374B48E4EB8}"/>
                </a:ext>
              </a:extLst>
            </p:cNvPr>
            <p:cNvSpPr>
              <a:spLocks noChangeArrowheads="1"/>
            </p:cNvSpPr>
            <p:nvPr/>
          </p:nvSpPr>
          <p:spPr bwMode="auto">
            <a:xfrm>
              <a:off x="10478507" y="2609117"/>
              <a:ext cx="101188" cy="998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81">
              <a:extLst>
                <a:ext uri="{FF2B5EF4-FFF2-40B4-BE49-F238E27FC236}">
                  <a16:creationId xmlns:a16="http://schemas.microsoft.com/office/drawing/2014/main" id="{FA573AC4-8233-CB5B-C136-134C345B780D}"/>
                </a:ext>
              </a:extLst>
            </p:cNvPr>
            <p:cNvSpPr>
              <a:spLocks noChangeArrowheads="1"/>
            </p:cNvSpPr>
            <p:nvPr/>
          </p:nvSpPr>
          <p:spPr bwMode="auto">
            <a:xfrm>
              <a:off x="10490649" y="2622609"/>
              <a:ext cx="75553" cy="75553"/>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Freeform 82">
              <a:extLst>
                <a:ext uri="{FF2B5EF4-FFF2-40B4-BE49-F238E27FC236}">
                  <a16:creationId xmlns:a16="http://schemas.microsoft.com/office/drawing/2014/main" id="{A389E4F0-AF58-0590-4399-CA1CC5D633BE}"/>
                </a:ext>
              </a:extLst>
            </p:cNvPr>
            <p:cNvSpPr>
              <a:spLocks/>
            </p:cNvSpPr>
            <p:nvPr/>
          </p:nvSpPr>
          <p:spPr bwMode="auto">
            <a:xfrm>
              <a:off x="10505490" y="2623958"/>
              <a:ext cx="60713" cy="74205"/>
            </a:xfrm>
            <a:custGeom>
              <a:avLst/>
              <a:gdLst>
                <a:gd name="T0" fmla="*/ 18 w 30"/>
                <a:gd name="T1" fmla="*/ 0 h 36"/>
                <a:gd name="T2" fmla="*/ 25 w 30"/>
                <a:gd name="T3" fmla="*/ 14 h 36"/>
                <a:gd name="T4" fmla="*/ 6 w 30"/>
                <a:gd name="T5" fmla="*/ 32 h 36"/>
                <a:gd name="T6" fmla="*/ 0 w 30"/>
                <a:gd name="T7" fmla="*/ 31 h 36"/>
                <a:gd name="T8" fmla="*/ 12 w 30"/>
                <a:gd name="T9" fmla="*/ 36 h 36"/>
                <a:gd name="T10" fmla="*/ 30 w 30"/>
                <a:gd name="T11" fmla="*/ 17 h 36"/>
                <a:gd name="T12" fmla="*/ 18 w 30"/>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18" y="0"/>
                  </a:moveTo>
                  <a:cubicBezTo>
                    <a:pt x="22" y="4"/>
                    <a:pt x="25" y="8"/>
                    <a:pt x="25" y="14"/>
                  </a:cubicBezTo>
                  <a:cubicBezTo>
                    <a:pt x="25" y="24"/>
                    <a:pt x="16" y="32"/>
                    <a:pt x="6" y="32"/>
                  </a:cubicBezTo>
                  <a:cubicBezTo>
                    <a:pt x="4" y="32"/>
                    <a:pt x="2" y="32"/>
                    <a:pt x="0" y="31"/>
                  </a:cubicBezTo>
                  <a:cubicBezTo>
                    <a:pt x="3" y="34"/>
                    <a:pt x="7" y="36"/>
                    <a:pt x="12" y="36"/>
                  </a:cubicBezTo>
                  <a:cubicBezTo>
                    <a:pt x="22" y="36"/>
                    <a:pt x="30" y="27"/>
                    <a:pt x="30" y="17"/>
                  </a:cubicBezTo>
                  <a:cubicBezTo>
                    <a:pt x="30" y="9"/>
                    <a:pt x="25" y="3"/>
                    <a:pt x="18"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83">
              <a:extLst>
                <a:ext uri="{FF2B5EF4-FFF2-40B4-BE49-F238E27FC236}">
                  <a16:creationId xmlns:a16="http://schemas.microsoft.com/office/drawing/2014/main" id="{45470F51-1D65-3EA8-5F82-A976C5E72651}"/>
                </a:ext>
              </a:extLst>
            </p:cNvPr>
            <p:cNvSpPr>
              <a:spLocks/>
            </p:cNvSpPr>
            <p:nvPr/>
          </p:nvSpPr>
          <p:spPr bwMode="auto">
            <a:xfrm>
              <a:off x="10412397" y="3714085"/>
              <a:ext cx="234755" cy="66110"/>
            </a:xfrm>
            <a:custGeom>
              <a:avLst/>
              <a:gdLst>
                <a:gd name="T0" fmla="*/ 114 w 114"/>
                <a:gd name="T1" fmla="*/ 32 h 32"/>
                <a:gd name="T2" fmla="*/ 57 w 114"/>
                <a:gd name="T3" fmla="*/ 0 h 32"/>
                <a:gd name="T4" fmla="*/ 0 w 114"/>
                <a:gd name="T5" fmla="*/ 32 h 32"/>
                <a:gd name="T6" fmla="*/ 114 w 114"/>
                <a:gd name="T7" fmla="*/ 32 h 32"/>
              </a:gdLst>
              <a:ahLst/>
              <a:cxnLst>
                <a:cxn ang="0">
                  <a:pos x="T0" y="T1"/>
                </a:cxn>
                <a:cxn ang="0">
                  <a:pos x="T2" y="T3"/>
                </a:cxn>
                <a:cxn ang="0">
                  <a:pos x="T4" y="T5"/>
                </a:cxn>
                <a:cxn ang="0">
                  <a:pos x="T6" y="T7"/>
                </a:cxn>
              </a:cxnLst>
              <a:rect l="0" t="0" r="r" b="b"/>
              <a:pathLst>
                <a:path w="114" h="32">
                  <a:moveTo>
                    <a:pt x="114" y="32"/>
                  </a:moveTo>
                  <a:cubicBezTo>
                    <a:pt x="114" y="14"/>
                    <a:pt x="89" y="0"/>
                    <a:pt x="57" y="0"/>
                  </a:cubicBezTo>
                  <a:cubicBezTo>
                    <a:pt x="26" y="0"/>
                    <a:pt x="0" y="14"/>
                    <a:pt x="0" y="32"/>
                  </a:cubicBezTo>
                  <a:cubicBezTo>
                    <a:pt x="114" y="32"/>
                    <a:pt x="114" y="32"/>
                    <a:pt x="114" y="32"/>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Freeform 84">
              <a:extLst>
                <a:ext uri="{FF2B5EF4-FFF2-40B4-BE49-F238E27FC236}">
                  <a16:creationId xmlns:a16="http://schemas.microsoft.com/office/drawing/2014/main" id="{FD4E9D29-A6B2-3A66-C448-43CDA8720BF4}"/>
                </a:ext>
              </a:extLst>
            </p:cNvPr>
            <p:cNvSpPr>
              <a:spLocks/>
            </p:cNvSpPr>
            <p:nvPr/>
          </p:nvSpPr>
          <p:spPr bwMode="auto">
            <a:xfrm>
              <a:off x="10510886" y="3714085"/>
              <a:ext cx="136266" cy="66110"/>
            </a:xfrm>
            <a:custGeom>
              <a:avLst/>
              <a:gdLst>
                <a:gd name="T0" fmla="*/ 9 w 66"/>
                <a:gd name="T1" fmla="*/ 0 h 32"/>
                <a:gd name="T2" fmla="*/ 0 w 66"/>
                <a:gd name="T3" fmla="*/ 0 h 32"/>
                <a:gd name="T4" fmla="*/ 49 w 66"/>
                <a:gd name="T5" fmla="*/ 32 h 32"/>
                <a:gd name="T6" fmla="*/ 66 w 66"/>
                <a:gd name="T7" fmla="*/ 32 h 32"/>
                <a:gd name="T8" fmla="*/ 9 w 66"/>
                <a:gd name="T9" fmla="*/ 0 h 32"/>
              </a:gdLst>
              <a:ahLst/>
              <a:cxnLst>
                <a:cxn ang="0">
                  <a:pos x="T0" y="T1"/>
                </a:cxn>
                <a:cxn ang="0">
                  <a:pos x="T2" y="T3"/>
                </a:cxn>
                <a:cxn ang="0">
                  <a:pos x="T4" y="T5"/>
                </a:cxn>
                <a:cxn ang="0">
                  <a:pos x="T6" y="T7"/>
                </a:cxn>
                <a:cxn ang="0">
                  <a:pos x="T8" y="T9"/>
                </a:cxn>
              </a:cxnLst>
              <a:rect l="0" t="0" r="r" b="b"/>
              <a:pathLst>
                <a:path w="66" h="32">
                  <a:moveTo>
                    <a:pt x="9" y="0"/>
                  </a:moveTo>
                  <a:cubicBezTo>
                    <a:pt x="6" y="0"/>
                    <a:pt x="3" y="0"/>
                    <a:pt x="0" y="0"/>
                  </a:cubicBezTo>
                  <a:cubicBezTo>
                    <a:pt x="28" y="3"/>
                    <a:pt x="49" y="16"/>
                    <a:pt x="49" y="32"/>
                  </a:cubicBezTo>
                  <a:cubicBezTo>
                    <a:pt x="66" y="32"/>
                    <a:pt x="66" y="32"/>
                    <a:pt x="66" y="32"/>
                  </a:cubicBezTo>
                  <a:cubicBezTo>
                    <a:pt x="66" y="14"/>
                    <a:pt x="41" y="0"/>
                    <a:pt x="9"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2" name="Freeform 85">
              <a:extLst>
                <a:ext uri="{FF2B5EF4-FFF2-40B4-BE49-F238E27FC236}">
                  <a16:creationId xmlns:a16="http://schemas.microsoft.com/office/drawing/2014/main" id="{6C9A4ECD-6321-27CA-AD90-EEE262DE279D}"/>
                </a:ext>
              </a:extLst>
            </p:cNvPr>
            <p:cNvSpPr>
              <a:spLocks/>
            </p:cNvSpPr>
            <p:nvPr/>
          </p:nvSpPr>
          <p:spPr bwMode="auto">
            <a:xfrm>
              <a:off x="10214070" y="2870856"/>
              <a:ext cx="136266" cy="338642"/>
            </a:xfrm>
            <a:custGeom>
              <a:avLst/>
              <a:gdLst>
                <a:gd name="T0" fmla="*/ 66 w 66"/>
                <a:gd name="T1" fmla="*/ 0 h 164"/>
                <a:gd name="T2" fmla="*/ 16 w 66"/>
                <a:gd name="T3" fmla="*/ 164 h 164"/>
                <a:gd name="T4" fmla="*/ 66 w 66"/>
                <a:gd name="T5" fmla="*/ 0 h 164"/>
              </a:gdLst>
              <a:ahLst/>
              <a:cxnLst>
                <a:cxn ang="0">
                  <a:pos x="T0" y="T1"/>
                </a:cxn>
                <a:cxn ang="0">
                  <a:pos x="T2" y="T3"/>
                </a:cxn>
                <a:cxn ang="0">
                  <a:pos x="T4" y="T5"/>
                </a:cxn>
              </a:cxnLst>
              <a:rect l="0" t="0" r="r" b="b"/>
              <a:pathLst>
                <a:path w="66" h="164">
                  <a:moveTo>
                    <a:pt x="66" y="0"/>
                  </a:moveTo>
                  <a:cubicBezTo>
                    <a:pt x="16" y="164"/>
                    <a:pt x="16" y="164"/>
                    <a:pt x="16" y="164"/>
                  </a:cubicBezTo>
                  <a:cubicBezTo>
                    <a:pt x="16" y="164"/>
                    <a:pt x="0" y="58"/>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3" name="Freeform 86">
              <a:extLst>
                <a:ext uri="{FF2B5EF4-FFF2-40B4-BE49-F238E27FC236}">
                  <a16:creationId xmlns:a16="http://schemas.microsoft.com/office/drawing/2014/main" id="{846E47AC-9FDC-68E8-2953-B7761940EFB9}"/>
                </a:ext>
              </a:extLst>
            </p:cNvPr>
            <p:cNvSpPr>
              <a:spLocks/>
            </p:cNvSpPr>
            <p:nvPr/>
          </p:nvSpPr>
          <p:spPr bwMode="auto">
            <a:xfrm>
              <a:off x="10246449" y="2870856"/>
              <a:ext cx="151107" cy="338642"/>
            </a:xfrm>
            <a:custGeom>
              <a:avLst/>
              <a:gdLst>
                <a:gd name="T0" fmla="*/ 50 w 73"/>
                <a:gd name="T1" fmla="*/ 0 h 164"/>
                <a:gd name="T2" fmla="*/ 0 w 73"/>
                <a:gd name="T3" fmla="*/ 164 h 164"/>
                <a:gd name="T4" fmla="*/ 50 w 73"/>
                <a:gd name="T5" fmla="*/ 0 h 164"/>
              </a:gdLst>
              <a:ahLst/>
              <a:cxnLst>
                <a:cxn ang="0">
                  <a:pos x="T0" y="T1"/>
                </a:cxn>
                <a:cxn ang="0">
                  <a:pos x="T2" y="T3"/>
                </a:cxn>
                <a:cxn ang="0">
                  <a:pos x="T4" y="T5"/>
                </a:cxn>
              </a:cxnLst>
              <a:rect l="0" t="0" r="r" b="b"/>
              <a:pathLst>
                <a:path w="73" h="164">
                  <a:moveTo>
                    <a:pt x="50" y="0"/>
                  </a:moveTo>
                  <a:cubicBezTo>
                    <a:pt x="0" y="164"/>
                    <a:pt x="0" y="164"/>
                    <a:pt x="0" y="164"/>
                  </a:cubicBezTo>
                  <a:cubicBezTo>
                    <a:pt x="0" y="164"/>
                    <a:pt x="73" y="85"/>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4" name="Freeform 87">
              <a:extLst>
                <a:ext uri="{FF2B5EF4-FFF2-40B4-BE49-F238E27FC236}">
                  <a16:creationId xmlns:a16="http://schemas.microsoft.com/office/drawing/2014/main" id="{778CBFA0-52E5-2C37-7272-8B2852B63D0B}"/>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33" y="102"/>
                    <a:pt x="118" y="12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5" name="Freeform 88">
              <a:extLst>
                <a:ext uri="{FF2B5EF4-FFF2-40B4-BE49-F238E27FC236}">
                  <a16:creationId xmlns:a16="http://schemas.microsoft.com/office/drawing/2014/main" id="{A1B75338-1A5B-EF85-0B44-82BC155093C8}"/>
                </a:ext>
              </a:extLst>
            </p:cNvPr>
            <p:cNvSpPr>
              <a:spLocks/>
            </p:cNvSpPr>
            <p:nvPr/>
          </p:nvSpPr>
          <p:spPr bwMode="auto">
            <a:xfrm>
              <a:off x="10245100" y="3197355"/>
              <a:ext cx="242850" cy="254993"/>
            </a:xfrm>
            <a:custGeom>
              <a:avLst/>
              <a:gdLst>
                <a:gd name="T0" fmla="*/ 118 w 118"/>
                <a:gd name="T1" fmla="*/ 124 h 124"/>
                <a:gd name="T2" fmla="*/ 0 w 118"/>
                <a:gd name="T3" fmla="*/ 0 h 124"/>
                <a:gd name="T4" fmla="*/ 118 w 118"/>
                <a:gd name="T5" fmla="*/ 124 h 124"/>
              </a:gdLst>
              <a:ahLst/>
              <a:cxnLst>
                <a:cxn ang="0">
                  <a:pos x="T0" y="T1"/>
                </a:cxn>
                <a:cxn ang="0">
                  <a:pos x="T2" y="T3"/>
                </a:cxn>
                <a:cxn ang="0">
                  <a:pos x="T4" y="T5"/>
                </a:cxn>
              </a:cxnLst>
              <a:rect l="0" t="0" r="r" b="b"/>
              <a:pathLst>
                <a:path w="118" h="124">
                  <a:moveTo>
                    <a:pt x="118" y="124"/>
                  </a:moveTo>
                  <a:cubicBezTo>
                    <a:pt x="0" y="0"/>
                    <a:pt x="0" y="0"/>
                    <a:pt x="0" y="0"/>
                  </a:cubicBezTo>
                  <a:cubicBezTo>
                    <a:pt x="0" y="0"/>
                    <a:pt x="100" y="38"/>
                    <a:pt x="11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6" name="Freeform 89">
              <a:extLst>
                <a:ext uri="{FF2B5EF4-FFF2-40B4-BE49-F238E27FC236}">
                  <a16:creationId xmlns:a16="http://schemas.microsoft.com/office/drawing/2014/main" id="{5F8A2858-F45B-A163-0260-4F0EF538484F}"/>
                </a:ext>
              </a:extLst>
            </p:cNvPr>
            <p:cNvSpPr>
              <a:spLocks/>
            </p:cNvSpPr>
            <p:nvPr/>
          </p:nvSpPr>
          <p:spPr bwMode="auto">
            <a:xfrm>
              <a:off x="9907808" y="3154181"/>
              <a:ext cx="345387" cy="128171"/>
            </a:xfrm>
            <a:custGeom>
              <a:avLst/>
              <a:gdLst>
                <a:gd name="T0" fmla="*/ 0 w 167"/>
                <a:gd name="T1" fmla="*/ 62 h 62"/>
                <a:gd name="T2" fmla="*/ 167 w 167"/>
                <a:gd name="T3" fmla="*/ 22 h 62"/>
                <a:gd name="T4" fmla="*/ 0 w 167"/>
                <a:gd name="T5" fmla="*/ 62 h 62"/>
              </a:gdLst>
              <a:ahLst/>
              <a:cxnLst>
                <a:cxn ang="0">
                  <a:pos x="T0" y="T1"/>
                </a:cxn>
                <a:cxn ang="0">
                  <a:pos x="T2" y="T3"/>
                </a:cxn>
                <a:cxn ang="0">
                  <a:pos x="T4" y="T5"/>
                </a:cxn>
              </a:cxnLst>
              <a:rect l="0" t="0" r="r" b="b"/>
              <a:pathLst>
                <a:path w="167" h="62">
                  <a:moveTo>
                    <a:pt x="0" y="62"/>
                  </a:moveTo>
                  <a:cubicBezTo>
                    <a:pt x="167" y="22"/>
                    <a:pt x="167" y="22"/>
                    <a:pt x="167" y="22"/>
                  </a:cubicBezTo>
                  <a:cubicBezTo>
                    <a:pt x="167" y="22"/>
                    <a:pt x="62" y="0"/>
                    <a:pt x="0" y="62"/>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7" name="Freeform 90">
              <a:extLst>
                <a:ext uri="{FF2B5EF4-FFF2-40B4-BE49-F238E27FC236}">
                  <a16:creationId xmlns:a16="http://schemas.microsoft.com/office/drawing/2014/main" id="{F49FD46C-F443-3272-4EA6-41364FD2A044}"/>
                </a:ext>
              </a:extLst>
            </p:cNvPr>
            <p:cNvSpPr>
              <a:spLocks/>
            </p:cNvSpPr>
            <p:nvPr/>
          </p:nvSpPr>
          <p:spPr bwMode="auto">
            <a:xfrm>
              <a:off x="9907808" y="3198703"/>
              <a:ext cx="345387" cy="140314"/>
            </a:xfrm>
            <a:custGeom>
              <a:avLst/>
              <a:gdLst>
                <a:gd name="T0" fmla="*/ 0 w 167"/>
                <a:gd name="T1" fmla="*/ 40 h 68"/>
                <a:gd name="T2" fmla="*/ 167 w 167"/>
                <a:gd name="T3" fmla="*/ 0 h 68"/>
                <a:gd name="T4" fmla="*/ 0 w 167"/>
                <a:gd name="T5" fmla="*/ 40 h 68"/>
              </a:gdLst>
              <a:ahLst/>
              <a:cxnLst>
                <a:cxn ang="0">
                  <a:pos x="T0" y="T1"/>
                </a:cxn>
                <a:cxn ang="0">
                  <a:pos x="T2" y="T3"/>
                </a:cxn>
                <a:cxn ang="0">
                  <a:pos x="T4" y="T5"/>
                </a:cxn>
              </a:cxnLst>
              <a:rect l="0" t="0" r="r" b="b"/>
              <a:pathLst>
                <a:path w="167" h="68">
                  <a:moveTo>
                    <a:pt x="0" y="40"/>
                  </a:moveTo>
                  <a:cubicBezTo>
                    <a:pt x="167" y="0"/>
                    <a:pt x="167" y="0"/>
                    <a:pt x="167" y="0"/>
                  </a:cubicBezTo>
                  <a:cubicBezTo>
                    <a:pt x="167" y="0"/>
                    <a:pt x="84" y="68"/>
                    <a:pt x="0"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91">
              <a:extLst>
                <a:ext uri="{FF2B5EF4-FFF2-40B4-BE49-F238E27FC236}">
                  <a16:creationId xmlns:a16="http://schemas.microsoft.com/office/drawing/2014/main" id="{8D365C9F-55D5-E45E-4217-5B8304D6AF30}"/>
                </a:ext>
              </a:extLst>
            </p:cNvPr>
            <p:cNvSpPr>
              <a:spLocks/>
            </p:cNvSpPr>
            <p:nvPr/>
          </p:nvSpPr>
          <p:spPr bwMode="auto">
            <a:xfrm>
              <a:off x="10215419" y="3220291"/>
              <a:ext cx="68808" cy="535620"/>
            </a:xfrm>
            <a:custGeom>
              <a:avLst/>
              <a:gdLst>
                <a:gd name="T0" fmla="*/ 51 w 51"/>
                <a:gd name="T1" fmla="*/ 397 h 397"/>
                <a:gd name="T2" fmla="*/ 0 w 51"/>
                <a:gd name="T3" fmla="*/ 397 h 397"/>
                <a:gd name="T4" fmla="*/ 17 w 51"/>
                <a:gd name="T5" fmla="*/ 0 h 397"/>
                <a:gd name="T6" fmla="*/ 34 w 51"/>
                <a:gd name="T7" fmla="*/ 0 h 397"/>
                <a:gd name="T8" fmla="*/ 51 w 51"/>
                <a:gd name="T9" fmla="*/ 397 h 397"/>
              </a:gdLst>
              <a:ahLst/>
              <a:cxnLst>
                <a:cxn ang="0">
                  <a:pos x="T0" y="T1"/>
                </a:cxn>
                <a:cxn ang="0">
                  <a:pos x="T2" y="T3"/>
                </a:cxn>
                <a:cxn ang="0">
                  <a:pos x="T4" y="T5"/>
                </a:cxn>
                <a:cxn ang="0">
                  <a:pos x="T6" y="T7"/>
                </a:cxn>
                <a:cxn ang="0">
                  <a:pos x="T8" y="T9"/>
                </a:cxn>
              </a:cxnLst>
              <a:rect l="0" t="0" r="r" b="b"/>
              <a:pathLst>
                <a:path w="51" h="397">
                  <a:moveTo>
                    <a:pt x="51" y="397"/>
                  </a:moveTo>
                  <a:lnTo>
                    <a:pt x="0" y="397"/>
                  </a:lnTo>
                  <a:lnTo>
                    <a:pt x="17" y="0"/>
                  </a:lnTo>
                  <a:lnTo>
                    <a:pt x="34" y="0"/>
                  </a:lnTo>
                  <a:lnTo>
                    <a:pt x="51" y="3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9" name="Freeform 92">
              <a:extLst>
                <a:ext uri="{FF2B5EF4-FFF2-40B4-BE49-F238E27FC236}">
                  <a16:creationId xmlns:a16="http://schemas.microsoft.com/office/drawing/2014/main" id="{B18E7AB0-C83E-9E79-A928-4FEE7BE96597}"/>
                </a:ext>
              </a:extLst>
            </p:cNvPr>
            <p:cNvSpPr>
              <a:spLocks/>
            </p:cNvSpPr>
            <p:nvPr/>
          </p:nvSpPr>
          <p:spPr bwMode="auto">
            <a:xfrm>
              <a:off x="10253195" y="3220291"/>
              <a:ext cx="31031" cy="535620"/>
            </a:xfrm>
            <a:custGeom>
              <a:avLst/>
              <a:gdLst>
                <a:gd name="T0" fmla="*/ 23 w 23"/>
                <a:gd name="T1" fmla="*/ 397 h 397"/>
                <a:gd name="T2" fmla="*/ 4 w 23"/>
                <a:gd name="T3" fmla="*/ 397 h 397"/>
                <a:gd name="T4" fmla="*/ 0 w 23"/>
                <a:gd name="T5" fmla="*/ 0 h 397"/>
                <a:gd name="T6" fmla="*/ 6 w 23"/>
                <a:gd name="T7" fmla="*/ 0 h 397"/>
                <a:gd name="T8" fmla="*/ 23 w 23"/>
                <a:gd name="T9" fmla="*/ 397 h 397"/>
              </a:gdLst>
              <a:ahLst/>
              <a:cxnLst>
                <a:cxn ang="0">
                  <a:pos x="T0" y="T1"/>
                </a:cxn>
                <a:cxn ang="0">
                  <a:pos x="T2" y="T3"/>
                </a:cxn>
                <a:cxn ang="0">
                  <a:pos x="T4" y="T5"/>
                </a:cxn>
                <a:cxn ang="0">
                  <a:pos x="T6" y="T7"/>
                </a:cxn>
                <a:cxn ang="0">
                  <a:pos x="T8" y="T9"/>
                </a:cxn>
              </a:cxnLst>
              <a:rect l="0" t="0" r="r" b="b"/>
              <a:pathLst>
                <a:path w="23" h="397">
                  <a:moveTo>
                    <a:pt x="23" y="397"/>
                  </a:moveTo>
                  <a:lnTo>
                    <a:pt x="4" y="397"/>
                  </a:lnTo>
                  <a:lnTo>
                    <a:pt x="0" y="0"/>
                  </a:lnTo>
                  <a:lnTo>
                    <a:pt x="6" y="0"/>
                  </a:lnTo>
                  <a:lnTo>
                    <a:pt x="23" y="397"/>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0" name="Oval 93">
              <a:extLst>
                <a:ext uri="{FF2B5EF4-FFF2-40B4-BE49-F238E27FC236}">
                  <a16:creationId xmlns:a16="http://schemas.microsoft.com/office/drawing/2014/main" id="{03ACC90A-955E-1DF0-AEBB-CC96D9ADE3F2}"/>
                </a:ext>
              </a:extLst>
            </p:cNvPr>
            <p:cNvSpPr>
              <a:spLocks noChangeArrowheads="1"/>
            </p:cNvSpPr>
            <p:nvPr/>
          </p:nvSpPr>
          <p:spPr bwMode="auto">
            <a:xfrm>
              <a:off x="10214070" y="3170372"/>
              <a:ext cx="74205" cy="7420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1" name="Oval 94">
              <a:extLst>
                <a:ext uri="{FF2B5EF4-FFF2-40B4-BE49-F238E27FC236}">
                  <a16:creationId xmlns:a16="http://schemas.microsoft.com/office/drawing/2014/main" id="{F591F1D4-FF4B-5C0A-D79F-CD76E5447352}"/>
                </a:ext>
              </a:extLst>
            </p:cNvPr>
            <p:cNvSpPr>
              <a:spLocks noChangeArrowheads="1"/>
            </p:cNvSpPr>
            <p:nvPr/>
          </p:nvSpPr>
          <p:spPr bwMode="auto">
            <a:xfrm>
              <a:off x="10222164" y="3178466"/>
              <a:ext cx="55316" cy="58015"/>
            </a:xfrm>
            <a:prstGeom prst="ellipse">
              <a:avLst/>
            </a:prstGeom>
            <a:solidFill>
              <a:srgbClr val="9AD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2" name="Freeform 95">
              <a:extLst>
                <a:ext uri="{FF2B5EF4-FFF2-40B4-BE49-F238E27FC236}">
                  <a16:creationId xmlns:a16="http://schemas.microsoft.com/office/drawing/2014/main" id="{6C0CC477-6260-556F-A677-DB254B8AA74B}"/>
                </a:ext>
              </a:extLst>
            </p:cNvPr>
            <p:cNvSpPr>
              <a:spLocks/>
            </p:cNvSpPr>
            <p:nvPr/>
          </p:nvSpPr>
          <p:spPr bwMode="auto">
            <a:xfrm>
              <a:off x="10232958" y="3181164"/>
              <a:ext cx="44523" cy="55316"/>
            </a:xfrm>
            <a:custGeom>
              <a:avLst/>
              <a:gdLst>
                <a:gd name="T0" fmla="*/ 14 w 22"/>
                <a:gd name="T1" fmla="*/ 0 h 27"/>
                <a:gd name="T2" fmla="*/ 18 w 22"/>
                <a:gd name="T3" fmla="*/ 10 h 27"/>
                <a:gd name="T4" fmla="*/ 5 w 22"/>
                <a:gd name="T5" fmla="*/ 24 h 27"/>
                <a:gd name="T6" fmla="*/ 0 w 22"/>
                <a:gd name="T7" fmla="*/ 23 h 27"/>
                <a:gd name="T8" fmla="*/ 9 w 22"/>
                <a:gd name="T9" fmla="*/ 27 h 27"/>
                <a:gd name="T10" fmla="*/ 22 w 22"/>
                <a:gd name="T11" fmla="*/ 13 h 27"/>
                <a:gd name="T12" fmla="*/ 14 w 2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2" h="27">
                  <a:moveTo>
                    <a:pt x="14" y="0"/>
                  </a:moveTo>
                  <a:cubicBezTo>
                    <a:pt x="16" y="3"/>
                    <a:pt x="18" y="6"/>
                    <a:pt x="18" y="10"/>
                  </a:cubicBezTo>
                  <a:cubicBezTo>
                    <a:pt x="18" y="18"/>
                    <a:pt x="12" y="24"/>
                    <a:pt x="5" y="24"/>
                  </a:cubicBezTo>
                  <a:cubicBezTo>
                    <a:pt x="3" y="24"/>
                    <a:pt x="1" y="24"/>
                    <a:pt x="0" y="23"/>
                  </a:cubicBezTo>
                  <a:cubicBezTo>
                    <a:pt x="2" y="25"/>
                    <a:pt x="5" y="27"/>
                    <a:pt x="9" y="27"/>
                  </a:cubicBezTo>
                  <a:cubicBezTo>
                    <a:pt x="16" y="27"/>
                    <a:pt x="22" y="20"/>
                    <a:pt x="22" y="13"/>
                  </a:cubicBezTo>
                  <a:cubicBezTo>
                    <a:pt x="22" y="7"/>
                    <a:pt x="19" y="2"/>
                    <a:pt x="14" y="0"/>
                  </a:cubicBezTo>
                  <a:close/>
                </a:path>
              </a:pathLst>
            </a:custGeom>
            <a:solidFill>
              <a:srgbClr val="72CC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3" name="Freeform 96">
              <a:extLst>
                <a:ext uri="{FF2B5EF4-FFF2-40B4-BE49-F238E27FC236}">
                  <a16:creationId xmlns:a16="http://schemas.microsoft.com/office/drawing/2014/main" id="{23C5491D-01DA-A57C-F5E6-C3B240392D61}"/>
                </a:ext>
              </a:extLst>
            </p:cNvPr>
            <p:cNvSpPr>
              <a:spLocks/>
            </p:cNvSpPr>
            <p:nvPr/>
          </p:nvSpPr>
          <p:spPr bwMode="auto">
            <a:xfrm>
              <a:off x="10162801" y="3724878"/>
              <a:ext cx="176741" cy="49920"/>
            </a:xfrm>
            <a:custGeom>
              <a:avLst/>
              <a:gdLst>
                <a:gd name="T0" fmla="*/ 86 w 86"/>
                <a:gd name="T1" fmla="*/ 24 h 24"/>
                <a:gd name="T2" fmla="*/ 43 w 86"/>
                <a:gd name="T3" fmla="*/ 0 h 24"/>
                <a:gd name="T4" fmla="*/ 0 w 86"/>
                <a:gd name="T5" fmla="*/ 24 h 24"/>
                <a:gd name="T6" fmla="*/ 86 w 86"/>
                <a:gd name="T7" fmla="*/ 24 h 24"/>
              </a:gdLst>
              <a:ahLst/>
              <a:cxnLst>
                <a:cxn ang="0">
                  <a:pos x="T0" y="T1"/>
                </a:cxn>
                <a:cxn ang="0">
                  <a:pos x="T2" y="T3"/>
                </a:cxn>
                <a:cxn ang="0">
                  <a:pos x="T4" y="T5"/>
                </a:cxn>
                <a:cxn ang="0">
                  <a:pos x="T6" y="T7"/>
                </a:cxn>
              </a:cxnLst>
              <a:rect l="0" t="0" r="r" b="b"/>
              <a:pathLst>
                <a:path w="86" h="24">
                  <a:moveTo>
                    <a:pt x="86" y="24"/>
                  </a:moveTo>
                  <a:cubicBezTo>
                    <a:pt x="86" y="11"/>
                    <a:pt x="67" y="0"/>
                    <a:pt x="43" y="0"/>
                  </a:cubicBezTo>
                  <a:cubicBezTo>
                    <a:pt x="19" y="0"/>
                    <a:pt x="0" y="11"/>
                    <a:pt x="0" y="24"/>
                  </a:cubicBezTo>
                  <a:lnTo>
                    <a:pt x="86"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4" name="Freeform 97">
              <a:extLst>
                <a:ext uri="{FF2B5EF4-FFF2-40B4-BE49-F238E27FC236}">
                  <a16:creationId xmlns:a16="http://schemas.microsoft.com/office/drawing/2014/main" id="{47F20896-A159-E37D-E073-D01FCED9318B}"/>
                </a:ext>
              </a:extLst>
            </p:cNvPr>
            <p:cNvSpPr>
              <a:spLocks/>
            </p:cNvSpPr>
            <p:nvPr/>
          </p:nvSpPr>
          <p:spPr bwMode="auto">
            <a:xfrm>
              <a:off x="10238355" y="3724878"/>
              <a:ext cx="101188" cy="49920"/>
            </a:xfrm>
            <a:custGeom>
              <a:avLst/>
              <a:gdLst>
                <a:gd name="T0" fmla="*/ 6 w 49"/>
                <a:gd name="T1" fmla="*/ 0 h 24"/>
                <a:gd name="T2" fmla="*/ 0 w 49"/>
                <a:gd name="T3" fmla="*/ 0 h 24"/>
                <a:gd name="T4" fmla="*/ 36 w 49"/>
                <a:gd name="T5" fmla="*/ 24 h 24"/>
                <a:gd name="T6" fmla="*/ 49 w 49"/>
                <a:gd name="T7" fmla="*/ 24 h 24"/>
                <a:gd name="T8" fmla="*/ 6 w 49"/>
                <a:gd name="T9" fmla="*/ 0 h 24"/>
              </a:gdLst>
              <a:ahLst/>
              <a:cxnLst>
                <a:cxn ang="0">
                  <a:pos x="T0" y="T1"/>
                </a:cxn>
                <a:cxn ang="0">
                  <a:pos x="T2" y="T3"/>
                </a:cxn>
                <a:cxn ang="0">
                  <a:pos x="T4" y="T5"/>
                </a:cxn>
                <a:cxn ang="0">
                  <a:pos x="T6" y="T7"/>
                </a:cxn>
                <a:cxn ang="0">
                  <a:pos x="T8" y="T9"/>
                </a:cxn>
              </a:cxnLst>
              <a:rect l="0" t="0" r="r" b="b"/>
              <a:pathLst>
                <a:path w="49" h="24">
                  <a:moveTo>
                    <a:pt x="6" y="0"/>
                  </a:moveTo>
                  <a:cubicBezTo>
                    <a:pt x="4" y="0"/>
                    <a:pt x="2" y="0"/>
                    <a:pt x="0" y="0"/>
                  </a:cubicBezTo>
                  <a:cubicBezTo>
                    <a:pt x="20" y="2"/>
                    <a:pt x="36" y="12"/>
                    <a:pt x="36" y="24"/>
                  </a:cubicBezTo>
                  <a:cubicBezTo>
                    <a:pt x="49" y="24"/>
                    <a:pt x="49" y="24"/>
                    <a:pt x="49" y="24"/>
                  </a:cubicBezTo>
                  <a:cubicBezTo>
                    <a:pt x="49" y="11"/>
                    <a:pt x="30" y="0"/>
                    <a:pt x="6" y="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5" name="Freeform 98">
              <a:extLst>
                <a:ext uri="{FF2B5EF4-FFF2-40B4-BE49-F238E27FC236}">
                  <a16:creationId xmlns:a16="http://schemas.microsoft.com/office/drawing/2014/main" id="{938EAA75-2AE5-36CD-585D-2EF3037158C2}"/>
                </a:ext>
              </a:extLst>
            </p:cNvPr>
            <p:cNvSpPr>
              <a:spLocks/>
            </p:cNvSpPr>
            <p:nvPr/>
          </p:nvSpPr>
          <p:spPr bwMode="auto">
            <a:xfrm>
              <a:off x="7452323" y="3714085"/>
              <a:ext cx="2946584" cy="178090"/>
            </a:xfrm>
            <a:custGeom>
              <a:avLst/>
              <a:gdLst>
                <a:gd name="T0" fmla="*/ 0 w 1428"/>
                <a:gd name="T1" fmla="*/ 86 h 86"/>
                <a:gd name="T2" fmla="*/ 714 w 1428"/>
                <a:gd name="T3" fmla="*/ 0 h 86"/>
                <a:gd name="T4" fmla="*/ 1428 w 1428"/>
                <a:gd name="T5" fmla="*/ 86 h 86"/>
                <a:gd name="T6" fmla="*/ 0 w 1428"/>
                <a:gd name="T7" fmla="*/ 86 h 86"/>
              </a:gdLst>
              <a:ahLst/>
              <a:cxnLst>
                <a:cxn ang="0">
                  <a:pos x="T0" y="T1"/>
                </a:cxn>
                <a:cxn ang="0">
                  <a:pos x="T2" y="T3"/>
                </a:cxn>
                <a:cxn ang="0">
                  <a:pos x="T4" y="T5"/>
                </a:cxn>
                <a:cxn ang="0">
                  <a:pos x="T6" y="T7"/>
                </a:cxn>
              </a:cxnLst>
              <a:rect l="0" t="0" r="r" b="b"/>
              <a:pathLst>
                <a:path w="1428" h="86">
                  <a:moveTo>
                    <a:pt x="0" y="86"/>
                  </a:moveTo>
                  <a:cubicBezTo>
                    <a:pt x="0" y="38"/>
                    <a:pt x="320" y="0"/>
                    <a:pt x="714" y="0"/>
                  </a:cubicBezTo>
                  <a:cubicBezTo>
                    <a:pt x="1108" y="0"/>
                    <a:pt x="1428" y="38"/>
                    <a:pt x="1428" y="86"/>
                  </a:cubicBezTo>
                  <a:cubicBezTo>
                    <a:pt x="0" y="86"/>
                    <a:pt x="0" y="86"/>
                    <a:pt x="0" y="86"/>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6" name="Rectangle 99">
              <a:extLst>
                <a:ext uri="{FF2B5EF4-FFF2-40B4-BE49-F238E27FC236}">
                  <a16:creationId xmlns:a16="http://schemas.microsoft.com/office/drawing/2014/main" id="{F6A7AE17-605B-B639-11F6-FFE2D17075AD}"/>
                </a:ext>
              </a:extLst>
            </p:cNvPr>
            <p:cNvSpPr>
              <a:spLocks noChangeArrowheads="1"/>
            </p:cNvSpPr>
            <p:nvPr/>
          </p:nvSpPr>
          <p:spPr bwMode="auto">
            <a:xfrm>
              <a:off x="7125823" y="3947492"/>
              <a:ext cx="515382" cy="14841"/>
            </a:xfrm>
            <a:prstGeom prst="rect">
              <a:avLst/>
            </a:prstGeom>
            <a:solidFill>
              <a:srgbClr val="6D6E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7" name="Rectangle 100">
              <a:extLst>
                <a:ext uri="{FF2B5EF4-FFF2-40B4-BE49-F238E27FC236}">
                  <a16:creationId xmlns:a16="http://schemas.microsoft.com/office/drawing/2014/main" id="{B8272619-49D4-A40A-4168-6897B217DA46}"/>
                </a:ext>
              </a:extLst>
            </p:cNvPr>
            <p:cNvSpPr>
              <a:spLocks noChangeArrowheads="1"/>
            </p:cNvSpPr>
            <p:nvPr/>
          </p:nvSpPr>
          <p:spPr bwMode="auto">
            <a:xfrm>
              <a:off x="7125823" y="3947492"/>
              <a:ext cx="515382" cy="1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8" name="Freeform 101">
              <a:extLst>
                <a:ext uri="{FF2B5EF4-FFF2-40B4-BE49-F238E27FC236}">
                  <a16:creationId xmlns:a16="http://schemas.microsoft.com/office/drawing/2014/main" id="{3111B21F-0405-138B-1893-C83BE783F8FB}"/>
                </a:ext>
              </a:extLst>
            </p:cNvPr>
            <p:cNvSpPr>
              <a:spLocks/>
            </p:cNvSpPr>
            <p:nvPr/>
          </p:nvSpPr>
          <p:spPr bwMode="auto">
            <a:xfrm>
              <a:off x="7123125" y="3900270"/>
              <a:ext cx="520779" cy="49920"/>
            </a:xfrm>
            <a:custGeom>
              <a:avLst/>
              <a:gdLst>
                <a:gd name="T0" fmla="*/ 248 w 252"/>
                <a:gd name="T1" fmla="*/ 21 h 24"/>
                <a:gd name="T2" fmla="*/ 248 w 252"/>
                <a:gd name="T3" fmla="*/ 24 h 24"/>
                <a:gd name="T4" fmla="*/ 5 w 252"/>
                <a:gd name="T5" fmla="*/ 24 h 24"/>
                <a:gd name="T6" fmla="*/ 4 w 252"/>
                <a:gd name="T7" fmla="*/ 21 h 24"/>
                <a:gd name="T8" fmla="*/ 40 w 252"/>
                <a:gd name="T9" fmla="*/ 3 h 24"/>
                <a:gd name="T10" fmla="*/ 53 w 252"/>
                <a:gd name="T11" fmla="*/ 0 h 24"/>
                <a:gd name="T12" fmla="*/ 199 w 252"/>
                <a:gd name="T13" fmla="*/ 0 h 24"/>
                <a:gd name="T14" fmla="*/ 212 w 252"/>
                <a:gd name="T15" fmla="*/ 3 h 24"/>
                <a:gd name="T16" fmla="*/ 248 w 252"/>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4">
                  <a:moveTo>
                    <a:pt x="248" y="21"/>
                  </a:moveTo>
                  <a:cubicBezTo>
                    <a:pt x="252" y="23"/>
                    <a:pt x="251" y="24"/>
                    <a:pt x="248" y="24"/>
                  </a:cubicBezTo>
                  <a:cubicBezTo>
                    <a:pt x="5" y="24"/>
                    <a:pt x="5" y="24"/>
                    <a:pt x="5" y="24"/>
                  </a:cubicBezTo>
                  <a:cubicBezTo>
                    <a:pt x="1" y="24"/>
                    <a:pt x="0" y="23"/>
                    <a:pt x="4" y="21"/>
                  </a:cubicBezTo>
                  <a:cubicBezTo>
                    <a:pt x="40" y="3"/>
                    <a:pt x="40" y="3"/>
                    <a:pt x="40" y="3"/>
                  </a:cubicBezTo>
                  <a:cubicBezTo>
                    <a:pt x="43" y="1"/>
                    <a:pt x="49" y="0"/>
                    <a:pt x="53" y="0"/>
                  </a:cubicBezTo>
                  <a:cubicBezTo>
                    <a:pt x="199" y="0"/>
                    <a:pt x="199" y="0"/>
                    <a:pt x="199" y="0"/>
                  </a:cubicBezTo>
                  <a:cubicBezTo>
                    <a:pt x="203" y="0"/>
                    <a:pt x="209" y="1"/>
                    <a:pt x="212" y="3"/>
                  </a:cubicBezTo>
                  <a:cubicBezTo>
                    <a:pt x="248" y="21"/>
                    <a:pt x="248" y="21"/>
                    <a:pt x="248" y="21"/>
                  </a:cubicBezTo>
                </a:path>
              </a:pathLst>
            </a:custGeom>
            <a:solidFill>
              <a:srgbClr val="D6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9" name="Freeform 102">
              <a:extLst>
                <a:ext uri="{FF2B5EF4-FFF2-40B4-BE49-F238E27FC236}">
                  <a16:creationId xmlns:a16="http://schemas.microsoft.com/office/drawing/2014/main" id="{0CE3B2FD-3A46-B3CF-1A7A-39EF1BF590F3}"/>
                </a:ext>
              </a:extLst>
            </p:cNvPr>
            <p:cNvSpPr>
              <a:spLocks/>
            </p:cNvSpPr>
            <p:nvPr/>
          </p:nvSpPr>
          <p:spPr bwMode="auto">
            <a:xfrm>
              <a:off x="7133919" y="3900270"/>
              <a:ext cx="507287" cy="49920"/>
            </a:xfrm>
            <a:custGeom>
              <a:avLst/>
              <a:gdLst>
                <a:gd name="T0" fmla="*/ 194 w 246"/>
                <a:gd name="T1" fmla="*/ 0 h 24"/>
                <a:gd name="T2" fmla="*/ 128 w 246"/>
                <a:gd name="T3" fmla="*/ 0 h 24"/>
                <a:gd name="T4" fmla="*/ 93 w 246"/>
                <a:gd name="T5" fmla="*/ 18 h 24"/>
                <a:gd name="T6" fmla="*/ 0 w 246"/>
                <a:gd name="T7" fmla="*/ 24 h 24"/>
                <a:gd name="T8" fmla="*/ 243 w 246"/>
                <a:gd name="T9" fmla="*/ 24 h 24"/>
                <a:gd name="T10" fmla="*/ 246 w 246"/>
                <a:gd name="T11" fmla="*/ 23 h 24"/>
                <a:gd name="T12" fmla="*/ 243 w 246"/>
                <a:gd name="T13" fmla="*/ 21 h 24"/>
                <a:gd name="T14" fmla="*/ 207 w 246"/>
                <a:gd name="T15" fmla="*/ 3 h 24"/>
                <a:gd name="T16" fmla="*/ 194 w 24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24">
                  <a:moveTo>
                    <a:pt x="194" y="0"/>
                  </a:moveTo>
                  <a:cubicBezTo>
                    <a:pt x="128" y="0"/>
                    <a:pt x="128" y="0"/>
                    <a:pt x="128" y="0"/>
                  </a:cubicBezTo>
                  <a:cubicBezTo>
                    <a:pt x="93" y="18"/>
                    <a:pt x="93" y="18"/>
                    <a:pt x="93" y="18"/>
                  </a:cubicBezTo>
                  <a:cubicBezTo>
                    <a:pt x="0" y="24"/>
                    <a:pt x="0" y="24"/>
                    <a:pt x="0" y="24"/>
                  </a:cubicBezTo>
                  <a:cubicBezTo>
                    <a:pt x="243" y="24"/>
                    <a:pt x="243" y="24"/>
                    <a:pt x="243" y="24"/>
                  </a:cubicBezTo>
                  <a:cubicBezTo>
                    <a:pt x="245" y="24"/>
                    <a:pt x="246" y="24"/>
                    <a:pt x="246" y="23"/>
                  </a:cubicBezTo>
                  <a:cubicBezTo>
                    <a:pt x="246" y="23"/>
                    <a:pt x="245" y="22"/>
                    <a:pt x="243" y="21"/>
                  </a:cubicBezTo>
                  <a:cubicBezTo>
                    <a:pt x="207" y="3"/>
                    <a:pt x="207" y="3"/>
                    <a:pt x="207" y="3"/>
                  </a:cubicBezTo>
                  <a:cubicBezTo>
                    <a:pt x="204" y="1"/>
                    <a:pt x="198" y="0"/>
                    <a:pt x="194" y="0"/>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0" name="Freeform 103">
              <a:extLst>
                <a:ext uri="{FF2B5EF4-FFF2-40B4-BE49-F238E27FC236}">
                  <a16:creationId xmlns:a16="http://schemas.microsoft.com/office/drawing/2014/main" id="{D9477C0A-F633-2045-E4A3-128C91BCDE43}"/>
                </a:ext>
              </a:extLst>
            </p:cNvPr>
            <p:cNvSpPr>
              <a:spLocks/>
            </p:cNvSpPr>
            <p:nvPr/>
          </p:nvSpPr>
          <p:spPr bwMode="auto">
            <a:xfrm>
              <a:off x="7121776" y="3575121"/>
              <a:ext cx="523477" cy="218565"/>
            </a:xfrm>
            <a:custGeom>
              <a:avLst/>
              <a:gdLst>
                <a:gd name="T0" fmla="*/ 253 w 254"/>
                <a:gd name="T1" fmla="*/ 99 h 106"/>
                <a:gd name="T2" fmla="*/ 249 w 254"/>
                <a:gd name="T3" fmla="*/ 106 h 106"/>
                <a:gd name="T4" fmla="*/ 6 w 254"/>
                <a:gd name="T5" fmla="*/ 106 h 106"/>
                <a:gd name="T6" fmla="*/ 1 w 254"/>
                <a:gd name="T7" fmla="*/ 99 h 106"/>
                <a:gd name="T8" fmla="*/ 44 w 254"/>
                <a:gd name="T9" fmla="*/ 6 h 106"/>
                <a:gd name="T10" fmla="*/ 54 w 254"/>
                <a:gd name="T11" fmla="*/ 0 h 106"/>
                <a:gd name="T12" fmla="*/ 200 w 254"/>
                <a:gd name="T13" fmla="*/ 0 h 106"/>
                <a:gd name="T14" fmla="*/ 210 w 254"/>
                <a:gd name="T15" fmla="*/ 6 h 106"/>
                <a:gd name="T16" fmla="*/ 253 w 254"/>
                <a:gd name="T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06">
                  <a:moveTo>
                    <a:pt x="253" y="99"/>
                  </a:moveTo>
                  <a:cubicBezTo>
                    <a:pt x="254" y="103"/>
                    <a:pt x="252" y="106"/>
                    <a:pt x="249" y="106"/>
                  </a:cubicBezTo>
                  <a:cubicBezTo>
                    <a:pt x="6" y="106"/>
                    <a:pt x="6" y="106"/>
                    <a:pt x="6" y="106"/>
                  </a:cubicBezTo>
                  <a:cubicBezTo>
                    <a:pt x="2" y="106"/>
                    <a:pt x="0" y="103"/>
                    <a:pt x="1" y="99"/>
                  </a:cubicBezTo>
                  <a:cubicBezTo>
                    <a:pt x="44" y="6"/>
                    <a:pt x="44" y="6"/>
                    <a:pt x="44" y="6"/>
                  </a:cubicBezTo>
                  <a:cubicBezTo>
                    <a:pt x="46" y="3"/>
                    <a:pt x="50" y="0"/>
                    <a:pt x="54" y="0"/>
                  </a:cubicBezTo>
                  <a:cubicBezTo>
                    <a:pt x="200" y="0"/>
                    <a:pt x="200" y="0"/>
                    <a:pt x="200" y="0"/>
                  </a:cubicBezTo>
                  <a:cubicBezTo>
                    <a:pt x="204" y="0"/>
                    <a:pt x="208" y="3"/>
                    <a:pt x="210" y="6"/>
                  </a:cubicBezTo>
                  <a:lnTo>
                    <a:pt x="253" y="99"/>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 name="Freeform 104">
              <a:extLst>
                <a:ext uri="{FF2B5EF4-FFF2-40B4-BE49-F238E27FC236}">
                  <a16:creationId xmlns:a16="http://schemas.microsoft.com/office/drawing/2014/main" id="{2916AAF5-A952-DBA6-E47A-ACCE926905B3}"/>
                </a:ext>
              </a:extLst>
            </p:cNvPr>
            <p:cNvSpPr>
              <a:spLocks/>
            </p:cNvSpPr>
            <p:nvPr/>
          </p:nvSpPr>
          <p:spPr bwMode="auto">
            <a:xfrm>
              <a:off x="7133919" y="3793686"/>
              <a:ext cx="501891" cy="20238"/>
            </a:xfrm>
            <a:custGeom>
              <a:avLst/>
              <a:gdLst>
                <a:gd name="T0" fmla="*/ 372 w 372"/>
                <a:gd name="T1" fmla="*/ 0 h 15"/>
                <a:gd name="T2" fmla="*/ 0 w 372"/>
                <a:gd name="T3" fmla="*/ 0 h 15"/>
                <a:gd name="T4" fmla="*/ 9 w 372"/>
                <a:gd name="T5" fmla="*/ 15 h 15"/>
                <a:gd name="T6" fmla="*/ 361 w 372"/>
                <a:gd name="T7" fmla="*/ 15 h 15"/>
                <a:gd name="T8" fmla="*/ 372 w 372"/>
                <a:gd name="T9" fmla="*/ 0 h 15"/>
              </a:gdLst>
              <a:ahLst/>
              <a:cxnLst>
                <a:cxn ang="0">
                  <a:pos x="T0" y="T1"/>
                </a:cxn>
                <a:cxn ang="0">
                  <a:pos x="T2" y="T3"/>
                </a:cxn>
                <a:cxn ang="0">
                  <a:pos x="T4" y="T5"/>
                </a:cxn>
                <a:cxn ang="0">
                  <a:pos x="T6" y="T7"/>
                </a:cxn>
                <a:cxn ang="0">
                  <a:pos x="T8" y="T9"/>
                </a:cxn>
              </a:cxnLst>
              <a:rect l="0" t="0" r="r" b="b"/>
              <a:pathLst>
                <a:path w="372" h="15">
                  <a:moveTo>
                    <a:pt x="372" y="0"/>
                  </a:moveTo>
                  <a:lnTo>
                    <a:pt x="0" y="0"/>
                  </a:lnTo>
                  <a:lnTo>
                    <a:pt x="9" y="15"/>
                  </a:lnTo>
                  <a:lnTo>
                    <a:pt x="361" y="15"/>
                  </a:lnTo>
                  <a:lnTo>
                    <a:pt x="372"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 name="Freeform 105">
              <a:extLst>
                <a:ext uri="{FF2B5EF4-FFF2-40B4-BE49-F238E27FC236}">
                  <a16:creationId xmlns:a16="http://schemas.microsoft.com/office/drawing/2014/main" id="{B3503018-8EBD-FB2B-2F22-50BCAE2FF301}"/>
                </a:ext>
              </a:extLst>
            </p:cNvPr>
            <p:cNvSpPr>
              <a:spLocks/>
            </p:cNvSpPr>
            <p:nvPr/>
          </p:nvSpPr>
          <p:spPr bwMode="auto">
            <a:xfrm>
              <a:off x="7390260" y="3634485"/>
              <a:ext cx="90395" cy="47221"/>
            </a:xfrm>
            <a:custGeom>
              <a:avLst/>
              <a:gdLst>
                <a:gd name="T0" fmla="*/ 0 w 67"/>
                <a:gd name="T1" fmla="*/ 35 h 35"/>
                <a:gd name="T2" fmla="*/ 67 w 67"/>
                <a:gd name="T3" fmla="*/ 35 h 35"/>
                <a:gd name="T4" fmla="*/ 59 w 67"/>
                <a:gd name="T5" fmla="*/ 0 h 35"/>
                <a:gd name="T6" fmla="*/ 0 w 67"/>
                <a:gd name="T7" fmla="*/ 0 h 35"/>
                <a:gd name="T8" fmla="*/ 0 w 67"/>
                <a:gd name="T9" fmla="*/ 35 h 35"/>
              </a:gdLst>
              <a:ahLst/>
              <a:cxnLst>
                <a:cxn ang="0">
                  <a:pos x="T0" y="T1"/>
                </a:cxn>
                <a:cxn ang="0">
                  <a:pos x="T2" y="T3"/>
                </a:cxn>
                <a:cxn ang="0">
                  <a:pos x="T4" y="T5"/>
                </a:cxn>
                <a:cxn ang="0">
                  <a:pos x="T6" y="T7"/>
                </a:cxn>
                <a:cxn ang="0">
                  <a:pos x="T8" y="T9"/>
                </a:cxn>
              </a:cxnLst>
              <a:rect l="0" t="0" r="r" b="b"/>
              <a:pathLst>
                <a:path w="67" h="35">
                  <a:moveTo>
                    <a:pt x="0" y="35"/>
                  </a:moveTo>
                  <a:lnTo>
                    <a:pt x="67" y="35"/>
                  </a:lnTo>
                  <a:lnTo>
                    <a:pt x="59" y="0"/>
                  </a:lnTo>
                  <a:lnTo>
                    <a:pt x="0" y="0"/>
                  </a:lnTo>
                  <a:lnTo>
                    <a:pt x="0"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3" name="Freeform 106">
              <a:extLst>
                <a:ext uri="{FF2B5EF4-FFF2-40B4-BE49-F238E27FC236}">
                  <a16:creationId xmlns:a16="http://schemas.microsoft.com/office/drawing/2014/main" id="{4F3FEB81-7818-47DD-60BD-2BEE6CBF805E}"/>
                </a:ext>
              </a:extLst>
            </p:cNvPr>
            <p:cNvSpPr>
              <a:spLocks/>
            </p:cNvSpPr>
            <p:nvPr/>
          </p:nvSpPr>
          <p:spPr bwMode="auto">
            <a:xfrm>
              <a:off x="7289073" y="3634485"/>
              <a:ext cx="89045" cy="47221"/>
            </a:xfrm>
            <a:custGeom>
              <a:avLst/>
              <a:gdLst>
                <a:gd name="T0" fmla="*/ 66 w 66"/>
                <a:gd name="T1" fmla="*/ 35 h 35"/>
                <a:gd name="T2" fmla="*/ 66 w 66"/>
                <a:gd name="T3" fmla="*/ 0 h 35"/>
                <a:gd name="T4" fmla="*/ 7 w 66"/>
                <a:gd name="T5" fmla="*/ 0 h 35"/>
                <a:gd name="T6" fmla="*/ 0 w 66"/>
                <a:gd name="T7" fmla="*/ 35 h 35"/>
                <a:gd name="T8" fmla="*/ 66 w 66"/>
                <a:gd name="T9" fmla="*/ 35 h 35"/>
              </a:gdLst>
              <a:ahLst/>
              <a:cxnLst>
                <a:cxn ang="0">
                  <a:pos x="T0" y="T1"/>
                </a:cxn>
                <a:cxn ang="0">
                  <a:pos x="T2" y="T3"/>
                </a:cxn>
                <a:cxn ang="0">
                  <a:pos x="T4" y="T5"/>
                </a:cxn>
                <a:cxn ang="0">
                  <a:pos x="T6" y="T7"/>
                </a:cxn>
                <a:cxn ang="0">
                  <a:pos x="T8" y="T9"/>
                </a:cxn>
              </a:cxnLst>
              <a:rect l="0" t="0" r="r" b="b"/>
              <a:pathLst>
                <a:path w="66" h="35">
                  <a:moveTo>
                    <a:pt x="66" y="35"/>
                  </a:moveTo>
                  <a:lnTo>
                    <a:pt x="66" y="0"/>
                  </a:lnTo>
                  <a:lnTo>
                    <a:pt x="7" y="0"/>
                  </a:lnTo>
                  <a:lnTo>
                    <a:pt x="0" y="35"/>
                  </a:lnTo>
                  <a:lnTo>
                    <a:pt x="6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4" name="Freeform 107">
              <a:extLst>
                <a:ext uri="{FF2B5EF4-FFF2-40B4-BE49-F238E27FC236}">
                  <a16:creationId xmlns:a16="http://schemas.microsoft.com/office/drawing/2014/main" id="{2F4E70BC-6AF5-2C68-BAD3-818F6829828D}"/>
                </a:ext>
              </a:extLst>
            </p:cNvPr>
            <p:cNvSpPr>
              <a:spLocks/>
            </p:cNvSpPr>
            <p:nvPr/>
          </p:nvSpPr>
          <p:spPr bwMode="auto">
            <a:xfrm>
              <a:off x="7390260" y="3587263"/>
              <a:ext cx="75553" cy="35078"/>
            </a:xfrm>
            <a:custGeom>
              <a:avLst/>
              <a:gdLst>
                <a:gd name="T0" fmla="*/ 0 w 56"/>
                <a:gd name="T1" fmla="*/ 26 h 26"/>
                <a:gd name="T2" fmla="*/ 56 w 56"/>
                <a:gd name="T3" fmla="*/ 26 h 26"/>
                <a:gd name="T4" fmla="*/ 52 w 56"/>
                <a:gd name="T5" fmla="*/ 0 h 26"/>
                <a:gd name="T6" fmla="*/ 0 w 56"/>
                <a:gd name="T7" fmla="*/ 0 h 26"/>
                <a:gd name="T8" fmla="*/ 0 w 56"/>
                <a:gd name="T9" fmla="*/ 26 h 26"/>
              </a:gdLst>
              <a:ahLst/>
              <a:cxnLst>
                <a:cxn ang="0">
                  <a:pos x="T0" y="T1"/>
                </a:cxn>
                <a:cxn ang="0">
                  <a:pos x="T2" y="T3"/>
                </a:cxn>
                <a:cxn ang="0">
                  <a:pos x="T4" y="T5"/>
                </a:cxn>
                <a:cxn ang="0">
                  <a:pos x="T6" y="T7"/>
                </a:cxn>
                <a:cxn ang="0">
                  <a:pos x="T8" y="T9"/>
                </a:cxn>
              </a:cxnLst>
              <a:rect l="0" t="0" r="r" b="b"/>
              <a:pathLst>
                <a:path w="56" h="26">
                  <a:moveTo>
                    <a:pt x="0" y="26"/>
                  </a:moveTo>
                  <a:lnTo>
                    <a:pt x="56" y="26"/>
                  </a:lnTo>
                  <a:lnTo>
                    <a:pt x="52" y="0"/>
                  </a:lnTo>
                  <a:lnTo>
                    <a:pt x="0" y="0"/>
                  </a:lnTo>
                  <a:lnTo>
                    <a:pt x="0"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5" name="Freeform 108">
              <a:extLst>
                <a:ext uri="{FF2B5EF4-FFF2-40B4-BE49-F238E27FC236}">
                  <a16:creationId xmlns:a16="http://schemas.microsoft.com/office/drawing/2014/main" id="{581C1320-C6ED-63A8-15F2-B1D8FA27C477}"/>
                </a:ext>
              </a:extLst>
            </p:cNvPr>
            <p:cNvSpPr>
              <a:spLocks/>
            </p:cNvSpPr>
            <p:nvPr/>
          </p:nvSpPr>
          <p:spPr bwMode="auto">
            <a:xfrm>
              <a:off x="7272882" y="3693848"/>
              <a:ext cx="105235" cy="68808"/>
            </a:xfrm>
            <a:custGeom>
              <a:avLst/>
              <a:gdLst>
                <a:gd name="T0" fmla="*/ 78 w 78"/>
                <a:gd name="T1" fmla="*/ 51 h 51"/>
                <a:gd name="T2" fmla="*/ 78 w 78"/>
                <a:gd name="T3" fmla="*/ 0 h 51"/>
                <a:gd name="T4" fmla="*/ 10 w 78"/>
                <a:gd name="T5" fmla="*/ 0 h 51"/>
                <a:gd name="T6" fmla="*/ 0 w 78"/>
                <a:gd name="T7" fmla="*/ 51 h 51"/>
                <a:gd name="T8" fmla="*/ 78 w 78"/>
                <a:gd name="T9" fmla="*/ 51 h 51"/>
              </a:gdLst>
              <a:ahLst/>
              <a:cxnLst>
                <a:cxn ang="0">
                  <a:pos x="T0" y="T1"/>
                </a:cxn>
                <a:cxn ang="0">
                  <a:pos x="T2" y="T3"/>
                </a:cxn>
                <a:cxn ang="0">
                  <a:pos x="T4" y="T5"/>
                </a:cxn>
                <a:cxn ang="0">
                  <a:pos x="T6" y="T7"/>
                </a:cxn>
                <a:cxn ang="0">
                  <a:pos x="T8" y="T9"/>
                </a:cxn>
              </a:cxnLst>
              <a:rect l="0" t="0" r="r" b="b"/>
              <a:pathLst>
                <a:path w="78" h="51">
                  <a:moveTo>
                    <a:pt x="78" y="51"/>
                  </a:moveTo>
                  <a:lnTo>
                    <a:pt x="78" y="0"/>
                  </a:lnTo>
                  <a:lnTo>
                    <a:pt x="10" y="0"/>
                  </a:lnTo>
                  <a:lnTo>
                    <a:pt x="0" y="51"/>
                  </a:lnTo>
                  <a:lnTo>
                    <a:pt x="78" y="51"/>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6" name="Freeform 109">
              <a:extLst>
                <a:ext uri="{FF2B5EF4-FFF2-40B4-BE49-F238E27FC236}">
                  <a16:creationId xmlns:a16="http://schemas.microsoft.com/office/drawing/2014/main" id="{8C56D9CB-346E-79A5-4A34-EF4EB3653F11}"/>
                </a:ext>
              </a:extLst>
            </p:cNvPr>
            <p:cNvSpPr>
              <a:spLocks/>
            </p:cNvSpPr>
            <p:nvPr/>
          </p:nvSpPr>
          <p:spPr bwMode="auto">
            <a:xfrm>
              <a:off x="7189234" y="3634485"/>
              <a:ext cx="97140" cy="47221"/>
            </a:xfrm>
            <a:custGeom>
              <a:avLst/>
              <a:gdLst>
                <a:gd name="T0" fmla="*/ 17 w 72"/>
                <a:gd name="T1" fmla="*/ 0 h 35"/>
                <a:gd name="T2" fmla="*/ 0 w 72"/>
                <a:gd name="T3" fmla="*/ 35 h 35"/>
                <a:gd name="T4" fmla="*/ 65 w 72"/>
                <a:gd name="T5" fmla="*/ 35 h 35"/>
                <a:gd name="T6" fmla="*/ 72 w 72"/>
                <a:gd name="T7" fmla="*/ 0 h 35"/>
                <a:gd name="T8" fmla="*/ 17 w 72"/>
                <a:gd name="T9" fmla="*/ 0 h 35"/>
              </a:gdLst>
              <a:ahLst/>
              <a:cxnLst>
                <a:cxn ang="0">
                  <a:pos x="T0" y="T1"/>
                </a:cxn>
                <a:cxn ang="0">
                  <a:pos x="T2" y="T3"/>
                </a:cxn>
                <a:cxn ang="0">
                  <a:pos x="T4" y="T5"/>
                </a:cxn>
                <a:cxn ang="0">
                  <a:pos x="T6" y="T7"/>
                </a:cxn>
                <a:cxn ang="0">
                  <a:pos x="T8" y="T9"/>
                </a:cxn>
              </a:cxnLst>
              <a:rect l="0" t="0" r="r" b="b"/>
              <a:pathLst>
                <a:path w="72" h="35">
                  <a:moveTo>
                    <a:pt x="17" y="0"/>
                  </a:moveTo>
                  <a:lnTo>
                    <a:pt x="0" y="35"/>
                  </a:lnTo>
                  <a:lnTo>
                    <a:pt x="65" y="35"/>
                  </a:lnTo>
                  <a:lnTo>
                    <a:pt x="72" y="0"/>
                  </a:lnTo>
                  <a:lnTo>
                    <a:pt x="1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7" name="Freeform 110">
              <a:extLst>
                <a:ext uri="{FF2B5EF4-FFF2-40B4-BE49-F238E27FC236}">
                  <a16:creationId xmlns:a16="http://schemas.microsoft.com/office/drawing/2014/main" id="{0990691F-BC8C-4942-E1D0-FD62227AB036}"/>
                </a:ext>
              </a:extLst>
            </p:cNvPr>
            <p:cNvSpPr>
              <a:spLocks/>
            </p:cNvSpPr>
            <p:nvPr/>
          </p:nvSpPr>
          <p:spPr bwMode="auto">
            <a:xfrm>
              <a:off x="7301216" y="3587263"/>
              <a:ext cx="76903" cy="35078"/>
            </a:xfrm>
            <a:custGeom>
              <a:avLst/>
              <a:gdLst>
                <a:gd name="T0" fmla="*/ 57 w 57"/>
                <a:gd name="T1" fmla="*/ 0 h 26"/>
                <a:gd name="T2" fmla="*/ 6 w 57"/>
                <a:gd name="T3" fmla="*/ 0 h 26"/>
                <a:gd name="T4" fmla="*/ 0 w 57"/>
                <a:gd name="T5" fmla="*/ 26 h 26"/>
                <a:gd name="T6" fmla="*/ 57 w 57"/>
                <a:gd name="T7" fmla="*/ 26 h 26"/>
                <a:gd name="T8" fmla="*/ 57 w 57"/>
                <a:gd name="T9" fmla="*/ 0 h 26"/>
              </a:gdLst>
              <a:ahLst/>
              <a:cxnLst>
                <a:cxn ang="0">
                  <a:pos x="T0" y="T1"/>
                </a:cxn>
                <a:cxn ang="0">
                  <a:pos x="T2" y="T3"/>
                </a:cxn>
                <a:cxn ang="0">
                  <a:pos x="T4" y="T5"/>
                </a:cxn>
                <a:cxn ang="0">
                  <a:pos x="T6" y="T7"/>
                </a:cxn>
                <a:cxn ang="0">
                  <a:pos x="T8" y="T9"/>
                </a:cxn>
              </a:cxnLst>
              <a:rect l="0" t="0" r="r" b="b"/>
              <a:pathLst>
                <a:path w="57" h="26">
                  <a:moveTo>
                    <a:pt x="57" y="0"/>
                  </a:moveTo>
                  <a:lnTo>
                    <a:pt x="6" y="0"/>
                  </a:lnTo>
                  <a:lnTo>
                    <a:pt x="0" y="26"/>
                  </a:lnTo>
                  <a:lnTo>
                    <a:pt x="57" y="26"/>
                  </a:lnTo>
                  <a:lnTo>
                    <a:pt x="57"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8" name="Freeform 111">
              <a:extLst>
                <a:ext uri="{FF2B5EF4-FFF2-40B4-BE49-F238E27FC236}">
                  <a16:creationId xmlns:a16="http://schemas.microsoft.com/office/drawing/2014/main" id="{210272A2-8C23-707B-AB5F-358C28E492F5}"/>
                </a:ext>
              </a:extLst>
            </p:cNvPr>
            <p:cNvSpPr>
              <a:spLocks/>
            </p:cNvSpPr>
            <p:nvPr/>
          </p:nvSpPr>
          <p:spPr bwMode="auto">
            <a:xfrm>
              <a:off x="7216218" y="3587263"/>
              <a:ext cx="80950" cy="35078"/>
            </a:xfrm>
            <a:custGeom>
              <a:avLst/>
              <a:gdLst>
                <a:gd name="T0" fmla="*/ 54 w 60"/>
                <a:gd name="T1" fmla="*/ 26 h 26"/>
                <a:gd name="T2" fmla="*/ 60 w 60"/>
                <a:gd name="T3" fmla="*/ 0 h 26"/>
                <a:gd name="T4" fmla="*/ 11 w 60"/>
                <a:gd name="T5" fmla="*/ 0 h 26"/>
                <a:gd name="T6" fmla="*/ 0 w 60"/>
                <a:gd name="T7" fmla="*/ 26 h 26"/>
                <a:gd name="T8" fmla="*/ 54 w 60"/>
                <a:gd name="T9" fmla="*/ 26 h 26"/>
              </a:gdLst>
              <a:ahLst/>
              <a:cxnLst>
                <a:cxn ang="0">
                  <a:pos x="T0" y="T1"/>
                </a:cxn>
                <a:cxn ang="0">
                  <a:pos x="T2" y="T3"/>
                </a:cxn>
                <a:cxn ang="0">
                  <a:pos x="T4" y="T5"/>
                </a:cxn>
                <a:cxn ang="0">
                  <a:pos x="T6" y="T7"/>
                </a:cxn>
                <a:cxn ang="0">
                  <a:pos x="T8" y="T9"/>
                </a:cxn>
              </a:cxnLst>
              <a:rect l="0" t="0" r="r" b="b"/>
              <a:pathLst>
                <a:path w="60" h="26">
                  <a:moveTo>
                    <a:pt x="54" y="26"/>
                  </a:moveTo>
                  <a:lnTo>
                    <a:pt x="60" y="0"/>
                  </a:lnTo>
                  <a:lnTo>
                    <a:pt x="11" y="0"/>
                  </a:lnTo>
                  <a:lnTo>
                    <a:pt x="0" y="26"/>
                  </a:lnTo>
                  <a:lnTo>
                    <a:pt x="54"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9" name="Freeform 112">
              <a:extLst>
                <a:ext uri="{FF2B5EF4-FFF2-40B4-BE49-F238E27FC236}">
                  <a16:creationId xmlns:a16="http://schemas.microsoft.com/office/drawing/2014/main" id="{9158E0C6-B97F-135E-1140-2590AEFE7ED7}"/>
                </a:ext>
              </a:extLst>
            </p:cNvPr>
            <p:cNvSpPr>
              <a:spLocks/>
            </p:cNvSpPr>
            <p:nvPr/>
          </p:nvSpPr>
          <p:spPr bwMode="auto">
            <a:xfrm>
              <a:off x="7390260" y="3693848"/>
              <a:ext cx="106585" cy="68808"/>
            </a:xfrm>
            <a:custGeom>
              <a:avLst/>
              <a:gdLst>
                <a:gd name="T0" fmla="*/ 69 w 79"/>
                <a:gd name="T1" fmla="*/ 0 h 51"/>
                <a:gd name="T2" fmla="*/ 0 w 79"/>
                <a:gd name="T3" fmla="*/ 0 h 51"/>
                <a:gd name="T4" fmla="*/ 0 w 79"/>
                <a:gd name="T5" fmla="*/ 51 h 51"/>
                <a:gd name="T6" fmla="*/ 79 w 79"/>
                <a:gd name="T7" fmla="*/ 51 h 51"/>
                <a:gd name="T8" fmla="*/ 69 w 79"/>
                <a:gd name="T9" fmla="*/ 0 h 51"/>
              </a:gdLst>
              <a:ahLst/>
              <a:cxnLst>
                <a:cxn ang="0">
                  <a:pos x="T0" y="T1"/>
                </a:cxn>
                <a:cxn ang="0">
                  <a:pos x="T2" y="T3"/>
                </a:cxn>
                <a:cxn ang="0">
                  <a:pos x="T4" y="T5"/>
                </a:cxn>
                <a:cxn ang="0">
                  <a:pos x="T6" y="T7"/>
                </a:cxn>
                <a:cxn ang="0">
                  <a:pos x="T8" y="T9"/>
                </a:cxn>
              </a:cxnLst>
              <a:rect l="0" t="0" r="r" b="b"/>
              <a:pathLst>
                <a:path w="79" h="51">
                  <a:moveTo>
                    <a:pt x="69" y="0"/>
                  </a:moveTo>
                  <a:lnTo>
                    <a:pt x="0" y="0"/>
                  </a:lnTo>
                  <a:lnTo>
                    <a:pt x="0" y="51"/>
                  </a:lnTo>
                  <a:lnTo>
                    <a:pt x="79" y="51"/>
                  </a:lnTo>
                  <a:lnTo>
                    <a:pt x="6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0" name="Freeform 113">
              <a:extLst>
                <a:ext uri="{FF2B5EF4-FFF2-40B4-BE49-F238E27FC236}">
                  <a16:creationId xmlns:a16="http://schemas.microsoft.com/office/drawing/2014/main" id="{12D16965-8139-2803-F443-64C045F55341}"/>
                </a:ext>
              </a:extLst>
            </p:cNvPr>
            <p:cNvSpPr>
              <a:spLocks/>
            </p:cNvSpPr>
            <p:nvPr/>
          </p:nvSpPr>
          <p:spPr bwMode="auto">
            <a:xfrm>
              <a:off x="7472560" y="3587263"/>
              <a:ext cx="78252" cy="35078"/>
            </a:xfrm>
            <a:custGeom>
              <a:avLst/>
              <a:gdLst>
                <a:gd name="T0" fmla="*/ 5 w 58"/>
                <a:gd name="T1" fmla="*/ 26 h 26"/>
                <a:gd name="T2" fmla="*/ 58 w 58"/>
                <a:gd name="T3" fmla="*/ 26 h 26"/>
                <a:gd name="T4" fmla="*/ 47 w 58"/>
                <a:gd name="T5" fmla="*/ 0 h 26"/>
                <a:gd name="T6" fmla="*/ 0 w 58"/>
                <a:gd name="T7" fmla="*/ 0 h 26"/>
                <a:gd name="T8" fmla="*/ 5 w 58"/>
                <a:gd name="T9" fmla="*/ 26 h 26"/>
              </a:gdLst>
              <a:ahLst/>
              <a:cxnLst>
                <a:cxn ang="0">
                  <a:pos x="T0" y="T1"/>
                </a:cxn>
                <a:cxn ang="0">
                  <a:pos x="T2" y="T3"/>
                </a:cxn>
                <a:cxn ang="0">
                  <a:pos x="T4" y="T5"/>
                </a:cxn>
                <a:cxn ang="0">
                  <a:pos x="T6" y="T7"/>
                </a:cxn>
                <a:cxn ang="0">
                  <a:pos x="T8" y="T9"/>
                </a:cxn>
              </a:cxnLst>
              <a:rect l="0" t="0" r="r" b="b"/>
              <a:pathLst>
                <a:path w="58" h="26">
                  <a:moveTo>
                    <a:pt x="5" y="26"/>
                  </a:moveTo>
                  <a:lnTo>
                    <a:pt x="58" y="26"/>
                  </a:lnTo>
                  <a:lnTo>
                    <a:pt x="47" y="0"/>
                  </a:lnTo>
                  <a:lnTo>
                    <a:pt x="0" y="0"/>
                  </a:lnTo>
                  <a:lnTo>
                    <a:pt x="5" y="26"/>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1" name="Freeform 114">
              <a:extLst>
                <a:ext uri="{FF2B5EF4-FFF2-40B4-BE49-F238E27FC236}">
                  <a16:creationId xmlns:a16="http://schemas.microsoft.com/office/drawing/2014/main" id="{C2529650-A4A1-C0D9-8190-0A45C8BBEB4B}"/>
                </a:ext>
              </a:extLst>
            </p:cNvPr>
            <p:cNvSpPr>
              <a:spLocks/>
            </p:cNvSpPr>
            <p:nvPr/>
          </p:nvSpPr>
          <p:spPr bwMode="auto">
            <a:xfrm>
              <a:off x="7154155" y="3693848"/>
              <a:ext cx="120076" cy="68808"/>
            </a:xfrm>
            <a:custGeom>
              <a:avLst/>
              <a:gdLst>
                <a:gd name="T0" fmla="*/ 89 w 89"/>
                <a:gd name="T1" fmla="*/ 0 h 51"/>
                <a:gd name="T2" fmla="*/ 23 w 89"/>
                <a:gd name="T3" fmla="*/ 0 h 51"/>
                <a:gd name="T4" fmla="*/ 0 w 89"/>
                <a:gd name="T5" fmla="*/ 51 h 51"/>
                <a:gd name="T6" fmla="*/ 78 w 89"/>
                <a:gd name="T7" fmla="*/ 51 h 51"/>
                <a:gd name="T8" fmla="*/ 89 w 89"/>
                <a:gd name="T9" fmla="*/ 0 h 51"/>
              </a:gdLst>
              <a:ahLst/>
              <a:cxnLst>
                <a:cxn ang="0">
                  <a:pos x="T0" y="T1"/>
                </a:cxn>
                <a:cxn ang="0">
                  <a:pos x="T2" y="T3"/>
                </a:cxn>
                <a:cxn ang="0">
                  <a:pos x="T4" y="T5"/>
                </a:cxn>
                <a:cxn ang="0">
                  <a:pos x="T6" y="T7"/>
                </a:cxn>
                <a:cxn ang="0">
                  <a:pos x="T8" y="T9"/>
                </a:cxn>
              </a:cxnLst>
              <a:rect l="0" t="0" r="r" b="b"/>
              <a:pathLst>
                <a:path w="89" h="51">
                  <a:moveTo>
                    <a:pt x="89" y="0"/>
                  </a:moveTo>
                  <a:lnTo>
                    <a:pt x="23" y="0"/>
                  </a:lnTo>
                  <a:lnTo>
                    <a:pt x="0" y="51"/>
                  </a:lnTo>
                  <a:lnTo>
                    <a:pt x="78" y="51"/>
                  </a:lnTo>
                  <a:lnTo>
                    <a:pt x="89"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2" name="Freeform 115">
              <a:extLst>
                <a:ext uri="{FF2B5EF4-FFF2-40B4-BE49-F238E27FC236}">
                  <a16:creationId xmlns:a16="http://schemas.microsoft.com/office/drawing/2014/main" id="{1AD385CC-4132-4291-AB82-DCD7D6858F0B}"/>
                </a:ext>
              </a:extLst>
            </p:cNvPr>
            <p:cNvSpPr>
              <a:spLocks/>
            </p:cNvSpPr>
            <p:nvPr/>
          </p:nvSpPr>
          <p:spPr bwMode="auto">
            <a:xfrm>
              <a:off x="7483353" y="3634485"/>
              <a:ext cx="94442" cy="47221"/>
            </a:xfrm>
            <a:custGeom>
              <a:avLst/>
              <a:gdLst>
                <a:gd name="T0" fmla="*/ 6 w 70"/>
                <a:gd name="T1" fmla="*/ 35 h 35"/>
                <a:gd name="T2" fmla="*/ 70 w 70"/>
                <a:gd name="T3" fmla="*/ 35 h 35"/>
                <a:gd name="T4" fmla="*/ 53 w 70"/>
                <a:gd name="T5" fmla="*/ 0 h 35"/>
                <a:gd name="T6" fmla="*/ 0 w 70"/>
                <a:gd name="T7" fmla="*/ 0 h 35"/>
                <a:gd name="T8" fmla="*/ 6 w 70"/>
                <a:gd name="T9" fmla="*/ 35 h 35"/>
              </a:gdLst>
              <a:ahLst/>
              <a:cxnLst>
                <a:cxn ang="0">
                  <a:pos x="T0" y="T1"/>
                </a:cxn>
                <a:cxn ang="0">
                  <a:pos x="T2" y="T3"/>
                </a:cxn>
                <a:cxn ang="0">
                  <a:pos x="T4" y="T5"/>
                </a:cxn>
                <a:cxn ang="0">
                  <a:pos x="T6" y="T7"/>
                </a:cxn>
                <a:cxn ang="0">
                  <a:pos x="T8" y="T9"/>
                </a:cxn>
              </a:cxnLst>
              <a:rect l="0" t="0" r="r" b="b"/>
              <a:pathLst>
                <a:path w="70" h="35">
                  <a:moveTo>
                    <a:pt x="6" y="35"/>
                  </a:moveTo>
                  <a:lnTo>
                    <a:pt x="70" y="35"/>
                  </a:lnTo>
                  <a:lnTo>
                    <a:pt x="53" y="0"/>
                  </a:lnTo>
                  <a:lnTo>
                    <a:pt x="0" y="0"/>
                  </a:lnTo>
                  <a:lnTo>
                    <a:pt x="6" y="3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3" name="Freeform 116">
              <a:extLst>
                <a:ext uri="{FF2B5EF4-FFF2-40B4-BE49-F238E27FC236}">
                  <a16:creationId xmlns:a16="http://schemas.microsoft.com/office/drawing/2014/main" id="{2205F9FE-6E29-7B50-0DE6-52A2C9CC13F1}"/>
                </a:ext>
              </a:extLst>
            </p:cNvPr>
            <p:cNvSpPr>
              <a:spLocks/>
            </p:cNvSpPr>
            <p:nvPr/>
          </p:nvSpPr>
          <p:spPr bwMode="auto">
            <a:xfrm>
              <a:off x="7495496" y="3693848"/>
              <a:ext cx="117378" cy="68808"/>
            </a:xfrm>
            <a:custGeom>
              <a:avLst/>
              <a:gdLst>
                <a:gd name="T0" fmla="*/ 64 w 87"/>
                <a:gd name="T1" fmla="*/ 0 h 51"/>
                <a:gd name="T2" fmla="*/ 0 w 87"/>
                <a:gd name="T3" fmla="*/ 0 h 51"/>
                <a:gd name="T4" fmla="*/ 10 w 87"/>
                <a:gd name="T5" fmla="*/ 51 h 51"/>
                <a:gd name="T6" fmla="*/ 87 w 87"/>
                <a:gd name="T7" fmla="*/ 51 h 51"/>
                <a:gd name="T8" fmla="*/ 64 w 87"/>
                <a:gd name="T9" fmla="*/ 0 h 51"/>
              </a:gdLst>
              <a:ahLst/>
              <a:cxnLst>
                <a:cxn ang="0">
                  <a:pos x="T0" y="T1"/>
                </a:cxn>
                <a:cxn ang="0">
                  <a:pos x="T2" y="T3"/>
                </a:cxn>
                <a:cxn ang="0">
                  <a:pos x="T4" y="T5"/>
                </a:cxn>
                <a:cxn ang="0">
                  <a:pos x="T6" y="T7"/>
                </a:cxn>
                <a:cxn ang="0">
                  <a:pos x="T8" y="T9"/>
                </a:cxn>
              </a:cxnLst>
              <a:rect l="0" t="0" r="r" b="b"/>
              <a:pathLst>
                <a:path w="87" h="51">
                  <a:moveTo>
                    <a:pt x="64" y="0"/>
                  </a:moveTo>
                  <a:lnTo>
                    <a:pt x="0" y="0"/>
                  </a:lnTo>
                  <a:lnTo>
                    <a:pt x="10" y="51"/>
                  </a:lnTo>
                  <a:lnTo>
                    <a:pt x="87" y="51"/>
                  </a:lnTo>
                  <a:lnTo>
                    <a:pt x="64" y="0"/>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4" name="Freeform 117">
              <a:extLst>
                <a:ext uri="{FF2B5EF4-FFF2-40B4-BE49-F238E27FC236}">
                  <a16:creationId xmlns:a16="http://schemas.microsoft.com/office/drawing/2014/main" id="{5732783F-6E74-1CEF-D738-60DF0ED57D57}"/>
                </a:ext>
              </a:extLst>
            </p:cNvPr>
            <p:cNvSpPr>
              <a:spLocks/>
            </p:cNvSpPr>
            <p:nvPr/>
          </p:nvSpPr>
          <p:spPr bwMode="auto">
            <a:xfrm>
              <a:off x="7325501" y="3803130"/>
              <a:ext cx="111981" cy="134917"/>
            </a:xfrm>
            <a:custGeom>
              <a:avLst/>
              <a:gdLst>
                <a:gd name="T0" fmla="*/ 83 w 83"/>
                <a:gd name="T1" fmla="*/ 100 h 100"/>
                <a:gd name="T2" fmla="*/ 0 w 83"/>
                <a:gd name="T3" fmla="*/ 100 h 100"/>
                <a:gd name="T4" fmla="*/ 16 w 83"/>
                <a:gd name="T5" fmla="*/ 0 h 100"/>
                <a:gd name="T6" fmla="*/ 69 w 83"/>
                <a:gd name="T7" fmla="*/ 0 h 100"/>
                <a:gd name="T8" fmla="*/ 83 w 83"/>
                <a:gd name="T9" fmla="*/ 100 h 100"/>
              </a:gdLst>
              <a:ahLst/>
              <a:cxnLst>
                <a:cxn ang="0">
                  <a:pos x="T0" y="T1"/>
                </a:cxn>
                <a:cxn ang="0">
                  <a:pos x="T2" y="T3"/>
                </a:cxn>
                <a:cxn ang="0">
                  <a:pos x="T4" y="T5"/>
                </a:cxn>
                <a:cxn ang="0">
                  <a:pos x="T6" y="T7"/>
                </a:cxn>
                <a:cxn ang="0">
                  <a:pos x="T8" y="T9"/>
                </a:cxn>
              </a:cxnLst>
              <a:rect l="0" t="0" r="r" b="b"/>
              <a:pathLst>
                <a:path w="83" h="100">
                  <a:moveTo>
                    <a:pt x="83" y="100"/>
                  </a:moveTo>
                  <a:lnTo>
                    <a:pt x="0" y="100"/>
                  </a:lnTo>
                  <a:lnTo>
                    <a:pt x="16" y="0"/>
                  </a:lnTo>
                  <a:lnTo>
                    <a:pt x="69" y="0"/>
                  </a:lnTo>
                  <a:lnTo>
                    <a:pt x="83" y="10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5" name="Freeform 118">
              <a:extLst>
                <a:ext uri="{FF2B5EF4-FFF2-40B4-BE49-F238E27FC236}">
                  <a16:creationId xmlns:a16="http://schemas.microsoft.com/office/drawing/2014/main" id="{EEE85CE0-AF69-8D17-FD98-14BD1859C6FC}"/>
                </a:ext>
              </a:extLst>
            </p:cNvPr>
            <p:cNvSpPr>
              <a:spLocks/>
            </p:cNvSpPr>
            <p:nvPr/>
          </p:nvSpPr>
          <p:spPr bwMode="auto">
            <a:xfrm>
              <a:off x="7399705" y="3803130"/>
              <a:ext cx="37777" cy="134917"/>
            </a:xfrm>
            <a:custGeom>
              <a:avLst/>
              <a:gdLst>
                <a:gd name="T0" fmla="*/ 14 w 28"/>
                <a:gd name="T1" fmla="*/ 0 h 100"/>
                <a:gd name="T2" fmla="*/ 0 w 28"/>
                <a:gd name="T3" fmla="*/ 0 h 100"/>
                <a:gd name="T4" fmla="*/ 14 w 28"/>
                <a:gd name="T5" fmla="*/ 100 h 100"/>
                <a:gd name="T6" fmla="*/ 28 w 28"/>
                <a:gd name="T7" fmla="*/ 100 h 100"/>
                <a:gd name="T8" fmla="*/ 14 w 28"/>
                <a:gd name="T9" fmla="*/ 0 h 100"/>
              </a:gdLst>
              <a:ahLst/>
              <a:cxnLst>
                <a:cxn ang="0">
                  <a:pos x="T0" y="T1"/>
                </a:cxn>
                <a:cxn ang="0">
                  <a:pos x="T2" y="T3"/>
                </a:cxn>
                <a:cxn ang="0">
                  <a:pos x="T4" y="T5"/>
                </a:cxn>
                <a:cxn ang="0">
                  <a:pos x="T6" y="T7"/>
                </a:cxn>
                <a:cxn ang="0">
                  <a:pos x="T8" y="T9"/>
                </a:cxn>
              </a:cxnLst>
              <a:rect l="0" t="0" r="r" b="b"/>
              <a:pathLst>
                <a:path w="28" h="100">
                  <a:moveTo>
                    <a:pt x="14" y="0"/>
                  </a:moveTo>
                  <a:lnTo>
                    <a:pt x="0" y="0"/>
                  </a:lnTo>
                  <a:lnTo>
                    <a:pt x="14" y="100"/>
                  </a:lnTo>
                  <a:lnTo>
                    <a:pt x="28" y="100"/>
                  </a:lnTo>
                  <a:lnTo>
                    <a:pt x="1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6" name="Freeform 119">
              <a:extLst>
                <a:ext uri="{FF2B5EF4-FFF2-40B4-BE49-F238E27FC236}">
                  <a16:creationId xmlns:a16="http://schemas.microsoft.com/office/drawing/2014/main" id="{AD4EA8D8-56A0-6747-5ED1-DF8D5EB0387E}"/>
                </a:ext>
              </a:extLst>
            </p:cNvPr>
            <p:cNvSpPr>
              <a:spLocks/>
            </p:cNvSpPr>
            <p:nvPr/>
          </p:nvSpPr>
          <p:spPr bwMode="auto">
            <a:xfrm>
              <a:off x="8570783"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7" name="Rectangle 120">
              <a:extLst>
                <a:ext uri="{FF2B5EF4-FFF2-40B4-BE49-F238E27FC236}">
                  <a16:creationId xmlns:a16="http://schemas.microsoft.com/office/drawing/2014/main" id="{4A819EBE-4735-39D6-6AAE-E6093F17935A}"/>
                </a:ext>
              </a:extLst>
            </p:cNvPr>
            <p:cNvSpPr>
              <a:spLocks noChangeArrowheads="1"/>
            </p:cNvSpPr>
            <p:nvPr/>
          </p:nvSpPr>
          <p:spPr bwMode="auto">
            <a:xfrm>
              <a:off x="8742127"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8" name="Rectangle 121">
              <a:extLst>
                <a:ext uri="{FF2B5EF4-FFF2-40B4-BE49-F238E27FC236}">
                  <a16:creationId xmlns:a16="http://schemas.microsoft.com/office/drawing/2014/main" id="{E1A01646-5C28-EE0F-1AEE-1A2480DCD69D}"/>
                </a:ext>
              </a:extLst>
            </p:cNvPr>
            <p:cNvSpPr>
              <a:spLocks noChangeArrowheads="1"/>
            </p:cNvSpPr>
            <p:nvPr/>
          </p:nvSpPr>
          <p:spPr bwMode="auto">
            <a:xfrm>
              <a:off x="8747523"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9" name="Freeform 122">
              <a:extLst>
                <a:ext uri="{FF2B5EF4-FFF2-40B4-BE49-F238E27FC236}">
                  <a16:creationId xmlns:a16="http://schemas.microsoft.com/office/drawing/2014/main" id="{F412707A-BAA4-E663-D8B3-9242A1FE112D}"/>
                </a:ext>
              </a:extLst>
            </p:cNvPr>
            <p:cNvSpPr>
              <a:spLocks/>
            </p:cNvSpPr>
            <p:nvPr/>
          </p:nvSpPr>
          <p:spPr bwMode="auto">
            <a:xfrm>
              <a:off x="8766412"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0" name="Freeform 123">
              <a:extLst>
                <a:ext uri="{FF2B5EF4-FFF2-40B4-BE49-F238E27FC236}">
                  <a16:creationId xmlns:a16="http://schemas.microsoft.com/office/drawing/2014/main" id="{AFFDD5F8-74B8-6C09-4111-EF530F44ACFE}"/>
                </a:ext>
              </a:extLst>
            </p:cNvPr>
            <p:cNvSpPr>
              <a:spLocks/>
            </p:cNvSpPr>
            <p:nvPr/>
          </p:nvSpPr>
          <p:spPr bwMode="auto">
            <a:xfrm>
              <a:off x="8770459"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1" name="Freeform 124">
              <a:extLst>
                <a:ext uri="{FF2B5EF4-FFF2-40B4-BE49-F238E27FC236}">
                  <a16:creationId xmlns:a16="http://schemas.microsoft.com/office/drawing/2014/main" id="{4355A915-84A4-3FAC-C9F6-83EF296BA5AD}"/>
                </a:ext>
              </a:extLst>
            </p:cNvPr>
            <p:cNvSpPr>
              <a:spLocks/>
            </p:cNvSpPr>
            <p:nvPr/>
          </p:nvSpPr>
          <p:spPr bwMode="auto">
            <a:xfrm>
              <a:off x="8528958"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2" name="Rectangle 125">
              <a:extLst>
                <a:ext uri="{FF2B5EF4-FFF2-40B4-BE49-F238E27FC236}">
                  <a16:creationId xmlns:a16="http://schemas.microsoft.com/office/drawing/2014/main" id="{5BBF7D98-90DF-5A37-F77F-33008E0AD52F}"/>
                </a:ext>
              </a:extLst>
            </p:cNvPr>
            <p:cNvSpPr>
              <a:spLocks noChangeArrowheads="1"/>
            </p:cNvSpPr>
            <p:nvPr/>
          </p:nvSpPr>
          <p:spPr bwMode="auto">
            <a:xfrm>
              <a:off x="8688161"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3" name="Rectangle 126">
              <a:extLst>
                <a:ext uri="{FF2B5EF4-FFF2-40B4-BE49-F238E27FC236}">
                  <a16:creationId xmlns:a16="http://schemas.microsoft.com/office/drawing/2014/main" id="{922D6AD0-41D2-EBD8-C5FD-AD8D1022B420}"/>
                </a:ext>
              </a:extLst>
            </p:cNvPr>
            <p:cNvSpPr>
              <a:spLocks noChangeArrowheads="1"/>
            </p:cNvSpPr>
            <p:nvPr/>
          </p:nvSpPr>
          <p:spPr bwMode="auto">
            <a:xfrm>
              <a:off x="8692208"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4" name="Rectangle 127">
              <a:extLst>
                <a:ext uri="{FF2B5EF4-FFF2-40B4-BE49-F238E27FC236}">
                  <a16:creationId xmlns:a16="http://schemas.microsoft.com/office/drawing/2014/main" id="{F8790D4F-A255-85C9-FF10-6C643FBB99C7}"/>
                </a:ext>
              </a:extLst>
            </p:cNvPr>
            <p:cNvSpPr>
              <a:spLocks noChangeArrowheads="1"/>
            </p:cNvSpPr>
            <p:nvPr/>
          </p:nvSpPr>
          <p:spPr bwMode="auto">
            <a:xfrm>
              <a:off x="8725938"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5" name="Rectangle 128">
              <a:extLst>
                <a:ext uri="{FF2B5EF4-FFF2-40B4-BE49-F238E27FC236}">
                  <a16:creationId xmlns:a16="http://schemas.microsoft.com/office/drawing/2014/main" id="{F3F7955C-812F-340B-8D10-D95FFE43E216}"/>
                </a:ext>
              </a:extLst>
            </p:cNvPr>
            <p:cNvSpPr>
              <a:spLocks noChangeArrowheads="1"/>
            </p:cNvSpPr>
            <p:nvPr/>
          </p:nvSpPr>
          <p:spPr bwMode="auto">
            <a:xfrm>
              <a:off x="8694906"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6" name="Rectangle 129">
              <a:extLst>
                <a:ext uri="{FF2B5EF4-FFF2-40B4-BE49-F238E27FC236}">
                  <a16:creationId xmlns:a16="http://schemas.microsoft.com/office/drawing/2014/main" id="{D4A00553-945D-2FE6-16A0-47776DDB7C7A}"/>
                </a:ext>
              </a:extLst>
            </p:cNvPr>
            <p:cNvSpPr>
              <a:spLocks noChangeArrowheads="1"/>
            </p:cNvSpPr>
            <p:nvPr/>
          </p:nvSpPr>
          <p:spPr bwMode="auto">
            <a:xfrm>
              <a:off x="8727287"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7" name="Freeform 130">
              <a:extLst>
                <a:ext uri="{FF2B5EF4-FFF2-40B4-BE49-F238E27FC236}">
                  <a16:creationId xmlns:a16="http://schemas.microsoft.com/office/drawing/2014/main" id="{A3647650-9DCA-AF59-C7E6-996DA080706C}"/>
                </a:ext>
              </a:extLst>
            </p:cNvPr>
            <p:cNvSpPr>
              <a:spLocks/>
            </p:cNvSpPr>
            <p:nvPr/>
          </p:nvSpPr>
          <p:spPr bwMode="auto">
            <a:xfrm>
              <a:off x="8694906"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8" name="Freeform 131">
              <a:extLst>
                <a:ext uri="{FF2B5EF4-FFF2-40B4-BE49-F238E27FC236}">
                  <a16:creationId xmlns:a16="http://schemas.microsoft.com/office/drawing/2014/main" id="{AF9524C4-B354-764C-62D6-413287EE9536}"/>
                </a:ext>
              </a:extLst>
            </p:cNvPr>
            <p:cNvSpPr>
              <a:spLocks/>
            </p:cNvSpPr>
            <p:nvPr/>
          </p:nvSpPr>
          <p:spPr bwMode="auto">
            <a:xfrm>
              <a:off x="8727287"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9" name="Rectangle 132">
              <a:extLst>
                <a:ext uri="{FF2B5EF4-FFF2-40B4-BE49-F238E27FC236}">
                  <a16:creationId xmlns:a16="http://schemas.microsoft.com/office/drawing/2014/main" id="{E2C70FEF-9844-F233-6FA3-F93CA0D37ACA}"/>
                </a:ext>
              </a:extLst>
            </p:cNvPr>
            <p:cNvSpPr>
              <a:spLocks noChangeArrowheads="1"/>
            </p:cNvSpPr>
            <p:nvPr/>
          </p:nvSpPr>
          <p:spPr bwMode="auto">
            <a:xfrm>
              <a:off x="86328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0" name="Rectangle 133">
              <a:extLst>
                <a:ext uri="{FF2B5EF4-FFF2-40B4-BE49-F238E27FC236}">
                  <a16:creationId xmlns:a16="http://schemas.microsoft.com/office/drawing/2014/main" id="{2F6BD18B-D807-A167-1BE9-D33BE4030933}"/>
                </a:ext>
              </a:extLst>
            </p:cNvPr>
            <p:cNvSpPr>
              <a:spLocks noChangeArrowheads="1"/>
            </p:cNvSpPr>
            <p:nvPr/>
          </p:nvSpPr>
          <p:spPr bwMode="auto">
            <a:xfrm>
              <a:off x="8636893"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1" name="Rectangle 134">
              <a:extLst>
                <a:ext uri="{FF2B5EF4-FFF2-40B4-BE49-F238E27FC236}">
                  <a16:creationId xmlns:a16="http://schemas.microsoft.com/office/drawing/2014/main" id="{9408E1B5-2F9E-7CFD-0812-F8FBD7A9F3D1}"/>
                </a:ext>
              </a:extLst>
            </p:cNvPr>
            <p:cNvSpPr>
              <a:spLocks noChangeArrowheads="1"/>
            </p:cNvSpPr>
            <p:nvPr/>
          </p:nvSpPr>
          <p:spPr bwMode="auto">
            <a:xfrm>
              <a:off x="8669272" y="3754560"/>
              <a:ext cx="29682"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2" name="Rectangle 135">
              <a:extLst>
                <a:ext uri="{FF2B5EF4-FFF2-40B4-BE49-F238E27FC236}">
                  <a16:creationId xmlns:a16="http://schemas.microsoft.com/office/drawing/2014/main" id="{BDB89C87-3C72-8DD4-9B56-A548F324BFDC}"/>
                </a:ext>
              </a:extLst>
            </p:cNvPr>
            <p:cNvSpPr>
              <a:spLocks noChangeArrowheads="1"/>
            </p:cNvSpPr>
            <p:nvPr/>
          </p:nvSpPr>
          <p:spPr bwMode="auto">
            <a:xfrm>
              <a:off x="8638241"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3" name="Rectangle 136">
              <a:extLst>
                <a:ext uri="{FF2B5EF4-FFF2-40B4-BE49-F238E27FC236}">
                  <a16:creationId xmlns:a16="http://schemas.microsoft.com/office/drawing/2014/main" id="{2D951F92-1B40-EA9E-D5F0-EFEF25AD5054}"/>
                </a:ext>
              </a:extLst>
            </p:cNvPr>
            <p:cNvSpPr>
              <a:spLocks noChangeArrowheads="1"/>
            </p:cNvSpPr>
            <p:nvPr/>
          </p:nvSpPr>
          <p:spPr bwMode="auto">
            <a:xfrm>
              <a:off x="8671970" y="3754560"/>
              <a:ext cx="2428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4" name="Freeform 137">
              <a:extLst>
                <a:ext uri="{FF2B5EF4-FFF2-40B4-BE49-F238E27FC236}">
                  <a16:creationId xmlns:a16="http://schemas.microsoft.com/office/drawing/2014/main" id="{3058E0FD-18F9-1D38-668C-C054EA5D5B44}"/>
                </a:ext>
              </a:extLst>
            </p:cNvPr>
            <p:cNvSpPr>
              <a:spLocks/>
            </p:cNvSpPr>
            <p:nvPr/>
          </p:nvSpPr>
          <p:spPr bwMode="auto">
            <a:xfrm>
              <a:off x="8638241" y="3754560"/>
              <a:ext cx="13492" cy="68808"/>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5" name="Freeform 138">
              <a:extLst>
                <a:ext uri="{FF2B5EF4-FFF2-40B4-BE49-F238E27FC236}">
                  <a16:creationId xmlns:a16="http://schemas.microsoft.com/office/drawing/2014/main" id="{95F6231B-E17A-BCD2-38C5-3297592C2F4D}"/>
                </a:ext>
              </a:extLst>
            </p:cNvPr>
            <p:cNvSpPr>
              <a:spLocks/>
            </p:cNvSpPr>
            <p:nvPr/>
          </p:nvSpPr>
          <p:spPr bwMode="auto">
            <a:xfrm>
              <a:off x="8671970"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6" name="Rectangle 139">
              <a:extLst>
                <a:ext uri="{FF2B5EF4-FFF2-40B4-BE49-F238E27FC236}">
                  <a16:creationId xmlns:a16="http://schemas.microsoft.com/office/drawing/2014/main" id="{457C8427-8E94-CF22-7838-032C4D4153DD}"/>
                </a:ext>
              </a:extLst>
            </p:cNvPr>
            <p:cNvSpPr>
              <a:spLocks noChangeArrowheads="1"/>
            </p:cNvSpPr>
            <p:nvPr/>
          </p:nvSpPr>
          <p:spPr bwMode="auto">
            <a:xfrm>
              <a:off x="8854107"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7" name="Rectangle 140">
              <a:extLst>
                <a:ext uri="{FF2B5EF4-FFF2-40B4-BE49-F238E27FC236}">
                  <a16:creationId xmlns:a16="http://schemas.microsoft.com/office/drawing/2014/main" id="{A2F40E64-2D09-7228-2729-E1C959E83EDB}"/>
                </a:ext>
              </a:extLst>
            </p:cNvPr>
            <p:cNvSpPr>
              <a:spLocks noChangeArrowheads="1"/>
            </p:cNvSpPr>
            <p:nvPr/>
          </p:nvSpPr>
          <p:spPr bwMode="auto">
            <a:xfrm>
              <a:off x="8858156"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8" name="Rectangle 141">
              <a:extLst>
                <a:ext uri="{FF2B5EF4-FFF2-40B4-BE49-F238E27FC236}">
                  <a16:creationId xmlns:a16="http://schemas.microsoft.com/office/drawing/2014/main" id="{00EC21E2-10F4-0F00-A9C5-01E091E6B26F}"/>
                </a:ext>
              </a:extLst>
            </p:cNvPr>
            <p:cNvSpPr>
              <a:spLocks noChangeArrowheads="1"/>
            </p:cNvSpPr>
            <p:nvPr/>
          </p:nvSpPr>
          <p:spPr bwMode="auto">
            <a:xfrm>
              <a:off x="8890535" y="3754560"/>
              <a:ext cx="28333" cy="68808"/>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9" name="Rectangle 142">
              <a:extLst>
                <a:ext uri="{FF2B5EF4-FFF2-40B4-BE49-F238E27FC236}">
                  <a16:creationId xmlns:a16="http://schemas.microsoft.com/office/drawing/2014/main" id="{7D11640A-DC93-B7A5-3BB1-BDE2FC931B20}"/>
                </a:ext>
              </a:extLst>
            </p:cNvPr>
            <p:cNvSpPr>
              <a:spLocks noChangeArrowheads="1"/>
            </p:cNvSpPr>
            <p:nvPr/>
          </p:nvSpPr>
          <p:spPr bwMode="auto">
            <a:xfrm>
              <a:off x="8859505" y="3754560"/>
              <a:ext cx="26983"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0" name="Rectangle 143">
              <a:extLst>
                <a:ext uri="{FF2B5EF4-FFF2-40B4-BE49-F238E27FC236}">
                  <a16:creationId xmlns:a16="http://schemas.microsoft.com/office/drawing/2014/main" id="{5813F609-E5FD-2A52-50E6-D2F529704B25}"/>
                </a:ext>
              </a:extLst>
            </p:cNvPr>
            <p:cNvSpPr>
              <a:spLocks noChangeArrowheads="1"/>
            </p:cNvSpPr>
            <p:nvPr/>
          </p:nvSpPr>
          <p:spPr bwMode="auto">
            <a:xfrm>
              <a:off x="8893235" y="3754560"/>
              <a:ext cx="25635" cy="68808"/>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1" name="Freeform 144">
              <a:extLst>
                <a:ext uri="{FF2B5EF4-FFF2-40B4-BE49-F238E27FC236}">
                  <a16:creationId xmlns:a16="http://schemas.microsoft.com/office/drawing/2014/main" id="{E852F296-90F0-ECBB-87C1-FE44F7838AD2}"/>
                </a:ext>
              </a:extLst>
            </p:cNvPr>
            <p:cNvSpPr>
              <a:spLocks/>
            </p:cNvSpPr>
            <p:nvPr/>
          </p:nvSpPr>
          <p:spPr bwMode="auto">
            <a:xfrm>
              <a:off x="885950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2" name="Freeform 145">
              <a:extLst>
                <a:ext uri="{FF2B5EF4-FFF2-40B4-BE49-F238E27FC236}">
                  <a16:creationId xmlns:a16="http://schemas.microsoft.com/office/drawing/2014/main" id="{44D2655D-9CA8-9B4E-0BC1-8CAE306A2B26}"/>
                </a:ext>
              </a:extLst>
            </p:cNvPr>
            <p:cNvSpPr>
              <a:spLocks/>
            </p:cNvSpPr>
            <p:nvPr/>
          </p:nvSpPr>
          <p:spPr bwMode="auto">
            <a:xfrm>
              <a:off x="8893235" y="3754560"/>
              <a:ext cx="12143" cy="68808"/>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3" name="Rectangle 146">
              <a:extLst>
                <a:ext uri="{FF2B5EF4-FFF2-40B4-BE49-F238E27FC236}">
                  <a16:creationId xmlns:a16="http://schemas.microsoft.com/office/drawing/2014/main" id="{28791A75-50AA-9BA6-032C-10F1F5B579CC}"/>
                </a:ext>
              </a:extLst>
            </p:cNvPr>
            <p:cNvSpPr>
              <a:spLocks noChangeArrowheads="1"/>
            </p:cNvSpPr>
            <p:nvPr/>
          </p:nvSpPr>
          <p:spPr bwMode="auto">
            <a:xfrm>
              <a:off x="8797442"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4" name="Rectangle 147">
              <a:extLst>
                <a:ext uri="{FF2B5EF4-FFF2-40B4-BE49-F238E27FC236}">
                  <a16:creationId xmlns:a16="http://schemas.microsoft.com/office/drawing/2014/main" id="{2421038D-551E-DA0E-3A88-7290A8C2EB62}"/>
                </a:ext>
              </a:extLst>
            </p:cNvPr>
            <p:cNvSpPr>
              <a:spLocks noChangeArrowheads="1"/>
            </p:cNvSpPr>
            <p:nvPr/>
          </p:nvSpPr>
          <p:spPr bwMode="auto">
            <a:xfrm>
              <a:off x="8801491"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5" name="Rectangle 148">
              <a:extLst>
                <a:ext uri="{FF2B5EF4-FFF2-40B4-BE49-F238E27FC236}">
                  <a16:creationId xmlns:a16="http://schemas.microsoft.com/office/drawing/2014/main" id="{D78A3382-0289-5C20-F26A-7979AA0BF685}"/>
                </a:ext>
              </a:extLst>
            </p:cNvPr>
            <p:cNvSpPr>
              <a:spLocks noChangeArrowheads="1"/>
            </p:cNvSpPr>
            <p:nvPr/>
          </p:nvSpPr>
          <p:spPr bwMode="auto">
            <a:xfrm>
              <a:off x="8835220"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6" name="Rectangle 149">
              <a:extLst>
                <a:ext uri="{FF2B5EF4-FFF2-40B4-BE49-F238E27FC236}">
                  <a16:creationId xmlns:a16="http://schemas.microsoft.com/office/drawing/2014/main" id="{B7AA59C4-1BEF-F0DE-087B-9ED647A8EC4A}"/>
                </a:ext>
              </a:extLst>
            </p:cNvPr>
            <p:cNvSpPr>
              <a:spLocks noChangeArrowheads="1"/>
            </p:cNvSpPr>
            <p:nvPr/>
          </p:nvSpPr>
          <p:spPr bwMode="auto">
            <a:xfrm>
              <a:off x="8804190"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7" name="Rectangle 150">
              <a:extLst>
                <a:ext uri="{FF2B5EF4-FFF2-40B4-BE49-F238E27FC236}">
                  <a16:creationId xmlns:a16="http://schemas.microsoft.com/office/drawing/2014/main" id="{CAC0BBB8-418C-00D6-CAE8-25508DF3F030}"/>
                </a:ext>
              </a:extLst>
            </p:cNvPr>
            <p:cNvSpPr>
              <a:spLocks noChangeArrowheads="1"/>
            </p:cNvSpPr>
            <p:nvPr/>
          </p:nvSpPr>
          <p:spPr bwMode="auto">
            <a:xfrm>
              <a:off x="8836569"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8" name="Freeform 151">
              <a:extLst>
                <a:ext uri="{FF2B5EF4-FFF2-40B4-BE49-F238E27FC236}">
                  <a16:creationId xmlns:a16="http://schemas.microsoft.com/office/drawing/2014/main" id="{FC93184E-71E7-876E-6684-C873E335CDDF}"/>
                </a:ext>
              </a:extLst>
            </p:cNvPr>
            <p:cNvSpPr>
              <a:spLocks/>
            </p:cNvSpPr>
            <p:nvPr/>
          </p:nvSpPr>
          <p:spPr bwMode="auto">
            <a:xfrm>
              <a:off x="8804190"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9" name="Freeform 152">
              <a:extLst>
                <a:ext uri="{FF2B5EF4-FFF2-40B4-BE49-F238E27FC236}">
                  <a16:creationId xmlns:a16="http://schemas.microsoft.com/office/drawing/2014/main" id="{DC5010DC-352C-E0C3-25C4-3C3466E7A197}"/>
                </a:ext>
              </a:extLst>
            </p:cNvPr>
            <p:cNvSpPr>
              <a:spLocks/>
            </p:cNvSpPr>
            <p:nvPr/>
          </p:nvSpPr>
          <p:spPr bwMode="auto">
            <a:xfrm>
              <a:off x="8836569"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0" name="Freeform 153">
              <a:extLst>
                <a:ext uri="{FF2B5EF4-FFF2-40B4-BE49-F238E27FC236}">
                  <a16:creationId xmlns:a16="http://schemas.microsoft.com/office/drawing/2014/main" id="{AFC3E2D5-EDE1-2C88-F710-00DF3CBF561C}"/>
                </a:ext>
              </a:extLst>
            </p:cNvPr>
            <p:cNvSpPr>
              <a:spLocks/>
            </p:cNvSpPr>
            <p:nvPr/>
          </p:nvSpPr>
          <p:spPr bwMode="auto">
            <a:xfrm>
              <a:off x="8570783"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1" name="Freeform 154">
              <a:extLst>
                <a:ext uri="{FF2B5EF4-FFF2-40B4-BE49-F238E27FC236}">
                  <a16:creationId xmlns:a16="http://schemas.microsoft.com/office/drawing/2014/main" id="{421437A1-63A1-6109-58D9-33A236E859B9}"/>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2" name="Freeform 155">
              <a:extLst>
                <a:ext uri="{FF2B5EF4-FFF2-40B4-BE49-F238E27FC236}">
                  <a16:creationId xmlns:a16="http://schemas.microsoft.com/office/drawing/2014/main" id="{8C7B192A-EBB9-F3C8-A3A4-6D7ABFE98323}"/>
                </a:ext>
              </a:extLst>
            </p:cNvPr>
            <p:cNvSpPr>
              <a:spLocks/>
            </p:cNvSpPr>
            <p:nvPr/>
          </p:nvSpPr>
          <p:spPr bwMode="auto">
            <a:xfrm>
              <a:off x="7816598"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156">
              <a:extLst>
                <a:ext uri="{FF2B5EF4-FFF2-40B4-BE49-F238E27FC236}">
                  <a16:creationId xmlns:a16="http://schemas.microsoft.com/office/drawing/2014/main" id="{ED2E047F-50DA-0E94-7526-0622B190F723}"/>
                </a:ext>
              </a:extLst>
            </p:cNvPr>
            <p:cNvSpPr>
              <a:spLocks noChangeArrowheads="1"/>
            </p:cNvSpPr>
            <p:nvPr/>
          </p:nvSpPr>
          <p:spPr bwMode="auto">
            <a:xfrm>
              <a:off x="8126907"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Rectangle 157">
              <a:extLst>
                <a:ext uri="{FF2B5EF4-FFF2-40B4-BE49-F238E27FC236}">
                  <a16:creationId xmlns:a16="http://schemas.microsoft.com/office/drawing/2014/main" id="{9768C95A-ACEB-FB5D-5357-09D1C59A58C4}"/>
                </a:ext>
              </a:extLst>
            </p:cNvPr>
            <p:cNvSpPr>
              <a:spLocks noChangeArrowheads="1"/>
            </p:cNvSpPr>
            <p:nvPr/>
          </p:nvSpPr>
          <p:spPr bwMode="auto">
            <a:xfrm>
              <a:off x="8135001"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Freeform 158">
              <a:extLst>
                <a:ext uri="{FF2B5EF4-FFF2-40B4-BE49-F238E27FC236}">
                  <a16:creationId xmlns:a16="http://schemas.microsoft.com/office/drawing/2014/main" id="{77C517D7-D8A1-E56F-5CD7-BA583CEBDF95}"/>
                </a:ext>
              </a:extLst>
            </p:cNvPr>
            <p:cNvSpPr>
              <a:spLocks/>
            </p:cNvSpPr>
            <p:nvPr/>
          </p:nvSpPr>
          <p:spPr bwMode="auto">
            <a:xfrm>
              <a:off x="8168730"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Freeform 159">
              <a:extLst>
                <a:ext uri="{FF2B5EF4-FFF2-40B4-BE49-F238E27FC236}">
                  <a16:creationId xmlns:a16="http://schemas.microsoft.com/office/drawing/2014/main" id="{BCE52766-1DFC-C6D0-D8B4-00436A84645C}"/>
                </a:ext>
              </a:extLst>
            </p:cNvPr>
            <p:cNvSpPr>
              <a:spLocks/>
            </p:cNvSpPr>
            <p:nvPr/>
          </p:nvSpPr>
          <p:spPr bwMode="auto">
            <a:xfrm>
              <a:off x="8176826"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Freeform 160">
              <a:extLst>
                <a:ext uri="{FF2B5EF4-FFF2-40B4-BE49-F238E27FC236}">
                  <a16:creationId xmlns:a16="http://schemas.microsoft.com/office/drawing/2014/main" id="{FAEE0B60-BE14-2626-6309-E4967B9D18F1}"/>
                </a:ext>
              </a:extLst>
            </p:cNvPr>
            <p:cNvSpPr>
              <a:spLocks/>
            </p:cNvSpPr>
            <p:nvPr/>
          </p:nvSpPr>
          <p:spPr bwMode="auto">
            <a:xfrm>
              <a:off x="7745092" y="3088072"/>
              <a:ext cx="499192" cy="496494"/>
            </a:xfrm>
            <a:custGeom>
              <a:avLst/>
              <a:gdLst>
                <a:gd name="T0" fmla="*/ 27 w 370"/>
                <a:gd name="T1" fmla="*/ 368 h 368"/>
                <a:gd name="T2" fmla="*/ 0 w 370"/>
                <a:gd name="T3" fmla="*/ 341 h 368"/>
                <a:gd name="T4" fmla="*/ 343 w 370"/>
                <a:gd name="T5" fmla="*/ 0 h 368"/>
                <a:gd name="T6" fmla="*/ 370 w 370"/>
                <a:gd name="T7" fmla="*/ 27 h 368"/>
                <a:gd name="T8" fmla="*/ 27 w 370"/>
                <a:gd name="T9" fmla="*/ 368 h 368"/>
              </a:gdLst>
              <a:ahLst/>
              <a:cxnLst>
                <a:cxn ang="0">
                  <a:pos x="T0" y="T1"/>
                </a:cxn>
                <a:cxn ang="0">
                  <a:pos x="T2" y="T3"/>
                </a:cxn>
                <a:cxn ang="0">
                  <a:pos x="T4" y="T5"/>
                </a:cxn>
                <a:cxn ang="0">
                  <a:pos x="T6" y="T7"/>
                </a:cxn>
                <a:cxn ang="0">
                  <a:pos x="T8" y="T9"/>
                </a:cxn>
              </a:cxnLst>
              <a:rect l="0" t="0" r="r" b="b"/>
              <a:pathLst>
                <a:path w="370" h="368">
                  <a:moveTo>
                    <a:pt x="27" y="368"/>
                  </a:moveTo>
                  <a:lnTo>
                    <a:pt x="0" y="341"/>
                  </a:lnTo>
                  <a:lnTo>
                    <a:pt x="343" y="0"/>
                  </a:lnTo>
                  <a:lnTo>
                    <a:pt x="370" y="27"/>
                  </a:lnTo>
                  <a:lnTo>
                    <a:pt x="27"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Rectangle 161">
              <a:extLst>
                <a:ext uri="{FF2B5EF4-FFF2-40B4-BE49-F238E27FC236}">
                  <a16:creationId xmlns:a16="http://schemas.microsoft.com/office/drawing/2014/main" id="{154E5F76-48D6-D770-B84A-610C2ED974DE}"/>
                </a:ext>
              </a:extLst>
            </p:cNvPr>
            <p:cNvSpPr>
              <a:spLocks noChangeArrowheads="1"/>
            </p:cNvSpPr>
            <p:nvPr/>
          </p:nvSpPr>
          <p:spPr bwMode="auto">
            <a:xfrm>
              <a:off x="8027067"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162">
              <a:extLst>
                <a:ext uri="{FF2B5EF4-FFF2-40B4-BE49-F238E27FC236}">
                  <a16:creationId xmlns:a16="http://schemas.microsoft.com/office/drawing/2014/main" id="{3397670C-0F83-7AC3-6AF4-58C3AD03A37A}"/>
                </a:ext>
              </a:extLst>
            </p:cNvPr>
            <p:cNvSpPr>
              <a:spLocks noChangeArrowheads="1"/>
            </p:cNvSpPr>
            <p:nvPr/>
          </p:nvSpPr>
          <p:spPr bwMode="auto">
            <a:xfrm>
              <a:off x="8036512"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Rectangle 163">
              <a:extLst>
                <a:ext uri="{FF2B5EF4-FFF2-40B4-BE49-F238E27FC236}">
                  <a16:creationId xmlns:a16="http://schemas.microsoft.com/office/drawing/2014/main" id="{124D8CEE-4525-9A18-A714-608A8AD718BE}"/>
                </a:ext>
              </a:extLst>
            </p:cNvPr>
            <p:cNvSpPr>
              <a:spLocks noChangeArrowheads="1"/>
            </p:cNvSpPr>
            <p:nvPr/>
          </p:nvSpPr>
          <p:spPr bwMode="auto">
            <a:xfrm>
              <a:off x="8095875" y="3459094"/>
              <a:ext cx="5126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164">
              <a:extLst>
                <a:ext uri="{FF2B5EF4-FFF2-40B4-BE49-F238E27FC236}">
                  <a16:creationId xmlns:a16="http://schemas.microsoft.com/office/drawing/2014/main" id="{6E32B509-5724-1417-202A-359AFB5CA13B}"/>
                </a:ext>
              </a:extLst>
            </p:cNvPr>
            <p:cNvSpPr>
              <a:spLocks noChangeArrowheads="1"/>
            </p:cNvSpPr>
            <p:nvPr/>
          </p:nvSpPr>
          <p:spPr bwMode="auto">
            <a:xfrm>
              <a:off x="803786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Rectangle 165">
              <a:extLst>
                <a:ext uri="{FF2B5EF4-FFF2-40B4-BE49-F238E27FC236}">
                  <a16:creationId xmlns:a16="http://schemas.microsoft.com/office/drawing/2014/main" id="{E31DF1B0-4400-CE0E-5A10-3AC54C10F499}"/>
                </a:ext>
              </a:extLst>
            </p:cNvPr>
            <p:cNvSpPr>
              <a:spLocks noChangeArrowheads="1"/>
            </p:cNvSpPr>
            <p:nvPr/>
          </p:nvSpPr>
          <p:spPr bwMode="auto">
            <a:xfrm>
              <a:off x="8098573"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Freeform 166">
              <a:extLst>
                <a:ext uri="{FF2B5EF4-FFF2-40B4-BE49-F238E27FC236}">
                  <a16:creationId xmlns:a16="http://schemas.microsoft.com/office/drawing/2014/main" id="{9F9704A7-8399-D3FE-F399-BF7C5E520E58}"/>
                </a:ext>
              </a:extLst>
            </p:cNvPr>
            <p:cNvSpPr>
              <a:spLocks/>
            </p:cNvSpPr>
            <p:nvPr/>
          </p:nvSpPr>
          <p:spPr bwMode="auto">
            <a:xfrm>
              <a:off x="8037861"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Freeform 167">
              <a:extLst>
                <a:ext uri="{FF2B5EF4-FFF2-40B4-BE49-F238E27FC236}">
                  <a16:creationId xmlns:a16="http://schemas.microsoft.com/office/drawing/2014/main" id="{50A9844A-3812-6EC0-804C-97AE89A17695}"/>
                </a:ext>
              </a:extLst>
            </p:cNvPr>
            <p:cNvSpPr>
              <a:spLocks/>
            </p:cNvSpPr>
            <p:nvPr/>
          </p:nvSpPr>
          <p:spPr bwMode="auto">
            <a:xfrm>
              <a:off x="8098573"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Rectangle 168">
              <a:extLst>
                <a:ext uri="{FF2B5EF4-FFF2-40B4-BE49-F238E27FC236}">
                  <a16:creationId xmlns:a16="http://schemas.microsoft.com/office/drawing/2014/main" id="{C2141428-FCD4-E621-1165-4882A26315FB}"/>
                </a:ext>
              </a:extLst>
            </p:cNvPr>
            <p:cNvSpPr>
              <a:spLocks noChangeArrowheads="1"/>
            </p:cNvSpPr>
            <p:nvPr/>
          </p:nvSpPr>
          <p:spPr bwMode="auto">
            <a:xfrm>
              <a:off x="7931276"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Rectangle 169">
              <a:extLst>
                <a:ext uri="{FF2B5EF4-FFF2-40B4-BE49-F238E27FC236}">
                  <a16:creationId xmlns:a16="http://schemas.microsoft.com/office/drawing/2014/main" id="{FC6483A1-63CC-0263-33EE-12C8528CDE81}"/>
                </a:ext>
              </a:extLst>
            </p:cNvPr>
            <p:cNvSpPr>
              <a:spLocks noChangeArrowheads="1"/>
            </p:cNvSpPr>
            <p:nvPr/>
          </p:nvSpPr>
          <p:spPr bwMode="auto">
            <a:xfrm>
              <a:off x="7936674"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Rectangle 170">
              <a:extLst>
                <a:ext uri="{FF2B5EF4-FFF2-40B4-BE49-F238E27FC236}">
                  <a16:creationId xmlns:a16="http://schemas.microsoft.com/office/drawing/2014/main" id="{4CF1FBD8-FDCA-DAFA-B7DF-AF25BBFB6014}"/>
                </a:ext>
              </a:extLst>
            </p:cNvPr>
            <p:cNvSpPr>
              <a:spLocks noChangeArrowheads="1"/>
            </p:cNvSpPr>
            <p:nvPr/>
          </p:nvSpPr>
          <p:spPr bwMode="auto">
            <a:xfrm>
              <a:off x="7997387"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Rectangle 171">
              <a:extLst>
                <a:ext uri="{FF2B5EF4-FFF2-40B4-BE49-F238E27FC236}">
                  <a16:creationId xmlns:a16="http://schemas.microsoft.com/office/drawing/2014/main" id="{3F76623A-39FD-87B8-6F9D-81CAC7E54D89}"/>
                </a:ext>
              </a:extLst>
            </p:cNvPr>
            <p:cNvSpPr>
              <a:spLocks noChangeArrowheads="1"/>
            </p:cNvSpPr>
            <p:nvPr/>
          </p:nvSpPr>
          <p:spPr bwMode="auto">
            <a:xfrm>
              <a:off x="7939372"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Rectangle 172">
              <a:extLst>
                <a:ext uri="{FF2B5EF4-FFF2-40B4-BE49-F238E27FC236}">
                  <a16:creationId xmlns:a16="http://schemas.microsoft.com/office/drawing/2014/main" id="{59D59F60-0041-FA9B-A738-8B6337A2292F}"/>
                </a:ext>
              </a:extLst>
            </p:cNvPr>
            <p:cNvSpPr>
              <a:spLocks noChangeArrowheads="1"/>
            </p:cNvSpPr>
            <p:nvPr/>
          </p:nvSpPr>
          <p:spPr bwMode="auto">
            <a:xfrm>
              <a:off x="7998736" y="3657420"/>
              <a:ext cx="47221"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Freeform 173">
              <a:extLst>
                <a:ext uri="{FF2B5EF4-FFF2-40B4-BE49-F238E27FC236}">
                  <a16:creationId xmlns:a16="http://schemas.microsoft.com/office/drawing/2014/main" id="{3DA27EEA-1780-D796-BCD2-7A402ACCBA32}"/>
                </a:ext>
              </a:extLst>
            </p:cNvPr>
            <p:cNvSpPr>
              <a:spLocks/>
            </p:cNvSpPr>
            <p:nvPr/>
          </p:nvSpPr>
          <p:spPr bwMode="auto">
            <a:xfrm>
              <a:off x="7939372"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Freeform 174">
              <a:extLst>
                <a:ext uri="{FF2B5EF4-FFF2-40B4-BE49-F238E27FC236}">
                  <a16:creationId xmlns:a16="http://schemas.microsoft.com/office/drawing/2014/main" id="{8E02E596-A98A-CFB6-2043-16901F7B82C8}"/>
                </a:ext>
              </a:extLst>
            </p:cNvPr>
            <p:cNvSpPr>
              <a:spLocks/>
            </p:cNvSpPr>
            <p:nvPr/>
          </p:nvSpPr>
          <p:spPr bwMode="auto">
            <a:xfrm>
              <a:off x="7998736"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Rectangle 175">
              <a:extLst>
                <a:ext uri="{FF2B5EF4-FFF2-40B4-BE49-F238E27FC236}">
                  <a16:creationId xmlns:a16="http://schemas.microsoft.com/office/drawing/2014/main" id="{33AF8217-2064-228F-731F-43F92C426031}"/>
                </a:ext>
              </a:extLst>
            </p:cNvPr>
            <p:cNvSpPr>
              <a:spLocks noChangeArrowheads="1"/>
            </p:cNvSpPr>
            <p:nvPr/>
          </p:nvSpPr>
          <p:spPr bwMode="auto">
            <a:xfrm>
              <a:off x="8325234"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Rectangle 176">
              <a:extLst>
                <a:ext uri="{FF2B5EF4-FFF2-40B4-BE49-F238E27FC236}">
                  <a16:creationId xmlns:a16="http://schemas.microsoft.com/office/drawing/2014/main" id="{456E57F4-8D35-54CD-E9A5-9C4EC6E43830}"/>
                </a:ext>
              </a:extLst>
            </p:cNvPr>
            <p:cNvSpPr>
              <a:spLocks noChangeArrowheads="1"/>
            </p:cNvSpPr>
            <p:nvPr/>
          </p:nvSpPr>
          <p:spPr bwMode="auto">
            <a:xfrm>
              <a:off x="8333329"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Rectangle 177">
              <a:extLst>
                <a:ext uri="{FF2B5EF4-FFF2-40B4-BE49-F238E27FC236}">
                  <a16:creationId xmlns:a16="http://schemas.microsoft.com/office/drawing/2014/main" id="{01CA0DA5-5C0A-9AB5-5A2B-81D25478A824}"/>
                </a:ext>
              </a:extLst>
            </p:cNvPr>
            <p:cNvSpPr>
              <a:spLocks noChangeArrowheads="1"/>
            </p:cNvSpPr>
            <p:nvPr/>
          </p:nvSpPr>
          <p:spPr bwMode="auto">
            <a:xfrm>
              <a:off x="8392693"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Rectangle 178">
              <a:extLst>
                <a:ext uri="{FF2B5EF4-FFF2-40B4-BE49-F238E27FC236}">
                  <a16:creationId xmlns:a16="http://schemas.microsoft.com/office/drawing/2014/main" id="{B3350E22-5203-A86D-83EB-7CE905363EAD}"/>
                </a:ext>
              </a:extLst>
            </p:cNvPr>
            <p:cNvSpPr>
              <a:spLocks noChangeArrowheads="1"/>
            </p:cNvSpPr>
            <p:nvPr/>
          </p:nvSpPr>
          <p:spPr bwMode="auto">
            <a:xfrm>
              <a:off x="8334678" y="3657420"/>
              <a:ext cx="48570"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Rectangle 179">
              <a:extLst>
                <a:ext uri="{FF2B5EF4-FFF2-40B4-BE49-F238E27FC236}">
                  <a16:creationId xmlns:a16="http://schemas.microsoft.com/office/drawing/2014/main" id="{9483162D-9BFF-2CC7-0247-996706584C5A}"/>
                </a:ext>
              </a:extLst>
            </p:cNvPr>
            <p:cNvSpPr>
              <a:spLocks noChangeArrowheads="1"/>
            </p:cNvSpPr>
            <p:nvPr/>
          </p:nvSpPr>
          <p:spPr bwMode="auto">
            <a:xfrm>
              <a:off x="8395391" y="3657420"/>
              <a:ext cx="44523" cy="122775"/>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Freeform 180">
              <a:extLst>
                <a:ext uri="{FF2B5EF4-FFF2-40B4-BE49-F238E27FC236}">
                  <a16:creationId xmlns:a16="http://schemas.microsoft.com/office/drawing/2014/main" id="{A0CE98BE-10D2-936B-B60B-8070E3A64669}"/>
                </a:ext>
              </a:extLst>
            </p:cNvPr>
            <p:cNvSpPr>
              <a:spLocks/>
            </p:cNvSpPr>
            <p:nvPr/>
          </p:nvSpPr>
          <p:spPr bwMode="auto">
            <a:xfrm>
              <a:off x="8334678"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Freeform 181">
              <a:extLst>
                <a:ext uri="{FF2B5EF4-FFF2-40B4-BE49-F238E27FC236}">
                  <a16:creationId xmlns:a16="http://schemas.microsoft.com/office/drawing/2014/main" id="{F839E166-F0DF-E037-B6AD-AF1055CEB495}"/>
                </a:ext>
              </a:extLst>
            </p:cNvPr>
            <p:cNvSpPr>
              <a:spLocks/>
            </p:cNvSpPr>
            <p:nvPr/>
          </p:nvSpPr>
          <p:spPr bwMode="auto">
            <a:xfrm>
              <a:off x="8395391" y="3657420"/>
              <a:ext cx="22936" cy="122775"/>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Rectangle 182">
              <a:extLst>
                <a:ext uri="{FF2B5EF4-FFF2-40B4-BE49-F238E27FC236}">
                  <a16:creationId xmlns:a16="http://schemas.microsoft.com/office/drawing/2014/main" id="{5CD4F894-A2C3-526A-4315-C221324D30EA}"/>
                </a:ext>
              </a:extLst>
            </p:cNvPr>
            <p:cNvSpPr>
              <a:spLocks noChangeArrowheads="1"/>
            </p:cNvSpPr>
            <p:nvPr/>
          </p:nvSpPr>
          <p:spPr bwMode="auto">
            <a:xfrm>
              <a:off x="8225396" y="3452346"/>
              <a:ext cx="126822" cy="122775"/>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Rectangle 183">
              <a:extLst>
                <a:ext uri="{FF2B5EF4-FFF2-40B4-BE49-F238E27FC236}">
                  <a16:creationId xmlns:a16="http://schemas.microsoft.com/office/drawing/2014/main" id="{0EA37C69-F0D0-4951-4BD4-BA6FC31A0CC3}"/>
                </a:ext>
              </a:extLst>
            </p:cNvPr>
            <p:cNvSpPr>
              <a:spLocks noChangeArrowheads="1"/>
            </p:cNvSpPr>
            <p:nvPr/>
          </p:nvSpPr>
          <p:spPr bwMode="auto">
            <a:xfrm>
              <a:off x="8233491"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Rectangle 184">
              <a:extLst>
                <a:ext uri="{FF2B5EF4-FFF2-40B4-BE49-F238E27FC236}">
                  <a16:creationId xmlns:a16="http://schemas.microsoft.com/office/drawing/2014/main" id="{3EBB0EB1-4A36-6548-FE28-567474F55EA3}"/>
                </a:ext>
              </a:extLst>
            </p:cNvPr>
            <p:cNvSpPr>
              <a:spLocks noChangeArrowheads="1"/>
            </p:cNvSpPr>
            <p:nvPr/>
          </p:nvSpPr>
          <p:spPr bwMode="auto">
            <a:xfrm>
              <a:off x="8291506" y="3459094"/>
              <a:ext cx="52618" cy="10928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Rectangle 185">
              <a:extLst>
                <a:ext uri="{FF2B5EF4-FFF2-40B4-BE49-F238E27FC236}">
                  <a16:creationId xmlns:a16="http://schemas.microsoft.com/office/drawing/2014/main" id="{73D68DB1-ED9F-C2A5-EDF4-95B67A9A13B4}"/>
                </a:ext>
              </a:extLst>
            </p:cNvPr>
            <p:cNvSpPr>
              <a:spLocks noChangeArrowheads="1"/>
            </p:cNvSpPr>
            <p:nvPr/>
          </p:nvSpPr>
          <p:spPr bwMode="auto">
            <a:xfrm>
              <a:off x="82361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Rectangle 186">
              <a:extLst>
                <a:ext uri="{FF2B5EF4-FFF2-40B4-BE49-F238E27FC236}">
                  <a16:creationId xmlns:a16="http://schemas.microsoft.com/office/drawing/2014/main" id="{18EB9839-62D0-BE20-18F2-FFEB01AA6DDB}"/>
                </a:ext>
              </a:extLst>
            </p:cNvPr>
            <p:cNvSpPr>
              <a:spLocks noChangeArrowheads="1"/>
            </p:cNvSpPr>
            <p:nvPr/>
          </p:nvSpPr>
          <p:spPr bwMode="auto">
            <a:xfrm>
              <a:off x="8294204"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Freeform 187">
              <a:extLst>
                <a:ext uri="{FF2B5EF4-FFF2-40B4-BE49-F238E27FC236}">
                  <a16:creationId xmlns:a16="http://schemas.microsoft.com/office/drawing/2014/main" id="{1EDE6DEC-1B37-0971-0667-1040397F8FA0}"/>
                </a:ext>
              </a:extLst>
            </p:cNvPr>
            <p:cNvSpPr>
              <a:spLocks/>
            </p:cNvSpPr>
            <p:nvPr/>
          </p:nvSpPr>
          <p:spPr bwMode="auto">
            <a:xfrm>
              <a:off x="8236189"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5" name="Freeform 188">
              <a:extLst>
                <a:ext uri="{FF2B5EF4-FFF2-40B4-BE49-F238E27FC236}">
                  <a16:creationId xmlns:a16="http://schemas.microsoft.com/office/drawing/2014/main" id="{D9F3B14E-3DCD-624E-7031-B8F58B7F9615}"/>
                </a:ext>
              </a:extLst>
            </p:cNvPr>
            <p:cNvSpPr>
              <a:spLocks/>
            </p:cNvSpPr>
            <p:nvPr/>
          </p:nvSpPr>
          <p:spPr bwMode="auto">
            <a:xfrm>
              <a:off x="8294204"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6" name="Freeform 189">
              <a:extLst>
                <a:ext uri="{FF2B5EF4-FFF2-40B4-BE49-F238E27FC236}">
                  <a16:creationId xmlns:a16="http://schemas.microsoft.com/office/drawing/2014/main" id="{A6842020-818F-A19F-CC53-0DA82CB030FA}"/>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7" name="Freeform 190">
              <a:extLst>
                <a:ext uri="{FF2B5EF4-FFF2-40B4-BE49-F238E27FC236}">
                  <a16:creationId xmlns:a16="http://schemas.microsoft.com/office/drawing/2014/main" id="{FA3F6046-491E-1C80-CC2E-52EED2A7B1C7}"/>
                </a:ext>
              </a:extLst>
            </p:cNvPr>
            <p:cNvSpPr>
              <a:spLocks/>
            </p:cNvSpPr>
            <p:nvPr/>
          </p:nvSpPr>
          <p:spPr bwMode="auto">
            <a:xfrm>
              <a:off x="7816598"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8" name="Freeform 191">
              <a:extLst>
                <a:ext uri="{FF2B5EF4-FFF2-40B4-BE49-F238E27FC236}">
                  <a16:creationId xmlns:a16="http://schemas.microsoft.com/office/drawing/2014/main" id="{B377479C-3AB0-EF5C-C513-7DE8B4FA2991}"/>
                </a:ext>
              </a:extLst>
            </p:cNvPr>
            <p:cNvSpPr>
              <a:spLocks/>
            </p:cNvSpPr>
            <p:nvPr/>
          </p:nvSpPr>
          <p:spPr bwMode="auto">
            <a:xfrm>
              <a:off x="9809319" y="3452346"/>
              <a:ext cx="416893" cy="429036"/>
            </a:xfrm>
            <a:custGeom>
              <a:avLst/>
              <a:gdLst>
                <a:gd name="T0" fmla="*/ 309 w 309"/>
                <a:gd name="T1" fmla="*/ 318 h 318"/>
                <a:gd name="T2" fmla="*/ 0 w 309"/>
                <a:gd name="T3" fmla="*/ 318 h 318"/>
                <a:gd name="T4" fmla="*/ 0 w 309"/>
                <a:gd name="T5" fmla="*/ 156 h 318"/>
                <a:gd name="T6" fmla="*/ 154 w 309"/>
                <a:gd name="T7" fmla="*/ 0 h 318"/>
                <a:gd name="T8" fmla="*/ 309 w 309"/>
                <a:gd name="T9" fmla="*/ 156 h 318"/>
                <a:gd name="T10" fmla="*/ 309 w 309"/>
                <a:gd name="T11" fmla="*/ 318 h 318"/>
              </a:gdLst>
              <a:ahLst/>
              <a:cxnLst>
                <a:cxn ang="0">
                  <a:pos x="T0" y="T1"/>
                </a:cxn>
                <a:cxn ang="0">
                  <a:pos x="T2" y="T3"/>
                </a:cxn>
                <a:cxn ang="0">
                  <a:pos x="T4" y="T5"/>
                </a:cxn>
                <a:cxn ang="0">
                  <a:pos x="T6" y="T7"/>
                </a:cxn>
                <a:cxn ang="0">
                  <a:pos x="T8" y="T9"/>
                </a:cxn>
                <a:cxn ang="0">
                  <a:pos x="T10" y="T11"/>
                </a:cxn>
              </a:cxnLst>
              <a:rect l="0" t="0" r="r" b="b"/>
              <a:pathLst>
                <a:path w="309" h="318">
                  <a:moveTo>
                    <a:pt x="309" y="318"/>
                  </a:moveTo>
                  <a:lnTo>
                    <a:pt x="0" y="318"/>
                  </a:lnTo>
                  <a:lnTo>
                    <a:pt x="0" y="156"/>
                  </a:lnTo>
                  <a:lnTo>
                    <a:pt x="154" y="0"/>
                  </a:lnTo>
                  <a:lnTo>
                    <a:pt x="309" y="156"/>
                  </a:lnTo>
                  <a:lnTo>
                    <a:pt x="309"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9" name="Rectangle 192">
              <a:extLst>
                <a:ext uri="{FF2B5EF4-FFF2-40B4-BE49-F238E27FC236}">
                  <a16:creationId xmlns:a16="http://schemas.microsoft.com/office/drawing/2014/main" id="{E15EA9F3-A80D-356B-A0C4-10BED2F4E7A4}"/>
                </a:ext>
              </a:extLst>
            </p:cNvPr>
            <p:cNvSpPr>
              <a:spLocks noChangeArrowheads="1"/>
            </p:cNvSpPr>
            <p:nvPr/>
          </p:nvSpPr>
          <p:spPr bwMode="auto">
            <a:xfrm>
              <a:off x="9980663" y="3749163"/>
              <a:ext cx="67458" cy="130870"/>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0" name="Rectangle 193">
              <a:extLst>
                <a:ext uri="{FF2B5EF4-FFF2-40B4-BE49-F238E27FC236}">
                  <a16:creationId xmlns:a16="http://schemas.microsoft.com/office/drawing/2014/main" id="{1561334D-2B6A-B4C2-D60F-4380A893A1AF}"/>
                </a:ext>
              </a:extLst>
            </p:cNvPr>
            <p:cNvSpPr>
              <a:spLocks noChangeArrowheads="1"/>
            </p:cNvSpPr>
            <p:nvPr/>
          </p:nvSpPr>
          <p:spPr bwMode="auto">
            <a:xfrm>
              <a:off x="9986061" y="3754560"/>
              <a:ext cx="62062" cy="125473"/>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1" name="Freeform 194">
              <a:extLst>
                <a:ext uri="{FF2B5EF4-FFF2-40B4-BE49-F238E27FC236}">
                  <a16:creationId xmlns:a16="http://schemas.microsoft.com/office/drawing/2014/main" id="{8A4F1F1C-2C9D-F144-4F0B-4191837AEC6C}"/>
                </a:ext>
              </a:extLst>
            </p:cNvPr>
            <p:cNvSpPr>
              <a:spLocks/>
            </p:cNvSpPr>
            <p:nvPr/>
          </p:nvSpPr>
          <p:spPr bwMode="auto">
            <a:xfrm>
              <a:off x="10004948" y="3430760"/>
              <a:ext cx="256342" cy="254993"/>
            </a:xfrm>
            <a:custGeom>
              <a:avLst/>
              <a:gdLst>
                <a:gd name="T0" fmla="*/ 175 w 190"/>
                <a:gd name="T1" fmla="*/ 189 h 189"/>
                <a:gd name="T2" fmla="*/ 190 w 190"/>
                <a:gd name="T3" fmla="*/ 174 h 189"/>
                <a:gd name="T4" fmla="*/ 16 w 190"/>
                <a:gd name="T5" fmla="*/ 0 h 189"/>
                <a:gd name="T6" fmla="*/ 0 w 190"/>
                <a:gd name="T7" fmla="*/ 15 h 189"/>
                <a:gd name="T8" fmla="*/ 175 w 190"/>
                <a:gd name="T9" fmla="*/ 189 h 189"/>
              </a:gdLst>
              <a:ahLst/>
              <a:cxnLst>
                <a:cxn ang="0">
                  <a:pos x="T0" y="T1"/>
                </a:cxn>
                <a:cxn ang="0">
                  <a:pos x="T2" y="T3"/>
                </a:cxn>
                <a:cxn ang="0">
                  <a:pos x="T4" y="T5"/>
                </a:cxn>
                <a:cxn ang="0">
                  <a:pos x="T6" y="T7"/>
                </a:cxn>
                <a:cxn ang="0">
                  <a:pos x="T8" y="T9"/>
                </a:cxn>
              </a:cxnLst>
              <a:rect l="0" t="0" r="r" b="b"/>
              <a:pathLst>
                <a:path w="190" h="189">
                  <a:moveTo>
                    <a:pt x="175" y="189"/>
                  </a:moveTo>
                  <a:lnTo>
                    <a:pt x="190" y="174"/>
                  </a:lnTo>
                  <a:lnTo>
                    <a:pt x="16" y="0"/>
                  </a:lnTo>
                  <a:lnTo>
                    <a:pt x="0" y="15"/>
                  </a:lnTo>
                  <a:lnTo>
                    <a:pt x="175" y="189"/>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2" name="Freeform 195">
              <a:extLst>
                <a:ext uri="{FF2B5EF4-FFF2-40B4-BE49-F238E27FC236}">
                  <a16:creationId xmlns:a16="http://schemas.microsoft.com/office/drawing/2014/main" id="{91276871-2E1C-2779-D92E-E5AD30A9A17E}"/>
                </a:ext>
              </a:extLst>
            </p:cNvPr>
            <p:cNvSpPr>
              <a:spLocks/>
            </p:cNvSpPr>
            <p:nvPr/>
          </p:nvSpPr>
          <p:spPr bwMode="auto">
            <a:xfrm>
              <a:off x="10008997" y="3424014"/>
              <a:ext cx="256342" cy="257692"/>
            </a:xfrm>
            <a:custGeom>
              <a:avLst/>
              <a:gdLst>
                <a:gd name="T0" fmla="*/ 175 w 190"/>
                <a:gd name="T1" fmla="*/ 191 h 191"/>
                <a:gd name="T2" fmla="*/ 190 w 190"/>
                <a:gd name="T3" fmla="*/ 176 h 191"/>
                <a:gd name="T4" fmla="*/ 16 w 190"/>
                <a:gd name="T5" fmla="*/ 0 h 191"/>
                <a:gd name="T6" fmla="*/ 0 w 190"/>
                <a:gd name="T7" fmla="*/ 15 h 191"/>
                <a:gd name="T8" fmla="*/ 175 w 190"/>
                <a:gd name="T9" fmla="*/ 191 h 191"/>
              </a:gdLst>
              <a:ahLst/>
              <a:cxnLst>
                <a:cxn ang="0">
                  <a:pos x="T0" y="T1"/>
                </a:cxn>
                <a:cxn ang="0">
                  <a:pos x="T2" y="T3"/>
                </a:cxn>
                <a:cxn ang="0">
                  <a:pos x="T4" y="T5"/>
                </a:cxn>
                <a:cxn ang="0">
                  <a:pos x="T6" y="T7"/>
                </a:cxn>
                <a:cxn ang="0">
                  <a:pos x="T8" y="T9"/>
                </a:cxn>
              </a:cxnLst>
              <a:rect l="0" t="0" r="r" b="b"/>
              <a:pathLst>
                <a:path w="190" h="191">
                  <a:moveTo>
                    <a:pt x="175" y="191"/>
                  </a:moveTo>
                  <a:lnTo>
                    <a:pt x="190" y="176"/>
                  </a:lnTo>
                  <a:lnTo>
                    <a:pt x="16" y="0"/>
                  </a:lnTo>
                  <a:lnTo>
                    <a:pt x="0" y="15"/>
                  </a:lnTo>
                  <a:lnTo>
                    <a:pt x="175" y="191"/>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3" name="Freeform 196">
              <a:extLst>
                <a:ext uri="{FF2B5EF4-FFF2-40B4-BE49-F238E27FC236}">
                  <a16:creationId xmlns:a16="http://schemas.microsoft.com/office/drawing/2014/main" id="{B2119D92-4BCF-91F2-30AA-99F9F0B3E1F3}"/>
                </a:ext>
              </a:extLst>
            </p:cNvPr>
            <p:cNvSpPr>
              <a:spLocks/>
            </p:cNvSpPr>
            <p:nvPr/>
          </p:nvSpPr>
          <p:spPr bwMode="auto">
            <a:xfrm>
              <a:off x="9767496" y="3403776"/>
              <a:ext cx="279278" cy="277929"/>
            </a:xfrm>
            <a:custGeom>
              <a:avLst/>
              <a:gdLst>
                <a:gd name="T0" fmla="*/ 16 w 207"/>
                <a:gd name="T1" fmla="*/ 206 h 206"/>
                <a:gd name="T2" fmla="*/ 0 w 207"/>
                <a:gd name="T3" fmla="*/ 191 h 206"/>
                <a:gd name="T4" fmla="*/ 192 w 207"/>
                <a:gd name="T5" fmla="*/ 0 h 206"/>
                <a:gd name="T6" fmla="*/ 207 w 207"/>
                <a:gd name="T7" fmla="*/ 15 h 206"/>
                <a:gd name="T8" fmla="*/ 16 w 207"/>
                <a:gd name="T9" fmla="*/ 206 h 206"/>
              </a:gdLst>
              <a:ahLst/>
              <a:cxnLst>
                <a:cxn ang="0">
                  <a:pos x="T0" y="T1"/>
                </a:cxn>
                <a:cxn ang="0">
                  <a:pos x="T2" y="T3"/>
                </a:cxn>
                <a:cxn ang="0">
                  <a:pos x="T4" y="T5"/>
                </a:cxn>
                <a:cxn ang="0">
                  <a:pos x="T6" y="T7"/>
                </a:cxn>
                <a:cxn ang="0">
                  <a:pos x="T8" y="T9"/>
                </a:cxn>
              </a:cxnLst>
              <a:rect l="0" t="0" r="r" b="b"/>
              <a:pathLst>
                <a:path w="207" h="206">
                  <a:moveTo>
                    <a:pt x="16" y="206"/>
                  </a:moveTo>
                  <a:lnTo>
                    <a:pt x="0" y="191"/>
                  </a:lnTo>
                  <a:lnTo>
                    <a:pt x="192" y="0"/>
                  </a:lnTo>
                  <a:lnTo>
                    <a:pt x="207" y="15"/>
                  </a:lnTo>
                  <a:lnTo>
                    <a:pt x="16" y="206"/>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4" name="Rectangle 197">
              <a:extLst>
                <a:ext uri="{FF2B5EF4-FFF2-40B4-BE49-F238E27FC236}">
                  <a16:creationId xmlns:a16="http://schemas.microsoft.com/office/drawing/2014/main" id="{F4EC2CC7-90B4-BA36-2C31-915391431EB7}"/>
                </a:ext>
              </a:extLst>
            </p:cNvPr>
            <p:cNvSpPr>
              <a:spLocks noChangeArrowheads="1"/>
            </p:cNvSpPr>
            <p:nvPr/>
          </p:nvSpPr>
          <p:spPr bwMode="auto">
            <a:xfrm>
              <a:off x="9926697" y="3639881"/>
              <a:ext cx="70157" cy="6880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5" name="Rectangle 198">
              <a:extLst>
                <a:ext uri="{FF2B5EF4-FFF2-40B4-BE49-F238E27FC236}">
                  <a16:creationId xmlns:a16="http://schemas.microsoft.com/office/drawing/2014/main" id="{A82D9A4E-FC70-72AD-1E61-D4E0303AAF36}"/>
                </a:ext>
              </a:extLst>
            </p:cNvPr>
            <p:cNvSpPr>
              <a:spLocks noChangeArrowheads="1"/>
            </p:cNvSpPr>
            <p:nvPr/>
          </p:nvSpPr>
          <p:spPr bwMode="auto">
            <a:xfrm>
              <a:off x="9930744"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6" name="Rectangle 199">
              <a:extLst>
                <a:ext uri="{FF2B5EF4-FFF2-40B4-BE49-F238E27FC236}">
                  <a16:creationId xmlns:a16="http://schemas.microsoft.com/office/drawing/2014/main" id="{E4F4E582-E85C-11DC-C49C-45DECC58CBDE}"/>
                </a:ext>
              </a:extLst>
            </p:cNvPr>
            <p:cNvSpPr>
              <a:spLocks noChangeArrowheads="1"/>
            </p:cNvSpPr>
            <p:nvPr/>
          </p:nvSpPr>
          <p:spPr bwMode="auto">
            <a:xfrm>
              <a:off x="9964474"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7" name="Rectangle 200">
              <a:extLst>
                <a:ext uri="{FF2B5EF4-FFF2-40B4-BE49-F238E27FC236}">
                  <a16:creationId xmlns:a16="http://schemas.microsoft.com/office/drawing/2014/main" id="{B5BCD7F1-8D67-C7C3-E2C6-49376BBB4A2A}"/>
                </a:ext>
              </a:extLst>
            </p:cNvPr>
            <p:cNvSpPr>
              <a:spLocks noChangeArrowheads="1"/>
            </p:cNvSpPr>
            <p:nvPr/>
          </p:nvSpPr>
          <p:spPr bwMode="auto">
            <a:xfrm>
              <a:off x="9933442" y="3645278"/>
              <a:ext cx="2428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8" name="Rectangle 201">
              <a:extLst>
                <a:ext uri="{FF2B5EF4-FFF2-40B4-BE49-F238E27FC236}">
                  <a16:creationId xmlns:a16="http://schemas.microsoft.com/office/drawing/2014/main" id="{A88C6033-D0EE-3834-5B57-C88587DD3394}"/>
                </a:ext>
              </a:extLst>
            </p:cNvPr>
            <p:cNvSpPr>
              <a:spLocks noChangeArrowheads="1"/>
            </p:cNvSpPr>
            <p:nvPr/>
          </p:nvSpPr>
          <p:spPr bwMode="auto">
            <a:xfrm>
              <a:off x="9965823" y="3645278"/>
              <a:ext cx="25635"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9" name="Freeform 202">
              <a:extLst>
                <a:ext uri="{FF2B5EF4-FFF2-40B4-BE49-F238E27FC236}">
                  <a16:creationId xmlns:a16="http://schemas.microsoft.com/office/drawing/2014/main" id="{2C348998-C540-7431-F49A-570B0B43D26B}"/>
                </a:ext>
              </a:extLst>
            </p:cNvPr>
            <p:cNvSpPr>
              <a:spLocks/>
            </p:cNvSpPr>
            <p:nvPr/>
          </p:nvSpPr>
          <p:spPr bwMode="auto">
            <a:xfrm>
              <a:off x="9933442"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0" name="Freeform 203">
              <a:extLst>
                <a:ext uri="{FF2B5EF4-FFF2-40B4-BE49-F238E27FC236}">
                  <a16:creationId xmlns:a16="http://schemas.microsoft.com/office/drawing/2014/main" id="{4DB2B374-8149-02C7-56A4-D80D301227EB}"/>
                </a:ext>
              </a:extLst>
            </p:cNvPr>
            <p:cNvSpPr>
              <a:spLocks/>
            </p:cNvSpPr>
            <p:nvPr/>
          </p:nvSpPr>
          <p:spPr bwMode="auto">
            <a:xfrm>
              <a:off x="9965823"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1" name="Rectangle 204">
              <a:extLst>
                <a:ext uri="{FF2B5EF4-FFF2-40B4-BE49-F238E27FC236}">
                  <a16:creationId xmlns:a16="http://schemas.microsoft.com/office/drawing/2014/main" id="{D2B8E638-9626-B523-E939-F09029BAE1A9}"/>
                </a:ext>
              </a:extLst>
            </p:cNvPr>
            <p:cNvSpPr>
              <a:spLocks noChangeArrowheads="1"/>
            </p:cNvSpPr>
            <p:nvPr/>
          </p:nvSpPr>
          <p:spPr bwMode="auto">
            <a:xfrm>
              <a:off x="9871381"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2" name="Rectangle 206">
              <a:extLst>
                <a:ext uri="{FF2B5EF4-FFF2-40B4-BE49-F238E27FC236}">
                  <a16:creationId xmlns:a16="http://schemas.microsoft.com/office/drawing/2014/main" id="{3A12DCAD-F549-E305-84BB-C0BC85A87BC7}"/>
                </a:ext>
              </a:extLst>
            </p:cNvPr>
            <p:cNvSpPr>
              <a:spLocks noChangeArrowheads="1"/>
            </p:cNvSpPr>
            <p:nvPr/>
          </p:nvSpPr>
          <p:spPr bwMode="auto">
            <a:xfrm>
              <a:off x="9875428"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3" name="Rectangle 207">
              <a:extLst>
                <a:ext uri="{FF2B5EF4-FFF2-40B4-BE49-F238E27FC236}">
                  <a16:creationId xmlns:a16="http://schemas.microsoft.com/office/drawing/2014/main" id="{155439EE-C070-E89F-11B8-EB2133F67882}"/>
                </a:ext>
              </a:extLst>
            </p:cNvPr>
            <p:cNvSpPr>
              <a:spLocks noChangeArrowheads="1"/>
            </p:cNvSpPr>
            <p:nvPr/>
          </p:nvSpPr>
          <p:spPr bwMode="auto">
            <a:xfrm>
              <a:off x="9907808" y="3754560"/>
              <a:ext cx="29682"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4" name="Rectangle 208">
              <a:extLst>
                <a:ext uri="{FF2B5EF4-FFF2-40B4-BE49-F238E27FC236}">
                  <a16:creationId xmlns:a16="http://schemas.microsoft.com/office/drawing/2014/main" id="{D8EAB708-3E1D-EB05-4C73-645FC1B21435}"/>
                </a:ext>
              </a:extLst>
            </p:cNvPr>
            <p:cNvSpPr>
              <a:spLocks noChangeArrowheads="1"/>
            </p:cNvSpPr>
            <p:nvPr/>
          </p:nvSpPr>
          <p:spPr bwMode="auto">
            <a:xfrm>
              <a:off x="9876777"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5" name="Rectangle 209">
              <a:extLst>
                <a:ext uri="{FF2B5EF4-FFF2-40B4-BE49-F238E27FC236}">
                  <a16:creationId xmlns:a16="http://schemas.microsoft.com/office/drawing/2014/main" id="{D788A83D-ACDF-8FEA-2DBC-DE79FCFB1218}"/>
                </a:ext>
              </a:extLst>
            </p:cNvPr>
            <p:cNvSpPr>
              <a:spLocks noChangeArrowheads="1"/>
            </p:cNvSpPr>
            <p:nvPr/>
          </p:nvSpPr>
          <p:spPr bwMode="auto">
            <a:xfrm>
              <a:off x="9910508" y="3754560"/>
              <a:ext cx="2428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6" name="Freeform 210">
              <a:extLst>
                <a:ext uri="{FF2B5EF4-FFF2-40B4-BE49-F238E27FC236}">
                  <a16:creationId xmlns:a16="http://schemas.microsoft.com/office/drawing/2014/main" id="{31931EB4-2149-B374-AB92-5E3E3E80C47B}"/>
                </a:ext>
              </a:extLst>
            </p:cNvPr>
            <p:cNvSpPr>
              <a:spLocks/>
            </p:cNvSpPr>
            <p:nvPr/>
          </p:nvSpPr>
          <p:spPr bwMode="auto">
            <a:xfrm>
              <a:off x="9876777" y="3754560"/>
              <a:ext cx="13492" cy="68807"/>
            </a:xfrm>
            <a:custGeom>
              <a:avLst/>
              <a:gdLst>
                <a:gd name="T0" fmla="*/ 0 w 10"/>
                <a:gd name="T1" fmla="*/ 0 h 51"/>
                <a:gd name="T2" fmla="*/ 10 w 10"/>
                <a:gd name="T3" fmla="*/ 0 h 51"/>
                <a:gd name="T4" fmla="*/ 0 w 10"/>
                <a:gd name="T5" fmla="*/ 51 h 51"/>
                <a:gd name="T6" fmla="*/ 0 w 10"/>
                <a:gd name="T7" fmla="*/ 0 h 51"/>
              </a:gdLst>
              <a:ahLst/>
              <a:cxnLst>
                <a:cxn ang="0">
                  <a:pos x="T0" y="T1"/>
                </a:cxn>
                <a:cxn ang="0">
                  <a:pos x="T2" y="T3"/>
                </a:cxn>
                <a:cxn ang="0">
                  <a:pos x="T4" y="T5"/>
                </a:cxn>
                <a:cxn ang="0">
                  <a:pos x="T6" y="T7"/>
                </a:cxn>
              </a:cxnLst>
              <a:rect l="0" t="0" r="r" b="b"/>
              <a:pathLst>
                <a:path w="10" h="51">
                  <a:moveTo>
                    <a:pt x="0" y="0"/>
                  </a:moveTo>
                  <a:lnTo>
                    <a:pt x="10"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7" name="Freeform 211">
              <a:extLst>
                <a:ext uri="{FF2B5EF4-FFF2-40B4-BE49-F238E27FC236}">
                  <a16:creationId xmlns:a16="http://schemas.microsoft.com/office/drawing/2014/main" id="{87EEBBA6-86BE-26A6-E866-547FBC3EEE3E}"/>
                </a:ext>
              </a:extLst>
            </p:cNvPr>
            <p:cNvSpPr>
              <a:spLocks/>
            </p:cNvSpPr>
            <p:nvPr/>
          </p:nvSpPr>
          <p:spPr bwMode="auto">
            <a:xfrm>
              <a:off x="9910508"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8" name="Rectangle 212">
              <a:extLst>
                <a:ext uri="{FF2B5EF4-FFF2-40B4-BE49-F238E27FC236}">
                  <a16:creationId xmlns:a16="http://schemas.microsoft.com/office/drawing/2014/main" id="{41CC0087-53DC-66B0-77CB-91A95FC44B91}"/>
                </a:ext>
              </a:extLst>
            </p:cNvPr>
            <p:cNvSpPr>
              <a:spLocks noChangeArrowheads="1"/>
            </p:cNvSpPr>
            <p:nvPr/>
          </p:nvSpPr>
          <p:spPr bwMode="auto">
            <a:xfrm>
              <a:off x="10092645" y="3749163"/>
              <a:ext cx="70157" cy="79601"/>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9" name="Rectangle 213">
              <a:extLst>
                <a:ext uri="{FF2B5EF4-FFF2-40B4-BE49-F238E27FC236}">
                  <a16:creationId xmlns:a16="http://schemas.microsoft.com/office/drawing/2014/main" id="{3302F793-6761-D5C2-4CD7-844DFD53FF4C}"/>
                </a:ext>
              </a:extLst>
            </p:cNvPr>
            <p:cNvSpPr>
              <a:spLocks noChangeArrowheads="1"/>
            </p:cNvSpPr>
            <p:nvPr/>
          </p:nvSpPr>
          <p:spPr bwMode="auto">
            <a:xfrm>
              <a:off x="10096692"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0" name="Rectangle 214">
              <a:extLst>
                <a:ext uri="{FF2B5EF4-FFF2-40B4-BE49-F238E27FC236}">
                  <a16:creationId xmlns:a16="http://schemas.microsoft.com/office/drawing/2014/main" id="{835BF18F-59EE-3C3B-F318-B9D9CDE60278}"/>
                </a:ext>
              </a:extLst>
            </p:cNvPr>
            <p:cNvSpPr>
              <a:spLocks noChangeArrowheads="1"/>
            </p:cNvSpPr>
            <p:nvPr/>
          </p:nvSpPr>
          <p:spPr bwMode="auto">
            <a:xfrm>
              <a:off x="10129073" y="3754560"/>
              <a:ext cx="28333" cy="68807"/>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1" name="Rectangle 215">
              <a:extLst>
                <a:ext uri="{FF2B5EF4-FFF2-40B4-BE49-F238E27FC236}">
                  <a16:creationId xmlns:a16="http://schemas.microsoft.com/office/drawing/2014/main" id="{C98B0C86-00BE-00DF-E164-B58453790F21}"/>
                </a:ext>
              </a:extLst>
            </p:cNvPr>
            <p:cNvSpPr>
              <a:spLocks noChangeArrowheads="1"/>
            </p:cNvSpPr>
            <p:nvPr/>
          </p:nvSpPr>
          <p:spPr bwMode="auto">
            <a:xfrm>
              <a:off x="10098041" y="3754560"/>
              <a:ext cx="26983"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2" name="Rectangle 216">
              <a:extLst>
                <a:ext uri="{FF2B5EF4-FFF2-40B4-BE49-F238E27FC236}">
                  <a16:creationId xmlns:a16="http://schemas.microsoft.com/office/drawing/2014/main" id="{6BB3E5E0-E94C-978D-CF6D-61DD9CF85327}"/>
                </a:ext>
              </a:extLst>
            </p:cNvPr>
            <p:cNvSpPr>
              <a:spLocks noChangeArrowheads="1"/>
            </p:cNvSpPr>
            <p:nvPr/>
          </p:nvSpPr>
          <p:spPr bwMode="auto">
            <a:xfrm>
              <a:off x="10131771" y="3754560"/>
              <a:ext cx="25635" cy="68807"/>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3" name="Freeform 217">
              <a:extLst>
                <a:ext uri="{FF2B5EF4-FFF2-40B4-BE49-F238E27FC236}">
                  <a16:creationId xmlns:a16="http://schemas.microsoft.com/office/drawing/2014/main" id="{94197A94-5C81-A0F1-292C-7C2F54459891}"/>
                </a:ext>
              </a:extLst>
            </p:cNvPr>
            <p:cNvSpPr>
              <a:spLocks/>
            </p:cNvSpPr>
            <p:nvPr/>
          </p:nvSpPr>
          <p:spPr bwMode="auto">
            <a:xfrm>
              <a:off x="1009804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4" name="Freeform 218">
              <a:extLst>
                <a:ext uri="{FF2B5EF4-FFF2-40B4-BE49-F238E27FC236}">
                  <a16:creationId xmlns:a16="http://schemas.microsoft.com/office/drawing/2014/main" id="{48BF5C83-4C77-DD6C-27CE-07F2DBB30B48}"/>
                </a:ext>
              </a:extLst>
            </p:cNvPr>
            <p:cNvSpPr>
              <a:spLocks/>
            </p:cNvSpPr>
            <p:nvPr/>
          </p:nvSpPr>
          <p:spPr bwMode="auto">
            <a:xfrm>
              <a:off x="10131771" y="3754560"/>
              <a:ext cx="12143" cy="68807"/>
            </a:xfrm>
            <a:custGeom>
              <a:avLst/>
              <a:gdLst>
                <a:gd name="T0" fmla="*/ 0 w 9"/>
                <a:gd name="T1" fmla="*/ 0 h 51"/>
                <a:gd name="T2" fmla="*/ 9 w 9"/>
                <a:gd name="T3" fmla="*/ 0 h 51"/>
                <a:gd name="T4" fmla="*/ 0 w 9"/>
                <a:gd name="T5" fmla="*/ 51 h 51"/>
                <a:gd name="T6" fmla="*/ 0 w 9"/>
                <a:gd name="T7" fmla="*/ 0 h 51"/>
              </a:gdLst>
              <a:ahLst/>
              <a:cxnLst>
                <a:cxn ang="0">
                  <a:pos x="T0" y="T1"/>
                </a:cxn>
                <a:cxn ang="0">
                  <a:pos x="T2" y="T3"/>
                </a:cxn>
                <a:cxn ang="0">
                  <a:pos x="T4" y="T5"/>
                </a:cxn>
                <a:cxn ang="0">
                  <a:pos x="T6" y="T7"/>
                </a:cxn>
              </a:cxnLst>
              <a:rect l="0" t="0" r="r" b="b"/>
              <a:pathLst>
                <a:path w="9" h="51">
                  <a:moveTo>
                    <a:pt x="0" y="0"/>
                  </a:moveTo>
                  <a:lnTo>
                    <a:pt x="9" y="0"/>
                  </a:lnTo>
                  <a:lnTo>
                    <a:pt x="0" y="5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5" name="Rectangle 219">
              <a:extLst>
                <a:ext uri="{FF2B5EF4-FFF2-40B4-BE49-F238E27FC236}">
                  <a16:creationId xmlns:a16="http://schemas.microsoft.com/office/drawing/2014/main" id="{2C06D315-9966-8E73-B6A9-F58AD673073A}"/>
                </a:ext>
              </a:extLst>
            </p:cNvPr>
            <p:cNvSpPr>
              <a:spLocks noChangeArrowheads="1"/>
            </p:cNvSpPr>
            <p:nvPr/>
          </p:nvSpPr>
          <p:spPr bwMode="auto">
            <a:xfrm>
              <a:off x="10035980" y="3639881"/>
              <a:ext cx="70157" cy="68807"/>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6" name="Rectangle 220">
              <a:extLst>
                <a:ext uri="{FF2B5EF4-FFF2-40B4-BE49-F238E27FC236}">
                  <a16:creationId xmlns:a16="http://schemas.microsoft.com/office/drawing/2014/main" id="{EDCEFB46-4B51-7820-42D4-8961BBB05FB5}"/>
                </a:ext>
              </a:extLst>
            </p:cNvPr>
            <p:cNvSpPr>
              <a:spLocks noChangeArrowheads="1"/>
            </p:cNvSpPr>
            <p:nvPr/>
          </p:nvSpPr>
          <p:spPr bwMode="auto">
            <a:xfrm>
              <a:off x="10040027" y="3645278"/>
              <a:ext cx="29682"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7" name="Rectangle 221">
              <a:extLst>
                <a:ext uri="{FF2B5EF4-FFF2-40B4-BE49-F238E27FC236}">
                  <a16:creationId xmlns:a16="http://schemas.microsoft.com/office/drawing/2014/main" id="{B4329BB7-BBF7-A26D-BDB5-3B12BC104C7F}"/>
                </a:ext>
              </a:extLst>
            </p:cNvPr>
            <p:cNvSpPr>
              <a:spLocks noChangeArrowheads="1"/>
            </p:cNvSpPr>
            <p:nvPr/>
          </p:nvSpPr>
          <p:spPr bwMode="auto">
            <a:xfrm>
              <a:off x="10073756" y="3645278"/>
              <a:ext cx="28333" cy="59363"/>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8" name="Rectangle 222">
              <a:extLst>
                <a:ext uri="{FF2B5EF4-FFF2-40B4-BE49-F238E27FC236}">
                  <a16:creationId xmlns:a16="http://schemas.microsoft.com/office/drawing/2014/main" id="{CBCCC4B7-E4A7-1546-7CFE-7D866E09893C}"/>
                </a:ext>
              </a:extLst>
            </p:cNvPr>
            <p:cNvSpPr>
              <a:spLocks noChangeArrowheads="1"/>
            </p:cNvSpPr>
            <p:nvPr/>
          </p:nvSpPr>
          <p:spPr bwMode="auto">
            <a:xfrm>
              <a:off x="1004272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9" name="Rectangle 223">
              <a:extLst>
                <a:ext uri="{FF2B5EF4-FFF2-40B4-BE49-F238E27FC236}">
                  <a16:creationId xmlns:a16="http://schemas.microsoft.com/office/drawing/2014/main" id="{B2AB3878-8569-FA4E-E9E1-354D6ADC71C4}"/>
                </a:ext>
              </a:extLst>
            </p:cNvPr>
            <p:cNvSpPr>
              <a:spLocks noChangeArrowheads="1"/>
            </p:cNvSpPr>
            <p:nvPr/>
          </p:nvSpPr>
          <p:spPr bwMode="auto">
            <a:xfrm>
              <a:off x="10075105" y="3645278"/>
              <a:ext cx="26983" cy="59363"/>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0" name="Freeform 224">
              <a:extLst>
                <a:ext uri="{FF2B5EF4-FFF2-40B4-BE49-F238E27FC236}">
                  <a16:creationId xmlns:a16="http://schemas.microsoft.com/office/drawing/2014/main" id="{7EA538DB-EF37-66C6-F75D-56608CEC692D}"/>
                </a:ext>
              </a:extLst>
            </p:cNvPr>
            <p:cNvSpPr>
              <a:spLocks/>
            </p:cNvSpPr>
            <p:nvPr/>
          </p:nvSpPr>
          <p:spPr bwMode="auto">
            <a:xfrm>
              <a:off x="1004272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1" name="Freeform 225">
              <a:extLst>
                <a:ext uri="{FF2B5EF4-FFF2-40B4-BE49-F238E27FC236}">
                  <a16:creationId xmlns:a16="http://schemas.microsoft.com/office/drawing/2014/main" id="{4A10FBCE-2999-57EB-FEDA-EBCEA479BB08}"/>
                </a:ext>
              </a:extLst>
            </p:cNvPr>
            <p:cNvSpPr>
              <a:spLocks/>
            </p:cNvSpPr>
            <p:nvPr/>
          </p:nvSpPr>
          <p:spPr bwMode="auto">
            <a:xfrm>
              <a:off x="10075105" y="3645278"/>
              <a:ext cx="12143" cy="59363"/>
            </a:xfrm>
            <a:custGeom>
              <a:avLst/>
              <a:gdLst>
                <a:gd name="T0" fmla="*/ 0 w 9"/>
                <a:gd name="T1" fmla="*/ 0 h 44"/>
                <a:gd name="T2" fmla="*/ 9 w 9"/>
                <a:gd name="T3" fmla="*/ 0 h 44"/>
                <a:gd name="T4" fmla="*/ 0 w 9"/>
                <a:gd name="T5" fmla="*/ 44 h 44"/>
                <a:gd name="T6" fmla="*/ 0 w 9"/>
                <a:gd name="T7" fmla="*/ 0 h 44"/>
              </a:gdLst>
              <a:ahLst/>
              <a:cxnLst>
                <a:cxn ang="0">
                  <a:pos x="T0" y="T1"/>
                </a:cxn>
                <a:cxn ang="0">
                  <a:pos x="T2" y="T3"/>
                </a:cxn>
                <a:cxn ang="0">
                  <a:pos x="T4" y="T5"/>
                </a:cxn>
                <a:cxn ang="0">
                  <a:pos x="T6" y="T7"/>
                </a:cxn>
              </a:cxnLst>
              <a:rect l="0" t="0" r="r" b="b"/>
              <a:pathLst>
                <a:path w="9" h="44">
                  <a:moveTo>
                    <a:pt x="0" y="0"/>
                  </a:moveTo>
                  <a:lnTo>
                    <a:pt x="9" y="0"/>
                  </a:lnTo>
                  <a:lnTo>
                    <a:pt x="0" y="44"/>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2" name="Freeform 226">
              <a:extLst>
                <a:ext uri="{FF2B5EF4-FFF2-40B4-BE49-F238E27FC236}">
                  <a16:creationId xmlns:a16="http://schemas.microsoft.com/office/drawing/2014/main" id="{DD4CF7B3-5BD8-18A5-1C6E-30AABC24791A}"/>
                </a:ext>
              </a:extLst>
            </p:cNvPr>
            <p:cNvSpPr>
              <a:spLocks/>
            </p:cNvSpPr>
            <p:nvPr/>
          </p:nvSpPr>
          <p:spPr bwMode="auto">
            <a:xfrm>
              <a:off x="9809319" y="3452346"/>
              <a:ext cx="416893" cy="429036"/>
            </a:xfrm>
            <a:custGeom>
              <a:avLst/>
              <a:gdLst>
                <a:gd name="T0" fmla="*/ 154 w 309"/>
                <a:gd name="T1" fmla="*/ 0 h 318"/>
                <a:gd name="T2" fmla="*/ 0 w 309"/>
                <a:gd name="T3" fmla="*/ 156 h 318"/>
                <a:gd name="T4" fmla="*/ 0 w 309"/>
                <a:gd name="T5" fmla="*/ 167 h 318"/>
                <a:gd name="T6" fmla="*/ 154 w 309"/>
                <a:gd name="T7" fmla="*/ 13 h 318"/>
                <a:gd name="T8" fmla="*/ 288 w 309"/>
                <a:gd name="T9" fmla="*/ 146 h 318"/>
                <a:gd name="T10" fmla="*/ 288 w 309"/>
                <a:gd name="T11" fmla="*/ 318 h 318"/>
                <a:gd name="T12" fmla="*/ 309 w 309"/>
                <a:gd name="T13" fmla="*/ 318 h 318"/>
                <a:gd name="T14" fmla="*/ 309 w 309"/>
                <a:gd name="T15" fmla="*/ 156 h 318"/>
                <a:gd name="T16" fmla="*/ 154 w 30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 h="318">
                  <a:moveTo>
                    <a:pt x="154" y="0"/>
                  </a:moveTo>
                  <a:lnTo>
                    <a:pt x="0" y="156"/>
                  </a:lnTo>
                  <a:lnTo>
                    <a:pt x="0" y="167"/>
                  </a:lnTo>
                  <a:lnTo>
                    <a:pt x="154" y="13"/>
                  </a:lnTo>
                  <a:lnTo>
                    <a:pt x="288" y="146"/>
                  </a:lnTo>
                  <a:lnTo>
                    <a:pt x="288" y="318"/>
                  </a:lnTo>
                  <a:lnTo>
                    <a:pt x="309" y="318"/>
                  </a:lnTo>
                  <a:lnTo>
                    <a:pt x="309" y="156"/>
                  </a:lnTo>
                  <a:lnTo>
                    <a:pt x="15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3" name="Freeform 227">
              <a:extLst>
                <a:ext uri="{FF2B5EF4-FFF2-40B4-BE49-F238E27FC236}">
                  <a16:creationId xmlns:a16="http://schemas.microsoft.com/office/drawing/2014/main" id="{16DDBF2D-8F84-ED06-9CC1-6DFF78718A09}"/>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4" name="Freeform 228">
              <a:extLst>
                <a:ext uri="{FF2B5EF4-FFF2-40B4-BE49-F238E27FC236}">
                  <a16:creationId xmlns:a16="http://schemas.microsoft.com/office/drawing/2014/main" id="{7B1C634B-9FB4-6709-6EED-9CBA078F37E2}"/>
                </a:ext>
              </a:extLst>
            </p:cNvPr>
            <p:cNvSpPr>
              <a:spLocks/>
            </p:cNvSpPr>
            <p:nvPr/>
          </p:nvSpPr>
          <p:spPr bwMode="auto">
            <a:xfrm>
              <a:off x="9055134" y="3181164"/>
              <a:ext cx="747439" cy="700218"/>
            </a:xfrm>
            <a:custGeom>
              <a:avLst/>
              <a:gdLst>
                <a:gd name="T0" fmla="*/ 554 w 554"/>
                <a:gd name="T1" fmla="*/ 519 h 519"/>
                <a:gd name="T2" fmla="*/ 0 w 554"/>
                <a:gd name="T3" fmla="*/ 519 h 519"/>
                <a:gd name="T4" fmla="*/ 0 w 554"/>
                <a:gd name="T5" fmla="*/ 275 h 519"/>
                <a:gd name="T6" fmla="*/ 277 w 554"/>
                <a:gd name="T7" fmla="*/ 0 h 519"/>
                <a:gd name="T8" fmla="*/ 554 w 554"/>
                <a:gd name="T9" fmla="*/ 275 h 519"/>
                <a:gd name="T10" fmla="*/ 554 w 554"/>
                <a:gd name="T11" fmla="*/ 519 h 519"/>
              </a:gdLst>
              <a:ahLst/>
              <a:cxnLst>
                <a:cxn ang="0">
                  <a:pos x="T0" y="T1"/>
                </a:cxn>
                <a:cxn ang="0">
                  <a:pos x="T2" y="T3"/>
                </a:cxn>
                <a:cxn ang="0">
                  <a:pos x="T4" y="T5"/>
                </a:cxn>
                <a:cxn ang="0">
                  <a:pos x="T6" y="T7"/>
                </a:cxn>
                <a:cxn ang="0">
                  <a:pos x="T8" y="T9"/>
                </a:cxn>
                <a:cxn ang="0">
                  <a:pos x="T10" y="T11"/>
                </a:cxn>
              </a:cxnLst>
              <a:rect l="0" t="0" r="r" b="b"/>
              <a:pathLst>
                <a:path w="554" h="519">
                  <a:moveTo>
                    <a:pt x="554" y="519"/>
                  </a:moveTo>
                  <a:lnTo>
                    <a:pt x="0" y="519"/>
                  </a:lnTo>
                  <a:lnTo>
                    <a:pt x="0" y="275"/>
                  </a:lnTo>
                  <a:lnTo>
                    <a:pt x="277" y="0"/>
                  </a:lnTo>
                  <a:lnTo>
                    <a:pt x="554" y="275"/>
                  </a:lnTo>
                  <a:lnTo>
                    <a:pt x="554"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5" name="Rectangle 229">
              <a:extLst>
                <a:ext uri="{FF2B5EF4-FFF2-40B4-BE49-F238E27FC236}">
                  <a16:creationId xmlns:a16="http://schemas.microsoft.com/office/drawing/2014/main" id="{0AB98B8E-2E91-9DBD-53B6-06C46B595272}"/>
                </a:ext>
              </a:extLst>
            </p:cNvPr>
            <p:cNvSpPr>
              <a:spLocks noChangeArrowheads="1"/>
            </p:cNvSpPr>
            <p:nvPr/>
          </p:nvSpPr>
          <p:spPr bwMode="auto">
            <a:xfrm>
              <a:off x="9365443" y="3649325"/>
              <a:ext cx="121425" cy="232057"/>
            </a:xfrm>
            <a:prstGeom prst="rect">
              <a:avLst/>
            </a:prstGeom>
            <a:solidFill>
              <a:srgbClr val="D0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6" name="Rectangle 230">
              <a:extLst>
                <a:ext uri="{FF2B5EF4-FFF2-40B4-BE49-F238E27FC236}">
                  <a16:creationId xmlns:a16="http://schemas.microsoft.com/office/drawing/2014/main" id="{339521E1-9D60-232D-B912-4CA65170AA55}"/>
                </a:ext>
              </a:extLst>
            </p:cNvPr>
            <p:cNvSpPr>
              <a:spLocks noChangeArrowheads="1"/>
            </p:cNvSpPr>
            <p:nvPr/>
          </p:nvSpPr>
          <p:spPr bwMode="auto">
            <a:xfrm>
              <a:off x="9373539" y="3657420"/>
              <a:ext cx="113330" cy="223962"/>
            </a:xfrm>
            <a:prstGeom prst="rect">
              <a:avLst/>
            </a:prstGeom>
            <a:solidFill>
              <a:srgbClr val="FFD3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7" name="Freeform 231">
              <a:extLst>
                <a:ext uri="{FF2B5EF4-FFF2-40B4-BE49-F238E27FC236}">
                  <a16:creationId xmlns:a16="http://schemas.microsoft.com/office/drawing/2014/main" id="{27AABDF4-02F9-A2AF-3B7A-2EB382C6AC16}"/>
                </a:ext>
              </a:extLst>
            </p:cNvPr>
            <p:cNvSpPr>
              <a:spLocks/>
            </p:cNvSpPr>
            <p:nvPr/>
          </p:nvSpPr>
          <p:spPr bwMode="auto">
            <a:xfrm>
              <a:off x="9407266" y="3135293"/>
              <a:ext cx="460067" cy="460066"/>
            </a:xfrm>
            <a:custGeom>
              <a:avLst/>
              <a:gdLst>
                <a:gd name="T0" fmla="*/ 312 w 341"/>
                <a:gd name="T1" fmla="*/ 341 h 341"/>
                <a:gd name="T2" fmla="*/ 341 w 341"/>
                <a:gd name="T3" fmla="*/ 313 h 341"/>
                <a:gd name="T4" fmla="*/ 27 w 341"/>
                <a:gd name="T5" fmla="*/ 0 h 341"/>
                <a:gd name="T6" fmla="*/ 0 w 341"/>
                <a:gd name="T7" fmla="*/ 28 h 341"/>
                <a:gd name="T8" fmla="*/ 312 w 341"/>
                <a:gd name="T9" fmla="*/ 341 h 341"/>
              </a:gdLst>
              <a:ahLst/>
              <a:cxnLst>
                <a:cxn ang="0">
                  <a:pos x="T0" y="T1"/>
                </a:cxn>
                <a:cxn ang="0">
                  <a:pos x="T2" y="T3"/>
                </a:cxn>
                <a:cxn ang="0">
                  <a:pos x="T4" y="T5"/>
                </a:cxn>
                <a:cxn ang="0">
                  <a:pos x="T6" y="T7"/>
                </a:cxn>
                <a:cxn ang="0">
                  <a:pos x="T8" y="T9"/>
                </a:cxn>
              </a:cxnLst>
              <a:rect l="0" t="0" r="r" b="b"/>
              <a:pathLst>
                <a:path w="341" h="341">
                  <a:moveTo>
                    <a:pt x="312" y="341"/>
                  </a:moveTo>
                  <a:lnTo>
                    <a:pt x="341" y="313"/>
                  </a:lnTo>
                  <a:lnTo>
                    <a:pt x="27" y="0"/>
                  </a:lnTo>
                  <a:lnTo>
                    <a:pt x="0" y="28"/>
                  </a:lnTo>
                  <a:lnTo>
                    <a:pt x="312" y="341"/>
                  </a:lnTo>
                  <a:close/>
                </a:path>
              </a:pathLst>
            </a:custGeom>
            <a:solidFill>
              <a:srgbClr val="AB0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8" name="Freeform 232">
              <a:extLst>
                <a:ext uri="{FF2B5EF4-FFF2-40B4-BE49-F238E27FC236}">
                  <a16:creationId xmlns:a16="http://schemas.microsoft.com/office/drawing/2014/main" id="{A8072F5C-D765-3FAF-E226-669C39AC954D}"/>
                </a:ext>
              </a:extLst>
            </p:cNvPr>
            <p:cNvSpPr>
              <a:spLocks/>
            </p:cNvSpPr>
            <p:nvPr/>
          </p:nvSpPr>
          <p:spPr bwMode="auto">
            <a:xfrm>
              <a:off x="9415362" y="3127197"/>
              <a:ext cx="457369" cy="457368"/>
            </a:xfrm>
            <a:custGeom>
              <a:avLst/>
              <a:gdLst>
                <a:gd name="T0" fmla="*/ 312 w 339"/>
                <a:gd name="T1" fmla="*/ 339 h 339"/>
                <a:gd name="T2" fmla="*/ 339 w 339"/>
                <a:gd name="T3" fmla="*/ 312 h 339"/>
                <a:gd name="T4" fmla="*/ 27 w 339"/>
                <a:gd name="T5" fmla="*/ 0 h 339"/>
                <a:gd name="T6" fmla="*/ 0 w 339"/>
                <a:gd name="T7" fmla="*/ 27 h 339"/>
                <a:gd name="T8" fmla="*/ 312 w 339"/>
                <a:gd name="T9" fmla="*/ 339 h 339"/>
              </a:gdLst>
              <a:ahLst/>
              <a:cxnLst>
                <a:cxn ang="0">
                  <a:pos x="T0" y="T1"/>
                </a:cxn>
                <a:cxn ang="0">
                  <a:pos x="T2" y="T3"/>
                </a:cxn>
                <a:cxn ang="0">
                  <a:pos x="T4" y="T5"/>
                </a:cxn>
                <a:cxn ang="0">
                  <a:pos x="T6" y="T7"/>
                </a:cxn>
                <a:cxn ang="0">
                  <a:pos x="T8" y="T9"/>
                </a:cxn>
              </a:cxnLst>
              <a:rect l="0" t="0" r="r" b="b"/>
              <a:pathLst>
                <a:path w="339" h="339">
                  <a:moveTo>
                    <a:pt x="312" y="339"/>
                  </a:moveTo>
                  <a:lnTo>
                    <a:pt x="339" y="312"/>
                  </a:lnTo>
                  <a:lnTo>
                    <a:pt x="27" y="0"/>
                  </a:lnTo>
                  <a:lnTo>
                    <a:pt x="0" y="27"/>
                  </a:lnTo>
                  <a:lnTo>
                    <a:pt x="312" y="339"/>
                  </a:lnTo>
                  <a:close/>
                </a:path>
              </a:pathLst>
            </a:custGeom>
            <a:solidFill>
              <a:srgbClr val="F16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9" name="Freeform 233">
              <a:extLst>
                <a:ext uri="{FF2B5EF4-FFF2-40B4-BE49-F238E27FC236}">
                  <a16:creationId xmlns:a16="http://schemas.microsoft.com/office/drawing/2014/main" id="{9B3F644A-BF63-BE85-DB0A-3C78083C8F56}"/>
                </a:ext>
              </a:extLst>
            </p:cNvPr>
            <p:cNvSpPr>
              <a:spLocks/>
            </p:cNvSpPr>
            <p:nvPr/>
          </p:nvSpPr>
          <p:spPr bwMode="auto">
            <a:xfrm>
              <a:off x="8983628" y="3088072"/>
              <a:ext cx="499192" cy="496494"/>
            </a:xfrm>
            <a:custGeom>
              <a:avLst/>
              <a:gdLst>
                <a:gd name="T0" fmla="*/ 29 w 370"/>
                <a:gd name="T1" fmla="*/ 368 h 368"/>
                <a:gd name="T2" fmla="*/ 0 w 370"/>
                <a:gd name="T3" fmla="*/ 341 h 368"/>
                <a:gd name="T4" fmla="*/ 343 w 370"/>
                <a:gd name="T5" fmla="*/ 0 h 368"/>
                <a:gd name="T6" fmla="*/ 370 w 370"/>
                <a:gd name="T7" fmla="*/ 27 h 368"/>
                <a:gd name="T8" fmla="*/ 29 w 370"/>
                <a:gd name="T9" fmla="*/ 368 h 368"/>
              </a:gdLst>
              <a:ahLst/>
              <a:cxnLst>
                <a:cxn ang="0">
                  <a:pos x="T0" y="T1"/>
                </a:cxn>
                <a:cxn ang="0">
                  <a:pos x="T2" y="T3"/>
                </a:cxn>
                <a:cxn ang="0">
                  <a:pos x="T4" y="T5"/>
                </a:cxn>
                <a:cxn ang="0">
                  <a:pos x="T6" y="T7"/>
                </a:cxn>
                <a:cxn ang="0">
                  <a:pos x="T8" y="T9"/>
                </a:cxn>
              </a:cxnLst>
              <a:rect l="0" t="0" r="r" b="b"/>
              <a:pathLst>
                <a:path w="370" h="368">
                  <a:moveTo>
                    <a:pt x="29" y="368"/>
                  </a:moveTo>
                  <a:lnTo>
                    <a:pt x="0" y="341"/>
                  </a:lnTo>
                  <a:lnTo>
                    <a:pt x="343" y="0"/>
                  </a:lnTo>
                  <a:lnTo>
                    <a:pt x="370" y="27"/>
                  </a:lnTo>
                  <a:lnTo>
                    <a:pt x="29" y="368"/>
                  </a:lnTo>
                  <a:close/>
                </a:path>
              </a:pathLst>
            </a:custGeom>
            <a:solidFill>
              <a:srgbClr val="E456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0" name="Rectangle 234">
              <a:extLst>
                <a:ext uri="{FF2B5EF4-FFF2-40B4-BE49-F238E27FC236}">
                  <a16:creationId xmlns:a16="http://schemas.microsoft.com/office/drawing/2014/main" id="{EFB594A8-20C2-DA71-A4E4-3C2D4E56C61D}"/>
                </a:ext>
              </a:extLst>
            </p:cNvPr>
            <p:cNvSpPr>
              <a:spLocks noChangeArrowheads="1"/>
            </p:cNvSpPr>
            <p:nvPr/>
          </p:nvSpPr>
          <p:spPr bwMode="auto">
            <a:xfrm>
              <a:off x="9266954" y="3452346"/>
              <a:ext cx="125473"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1" name="Rectangle 235">
              <a:extLst>
                <a:ext uri="{FF2B5EF4-FFF2-40B4-BE49-F238E27FC236}">
                  <a16:creationId xmlns:a16="http://schemas.microsoft.com/office/drawing/2014/main" id="{01AD2902-60D5-59E8-6A18-7636C0C330F0}"/>
                </a:ext>
              </a:extLst>
            </p:cNvPr>
            <p:cNvSpPr>
              <a:spLocks noChangeArrowheads="1"/>
            </p:cNvSpPr>
            <p:nvPr/>
          </p:nvSpPr>
          <p:spPr bwMode="auto">
            <a:xfrm>
              <a:off x="9275048"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2" name="Rectangle 236">
              <a:extLst>
                <a:ext uri="{FF2B5EF4-FFF2-40B4-BE49-F238E27FC236}">
                  <a16:creationId xmlns:a16="http://schemas.microsoft.com/office/drawing/2014/main" id="{2ADFA45C-5EF4-E380-3240-837E8472B868}"/>
                </a:ext>
              </a:extLst>
            </p:cNvPr>
            <p:cNvSpPr>
              <a:spLocks noChangeArrowheads="1"/>
            </p:cNvSpPr>
            <p:nvPr/>
          </p:nvSpPr>
          <p:spPr bwMode="auto">
            <a:xfrm>
              <a:off x="9334411"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3" name="Rectangle 237">
              <a:extLst>
                <a:ext uri="{FF2B5EF4-FFF2-40B4-BE49-F238E27FC236}">
                  <a16:creationId xmlns:a16="http://schemas.microsoft.com/office/drawing/2014/main" id="{3EEBEF54-35FA-015E-2F5C-E896A29FC653}"/>
                </a:ext>
              </a:extLst>
            </p:cNvPr>
            <p:cNvSpPr>
              <a:spLocks noChangeArrowheads="1"/>
            </p:cNvSpPr>
            <p:nvPr/>
          </p:nvSpPr>
          <p:spPr bwMode="auto">
            <a:xfrm>
              <a:off x="9276397"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4" name="Rectangle 238">
              <a:extLst>
                <a:ext uri="{FF2B5EF4-FFF2-40B4-BE49-F238E27FC236}">
                  <a16:creationId xmlns:a16="http://schemas.microsoft.com/office/drawing/2014/main" id="{8284DA60-7F51-A912-58FC-E29738EE32BB}"/>
                </a:ext>
              </a:extLst>
            </p:cNvPr>
            <p:cNvSpPr>
              <a:spLocks noChangeArrowheads="1"/>
            </p:cNvSpPr>
            <p:nvPr/>
          </p:nvSpPr>
          <p:spPr bwMode="auto">
            <a:xfrm>
              <a:off x="9337111" y="3461791"/>
              <a:ext cx="47221"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5" name="Freeform 239">
              <a:extLst>
                <a:ext uri="{FF2B5EF4-FFF2-40B4-BE49-F238E27FC236}">
                  <a16:creationId xmlns:a16="http://schemas.microsoft.com/office/drawing/2014/main" id="{9D5AC6CD-2A6C-7D10-68DF-D210DF8187B2}"/>
                </a:ext>
              </a:extLst>
            </p:cNvPr>
            <p:cNvSpPr>
              <a:spLocks/>
            </p:cNvSpPr>
            <p:nvPr/>
          </p:nvSpPr>
          <p:spPr bwMode="auto">
            <a:xfrm>
              <a:off x="9276397"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6" name="Freeform 240">
              <a:extLst>
                <a:ext uri="{FF2B5EF4-FFF2-40B4-BE49-F238E27FC236}">
                  <a16:creationId xmlns:a16="http://schemas.microsoft.com/office/drawing/2014/main" id="{E9F2E4D6-64C1-3772-D1CD-37A176056A02}"/>
                </a:ext>
              </a:extLst>
            </p:cNvPr>
            <p:cNvSpPr>
              <a:spLocks/>
            </p:cNvSpPr>
            <p:nvPr/>
          </p:nvSpPr>
          <p:spPr bwMode="auto">
            <a:xfrm>
              <a:off x="9337111"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7" name="Rectangle 241">
              <a:extLst>
                <a:ext uri="{FF2B5EF4-FFF2-40B4-BE49-F238E27FC236}">
                  <a16:creationId xmlns:a16="http://schemas.microsoft.com/office/drawing/2014/main" id="{FFFD1085-ED34-57E1-19CB-FA02F678BB5D}"/>
                </a:ext>
              </a:extLst>
            </p:cNvPr>
            <p:cNvSpPr>
              <a:spLocks noChangeArrowheads="1"/>
            </p:cNvSpPr>
            <p:nvPr/>
          </p:nvSpPr>
          <p:spPr bwMode="auto">
            <a:xfrm>
              <a:off x="9169814" y="3649325"/>
              <a:ext cx="122775"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8" name="Rectangle 242">
              <a:extLst>
                <a:ext uri="{FF2B5EF4-FFF2-40B4-BE49-F238E27FC236}">
                  <a16:creationId xmlns:a16="http://schemas.microsoft.com/office/drawing/2014/main" id="{B4468603-1DE1-54C1-20FB-C2F94D125897}"/>
                </a:ext>
              </a:extLst>
            </p:cNvPr>
            <p:cNvSpPr>
              <a:spLocks noChangeArrowheads="1"/>
            </p:cNvSpPr>
            <p:nvPr/>
          </p:nvSpPr>
          <p:spPr bwMode="auto">
            <a:xfrm>
              <a:off x="9175210"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9" name="Rectangle 243">
              <a:extLst>
                <a:ext uri="{FF2B5EF4-FFF2-40B4-BE49-F238E27FC236}">
                  <a16:creationId xmlns:a16="http://schemas.microsoft.com/office/drawing/2014/main" id="{6AA0B268-CD2B-A93B-B1E0-4F590CAE31B5}"/>
                </a:ext>
              </a:extLst>
            </p:cNvPr>
            <p:cNvSpPr>
              <a:spLocks noChangeArrowheads="1"/>
            </p:cNvSpPr>
            <p:nvPr/>
          </p:nvSpPr>
          <p:spPr bwMode="auto">
            <a:xfrm>
              <a:off x="9235922"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0" name="Rectangle 244">
              <a:extLst>
                <a:ext uri="{FF2B5EF4-FFF2-40B4-BE49-F238E27FC236}">
                  <a16:creationId xmlns:a16="http://schemas.microsoft.com/office/drawing/2014/main" id="{E4C1340B-98F6-DC7E-5E92-4E4C7C4584EF}"/>
                </a:ext>
              </a:extLst>
            </p:cNvPr>
            <p:cNvSpPr>
              <a:spLocks noChangeArrowheads="1"/>
            </p:cNvSpPr>
            <p:nvPr/>
          </p:nvSpPr>
          <p:spPr bwMode="auto">
            <a:xfrm>
              <a:off x="9177908"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1" name="Rectangle 245">
              <a:extLst>
                <a:ext uri="{FF2B5EF4-FFF2-40B4-BE49-F238E27FC236}">
                  <a16:creationId xmlns:a16="http://schemas.microsoft.com/office/drawing/2014/main" id="{BBD90BE6-EF67-C597-21A9-A248EBF77E81}"/>
                </a:ext>
              </a:extLst>
            </p:cNvPr>
            <p:cNvSpPr>
              <a:spLocks noChangeArrowheads="1"/>
            </p:cNvSpPr>
            <p:nvPr/>
          </p:nvSpPr>
          <p:spPr bwMode="auto">
            <a:xfrm>
              <a:off x="9237271" y="3657420"/>
              <a:ext cx="47221"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2" name="Freeform 246">
              <a:extLst>
                <a:ext uri="{FF2B5EF4-FFF2-40B4-BE49-F238E27FC236}">
                  <a16:creationId xmlns:a16="http://schemas.microsoft.com/office/drawing/2014/main" id="{2675853C-7F67-B5B6-0F7B-F3BFCFAEACAB}"/>
                </a:ext>
              </a:extLst>
            </p:cNvPr>
            <p:cNvSpPr>
              <a:spLocks/>
            </p:cNvSpPr>
            <p:nvPr/>
          </p:nvSpPr>
          <p:spPr bwMode="auto">
            <a:xfrm>
              <a:off x="9177908"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3" name="Freeform 247">
              <a:extLst>
                <a:ext uri="{FF2B5EF4-FFF2-40B4-BE49-F238E27FC236}">
                  <a16:creationId xmlns:a16="http://schemas.microsoft.com/office/drawing/2014/main" id="{8B2B4CA1-344B-6499-705F-1F2E7D32095B}"/>
                </a:ext>
              </a:extLst>
            </p:cNvPr>
            <p:cNvSpPr>
              <a:spLocks/>
            </p:cNvSpPr>
            <p:nvPr/>
          </p:nvSpPr>
          <p:spPr bwMode="auto">
            <a:xfrm>
              <a:off x="9237271"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4" name="Rectangle 248">
              <a:extLst>
                <a:ext uri="{FF2B5EF4-FFF2-40B4-BE49-F238E27FC236}">
                  <a16:creationId xmlns:a16="http://schemas.microsoft.com/office/drawing/2014/main" id="{2B37064C-3CE1-E3BE-48B4-59408A511FC9}"/>
                </a:ext>
              </a:extLst>
            </p:cNvPr>
            <p:cNvSpPr>
              <a:spLocks noChangeArrowheads="1"/>
            </p:cNvSpPr>
            <p:nvPr/>
          </p:nvSpPr>
          <p:spPr bwMode="auto">
            <a:xfrm>
              <a:off x="9563770" y="3649325"/>
              <a:ext cx="125473" cy="140314"/>
            </a:xfrm>
            <a:prstGeom prst="rect">
              <a:avLst/>
            </a:prstGeom>
            <a:solidFill>
              <a:srgbClr val="E7E5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5" name="Rectangle 249">
              <a:extLst>
                <a:ext uri="{FF2B5EF4-FFF2-40B4-BE49-F238E27FC236}">
                  <a16:creationId xmlns:a16="http://schemas.microsoft.com/office/drawing/2014/main" id="{9153F56B-6B92-92EB-07FB-ACD079791D54}"/>
                </a:ext>
              </a:extLst>
            </p:cNvPr>
            <p:cNvSpPr>
              <a:spLocks noChangeArrowheads="1"/>
            </p:cNvSpPr>
            <p:nvPr/>
          </p:nvSpPr>
          <p:spPr bwMode="auto">
            <a:xfrm>
              <a:off x="9571865" y="3654722"/>
              <a:ext cx="51268"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6" name="Rectangle 250">
              <a:extLst>
                <a:ext uri="{FF2B5EF4-FFF2-40B4-BE49-F238E27FC236}">
                  <a16:creationId xmlns:a16="http://schemas.microsoft.com/office/drawing/2014/main" id="{9027758B-7B58-AD18-0215-A18560FE3348}"/>
                </a:ext>
              </a:extLst>
            </p:cNvPr>
            <p:cNvSpPr>
              <a:spLocks noChangeArrowheads="1"/>
            </p:cNvSpPr>
            <p:nvPr/>
          </p:nvSpPr>
          <p:spPr bwMode="auto">
            <a:xfrm>
              <a:off x="9631229" y="3654722"/>
              <a:ext cx="49920" cy="128171"/>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7" name="Rectangle 251">
              <a:extLst>
                <a:ext uri="{FF2B5EF4-FFF2-40B4-BE49-F238E27FC236}">
                  <a16:creationId xmlns:a16="http://schemas.microsoft.com/office/drawing/2014/main" id="{5FAE87A3-C94C-1E11-4F72-06BCD9951109}"/>
                </a:ext>
              </a:extLst>
            </p:cNvPr>
            <p:cNvSpPr>
              <a:spLocks noChangeArrowheads="1"/>
            </p:cNvSpPr>
            <p:nvPr/>
          </p:nvSpPr>
          <p:spPr bwMode="auto">
            <a:xfrm>
              <a:off x="9573216" y="3657420"/>
              <a:ext cx="48570"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8" name="Rectangle 252">
              <a:extLst>
                <a:ext uri="{FF2B5EF4-FFF2-40B4-BE49-F238E27FC236}">
                  <a16:creationId xmlns:a16="http://schemas.microsoft.com/office/drawing/2014/main" id="{04F4731B-39FD-3E03-2F95-9B730D2FBF0A}"/>
                </a:ext>
              </a:extLst>
            </p:cNvPr>
            <p:cNvSpPr>
              <a:spLocks noChangeArrowheads="1"/>
            </p:cNvSpPr>
            <p:nvPr/>
          </p:nvSpPr>
          <p:spPr bwMode="auto">
            <a:xfrm>
              <a:off x="9633927" y="3657420"/>
              <a:ext cx="45872" cy="122774"/>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9" name="Freeform 253">
              <a:extLst>
                <a:ext uri="{FF2B5EF4-FFF2-40B4-BE49-F238E27FC236}">
                  <a16:creationId xmlns:a16="http://schemas.microsoft.com/office/drawing/2014/main" id="{989C1EF5-DE34-3B89-6AF5-28C0949603F6}"/>
                </a:ext>
              </a:extLst>
            </p:cNvPr>
            <p:cNvSpPr>
              <a:spLocks/>
            </p:cNvSpPr>
            <p:nvPr/>
          </p:nvSpPr>
          <p:spPr bwMode="auto">
            <a:xfrm>
              <a:off x="9573216"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0" name="Freeform 254">
              <a:extLst>
                <a:ext uri="{FF2B5EF4-FFF2-40B4-BE49-F238E27FC236}">
                  <a16:creationId xmlns:a16="http://schemas.microsoft.com/office/drawing/2014/main" id="{C39E32A0-7CED-2C35-AB5B-6B0AFEFBD03B}"/>
                </a:ext>
              </a:extLst>
            </p:cNvPr>
            <p:cNvSpPr>
              <a:spLocks/>
            </p:cNvSpPr>
            <p:nvPr/>
          </p:nvSpPr>
          <p:spPr bwMode="auto">
            <a:xfrm>
              <a:off x="9633927" y="3657420"/>
              <a:ext cx="22936" cy="122774"/>
            </a:xfrm>
            <a:custGeom>
              <a:avLst/>
              <a:gdLst>
                <a:gd name="T0" fmla="*/ 0 w 17"/>
                <a:gd name="T1" fmla="*/ 0 h 91"/>
                <a:gd name="T2" fmla="*/ 17 w 17"/>
                <a:gd name="T3" fmla="*/ 0 h 91"/>
                <a:gd name="T4" fmla="*/ 0 w 17"/>
                <a:gd name="T5" fmla="*/ 91 h 91"/>
                <a:gd name="T6" fmla="*/ 0 w 17"/>
                <a:gd name="T7" fmla="*/ 0 h 91"/>
              </a:gdLst>
              <a:ahLst/>
              <a:cxnLst>
                <a:cxn ang="0">
                  <a:pos x="T0" y="T1"/>
                </a:cxn>
                <a:cxn ang="0">
                  <a:pos x="T2" y="T3"/>
                </a:cxn>
                <a:cxn ang="0">
                  <a:pos x="T4" y="T5"/>
                </a:cxn>
                <a:cxn ang="0">
                  <a:pos x="T6" y="T7"/>
                </a:cxn>
              </a:cxnLst>
              <a:rect l="0" t="0" r="r" b="b"/>
              <a:pathLst>
                <a:path w="17" h="91">
                  <a:moveTo>
                    <a:pt x="0" y="0"/>
                  </a:moveTo>
                  <a:lnTo>
                    <a:pt x="17" y="0"/>
                  </a:lnTo>
                  <a:lnTo>
                    <a:pt x="0" y="91"/>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1" name="Rectangle 255">
              <a:extLst>
                <a:ext uri="{FF2B5EF4-FFF2-40B4-BE49-F238E27FC236}">
                  <a16:creationId xmlns:a16="http://schemas.microsoft.com/office/drawing/2014/main" id="{FBF76AD8-0E14-06B0-A6F1-574EE60476CB}"/>
                </a:ext>
              </a:extLst>
            </p:cNvPr>
            <p:cNvSpPr>
              <a:spLocks noChangeArrowheads="1"/>
            </p:cNvSpPr>
            <p:nvPr/>
          </p:nvSpPr>
          <p:spPr bwMode="auto">
            <a:xfrm>
              <a:off x="9463932" y="3452346"/>
              <a:ext cx="126822" cy="122774"/>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2" name="Rectangle 256">
              <a:extLst>
                <a:ext uri="{FF2B5EF4-FFF2-40B4-BE49-F238E27FC236}">
                  <a16:creationId xmlns:a16="http://schemas.microsoft.com/office/drawing/2014/main" id="{CEBCD6C5-C2EA-6F4C-4B55-63E3E4CE238D}"/>
                </a:ext>
              </a:extLst>
            </p:cNvPr>
            <p:cNvSpPr>
              <a:spLocks noChangeArrowheads="1"/>
            </p:cNvSpPr>
            <p:nvPr/>
          </p:nvSpPr>
          <p:spPr bwMode="auto">
            <a:xfrm>
              <a:off x="9473376" y="3459094"/>
              <a:ext cx="5126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3" name="Rectangle 257">
              <a:extLst>
                <a:ext uri="{FF2B5EF4-FFF2-40B4-BE49-F238E27FC236}">
                  <a16:creationId xmlns:a16="http://schemas.microsoft.com/office/drawing/2014/main" id="{8FE47A11-7412-030F-938E-47C046F02752}"/>
                </a:ext>
              </a:extLst>
            </p:cNvPr>
            <p:cNvSpPr>
              <a:spLocks noChangeArrowheads="1"/>
            </p:cNvSpPr>
            <p:nvPr/>
          </p:nvSpPr>
          <p:spPr bwMode="auto">
            <a:xfrm>
              <a:off x="9530042" y="3459094"/>
              <a:ext cx="52618" cy="109282"/>
            </a:xfrm>
            <a:prstGeom prst="rect">
              <a:avLst/>
            </a:prstGeom>
            <a:solidFill>
              <a:srgbClr val="C5C1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4" name="Rectangle 258">
              <a:extLst>
                <a:ext uri="{FF2B5EF4-FFF2-40B4-BE49-F238E27FC236}">
                  <a16:creationId xmlns:a16="http://schemas.microsoft.com/office/drawing/2014/main" id="{812E9A9E-70E3-FBFA-2C4D-5DA85DB5C4AB}"/>
                </a:ext>
              </a:extLst>
            </p:cNvPr>
            <p:cNvSpPr>
              <a:spLocks noChangeArrowheads="1"/>
            </p:cNvSpPr>
            <p:nvPr/>
          </p:nvSpPr>
          <p:spPr bwMode="auto">
            <a:xfrm>
              <a:off x="9474725"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5" name="Rectangle 259">
              <a:extLst>
                <a:ext uri="{FF2B5EF4-FFF2-40B4-BE49-F238E27FC236}">
                  <a16:creationId xmlns:a16="http://schemas.microsoft.com/office/drawing/2014/main" id="{BF40BABA-ECF8-18E3-6645-62CA9A86AEA7}"/>
                </a:ext>
              </a:extLst>
            </p:cNvPr>
            <p:cNvSpPr>
              <a:spLocks noChangeArrowheads="1"/>
            </p:cNvSpPr>
            <p:nvPr/>
          </p:nvSpPr>
          <p:spPr bwMode="auto">
            <a:xfrm>
              <a:off x="9534089" y="3461791"/>
              <a:ext cx="45872" cy="103886"/>
            </a:xfrm>
            <a:prstGeom prst="rect">
              <a:avLst/>
            </a:prstGeom>
            <a:solidFill>
              <a:srgbClr val="70CD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6" name="Freeform 260">
              <a:extLst>
                <a:ext uri="{FF2B5EF4-FFF2-40B4-BE49-F238E27FC236}">
                  <a16:creationId xmlns:a16="http://schemas.microsoft.com/office/drawing/2014/main" id="{C10913DB-BB7D-9259-634F-5501E1A34AA2}"/>
                </a:ext>
              </a:extLst>
            </p:cNvPr>
            <p:cNvSpPr>
              <a:spLocks/>
            </p:cNvSpPr>
            <p:nvPr/>
          </p:nvSpPr>
          <p:spPr bwMode="auto">
            <a:xfrm>
              <a:off x="9474725" y="3461791"/>
              <a:ext cx="22936" cy="103886"/>
            </a:xfrm>
            <a:custGeom>
              <a:avLst/>
              <a:gdLst>
                <a:gd name="T0" fmla="*/ 0 w 17"/>
                <a:gd name="T1" fmla="*/ 0 h 77"/>
                <a:gd name="T2" fmla="*/ 17 w 17"/>
                <a:gd name="T3" fmla="*/ 0 h 77"/>
                <a:gd name="T4" fmla="*/ 0 w 17"/>
                <a:gd name="T5" fmla="*/ 77 h 77"/>
                <a:gd name="T6" fmla="*/ 0 w 17"/>
                <a:gd name="T7" fmla="*/ 0 h 77"/>
              </a:gdLst>
              <a:ahLst/>
              <a:cxnLst>
                <a:cxn ang="0">
                  <a:pos x="T0" y="T1"/>
                </a:cxn>
                <a:cxn ang="0">
                  <a:pos x="T2" y="T3"/>
                </a:cxn>
                <a:cxn ang="0">
                  <a:pos x="T4" y="T5"/>
                </a:cxn>
                <a:cxn ang="0">
                  <a:pos x="T6" y="T7"/>
                </a:cxn>
              </a:cxnLst>
              <a:rect l="0" t="0" r="r" b="b"/>
              <a:pathLst>
                <a:path w="17" h="77">
                  <a:moveTo>
                    <a:pt x="0" y="0"/>
                  </a:moveTo>
                  <a:lnTo>
                    <a:pt x="17"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7" name="Freeform 261">
              <a:extLst>
                <a:ext uri="{FF2B5EF4-FFF2-40B4-BE49-F238E27FC236}">
                  <a16:creationId xmlns:a16="http://schemas.microsoft.com/office/drawing/2014/main" id="{F0F8EF2D-EF1F-26EC-A05F-CF8F8870FB91}"/>
                </a:ext>
              </a:extLst>
            </p:cNvPr>
            <p:cNvSpPr>
              <a:spLocks/>
            </p:cNvSpPr>
            <p:nvPr/>
          </p:nvSpPr>
          <p:spPr bwMode="auto">
            <a:xfrm>
              <a:off x="9534089" y="3461791"/>
              <a:ext cx="21587" cy="103886"/>
            </a:xfrm>
            <a:custGeom>
              <a:avLst/>
              <a:gdLst>
                <a:gd name="T0" fmla="*/ 0 w 16"/>
                <a:gd name="T1" fmla="*/ 0 h 77"/>
                <a:gd name="T2" fmla="*/ 16 w 16"/>
                <a:gd name="T3" fmla="*/ 0 h 77"/>
                <a:gd name="T4" fmla="*/ 0 w 16"/>
                <a:gd name="T5" fmla="*/ 77 h 77"/>
                <a:gd name="T6" fmla="*/ 0 w 16"/>
                <a:gd name="T7" fmla="*/ 0 h 77"/>
              </a:gdLst>
              <a:ahLst/>
              <a:cxnLst>
                <a:cxn ang="0">
                  <a:pos x="T0" y="T1"/>
                </a:cxn>
                <a:cxn ang="0">
                  <a:pos x="T2" y="T3"/>
                </a:cxn>
                <a:cxn ang="0">
                  <a:pos x="T4" y="T5"/>
                </a:cxn>
                <a:cxn ang="0">
                  <a:pos x="T6" y="T7"/>
                </a:cxn>
              </a:cxnLst>
              <a:rect l="0" t="0" r="r" b="b"/>
              <a:pathLst>
                <a:path w="16" h="77">
                  <a:moveTo>
                    <a:pt x="0" y="0"/>
                  </a:moveTo>
                  <a:lnTo>
                    <a:pt x="16" y="0"/>
                  </a:lnTo>
                  <a:lnTo>
                    <a:pt x="0" y="77"/>
                  </a:lnTo>
                  <a:lnTo>
                    <a:pt x="0" y="0"/>
                  </a:lnTo>
                  <a:close/>
                </a:path>
              </a:pathLst>
            </a:custGeom>
            <a:solidFill>
              <a:srgbClr val="47C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8" name="Freeform 262">
              <a:extLst>
                <a:ext uri="{FF2B5EF4-FFF2-40B4-BE49-F238E27FC236}">
                  <a16:creationId xmlns:a16="http://schemas.microsoft.com/office/drawing/2014/main" id="{DF60200B-37AA-40E1-A2FE-0417B21FEFD3}"/>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9" name="Freeform 263">
              <a:extLst>
                <a:ext uri="{FF2B5EF4-FFF2-40B4-BE49-F238E27FC236}">
                  <a16:creationId xmlns:a16="http://schemas.microsoft.com/office/drawing/2014/main" id="{D5864B4A-DEA6-9525-0E02-AE9D1FC19B1A}"/>
                </a:ext>
              </a:extLst>
            </p:cNvPr>
            <p:cNvSpPr>
              <a:spLocks/>
            </p:cNvSpPr>
            <p:nvPr/>
          </p:nvSpPr>
          <p:spPr bwMode="auto">
            <a:xfrm>
              <a:off x="9055134" y="3178466"/>
              <a:ext cx="747439" cy="702916"/>
            </a:xfrm>
            <a:custGeom>
              <a:avLst/>
              <a:gdLst>
                <a:gd name="T0" fmla="*/ 277 w 554"/>
                <a:gd name="T1" fmla="*/ 0 h 521"/>
                <a:gd name="T2" fmla="*/ 0 w 554"/>
                <a:gd name="T3" fmla="*/ 277 h 521"/>
                <a:gd name="T4" fmla="*/ 0 w 554"/>
                <a:gd name="T5" fmla="*/ 297 h 521"/>
                <a:gd name="T6" fmla="*/ 277 w 554"/>
                <a:gd name="T7" fmla="*/ 22 h 521"/>
                <a:gd name="T8" fmla="*/ 516 w 554"/>
                <a:gd name="T9" fmla="*/ 260 h 521"/>
                <a:gd name="T10" fmla="*/ 516 w 554"/>
                <a:gd name="T11" fmla="*/ 521 h 521"/>
                <a:gd name="T12" fmla="*/ 554 w 554"/>
                <a:gd name="T13" fmla="*/ 521 h 521"/>
                <a:gd name="T14" fmla="*/ 554 w 554"/>
                <a:gd name="T15" fmla="*/ 277 h 521"/>
                <a:gd name="T16" fmla="*/ 277 w 554"/>
                <a:gd name="T1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521">
                  <a:moveTo>
                    <a:pt x="277" y="0"/>
                  </a:moveTo>
                  <a:lnTo>
                    <a:pt x="0" y="277"/>
                  </a:lnTo>
                  <a:lnTo>
                    <a:pt x="0" y="297"/>
                  </a:lnTo>
                  <a:lnTo>
                    <a:pt x="277" y="22"/>
                  </a:lnTo>
                  <a:lnTo>
                    <a:pt x="516" y="260"/>
                  </a:lnTo>
                  <a:lnTo>
                    <a:pt x="516" y="521"/>
                  </a:lnTo>
                  <a:lnTo>
                    <a:pt x="554" y="521"/>
                  </a:lnTo>
                  <a:lnTo>
                    <a:pt x="554" y="277"/>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0" name="Freeform 264">
              <a:extLst>
                <a:ext uri="{FF2B5EF4-FFF2-40B4-BE49-F238E27FC236}">
                  <a16:creationId xmlns:a16="http://schemas.microsoft.com/office/drawing/2014/main" id="{616AF070-27B2-8D66-D2C5-50BA207AE83F}"/>
                </a:ext>
              </a:extLst>
            </p:cNvPr>
            <p:cNvSpPr>
              <a:spLocks/>
            </p:cNvSpPr>
            <p:nvPr/>
          </p:nvSpPr>
          <p:spPr bwMode="auto">
            <a:xfrm>
              <a:off x="10366527" y="3935349"/>
              <a:ext cx="116028"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1" name="Freeform 265">
              <a:extLst>
                <a:ext uri="{FF2B5EF4-FFF2-40B4-BE49-F238E27FC236}">
                  <a16:creationId xmlns:a16="http://schemas.microsoft.com/office/drawing/2014/main" id="{D501EFFB-4F85-FEA3-7D0E-4B84A787476F}"/>
                </a:ext>
              </a:extLst>
            </p:cNvPr>
            <p:cNvSpPr>
              <a:spLocks/>
            </p:cNvSpPr>
            <p:nvPr/>
          </p:nvSpPr>
          <p:spPr bwMode="auto">
            <a:xfrm>
              <a:off x="10386763" y="3739720"/>
              <a:ext cx="56665"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2" name="Freeform 266">
              <a:extLst>
                <a:ext uri="{FF2B5EF4-FFF2-40B4-BE49-F238E27FC236}">
                  <a16:creationId xmlns:a16="http://schemas.microsoft.com/office/drawing/2014/main" id="{F6344E2C-397A-6EFE-AE7E-D923F9CDC863}"/>
                </a:ext>
              </a:extLst>
            </p:cNvPr>
            <p:cNvSpPr>
              <a:spLocks noEditPoints="1"/>
            </p:cNvSpPr>
            <p:nvPr/>
          </p:nvSpPr>
          <p:spPr bwMode="auto">
            <a:xfrm>
              <a:off x="10412397" y="3759957"/>
              <a:ext cx="31031" cy="101187"/>
            </a:xfrm>
            <a:custGeom>
              <a:avLst/>
              <a:gdLst>
                <a:gd name="T0" fmla="*/ 1 w 15"/>
                <a:gd name="T1" fmla="*/ 10 h 49"/>
                <a:gd name="T2" fmla="*/ 1 w 15"/>
                <a:gd name="T3" fmla="*/ 10 h 49"/>
                <a:gd name="T4" fmla="*/ 3 w 15"/>
                <a:gd name="T5" fmla="*/ 49 h 49"/>
                <a:gd name="T6" fmla="*/ 13 w 15"/>
                <a:gd name="T7" fmla="*/ 44 h 49"/>
                <a:gd name="T8" fmla="*/ 13 w 15"/>
                <a:gd name="T9" fmla="*/ 44 h 49"/>
                <a:gd name="T10" fmla="*/ 15 w 15"/>
                <a:gd name="T11" fmla="*/ 45 h 49"/>
                <a:gd name="T12" fmla="*/ 13 w 15"/>
                <a:gd name="T13" fmla="*/ 44 h 49"/>
                <a:gd name="T14" fmla="*/ 13 w 15"/>
                <a:gd name="T15" fmla="*/ 44 h 49"/>
                <a:gd name="T16" fmla="*/ 3 w 15"/>
                <a:gd name="T17" fmla="*/ 49 h 49"/>
                <a:gd name="T18" fmla="*/ 1 w 15"/>
                <a:gd name="T19" fmla="*/ 10 h 49"/>
                <a:gd name="T20" fmla="*/ 0 w 15"/>
                <a:gd name="T21" fmla="*/ 0 h 49"/>
                <a:gd name="T22" fmla="*/ 0 w 15"/>
                <a:gd name="T23" fmla="*/ 0 h 49"/>
                <a:gd name="T24" fmla="*/ 1 w 15"/>
                <a:gd name="T25" fmla="*/ 5 h 49"/>
                <a:gd name="T26" fmla="*/ 1 w 15"/>
                <a:gd name="T27" fmla="*/ 5 h 49"/>
                <a:gd name="T28" fmla="*/ 0 w 15"/>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9">
                  <a:moveTo>
                    <a:pt x="1" y="10"/>
                  </a:moveTo>
                  <a:cubicBezTo>
                    <a:pt x="1" y="10"/>
                    <a:pt x="1" y="10"/>
                    <a:pt x="1" y="10"/>
                  </a:cubicBezTo>
                  <a:cubicBezTo>
                    <a:pt x="3" y="49"/>
                    <a:pt x="3" y="49"/>
                    <a:pt x="3" y="49"/>
                  </a:cubicBezTo>
                  <a:cubicBezTo>
                    <a:pt x="8" y="46"/>
                    <a:pt x="12" y="44"/>
                    <a:pt x="13" y="44"/>
                  </a:cubicBezTo>
                  <a:cubicBezTo>
                    <a:pt x="13" y="44"/>
                    <a:pt x="13" y="44"/>
                    <a:pt x="13" y="44"/>
                  </a:cubicBezTo>
                  <a:cubicBezTo>
                    <a:pt x="14" y="44"/>
                    <a:pt x="14" y="44"/>
                    <a:pt x="15" y="45"/>
                  </a:cubicBezTo>
                  <a:cubicBezTo>
                    <a:pt x="14" y="44"/>
                    <a:pt x="14" y="44"/>
                    <a:pt x="13" y="44"/>
                  </a:cubicBezTo>
                  <a:cubicBezTo>
                    <a:pt x="13" y="44"/>
                    <a:pt x="13" y="44"/>
                    <a:pt x="13" y="44"/>
                  </a:cubicBezTo>
                  <a:cubicBezTo>
                    <a:pt x="12" y="44"/>
                    <a:pt x="8" y="46"/>
                    <a:pt x="3" y="49"/>
                  </a:cubicBezTo>
                  <a:cubicBezTo>
                    <a:pt x="1" y="10"/>
                    <a:pt x="1" y="10"/>
                    <a:pt x="1" y="1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3" name="Freeform 267">
              <a:extLst>
                <a:ext uri="{FF2B5EF4-FFF2-40B4-BE49-F238E27FC236}">
                  <a16:creationId xmlns:a16="http://schemas.microsoft.com/office/drawing/2014/main" id="{FA1F606E-A60F-1B50-37A5-AF85C970AD45}"/>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close/>
                </a:path>
              </a:pathLst>
            </a:custGeom>
            <a:solidFill>
              <a:srgbClr val="005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4" name="Freeform 268">
              <a:extLst>
                <a:ext uri="{FF2B5EF4-FFF2-40B4-BE49-F238E27FC236}">
                  <a16:creationId xmlns:a16="http://schemas.microsoft.com/office/drawing/2014/main" id="{3FE5F1F4-DBB1-89E0-3503-6FCAF1C5C250}"/>
                </a:ext>
              </a:extLst>
            </p:cNvPr>
            <p:cNvSpPr>
              <a:spLocks/>
            </p:cNvSpPr>
            <p:nvPr/>
          </p:nvSpPr>
          <p:spPr bwMode="auto">
            <a:xfrm>
              <a:off x="10404303" y="3739720"/>
              <a:ext cx="8095" cy="20237"/>
            </a:xfrm>
            <a:custGeom>
              <a:avLst/>
              <a:gdLst>
                <a:gd name="T0" fmla="*/ 6 w 6"/>
                <a:gd name="T1" fmla="*/ 0 h 15"/>
                <a:gd name="T2" fmla="*/ 0 w 6"/>
                <a:gd name="T3" fmla="*/ 0 h 15"/>
                <a:gd name="T4" fmla="*/ 6 w 6"/>
                <a:gd name="T5" fmla="*/ 0 h 15"/>
                <a:gd name="T6" fmla="*/ 6 w 6"/>
                <a:gd name="T7" fmla="*/ 15 h 15"/>
                <a:gd name="T8" fmla="*/ 6 w 6"/>
                <a:gd name="T9" fmla="*/ 15 h 15"/>
                <a:gd name="T10" fmla="*/ 6 w 6"/>
                <a:gd name="T11" fmla="*/ 0 h 15"/>
              </a:gdLst>
              <a:ahLst/>
              <a:cxnLst>
                <a:cxn ang="0">
                  <a:pos x="T0" y="T1"/>
                </a:cxn>
                <a:cxn ang="0">
                  <a:pos x="T2" y="T3"/>
                </a:cxn>
                <a:cxn ang="0">
                  <a:pos x="T4" y="T5"/>
                </a:cxn>
                <a:cxn ang="0">
                  <a:pos x="T6" y="T7"/>
                </a:cxn>
                <a:cxn ang="0">
                  <a:pos x="T8" y="T9"/>
                </a:cxn>
                <a:cxn ang="0">
                  <a:pos x="T10" y="T11"/>
                </a:cxn>
              </a:cxnLst>
              <a:rect l="0" t="0" r="r" b="b"/>
              <a:pathLst>
                <a:path w="6" h="15">
                  <a:moveTo>
                    <a:pt x="6" y="0"/>
                  </a:moveTo>
                  <a:lnTo>
                    <a:pt x="0" y="0"/>
                  </a:lnTo>
                  <a:lnTo>
                    <a:pt x="6" y="0"/>
                  </a:lnTo>
                  <a:lnTo>
                    <a:pt x="6" y="15"/>
                  </a:lnTo>
                  <a:lnTo>
                    <a:pt x="6" y="1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5" name="Freeform 269">
              <a:extLst>
                <a:ext uri="{FF2B5EF4-FFF2-40B4-BE49-F238E27FC236}">
                  <a16:creationId xmlns:a16="http://schemas.microsoft.com/office/drawing/2014/main" id="{C5E6B08A-FBEB-36AA-E33D-4A672CB70933}"/>
                </a:ext>
              </a:extLst>
            </p:cNvPr>
            <p:cNvSpPr>
              <a:spLocks/>
            </p:cNvSpPr>
            <p:nvPr/>
          </p:nvSpPr>
          <p:spPr bwMode="auto">
            <a:xfrm>
              <a:off x="10413746" y="3770750"/>
              <a:ext cx="0" cy="9444"/>
            </a:xfrm>
            <a:custGeom>
              <a:avLst/>
              <a:gdLst>
                <a:gd name="T0" fmla="*/ 0 h 5"/>
                <a:gd name="T1" fmla="*/ 0 h 5"/>
                <a:gd name="T2" fmla="*/ 5 h 5"/>
                <a:gd name="T3" fmla="*/ 5 h 5"/>
                <a:gd name="T4" fmla="*/ 0 h 5"/>
              </a:gdLst>
              <a:ahLst/>
              <a:cxnLst>
                <a:cxn ang="0">
                  <a:pos x="0" y="T0"/>
                </a:cxn>
                <a:cxn ang="0">
                  <a:pos x="0" y="T1"/>
                </a:cxn>
                <a:cxn ang="0">
                  <a:pos x="0" y="T2"/>
                </a:cxn>
                <a:cxn ang="0">
                  <a:pos x="0" y="T3"/>
                </a:cxn>
                <a:cxn ang="0">
                  <a:pos x="0" y="T4"/>
                </a:cxn>
              </a:cxnLst>
              <a:rect l="0" t="0" r="r" b="b"/>
              <a:pathLst>
                <a:path h="5">
                  <a:moveTo>
                    <a:pt x="0" y="0"/>
                  </a:moveTo>
                  <a:cubicBezTo>
                    <a:pt x="0" y="0"/>
                    <a:pt x="0" y="0"/>
                    <a:pt x="0" y="0"/>
                  </a:cubicBezTo>
                  <a:cubicBezTo>
                    <a:pt x="0" y="5"/>
                    <a:pt x="0" y="5"/>
                    <a:pt x="0" y="5"/>
                  </a:cubicBezTo>
                  <a:cubicBezTo>
                    <a:pt x="0" y="5"/>
                    <a:pt x="0" y="5"/>
                    <a:pt x="0" y="5"/>
                  </a:cubicBezTo>
                  <a:cubicBezTo>
                    <a:pt x="0" y="0"/>
                    <a:pt x="0" y="0"/>
                    <a:pt x="0" y="0"/>
                  </a:cubicBezTo>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6" name="Freeform 270">
              <a:extLst>
                <a:ext uri="{FF2B5EF4-FFF2-40B4-BE49-F238E27FC236}">
                  <a16:creationId xmlns:a16="http://schemas.microsoft.com/office/drawing/2014/main" id="{241FAB1C-04E4-8614-865A-9C13E97CDDBA}"/>
                </a:ext>
              </a:extLst>
            </p:cNvPr>
            <p:cNvSpPr>
              <a:spLocks noEditPoints="1"/>
            </p:cNvSpPr>
            <p:nvPr/>
          </p:nvSpPr>
          <p:spPr bwMode="auto">
            <a:xfrm>
              <a:off x="10421841" y="3858447"/>
              <a:ext cx="18888" cy="76902"/>
            </a:xfrm>
            <a:custGeom>
              <a:avLst/>
              <a:gdLst>
                <a:gd name="T0" fmla="*/ 0 w 9"/>
                <a:gd name="T1" fmla="*/ 29 h 37"/>
                <a:gd name="T2" fmla="*/ 1 w 9"/>
                <a:gd name="T3" fmla="*/ 37 h 37"/>
                <a:gd name="T4" fmla="*/ 1 w 9"/>
                <a:gd name="T5" fmla="*/ 37 h 37"/>
                <a:gd name="T6" fmla="*/ 0 w 9"/>
                <a:gd name="T7" fmla="*/ 29 h 37"/>
                <a:gd name="T8" fmla="*/ 9 w 9"/>
                <a:gd name="T9" fmla="*/ 0 h 37"/>
                <a:gd name="T10" fmla="*/ 9 w 9"/>
                <a:gd name="T11" fmla="*/ 0 h 37"/>
                <a:gd name="T12" fmla="*/ 3 w 9"/>
                <a:gd name="T13" fmla="*/ 6 h 37"/>
                <a:gd name="T14" fmla="*/ 9 w 9"/>
                <a:gd name="T15" fmla="*/ 0 h 37"/>
                <a:gd name="T16" fmla="*/ 9 w 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7">
                  <a:moveTo>
                    <a:pt x="0" y="29"/>
                  </a:moveTo>
                  <a:cubicBezTo>
                    <a:pt x="1" y="37"/>
                    <a:pt x="1" y="37"/>
                    <a:pt x="1" y="37"/>
                  </a:cubicBezTo>
                  <a:cubicBezTo>
                    <a:pt x="1" y="37"/>
                    <a:pt x="1" y="37"/>
                    <a:pt x="1" y="37"/>
                  </a:cubicBezTo>
                  <a:cubicBezTo>
                    <a:pt x="0" y="29"/>
                    <a:pt x="0" y="29"/>
                    <a:pt x="0" y="29"/>
                  </a:cubicBezTo>
                  <a:moveTo>
                    <a:pt x="9" y="0"/>
                  </a:moveTo>
                  <a:cubicBezTo>
                    <a:pt x="9" y="0"/>
                    <a:pt x="9" y="0"/>
                    <a:pt x="9" y="0"/>
                  </a:cubicBezTo>
                  <a:cubicBezTo>
                    <a:pt x="8" y="0"/>
                    <a:pt x="6" y="3"/>
                    <a:pt x="3" y="6"/>
                  </a:cubicBezTo>
                  <a:cubicBezTo>
                    <a:pt x="6" y="3"/>
                    <a:pt x="8" y="1"/>
                    <a:pt x="9" y="0"/>
                  </a:cubicBezTo>
                  <a:cubicBezTo>
                    <a:pt x="9" y="0"/>
                    <a:pt x="9" y="0"/>
                    <a:pt x="9"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7" name="Freeform 271">
              <a:extLst>
                <a:ext uri="{FF2B5EF4-FFF2-40B4-BE49-F238E27FC236}">
                  <a16:creationId xmlns:a16="http://schemas.microsoft.com/office/drawing/2014/main" id="{0F6177E2-5C2C-315F-AC8B-8E0E43689F3A}"/>
                </a:ext>
              </a:extLst>
            </p:cNvPr>
            <p:cNvSpPr>
              <a:spLocks/>
            </p:cNvSpPr>
            <p:nvPr/>
          </p:nvSpPr>
          <p:spPr bwMode="auto">
            <a:xfrm>
              <a:off x="10404303" y="3935349"/>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8" name="Freeform 272">
              <a:extLst>
                <a:ext uri="{FF2B5EF4-FFF2-40B4-BE49-F238E27FC236}">
                  <a16:creationId xmlns:a16="http://schemas.microsoft.com/office/drawing/2014/main" id="{5FF01C66-F93F-CBBC-0638-FCC77FCD9A42}"/>
                </a:ext>
              </a:extLst>
            </p:cNvPr>
            <p:cNvSpPr>
              <a:spLocks/>
            </p:cNvSpPr>
            <p:nvPr/>
          </p:nvSpPr>
          <p:spPr bwMode="auto">
            <a:xfrm>
              <a:off x="10404303" y="373972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7 h 102"/>
                <a:gd name="T12" fmla="*/ 8 w 19"/>
                <a:gd name="T13" fmla="*/ 67 h 102"/>
                <a:gd name="T14" fmla="*/ 12 w 19"/>
                <a:gd name="T15" fmla="*/ 64 h 102"/>
                <a:gd name="T16" fmla="*/ 18 w 19"/>
                <a:gd name="T17" fmla="*/ 58 h 102"/>
                <a:gd name="T18" fmla="*/ 18 w 19"/>
                <a:gd name="T19" fmla="*/ 58 h 102"/>
                <a:gd name="T20" fmla="*/ 19 w 19"/>
                <a:gd name="T21" fmla="*/ 55 h 102"/>
                <a:gd name="T22" fmla="*/ 17 w 19"/>
                <a:gd name="T23" fmla="*/ 54 h 102"/>
                <a:gd name="T24" fmla="*/ 17 w 19"/>
                <a:gd name="T25" fmla="*/ 54 h 102"/>
                <a:gd name="T26" fmla="*/ 7 w 19"/>
                <a:gd name="T27" fmla="*/ 59 h 102"/>
                <a:gd name="T28" fmla="*/ 5 w 19"/>
                <a:gd name="T29" fmla="*/ 20 h 102"/>
                <a:gd name="T30" fmla="*/ 5 w 19"/>
                <a:gd name="T31" fmla="*/ 15 h 102"/>
                <a:gd name="T32" fmla="*/ 4 w 19"/>
                <a:gd name="T33" fmla="*/ 10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7"/>
                    <a:pt x="9" y="87"/>
                    <a:pt x="9" y="87"/>
                  </a:cubicBezTo>
                  <a:cubicBezTo>
                    <a:pt x="8" y="67"/>
                    <a:pt x="8" y="67"/>
                    <a:pt x="8" y="67"/>
                  </a:cubicBezTo>
                  <a:cubicBezTo>
                    <a:pt x="9" y="66"/>
                    <a:pt x="10" y="65"/>
                    <a:pt x="12" y="64"/>
                  </a:cubicBezTo>
                  <a:cubicBezTo>
                    <a:pt x="15" y="61"/>
                    <a:pt x="17" y="58"/>
                    <a:pt x="18" y="58"/>
                  </a:cubicBezTo>
                  <a:cubicBezTo>
                    <a:pt x="18" y="58"/>
                    <a:pt x="18" y="58"/>
                    <a:pt x="18" y="58"/>
                  </a:cubicBezTo>
                  <a:cubicBezTo>
                    <a:pt x="18" y="57"/>
                    <a:pt x="19" y="56"/>
                    <a:pt x="19" y="55"/>
                  </a:cubicBezTo>
                  <a:cubicBezTo>
                    <a:pt x="18" y="54"/>
                    <a:pt x="18" y="54"/>
                    <a:pt x="17" y="54"/>
                  </a:cubicBezTo>
                  <a:cubicBezTo>
                    <a:pt x="17" y="54"/>
                    <a:pt x="17" y="54"/>
                    <a:pt x="17" y="54"/>
                  </a:cubicBezTo>
                  <a:cubicBezTo>
                    <a:pt x="16" y="54"/>
                    <a:pt x="12" y="56"/>
                    <a:pt x="7" y="59"/>
                  </a:cubicBezTo>
                  <a:cubicBezTo>
                    <a:pt x="5" y="20"/>
                    <a:pt x="5" y="20"/>
                    <a:pt x="5" y="20"/>
                  </a:cubicBezTo>
                  <a:cubicBezTo>
                    <a:pt x="5" y="15"/>
                    <a:pt x="5" y="15"/>
                    <a:pt x="5" y="15"/>
                  </a:cubicBezTo>
                  <a:cubicBezTo>
                    <a:pt x="4" y="10"/>
                    <a:pt x="4" y="10"/>
                    <a:pt x="4" y="10"/>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Freeform 273">
              <a:extLst>
                <a:ext uri="{FF2B5EF4-FFF2-40B4-BE49-F238E27FC236}">
                  <a16:creationId xmlns:a16="http://schemas.microsoft.com/office/drawing/2014/main" id="{A49D3F7F-74B8-951B-4B79-FEC84DEAD3DB}"/>
                </a:ext>
              </a:extLst>
            </p:cNvPr>
            <p:cNvSpPr>
              <a:spLocks/>
            </p:cNvSpPr>
            <p:nvPr/>
          </p:nvSpPr>
          <p:spPr bwMode="auto">
            <a:xfrm>
              <a:off x="10246449" y="3564328"/>
              <a:ext cx="310309"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1"/>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1"/>
                    <a:pt x="5" y="47"/>
                  </a:cubicBezTo>
                  <a:cubicBezTo>
                    <a:pt x="5" y="52"/>
                    <a:pt x="6" y="56"/>
                    <a:pt x="8" y="60"/>
                  </a:cubicBezTo>
                  <a:cubicBezTo>
                    <a:pt x="3" y="65"/>
                    <a:pt x="0" y="72"/>
                    <a:pt x="0" y="79"/>
                  </a:cubicBezTo>
                  <a:cubicBezTo>
                    <a:pt x="0" y="93"/>
                    <a:pt x="10" y="105"/>
                    <a:pt x="24" y="107"/>
                  </a:cubicBezTo>
                  <a:cubicBezTo>
                    <a:pt x="26" y="121"/>
                    <a:pt x="38" y="132"/>
                    <a:pt x="52" y="132"/>
                  </a:cubicBezTo>
                  <a:cubicBezTo>
                    <a:pt x="61" y="132"/>
                    <a:pt x="70" y="128"/>
                    <a:pt x="75" y="121"/>
                  </a:cubicBezTo>
                  <a:cubicBezTo>
                    <a:pt x="80" y="128"/>
                    <a:pt x="88" y="132"/>
                    <a:pt x="98" y="132"/>
                  </a:cubicBezTo>
                  <a:cubicBezTo>
                    <a:pt x="112" y="132"/>
                    <a:pt x="124" y="121"/>
                    <a:pt x="126" y="107"/>
                  </a:cubicBezTo>
                  <a:cubicBezTo>
                    <a:pt x="139" y="105"/>
                    <a:pt x="150" y="93"/>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0" name="Freeform 274">
              <a:extLst>
                <a:ext uri="{FF2B5EF4-FFF2-40B4-BE49-F238E27FC236}">
                  <a16:creationId xmlns:a16="http://schemas.microsoft.com/office/drawing/2014/main" id="{FB3FDC21-CC37-A46E-9227-5D2C38FF9C28}"/>
                </a:ext>
              </a:extLst>
            </p:cNvPr>
            <p:cNvSpPr>
              <a:spLocks/>
            </p:cNvSpPr>
            <p:nvPr/>
          </p:nvSpPr>
          <p:spPr bwMode="auto">
            <a:xfrm>
              <a:off x="10299067" y="3603453"/>
              <a:ext cx="257692" cy="233406"/>
            </a:xfrm>
            <a:custGeom>
              <a:avLst/>
              <a:gdLst>
                <a:gd name="T0" fmla="*/ 117 w 125"/>
                <a:gd name="T1" fmla="*/ 41 h 113"/>
                <a:gd name="T2" fmla="*/ 120 w 125"/>
                <a:gd name="T3" fmla="*/ 28 h 113"/>
                <a:gd name="T4" fmla="*/ 96 w 125"/>
                <a:gd name="T5" fmla="*/ 0 h 113"/>
                <a:gd name="T6" fmla="*/ 109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2"/>
                    <a:pt x="96" y="0"/>
                  </a:cubicBezTo>
                  <a:cubicBezTo>
                    <a:pt x="104" y="5"/>
                    <a:pt x="109" y="13"/>
                    <a:pt x="109" y="23"/>
                  </a:cubicBezTo>
                  <a:cubicBezTo>
                    <a:pt x="109" y="27"/>
                    <a:pt x="108" y="31"/>
                    <a:pt x="106" y="35"/>
                  </a:cubicBezTo>
                  <a:cubicBezTo>
                    <a:pt x="110" y="39"/>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99"/>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4"/>
                    <a:pt x="125" y="60"/>
                  </a:cubicBezTo>
                  <a:cubicBezTo>
                    <a:pt x="125" y="53"/>
                    <a:pt x="122" y="46"/>
                    <a:pt x="117" y="4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Freeform 275">
              <a:extLst>
                <a:ext uri="{FF2B5EF4-FFF2-40B4-BE49-F238E27FC236}">
                  <a16:creationId xmlns:a16="http://schemas.microsoft.com/office/drawing/2014/main" id="{92EE08D9-FC5F-405C-0217-FE9B3D8D562F}"/>
                </a:ext>
              </a:extLst>
            </p:cNvPr>
            <p:cNvSpPr>
              <a:spLocks/>
            </p:cNvSpPr>
            <p:nvPr/>
          </p:nvSpPr>
          <p:spPr bwMode="auto">
            <a:xfrm>
              <a:off x="10412396" y="3564328"/>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2" name="Freeform 276">
              <a:extLst>
                <a:ext uri="{FF2B5EF4-FFF2-40B4-BE49-F238E27FC236}">
                  <a16:creationId xmlns:a16="http://schemas.microsoft.com/office/drawing/2014/main" id="{967593DD-095E-C607-B500-A4D7396A392A}"/>
                </a:ext>
              </a:extLst>
            </p:cNvPr>
            <p:cNvSpPr>
              <a:spLocks/>
            </p:cNvSpPr>
            <p:nvPr/>
          </p:nvSpPr>
          <p:spPr bwMode="auto">
            <a:xfrm>
              <a:off x="10249148" y="3745116"/>
              <a:ext cx="47221"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Freeform 277">
              <a:extLst>
                <a:ext uri="{FF2B5EF4-FFF2-40B4-BE49-F238E27FC236}">
                  <a16:creationId xmlns:a16="http://schemas.microsoft.com/office/drawing/2014/main" id="{50B97425-7450-1973-95F2-656619426A5D}"/>
                </a:ext>
              </a:extLst>
            </p:cNvPr>
            <p:cNvSpPr>
              <a:spLocks/>
            </p:cNvSpPr>
            <p:nvPr/>
          </p:nvSpPr>
          <p:spPr bwMode="auto">
            <a:xfrm>
              <a:off x="7804454" y="3966380"/>
              <a:ext cx="116028" cy="26983"/>
            </a:xfrm>
            <a:custGeom>
              <a:avLst/>
              <a:gdLst>
                <a:gd name="T0" fmla="*/ 28 w 56"/>
                <a:gd name="T1" fmla="*/ 0 h 13"/>
                <a:gd name="T2" fmla="*/ 27 w 56"/>
                <a:gd name="T3" fmla="*/ 0 h 13"/>
                <a:gd name="T4" fmla="*/ 27 w 56"/>
                <a:gd name="T5" fmla="*/ 8 h 13"/>
                <a:gd name="T6" fmla="*/ 17 w 56"/>
                <a:gd name="T7" fmla="*/ 8 h 13"/>
                <a:gd name="T8" fmla="*/ 17 w 56"/>
                <a:gd name="T9" fmla="*/ 8 h 13"/>
                <a:gd name="T10" fmla="*/ 9 w 56"/>
                <a:gd name="T11" fmla="*/ 8 h 13"/>
                <a:gd name="T12" fmla="*/ 9 w 56"/>
                <a:gd name="T13" fmla="*/ 2 h 13"/>
                <a:gd name="T14" fmla="*/ 0 w 56"/>
                <a:gd name="T15" fmla="*/ 7 h 13"/>
                <a:gd name="T16" fmla="*/ 28 w 56"/>
                <a:gd name="T17" fmla="*/ 13 h 13"/>
                <a:gd name="T18" fmla="*/ 56 w 56"/>
                <a:gd name="T19" fmla="*/ 7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7" y="0"/>
                    <a:pt x="27" y="0"/>
                    <a:pt x="27" y="0"/>
                  </a:cubicBezTo>
                  <a:cubicBezTo>
                    <a:pt x="27" y="8"/>
                    <a:pt x="27" y="8"/>
                    <a:pt x="27" y="8"/>
                  </a:cubicBezTo>
                  <a:cubicBezTo>
                    <a:pt x="17" y="8"/>
                    <a:pt x="17" y="8"/>
                    <a:pt x="17" y="8"/>
                  </a:cubicBezTo>
                  <a:cubicBezTo>
                    <a:pt x="17" y="8"/>
                    <a:pt x="17" y="8"/>
                    <a:pt x="17" y="8"/>
                  </a:cubicBezTo>
                  <a:cubicBezTo>
                    <a:pt x="9" y="8"/>
                    <a:pt x="9" y="8"/>
                    <a:pt x="9" y="8"/>
                  </a:cubicBezTo>
                  <a:cubicBezTo>
                    <a:pt x="9" y="2"/>
                    <a:pt x="9" y="2"/>
                    <a:pt x="9" y="2"/>
                  </a:cubicBezTo>
                  <a:cubicBezTo>
                    <a:pt x="3" y="3"/>
                    <a:pt x="0" y="5"/>
                    <a:pt x="0" y="7"/>
                  </a:cubicBezTo>
                  <a:cubicBezTo>
                    <a:pt x="0" y="10"/>
                    <a:pt x="12" y="13"/>
                    <a:pt x="28" y="13"/>
                  </a:cubicBezTo>
                  <a:cubicBezTo>
                    <a:pt x="43" y="13"/>
                    <a:pt x="56" y="10"/>
                    <a:pt x="56" y="7"/>
                  </a:cubicBezTo>
                  <a:cubicBezTo>
                    <a:pt x="56" y="3"/>
                    <a:pt x="43"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4" name="Freeform 278">
              <a:extLst>
                <a:ext uri="{FF2B5EF4-FFF2-40B4-BE49-F238E27FC236}">
                  <a16:creationId xmlns:a16="http://schemas.microsoft.com/office/drawing/2014/main" id="{7350DE6A-92CB-48FE-DA0B-1732809891E1}"/>
                </a:ext>
              </a:extLst>
            </p:cNvPr>
            <p:cNvSpPr>
              <a:spLocks/>
            </p:cNvSpPr>
            <p:nvPr/>
          </p:nvSpPr>
          <p:spPr bwMode="auto">
            <a:xfrm>
              <a:off x="7823343" y="3772100"/>
              <a:ext cx="55316" cy="210470"/>
            </a:xfrm>
            <a:custGeom>
              <a:avLst/>
              <a:gdLst>
                <a:gd name="T0" fmla="*/ 25 w 27"/>
                <a:gd name="T1" fmla="*/ 53 h 102"/>
                <a:gd name="T2" fmla="*/ 16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3"/>
                  </a:moveTo>
                  <a:cubicBezTo>
                    <a:pt x="24" y="53"/>
                    <a:pt x="20" y="56"/>
                    <a:pt x="16"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2"/>
                    <a:pt x="25" y="58"/>
                    <a:pt x="26" y="58"/>
                  </a:cubicBezTo>
                  <a:cubicBezTo>
                    <a:pt x="27" y="56"/>
                    <a:pt x="27" y="53"/>
                    <a:pt x="25" y="53"/>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Freeform 279">
              <a:extLst>
                <a:ext uri="{FF2B5EF4-FFF2-40B4-BE49-F238E27FC236}">
                  <a16:creationId xmlns:a16="http://schemas.microsoft.com/office/drawing/2014/main" id="{5ED666FA-6F93-4271-E627-2671E0137FF7}"/>
                </a:ext>
              </a:extLst>
            </p:cNvPr>
            <p:cNvSpPr>
              <a:spLocks/>
            </p:cNvSpPr>
            <p:nvPr/>
          </p:nvSpPr>
          <p:spPr bwMode="auto">
            <a:xfrm>
              <a:off x="7857072" y="3892175"/>
              <a:ext cx="0" cy="1349"/>
            </a:xfrm>
            <a:custGeom>
              <a:avLst/>
              <a:gdLst>
                <a:gd name="T0" fmla="*/ 0 h 1"/>
                <a:gd name="T1" fmla="*/ 0 h 1"/>
                <a:gd name="T2" fmla="*/ 0 h 1"/>
                <a:gd name="T3" fmla="*/ 0 h 1"/>
                <a:gd name="T4" fmla="*/ 0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6" name="Freeform 280">
              <a:extLst>
                <a:ext uri="{FF2B5EF4-FFF2-40B4-BE49-F238E27FC236}">
                  <a16:creationId xmlns:a16="http://schemas.microsoft.com/office/drawing/2014/main" id="{16B0A96D-9C30-2BF1-EE5B-458940DB18FB}"/>
                </a:ext>
              </a:extLst>
            </p:cNvPr>
            <p:cNvSpPr>
              <a:spLocks noEditPoints="1"/>
            </p:cNvSpPr>
            <p:nvPr/>
          </p:nvSpPr>
          <p:spPr bwMode="auto">
            <a:xfrm>
              <a:off x="7854374" y="3881382"/>
              <a:ext cx="24285" cy="10793"/>
            </a:xfrm>
            <a:custGeom>
              <a:avLst/>
              <a:gdLst>
                <a:gd name="T0" fmla="*/ 10 w 12"/>
                <a:gd name="T1" fmla="*/ 0 h 5"/>
                <a:gd name="T2" fmla="*/ 10 w 12"/>
                <a:gd name="T3" fmla="*/ 0 h 5"/>
                <a:gd name="T4" fmla="*/ 1 w 12"/>
                <a:gd name="T5" fmla="*/ 5 h 5"/>
                <a:gd name="T6" fmla="*/ 1 w 12"/>
                <a:gd name="T7" fmla="*/ 5 h 5"/>
                <a:gd name="T8" fmla="*/ 10 w 12"/>
                <a:gd name="T9" fmla="*/ 0 h 5"/>
                <a:gd name="T10" fmla="*/ 10 w 12"/>
                <a:gd name="T11" fmla="*/ 0 h 5"/>
                <a:gd name="T12" fmla="*/ 12 w 12"/>
                <a:gd name="T13" fmla="*/ 2 h 5"/>
                <a:gd name="T14" fmla="*/ 10 w 12"/>
                <a:gd name="T15" fmla="*/ 0 h 5"/>
                <a:gd name="T16" fmla="*/ 0 w 12"/>
                <a:gd name="T17" fmla="*/ 0 h 5"/>
                <a:gd name="T18" fmla="*/ 0 w 12"/>
                <a:gd name="T19" fmla="*/ 0 h 5"/>
                <a:gd name="T20" fmla="*/ 1 w 12"/>
                <a:gd name="T21" fmla="*/ 5 h 5"/>
                <a:gd name="T22" fmla="*/ 1 w 12"/>
                <a:gd name="T23" fmla="*/ 5 h 5"/>
                <a:gd name="T24" fmla="*/ 0 w 12"/>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5">
                  <a:moveTo>
                    <a:pt x="10" y="0"/>
                  </a:moveTo>
                  <a:cubicBezTo>
                    <a:pt x="10" y="0"/>
                    <a:pt x="10" y="0"/>
                    <a:pt x="10" y="0"/>
                  </a:cubicBezTo>
                  <a:cubicBezTo>
                    <a:pt x="9" y="0"/>
                    <a:pt x="5" y="3"/>
                    <a:pt x="1" y="5"/>
                  </a:cubicBezTo>
                  <a:cubicBezTo>
                    <a:pt x="1" y="5"/>
                    <a:pt x="1" y="5"/>
                    <a:pt x="1" y="5"/>
                  </a:cubicBezTo>
                  <a:cubicBezTo>
                    <a:pt x="5" y="3"/>
                    <a:pt x="9" y="0"/>
                    <a:pt x="10" y="0"/>
                  </a:cubicBezTo>
                  <a:cubicBezTo>
                    <a:pt x="10" y="0"/>
                    <a:pt x="10" y="0"/>
                    <a:pt x="10" y="0"/>
                  </a:cubicBezTo>
                  <a:cubicBezTo>
                    <a:pt x="11" y="0"/>
                    <a:pt x="12" y="1"/>
                    <a:pt x="12" y="2"/>
                  </a:cubicBezTo>
                  <a:cubicBezTo>
                    <a:pt x="12" y="1"/>
                    <a:pt x="11" y="0"/>
                    <a:pt x="10" y="0"/>
                  </a:cubicBezTo>
                  <a:moveTo>
                    <a:pt x="0" y="0"/>
                  </a:moveTo>
                  <a:cubicBezTo>
                    <a:pt x="0" y="0"/>
                    <a:pt x="0" y="0"/>
                    <a:pt x="0" y="0"/>
                  </a:cubicBezTo>
                  <a:cubicBezTo>
                    <a:pt x="1" y="5"/>
                    <a:pt x="1" y="5"/>
                    <a:pt x="1" y="5"/>
                  </a:cubicBezTo>
                  <a:cubicBezTo>
                    <a:pt x="1" y="5"/>
                    <a:pt x="1" y="5"/>
                    <a:pt x="1" y="5"/>
                  </a:cubicBezTo>
                  <a:cubicBezTo>
                    <a:pt x="0" y="0"/>
                    <a:pt x="0" y="0"/>
                    <a:pt x="0"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Freeform 281">
              <a:extLst>
                <a:ext uri="{FF2B5EF4-FFF2-40B4-BE49-F238E27FC236}">
                  <a16:creationId xmlns:a16="http://schemas.microsoft.com/office/drawing/2014/main" id="{74243CDA-505D-FC78-AF42-B8FCBDFEF1B9}"/>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8" name="Freeform 282">
              <a:extLst>
                <a:ext uri="{FF2B5EF4-FFF2-40B4-BE49-F238E27FC236}">
                  <a16:creationId xmlns:a16="http://schemas.microsoft.com/office/drawing/2014/main" id="{013CED52-796B-E585-6594-7A6A516150EA}"/>
                </a:ext>
              </a:extLst>
            </p:cNvPr>
            <p:cNvSpPr>
              <a:spLocks/>
            </p:cNvSpPr>
            <p:nvPr/>
          </p:nvSpPr>
          <p:spPr bwMode="auto">
            <a:xfrm>
              <a:off x="7839533" y="3772100"/>
              <a:ext cx="14841" cy="109282"/>
            </a:xfrm>
            <a:custGeom>
              <a:avLst/>
              <a:gdLst>
                <a:gd name="T0" fmla="*/ 6 w 11"/>
                <a:gd name="T1" fmla="*/ 0 h 81"/>
                <a:gd name="T2" fmla="*/ 0 w 11"/>
                <a:gd name="T3" fmla="*/ 0 h 81"/>
                <a:gd name="T4" fmla="*/ 6 w 11"/>
                <a:gd name="T5" fmla="*/ 0 h 81"/>
                <a:gd name="T6" fmla="*/ 11 w 11"/>
                <a:gd name="T7" fmla="*/ 81 h 81"/>
                <a:gd name="T8" fmla="*/ 11 w 11"/>
                <a:gd name="T9" fmla="*/ 81 h 81"/>
                <a:gd name="T10" fmla="*/ 6 w 11"/>
                <a:gd name="T11" fmla="*/ 0 h 81"/>
              </a:gdLst>
              <a:ahLst/>
              <a:cxnLst>
                <a:cxn ang="0">
                  <a:pos x="T0" y="T1"/>
                </a:cxn>
                <a:cxn ang="0">
                  <a:pos x="T2" y="T3"/>
                </a:cxn>
                <a:cxn ang="0">
                  <a:pos x="T4" y="T5"/>
                </a:cxn>
                <a:cxn ang="0">
                  <a:pos x="T6" y="T7"/>
                </a:cxn>
                <a:cxn ang="0">
                  <a:pos x="T8" y="T9"/>
                </a:cxn>
                <a:cxn ang="0">
                  <a:pos x="T10" y="T11"/>
                </a:cxn>
              </a:cxnLst>
              <a:rect l="0" t="0" r="r" b="b"/>
              <a:pathLst>
                <a:path w="11" h="81">
                  <a:moveTo>
                    <a:pt x="6" y="0"/>
                  </a:moveTo>
                  <a:lnTo>
                    <a:pt x="0" y="0"/>
                  </a:lnTo>
                  <a:lnTo>
                    <a:pt x="6" y="0"/>
                  </a:lnTo>
                  <a:lnTo>
                    <a:pt x="11" y="81"/>
                  </a:lnTo>
                  <a:lnTo>
                    <a:pt x="11" y="8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Freeform 283">
              <a:extLst>
                <a:ext uri="{FF2B5EF4-FFF2-40B4-BE49-F238E27FC236}">
                  <a16:creationId xmlns:a16="http://schemas.microsoft.com/office/drawing/2014/main" id="{2232E05C-F495-F39C-060A-DB0C70EE06E4}"/>
                </a:ext>
              </a:extLst>
            </p:cNvPr>
            <p:cNvSpPr>
              <a:spLocks/>
            </p:cNvSpPr>
            <p:nvPr/>
          </p:nvSpPr>
          <p:spPr bwMode="auto">
            <a:xfrm>
              <a:off x="7865167" y="3892175"/>
              <a:ext cx="9445" cy="10793"/>
            </a:xfrm>
            <a:custGeom>
              <a:avLst/>
              <a:gdLst>
                <a:gd name="T0" fmla="*/ 5 w 5"/>
                <a:gd name="T1" fmla="*/ 0 h 5"/>
                <a:gd name="T2" fmla="*/ 5 w 5"/>
                <a:gd name="T3" fmla="*/ 0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cubicBezTo>
                    <a:pt x="5" y="0"/>
                    <a:pt x="5" y="0"/>
                    <a:pt x="5" y="0"/>
                  </a:cubicBezTo>
                  <a:cubicBezTo>
                    <a:pt x="4" y="1"/>
                    <a:pt x="2" y="3"/>
                    <a:pt x="0" y="5"/>
                  </a:cubicBezTo>
                  <a:cubicBezTo>
                    <a:pt x="2" y="3"/>
                    <a:pt x="4"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0" name="Freeform 284">
              <a:extLst>
                <a:ext uri="{FF2B5EF4-FFF2-40B4-BE49-F238E27FC236}">
                  <a16:creationId xmlns:a16="http://schemas.microsoft.com/office/drawing/2014/main" id="{6F08FD22-EE05-C7DB-F204-8EC90875421A}"/>
                </a:ext>
              </a:extLst>
            </p:cNvPr>
            <p:cNvSpPr>
              <a:spLocks/>
            </p:cNvSpPr>
            <p:nvPr/>
          </p:nvSpPr>
          <p:spPr bwMode="auto">
            <a:xfrm>
              <a:off x="7874611" y="3889477"/>
              <a:ext cx="2698" cy="2698"/>
            </a:xfrm>
            <a:custGeom>
              <a:avLst/>
              <a:gdLst>
                <a:gd name="T0" fmla="*/ 1 w 1"/>
                <a:gd name="T1" fmla="*/ 0 h 1"/>
                <a:gd name="T2" fmla="*/ 1 w 1"/>
                <a:gd name="T3" fmla="*/ 1 h 1"/>
                <a:gd name="T4" fmla="*/ 0 w 1"/>
                <a:gd name="T5" fmla="*/ 1 h 1"/>
                <a:gd name="T6" fmla="*/ 0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1"/>
                  </a:cubicBezTo>
                  <a:cubicBezTo>
                    <a:pt x="1" y="1"/>
                    <a:pt x="0" y="1"/>
                    <a:pt x="0" y="1"/>
                  </a:cubicBezTo>
                  <a:cubicBezTo>
                    <a:pt x="0" y="1"/>
                    <a:pt x="0" y="1"/>
                    <a:pt x="0" y="1"/>
                  </a:cubicBezTo>
                  <a:cubicBezTo>
                    <a:pt x="0" y="1"/>
                    <a:pt x="1" y="1"/>
                    <a:pt x="1" y="1"/>
                  </a:cubicBezTo>
                  <a:cubicBezTo>
                    <a:pt x="1" y="0"/>
                    <a:pt x="1" y="0"/>
                    <a:pt x="1"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1" name="Freeform 285">
              <a:extLst>
                <a:ext uri="{FF2B5EF4-FFF2-40B4-BE49-F238E27FC236}">
                  <a16:creationId xmlns:a16="http://schemas.microsoft.com/office/drawing/2014/main" id="{E61599C2-5AE0-27B2-A271-21621872D95B}"/>
                </a:ext>
              </a:extLst>
            </p:cNvPr>
            <p:cNvSpPr>
              <a:spLocks/>
            </p:cNvSpPr>
            <p:nvPr/>
          </p:nvSpPr>
          <p:spPr bwMode="auto">
            <a:xfrm>
              <a:off x="7858421" y="3951539"/>
              <a:ext cx="2698" cy="14840"/>
            </a:xfrm>
            <a:custGeom>
              <a:avLst/>
              <a:gdLst>
                <a:gd name="T0" fmla="*/ 0 w 1"/>
                <a:gd name="T1" fmla="*/ 0 h 7"/>
                <a:gd name="T2" fmla="*/ 1 w 1"/>
                <a:gd name="T3" fmla="*/ 7 h 7"/>
                <a:gd name="T4" fmla="*/ 1 w 1"/>
                <a:gd name="T5" fmla="*/ 7 h 7"/>
                <a:gd name="T6" fmla="*/ 0 w 1"/>
                <a:gd name="T7" fmla="*/ 0 h 7"/>
              </a:gdLst>
              <a:ahLst/>
              <a:cxnLst>
                <a:cxn ang="0">
                  <a:pos x="T0" y="T1"/>
                </a:cxn>
                <a:cxn ang="0">
                  <a:pos x="T2" y="T3"/>
                </a:cxn>
                <a:cxn ang="0">
                  <a:pos x="T4" y="T5"/>
                </a:cxn>
                <a:cxn ang="0">
                  <a:pos x="T6" y="T7"/>
                </a:cxn>
              </a:cxnLst>
              <a:rect l="0" t="0" r="r" b="b"/>
              <a:pathLst>
                <a:path w="1" h="7">
                  <a:moveTo>
                    <a:pt x="0" y="0"/>
                  </a:moveTo>
                  <a:cubicBezTo>
                    <a:pt x="1" y="7"/>
                    <a:pt x="1" y="7"/>
                    <a:pt x="1" y="7"/>
                  </a:cubicBezTo>
                  <a:cubicBezTo>
                    <a:pt x="1" y="7"/>
                    <a:pt x="1" y="7"/>
                    <a:pt x="1" y="7"/>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2" name="Freeform 286">
              <a:extLst>
                <a:ext uri="{FF2B5EF4-FFF2-40B4-BE49-F238E27FC236}">
                  <a16:creationId xmlns:a16="http://schemas.microsoft.com/office/drawing/2014/main" id="{B5A942BE-A666-70C2-DD47-39EDF0380AD4}"/>
                </a:ext>
              </a:extLst>
            </p:cNvPr>
            <p:cNvSpPr>
              <a:spLocks/>
            </p:cNvSpPr>
            <p:nvPr/>
          </p:nvSpPr>
          <p:spPr bwMode="auto">
            <a:xfrm>
              <a:off x="7839533" y="3966380"/>
              <a:ext cx="21587" cy="16190"/>
            </a:xfrm>
            <a:custGeom>
              <a:avLst/>
              <a:gdLst>
                <a:gd name="T0" fmla="*/ 10 w 10"/>
                <a:gd name="T1" fmla="*/ 0 h 8"/>
                <a:gd name="T2" fmla="*/ 10 w 10"/>
                <a:gd name="T3" fmla="*/ 0 h 8"/>
                <a:gd name="T4" fmla="*/ 10 w 10"/>
                <a:gd name="T5" fmla="*/ 8 h 8"/>
                <a:gd name="T6" fmla="*/ 0 w 10"/>
                <a:gd name="T7" fmla="*/ 8 h 8"/>
                <a:gd name="T8" fmla="*/ 0 w 10"/>
                <a:gd name="T9" fmla="*/ 8 h 8"/>
                <a:gd name="T10" fmla="*/ 10 w 10"/>
                <a:gd name="T11" fmla="*/ 8 h 8"/>
                <a:gd name="T12" fmla="*/ 10 w 1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10" y="0"/>
                  </a:moveTo>
                  <a:cubicBezTo>
                    <a:pt x="10" y="0"/>
                    <a:pt x="10" y="0"/>
                    <a:pt x="10" y="0"/>
                  </a:cubicBezTo>
                  <a:cubicBezTo>
                    <a:pt x="10" y="8"/>
                    <a:pt x="10" y="8"/>
                    <a:pt x="10" y="8"/>
                  </a:cubicBezTo>
                  <a:cubicBezTo>
                    <a:pt x="0" y="8"/>
                    <a:pt x="0" y="8"/>
                    <a:pt x="0" y="8"/>
                  </a:cubicBezTo>
                  <a:cubicBezTo>
                    <a:pt x="0" y="8"/>
                    <a:pt x="0" y="8"/>
                    <a:pt x="0" y="8"/>
                  </a:cubicBezTo>
                  <a:cubicBezTo>
                    <a:pt x="10" y="8"/>
                    <a:pt x="10" y="8"/>
                    <a:pt x="10" y="8"/>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3" name="Freeform 287">
              <a:extLst>
                <a:ext uri="{FF2B5EF4-FFF2-40B4-BE49-F238E27FC236}">
                  <a16:creationId xmlns:a16="http://schemas.microsoft.com/office/drawing/2014/main" id="{FC349CCA-B033-8948-8E1D-18674D8D056C}"/>
                </a:ext>
              </a:extLst>
            </p:cNvPr>
            <p:cNvSpPr>
              <a:spLocks/>
            </p:cNvSpPr>
            <p:nvPr/>
          </p:nvSpPr>
          <p:spPr bwMode="auto">
            <a:xfrm>
              <a:off x="7839533" y="3772100"/>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4 h 102"/>
                <a:gd name="T10" fmla="*/ 9 w 19"/>
                <a:gd name="T11" fmla="*/ 87 h 102"/>
                <a:gd name="T12" fmla="*/ 8 w 19"/>
                <a:gd name="T13" fmla="*/ 67 h 102"/>
                <a:gd name="T14" fmla="*/ 12 w 19"/>
                <a:gd name="T15" fmla="*/ 63 h 102"/>
                <a:gd name="T16" fmla="*/ 17 w 19"/>
                <a:gd name="T17" fmla="*/ 58 h 102"/>
                <a:gd name="T18" fmla="*/ 18 w 19"/>
                <a:gd name="T19" fmla="*/ 58 h 102"/>
                <a:gd name="T20" fmla="*/ 18 w 19"/>
                <a:gd name="T21" fmla="*/ 57 h 102"/>
                <a:gd name="T22" fmla="*/ 19 w 19"/>
                <a:gd name="T23" fmla="*/ 55 h 102"/>
                <a:gd name="T24" fmla="*/ 17 w 19"/>
                <a:gd name="T25" fmla="*/ 53 h 102"/>
                <a:gd name="T26" fmla="*/ 17 w 19"/>
                <a:gd name="T27" fmla="*/ 53 h 102"/>
                <a:gd name="T28" fmla="*/ 8 w 19"/>
                <a:gd name="T29" fmla="*/ 58 h 102"/>
                <a:gd name="T30" fmla="*/ 8 w 19"/>
                <a:gd name="T31" fmla="*/ 59 h 102"/>
                <a:gd name="T32" fmla="*/ 8 w 19"/>
                <a:gd name="T33" fmla="*/ 58 h 102"/>
                <a:gd name="T34" fmla="*/ 7 w 19"/>
                <a:gd name="T35" fmla="*/ 53 h 102"/>
                <a:gd name="T36" fmla="*/ 4 w 19"/>
                <a:gd name="T3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4"/>
                    <a:pt x="10" y="94"/>
                    <a:pt x="10" y="94"/>
                  </a:cubicBezTo>
                  <a:cubicBezTo>
                    <a:pt x="9" y="87"/>
                    <a:pt x="9" y="87"/>
                    <a:pt x="9" y="87"/>
                  </a:cubicBezTo>
                  <a:cubicBezTo>
                    <a:pt x="8" y="67"/>
                    <a:pt x="8" y="67"/>
                    <a:pt x="8" y="67"/>
                  </a:cubicBezTo>
                  <a:cubicBezTo>
                    <a:pt x="9" y="66"/>
                    <a:pt x="11" y="64"/>
                    <a:pt x="12" y="63"/>
                  </a:cubicBezTo>
                  <a:cubicBezTo>
                    <a:pt x="14" y="61"/>
                    <a:pt x="16" y="59"/>
                    <a:pt x="17" y="58"/>
                  </a:cubicBezTo>
                  <a:cubicBezTo>
                    <a:pt x="17" y="58"/>
                    <a:pt x="18" y="58"/>
                    <a:pt x="18" y="58"/>
                  </a:cubicBezTo>
                  <a:cubicBezTo>
                    <a:pt x="18" y="57"/>
                    <a:pt x="18" y="57"/>
                    <a:pt x="18" y="57"/>
                  </a:cubicBezTo>
                  <a:cubicBezTo>
                    <a:pt x="19" y="56"/>
                    <a:pt x="19" y="56"/>
                    <a:pt x="19" y="55"/>
                  </a:cubicBezTo>
                  <a:cubicBezTo>
                    <a:pt x="19" y="54"/>
                    <a:pt x="18" y="53"/>
                    <a:pt x="17" y="53"/>
                  </a:cubicBezTo>
                  <a:cubicBezTo>
                    <a:pt x="17" y="53"/>
                    <a:pt x="17" y="53"/>
                    <a:pt x="17" y="53"/>
                  </a:cubicBezTo>
                  <a:cubicBezTo>
                    <a:pt x="16" y="53"/>
                    <a:pt x="12" y="56"/>
                    <a:pt x="8" y="58"/>
                  </a:cubicBezTo>
                  <a:cubicBezTo>
                    <a:pt x="8" y="58"/>
                    <a:pt x="8" y="58"/>
                    <a:pt x="8" y="59"/>
                  </a:cubicBezTo>
                  <a:cubicBezTo>
                    <a:pt x="8" y="58"/>
                    <a:pt x="8" y="58"/>
                    <a:pt x="8" y="58"/>
                  </a:cubicBezTo>
                  <a:cubicBezTo>
                    <a:pt x="7" y="53"/>
                    <a:pt x="7" y="53"/>
                    <a:pt x="7" y="53"/>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4" name="Freeform 288">
              <a:extLst>
                <a:ext uri="{FF2B5EF4-FFF2-40B4-BE49-F238E27FC236}">
                  <a16:creationId xmlns:a16="http://schemas.microsoft.com/office/drawing/2014/main" id="{23D0B9DF-6E04-C0B6-3CA4-35636E926A8F}"/>
                </a:ext>
              </a:extLst>
            </p:cNvPr>
            <p:cNvSpPr>
              <a:spLocks/>
            </p:cNvSpPr>
            <p:nvPr/>
          </p:nvSpPr>
          <p:spPr bwMode="auto">
            <a:xfrm>
              <a:off x="7683029" y="3595358"/>
              <a:ext cx="308960" cy="273881"/>
            </a:xfrm>
            <a:custGeom>
              <a:avLst/>
              <a:gdLst>
                <a:gd name="T0" fmla="*/ 150 w 150"/>
                <a:gd name="T1" fmla="*/ 80 h 133"/>
                <a:gd name="T2" fmla="*/ 142 w 150"/>
                <a:gd name="T3" fmla="*/ 60 h 133"/>
                <a:gd name="T4" fmla="*/ 145 w 150"/>
                <a:gd name="T5" fmla="*/ 48 h 133"/>
                <a:gd name="T6" fmla="*/ 117 w 150"/>
                <a:gd name="T7" fmla="*/ 19 h 133"/>
                <a:gd name="T8" fmla="*/ 103 w 150"/>
                <a:gd name="T9" fmla="*/ 23 h 133"/>
                <a:gd name="T10" fmla="*/ 75 w 150"/>
                <a:gd name="T11" fmla="*/ 0 h 133"/>
                <a:gd name="T12" fmla="*/ 47 w 150"/>
                <a:gd name="T13" fmla="*/ 23 h 133"/>
                <a:gd name="T14" fmla="*/ 33 w 150"/>
                <a:gd name="T15" fmla="*/ 19 h 133"/>
                <a:gd name="T16" fmla="*/ 5 w 150"/>
                <a:gd name="T17" fmla="*/ 48 h 133"/>
                <a:gd name="T18" fmla="*/ 8 w 150"/>
                <a:gd name="T19" fmla="*/ 60 h 133"/>
                <a:gd name="T20" fmla="*/ 0 w 150"/>
                <a:gd name="T21" fmla="*/ 80 h 133"/>
                <a:gd name="T22" fmla="*/ 24 w 150"/>
                <a:gd name="T23" fmla="*/ 108 h 133"/>
                <a:gd name="T24" fmla="*/ 52 w 150"/>
                <a:gd name="T25" fmla="*/ 133 h 133"/>
                <a:gd name="T26" fmla="*/ 75 w 150"/>
                <a:gd name="T27" fmla="*/ 121 h 133"/>
                <a:gd name="T28" fmla="*/ 98 w 150"/>
                <a:gd name="T29" fmla="*/ 133 h 133"/>
                <a:gd name="T30" fmla="*/ 126 w 150"/>
                <a:gd name="T31" fmla="*/ 108 h 133"/>
                <a:gd name="T32" fmla="*/ 150 w 150"/>
                <a:gd name="T33" fmla="*/ 8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3">
                  <a:moveTo>
                    <a:pt x="150" y="80"/>
                  </a:moveTo>
                  <a:cubicBezTo>
                    <a:pt x="150" y="72"/>
                    <a:pt x="147" y="65"/>
                    <a:pt x="142" y="60"/>
                  </a:cubicBezTo>
                  <a:cubicBezTo>
                    <a:pt x="144" y="57"/>
                    <a:pt x="145" y="52"/>
                    <a:pt x="145" y="48"/>
                  </a:cubicBezTo>
                  <a:cubicBezTo>
                    <a:pt x="145" y="32"/>
                    <a:pt x="132" y="19"/>
                    <a:pt x="117" y="19"/>
                  </a:cubicBezTo>
                  <a:cubicBezTo>
                    <a:pt x="112" y="19"/>
                    <a:pt x="107" y="21"/>
                    <a:pt x="103" y="23"/>
                  </a:cubicBezTo>
                  <a:cubicBezTo>
                    <a:pt x="100" y="10"/>
                    <a:pt x="89" y="0"/>
                    <a:pt x="75" y="0"/>
                  </a:cubicBezTo>
                  <a:cubicBezTo>
                    <a:pt x="61" y="0"/>
                    <a:pt x="50" y="10"/>
                    <a:pt x="47" y="23"/>
                  </a:cubicBezTo>
                  <a:cubicBezTo>
                    <a:pt x="43" y="21"/>
                    <a:pt x="38" y="19"/>
                    <a:pt x="33" y="19"/>
                  </a:cubicBezTo>
                  <a:cubicBezTo>
                    <a:pt x="18" y="19"/>
                    <a:pt x="5" y="32"/>
                    <a:pt x="5" y="48"/>
                  </a:cubicBezTo>
                  <a:cubicBezTo>
                    <a:pt x="5" y="52"/>
                    <a:pt x="6" y="57"/>
                    <a:pt x="8" y="60"/>
                  </a:cubicBezTo>
                  <a:cubicBezTo>
                    <a:pt x="3" y="65"/>
                    <a:pt x="0" y="72"/>
                    <a:pt x="0" y="80"/>
                  </a:cubicBezTo>
                  <a:cubicBezTo>
                    <a:pt x="0" y="94"/>
                    <a:pt x="10" y="106"/>
                    <a:pt x="24" y="108"/>
                  </a:cubicBezTo>
                  <a:cubicBezTo>
                    <a:pt x="26" y="122"/>
                    <a:pt x="38" y="133"/>
                    <a:pt x="52" y="133"/>
                  </a:cubicBezTo>
                  <a:cubicBezTo>
                    <a:pt x="62" y="133"/>
                    <a:pt x="70" y="128"/>
                    <a:pt x="75" y="121"/>
                  </a:cubicBezTo>
                  <a:cubicBezTo>
                    <a:pt x="80" y="128"/>
                    <a:pt x="89" y="133"/>
                    <a:pt x="98" y="133"/>
                  </a:cubicBezTo>
                  <a:cubicBezTo>
                    <a:pt x="112" y="133"/>
                    <a:pt x="124" y="122"/>
                    <a:pt x="126" y="108"/>
                  </a:cubicBezTo>
                  <a:cubicBezTo>
                    <a:pt x="140" y="106"/>
                    <a:pt x="150" y="94"/>
                    <a:pt x="150" y="8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5" name="Freeform 289">
              <a:extLst>
                <a:ext uri="{FF2B5EF4-FFF2-40B4-BE49-F238E27FC236}">
                  <a16:creationId xmlns:a16="http://schemas.microsoft.com/office/drawing/2014/main" id="{41F31959-B919-3978-80DD-65D42652C33E}"/>
                </a:ext>
              </a:extLst>
            </p:cNvPr>
            <p:cNvSpPr>
              <a:spLocks/>
            </p:cNvSpPr>
            <p:nvPr/>
          </p:nvSpPr>
          <p:spPr bwMode="auto">
            <a:xfrm>
              <a:off x="7734298" y="3635833"/>
              <a:ext cx="257692" cy="233406"/>
            </a:xfrm>
            <a:custGeom>
              <a:avLst/>
              <a:gdLst>
                <a:gd name="T0" fmla="*/ 117 w 125"/>
                <a:gd name="T1" fmla="*/ 40 h 113"/>
                <a:gd name="T2" fmla="*/ 120 w 125"/>
                <a:gd name="T3" fmla="*/ 28 h 113"/>
                <a:gd name="T4" fmla="*/ 96 w 125"/>
                <a:gd name="T5" fmla="*/ 0 h 113"/>
                <a:gd name="T6" fmla="*/ 109 w 125"/>
                <a:gd name="T7" fmla="*/ 22 h 113"/>
                <a:gd name="T8" fmla="*/ 106 w 125"/>
                <a:gd name="T9" fmla="*/ 34 h 113"/>
                <a:gd name="T10" fmla="*/ 113 w 125"/>
                <a:gd name="T11" fmla="*/ 53 h 113"/>
                <a:gd name="T12" fmla="*/ 91 w 125"/>
                <a:gd name="T13" fmla="*/ 79 h 113"/>
                <a:gd name="T14" fmla="*/ 64 w 125"/>
                <a:gd name="T15" fmla="*/ 103 h 113"/>
                <a:gd name="T16" fmla="*/ 42 w 125"/>
                <a:gd name="T17" fmla="*/ 92 h 113"/>
                <a:gd name="T18" fmla="*/ 21 w 125"/>
                <a:gd name="T19" fmla="*/ 103 h 113"/>
                <a:gd name="T20" fmla="*/ 0 w 125"/>
                <a:gd name="T21" fmla="*/ 93 h 113"/>
                <a:gd name="T22" fmla="*/ 27 w 125"/>
                <a:gd name="T23" fmla="*/ 113 h 113"/>
                <a:gd name="T24" fmla="*/ 50 w 125"/>
                <a:gd name="T25" fmla="*/ 101 h 113"/>
                <a:gd name="T26" fmla="*/ 73 w 125"/>
                <a:gd name="T27" fmla="*/ 113 h 113"/>
                <a:gd name="T28" fmla="*/ 101 w 125"/>
                <a:gd name="T29" fmla="*/ 88 h 113"/>
                <a:gd name="T30" fmla="*/ 125 w 125"/>
                <a:gd name="T31" fmla="*/ 60 h 113"/>
                <a:gd name="T32" fmla="*/ 117 w 125"/>
                <a:gd name="T33" fmla="*/ 4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0"/>
                  </a:moveTo>
                  <a:cubicBezTo>
                    <a:pt x="119" y="37"/>
                    <a:pt x="120" y="32"/>
                    <a:pt x="120" y="28"/>
                  </a:cubicBezTo>
                  <a:cubicBezTo>
                    <a:pt x="120" y="14"/>
                    <a:pt x="110" y="2"/>
                    <a:pt x="96" y="0"/>
                  </a:cubicBezTo>
                  <a:cubicBezTo>
                    <a:pt x="104" y="5"/>
                    <a:pt x="109" y="13"/>
                    <a:pt x="109" y="22"/>
                  </a:cubicBezTo>
                  <a:cubicBezTo>
                    <a:pt x="109" y="27"/>
                    <a:pt x="108" y="31"/>
                    <a:pt x="106" y="34"/>
                  </a:cubicBezTo>
                  <a:cubicBezTo>
                    <a:pt x="110" y="39"/>
                    <a:pt x="113" y="45"/>
                    <a:pt x="113" y="53"/>
                  </a:cubicBezTo>
                  <a:cubicBezTo>
                    <a:pt x="113" y="66"/>
                    <a:pt x="103" y="77"/>
                    <a:pt x="91" y="79"/>
                  </a:cubicBezTo>
                  <a:cubicBezTo>
                    <a:pt x="89" y="92"/>
                    <a:pt x="78" y="103"/>
                    <a:pt x="64" y="103"/>
                  </a:cubicBezTo>
                  <a:cubicBezTo>
                    <a:pt x="55" y="103"/>
                    <a:pt x="47" y="98"/>
                    <a:pt x="42" y="92"/>
                  </a:cubicBezTo>
                  <a:cubicBezTo>
                    <a:pt x="37" y="98"/>
                    <a:pt x="29" y="103"/>
                    <a:pt x="21" y="103"/>
                  </a:cubicBezTo>
                  <a:cubicBezTo>
                    <a:pt x="12" y="103"/>
                    <a:pt x="5" y="99"/>
                    <a:pt x="0" y="93"/>
                  </a:cubicBezTo>
                  <a:cubicBezTo>
                    <a:pt x="4" y="105"/>
                    <a:pt x="15" y="113"/>
                    <a:pt x="27" y="113"/>
                  </a:cubicBezTo>
                  <a:cubicBezTo>
                    <a:pt x="37" y="113"/>
                    <a:pt x="45" y="108"/>
                    <a:pt x="50" y="101"/>
                  </a:cubicBezTo>
                  <a:cubicBezTo>
                    <a:pt x="55" y="108"/>
                    <a:pt x="64" y="113"/>
                    <a:pt x="73" y="113"/>
                  </a:cubicBezTo>
                  <a:cubicBezTo>
                    <a:pt x="87" y="113"/>
                    <a:pt x="99" y="102"/>
                    <a:pt x="101" y="88"/>
                  </a:cubicBezTo>
                  <a:cubicBezTo>
                    <a:pt x="115" y="86"/>
                    <a:pt x="125" y="74"/>
                    <a:pt x="125" y="60"/>
                  </a:cubicBezTo>
                  <a:cubicBezTo>
                    <a:pt x="125" y="52"/>
                    <a:pt x="122" y="45"/>
                    <a:pt x="117" y="4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6" name="Freeform 290">
              <a:extLst>
                <a:ext uri="{FF2B5EF4-FFF2-40B4-BE49-F238E27FC236}">
                  <a16:creationId xmlns:a16="http://schemas.microsoft.com/office/drawing/2014/main" id="{3702EE84-855D-2180-0A21-0C4FD8D20C8B}"/>
                </a:ext>
              </a:extLst>
            </p:cNvPr>
            <p:cNvSpPr>
              <a:spLocks/>
            </p:cNvSpPr>
            <p:nvPr/>
          </p:nvSpPr>
          <p:spPr bwMode="auto">
            <a:xfrm>
              <a:off x="7847628" y="3596708"/>
              <a:ext cx="48570"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4"/>
                    <a:pt x="20" y="24"/>
                    <a:pt x="23" y="22"/>
                  </a:cubicBezTo>
                  <a:cubicBezTo>
                    <a:pt x="20" y="8"/>
                    <a:pt x="9" y="1"/>
                    <a:pt x="0" y="0"/>
                  </a:cubicBezTo>
                  <a:cubicBezTo>
                    <a:pt x="7" y="3"/>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Freeform 291">
              <a:extLst>
                <a:ext uri="{FF2B5EF4-FFF2-40B4-BE49-F238E27FC236}">
                  <a16:creationId xmlns:a16="http://schemas.microsoft.com/office/drawing/2014/main" id="{AAF4C73A-D838-A5B8-8A3F-D285289023CD}"/>
                </a:ext>
              </a:extLst>
            </p:cNvPr>
            <p:cNvSpPr>
              <a:spLocks/>
            </p:cNvSpPr>
            <p:nvPr/>
          </p:nvSpPr>
          <p:spPr bwMode="auto">
            <a:xfrm>
              <a:off x="7685727" y="3776147"/>
              <a:ext cx="47221" cy="41824"/>
            </a:xfrm>
            <a:custGeom>
              <a:avLst/>
              <a:gdLst>
                <a:gd name="T0" fmla="*/ 21 w 23"/>
                <a:gd name="T1" fmla="*/ 12 h 20"/>
                <a:gd name="T2" fmla="*/ 0 w 23"/>
                <a:gd name="T3" fmla="*/ 0 h 20"/>
                <a:gd name="T4" fmla="*/ 23 w 23"/>
                <a:gd name="T5" fmla="*/ 20 h 20"/>
                <a:gd name="T6" fmla="*/ 21 w 23"/>
                <a:gd name="T7" fmla="*/ 12 h 20"/>
              </a:gdLst>
              <a:ahLst/>
              <a:cxnLst>
                <a:cxn ang="0">
                  <a:pos x="T0" y="T1"/>
                </a:cxn>
                <a:cxn ang="0">
                  <a:pos x="T2" y="T3"/>
                </a:cxn>
                <a:cxn ang="0">
                  <a:pos x="T4" y="T5"/>
                </a:cxn>
                <a:cxn ang="0">
                  <a:pos x="T6" y="T7"/>
                </a:cxn>
              </a:cxnLst>
              <a:rect l="0" t="0" r="r" b="b"/>
              <a:pathLst>
                <a:path w="23" h="20">
                  <a:moveTo>
                    <a:pt x="21" y="12"/>
                  </a:moveTo>
                  <a:cubicBezTo>
                    <a:pt x="14" y="10"/>
                    <a:pt x="4" y="6"/>
                    <a:pt x="0" y="0"/>
                  </a:cubicBezTo>
                  <a:cubicBezTo>
                    <a:pt x="3" y="10"/>
                    <a:pt x="11" y="18"/>
                    <a:pt x="23" y="20"/>
                  </a:cubicBezTo>
                  <a:cubicBezTo>
                    <a:pt x="22" y="17"/>
                    <a:pt x="21" y="15"/>
                    <a:pt x="21" y="12"/>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8" name="Freeform 292">
              <a:extLst>
                <a:ext uri="{FF2B5EF4-FFF2-40B4-BE49-F238E27FC236}">
                  <a16:creationId xmlns:a16="http://schemas.microsoft.com/office/drawing/2014/main" id="{75CF7BE9-1C23-9EE9-EF64-AF4C1ACF2BC8}"/>
                </a:ext>
              </a:extLst>
            </p:cNvPr>
            <p:cNvSpPr>
              <a:spLocks/>
            </p:cNvSpPr>
            <p:nvPr/>
          </p:nvSpPr>
          <p:spPr bwMode="auto">
            <a:xfrm>
              <a:off x="9068626" y="3962332"/>
              <a:ext cx="114680" cy="26983"/>
            </a:xfrm>
            <a:custGeom>
              <a:avLst/>
              <a:gdLst>
                <a:gd name="T0" fmla="*/ 28 w 56"/>
                <a:gd name="T1" fmla="*/ 0 h 13"/>
                <a:gd name="T2" fmla="*/ 28 w 56"/>
                <a:gd name="T3" fmla="*/ 0 h 13"/>
                <a:gd name="T4" fmla="*/ 28 w 56"/>
                <a:gd name="T5" fmla="*/ 7 h 13"/>
                <a:gd name="T6" fmla="*/ 18 w 56"/>
                <a:gd name="T7" fmla="*/ 7 h 13"/>
                <a:gd name="T8" fmla="*/ 18 w 56"/>
                <a:gd name="T9" fmla="*/ 7 h 13"/>
                <a:gd name="T10" fmla="*/ 10 w 56"/>
                <a:gd name="T11" fmla="*/ 7 h 13"/>
                <a:gd name="T12" fmla="*/ 10 w 56"/>
                <a:gd name="T13" fmla="*/ 1 h 13"/>
                <a:gd name="T14" fmla="*/ 0 w 56"/>
                <a:gd name="T15" fmla="*/ 6 h 13"/>
                <a:gd name="T16" fmla="*/ 28 w 56"/>
                <a:gd name="T17" fmla="*/ 13 h 13"/>
                <a:gd name="T18" fmla="*/ 56 w 56"/>
                <a:gd name="T19" fmla="*/ 6 h 13"/>
                <a:gd name="T20" fmla="*/ 28 w 56"/>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3"/>
                    <a:pt x="0" y="4"/>
                    <a:pt x="0" y="6"/>
                  </a:cubicBezTo>
                  <a:cubicBezTo>
                    <a:pt x="0" y="10"/>
                    <a:pt x="13" y="13"/>
                    <a:pt x="28" y="13"/>
                  </a:cubicBezTo>
                  <a:cubicBezTo>
                    <a:pt x="44" y="13"/>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Freeform 293">
              <a:extLst>
                <a:ext uri="{FF2B5EF4-FFF2-40B4-BE49-F238E27FC236}">
                  <a16:creationId xmlns:a16="http://schemas.microsoft.com/office/drawing/2014/main" id="{014739A7-597E-9FC4-E769-C9DF35F826A7}"/>
                </a:ext>
              </a:extLst>
            </p:cNvPr>
            <p:cNvSpPr>
              <a:spLocks/>
            </p:cNvSpPr>
            <p:nvPr/>
          </p:nvSpPr>
          <p:spPr bwMode="auto">
            <a:xfrm>
              <a:off x="9088863" y="3766703"/>
              <a:ext cx="55316" cy="210470"/>
            </a:xfrm>
            <a:custGeom>
              <a:avLst/>
              <a:gdLst>
                <a:gd name="T0" fmla="*/ 25 w 27"/>
                <a:gd name="T1" fmla="*/ 54 h 102"/>
                <a:gd name="T2" fmla="*/ 15 w 27"/>
                <a:gd name="T3" fmla="*/ 59 h 102"/>
                <a:gd name="T4" fmla="*/ 12 w 27"/>
                <a:gd name="T5" fmla="*/ 0 h 102"/>
                <a:gd name="T6" fmla="*/ 2 w 27"/>
                <a:gd name="T7" fmla="*/ 0 h 102"/>
                <a:gd name="T8" fmla="*/ 0 w 27"/>
                <a:gd name="T9" fmla="*/ 102 h 102"/>
                <a:gd name="T10" fmla="*/ 18 w 27"/>
                <a:gd name="T11" fmla="*/ 102 h 102"/>
                <a:gd name="T12" fmla="*/ 16 w 27"/>
                <a:gd name="T13" fmla="*/ 67 h 102"/>
                <a:gd name="T14" fmla="*/ 26 w 27"/>
                <a:gd name="T15" fmla="*/ 58 h 102"/>
                <a:gd name="T16" fmla="*/ 25 w 27"/>
                <a:gd name="T17" fmla="*/ 5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2">
                  <a:moveTo>
                    <a:pt x="25" y="54"/>
                  </a:moveTo>
                  <a:cubicBezTo>
                    <a:pt x="24" y="54"/>
                    <a:pt x="20" y="56"/>
                    <a:pt x="15" y="59"/>
                  </a:cubicBezTo>
                  <a:cubicBezTo>
                    <a:pt x="12" y="0"/>
                    <a:pt x="12" y="0"/>
                    <a:pt x="12" y="0"/>
                  </a:cubicBezTo>
                  <a:cubicBezTo>
                    <a:pt x="2" y="0"/>
                    <a:pt x="2" y="0"/>
                    <a:pt x="2" y="0"/>
                  </a:cubicBezTo>
                  <a:cubicBezTo>
                    <a:pt x="0" y="102"/>
                    <a:pt x="0" y="102"/>
                    <a:pt x="0" y="102"/>
                  </a:cubicBezTo>
                  <a:cubicBezTo>
                    <a:pt x="18" y="102"/>
                    <a:pt x="18" y="102"/>
                    <a:pt x="18" y="102"/>
                  </a:cubicBezTo>
                  <a:cubicBezTo>
                    <a:pt x="16" y="67"/>
                    <a:pt x="16" y="67"/>
                    <a:pt x="16" y="67"/>
                  </a:cubicBezTo>
                  <a:cubicBezTo>
                    <a:pt x="20" y="63"/>
                    <a:pt x="25" y="59"/>
                    <a:pt x="26" y="58"/>
                  </a:cubicBezTo>
                  <a:cubicBezTo>
                    <a:pt x="27" y="57"/>
                    <a:pt x="27" y="54"/>
                    <a:pt x="25" y="54"/>
                  </a:cubicBezTo>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0" name="Freeform 294">
              <a:extLst>
                <a:ext uri="{FF2B5EF4-FFF2-40B4-BE49-F238E27FC236}">
                  <a16:creationId xmlns:a16="http://schemas.microsoft.com/office/drawing/2014/main" id="{61337300-FD01-319D-7403-E325118B33B8}"/>
                </a:ext>
              </a:extLst>
            </p:cNvPr>
            <p:cNvSpPr>
              <a:spLocks noEditPoints="1"/>
            </p:cNvSpPr>
            <p:nvPr/>
          </p:nvSpPr>
          <p:spPr bwMode="auto">
            <a:xfrm>
              <a:off x="9123941" y="3892175"/>
              <a:ext cx="10793" cy="70157"/>
            </a:xfrm>
            <a:custGeom>
              <a:avLst/>
              <a:gdLst>
                <a:gd name="T0" fmla="*/ 0 w 5"/>
                <a:gd name="T1" fmla="*/ 27 h 34"/>
                <a:gd name="T2" fmla="*/ 1 w 5"/>
                <a:gd name="T3" fmla="*/ 34 h 34"/>
                <a:gd name="T4" fmla="*/ 1 w 5"/>
                <a:gd name="T5" fmla="*/ 34 h 34"/>
                <a:gd name="T6" fmla="*/ 0 w 5"/>
                <a:gd name="T7" fmla="*/ 27 h 34"/>
                <a:gd name="T8" fmla="*/ 5 w 5"/>
                <a:gd name="T9" fmla="*/ 0 h 34"/>
                <a:gd name="T10" fmla="*/ 5 w 5"/>
                <a:gd name="T11" fmla="*/ 0 h 34"/>
                <a:gd name="T12" fmla="*/ 3 w 5"/>
                <a:gd name="T13" fmla="*/ 3 h 34"/>
                <a:gd name="T14" fmla="*/ 5 w 5"/>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4">
                  <a:moveTo>
                    <a:pt x="0" y="27"/>
                  </a:moveTo>
                  <a:cubicBezTo>
                    <a:pt x="1" y="34"/>
                    <a:pt x="1" y="34"/>
                    <a:pt x="1" y="34"/>
                  </a:cubicBezTo>
                  <a:cubicBezTo>
                    <a:pt x="1" y="34"/>
                    <a:pt x="1" y="34"/>
                    <a:pt x="1" y="34"/>
                  </a:cubicBezTo>
                  <a:cubicBezTo>
                    <a:pt x="0" y="27"/>
                    <a:pt x="0" y="27"/>
                    <a:pt x="0" y="27"/>
                  </a:cubicBezTo>
                  <a:moveTo>
                    <a:pt x="5" y="0"/>
                  </a:moveTo>
                  <a:cubicBezTo>
                    <a:pt x="5" y="0"/>
                    <a:pt x="5" y="0"/>
                    <a:pt x="5" y="0"/>
                  </a:cubicBezTo>
                  <a:cubicBezTo>
                    <a:pt x="5" y="1"/>
                    <a:pt x="4" y="2"/>
                    <a:pt x="3" y="3"/>
                  </a:cubicBezTo>
                  <a:cubicBezTo>
                    <a:pt x="4" y="2"/>
                    <a:pt x="5" y="1"/>
                    <a:pt x="5"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Freeform 295">
              <a:extLst>
                <a:ext uri="{FF2B5EF4-FFF2-40B4-BE49-F238E27FC236}">
                  <a16:creationId xmlns:a16="http://schemas.microsoft.com/office/drawing/2014/main" id="{4941FC67-70DD-CBB9-9783-5B99B04B0758}"/>
                </a:ext>
              </a:extLst>
            </p:cNvPr>
            <p:cNvSpPr>
              <a:spLocks noEditPoints="1"/>
            </p:cNvSpPr>
            <p:nvPr/>
          </p:nvSpPr>
          <p:spPr bwMode="auto">
            <a:xfrm>
              <a:off x="9119894" y="3881382"/>
              <a:ext cx="22936" cy="10793"/>
            </a:xfrm>
            <a:custGeom>
              <a:avLst/>
              <a:gdLst>
                <a:gd name="T0" fmla="*/ 11 w 11"/>
                <a:gd name="T1" fmla="*/ 2 h 5"/>
                <a:gd name="T2" fmla="*/ 11 w 11"/>
                <a:gd name="T3" fmla="*/ 2 h 5"/>
                <a:gd name="T4" fmla="*/ 7 w 11"/>
                <a:gd name="T5" fmla="*/ 5 h 5"/>
                <a:gd name="T6" fmla="*/ 7 w 11"/>
                <a:gd name="T7" fmla="*/ 5 h 5"/>
                <a:gd name="T8" fmla="*/ 10 w 11"/>
                <a:gd name="T9" fmla="*/ 2 h 5"/>
                <a:gd name="T10" fmla="*/ 11 w 11"/>
                <a:gd name="T11" fmla="*/ 2 h 5"/>
                <a:gd name="T12" fmla="*/ 6 w 11"/>
                <a:gd name="T13" fmla="*/ 0 h 5"/>
                <a:gd name="T14" fmla="*/ 6 w 11"/>
                <a:gd name="T15" fmla="*/ 0 h 5"/>
                <a:gd name="T16" fmla="*/ 0 w 11"/>
                <a:gd name="T17" fmla="*/ 3 h 5"/>
                <a:gd name="T18" fmla="*/ 0 w 11"/>
                <a:gd name="T19" fmla="*/ 0 h 5"/>
                <a:gd name="T20" fmla="*/ 0 w 11"/>
                <a:gd name="T21" fmla="*/ 0 h 5"/>
                <a:gd name="T22" fmla="*/ 0 w 11"/>
                <a:gd name="T23" fmla="*/ 3 h 5"/>
                <a:gd name="T24" fmla="*/ 6 w 11"/>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5">
                  <a:moveTo>
                    <a:pt x="11" y="2"/>
                  </a:moveTo>
                  <a:cubicBezTo>
                    <a:pt x="11" y="2"/>
                    <a:pt x="11" y="2"/>
                    <a:pt x="11" y="2"/>
                  </a:cubicBezTo>
                  <a:cubicBezTo>
                    <a:pt x="10" y="2"/>
                    <a:pt x="9" y="3"/>
                    <a:pt x="7" y="5"/>
                  </a:cubicBezTo>
                  <a:cubicBezTo>
                    <a:pt x="7" y="5"/>
                    <a:pt x="7" y="5"/>
                    <a:pt x="7" y="5"/>
                  </a:cubicBezTo>
                  <a:cubicBezTo>
                    <a:pt x="9" y="4"/>
                    <a:pt x="10" y="2"/>
                    <a:pt x="10" y="2"/>
                  </a:cubicBezTo>
                  <a:cubicBezTo>
                    <a:pt x="11" y="2"/>
                    <a:pt x="11" y="2"/>
                    <a:pt x="11" y="2"/>
                  </a:cubicBezTo>
                  <a:moveTo>
                    <a:pt x="6" y="0"/>
                  </a:moveTo>
                  <a:cubicBezTo>
                    <a:pt x="6" y="0"/>
                    <a:pt x="6" y="0"/>
                    <a:pt x="6" y="0"/>
                  </a:cubicBezTo>
                  <a:cubicBezTo>
                    <a:pt x="4" y="1"/>
                    <a:pt x="2" y="2"/>
                    <a:pt x="0" y="3"/>
                  </a:cubicBezTo>
                  <a:cubicBezTo>
                    <a:pt x="0" y="0"/>
                    <a:pt x="0" y="0"/>
                    <a:pt x="0" y="0"/>
                  </a:cubicBezTo>
                  <a:cubicBezTo>
                    <a:pt x="0" y="0"/>
                    <a:pt x="0" y="0"/>
                    <a:pt x="0" y="0"/>
                  </a:cubicBezTo>
                  <a:cubicBezTo>
                    <a:pt x="0" y="3"/>
                    <a:pt x="0" y="3"/>
                    <a:pt x="0" y="3"/>
                  </a:cubicBezTo>
                  <a:cubicBezTo>
                    <a:pt x="2" y="2"/>
                    <a:pt x="4" y="1"/>
                    <a:pt x="6" y="0"/>
                  </a:cubicBezTo>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2" name="Freeform 296">
              <a:extLst>
                <a:ext uri="{FF2B5EF4-FFF2-40B4-BE49-F238E27FC236}">
                  <a16:creationId xmlns:a16="http://schemas.microsoft.com/office/drawing/2014/main" id="{2356FDA7-A245-2A82-9AFA-6D4BEB22677B}"/>
                </a:ext>
              </a:extLst>
            </p:cNvPr>
            <p:cNvSpPr>
              <a:spLocks noEditPoints="1"/>
            </p:cNvSpPr>
            <p:nvPr/>
          </p:nvSpPr>
          <p:spPr bwMode="auto">
            <a:xfrm>
              <a:off x="9105053" y="3766703"/>
              <a:ext cx="39126" cy="114679"/>
            </a:xfrm>
            <a:custGeom>
              <a:avLst/>
              <a:gdLst>
                <a:gd name="T0" fmla="*/ 17 w 19"/>
                <a:gd name="T1" fmla="*/ 54 h 56"/>
                <a:gd name="T2" fmla="*/ 17 w 19"/>
                <a:gd name="T3" fmla="*/ 54 h 56"/>
                <a:gd name="T4" fmla="*/ 13 w 19"/>
                <a:gd name="T5" fmla="*/ 56 h 56"/>
                <a:gd name="T6" fmla="*/ 13 w 19"/>
                <a:gd name="T7" fmla="*/ 56 h 56"/>
                <a:gd name="T8" fmla="*/ 17 w 19"/>
                <a:gd name="T9" fmla="*/ 54 h 56"/>
                <a:gd name="T10" fmla="*/ 17 w 19"/>
                <a:gd name="T11" fmla="*/ 54 h 56"/>
                <a:gd name="T12" fmla="*/ 19 w 19"/>
                <a:gd name="T13" fmla="*/ 55 h 56"/>
                <a:gd name="T14" fmla="*/ 17 w 19"/>
                <a:gd name="T15" fmla="*/ 54 h 56"/>
                <a:gd name="T16" fmla="*/ 4 w 19"/>
                <a:gd name="T17" fmla="*/ 0 h 56"/>
                <a:gd name="T18" fmla="*/ 0 w 19"/>
                <a:gd name="T19" fmla="*/ 0 h 56"/>
                <a:gd name="T20" fmla="*/ 4 w 19"/>
                <a:gd name="T21" fmla="*/ 0 h 56"/>
                <a:gd name="T22" fmla="*/ 7 w 19"/>
                <a:gd name="T23" fmla="*/ 56 h 56"/>
                <a:gd name="T24" fmla="*/ 7 w 19"/>
                <a:gd name="T25" fmla="*/ 56 h 56"/>
                <a:gd name="T26" fmla="*/ 4 w 19"/>
                <a:gd name="T2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56">
                  <a:moveTo>
                    <a:pt x="17" y="54"/>
                  </a:moveTo>
                  <a:cubicBezTo>
                    <a:pt x="17" y="54"/>
                    <a:pt x="17" y="54"/>
                    <a:pt x="17" y="54"/>
                  </a:cubicBezTo>
                  <a:cubicBezTo>
                    <a:pt x="16" y="54"/>
                    <a:pt x="15" y="55"/>
                    <a:pt x="13" y="56"/>
                  </a:cubicBezTo>
                  <a:cubicBezTo>
                    <a:pt x="13" y="56"/>
                    <a:pt x="13" y="56"/>
                    <a:pt x="13" y="56"/>
                  </a:cubicBezTo>
                  <a:cubicBezTo>
                    <a:pt x="15" y="55"/>
                    <a:pt x="16" y="54"/>
                    <a:pt x="17" y="54"/>
                  </a:cubicBezTo>
                  <a:cubicBezTo>
                    <a:pt x="17" y="54"/>
                    <a:pt x="17" y="54"/>
                    <a:pt x="17" y="54"/>
                  </a:cubicBezTo>
                  <a:cubicBezTo>
                    <a:pt x="18" y="54"/>
                    <a:pt x="18" y="55"/>
                    <a:pt x="19" y="55"/>
                  </a:cubicBezTo>
                  <a:cubicBezTo>
                    <a:pt x="18" y="55"/>
                    <a:pt x="18" y="54"/>
                    <a:pt x="17" y="54"/>
                  </a:cubicBezTo>
                  <a:moveTo>
                    <a:pt x="4" y="0"/>
                  </a:moveTo>
                  <a:cubicBezTo>
                    <a:pt x="0" y="0"/>
                    <a:pt x="0" y="0"/>
                    <a:pt x="0" y="0"/>
                  </a:cubicBezTo>
                  <a:cubicBezTo>
                    <a:pt x="4" y="0"/>
                    <a:pt x="4" y="0"/>
                    <a:pt x="4" y="0"/>
                  </a:cubicBezTo>
                  <a:cubicBezTo>
                    <a:pt x="7" y="56"/>
                    <a:pt x="7" y="56"/>
                    <a:pt x="7" y="56"/>
                  </a:cubicBezTo>
                  <a:cubicBezTo>
                    <a:pt x="7" y="56"/>
                    <a:pt x="7" y="56"/>
                    <a:pt x="7" y="56"/>
                  </a:cubicBezTo>
                  <a:cubicBezTo>
                    <a:pt x="4" y="0"/>
                    <a:pt x="4" y="0"/>
                    <a:pt x="4" y="0"/>
                  </a:cubicBezTo>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Freeform 297">
              <a:extLst>
                <a:ext uri="{FF2B5EF4-FFF2-40B4-BE49-F238E27FC236}">
                  <a16:creationId xmlns:a16="http://schemas.microsoft.com/office/drawing/2014/main" id="{68D8A0B2-554C-E1F6-0399-8A5CCE7EB291}"/>
                </a:ext>
              </a:extLst>
            </p:cNvPr>
            <p:cNvSpPr>
              <a:spLocks/>
            </p:cNvSpPr>
            <p:nvPr/>
          </p:nvSpPr>
          <p:spPr bwMode="auto">
            <a:xfrm>
              <a:off x="9105053" y="3962332"/>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4" name="Freeform 298">
              <a:extLst>
                <a:ext uri="{FF2B5EF4-FFF2-40B4-BE49-F238E27FC236}">
                  <a16:creationId xmlns:a16="http://schemas.microsoft.com/office/drawing/2014/main" id="{2704E846-8255-FBE5-7787-A8C44A63B774}"/>
                </a:ext>
              </a:extLst>
            </p:cNvPr>
            <p:cNvSpPr>
              <a:spLocks/>
            </p:cNvSpPr>
            <p:nvPr/>
          </p:nvSpPr>
          <p:spPr bwMode="auto">
            <a:xfrm>
              <a:off x="9105053" y="3766703"/>
              <a:ext cx="39126" cy="210470"/>
            </a:xfrm>
            <a:custGeom>
              <a:avLst/>
              <a:gdLst>
                <a:gd name="T0" fmla="*/ 4 w 19"/>
                <a:gd name="T1" fmla="*/ 0 h 102"/>
                <a:gd name="T2" fmla="*/ 0 w 19"/>
                <a:gd name="T3" fmla="*/ 0 h 102"/>
                <a:gd name="T4" fmla="*/ 0 w 19"/>
                <a:gd name="T5" fmla="*/ 102 h 102"/>
                <a:gd name="T6" fmla="*/ 10 w 19"/>
                <a:gd name="T7" fmla="*/ 102 h 102"/>
                <a:gd name="T8" fmla="*/ 10 w 19"/>
                <a:gd name="T9" fmla="*/ 95 h 102"/>
                <a:gd name="T10" fmla="*/ 9 w 19"/>
                <a:gd name="T11" fmla="*/ 88 h 102"/>
                <a:gd name="T12" fmla="*/ 8 w 19"/>
                <a:gd name="T13" fmla="*/ 67 h 102"/>
                <a:gd name="T14" fmla="*/ 12 w 19"/>
                <a:gd name="T15" fmla="*/ 64 h 102"/>
                <a:gd name="T16" fmla="*/ 14 w 19"/>
                <a:gd name="T17" fmla="*/ 61 h 102"/>
                <a:gd name="T18" fmla="*/ 18 w 19"/>
                <a:gd name="T19" fmla="*/ 58 h 102"/>
                <a:gd name="T20" fmla="*/ 18 w 19"/>
                <a:gd name="T21" fmla="*/ 58 h 102"/>
                <a:gd name="T22" fmla="*/ 19 w 19"/>
                <a:gd name="T23" fmla="*/ 55 h 102"/>
                <a:gd name="T24" fmla="*/ 17 w 19"/>
                <a:gd name="T25" fmla="*/ 54 h 102"/>
                <a:gd name="T26" fmla="*/ 17 w 19"/>
                <a:gd name="T27" fmla="*/ 54 h 102"/>
                <a:gd name="T28" fmla="*/ 13 w 19"/>
                <a:gd name="T29" fmla="*/ 56 h 102"/>
                <a:gd name="T30" fmla="*/ 7 w 19"/>
                <a:gd name="T31" fmla="*/ 59 h 102"/>
                <a:gd name="T32" fmla="*/ 7 w 19"/>
                <a:gd name="T33" fmla="*/ 56 h 102"/>
                <a:gd name="T34" fmla="*/ 4 w 19"/>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2">
                  <a:moveTo>
                    <a:pt x="4" y="0"/>
                  </a:moveTo>
                  <a:cubicBezTo>
                    <a:pt x="0" y="0"/>
                    <a:pt x="0" y="0"/>
                    <a:pt x="0" y="0"/>
                  </a:cubicBezTo>
                  <a:cubicBezTo>
                    <a:pt x="0" y="102"/>
                    <a:pt x="0" y="102"/>
                    <a:pt x="0" y="102"/>
                  </a:cubicBezTo>
                  <a:cubicBezTo>
                    <a:pt x="10" y="102"/>
                    <a:pt x="10" y="102"/>
                    <a:pt x="10" y="102"/>
                  </a:cubicBezTo>
                  <a:cubicBezTo>
                    <a:pt x="10" y="95"/>
                    <a:pt x="10" y="95"/>
                    <a:pt x="10" y="95"/>
                  </a:cubicBezTo>
                  <a:cubicBezTo>
                    <a:pt x="9" y="88"/>
                    <a:pt x="9" y="88"/>
                    <a:pt x="9" y="88"/>
                  </a:cubicBezTo>
                  <a:cubicBezTo>
                    <a:pt x="8" y="67"/>
                    <a:pt x="8" y="67"/>
                    <a:pt x="8" y="67"/>
                  </a:cubicBezTo>
                  <a:cubicBezTo>
                    <a:pt x="9" y="66"/>
                    <a:pt x="10" y="65"/>
                    <a:pt x="12" y="64"/>
                  </a:cubicBezTo>
                  <a:cubicBezTo>
                    <a:pt x="13" y="63"/>
                    <a:pt x="14" y="62"/>
                    <a:pt x="14" y="61"/>
                  </a:cubicBezTo>
                  <a:cubicBezTo>
                    <a:pt x="16" y="59"/>
                    <a:pt x="17" y="58"/>
                    <a:pt x="18" y="58"/>
                  </a:cubicBezTo>
                  <a:cubicBezTo>
                    <a:pt x="18" y="58"/>
                    <a:pt x="18" y="58"/>
                    <a:pt x="18" y="58"/>
                  </a:cubicBezTo>
                  <a:cubicBezTo>
                    <a:pt x="18" y="57"/>
                    <a:pt x="19" y="56"/>
                    <a:pt x="19" y="55"/>
                  </a:cubicBezTo>
                  <a:cubicBezTo>
                    <a:pt x="18" y="55"/>
                    <a:pt x="18" y="54"/>
                    <a:pt x="17" y="54"/>
                  </a:cubicBezTo>
                  <a:cubicBezTo>
                    <a:pt x="17" y="54"/>
                    <a:pt x="17" y="54"/>
                    <a:pt x="17" y="54"/>
                  </a:cubicBezTo>
                  <a:cubicBezTo>
                    <a:pt x="16" y="54"/>
                    <a:pt x="15" y="55"/>
                    <a:pt x="13" y="56"/>
                  </a:cubicBezTo>
                  <a:cubicBezTo>
                    <a:pt x="11" y="57"/>
                    <a:pt x="9" y="58"/>
                    <a:pt x="7" y="59"/>
                  </a:cubicBezTo>
                  <a:cubicBezTo>
                    <a:pt x="7" y="56"/>
                    <a:pt x="7" y="56"/>
                    <a:pt x="7" y="56"/>
                  </a:cubicBezTo>
                  <a:cubicBezTo>
                    <a:pt x="4" y="0"/>
                    <a:pt x="4" y="0"/>
                    <a:pt x="4" y="0"/>
                  </a:cubicBezTo>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Freeform 299">
              <a:extLst>
                <a:ext uri="{FF2B5EF4-FFF2-40B4-BE49-F238E27FC236}">
                  <a16:creationId xmlns:a16="http://schemas.microsoft.com/office/drawing/2014/main" id="{E29A995C-4C7F-834D-4D5F-F25A90C4F84B}"/>
                </a:ext>
              </a:extLst>
            </p:cNvPr>
            <p:cNvSpPr>
              <a:spLocks/>
            </p:cNvSpPr>
            <p:nvPr/>
          </p:nvSpPr>
          <p:spPr bwMode="auto">
            <a:xfrm>
              <a:off x="8948548" y="3591311"/>
              <a:ext cx="308960" cy="272532"/>
            </a:xfrm>
            <a:custGeom>
              <a:avLst/>
              <a:gdLst>
                <a:gd name="T0" fmla="*/ 150 w 150"/>
                <a:gd name="T1" fmla="*/ 79 h 132"/>
                <a:gd name="T2" fmla="*/ 142 w 150"/>
                <a:gd name="T3" fmla="*/ 60 h 132"/>
                <a:gd name="T4" fmla="*/ 145 w 150"/>
                <a:gd name="T5" fmla="*/ 47 h 132"/>
                <a:gd name="T6" fmla="*/ 117 w 150"/>
                <a:gd name="T7" fmla="*/ 19 h 132"/>
                <a:gd name="T8" fmla="*/ 103 w 150"/>
                <a:gd name="T9" fmla="*/ 22 h 132"/>
                <a:gd name="T10" fmla="*/ 75 w 150"/>
                <a:gd name="T11" fmla="*/ 0 h 132"/>
                <a:gd name="T12" fmla="*/ 47 w 150"/>
                <a:gd name="T13" fmla="*/ 22 h 132"/>
                <a:gd name="T14" fmla="*/ 33 w 150"/>
                <a:gd name="T15" fmla="*/ 19 h 132"/>
                <a:gd name="T16" fmla="*/ 5 w 150"/>
                <a:gd name="T17" fmla="*/ 47 h 132"/>
                <a:gd name="T18" fmla="*/ 8 w 150"/>
                <a:gd name="T19" fmla="*/ 60 h 132"/>
                <a:gd name="T20" fmla="*/ 0 w 150"/>
                <a:gd name="T21" fmla="*/ 79 h 132"/>
                <a:gd name="T22" fmla="*/ 24 w 150"/>
                <a:gd name="T23" fmla="*/ 107 h 132"/>
                <a:gd name="T24" fmla="*/ 52 w 150"/>
                <a:gd name="T25" fmla="*/ 132 h 132"/>
                <a:gd name="T26" fmla="*/ 75 w 150"/>
                <a:gd name="T27" fmla="*/ 121 h 132"/>
                <a:gd name="T28" fmla="*/ 98 w 150"/>
                <a:gd name="T29" fmla="*/ 132 h 132"/>
                <a:gd name="T30" fmla="*/ 126 w 150"/>
                <a:gd name="T31" fmla="*/ 107 h 132"/>
                <a:gd name="T32" fmla="*/ 150 w 150"/>
                <a:gd name="T33" fmla="*/ 7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32">
                  <a:moveTo>
                    <a:pt x="150" y="79"/>
                  </a:moveTo>
                  <a:cubicBezTo>
                    <a:pt x="150" y="72"/>
                    <a:pt x="147" y="65"/>
                    <a:pt x="142" y="60"/>
                  </a:cubicBezTo>
                  <a:cubicBezTo>
                    <a:pt x="144" y="56"/>
                    <a:pt x="145" y="52"/>
                    <a:pt x="145" y="47"/>
                  </a:cubicBezTo>
                  <a:cubicBezTo>
                    <a:pt x="145" y="32"/>
                    <a:pt x="132" y="19"/>
                    <a:pt x="117" y="19"/>
                  </a:cubicBezTo>
                  <a:cubicBezTo>
                    <a:pt x="112" y="19"/>
                    <a:pt x="107" y="20"/>
                    <a:pt x="103" y="22"/>
                  </a:cubicBezTo>
                  <a:cubicBezTo>
                    <a:pt x="100" y="9"/>
                    <a:pt x="89" y="0"/>
                    <a:pt x="75" y="0"/>
                  </a:cubicBezTo>
                  <a:cubicBezTo>
                    <a:pt x="61" y="0"/>
                    <a:pt x="50" y="9"/>
                    <a:pt x="47" y="22"/>
                  </a:cubicBezTo>
                  <a:cubicBezTo>
                    <a:pt x="43" y="20"/>
                    <a:pt x="38" y="19"/>
                    <a:pt x="33" y="19"/>
                  </a:cubicBezTo>
                  <a:cubicBezTo>
                    <a:pt x="17" y="19"/>
                    <a:pt x="5" y="32"/>
                    <a:pt x="5" y="47"/>
                  </a:cubicBezTo>
                  <a:cubicBezTo>
                    <a:pt x="5" y="52"/>
                    <a:pt x="6" y="56"/>
                    <a:pt x="8" y="60"/>
                  </a:cubicBezTo>
                  <a:cubicBezTo>
                    <a:pt x="3" y="65"/>
                    <a:pt x="0" y="72"/>
                    <a:pt x="0" y="79"/>
                  </a:cubicBezTo>
                  <a:cubicBezTo>
                    <a:pt x="0" y="94"/>
                    <a:pt x="10" y="105"/>
                    <a:pt x="24" y="107"/>
                  </a:cubicBezTo>
                  <a:cubicBezTo>
                    <a:pt x="26" y="121"/>
                    <a:pt x="37" y="132"/>
                    <a:pt x="52" y="132"/>
                  </a:cubicBezTo>
                  <a:cubicBezTo>
                    <a:pt x="61" y="132"/>
                    <a:pt x="70" y="128"/>
                    <a:pt x="75" y="121"/>
                  </a:cubicBezTo>
                  <a:cubicBezTo>
                    <a:pt x="80" y="128"/>
                    <a:pt x="88" y="132"/>
                    <a:pt x="98" y="132"/>
                  </a:cubicBezTo>
                  <a:cubicBezTo>
                    <a:pt x="112" y="132"/>
                    <a:pt x="124" y="121"/>
                    <a:pt x="126" y="107"/>
                  </a:cubicBezTo>
                  <a:cubicBezTo>
                    <a:pt x="139" y="105"/>
                    <a:pt x="150" y="94"/>
                    <a:pt x="150" y="79"/>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6" name="Freeform 300">
              <a:extLst>
                <a:ext uri="{FF2B5EF4-FFF2-40B4-BE49-F238E27FC236}">
                  <a16:creationId xmlns:a16="http://schemas.microsoft.com/office/drawing/2014/main" id="{22DD93C1-5EE6-E980-8BAB-1D66A4539E73}"/>
                </a:ext>
              </a:extLst>
            </p:cNvPr>
            <p:cNvSpPr>
              <a:spLocks/>
            </p:cNvSpPr>
            <p:nvPr/>
          </p:nvSpPr>
          <p:spPr bwMode="auto">
            <a:xfrm>
              <a:off x="8999818" y="3630437"/>
              <a:ext cx="257692" cy="233406"/>
            </a:xfrm>
            <a:custGeom>
              <a:avLst/>
              <a:gdLst>
                <a:gd name="T0" fmla="*/ 117 w 125"/>
                <a:gd name="T1" fmla="*/ 41 h 113"/>
                <a:gd name="T2" fmla="*/ 120 w 125"/>
                <a:gd name="T3" fmla="*/ 28 h 113"/>
                <a:gd name="T4" fmla="*/ 96 w 125"/>
                <a:gd name="T5" fmla="*/ 0 h 113"/>
                <a:gd name="T6" fmla="*/ 108 w 125"/>
                <a:gd name="T7" fmla="*/ 23 h 113"/>
                <a:gd name="T8" fmla="*/ 106 w 125"/>
                <a:gd name="T9" fmla="*/ 35 h 113"/>
                <a:gd name="T10" fmla="*/ 113 w 125"/>
                <a:gd name="T11" fmla="*/ 53 h 113"/>
                <a:gd name="T12" fmla="*/ 90 w 125"/>
                <a:gd name="T13" fmla="*/ 80 h 113"/>
                <a:gd name="T14" fmla="*/ 64 w 125"/>
                <a:gd name="T15" fmla="*/ 103 h 113"/>
                <a:gd name="T16" fmla="*/ 42 w 125"/>
                <a:gd name="T17" fmla="*/ 92 h 113"/>
                <a:gd name="T18" fmla="*/ 20 w 125"/>
                <a:gd name="T19" fmla="*/ 103 h 113"/>
                <a:gd name="T20" fmla="*/ 0 w 125"/>
                <a:gd name="T21" fmla="*/ 94 h 113"/>
                <a:gd name="T22" fmla="*/ 27 w 125"/>
                <a:gd name="T23" fmla="*/ 113 h 113"/>
                <a:gd name="T24" fmla="*/ 50 w 125"/>
                <a:gd name="T25" fmla="*/ 102 h 113"/>
                <a:gd name="T26" fmla="*/ 73 w 125"/>
                <a:gd name="T27" fmla="*/ 113 h 113"/>
                <a:gd name="T28" fmla="*/ 101 w 125"/>
                <a:gd name="T29" fmla="*/ 88 h 113"/>
                <a:gd name="T30" fmla="*/ 125 w 125"/>
                <a:gd name="T31" fmla="*/ 60 h 113"/>
                <a:gd name="T32" fmla="*/ 117 w 125"/>
                <a:gd name="T33" fmla="*/ 4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13">
                  <a:moveTo>
                    <a:pt x="117" y="41"/>
                  </a:moveTo>
                  <a:cubicBezTo>
                    <a:pt x="119" y="37"/>
                    <a:pt x="120" y="33"/>
                    <a:pt x="120" y="28"/>
                  </a:cubicBezTo>
                  <a:cubicBezTo>
                    <a:pt x="120" y="14"/>
                    <a:pt x="110" y="3"/>
                    <a:pt x="96" y="0"/>
                  </a:cubicBezTo>
                  <a:cubicBezTo>
                    <a:pt x="104" y="5"/>
                    <a:pt x="108" y="13"/>
                    <a:pt x="108" y="23"/>
                  </a:cubicBezTo>
                  <a:cubicBezTo>
                    <a:pt x="108" y="27"/>
                    <a:pt x="107" y="31"/>
                    <a:pt x="106" y="35"/>
                  </a:cubicBezTo>
                  <a:cubicBezTo>
                    <a:pt x="110" y="40"/>
                    <a:pt x="113" y="46"/>
                    <a:pt x="113" y="53"/>
                  </a:cubicBezTo>
                  <a:cubicBezTo>
                    <a:pt x="113" y="67"/>
                    <a:pt x="103" y="78"/>
                    <a:pt x="90" y="80"/>
                  </a:cubicBezTo>
                  <a:cubicBezTo>
                    <a:pt x="89" y="93"/>
                    <a:pt x="77" y="103"/>
                    <a:pt x="64" y="103"/>
                  </a:cubicBezTo>
                  <a:cubicBezTo>
                    <a:pt x="55" y="103"/>
                    <a:pt x="47" y="99"/>
                    <a:pt x="42" y="92"/>
                  </a:cubicBezTo>
                  <a:cubicBezTo>
                    <a:pt x="37" y="99"/>
                    <a:pt x="29" y="103"/>
                    <a:pt x="20" y="103"/>
                  </a:cubicBezTo>
                  <a:cubicBezTo>
                    <a:pt x="12" y="103"/>
                    <a:pt x="5" y="100"/>
                    <a:pt x="0" y="94"/>
                  </a:cubicBezTo>
                  <a:cubicBezTo>
                    <a:pt x="4" y="105"/>
                    <a:pt x="14" y="113"/>
                    <a:pt x="27" y="113"/>
                  </a:cubicBezTo>
                  <a:cubicBezTo>
                    <a:pt x="36" y="113"/>
                    <a:pt x="45" y="109"/>
                    <a:pt x="50" y="102"/>
                  </a:cubicBezTo>
                  <a:cubicBezTo>
                    <a:pt x="55" y="109"/>
                    <a:pt x="63" y="113"/>
                    <a:pt x="73" y="113"/>
                  </a:cubicBezTo>
                  <a:cubicBezTo>
                    <a:pt x="87" y="113"/>
                    <a:pt x="99" y="102"/>
                    <a:pt x="101" y="88"/>
                  </a:cubicBezTo>
                  <a:cubicBezTo>
                    <a:pt x="114" y="86"/>
                    <a:pt x="125" y="75"/>
                    <a:pt x="125" y="60"/>
                  </a:cubicBezTo>
                  <a:cubicBezTo>
                    <a:pt x="125" y="53"/>
                    <a:pt x="122" y="46"/>
                    <a:pt x="117" y="4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Freeform 301">
              <a:extLst>
                <a:ext uri="{FF2B5EF4-FFF2-40B4-BE49-F238E27FC236}">
                  <a16:creationId xmlns:a16="http://schemas.microsoft.com/office/drawing/2014/main" id="{EE583B84-3C95-349A-E31E-15B97AE2FDDE}"/>
                </a:ext>
              </a:extLst>
            </p:cNvPr>
            <p:cNvSpPr>
              <a:spLocks/>
            </p:cNvSpPr>
            <p:nvPr/>
          </p:nvSpPr>
          <p:spPr bwMode="auto">
            <a:xfrm>
              <a:off x="9113148" y="3591311"/>
              <a:ext cx="47221" cy="53967"/>
            </a:xfrm>
            <a:custGeom>
              <a:avLst/>
              <a:gdLst>
                <a:gd name="T0" fmla="*/ 17 w 23"/>
                <a:gd name="T1" fmla="*/ 26 h 26"/>
                <a:gd name="T2" fmla="*/ 23 w 23"/>
                <a:gd name="T3" fmla="*/ 22 h 26"/>
                <a:gd name="T4" fmla="*/ 0 w 23"/>
                <a:gd name="T5" fmla="*/ 0 h 26"/>
                <a:gd name="T6" fmla="*/ 17 w 23"/>
                <a:gd name="T7" fmla="*/ 26 h 26"/>
              </a:gdLst>
              <a:ahLst/>
              <a:cxnLst>
                <a:cxn ang="0">
                  <a:pos x="T0" y="T1"/>
                </a:cxn>
                <a:cxn ang="0">
                  <a:pos x="T2" y="T3"/>
                </a:cxn>
                <a:cxn ang="0">
                  <a:pos x="T4" y="T5"/>
                </a:cxn>
                <a:cxn ang="0">
                  <a:pos x="T6" y="T7"/>
                </a:cxn>
              </a:cxnLst>
              <a:rect l="0" t="0" r="r" b="b"/>
              <a:pathLst>
                <a:path w="23" h="26">
                  <a:moveTo>
                    <a:pt x="17" y="26"/>
                  </a:moveTo>
                  <a:cubicBezTo>
                    <a:pt x="18" y="25"/>
                    <a:pt x="20" y="24"/>
                    <a:pt x="23" y="22"/>
                  </a:cubicBezTo>
                  <a:cubicBezTo>
                    <a:pt x="20" y="9"/>
                    <a:pt x="9" y="2"/>
                    <a:pt x="0" y="0"/>
                  </a:cubicBezTo>
                  <a:cubicBezTo>
                    <a:pt x="7" y="4"/>
                    <a:pt x="15" y="18"/>
                    <a:pt x="17" y="26"/>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8" name="Freeform 302">
              <a:extLst>
                <a:ext uri="{FF2B5EF4-FFF2-40B4-BE49-F238E27FC236}">
                  <a16:creationId xmlns:a16="http://schemas.microsoft.com/office/drawing/2014/main" id="{CCE20A51-6069-EB06-4A61-BBBB41676D9E}"/>
                </a:ext>
              </a:extLst>
            </p:cNvPr>
            <p:cNvSpPr>
              <a:spLocks/>
            </p:cNvSpPr>
            <p:nvPr/>
          </p:nvSpPr>
          <p:spPr bwMode="auto">
            <a:xfrm>
              <a:off x="8949899" y="3772100"/>
              <a:ext cx="48570" cy="39125"/>
            </a:xfrm>
            <a:custGeom>
              <a:avLst/>
              <a:gdLst>
                <a:gd name="T0" fmla="*/ 21 w 23"/>
                <a:gd name="T1" fmla="*/ 11 h 19"/>
                <a:gd name="T2" fmla="*/ 0 w 23"/>
                <a:gd name="T3" fmla="*/ 0 h 19"/>
                <a:gd name="T4" fmla="*/ 23 w 23"/>
                <a:gd name="T5" fmla="*/ 19 h 19"/>
                <a:gd name="T6" fmla="*/ 21 w 23"/>
                <a:gd name="T7" fmla="*/ 11 h 19"/>
              </a:gdLst>
              <a:ahLst/>
              <a:cxnLst>
                <a:cxn ang="0">
                  <a:pos x="T0" y="T1"/>
                </a:cxn>
                <a:cxn ang="0">
                  <a:pos x="T2" y="T3"/>
                </a:cxn>
                <a:cxn ang="0">
                  <a:pos x="T4" y="T5"/>
                </a:cxn>
                <a:cxn ang="0">
                  <a:pos x="T6" y="T7"/>
                </a:cxn>
              </a:cxnLst>
              <a:rect l="0" t="0" r="r" b="b"/>
              <a:pathLst>
                <a:path w="23" h="19">
                  <a:moveTo>
                    <a:pt x="21" y="11"/>
                  </a:moveTo>
                  <a:cubicBezTo>
                    <a:pt x="14" y="10"/>
                    <a:pt x="4" y="6"/>
                    <a:pt x="0" y="0"/>
                  </a:cubicBezTo>
                  <a:cubicBezTo>
                    <a:pt x="3" y="9"/>
                    <a:pt x="11" y="17"/>
                    <a:pt x="23" y="19"/>
                  </a:cubicBezTo>
                  <a:cubicBezTo>
                    <a:pt x="22" y="17"/>
                    <a:pt x="21" y="14"/>
                    <a:pt x="21" y="11"/>
                  </a:cubicBezTo>
                  <a:close/>
                </a:path>
              </a:pathLst>
            </a:custGeom>
            <a:solidFill>
              <a:srgbClr val="009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9" name="Freeform 303">
              <a:extLst>
                <a:ext uri="{FF2B5EF4-FFF2-40B4-BE49-F238E27FC236}">
                  <a16:creationId xmlns:a16="http://schemas.microsoft.com/office/drawing/2014/main" id="{B935525D-04DA-3470-888C-A1373452EA5A}"/>
                </a:ext>
              </a:extLst>
            </p:cNvPr>
            <p:cNvSpPr>
              <a:spLocks/>
            </p:cNvSpPr>
            <p:nvPr/>
          </p:nvSpPr>
          <p:spPr bwMode="auto">
            <a:xfrm>
              <a:off x="9749955" y="4017649"/>
              <a:ext cx="114680" cy="24285"/>
            </a:xfrm>
            <a:custGeom>
              <a:avLst/>
              <a:gdLst>
                <a:gd name="T0" fmla="*/ 28 w 56"/>
                <a:gd name="T1" fmla="*/ 0 h 12"/>
                <a:gd name="T2" fmla="*/ 28 w 56"/>
                <a:gd name="T3" fmla="*/ 0 h 12"/>
                <a:gd name="T4" fmla="*/ 28 w 56"/>
                <a:gd name="T5" fmla="*/ 7 h 12"/>
                <a:gd name="T6" fmla="*/ 17 w 56"/>
                <a:gd name="T7" fmla="*/ 7 h 12"/>
                <a:gd name="T8" fmla="*/ 17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7" y="7"/>
                    <a:pt x="17" y="7"/>
                    <a:pt x="17" y="7"/>
                  </a:cubicBezTo>
                  <a:cubicBezTo>
                    <a:pt x="17" y="7"/>
                    <a:pt x="17" y="7"/>
                    <a:pt x="17"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0" name="Freeform 304">
              <a:extLst>
                <a:ext uri="{FF2B5EF4-FFF2-40B4-BE49-F238E27FC236}">
                  <a16:creationId xmlns:a16="http://schemas.microsoft.com/office/drawing/2014/main" id="{51A81598-D51F-2199-232E-EC48980DB069}"/>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1" name="Freeform 305">
              <a:extLst>
                <a:ext uri="{FF2B5EF4-FFF2-40B4-BE49-F238E27FC236}">
                  <a16:creationId xmlns:a16="http://schemas.microsoft.com/office/drawing/2014/main" id="{36259055-BF53-8F9F-E3F5-35ED6964EF8D}"/>
                </a:ext>
              </a:extLst>
            </p:cNvPr>
            <p:cNvSpPr>
              <a:spLocks/>
            </p:cNvSpPr>
            <p:nvPr/>
          </p:nvSpPr>
          <p:spPr bwMode="auto">
            <a:xfrm>
              <a:off x="9770193" y="3822020"/>
              <a:ext cx="36428" cy="210470"/>
            </a:xfrm>
            <a:custGeom>
              <a:avLst/>
              <a:gdLst>
                <a:gd name="T0" fmla="*/ 18 w 27"/>
                <a:gd name="T1" fmla="*/ 0 h 156"/>
                <a:gd name="T2" fmla="*/ 3 w 27"/>
                <a:gd name="T3" fmla="*/ 0 h 156"/>
                <a:gd name="T4" fmla="*/ 0 w 27"/>
                <a:gd name="T5" fmla="*/ 156 h 156"/>
                <a:gd name="T6" fmla="*/ 27 w 27"/>
                <a:gd name="T7" fmla="*/ 156 h 156"/>
                <a:gd name="T8" fmla="*/ 18 w 27"/>
                <a:gd name="T9" fmla="*/ 0 h 156"/>
              </a:gdLst>
              <a:ahLst/>
              <a:cxnLst>
                <a:cxn ang="0">
                  <a:pos x="T0" y="T1"/>
                </a:cxn>
                <a:cxn ang="0">
                  <a:pos x="T2" y="T3"/>
                </a:cxn>
                <a:cxn ang="0">
                  <a:pos x="T4" y="T5"/>
                </a:cxn>
                <a:cxn ang="0">
                  <a:pos x="T6" y="T7"/>
                </a:cxn>
                <a:cxn ang="0">
                  <a:pos x="T8" y="T9"/>
                </a:cxn>
              </a:cxnLst>
              <a:rect l="0" t="0" r="r" b="b"/>
              <a:pathLst>
                <a:path w="27" h="156">
                  <a:moveTo>
                    <a:pt x="18" y="0"/>
                  </a:moveTo>
                  <a:lnTo>
                    <a:pt x="3" y="0"/>
                  </a:lnTo>
                  <a:lnTo>
                    <a:pt x="0" y="156"/>
                  </a:lnTo>
                  <a:lnTo>
                    <a:pt x="27" y="156"/>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2" name="Freeform 306">
              <a:extLst>
                <a:ext uri="{FF2B5EF4-FFF2-40B4-BE49-F238E27FC236}">
                  <a16:creationId xmlns:a16="http://schemas.microsoft.com/office/drawing/2014/main" id="{5026DFC7-131E-B901-0D65-6576653C165D}"/>
                </a:ext>
              </a:extLst>
            </p:cNvPr>
            <p:cNvSpPr>
              <a:spLocks/>
            </p:cNvSpPr>
            <p:nvPr/>
          </p:nvSpPr>
          <p:spPr bwMode="auto">
            <a:xfrm>
              <a:off x="9798525"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3" name="Freeform 307">
              <a:extLst>
                <a:ext uri="{FF2B5EF4-FFF2-40B4-BE49-F238E27FC236}">
                  <a16:creationId xmlns:a16="http://schemas.microsoft.com/office/drawing/2014/main" id="{03624DBA-DDD7-8DF1-35DD-55B87C83BC99}"/>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4" name="Freeform 308">
              <a:extLst>
                <a:ext uri="{FF2B5EF4-FFF2-40B4-BE49-F238E27FC236}">
                  <a16:creationId xmlns:a16="http://schemas.microsoft.com/office/drawing/2014/main" id="{3DCD642D-A274-A96C-6A4F-B8A51891C550}"/>
                </a:ext>
              </a:extLst>
            </p:cNvPr>
            <p:cNvSpPr>
              <a:spLocks/>
            </p:cNvSpPr>
            <p:nvPr/>
          </p:nvSpPr>
          <p:spPr bwMode="auto">
            <a:xfrm>
              <a:off x="9797176" y="3881383"/>
              <a:ext cx="1350" cy="10793"/>
            </a:xfrm>
            <a:custGeom>
              <a:avLst/>
              <a:gdLst>
                <a:gd name="T0" fmla="*/ 0 w 1"/>
                <a:gd name="T1" fmla="*/ 0 h 8"/>
                <a:gd name="T2" fmla="*/ 0 w 1"/>
                <a:gd name="T3" fmla="*/ 0 h 8"/>
                <a:gd name="T4" fmla="*/ 1 w 1"/>
                <a:gd name="T5" fmla="*/ 8 h 8"/>
                <a:gd name="T6" fmla="*/ 1 w 1"/>
                <a:gd name="T7" fmla="*/ 8 h 8"/>
                <a:gd name="T8" fmla="*/ 0 w 1"/>
                <a:gd name="T9" fmla="*/ 0 h 8"/>
              </a:gdLst>
              <a:ahLst/>
              <a:cxnLst>
                <a:cxn ang="0">
                  <a:pos x="T0" y="T1"/>
                </a:cxn>
                <a:cxn ang="0">
                  <a:pos x="T2" y="T3"/>
                </a:cxn>
                <a:cxn ang="0">
                  <a:pos x="T4" y="T5"/>
                </a:cxn>
                <a:cxn ang="0">
                  <a:pos x="T6" y="T7"/>
                </a:cxn>
                <a:cxn ang="0">
                  <a:pos x="T8" y="T9"/>
                </a:cxn>
              </a:cxnLst>
              <a:rect l="0" t="0" r="r" b="b"/>
              <a:pathLst>
                <a:path w="1" h="8">
                  <a:moveTo>
                    <a:pt x="0" y="0"/>
                  </a:moveTo>
                  <a:lnTo>
                    <a:pt x="0" y="0"/>
                  </a:lnTo>
                  <a:lnTo>
                    <a:pt x="1" y="8"/>
                  </a:lnTo>
                  <a:lnTo>
                    <a:pt x="1"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5" name="Freeform 309">
              <a:extLst>
                <a:ext uri="{FF2B5EF4-FFF2-40B4-BE49-F238E27FC236}">
                  <a16:creationId xmlns:a16="http://schemas.microsoft.com/office/drawing/2014/main" id="{0B929E47-E0CF-4E58-75B1-366352A9D4CF}"/>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6" name="Freeform 310">
              <a:extLst>
                <a:ext uri="{FF2B5EF4-FFF2-40B4-BE49-F238E27FC236}">
                  <a16:creationId xmlns:a16="http://schemas.microsoft.com/office/drawing/2014/main" id="{013FD85F-88B2-AB71-642B-3578B2B74D4E}"/>
                </a:ext>
              </a:extLst>
            </p:cNvPr>
            <p:cNvSpPr>
              <a:spLocks/>
            </p:cNvSpPr>
            <p:nvPr/>
          </p:nvSpPr>
          <p:spPr bwMode="auto">
            <a:xfrm>
              <a:off x="9785033" y="3822020"/>
              <a:ext cx="12143" cy="59363"/>
            </a:xfrm>
            <a:custGeom>
              <a:avLst/>
              <a:gdLst>
                <a:gd name="T0" fmla="*/ 7 w 9"/>
                <a:gd name="T1" fmla="*/ 0 h 44"/>
                <a:gd name="T2" fmla="*/ 0 w 9"/>
                <a:gd name="T3" fmla="*/ 0 h 44"/>
                <a:gd name="T4" fmla="*/ 7 w 9"/>
                <a:gd name="T5" fmla="*/ 0 h 44"/>
                <a:gd name="T6" fmla="*/ 9 w 9"/>
                <a:gd name="T7" fmla="*/ 44 h 44"/>
                <a:gd name="T8" fmla="*/ 9 w 9"/>
                <a:gd name="T9" fmla="*/ 44 h 44"/>
                <a:gd name="T10" fmla="*/ 7 w 9"/>
                <a:gd name="T11" fmla="*/ 0 h 44"/>
              </a:gdLst>
              <a:ahLst/>
              <a:cxnLst>
                <a:cxn ang="0">
                  <a:pos x="T0" y="T1"/>
                </a:cxn>
                <a:cxn ang="0">
                  <a:pos x="T2" y="T3"/>
                </a:cxn>
                <a:cxn ang="0">
                  <a:pos x="T4" y="T5"/>
                </a:cxn>
                <a:cxn ang="0">
                  <a:pos x="T6" y="T7"/>
                </a:cxn>
                <a:cxn ang="0">
                  <a:pos x="T8" y="T9"/>
                </a:cxn>
                <a:cxn ang="0">
                  <a:pos x="T10" y="T11"/>
                </a:cxn>
              </a:cxnLst>
              <a:rect l="0" t="0" r="r" b="b"/>
              <a:pathLst>
                <a:path w="9" h="44">
                  <a:moveTo>
                    <a:pt x="7" y="0"/>
                  </a:moveTo>
                  <a:lnTo>
                    <a:pt x="0" y="0"/>
                  </a:lnTo>
                  <a:lnTo>
                    <a:pt x="7" y="0"/>
                  </a:lnTo>
                  <a:lnTo>
                    <a:pt x="9" y="44"/>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7" name="Freeform 311">
              <a:extLst>
                <a:ext uri="{FF2B5EF4-FFF2-40B4-BE49-F238E27FC236}">
                  <a16:creationId xmlns:a16="http://schemas.microsoft.com/office/drawing/2014/main" id="{F03CAEE4-8944-3597-3633-48920945AAB6}"/>
                </a:ext>
              </a:extLst>
            </p:cNvPr>
            <p:cNvSpPr>
              <a:spLocks/>
            </p:cNvSpPr>
            <p:nvPr/>
          </p:nvSpPr>
          <p:spPr bwMode="auto">
            <a:xfrm>
              <a:off x="9785033" y="4017649"/>
              <a:ext cx="21587" cy="14840"/>
            </a:xfrm>
            <a:custGeom>
              <a:avLst/>
              <a:gdLst>
                <a:gd name="T0" fmla="*/ 11 w 11"/>
                <a:gd name="T1" fmla="*/ 0 h 7"/>
                <a:gd name="T2" fmla="*/ 11 w 11"/>
                <a:gd name="T3" fmla="*/ 0 h 7"/>
                <a:gd name="T4" fmla="*/ 11 w 11"/>
                <a:gd name="T5" fmla="*/ 7 h 7"/>
                <a:gd name="T6" fmla="*/ 0 w 11"/>
                <a:gd name="T7" fmla="*/ 7 h 7"/>
                <a:gd name="T8" fmla="*/ 0 w 11"/>
                <a:gd name="T9" fmla="*/ 7 h 7"/>
                <a:gd name="T10" fmla="*/ 11 w 11"/>
                <a:gd name="T11" fmla="*/ 7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1" y="0"/>
                    <a:pt x="11" y="0"/>
                    <a:pt x="11" y="0"/>
                  </a:cubicBezTo>
                  <a:cubicBezTo>
                    <a:pt x="11" y="7"/>
                    <a:pt x="11" y="7"/>
                    <a:pt x="11" y="7"/>
                  </a:cubicBezTo>
                  <a:cubicBezTo>
                    <a:pt x="0" y="7"/>
                    <a:pt x="0" y="7"/>
                    <a:pt x="0" y="7"/>
                  </a:cubicBezTo>
                  <a:cubicBezTo>
                    <a:pt x="0" y="7"/>
                    <a:pt x="0" y="7"/>
                    <a:pt x="0" y="7"/>
                  </a:cubicBezTo>
                  <a:cubicBezTo>
                    <a:pt x="11" y="7"/>
                    <a:pt x="11" y="7"/>
                    <a:pt x="11" y="7"/>
                  </a:cubicBezTo>
                  <a:cubicBezTo>
                    <a:pt x="11" y="0"/>
                    <a:pt x="11" y="0"/>
                    <a:pt x="11"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8" name="Freeform 312">
              <a:extLst>
                <a:ext uri="{FF2B5EF4-FFF2-40B4-BE49-F238E27FC236}">
                  <a16:creationId xmlns:a16="http://schemas.microsoft.com/office/drawing/2014/main" id="{00D2904A-05B2-F1CB-99F4-1B80506520DC}"/>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9" name="Freeform 313">
              <a:extLst>
                <a:ext uri="{FF2B5EF4-FFF2-40B4-BE49-F238E27FC236}">
                  <a16:creationId xmlns:a16="http://schemas.microsoft.com/office/drawing/2014/main" id="{8218DE01-53F3-CD34-E14A-2CFCAE0F5596}"/>
                </a:ext>
              </a:extLst>
            </p:cNvPr>
            <p:cNvSpPr>
              <a:spLocks/>
            </p:cNvSpPr>
            <p:nvPr/>
          </p:nvSpPr>
          <p:spPr bwMode="auto">
            <a:xfrm>
              <a:off x="9785033" y="3822020"/>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9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9"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0" name="Freeform 314">
              <a:extLst>
                <a:ext uri="{FF2B5EF4-FFF2-40B4-BE49-F238E27FC236}">
                  <a16:creationId xmlns:a16="http://schemas.microsoft.com/office/drawing/2014/main" id="{C5A18686-8087-8EF4-615C-DC1FF847424F}"/>
                </a:ext>
              </a:extLst>
            </p:cNvPr>
            <p:cNvSpPr>
              <a:spLocks/>
            </p:cNvSpPr>
            <p:nvPr/>
          </p:nvSpPr>
          <p:spPr bwMode="auto">
            <a:xfrm>
              <a:off x="9637974" y="3533298"/>
              <a:ext cx="300865"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2"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1" name="Freeform 315">
              <a:extLst>
                <a:ext uri="{FF2B5EF4-FFF2-40B4-BE49-F238E27FC236}">
                  <a16:creationId xmlns:a16="http://schemas.microsoft.com/office/drawing/2014/main" id="{276E34E9-3767-705F-76F6-CAAD3F94BD45}"/>
                </a:ext>
              </a:extLst>
            </p:cNvPr>
            <p:cNvSpPr>
              <a:spLocks/>
            </p:cNvSpPr>
            <p:nvPr/>
          </p:nvSpPr>
          <p:spPr bwMode="auto">
            <a:xfrm>
              <a:off x="9662259" y="3533298"/>
              <a:ext cx="276580" cy="338641"/>
            </a:xfrm>
            <a:custGeom>
              <a:avLst/>
              <a:gdLst>
                <a:gd name="T0" fmla="*/ 61 w 134"/>
                <a:gd name="T1" fmla="*/ 0 h 164"/>
                <a:gd name="T2" fmla="*/ 59 w 134"/>
                <a:gd name="T3" fmla="*/ 0 h 164"/>
                <a:gd name="T4" fmla="*/ 103 w 134"/>
                <a:gd name="T5" fmla="*/ 47 h 164"/>
                <a:gd name="T6" fmla="*/ 46 w 134"/>
                <a:gd name="T7" fmla="*/ 137 h 164"/>
                <a:gd name="T8" fmla="*/ 0 w 134"/>
                <a:gd name="T9" fmla="*/ 104 h 164"/>
                <a:gd name="T10" fmla="*/ 61 w 134"/>
                <a:gd name="T11" fmla="*/ 164 h 164"/>
                <a:gd name="T12" fmla="*/ 120 w 134"/>
                <a:gd name="T13" fmla="*/ 54 h 164"/>
                <a:gd name="T14" fmla="*/ 61 w 134"/>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64">
                  <a:moveTo>
                    <a:pt x="61" y="0"/>
                  </a:moveTo>
                  <a:cubicBezTo>
                    <a:pt x="61" y="0"/>
                    <a:pt x="60" y="0"/>
                    <a:pt x="59" y="0"/>
                  </a:cubicBezTo>
                  <a:cubicBezTo>
                    <a:pt x="79" y="3"/>
                    <a:pt x="98" y="20"/>
                    <a:pt x="103" y="47"/>
                  </a:cubicBezTo>
                  <a:cubicBezTo>
                    <a:pt x="111" y="89"/>
                    <a:pt x="87" y="137"/>
                    <a:pt x="46" y="137"/>
                  </a:cubicBezTo>
                  <a:cubicBezTo>
                    <a:pt x="25" y="137"/>
                    <a:pt x="9" y="123"/>
                    <a:pt x="0" y="104"/>
                  </a:cubicBezTo>
                  <a:cubicBezTo>
                    <a:pt x="8" y="137"/>
                    <a:pt x="30" y="164"/>
                    <a:pt x="61" y="164"/>
                  </a:cubicBezTo>
                  <a:cubicBezTo>
                    <a:pt x="110" y="164"/>
                    <a:pt x="134" y="103"/>
                    <a:pt x="120" y="54"/>
                  </a:cubicBezTo>
                  <a:cubicBezTo>
                    <a:pt x="111" y="20"/>
                    <a:pt x="86" y="0"/>
                    <a:pt x="61"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2" name="Freeform 316">
              <a:extLst>
                <a:ext uri="{FF2B5EF4-FFF2-40B4-BE49-F238E27FC236}">
                  <a16:creationId xmlns:a16="http://schemas.microsoft.com/office/drawing/2014/main" id="{F809C65C-9B17-09F2-FBE5-D7DF42D3BF4A}"/>
                </a:ext>
              </a:extLst>
            </p:cNvPr>
            <p:cNvSpPr>
              <a:spLocks/>
            </p:cNvSpPr>
            <p:nvPr/>
          </p:nvSpPr>
          <p:spPr bwMode="auto">
            <a:xfrm>
              <a:off x="6970668" y="3817973"/>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3"/>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3" name="Freeform 317">
              <a:extLst>
                <a:ext uri="{FF2B5EF4-FFF2-40B4-BE49-F238E27FC236}">
                  <a16:creationId xmlns:a16="http://schemas.microsoft.com/office/drawing/2014/main" id="{DF9D74E7-5EAD-56D7-CA4A-4D8B27A6E8B7}"/>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4" name="Freeform 318">
              <a:extLst>
                <a:ext uri="{FF2B5EF4-FFF2-40B4-BE49-F238E27FC236}">
                  <a16:creationId xmlns:a16="http://schemas.microsoft.com/office/drawing/2014/main" id="{BB1DF510-0315-D395-7218-7B1E2956D768}"/>
                </a:ext>
              </a:extLst>
            </p:cNvPr>
            <p:cNvSpPr>
              <a:spLocks/>
            </p:cNvSpPr>
            <p:nvPr/>
          </p:nvSpPr>
          <p:spPr bwMode="auto">
            <a:xfrm>
              <a:off x="6990906" y="3622343"/>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5" name="Freeform 319">
              <a:extLst>
                <a:ext uri="{FF2B5EF4-FFF2-40B4-BE49-F238E27FC236}">
                  <a16:creationId xmlns:a16="http://schemas.microsoft.com/office/drawing/2014/main" id="{A570CC08-4BAB-356E-3349-EB76E7FB8164}"/>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close/>
                </a:path>
              </a:pathLst>
            </a:custGeom>
            <a:solidFill>
              <a:srgbClr val="BCA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6" name="Freeform 320">
              <a:extLst>
                <a:ext uri="{FF2B5EF4-FFF2-40B4-BE49-F238E27FC236}">
                  <a16:creationId xmlns:a16="http://schemas.microsoft.com/office/drawing/2014/main" id="{FDBDA22A-A81A-390F-7112-58C4A31B241F}"/>
                </a:ext>
              </a:extLst>
            </p:cNvPr>
            <p:cNvSpPr>
              <a:spLocks/>
            </p:cNvSpPr>
            <p:nvPr/>
          </p:nvSpPr>
          <p:spPr bwMode="auto">
            <a:xfrm>
              <a:off x="7008445" y="3622343"/>
              <a:ext cx="13492" cy="106584"/>
            </a:xfrm>
            <a:custGeom>
              <a:avLst/>
              <a:gdLst>
                <a:gd name="T0" fmla="*/ 6 w 10"/>
                <a:gd name="T1" fmla="*/ 0 h 79"/>
                <a:gd name="T2" fmla="*/ 0 w 10"/>
                <a:gd name="T3" fmla="*/ 0 h 79"/>
                <a:gd name="T4" fmla="*/ 6 w 10"/>
                <a:gd name="T5" fmla="*/ 0 h 79"/>
                <a:gd name="T6" fmla="*/ 10 w 10"/>
                <a:gd name="T7" fmla="*/ 79 h 79"/>
                <a:gd name="T8" fmla="*/ 10 w 10"/>
                <a:gd name="T9" fmla="*/ 79 h 79"/>
                <a:gd name="T10" fmla="*/ 6 w 10"/>
                <a:gd name="T11" fmla="*/ 0 h 79"/>
              </a:gdLst>
              <a:ahLst/>
              <a:cxnLst>
                <a:cxn ang="0">
                  <a:pos x="T0" y="T1"/>
                </a:cxn>
                <a:cxn ang="0">
                  <a:pos x="T2" y="T3"/>
                </a:cxn>
                <a:cxn ang="0">
                  <a:pos x="T4" y="T5"/>
                </a:cxn>
                <a:cxn ang="0">
                  <a:pos x="T6" y="T7"/>
                </a:cxn>
                <a:cxn ang="0">
                  <a:pos x="T8" y="T9"/>
                </a:cxn>
                <a:cxn ang="0">
                  <a:pos x="T10" y="T11"/>
                </a:cxn>
              </a:cxnLst>
              <a:rect l="0" t="0" r="r" b="b"/>
              <a:pathLst>
                <a:path w="10" h="79">
                  <a:moveTo>
                    <a:pt x="6" y="0"/>
                  </a:moveTo>
                  <a:lnTo>
                    <a:pt x="0" y="0"/>
                  </a:lnTo>
                  <a:lnTo>
                    <a:pt x="6" y="0"/>
                  </a:lnTo>
                  <a:lnTo>
                    <a:pt x="10" y="79"/>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7" name="Freeform 321">
              <a:extLst>
                <a:ext uri="{FF2B5EF4-FFF2-40B4-BE49-F238E27FC236}">
                  <a16:creationId xmlns:a16="http://schemas.microsoft.com/office/drawing/2014/main" id="{922C7BD3-B0FD-B6C3-ACFD-974D62962463}"/>
                </a:ext>
              </a:extLst>
            </p:cNvPr>
            <p:cNvSpPr>
              <a:spLocks/>
            </p:cNvSpPr>
            <p:nvPr/>
          </p:nvSpPr>
          <p:spPr bwMode="auto">
            <a:xfrm>
              <a:off x="7024635" y="3766704"/>
              <a:ext cx="4048" cy="51268"/>
            </a:xfrm>
            <a:custGeom>
              <a:avLst/>
              <a:gdLst>
                <a:gd name="T0" fmla="*/ 0 w 2"/>
                <a:gd name="T1" fmla="*/ 0 h 25"/>
                <a:gd name="T2" fmla="*/ 0 w 2"/>
                <a:gd name="T3" fmla="*/ 0 h 25"/>
                <a:gd name="T4" fmla="*/ 2 w 2"/>
                <a:gd name="T5" fmla="*/ 25 h 25"/>
                <a:gd name="T6" fmla="*/ 2 w 2"/>
                <a:gd name="T7" fmla="*/ 25 h 25"/>
                <a:gd name="T8" fmla="*/ 0 w 2"/>
                <a:gd name="T9" fmla="*/ 0 h 25"/>
              </a:gdLst>
              <a:ahLst/>
              <a:cxnLst>
                <a:cxn ang="0">
                  <a:pos x="T0" y="T1"/>
                </a:cxn>
                <a:cxn ang="0">
                  <a:pos x="T2" y="T3"/>
                </a:cxn>
                <a:cxn ang="0">
                  <a:pos x="T4" y="T5"/>
                </a:cxn>
                <a:cxn ang="0">
                  <a:pos x="T6" y="T7"/>
                </a:cxn>
                <a:cxn ang="0">
                  <a:pos x="T8" y="T9"/>
                </a:cxn>
              </a:cxnLst>
              <a:rect l="0" t="0" r="r" b="b"/>
              <a:pathLst>
                <a:path w="2" h="25">
                  <a:moveTo>
                    <a:pt x="0" y="0"/>
                  </a:moveTo>
                  <a:cubicBezTo>
                    <a:pt x="0" y="0"/>
                    <a:pt x="0" y="0"/>
                    <a:pt x="0" y="0"/>
                  </a:cubicBezTo>
                  <a:cubicBezTo>
                    <a:pt x="2" y="25"/>
                    <a:pt x="2" y="25"/>
                    <a:pt x="2" y="25"/>
                  </a:cubicBezTo>
                  <a:cubicBezTo>
                    <a:pt x="2" y="25"/>
                    <a:pt x="2" y="25"/>
                    <a:pt x="2" y="25"/>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8" name="Freeform 322">
              <a:extLst>
                <a:ext uri="{FF2B5EF4-FFF2-40B4-BE49-F238E27FC236}">
                  <a16:creationId xmlns:a16="http://schemas.microsoft.com/office/drawing/2014/main" id="{8CC57046-729F-49F9-D2A7-05852401A3F1}"/>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close/>
                </a:path>
              </a:pathLst>
            </a:custGeom>
            <a:solidFill>
              <a:srgbClr val="006B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9" name="Freeform 323">
              <a:extLst>
                <a:ext uri="{FF2B5EF4-FFF2-40B4-BE49-F238E27FC236}">
                  <a16:creationId xmlns:a16="http://schemas.microsoft.com/office/drawing/2014/main" id="{29EAB7BD-B087-B592-5AF6-2CEE8FE895F0}"/>
                </a:ext>
              </a:extLst>
            </p:cNvPr>
            <p:cNvSpPr>
              <a:spLocks/>
            </p:cNvSpPr>
            <p:nvPr/>
          </p:nvSpPr>
          <p:spPr bwMode="auto">
            <a:xfrm>
              <a:off x="7021937" y="3741069"/>
              <a:ext cx="2698" cy="17539"/>
            </a:xfrm>
            <a:custGeom>
              <a:avLst/>
              <a:gdLst>
                <a:gd name="T0" fmla="*/ 0 w 2"/>
                <a:gd name="T1" fmla="*/ 0 h 13"/>
                <a:gd name="T2" fmla="*/ 0 w 2"/>
                <a:gd name="T3" fmla="*/ 0 h 13"/>
                <a:gd name="T4" fmla="*/ 2 w 2"/>
                <a:gd name="T5" fmla="*/ 13 h 13"/>
                <a:gd name="T6" fmla="*/ 2 w 2"/>
                <a:gd name="T7" fmla="*/ 13 h 13"/>
                <a:gd name="T8" fmla="*/ 0 w 2"/>
                <a:gd name="T9" fmla="*/ 0 h 13"/>
              </a:gdLst>
              <a:ahLst/>
              <a:cxnLst>
                <a:cxn ang="0">
                  <a:pos x="T0" y="T1"/>
                </a:cxn>
                <a:cxn ang="0">
                  <a:pos x="T2" y="T3"/>
                </a:cxn>
                <a:cxn ang="0">
                  <a:pos x="T4" y="T5"/>
                </a:cxn>
                <a:cxn ang="0">
                  <a:pos x="T6" y="T7"/>
                </a:cxn>
                <a:cxn ang="0">
                  <a:pos x="T8" y="T9"/>
                </a:cxn>
              </a:cxnLst>
              <a:rect l="0" t="0" r="r" b="b"/>
              <a:pathLst>
                <a:path w="2" h="13">
                  <a:moveTo>
                    <a:pt x="0" y="0"/>
                  </a:moveTo>
                  <a:lnTo>
                    <a:pt x="0" y="0"/>
                  </a:lnTo>
                  <a:lnTo>
                    <a:pt x="2" y="13"/>
                  </a:lnTo>
                  <a:lnTo>
                    <a:pt x="2" y="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0" name="Rectangle 324">
              <a:extLst>
                <a:ext uri="{FF2B5EF4-FFF2-40B4-BE49-F238E27FC236}">
                  <a16:creationId xmlns:a16="http://schemas.microsoft.com/office/drawing/2014/main" id="{2C28080F-C4F5-6600-97DD-FF1979D4B284}"/>
                </a:ext>
              </a:extLst>
            </p:cNvPr>
            <p:cNvSpPr>
              <a:spLocks noChangeArrowheads="1"/>
            </p:cNvSpPr>
            <p:nvPr/>
          </p:nvSpPr>
          <p:spPr bwMode="auto">
            <a:xfrm>
              <a:off x="7024635" y="3758609"/>
              <a:ext cx="1350" cy="8095"/>
            </a:xfrm>
            <a:prstGeom prst="rect">
              <a:avLst/>
            </a:prstGeom>
            <a:solidFill>
              <a:srgbClr val="004A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1" name="Rectangle 325">
              <a:extLst>
                <a:ext uri="{FF2B5EF4-FFF2-40B4-BE49-F238E27FC236}">
                  <a16:creationId xmlns:a16="http://schemas.microsoft.com/office/drawing/2014/main" id="{F0270B3F-AC7F-EF6A-668E-DB80125A9576}"/>
                </a:ext>
              </a:extLst>
            </p:cNvPr>
            <p:cNvSpPr>
              <a:spLocks noChangeArrowheads="1"/>
            </p:cNvSpPr>
            <p:nvPr/>
          </p:nvSpPr>
          <p:spPr bwMode="auto">
            <a:xfrm>
              <a:off x="7024635" y="3758609"/>
              <a:ext cx="1350" cy="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2" name="Rectangle 326">
              <a:extLst>
                <a:ext uri="{FF2B5EF4-FFF2-40B4-BE49-F238E27FC236}">
                  <a16:creationId xmlns:a16="http://schemas.microsoft.com/office/drawing/2014/main" id="{06581D90-3FA1-A66C-04C1-B50B8EFF87C1}"/>
                </a:ext>
              </a:extLst>
            </p:cNvPr>
            <p:cNvSpPr>
              <a:spLocks noChangeArrowheads="1"/>
            </p:cNvSpPr>
            <p:nvPr/>
          </p:nvSpPr>
          <p:spPr bwMode="auto">
            <a:xfrm>
              <a:off x="7021937" y="3728927"/>
              <a:ext cx="1350" cy="12142"/>
            </a:xfrm>
            <a:prstGeom prst="rect">
              <a:avLst/>
            </a:prstGeom>
            <a:solidFill>
              <a:srgbClr val="0D7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3" name="Rectangle 327">
              <a:extLst>
                <a:ext uri="{FF2B5EF4-FFF2-40B4-BE49-F238E27FC236}">
                  <a16:creationId xmlns:a16="http://schemas.microsoft.com/office/drawing/2014/main" id="{46C8A3B8-BB7E-4546-D28C-83B2A7E4389F}"/>
                </a:ext>
              </a:extLst>
            </p:cNvPr>
            <p:cNvSpPr>
              <a:spLocks noChangeArrowheads="1"/>
            </p:cNvSpPr>
            <p:nvPr/>
          </p:nvSpPr>
          <p:spPr bwMode="auto">
            <a:xfrm>
              <a:off x="7021937" y="3728927"/>
              <a:ext cx="1350" cy="1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4" name="Freeform 328">
              <a:extLst>
                <a:ext uri="{FF2B5EF4-FFF2-40B4-BE49-F238E27FC236}">
                  <a16:creationId xmlns:a16="http://schemas.microsoft.com/office/drawing/2014/main" id="{21015D82-6529-D2A7-D330-829D9FF7DD61}"/>
                </a:ext>
              </a:extLst>
            </p:cNvPr>
            <p:cNvSpPr>
              <a:spLocks/>
            </p:cNvSpPr>
            <p:nvPr/>
          </p:nvSpPr>
          <p:spPr bwMode="auto">
            <a:xfrm>
              <a:off x="7008445" y="3817973"/>
              <a:ext cx="20238"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5" name="Freeform 329">
              <a:extLst>
                <a:ext uri="{FF2B5EF4-FFF2-40B4-BE49-F238E27FC236}">
                  <a16:creationId xmlns:a16="http://schemas.microsoft.com/office/drawing/2014/main" id="{4C1A9591-A073-4698-1FA8-52554C01040B}"/>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6" name="Freeform 330">
              <a:extLst>
                <a:ext uri="{FF2B5EF4-FFF2-40B4-BE49-F238E27FC236}">
                  <a16:creationId xmlns:a16="http://schemas.microsoft.com/office/drawing/2014/main" id="{BC473198-A221-FD09-7AFC-565BD092500F}"/>
                </a:ext>
              </a:extLst>
            </p:cNvPr>
            <p:cNvSpPr>
              <a:spLocks/>
            </p:cNvSpPr>
            <p:nvPr/>
          </p:nvSpPr>
          <p:spPr bwMode="auto">
            <a:xfrm>
              <a:off x="7008445" y="3622343"/>
              <a:ext cx="20238" cy="210470"/>
            </a:xfrm>
            <a:custGeom>
              <a:avLst/>
              <a:gdLst>
                <a:gd name="T0" fmla="*/ 6 w 15"/>
                <a:gd name="T1" fmla="*/ 0 h 156"/>
                <a:gd name="T2" fmla="*/ 0 w 15"/>
                <a:gd name="T3" fmla="*/ 0 h 156"/>
                <a:gd name="T4" fmla="*/ 0 w 15"/>
                <a:gd name="T5" fmla="*/ 156 h 156"/>
                <a:gd name="T6" fmla="*/ 15 w 15"/>
                <a:gd name="T7" fmla="*/ 156 h 156"/>
                <a:gd name="T8" fmla="*/ 15 w 15"/>
                <a:gd name="T9" fmla="*/ 145 h 156"/>
                <a:gd name="T10" fmla="*/ 12 w 15"/>
                <a:gd name="T11" fmla="*/ 107 h 156"/>
                <a:gd name="T12" fmla="*/ 12 w 15"/>
                <a:gd name="T13" fmla="*/ 101 h 156"/>
                <a:gd name="T14" fmla="*/ 10 w 15"/>
                <a:gd name="T15" fmla="*/ 88 h 156"/>
                <a:gd name="T16" fmla="*/ 10 w 15"/>
                <a:gd name="T17" fmla="*/ 79 h 156"/>
                <a:gd name="T18" fmla="*/ 6 w 15"/>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6">
                  <a:moveTo>
                    <a:pt x="6" y="0"/>
                  </a:moveTo>
                  <a:lnTo>
                    <a:pt x="0" y="0"/>
                  </a:lnTo>
                  <a:lnTo>
                    <a:pt x="0" y="156"/>
                  </a:lnTo>
                  <a:lnTo>
                    <a:pt x="15" y="156"/>
                  </a:lnTo>
                  <a:lnTo>
                    <a:pt x="15" y="145"/>
                  </a:lnTo>
                  <a:lnTo>
                    <a:pt x="12" y="107"/>
                  </a:lnTo>
                  <a:lnTo>
                    <a:pt x="12" y="101"/>
                  </a:lnTo>
                  <a:lnTo>
                    <a:pt x="10" y="88"/>
                  </a:lnTo>
                  <a:lnTo>
                    <a:pt x="10" y="7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7" name="Freeform 331">
              <a:extLst>
                <a:ext uri="{FF2B5EF4-FFF2-40B4-BE49-F238E27FC236}">
                  <a16:creationId xmlns:a16="http://schemas.microsoft.com/office/drawing/2014/main" id="{C33437F6-33E5-7B5B-9F84-373AE1DEF6BC}"/>
                </a:ext>
              </a:extLst>
            </p:cNvPr>
            <p:cNvSpPr>
              <a:spLocks/>
            </p:cNvSpPr>
            <p:nvPr/>
          </p:nvSpPr>
          <p:spPr bwMode="auto">
            <a:xfrm>
              <a:off x="6860036" y="3333621"/>
              <a:ext cx="300865" cy="337292"/>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8" name="Freeform 332">
              <a:extLst>
                <a:ext uri="{FF2B5EF4-FFF2-40B4-BE49-F238E27FC236}">
                  <a16:creationId xmlns:a16="http://schemas.microsoft.com/office/drawing/2014/main" id="{489049FC-5A48-F059-B87F-E5F1B37EEF79}"/>
                </a:ext>
              </a:extLst>
            </p:cNvPr>
            <p:cNvSpPr>
              <a:spLocks/>
            </p:cNvSpPr>
            <p:nvPr/>
          </p:nvSpPr>
          <p:spPr bwMode="auto">
            <a:xfrm>
              <a:off x="6885670" y="3333621"/>
              <a:ext cx="275230" cy="337292"/>
            </a:xfrm>
            <a:custGeom>
              <a:avLst/>
              <a:gdLst>
                <a:gd name="T0" fmla="*/ 60 w 133"/>
                <a:gd name="T1" fmla="*/ 0 h 164"/>
                <a:gd name="T2" fmla="*/ 59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9"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9" name="Freeform 333">
              <a:extLst>
                <a:ext uri="{FF2B5EF4-FFF2-40B4-BE49-F238E27FC236}">
                  <a16:creationId xmlns:a16="http://schemas.microsoft.com/office/drawing/2014/main" id="{4CCDFF14-76F8-AD0C-63BC-D36A7E1C3968}"/>
                </a:ext>
              </a:extLst>
            </p:cNvPr>
            <p:cNvSpPr>
              <a:spLocks/>
            </p:cNvSpPr>
            <p:nvPr/>
          </p:nvSpPr>
          <p:spPr bwMode="auto">
            <a:xfrm>
              <a:off x="8504672" y="4017648"/>
              <a:ext cx="116028" cy="24285"/>
            </a:xfrm>
            <a:custGeom>
              <a:avLst/>
              <a:gdLst>
                <a:gd name="T0" fmla="*/ 28 w 56"/>
                <a:gd name="T1" fmla="*/ 0 h 12"/>
                <a:gd name="T2" fmla="*/ 28 w 56"/>
                <a:gd name="T3" fmla="*/ 0 h 12"/>
                <a:gd name="T4" fmla="*/ 28 w 56"/>
                <a:gd name="T5" fmla="*/ 7 h 12"/>
                <a:gd name="T6" fmla="*/ 18 w 56"/>
                <a:gd name="T7" fmla="*/ 7 h 12"/>
                <a:gd name="T8" fmla="*/ 18 w 56"/>
                <a:gd name="T9" fmla="*/ 7 h 12"/>
                <a:gd name="T10" fmla="*/ 10 w 56"/>
                <a:gd name="T11" fmla="*/ 7 h 12"/>
                <a:gd name="T12" fmla="*/ 10 w 56"/>
                <a:gd name="T13" fmla="*/ 1 h 12"/>
                <a:gd name="T14" fmla="*/ 0 w 56"/>
                <a:gd name="T15" fmla="*/ 6 h 12"/>
                <a:gd name="T16" fmla="*/ 28 w 56"/>
                <a:gd name="T17" fmla="*/ 12 h 12"/>
                <a:gd name="T18" fmla="*/ 56 w 56"/>
                <a:gd name="T19" fmla="*/ 6 h 12"/>
                <a:gd name="T20" fmla="*/ 28 w 5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2">
                  <a:moveTo>
                    <a:pt x="28" y="0"/>
                  </a:moveTo>
                  <a:cubicBezTo>
                    <a:pt x="28" y="0"/>
                    <a:pt x="28" y="0"/>
                    <a:pt x="28" y="0"/>
                  </a:cubicBezTo>
                  <a:cubicBezTo>
                    <a:pt x="28" y="7"/>
                    <a:pt x="28" y="7"/>
                    <a:pt x="28" y="7"/>
                  </a:cubicBezTo>
                  <a:cubicBezTo>
                    <a:pt x="18" y="7"/>
                    <a:pt x="18" y="7"/>
                    <a:pt x="18" y="7"/>
                  </a:cubicBezTo>
                  <a:cubicBezTo>
                    <a:pt x="18" y="7"/>
                    <a:pt x="18" y="7"/>
                    <a:pt x="18" y="7"/>
                  </a:cubicBezTo>
                  <a:cubicBezTo>
                    <a:pt x="10" y="7"/>
                    <a:pt x="10" y="7"/>
                    <a:pt x="10" y="7"/>
                  </a:cubicBezTo>
                  <a:cubicBezTo>
                    <a:pt x="10" y="1"/>
                    <a:pt x="10" y="1"/>
                    <a:pt x="10" y="1"/>
                  </a:cubicBezTo>
                  <a:cubicBezTo>
                    <a:pt x="4" y="2"/>
                    <a:pt x="0" y="4"/>
                    <a:pt x="0" y="6"/>
                  </a:cubicBezTo>
                  <a:cubicBezTo>
                    <a:pt x="0" y="10"/>
                    <a:pt x="13" y="12"/>
                    <a:pt x="28" y="12"/>
                  </a:cubicBezTo>
                  <a:cubicBezTo>
                    <a:pt x="44" y="12"/>
                    <a:pt x="56" y="10"/>
                    <a:pt x="56" y="6"/>
                  </a:cubicBezTo>
                  <a:cubicBezTo>
                    <a:pt x="56" y="2"/>
                    <a:pt x="44" y="0"/>
                    <a:pt x="28" y="0"/>
                  </a:cubicBezTo>
                </a:path>
              </a:pathLst>
            </a:custGeom>
            <a:solidFill>
              <a:srgbClr val="AF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0" name="Freeform 334">
              <a:extLst>
                <a:ext uri="{FF2B5EF4-FFF2-40B4-BE49-F238E27FC236}">
                  <a16:creationId xmlns:a16="http://schemas.microsoft.com/office/drawing/2014/main" id="{567A7145-E4BE-DF2F-F211-64A5D05555A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close/>
                </a:path>
              </a:pathLst>
            </a:custGeom>
            <a:solidFill>
              <a:srgbClr val="9B5F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1" name="Freeform 335">
              <a:extLst>
                <a:ext uri="{FF2B5EF4-FFF2-40B4-BE49-F238E27FC236}">
                  <a16:creationId xmlns:a16="http://schemas.microsoft.com/office/drawing/2014/main" id="{996BE9D2-1C56-5669-0BF8-9E2BD10259F7}"/>
                </a:ext>
              </a:extLst>
            </p:cNvPr>
            <p:cNvSpPr>
              <a:spLocks/>
            </p:cNvSpPr>
            <p:nvPr/>
          </p:nvSpPr>
          <p:spPr bwMode="auto">
            <a:xfrm>
              <a:off x="8524909" y="3822019"/>
              <a:ext cx="37777" cy="210470"/>
            </a:xfrm>
            <a:custGeom>
              <a:avLst/>
              <a:gdLst>
                <a:gd name="T0" fmla="*/ 19 w 28"/>
                <a:gd name="T1" fmla="*/ 0 h 156"/>
                <a:gd name="T2" fmla="*/ 3 w 28"/>
                <a:gd name="T3" fmla="*/ 0 h 156"/>
                <a:gd name="T4" fmla="*/ 0 w 28"/>
                <a:gd name="T5" fmla="*/ 156 h 156"/>
                <a:gd name="T6" fmla="*/ 28 w 28"/>
                <a:gd name="T7" fmla="*/ 156 h 156"/>
                <a:gd name="T8" fmla="*/ 19 w 28"/>
                <a:gd name="T9" fmla="*/ 0 h 156"/>
              </a:gdLst>
              <a:ahLst/>
              <a:cxnLst>
                <a:cxn ang="0">
                  <a:pos x="T0" y="T1"/>
                </a:cxn>
                <a:cxn ang="0">
                  <a:pos x="T2" y="T3"/>
                </a:cxn>
                <a:cxn ang="0">
                  <a:pos x="T4" y="T5"/>
                </a:cxn>
                <a:cxn ang="0">
                  <a:pos x="T6" y="T7"/>
                </a:cxn>
                <a:cxn ang="0">
                  <a:pos x="T8" y="T9"/>
                </a:cxn>
              </a:cxnLst>
              <a:rect l="0" t="0" r="r" b="b"/>
              <a:pathLst>
                <a:path w="28" h="156">
                  <a:moveTo>
                    <a:pt x="19" y="0"/>
                  </a:moveTo>
                  <a:lnTo>
                    <a:pt x="3" y="0"/>
                  </a:lnTo>
                  <a:lnTo>
                    <a:pt x="0" y="156"/>
                  </a:lnTo>
                  <a:lnTo>
                    <a:pt x="28" y="156"/>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2" name="Freeform 336">
              <a:extLst>
                <a:ext uri="{FF2B5EF4-FFF2-40B4-BE49-F238E27FC236}">
                  <a16:creationId xmlns:a16="http://schemas.microsoft.com/office/drawing/2014/main" id="{18CC6FBA-FE19-4D3B-1622-8F8C86420104}"/>
                </a:ext>
              </a:extLst>
            </p:cNvPr>
            <p:cNvSpPr>
              <a:spLocks/>
            </p:cNvSpPr>
            <p:nvPr/>
          </p:nvSpPr>
          <p:spPr bwMode="auto">
            <a:xfrm>
              <a:off x="8554591" y="3892176"/>
              <a:ext cx="8095" cy="125472"/>
            </a:xfrm>
            <a:custGeom>
              <a:avLst/>
              <a:gdLst>
                <a:gd name="T0" fmla="*/ 0 w 4"/>
                <a:gd name="T1" fmla="*/ 0 h 61"/>
                <a:gd name="T2" fmla="*/ 0 w 4"/>
                <a:gd name="T3" fmla="*/ 0 h 61"/>
                <a:gd name="T4" fmla="*/ 4 w 4"/>
                <a:gd name="T5" fmla="*/ 61 h 61"/>
                <a:gd name="T6" fmla="*/ 4 w 4"/>
                <a:gd name="T7" fmla="*/ 61 h 61"/>
                <a:gd name="T8" fmla="*/ 0 w 4"/>
                <a:gd name="T9" fmla="*/ 0 h 61"/>
              </a:gdLst>
              <a:ahLst/>
              <a:cxnLst>
                <a:cxn ang="0">
                  <a:pos x="T0" y="T1"/>
                </a:cxn>
                <a:cxn ang="0">
                  <a:pos x="T2" y="T3"/>
                </a:cxn>
                <a:cxn ang="0">
                  <a:pos x="T4" y="T5"/>
                </a:cxn>
                <a:cxn ang="0">
                  <a:pos x="T6" y="T7"/>
                </a:cxn>
                <a:cxn ang="0">
                  <a:pos x="T8" y="T9"/>
                </a:cxn>
              </a:cxnLst>
              <a:rect l="0" t="0" r="r" b="b"/>
              <a:pathLst>
                <a:path w="4" h="61">
                  <a:moveTo>
                    <a:pt x="0" y="0"/>
                  </a:moveTo>
                  <a:cubicBezTo>
                    <a:pt x="0" y="0"/>
                    <a:pt x="0" y="0"/>
                    <a:pt x="0" y="0"/>
                  </a:cubicBezTo>
                  <a:cubicBezTo>
                    <a:pt x="4" y="61"/>
                    <a:pt x="4" y="61"/>
                    <a:pt x="4" y="61"/>
                  </a:cubicBezTo>
                  <a:cubicBezTo>
                    <a:pt x="4" y="61"/>
                    <a:pt x="4" y="61"/>
                    <a:pt x="4" y="61"/>
                  </a:cubicBezTo>
                  <a:cubicBezTo>
                    <a:pt x="0" y="0"/>
                    <a:pt x="0" y="0"/>
                    <a:pt x="0" y="0"/>
                  </a:cubicBezTo>
                </a:path>
              </a:pathLst>
            </a:custGeom>
            <a:solidFill>
              <a:srgbClr val="9A8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3" name="Freeform 337">
              <a:extLst>
                <a:ext uri="{FF2B5EF4-FFF2-40B4-BE49-F238E27FC236}">
                  <a16:creationId xmlns:a16="http://schemas.microsoft.com/office/drawing/2014/main" id="{3F5A1302-80CF-13A3-F3DB-97C4EDA82096}"/>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close/>
                </a:path>
              </a:pathLst>
            </a:custGeom>
            <a:solidFill>
              <a:srgbClr val="5A8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4" name="Freeform 338">
              <a:extLst>
                <a:ext uri="{FF2B5EF4-FFF2-40B4-BE49-F238E27FC236}">
                  <a16:creationId xmlns:a16="http://schemas.microsoft.com/office/drawing/2014/main" id="{E64D54B7-8B3C-51A2-A663-228A25D6FE43}"/>
                </a:ext>
              </a:extLst>
            </p:cNvPr>
            <p:cNvSpPr>
              <a:spLocks/>
            </p:cNvSpPr>
            <p:nvPr/>
          </p:nvSpPr>
          <p:spPr bwMode="auto">
            <a:xfrm>
              <a:off x="8551893" y="3881383"/>
              <a:ext cx="2698" cy="10793"/>
            </a:xfrm>
            <a:custGeom>
              <a:avLst/>
              <a:gdLst>
                <a:gd name="T0" fmla="*/ 2 w 2"/>
                <a:gd name="T1" fmla="*/ 0 h 8"/>
                <a:gd name="T2" fmla="*/ 0 w 2"/>
                <a:gd name="T3" fmla="*/ 0 h 8"/>
                <a:gd name="T4" fmla="*/ 2 w 2"/>
                <a:gd name="T5" fmla="*/ 8 h 8"/>
                <a:gd name="T6" fmla="*/ 2 w 2"/>
                <a:gd name="T7" fmla="*/ 8 h 8"/>
                <a:gd name="T8" fmla="*/ 2 w 2"/>
                <a:gd name="T9" fmla="*/ 0 h 8"/>
              </a:gdLst>
              <a:ahLst/>
              <a:cxnLst>
                <a:cxn ang="0">
                  <a:pos x="T0" y="T1"/>
                </a:cxn>
                <a:cxn ang="0">
                  <a:pos x="T2" y="T3"/>
                </a:cxn>
                <a:cxn ang="0">
                  <a:pos x="T4" y="T5"/>
                </a:cxn>
                <a:cxn ang="0">
                  <a:pos x="T6" y="T7"/>
                </a:cxn>
                <a:cxn ang="0">
                  <a:pos x="T8" y="T9"/>
                </a:cxn>
              </a:cxnLst>
              <a:rect l="0" t="0" r="r" b="b"/>
              <a:pathLst>
                <a:path w="2" h="8">
                  <a:moveTo>
                    <a:pt x="2" y="0"/>
                  </a:moveTo>
                  <a:lnTo>
                    <a:pt x="0" y="0"/>
                  </a:lnTo>
                  <a:lnTo>
                    <a:pt x="2" y="8"/>
                  </a:lnTo>
                  <a:lnTo>
                    <a:pt x="2" y="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5" name="Freeform 339">
              <a:extLst>
                <a:ext uri="{FF2B5EF4-FFF2-40B4-BE49-F238E27FC236}">
                  <a16:creationId xmlns:a16="http://schemas.microsoft.com/office/drawing/2014/main" id="{44E6358B-5FEE-B43B-F075-8974179C62A9}"/>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close/>
                </a:path>
              </a:pathLst>
            </a:custGeom>
            <a:solidFill>
              <a:srgbClr val="A99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6" name="Freeform 340">
              <a:extLst>
                <a:ext uri="{FF2B5EF4-FFF2-40B4-BE49-F238E27FC236}">
                  <a16:creationId xmlns:a16="http://schemas.microsoft.com/office/drawing/2014/main" id="{EF5F63C4-C6B5-8714-FE6B-2B512B587A10}"/>
                </a:ext>
              </a:extLst>
            </p:cNvPr>
            <p:cNvSpPr>
              <a:spLocks/>
            </p:cNvSpPr>
            <p:nvPr/>
          </p:nvSpPr>
          <p:spPr bwMode="auto">
            <a:xfrm>
              <a:off x="8541099" y="3822019"/>
              <a:ext cx="13492" cy="59363"/>
            </a:xfrm>
            <a:custGeom>
              <a:avLst/>
              <a:gdLst>
                <a:gd name="T0" fmla="*/ 7 w 10"/>
                <a:gd name="T1" fmla="*/ 0 h 44"/>
                <a:gd name="T2" fmla="*/ 0 w 10"/>
                <a:gd name="T3" fmla="*/ 0 h 44"/>
                <a:gd name="T4" fmla="*/ 7 w 10"/>
                <a:gd name="T5" fmla="*/ 0 h 44"/>
                <a:gd name="T6" fmla="*/ 8 w 10"/>
                <a:gd name="T7" fmla="*/ 44 h 44"/>
                <a:gd name="T8" fmla="*/ 10 w 10"/>
                <a:gd name="T9" fmla="*/ 44 h 44"/>
                <a:gd name="T10" fmla="*/ 7 w 10"/>
                <a:gd name="T11" fmla="*/ 0 h 44"/>
              </a:gdLst>
              <a:ahLst/>
              <a:cxnLst>
                <a:cxn ang="0">
                  <a:pos x="T0" y="T1"/>
                </a:cxn>
                <a:cxn ang="0">
                  <a:pos x="T2" y="T3"/>
                </a:cxn>
                <a:cxn ang="0">
                  <a:pos x="T4" y="T5"/>
                </a:cxn>
                <a:cxn ang="0">
                  <a:pos x="T6" y="T7"/>
                </a:cxn>
                <a:cxn ang="0">
                  <a:pos x="T8" y="T9"/>
                </a:cxn>
                <a:cxn ang="0">
                  <a:pos x="T10" y="T11"/>
                </a:cxn>
              </a:cxnLst>
              <a:rect l="0" t="0" r="r" b="b"/>
              <a:pathLst>
                <a:path w="10" h="44">
                  <a:moveTo>
                    <a:pt x="7" y="0"/>
                  </a:moveTo>
                  <a:lnTo>
                    <a:pt x="0" y="0"/>
                  </a:lnTo>
                  <a:lnTo>
                    <a:pt x="7" y="0"/>
                  </a:lnTo>
                  <a:lnTo>
                    <a:pt x="8" y="44"/>
                  </a:lnTo>
                  <a:lnTo>
                    <a:pt x="10"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7" name="Freeform 341">
              <a:extLst>
                <a:ext uri="{FF2B5EF4-FFF2-40B4-BE49-F238E27FC236}">
                  <a16:creationId xmlns:a16="http://schemas.microsoft.com/office/drawing/2014/main" id="{DE31D8D4-EFE4-E63D-97FA-95A0103EB321}"/>
                </a:ext>
              </a:extLst>
            </p:cNvPr>
            <p:cNvSpPr>
              <a:spLocks/>
            </p:cNvSpPr>
            <p:nvPr/>
          </p:nvSpPr>
          <p:spPr bwMode="auto">
            <a:xfrm>
              <a:off x="8541099" y="4017648"/>
              <a:ext cx="21587" cy="14840"/>
            </a:xfrm>
            <a:custGeom>
              <a:avLst/>
              <a:gdLst>
                <a:gd name="T0" fmla="*/ 10 w 10"/>
                <a:gd name="T1" fmla="*/ 0 h 7"/>
                <a:gd name="T2" fmla="*/ 10 w 10"/>
                <a:gd name="T3" fmla="*/ 0 h 7"/>
                <a:gd name="T4" fmla="*/ 10 w 10"/>
                <a:gd name="T5" fmla="*/ 7 h 7"/>
                <a:gd name="T6" fmla="*/ 0 w 10"/>
                <a:gd name="T7" fmla="*/ 7 h 7"/>
                <a:gd name="T8" fmla="*/ 0 w 10"/>
                <a:gd name="T9" fmla="*/ 7 h 7"/>
                <a:gd name="T10" fmla="*/ 10 w 10"/>
                <a:gd name="T11" fmla="*/ 7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cubicBezTo>
                    <a:pt x="10" y="0"/>
                    <a:pt x="10" y="0"/>
                    <a:pt x="10" y="0"/>
                  </a:cubicBezTo>
                  <a:cubicBezTo>
                    <a:pt x="10" y="7"/>
                    <a:pt x="10" y="7"/>
                    <a:pt x="10" y="7"/>
                  </a:cubicBezTo>
                  <a:cubicBezTo>
                    <a:pt x="0" y="7"/>
                    <a:pt x="0" y="7"/>
                    <a:pt x="0" y="7"/>
                  </a:cubicBezTo>
                  <a:cubicBezTo>
                    <a:pt x="0" y="7"/>
                    <a:pt x="0" y="7"/>
                    <a:pt x="0" y="7"/>
                  </a:cubicBezTo>
                  <a:cubicBezTo>
                    <a:pt x="10" y="7"/>
                    <a:pt x="10" y="7"/>
                    <a:pt x="10" y="7"/>
                  </a:cubicBezTo>
                  <a:cubicBezTo>
                    <a:pt x="10" y="0"/>
                    <a:pt x="10" y="0"/>
                    <a:pt x="10" y="0"/>
                  </a:cubicBezTo>
                </a:path>
              </a:pathLst>
            </a:custGeom>
            <a:solidFill>
              <a:srgbClr val="8174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8" name="Freeform 342">
              <a:extLst>
                <a:ext uri="{FF2B5EF4-FFF2-40B4-BE49-F238E27FC236}">
                  <a16:creationId xmlns:a16="http://schemas.microsoft.com/office/drawing/2014/main" id="{9F7A39B4-2804-BE5A-480A-A9D95F7ABC24}"/>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close/>
                </a:path>
              </a:pathLst>
            </a:custGeom>
            <a:solidFill>
              <a:srgbClr val="723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9" name="Freeform 343">
              <a:extLst>
                <a:ext uri="{FF2B5EF4-FFF2-40B4-BE49-F238E27FC236}">
                  <a16:creationId xmlns:a16="http://schemas.microsoft.com/office/drawing/2014/main" id="{CC77B212-A04E-4C77-3F82-DAC8ADBCB679}"/>
                </a:ext>
              </a:extLst>
            </p:cNvPr>
            <p:cNvSpPr>
              <a:spLocks/>
            </p:cNvSpPr>
            <p:nvPr/>
          </p:nvSpPr>
          <p:spPr bwMode="auto">
            <a:xfrm>
              <a:off x="8541099" y="3822019"/>
              <a:ext cx="21587" cy="210470"/>
            </a:xfrm>
            <a:custGeom>
              <a:avLst/>
              <a:gdLst>
                <a:gd name="T0" fmla="*/ 7 w 16"/>
                <a:gd name="T1" fmla="*/ 0 h 156"/>
                <a:gd name="T2" fmla="*/ 0 w 16"/>
                <a:gd name="T3" fmla="*/ 0 h 156"/>
                <a:gd name="T4" fmla="*/ 0 w 16"/>
                <a:gd name="T5" fmla="*/ 156 h 156"/>
                <a:gd name="T6" fmla="*/ 16 w 16"/>
                <a:gd name="T7" fmla="*/ 156 h 156"/>
                <a:gd name="T8" fmla="*/ 16 w 16"/>
                <a:gd name="T9" fmla="*/ 145 h 156"/>
                <a:gd name="T10" fmla="*/ 10 w 16"/>
                <a:gd name="T11" fmla="*/ 52 h 156"/>
                <a:gd name="T12" fmla="*/ 8 w 16"/>
                <a:gd name="T13" fmla="*/ 44 h 156"/>
                <a:gd name="T14" fmla="*/ 7 w 16"/>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6">
                  <a:moveTo>
                    <a:pt x="7" y="0"/>
                  </a:moveTo>
                  <a:lnTo>
                    <a:pt x="0" y="0"/>
                  </a:lnTo>
                  <a:lnTo>
                    <a:pt x="0" y="156"/>
                  </a:lnTo>
                  <a:lnTo>
                    <a:pt x="16" y="156"/>
                  </a:lnTo>
                  <a:lnTo>
                    <a:pt x="16" y="145"/>
                  </a:lnTo>
                  <a:lnTo>
                    <a:pt x="10" y="52"/>
                  </a:lnTo>
                  <a:lnTo>
                    <a:pt x="8" y="4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0" name="Freeform 344">
              <a:extLst>
                <a:ext uri="{FF2B5EF4-FFF2-40B4-BE49-F238E27FC236}">
                  <a16:creationId xmlns:a16="http://schemas.microsoft.com/office/drawing/2014/main" id="{D896772B-E7DA-F35A-AF8C-D7F6A8AD028A}"/>
                </a:ext>
              </a:extLst>
            </p:cNvPr>
            <p:cNvSpPr>
              <a:spLocks/>
            </p:cNvSpPr>
            <p:nvPr/>
          </p:nvSpPr>
          <p:spPr bwMode="auto">
            <a:xfrm>
              <a:off x="8392691" y="3533297"/>
              <a:ext cx="302214" cy="338641"/>
            </a:xfrm>
            <a:custGeom>
              <a:avLst/>
              <a:gdLst>
                <a:gd name="T0" fmla="*/ 132 w 146"/>
                <a:gd name="T1" fmla="*/ 54 h 164"/>
                <a:gd name="T2" fmla="*/ 73 w 146"/>
                <a:gd name="T3" fmla="*/ 164 h 164"/>
                <a:gd name="T4" fmla="*/ 14 w 146"/>
                <a:gd name="T5" fmla="*/ 54 h 164"/>
                <a:gd name="T6" fmla="*/ 73 w 146"/>
                <a:gd name="T7" fmla="*/ 0 h 164"/>
                <a:gd name="T8" fmla="*/ 132 w 146"/>
                <a:gd name="T9" fmla="*/ 54 h 164"/>
              </a:gdLst>
              <a:ahLst/>
              <a:cxnLst>
                <a:cxn ang="0">
                  <a:pos x="T0" y="T1"/>
                </a:cxn>
                <a:cxn ang="0">
                  <a:pos x="T2" y="T3"/>
                </a:cxn>
                <a:cxn ang="0">
                  <a:pos x="T4" y="T5"/>
                </a:cxn>
                <a:cxn ang="0">
                  <a:pos x="T6" y="T7"/>
                </a:cxn>
                <a:cxn ang="0">
                  <a:pos x="T8" y="T9"/>
                </a:cxn>
              </a:cxnLst>
              <a:rect l="0" t="0" r="r" b="b"/>
              <a:pathLst>
                <a:path w="146" h="164">
                  <a:moveTo>
                    <a:pt x="132" y="54"/>
                  </a:moveTo>
                  <a:cubicBezTo>
                    <a:pt x="146" y="103"/>
                    <a:pt x="123" y="164"/>
                    <a:pt x="73" y="164"/>
                  </a:cubicBezTo>
                  <a:cubicBezTo>
                    <a:pt x="24" y="164"/>
                    <a:pt x="0" y="103"/>
                    <a:pt x="14" y="54"/>
                  </a:cubicBezTo>
                  <a:cubicBezTo>
                    <a:pt x="23" y="20"/>
                    <a:pt x="49" y="0"/>
                    <a:pt x="73" y="0"/>
                  </a:cubicBezTo>
                  <a:cubicBezTo>
                    <a:pt x="98" y="0"/>
                    <a:pt x="123" y="20"/>
                    <a:pt x="132" y="54"/>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1" name="Freeform 345">
              <a:extLst>
                <a:ext uri="{FF2B5EF4-FFF2-40B4-BE49-F238E27FC236}">
                  <a16:creationId xmlns:a16="http://schemas.microsoft.com/office/drawing/2014/main" id="{218BF2E2-4019-A870-8D2C-D48973465DBD}"/>
                </a:ext>
              </a:extLst>
            </p:cNvPr>
            <p:cNvSpPr>
              <a:spLocks/>
            </p:cNvSpPr>
            <p:nvPr/>
          </p:nvSpPr>
          <p:spPr bwMode="auto">
            <a:xfrm>
              <a:off x="8419674" y="3533298"/>
              <a:ext cx="275230" cy="338641"/>
            </a:xfrm>
            <a:custGeom>
              <a:avLst/>
              <a:gdLst>
                <a:gd name="T0" fmla="*/ 60 w 133"/>
                <a:gd name="T1" fmla="*/ 0 h 164"/>
                <a:gd name="T2" fmla="*/ 58 w 133"/>
                <a:gd name="T3" fmla="*/ 0 h 164"/>
                <a:gd name="T4" fmla="*/ 102 w 133"/>
                <a:gd name="T5" fmla="*/ 47 h 164"/>
                <a:gd name="T6" fmla="*/ 45 w 133"/>
                <a:gd name="T7" fmla="*/ 137 h 164"/>
                <a:gd name="T8" fmla="*/ 0 w 133"/>
                <a:gd name="T9" fmla="*/ 104 h 164"/>
                <a:gd name="T10" fmla="*/ 60 w 133"/>
                <a:gd name="T11" fmla="*/ 164 h 164"/>
                <a:gd name="T12" fmla="*/ 119 w 133"/>
                <a:gd name="T13" fmla="*/ 54 h 164"/>
                <a:gd name="T14" fmla="*/ 60 w 133"/>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64">
                  <a:moveTo>
                    <a:pt x="60" y="0"/>
                  </a:moveTo>
                  <a:cubicBezTo>
                    <a:pt x="60" y="0"/>
                    <a:pt x="59" y="0"/>
                    <a:pt x="58" y="0"/>
                  </a:cubicBezTo>
                  <a:cubicBezTo>
                    <a:pt x="78" y="3"/>
                    <a:pt x="97" y="20"/>
                    <a:pt x="102" y="47"/>
                  </a:cubicBezTo>
                  <a:cubicBezTo>
                    <a:pt x="110" y="89"/>
                    <a:pt x="86" y="137"/>
                    <a:pt x="45" y="137"/>
                  </a:cubicBezTo>
                  <a:cubicBezTo>
                    <a:pt x="24" y="137"/>
                    <a:pt x="8" y="123"/>
                    <a:pt x="0" y="104"/>
                  </a:cubicBezTo>
                  <a:cubicBezTo>
                    <a:pt x="7" y="137"/>
                    <a:pt x="29" y="164"/>
                    <a:pt x="60" y="164"/>
                  </a:cubicBezTo>
                  <a:cubicBezTo>
                    <a:pt x="110" y="164"/>
                    <a:pt x="133" y="103"/>
                    <a:pt x="119" y="54"/>
                  </a:cubicBezTo>
                  <a:cubicBezTo>
                    <a:pt x="110" y="20"/>
                    <a:pt x="85" y="0"/>
                    <a:pt x="60"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4" name="Freeform 348">
              <a:extLst>
                <a:ext uri="{FF2B5EF4-FFF2-40B4-BE49-F238E27FC236}">
                  <a16:creationId xmlns:a16="http://schemas.microsoft.com/office/drawing/2014/main" id="{D40B9AB4-1031-35A7-E7AB-CED2F599D2C0}"/>
                </a:ext>
              </a:extLst>
            </p:cNvPr>
            <p:cNvSpPr>
              <a:spLocks/>
            </p:cNvSpPr>
            <p:nvPr/>
          </p:nvSpPr>
          <p:spPr bwMode="auto">
            <a:xfrm>
              <a:off x="7013841" y="2714354"/>
              <a:ext cx="302214" cy="206422"/>
            </a:xfrm>
            <a:custGeom>
              <a:avLst/>
              <a:gdLst>
                <a:gd name="T0" fmla="*/ 119 w 146"/>
                <a:gd name="T1" fmla="*/ 29 h 100"/>
                <a:gd name="T2" fmla="*/ 118 w 146"/>
                <a:gd name="T3" fmla="*/ 30 h 100"/>
                <a:gd name="T4" fmla="*/ 85 w 146"/>
                <a:gd name="T5" fmla="*/ 0 h 100"/>
                <a:gd name="T6" fmla="*/ 52 w 146"/>
                <a:gd name="T7" fmla="*/ 26 h 100"/>
                <a:gd name="T8" fmla="*/ 42 w 146"/>
                <a:gd name="T9" fmla="*/ 23 h 100"/>
                <a:gd name="T10" fmla="*/ 22 w 146"/>
                <a:gd name="T11" fmla="*/ 43 h 100"/>
                <a:gd name="T12" fmla="*/ 23 w 146"/>
                <a:gd name="T13" fmla="*/ 46 h 100"/>
                <a:gd name="T14" fmla="*/ 20 w 146"/>
                <a:gd name="T15" fmla="*/ 46 h 100"/>
                <a:gd name="T16" fmla="*/ 0 w 146"/>
                <a:gd name="T17" fmla="*/ 66 h 100"/>
                <a:gd name="T18" fmla="*/ 20 w 146"/>
                <a:gd name="T19" fmla="*/ 86 h 100"/>
                <a:gd name="T20" fmla="*/ 30 w 146"/>
                <a:gd name="T21" fmla="*/ 83 h 100"/>
                <a:gd name="T22" fmla="*/ 113 w 146"/>
                <a:gd name="T23" fmla="*/ 83 h 100"/>
                <a:gd name="T24" fmla="*/ 119 w 146"/>
                <a:gd name="T25" fmla="*/ 84 h 100"/>
                <a:gd name="T26" fmla="*/ 146 w 146"/>
                <a:gd name="T27" fmla="*/ 57 h 100"/>
                <a:gd name="T28" fmla="*/ 119 w 146"/>
                <a:gd name="T29" fmla="*/ 2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100">
                  <a:moveTo>
                    <a:pt x="119" y="29"/>
                  </a:moveTo>
                  <a:cubicBezTo>
                    <a:pt x="118" y="30"/>
                    <a:pt x="118" y="30"/>
                    <a:pt x="118" y="30"/>
                  </a:cubicBezTo>
                  <a:cubicBezTo>
                    <a:pt x="116" y="13"/>
                    <a:pt x="102" y="0"/>
                    <a:pt x="85" y="0"/>
                  </a:cubicBezTo>
                  <a:cubicBezTo>
                    <a:pt x="69" y="0"/>
                    <a:pt x="56" y="11"/>
                    <a:pt x="52" y="26"/>
                  </a:cubicBezTo>
                  <a:cubicBezTo>
                    <a:pt x="49" y="24"/>
                    <a:pt x="46" y="23"/>
                    <a:pt x="42" y="23"/>
                  </a:cubicBezTo>
                  <a:cubicBezTo>
                    <a:pt x="31" y="23"/>
                    <a:pt x="22" y="32"/>
                    <a:pt x="22" y="43"/>
                  </a:cubicBezTo>
                  <a:cubicBezTo>
                    <a:pt x="22" y="44"/>
                    <a:pt x="22" y="45"/>
                    <a:pt x="23" y="46"/>
                  </a:cubicBezTo>
                  <a:cubicBezTo>
                    <a:pt x="22" y="46"/>
                    <a:pt x="21" y="46"/>
                    <a:pt x="20" y="46"/>
                  </a:cubicBezTo>
                  <a:cubicBezTo>
                    <a:pt x="9" y="46"/>
                    <a:pt x="0" y="55"/>
                    <a:pt x="0" y="66"/>
                  </a:cubicBezTo>
                  <a:cubicBezTo>
                    <a:pt x="0" y="77"/>
                    <a:pt x="9" y="86"/>
                    <a:pt x="20" y="86"/>
                  </a:cubicBezTo>
                  <a:cubicBezTo>
                    <a:pt x="24" y="86"/>
                    <a:pt x="27" y="85"/>
                    <a:pt x="30" y="83"/>
                  </a:cubicBezTo>
                  <a:cubicBezTo>
                    <a:pt x="55" y="100"/>
                    <a:pt x="110" y="94"/>
                    <a:pt x="113" y="83"/>
                  </a:cubicBezTo>
                  <a:cubicBezTo>
                    <a:pt x="115" y="84"/>
                    <a:pt x="117" y="84"/>
                    <a:pt x="119" y="84"/>
                  </a:cubicBezTo>
                  <a:cubicBezTo>
                    <a:pt x="134" y="84"/>
                    <a:pt x="146" y="72"/>
                    <a:pt x="146" y="57"/>
                  </a:cubicBezTo>
                  <a:cubicBezTo>
                    <a:pt x="146" y="42"/>
                    <a:pt x="134" y="29"/>
                    <a:pt x="119"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69" name="Group 368">
              <a:extLst>
                <a:ext uri="{FF2B5EF4-FFF2-40B4-BE49-F238E27FC236}">
                  <a16:creationId xmlns:a16="http://schemas.microsoft.com/office/drawing/2014/main" id="{2B573049-D5D3-2A90-8634-11F3A39A2780}"/>
                </a:ext>
              </a:extLst>
            </p:cNvPr>
            <p:cNvGrpSpPr/>
            <p:nvPr/>
          </p:nvGrpSpPr>
          <p:grpSpPr>
            <a:xfrm>
              <a:off x="7149333" y="2458528"/>
              <a:ext cx="1027491" cy="584509"/>
              <a:chOff x="3096163" y="1926955"/>
              <a:chExt cx="748373" cy="425727"/>
            </a:xfrm>
          </p:grpSpPr>
          <p:sp>
            <p:nvSpPr>
              <p:cNvPr id="370" name="Freeform 22">
                <a:extLst>
                  <a:ext uri="{FF2B5EF4-FFF2-40B4-BE49-F238E27FC236}">
                    <a16:creationId xmlns:a16="http://schemas.microsoft.com/office/drawing/2014/main" id="{44F1324B-9F0F-FCC7-B759-27CB06830FB3}"/>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1" name="Freeform 23">
                <a:extLst>
                  <a:ext uri="{FF2B5EF4-FFF2-40B4-BE49-F238E27FC236}">
                    <a16:creationId xmlns:a16="http://schemas.microsoft.com/office/drawing/2014/main" id="{11A438F2-E405-4A68-4CED-6A324CAD7BF2}"/>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372" name="Group 371">
              <a:extLst>
                <a:ext uri="{FF2B5EF4-FFF2-40B4-BE49-F238E27FC236}">
                  <a16:creationId xmlns:a16="http://schemas.microsoft.com/office/drawing/2014/main" id="{35F0ED59-0985-3BD2-E69B-65E0C0AAD874}"/>
                </a:ext>
              </a:extLst>
            </p:cNvPr>
            <p:cNvGrpSpPr/>
            <p:nvPr/>
          </p:nvGrpSpPr>
          <p:grpSpPr>
            <a:xfrm>
              <a:off x="9440785" y="2664807"/>
              <a:ext cx="1027491" cy="584509"/>
              <a:chOff x="3096163" y="1926955"/>
              <a:chExt cx="748373" cy="425727"/>
            </a:xfrm>
          </p:grpSpPr>
          <p:sp>
            <p:nvSpPr>
              <p:cNvPr id="373" name="Freeform 22">
                <a:extLst>
                  <a:ext uri="{FF2B5EF4-FFF2-40B4-BE49-F238E27FC236}">
                    <a16:creationId xmlns:a16="http://schemas.microsoft.com/office/drawing/2014/main" id="{A6A9BF2D-5C96-5705-CCEE-68119552B99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374" name="Freeform 23">
                <a:extLst>
                  <a:ext uri="{FF2B5EF4-FFF2-40B4-BE49-F238E27FC236}">
                    <a16:creationId xmlns:a16="http://schemas.microsoft.com/office/drawing/2014/main" id="{1795CEF7-79F8-3C6B-E233-DDF000325E4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sp>
        <p:nvSpPr>
          <p:cNvPr id="377" name="Freeform 45">
            <a:extLst>
              <a:ext uri="{FF2B5EF4-FFF2-40B4-BE49-F238E27FC236}">
                <a16:creationId xmlns:a16="http://schemas.microsoft.com/office/drawing/2014/main" id="{5AAC80D1-24FC-C888-C5EE-DC788DFDF06B}"/>
              </a:ext>
            </a:extLst>
          </p:cNvPr>
          <p:cNvSpPr>
            <a:spLocks noEditPoints="1"/>
          </p:cNvSpPr>
          <p:nvPr/>
        </p:nvSpPr>
        <p:spPr bwMode="auto">
          <a:xfrm>
            <a:off x="664868" y="4360471"/>
            <a:ext cx="508234" cy="508234"/>
          </a:xfrm>
          <a:custGeom>
            <a:avLst/>
            <a:gdLst>
              <a:gd name="T0" fmla="*/ 220 w 220"/>
              <a:gd name="T1" fmla="*/ 110 h 220"/>
              <a:gd name="T2" fmla="*/ 193 w 220"/>
              <a:gd name="T3" fmla="*/ 64 h 220"/>
              <a:gd name="T4" fmla="*/ 176 w 220"/>
              <a:gd name="T5" fmla="*/ 58 h 220"/>
              <a:gd name="T6" fmla="*/ 171 w 220"/>
              <a:gd name="T7" fmla="*/ 53 h 220"/>
              <a:gd name="T8" fmla="*/ 203 w 220"/>
              <a:gd name="T9" fmla="*/ 68 h 220"/>
              <a:gd name="T10" fmla="*/ 141 w 220"/>
              <a:gd name="T11" fmla="*/ 13 h 220"/>
              <a:gd name="T12" fmla="*/ 118 w 220"/>
              <a:gd name="T13" fmla="*/ 38 h 220"/>
              <a:gd name="T14" fmla="*/ 110 w 220"/>
              <a:gd name="T15" fmla="*/ 8 h 220"/>
              <a:gd name="T16" fmla="*/ 65 w 220"/>
              <a:gd name="T17" fmla="*/ 28 h 220"/>
              <a:gd name="T18" fmla="*/ 55 w 220"/>
              <a:gd name="T19" fmla="*/ 50 h 220"/>
              <a:gd name="T20" fmla="*/ 47 w 220"/>
              <a:gd name="T21" fmla="*/ 30 h 220"/>
              <a:gd name="T22" fmla="*/ 67 w 220"/>
              <a:gd name="T23" fmla="*/ 18 h 220"/>
              <a:gd name="T24" fmla="*/ 51 w 220"/>
              <a:gd name="T25" fmla="*/ 57 h 220"/>
              <a:gd name="T26" fmla="*/ 76 w 220"/>
              <a:gd name="T27" fmla="*/ 42 h 220"/>
              <a:gd name="T28" fmla="*/ 80 w 220"/>
              <a:gd name="T29" fmla="*/ 24 h 220"/>
              <a:gd name="T30" fmla="*/ 97 w 220"/>
              <a:gd name="T31" fmla="*/ 51 h 220"/>
              <a:gd name="T32" fmla="*/ 81 w 220"/>
              <a:gd name="T33" fmla="*/ 69 h 220"/>
              <a:gd name="T34" fmla="*/ 59 w 220"/>
              <a:gd name="T35" fmla="*/ 95 h 220"/>
              <a:gd name="T36" fmla="*/ 63 w 220"/>
              <a:gd name="T37" fmla="*/ 117 h 220"/>
              <a:gd name="T38" fmla="*/ 120 w 220"/>
              <a:gd name="T39" fmla="*/ 155 h 220"/>
              <a:gd name="T40" fmla="*/ 118 w 220"/>
              <a:gd name="T41" fmla="*/ 180 h 220"/>
              <a:gd name="T42" fmla="*/ 81 w 220"/>
              <a:gd name="T43" fmla="*/ 208 h 220"/>
              <a:gd name="T44" fmla="*/ 62 w 220"/>
              <a:gd name="T45" fmla="*/ 159 h 220"/>
              <a:gd name="T46" fmla="*/ 53 w 220"/>
              <a:gd name="T47" fmla="*/ 120 h 220"/>
              <a:gd name="T48" fmla="*/ 19 w 220"/>
              <a:gd name="T49" fmla="*/ 65 h 220"/>
              <a:gd name="T50" fmla="*/ 10 w 220"/>
              <a:gd name="T51" fmla="*/ 91 h 220"/>
              <a:gd name="T52" fmla="*/ 61 w 220"/>
              <a:gd name="T53" fmla="*/ 133 h 220"/>
              <a:gd name="T54" fmla="*/ 67 w 220"/>
              <a:gd name="T55" fmla="*/ 178 h 220"/>
              <a:gd name="T56" fmla="*/ 8 w 220"/>
              <a:gd name="T57" fmla="*/ 110 h 220"/>
              <a:gd name="T58" fmla="*/ 101 w 220"/>
              <a:gd name="T59" fmla="*/ 204 h 220"/>
              <a:gd name="T60" fmla="*/ 130 w 220"/>
              <a:gd name="T61" fmla="*/ 166 h 220"/>
              <a:gd name="T62" fmla="*/ 82 w 220"/>
              <a:gd name="T63" fmla="*/ 125 h 220"/>
              <a:gd name="T64" fmla="*/ 57 w 220"/>
              <a:gd name="T65" fmla="*/ 108 h 220"/>
              <a:gd name="T66" fmla="*/ 70 w 220"/>
              <a:gd name="T67" fmla="*/ 96 h 220"/>
              <a:gd name="T68" fmla="*/ 90 w 220"/>
              <a:gd name="T69" fmla="*/ 70 h 220"/>
              <a:gd name="T70" fmla="*/ 101 w 220"/>
              <a:gd name="T71" fmla="*/ 38 h 220"/>
              <a:gd name="T72" fmla="*/ 82 w 220"/>
              <a:gd name="T73" fmla="*/ 12 h 220"/>
              <a:gd name="T74" fmla="*/ 118 w 220"/>
              <a:gd name="T75" fmla="*/ 46 h 220"/>
              <a:gd name="T76" fmla="*/ 175 w 220"/>
              <a:gd name="T77" fmla="*/ 31 h 220"/>
              <a:gd name="T78" fmla="*/ 156 w 220"/>
              <a:gd name="T79" fmla="*/ 61 h 220"/>
              <a:gd name="T80" fmla="*/ 180 w 220"/>
              <a:gd name="T81" fmla="*/ 65 h 220"/>
              <a:gd name="T82" fmla="*/ 198 w 220"/>
              <a:gd name="T83" fmla="*/ 75 h 220"/>
              <a:gd name="T84" fmla="*/ 206 w 220"/>
              <a:gd name="T85" fmla="*/ 84 h 220"/>
              <a:gd name="T86" fmla="*/ 168 w 220"/>
              <a:gd name="T87" fmla="*/ 81 h 220"/>
              <a:gd name="T88" fmla="*/ 179 w 220"/>
              <a:gd name="T89" fmla="*/ 127 h 220"/>
              <a:gd name="T90" fmla="*/ 184 w 220"/>
              <a:gd name="T91" fmla="*/ 180 h 220"/>
              <a:gd name="T92" fmla="*/ 189 w 220"/>
              <a:gd name="T93" fmla="*/ 123 h 220"/>
              <a:gd name="T94" fmla="*/ 163 w 220"/>
              <a:gd name="T95" fmla="*/ 99 h 220"/>
              <a:gd name="T96" fmla="*/ 211 w 220"/>
              <a:gd name="T97" fmla="*/ 9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0" h="220">
                <a:moveTo>
                  <a:pt x="110" y="0"/>
                </a:moveTo>
                <a:cubicBezTo>
                  <a:pt x="49" y="0"/>
                  <a:pt x="0" y="49"/>
                  <a:pt x="0" y="110"/>
                </a:cubicBezTo>
                <a:cubicBezTo>
                  <a:pt x="0" y="171"/>
                  <a:pt x="49" y="220"/>
                  <a:pt x="110" y="220"/>
                </a:cubicBezTo>
                <a:cubicBezTo>
                  <a:pt x="171" y="220"/>
                  <a:pt x="220" y="171"/>
                  <a:pt x="220" y="110"/>
                </a:cubicBezTo>
                <a:cubicBezTo>
                  <a:pt x="220" y="49"/>
                  <a:pt x="171" y="0"/>
                  <a:pt x="110" y="0"/>
                </a:cubicBezTo>
                <a:close/>
                <a:moveTo>
                  <a:pt x="203" y="68"/>
                </a:moveTo>
                <a:cubicBezTo>
                  <a:pt x="202" y="68"/>
                  <a:pt x="202" y="68"/>
                  <a:pt x="202" y="68"/>
                </a:cubicBezTo>
                <a:cubicBezTo>
                  <a:pt x="201" y="67"/>
                  <a:pt x="197" y="64"/>
                  <a:pt x="193" y="64"/>
                </a:cubicBezTo>
                <a:cubicBezTo>
                  <a:pt x="193" y="64"/>
                  <a:pt x="193" y="64"/>
                  <a:pt x="192" y="64"/>
                </a:cubicBezTo>
                <a:cubicBezTo>
                  <a:pt x="191" y="63"/>
                  <a:pt x="190" y="61"/>
                  <a:pt x="188" y="61"/>
                </a:cubicBezTo>
                <a:cubicBezTo>
                  <a:pt x="187" y="57"/>
                  <a:pt x="183" y="57"/>
                  <a:pt x="182" y="57"/>
                </a:cubicBezTo>
                <a:cubicBezTo>
                  <a:pt x="179" y="57"/>
                  <a:pt x="179" y="57"/>
                  <a:pt x="176" y="58"/>
                </a:cubicBezTo>
                <a:cubicBezTo>
                  <a:pt x="175" y="59"/>
                  <a:pt x="171" y="61"/>
                  <a:pt x="164" y="64"/>
                </a:cubicBezTo>
                <a:cubicBezTo>
                  <a:pt x="166" y="61"/>
                  <a:pt x="167" y="59"/>
                  <a:pt x="167" y="57"/>
                </a:cubicBezTo>
                <a:cubicBezTo>
                  <a:pt x="171" y="57"/>
                  <a:pt x="171" y="57"/>
                  <a:pt x="171" y="57"/>
                </a:cubicBezTo>
                <a:cubicBezTo>
                  <a:pt x="171" y="53"/>
                  <a:pt x="171" y="53"/>
                  <a:pt x="171" y="53"/>
                </a:cubicBezTo>
                <a:cubicBezTo>
                  <a:pt x="171" y="48"/>
                  <a:pt x="172" y="42"/>
                  <a:pt x="173" y="41"/>
                </a:cubicBezTo>
                <a:cubicBezTo>
                  <a:pt x="175" y="39"/>
                  <a:pt x="180" y="38"/>
                  <a:pt x="182" y="38"/>
                </a:cubicBezTo>
                <a:cubicBezTo>
                  <a:pt x="182" y="38"/>
                  <a:pt x="182" y="38"/>
                  <a:pt x="182" y="38"/>
                </a:cubicBezTo>
                <a:cubicBezTo>
                  <a:pt x="191" y="46"/>
                  <a:pt x="198" y="57"/>
                  <a:pt x="203" y="68"/>
                </a:cubicBezTo>
                <a:close/>
                <a:moveTo>
                  <a:pt x="182" y="38"/>
                </a:moveTo>
                <a:cubicBezTo>
                  <a:pt x="182" y="38"/>
                  <a:pt x="182" y="38"/>
                  <a:pt x="182" y="38"/>
                </a:cubicBezTo>
                <a:cubicBezTo>
                  <a:pt x="182" y="38"/>
                  <a:pt x="182" y="38"/>
                  <a:pt x="182" y="38"/>
                </a:cubicBezTo>
                <a:close/>
                <a:moveTo>
                  <a:pt x="141" y="13"/>
                </a:moveTo>
                <a:cubicBezTo>
                  <a:pt x="137" y="17"/>
                  <a:pt x="137" y="17"/>
                  <a:pt x="137" y="17"/>
                </a:cubicBezTo>
                <a:cubicBezTo>
                  <a:pt x="136" y="18"/>
                  <a:pt x="136" y="18"/>
                  <a:pt x="136" y="18"/>
                </a:cubicBezTo>
                <a:cubicBezTo>
                  <a:pt x="136" y="21"/>
                  <a:pt x="133" y="31"/>
                  <a:pt x="133" y="37"/>
                </a:cubicBezTo>
                <a:cubicBezTo>
                  <a:pt x="131" y="37"/>
                  <a:pt x="127" y="38"/>
                  <a:pt x="118" y="38"/>
                </a:cubicBezTo>
                <a:cubicBezTo>
                  <a:pt x="117" y="38"/>
                  <a:pt x="115" y="35"/>
                  <a:pt x="113" y="32"/>
                </a:cubicBezTo>
                <a:cubicBezTo>
                  <a:pt x="111" y="30"/>
                  <a:pt x="108" y="27"/>
                  <a:pt x="105" y="24"/>
                </a:cubicBezTo>
                <a:cubicBezTo>
                  <a:pt x="102" y="20"/>
                  <a:pt x="101" y="13"/>
                  <a:pt x="102" y="8"/>
                </a:cubicBezTo>
                <a:cubicBezTo>
                  <a:pt x="105" y="8"/>
                  <a:pt x="107" y="8"/>
                  <a:pt x="110" y="8"/>
                </a:cubicBezTo>
                <a:cubicBezTo>
                  <a:pt x="121" y="8"/>
                  <a:pt x="131" y="10"/>
                  <a:pt x="141" y="13"/>
                </a:cubicBezTo>
                <a:close/>
                <a:moveTo>
                  <a:pt x="47" y="30"/>
                </a:moveTo>
                <a:cubicBezTo>
                  <a:pt x="51" y="27"/>
                  <a:pt x="55" y="24"/>
                  <a:pt x="60" y="21"/>
                </a:cubicBezTo>
                <a:cubicBezTo>
                  <a:pt x="65" y="28"/>
                  <a:pt x="65" y="28"/>
                  <a:pt x="65" y="28"/>
                </a:cubicBezTo>
                <a:cubicBezTo>
                  <a:pt x="66" y="34"/>
                  <a:pt x="68" y="40"/>
                  <a:pt x="68" y="42"/>
                </a:cubicBezTo>
                <a:cubicBezTo>
                  <a:pt x="68" y="46"/>
                  <a:pt x="68" y="48"/>
                  <a:pt x="68" y="49"/>
                </a:cubicBezTo>
                <a:cubicBezTo>
                  <a:pt x="66" y="49"/>
                  <a:pt x="65" y="50"/>
                  <a:pt x="64" y="50"/>
                </a:cubicBezTo>
                <a:cubicBezTo>
                  <a:pt x="61" y="51"/>
                  <a:pt x="59" y="52"/>
                  <a:pt x="55" y="50"/>
                </a:cubicBezTo>
                <a:cubicBezTo>
                  <a:pt x="54" y="49"/>
                  <a:pt x="54" y="49"/>
                  <a:pt x="54" y="49"/>
                </a:cubicBezTo>
                <a:cubicBezTo>
                  <a:pt x="54" y="48"/>
                  <a:pt x="55" y="46"/>
                  <a:pt x="56" y="45"/>
                </a:cubicBezTo>
                <a:cubicBezTo>
                  <a:pt x="59" y="42"/>
                  <a:pt x="59" y="42"/>
                  <a:pt x="59" y="42"/>
                </a:cubicBezTo>
                <a:lnTo>
                  <a:pt x="47" y="30"/>
                </a:lnTo>
                <a:close/>
                <a:moveTo>
                  <a:pt x="67" y="18"/>
                </a:moveTo>
                <a:cubicBezTo>
                  <a:pt x="67" y="17"/>
                  <a:pt x="68" y="17"/>
                  <a:pt x="68" y="17"/>
                </a:cubicBezTo>
                <a:cubicBezTo>
                  <a:pt x="68" y="19"/>
                  <a:pt x="68" y="19"/>
                  <a:pt x="68" y="19"/>
                </a:cubicBezTo>
                <a:lnTo>
                  <a:pt x="67" y="18"/>
                </a:lnTo>
                <a:close/>
                <a:moveTo>
                  <a:pt x="41" y="35"/>
                </a:moveTo>
                <a:cubicBezTo>
                  <a:pt x="48" y="42"/>
                  <a:pt x="48" y="42"/>
                  <a:pt x="48" y="42"/>
                </a:cubicBezTo>
                <a:cubicBezTo>
                  <a:pt x="47" y="44"/>
                  <a:pt x="46" y="47"/>
                  <a:pt x="46" y="50"/>
                </a:cubicBezTo>
                <a:cubicBezTo>
                  <a:pt x="46" y="52"/>
                  <a:pt x="48" y="55"/>
                  <a:pt x="51" y="57"/>
                </a:cubicBezTo>
                <a:cubicBezTo>
                  <a:pt x="55" y="58"/>
                  <a:pt x="57" y="59"/>
                  <a:pt x="60" y="59"/>
                </a:cubicBezTo>
                <a:cubicBezTo>
                  <a:pt x="62" y="59"/>
                  <a:pt x="64" y="58"/>
                  <a:pt x="66" y="58"/>
                </a:cubicBezTo>
                <a:cubicBezTo>
                  <a:pt x="67" y="57"/>
                  <a:pt x="68" y="57"/>
                  <a:pt x="68" y="57"/>
                </a:cubicBezTo>
                <a:cubicBezTo>
                  <a:pt x="76" y="57"/>
                  <a:pt x="76" y="46"/>
                  <a:pt x="76" y="42"/>
                </a:cubicBezTo>
                <a:cubicBezTo>
                  <a:pt x="76" y="38"/>
                  <a:pt x="73" y="27"/>
                  <a:pt x="72" y="25"/>
                </a:cubicBezTo>
                <a:cubicBezTo>
                  <a:pt x="69" y="20"/>
                  <a:pt x="69" y="20"/>
                  <a:pt x="69" y="20"/>
                </a:cubicBezTo>
                <a:cubicBezTo>
                  <a:pt x="78" y="20"/>
                  <a:pt x="78" y="20"/>
                  <a:pt x="78" y="20"/>
                </a:cubicBezTo>
                <a:cubicBezTo>
                  <a:pt x="80" y="24"/>
                  <a:pt x="80" y="24"/>
                  <a:pt x="80" y="24"/>
                </a:cubicBezTo>
                <a:cubicBezTo>
                  <a:pt x="80" y="37"/>
                  <a:pt x="80" y="37"/>
                  <a:pt x="80" y="37"/>
                </a:cubicBezTo>
                <a:cubicBezTo>
                  <a:pt x="82" y="38"/>
                  <a:pt x="82" y="38"/>
                  <a:pt x="82" y="38"/>
                </a:cubicBezTo>
                <a:cubicBezTo>
                  <a:pt x="82" y="38"/>
                  <a:pt x="90" y="42"/>
                  <a:pt x="97" y="45"/>
                </a:cubicBezTo>
                <a:cubicBezTo>
                  <a:pt x="98" y="46"/>
                  <a:pt x="99" y="46"/>
                  <a:pt x="97" y="51"/>
                </a:cubicBezTo>
                <a:cubicBezTo>
                  <a:pt x="96" y="53"/>
                  <a:pt x="95" y="55"/>
                  <a:pt x="95" y="57"/>
                </a:cubicBezTo>
                <a:cubicBezTo>
                  <a:pt x="95" y="59"/>
                  <a:pt x="93" y="61"/>
                  <a:pt x="91" y="61"/>
                </a:cubicBezTo>
                <a:cubicBezTo>
                  <a:pt x="87" y="61"/>
                  <a:pt x="85" y="64"/>
                  <a:pt x="83" y="66"/>
                </a:cubicBezTo>
                <a:cubicBezTo>
                  <a:pt x="83" y="67"/>
                  <a:pt x="82" y="68"/>
                  <a:pt x="81" y="69"/>
                </a:cubicBezTo>
                <a:cubicBezTo>
                  <a:pt x="79" y="71"/>
                  <a:pt x="78" y="73"/>
                  <a:pt x="77" y="75"/>
                </a:cubicBezTo>
                <a:cubicBezTo>
                  <a:pt x="75" y="78"/>
                  <a:pt x="73" y="80"/>
                  <a:pt x="69" y="84"/>
                </a:cubicBezTo>
                <a:cubicBezTo>
                  <a:pt x="66" y="88"/>
                  <a:pt x="64" y="90"/>
                  <a:pt x="64" y="92"/>
                </a:cubicBezTo>
                <a:cubicBezTo>
                  <a:pt x="63" y="93"/>
                  <a:pt x="62" y="93"/>
                  <a:pt x="59" y="95"/>
                </a:cubicBezTo>
                <a:cubicBezTo>
                  <a:pt x="57" y="96"/>
                  <a:pt x="56" y="96"/>
                  <a:pt x="55" y="97"/>
                </a:cubicBezTo>
                <a:cubicBezTo>
                  <a:pt x="49" y="98"/>
                  <a:pt x="49" y="101"/>
                  <a:pt x="49" y="106"/>
                </a:cubicBezTo>
                <a:cubicBezTo>
                  <a:pt x="49" y="114"/>
                  <a:pt x="53" y="115"/>
                  <a:pt x="57" y="116"/>
                </a:cubicBezTo>
                <a:cubicBezTo>
                  <a:pt x="59" y="116"/>
                  <a:pt x="61" y="116"/>
                  <a:pt x="63" y="117"/>
                </a:cubicBezTo>
                <a:cubicBezTo>
                  <a:pt x="66" y="119"/>
                  <a:pt x="67" y="121"/>
                  <a:pt x="69" y="124"/>
                </a:cubicBezTo>
                <a:cubicBezTo>
                  <a:pt x="71" y="127"/>
                  <a:pt x="73" y="130"/>
                  <a:pt x="78" y="133"/>
                </a:cubicBezTo>
                <a:cubicBezTo>
                  <a:pt x="81" y="134"/>
                  <a:pt x="86" y="137"/>
                  <a:pt x="92" y="140"/>
                </a:cubicBezTo>
                <a:cubicBezTo>
                  <a:pt x="100" y="145"/>
                  <a:pt x="111" y="151"/>
                  <a:pt x="120" y="155"/>
                </a:cubicBezTo>
                <a:cubicBezTo>
                  <a:pt x="124" y="158"/>
                  <a:pt x="125" y="159"/>
                  <a:pt x="125" y="159"/>
                </a:cubicBezTo>
                <a:cubicBezTo>
                  <a:pt x="125" y="160"/>
                  <a:pt x="124" y="160"/>
                  <a:pt x="124" y="161"/>
                </a:cubicBezTo>
                <a:cubicBezTo>
                  <a:pt x="123" y="163"/>
                  <a:pt x="121" y="164"/>
                  <a:pt x="121" y="167"/>
                </a:cubicBezTo>
                <a:cubicBezTo>
                  <a:pt x="121" y="170"/>
                  <a:pt x="121" y="173"/>
                  <a:pt x="118" y="180"/>
                </a:cubicBezTo>
                <a:cubicBezTo>
                  <a:pt x="116" y="184"/>
                  <a:pt x="114" y="186"/>
                  <a:pt x="108" y="189"/>
                </a:cubicBezTo>
                <a:cubicBezTo>
                  <a:pt x="105" y="191"/>
                  <a:pt x="101" y="194"/>
                  <a:pt x="96" y="198"/>
                </a:cubicBezTo>
                <a:cubicBezTo>
                  <a:pt x="92" y="201"/>
                  <a:pt x="87" y="205"/>
                  <a:pt x="87" y="209"/>
                </a:cubicBezTo>
                <a:cubicBezTo>
                  <a:pt x="85" y="209"/>
                  <a:pt x="83" y="208"/>
                  <a:pt x="81" y="208"/>
                </a:cubicBezTo>
                <a:cubicBezTo>
                  <a:pt x="82" y="203"/>
                  <a:pt x="84" y="196"/>
                  <a:pt x="84" y="189"/>
                </a:cubicBezTo>
                <a:cubicBezTo>
                  <a:pt x="84" y="178"/>
                  <a:pt x="80" y="175"/>
                  <a:pt x="73" y="172"/>
                </a:cubicBezTo>
                <a:cubicBezTo>
                  <a:pt x="72" y="172"/>
                  <a:pt x="71" y="171"/>
                  <a:pt x="70" y="171"/>
                </a:cubicBezTo>
                <a:cubicBezTo>
                  <a:pt x="65" y="168"/>
                  <a:pt x="65" y="166"/>
                  <a:pt x="62" y="159"/>
                </a:cubicBezTo>
                <a:cubicBezTo>
                  <a:pt x="62" y="158"/>
                  <a:pt x="61" y="156"/>
                  <a:pt x="61" y="154"/>
                </a:cubicBezTo>
                <a:cubicBezTo>
                  <a:pt x="59" y="149"/>
                  <a:pt x="61" y="147"/>
                  <a:pt x="64" y="143"/>
                </a:cubicBezTo>
                <a:cubicBezTo>
                  <a:pt x="66" y="140"/>
                  <a:pt x="69" y="137"/>
                  <a:pt x="69" y="132"/>
                </a:cubicBezTo>
                <a:cubicBezTo>
                  <a:pt x="69" y="124"/>
                  <a:pt x="63" y="120"/>
                  <a:pt x="53" y="120"/>
                </a:cubicBezTo>
                <a:cubicBezTo>
                  <a:pt x="53" y="120"/>
                  <a:pt x="53" y="120"/>
                  <a:pt x="53" y="120"/>
                </a:cubicBezTo>
                <a:cubicBezTo>
                  <a:pt x="52" y="120"/>
                  <a:pt x="46" y="117"/>
                  <a:pt x="40" y="114"/>
                </a:cubicBezTo>
                <a:cubicBezTo>
                  <a:pt x="36" y="112"/>
                  <a:pt x="31" y="109"/>
                  <a:pt x="25" y="106"/>
                </a:cubicBezTo>
                <a:cubicBezTo>
                  <a:pt x="15" y="101"/>
                  <a:pt x="18" y="74"/>
                  <a:pt x="19" y="65"/>
                </a:cubicBezTo>
                <a:cubicBezTo>
                  <a:pt x="18" y="65"/>
                  <a:pt x="18" y="65"/>
                  <a:pt x="18" y="65"/>
                </a:cubicBezTo>
                <a:cubicBezTo>
                  <a:pt x="24" y="54"/>
                  <a:pt x="32" y="44"/>
                  <a:pt x="41" y="35"/>
                </a:cubicBezTo>
                <a:close/>
                <a:moveTo>
                  <a:pt x="8" y="110"/>
                </a:moveTo>
                <a:cubicBezTo>
                  <a:pt x="8" y="104"/>
                  <a:pt x="9" y="97"/>
                  <a:pt x="10" y="91"/>
                </a:cubicBezTo>
                <a:cubicBezTo>
                  <a:pt x="11" y="101"/>
                  <a:pt x="14" y="110"/>
                  <a:pt x="21" y="114"/>
                </a:cubicBezTo>
                <a:cubicBezTo>
                  <a:pt x="27" y="116"/>
                  <a:pt x="32" y="119"/>
                  <a:pt x="37" y="122"/>
                </a:cubicBezTo>
                <a:cubicBezTo>
                  <a:pt x="46" y="127"/>
                  <a:pt x="50" y="129"/>
                  <a:pt x="53" y="129"/>
                </a:cubicBezTo>
                <a:cubicBezTo>
                  <a:pt x="60" y="129"/>
                  <a:pt x="61" y="131"/>
                  <a:pt x="61" y="133"/>
                </a:cubicBezTo>
                <a:cubicBezTo>
                  <a:pt x="61" y="134"/>
                  <a:pt x="59" y="136"/>
                  <a:pt x="58" y="138"/>
                </a:cubicBezTo>
                <a:cubicBezTo>
                  <a:pt x="55" y="142"/>
                  <a:pt x="50" y="148"/>
                  <a:pt x="53" y="157"/>
                </a:cubicBezTo>
                <a:cubicBezTo>
                  <a:pt x="54" y="158"/>
                  <a:pt x="54" y="160"/>
                  <a:pt x="55" y="161"/>
                </a:cubicBezTo>
                <a:cubicBezTo>
                  <a:pt x="57" y="170"/>
                  <a:pt x="59" y="174"/>
                  <a:pt x="67" y="178"/>
                </a:cubicBezTo>
                <a:cubicBezTo>
                  <a:pt x="68" y="178"/>
                  <a:pt x="69" y="179"/>
                  <a:pt x="70" y="179"/>
                </a:cubicBezTo>
                <a:cubicBezTo>
                  <a:pt x="75" y="182"/>
                  <a:pt x="76" y="182"/>
                  <a:pt x="76" y="190"/>
                </a:cubicBezTo>
                <a:cubicBezTo>
                  <a:pt x="76" y="195"/>
                  <a:pt x="75" y="201"/>
                  <a:pt x="74" y="205"/>
                </a:cubicBezTo>
                <a:cubicBezTo>
                  <a:pt x="35" y="191"/>
                  <a:pt x="8" y="153"/>
                  <a:pt x="8" y="110"/>
                </a:cubicBezTo>
                <a:close/>
                <a:moveTo>
                  <a:pt x="110" y="212"/>
                </a:moveTo>
                <a:cubicBezTo>
                  <a:pt x="105" y="212"/>
                  <a:pt x="100" y="212"/>
                  <a:pt x="95" y="211"/>
                </a:cubicBezTo>
                <a:cubicBezTo>
                  <a:pt x="95" y="210"/>
                  <a:pt x="95" y="210"/>
                  <a:pt x="95" y="210"/>
                </a:cubicBezTo>
                <a:cubicBezTo>
                  <a:pt x="95" y="209"/>
                  <a:pt x="96" y="208"/>
                  <a:pt x="101" y="204"/>
                </a:cubicBezTo>
                <a:cubicBezTo>
                  <a:pt x="106" y="201"/>
                  <a:pt x="110" y="198"/>
                  <a:pt x="113" y="196"/>
                </a:cubicBezTo>
                <a:cubicBezTo>
                  <a:pt x="119" y="192"/>
                  <a:pt x="122" y="190"/>
                  <a:pt x="125" y="184"/>
                </a:cubicBezTo>
                <a:cubicBezTo>
                  <a:pt x="129" y="176"/>
                  <a:pt x="129" y="171"/>
                  <a:pt x="129" y="167"/>
                </a:cubicBezTo>
                <a:cubicBezTo>
                  <a:pt x="129" y="167"/>
                  <a:pt x="130" y="166"/>
                  <a:pt x="130" y="166"/>
                </a:cubicBezTo>
                <a:cubicBezTo>
                  <a:pt x="131" y="164"/>
                  <a:pt x="134" y="162"/>
                  <a:pt x="133" y="158"/>
                </a:cubicBezTo>
                <a:cubicBezTo>
                  <a:pt x="132" y="154"/>
                  <a:pt x="129" y="151"/>
                  <a:pt x="123" y="148"/>
                </a:cubicBezTo>
                <a:cubicBezTo>
                  <a:pt x="114" y="144"/>
                  <a:pt x="104" y="138"/>
                  <a:pt x="96" y="133"/>
                </a:cubicBezTo>
                <a:cubicBezTo>
                  <a:pt x="90" y="130"/>
                  <a:pt x="85" y="127"/>
                  <a:pt x="82" y="125"/>
                </a:cubicBezTo>
                <a:cubicBezTo>
                  <a:pt x="79" y="124"/>
                  <a:pt x="77" y="122"/>
                  <a:pt x="76" y="119"/>
                </a:cubicBezTo>
                <a:cubicBezTo>
                  <a:pt x="73" y="116"/>
                  <a:pt x="71" y="113"/>
                  <a:pt x="66" y="110"/>
                </a:cubicBezTo>
                <a:cubicBezTo>
                  <a:pt x="63" y="109"/>
                  <a:pt x="60" y="108"/>
                  <a:pt x="58" y="108"/>
                </a:cubicBezTo>
                <a:cubicBezTo>
                  <a:pt x="58" y="108"/>
                  <a:pt x="58" y="108"/>
                  <a:pt x="57" y="108"/>
                </a:cubicBezTo>
                <a:cubicBezTo>
                  <a:pt x="57" y="107"/>
                  <a:pt x="57" y="107"/>
                  <a:pt x="57" y="106"/>
                </a:cubicBezTo>
                <a:cubicBezTo>
                  <a:pt x="57" y="106"/>
                  <a:pt x="57" y="105"/>
                  <a:pt x="57" y="104"/>
                </a:cubicBezTo>
                <a:cubicBezTo>
                  <a:pt x="58" y="104"/>
                  <a:pt x="60" y="103"/>
                  <a:pt x="63" y="102"/>
                </a:cubicBezTo>
                <a:cubicBezTo>
                  <a:pt x="67" y="100"/>
                  <a:pt x="69" y="98"/>
                  <a:pt x="70" y="96"/>
                </a:cubicBezTo>
                <a:cubicBezTo>
                  <a:pt x="71" y="95"/>
                  <a:pt x="72" y="93"/>
                  <a:pt x="75" y="90"/>
                </a:cubicBezTo>
                <a:cubicBezTo>
                  <a:pt x="80" y="85"/>
                  <a:pt x="82" y="82"/>
                  <a:pt x="83" y="79"/>
                </a:cubicBezTo>
                <a:cubicBezTo>
                  <a:pt x="84" y="77"/>
                  <a:pt x="85" y="76"/>
                  <a:pt x="86" y="75"/>
                </a:cubicBezTo>
                <a:cubicBezTo>
                  <a:pt x="88" y="73"/>
                  <a:pt x="89" y="71"/>
                  <a:pt x="90" y="70"/>
                </a:cubicBezTo>
                <a:cubicBezTo>
                  <a:pt x="90" y="70"/>
                  <a:pt x="91" y="69"/>
                  <a:pt x="91" y="69"/>
                </a:cubicBezTo>
                <a:cubicBezTo>
                  <a:pt x="97" y="69"/>
                  <a:pt x="103" y="63"/>
                  <a:pt x="103" y="57"/>
                </a:cubicBezTo>
                <a:cubicBezTo>
                  <a:pt x="103" y="57"/>
                  <a:pt x="103" y="55"/>
                  <a:pt x="104" y="54"/>
                </a:cubicBezTo>
                <a:cubicBezTo>
                  <a:pt x="106" y="51"/>
                  <a:pt x="110" y="43"/>
                  <a:pt x="101" y="38"/>
                </a:cubicBezTo>
                <a:cubicBezTo>
                  <a:pt x="96" y="36"/>
                  <a:pt x="91" y="33"/>
                  <a:pt x="88" y="32"/>
                </a:cubicBezTo>
                <a:cubicBezTo>
                  <a:pt x="88" y="22"/>
                  <a:pt x="88" y="22"/>
                  <a:pt x="88" y="22"/>
                </a:cubicBezTo>
                <a:cubicBezTo>
                  <a:pt x="82" y="12"/>
                  <a:pt x="82" y="12"/>
                  <a:pt x="82" y="12"/>
                </a:cubicBezTo>
                <a:cubicBezTo>
                  <a:pt x="82" y="12"/>
                  <a:pt x="82" y="12"/>
                  <a:pt x="82" y="12"/>
                </a:cubicBezTo>
                <a:cubicBezTo>
                  <a:pt x="86" y="11"/>
                  <a:pt x="90" y="10"/>
                  <a:pt x="94" y="9"/>
                </a:cubicBezTo>
                <a:cubicBezTo>
                  <a:pt x="93" y="15"/>
                  <a:pt x="94" y="24"/>
                  <a:pt x="100" y="30"/>
                </a:cubicBezTo>
                <a:cubicBezTo>
                  <a:pt x="102" y="32"/>
                  <a:pt x="105" y="35"/>
                  <a:pt x="107" y="37"/>
                </a:cubicBezTo>
                <a:cubicBezTo>
                  <a:pt x="110" y="42"/>
                  <a:pt x="113" y="46"/>
                  <a:pt x="118" y="46"/>
                </a:cubicBezTo>
                <a:cubicBezTo>
                  <a:pt x="132" y="46"/>
                  <a:pt x="141" y="45"/>
                  <a:pt x="141" y="38"/>
                </a:cubicBezTo>
                <a:cubicBezTo>
                  <a:pt x="141" y="36"/>
                  <a:pt x="142" y="27"/>
                  <a:pt x="144" y="21"/>
                </a:cubicBezTo>
                <a:cubicBezTo>
                  <a:pt x="149" y="16"/>
                  <a:pt x="149" y="16"/>
                  <a:pt x="149" y="16"/>
                </a:cubicBezTo>
                <a:cubicBezTo>
                  <a:pt x="159" y="20"/>
                  <a:pt x="167" y="25"/>
                  <a:pt x="175" y="31"/>
                </a:cubicBezTo>
                <a:cubicBezTo>
                  <a:pt x="172" y="32"/>
                  <a:pt x="170" y="33"/>
                  <a:pt x="168" y="35"/>
                </a:cubicBezTo>
                <a:cubicBezTo>
                  <a:pt x="164" y="39"/>
                  <a:pt x="163" y="46"/>
                  <a:pt x="163" y="50"/>
                </a:cubicBezTo>
                <a:cubicBezTo>
                  <a:pt x="161" y="51"/>
                  <a:pt x="159" y="53"/>
                  <a:pt x="159" y="56"/>
                </a:cubicBezTo>
                <a:cubicBezTo>
                  <a:pt x="159" y="57"/>
                  <a:pt x="157" y="59"/>
                  <a:pt x="156" y="61"/>
                </a:cubicBezTo>
                <a:cubicBezTo>
                  <a:pt x="152" y="65"/>
                  <a:pt x="149" y="69"/>
                  <a:pt x="151" y="72"/>
                </a:cubicBezTo>
                <a:cubicBezTo>
                  <a:pt x="154" y="76"/>
                  <a:pt x="159" y="74"/>
                  <a:pt x="165" y="72"/>
                </a:cubicBezTo>
                <a:cubicBezTo>
                  <a:pt x="174" y="68"/>
                  <a:pt x="178" y="66"/>
                  <a:pt x="180" y="65"/>
                </a:cubicBezTo>
                <a:cubicBezTo>
                  <a:pt x="180" y="65"/>
                  <a:pt x="180" y="65"/>
                  <a:pt x="180" y="65"/>
                </a:cubicBezTo>
                <a:cubicBezTo>
                  <a:pt x="181" y="68"/>
                  <a:pt x="185" y="69"/>
                  <a:pt x="186" y="69"/>
                </a:cubicBezTo>
                <a:cubicBezTo>
                  <a:pt x="186" y="69"/>
                  <a:pt x="186" y="69"/>
                  <a:pt x="187" y="69"/>
                </a:cubicBezTo>
                <a:cubicBezTo>
                  <a:pt x="188" y="70"/>
                  <a:pt x="190" y="72"/>
                  <a:pt x="193" y="72"/>
                </a:cubicBezTo>
                <a:cubicBezTo>
                  <a:pt x="195" y="72"/>
                  <a:pt x="197" y="74"/>
                  <a:pt x="198" y="75"/>
                </a:cubicBezTo>
                <a:cubicBezTo>
                  <a:pt x="199" y="76"/>
                  <a:pt x="199" y="76"/>
                  <a:pt x="199" y="76"/>
                </a:cubicBezTo>
                <a:cubicBezTo>
                  <a:pt x="206" y="76"/>
                  <a:pt x="206" y="76"/>
                  <a:pt x="206" y="76"/>
                </a:cubicBezTo>
                <a:cubicBezTo>
                  <a:pt x="207" y="79"/>
                  <a:pt x="208" y="82"/>
                  <a:pt x="209" y="85"/>
                </a:cubicBezTo>
                <a:cubicBezTo>
                  <a:pt x="208" y="84"/>
                  <a:pt x="207" y="84"/>
                  <a:pt x="206" y="84"/>
                </a:cubicBezTo>
                <a:cubicBezTo>
                  <a:pt x="197" y="79"/>
                  <a:pt x="190" y="76"/>
                  <a:pt x="186" y="76"/>
                </a:cubicBezTo>
                <a:cubicBezTo>
                  <a:pt x="182" y="76"/>
                  <a:pt x="171" y="79"/>
                  <a:pt x="169" y="80"/>
                </a:cubicBezTo>
                <a:cubicBezTo>
                  <a:pt x="168" y="80"/>
                  <a:pt x="168" y="80"/>
                  <a:pt x="168" y="80"/>
                </a:cubicBezTo>
                <a:cubicBezTo>
                  <a:pt x="168" y="81"/>
                  <a:pt x="168" y="81"/>
                  <a:pt x="168" y="81"/>
                </a:cubicBezTo>
                <a:cubicBezTo>
                  <a:pt x="162" y="86"/>
                  <a:pt x="155" y="94"/>
                  <a:pt x="155" y="99"/>
                </a:cubicBezTo>
                <a:cubicBezTo>
                  <a:pt x="155" y="99"/>
                  <a:pt x="155" y="100"/>
                  <a:pt x="155" y="101"/>
                </a:cubicBezTo>
                <a:cubicBezTo>
                  <a:pt x="153" y="106"/>
                  <a:pt x="150" y="117"/>
                  <a:pt x="161" y="125"/>
                </a:cubicBezTo>
                <a:cubicBezTo>
                  <a:pt x="168" y="130"/>
                  <a:pt x="175" y="128"/>
                  <a:pt x="179" y="127"/>
                </a:cubicBezTo>
                <a:cubicBezTo>
                  <a:pt x="180" y="127"/>
                  <a:pt x="181" y="126"/>
                  <a:pt x="182" y="126"/>
                </a:cubicBezTo>
                <a:cubicBezTo>
                  <a:pt x="182" y="126"/>
                  <a:pt x="182" y="126"/>
                  <a:pt x="182" y="127"/>
                </a:cubicBezTo>
                <a:cubicBezTo>
                  <a:pt x="186" y="134"/>
                  <a:pt x="186" y="141"/>
                  <a:pt x="186" y="148"/>
                </a:cubicBezTo>
                <a:cubicBezTo>
                  <a:pt x="186" y="153"/>
                  <a:pt x="185" y="172"/>
                  <a:pt x="184" y="180"/>
                </a:cubicBezTo>
                <a:cubicBezTo>
                  <a:pt x="166" y="200"/>
                  <a:pt x="139" y="212"/>
                  <a:pt x="110" y="212"/>
                </a:cubicBezTo>
                <a:close/>
                <a:moveTo>
                  <a:pt x="191" y="172"/>
                </a:moveTo>
                <a:cubicBezTo>
                  <a:pt x="192" y="165"/>
                  <a:pt x="194" y="153"/>
                  <a:pt x="194" y="148"/>
                </a:cubicBezTo>
                <a:cubicBezTo>
                  <a:pt x="194" y="140"/>
                  <a:pt x="194" y="132"/>
                  <a:pt x="189" y="123"/>
                </a:cubicBezTo>
                <a:cubicBezTo>
                  <a:pt x="186" y="117"/>
                  <a:pt x="180" y="118"/>
                  <a:pt x="177" y="119"/>
                </a:cubicBezTo>
                <a:cubicBezTo>
                  <a:pt x="173" y="120"/>
                  <a:pt x="170" y="121"/>
                  <a:pt x="165" y="118"/>
                </a:cubicBezTo>
                <a:cubicBezTo>
                  <a:pt x="159" y="114"/>
                  <a:pt x="160" y="110"/>
                  <a:pt x="162" y="103"/>
                </a:cubicBezTo>
                <a:cubicBezTo>
                  <a:pt x="163" y="102"/>
                  <a:pt x="163" y="100"/>
                  <a:pt x="163" y="99"/>
                </a:cubicBezTo>
                <a:cubicBezTo>
                  <a:pt x="164" y="97"/>
                  <a:pt x="168" y="92"/>
                  <a:pt x="173" y="87"/>
                </a:cubicBezTo>
                <a:cubicBezTo>
                  <a:pt x="178" y="85"/>
                  <a:pt x="184" y="84"/>
                  <a:pt x="186" y="84"/>
                </a:cubicBezTo>
                <a:cubicBezTo>
                  <a:pt x="189" y="84"/>
                  <a:pt x="197" y="88"/>
                  <a:pt x="203" y="91"/>
                </a:cubicBezTo>
                <a:cubicBezTo>
                  <a:pt x="206" y="93"/>
                  <a:pt x="209" y="93"/>
                  <a:pt x="211" y="94"/>
                </a:cubicBezTo>
                <a:cubicBezTo>
                  <a:pt x="212" y="99"/>
                  <a:pt x="212" y="104"/>
                  <a:pt x="212" y="110"/>
                </a:cubicBezTo>
                <a:cubicBezTo>
                  <a:pt x="212" y="133"/>
                  <a:pt x="204" y="155"/>
                  <a:pt x="191"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8" name="Rectangle 377">
            <a:extLst>
              <a:ext uri="{FF2B5EF4-FFF2-40B4-BE49-F238E27FC236}">
                <a16:creationId xmlns:a16="http://schemas.microsoft.com/office/drawing/2014/main" id="{06C71D55-73B3-8395-1891-C0E341FBC4AB}"/>
              </a:ext>
            </a:extLst>
          </p:cNvPr>
          <p:cNvSpPr/>
          <p:nvPr/>
        </p:nvSpPr>
        <p:spPr>
          <a:xfrm>
            <a:off x="1307146" y="4416190"/>
            <a:ext cx="2458260" cy="329193"/>
          </a:xfrm>
          <a:prstGeom prst="rect">
            <a:avLst/>
          </a:prstGeom>
        </p:spPr>
        <p:txBody>
          <a:bodyPr wrap="square">
            <a:spAutoFit/>
          </a:bodyPr>
          <a:lstStyle/>
          <a:p>
            <a:pPr>
              <a:lnSpc>
                <a:spcPct val="120000"/>
              </a:lnSpc>
            </a:pPr>
            <a:r>
              <a:rPr lang="en-US" sz="1400" b="1" dirty="0">
                <a:solidFill>
                  <a:schemeClr val="bg1"/>
                </a:solidFill>
                <a:latin typeface="Raleway" panose="020B0503030101060003" pitchFamily="34" charset="0"/>
                <a:ea typeface="Open Sans" panose="020B0606030504020204" pitchFamily="34" charset="0"/>
                <a:cs typeface="Open Sans" panose="020B0606030504020204" pitchFamily="34" charset="0"/>
              </a:rPr>
              <a:t>Scope</a:t>
            </a:r>
          </a:p>
        </p:txBody>
      </p:sp>
      <p:sp>
        <p:nvSpPr>
          <p:cNvPr id="379" name="Rectangle 378">
            <a:extLst>
              <a:ext uri="{FF2B5EF4-FFF2-40B4-BE49-F238E27FC236}">
                <a16:creationId xmlns:a16="http://schemas.microsoft.com/office/drawing/2014/main" id="{71A8E776-AE9B-63A2-6E12-CC9A6E9EE27E}"/>
              </a:ext>
            </a:extLst>
          </p:cNvPr>
          <p:cNvSpPr/>
          <p:nvPr/>
        </p:nvSpPr>
        <p:spPr>
          <a:xfrm>
            <a:off x="1307145" y="4889848"/>
            <a:ext cx="4788855"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covers a period of 30 years (1990-2019) and includes data on air quality, mortality rates, and disease burden associated with air pollution from a variety of countries and regions. The focus is on the health impacts and mortality risk associated with exposure to different type of air pollution.</a:t>
            </a:r>
            <a:endParaRPr lang="id-ID" sz="1400" dirty="0">
              <a:solidFill>
                <a:schemeClr val="bg1"/>
              </a:solidFill>
              <a:latin typeface="+mj-lt"/>
              <a:cs typeface="Segoe UI Light" panose="020B0502040204020203" pitchFamily="34" charset="0"/>
            </a:endParaRPr>
          </a:p>
        </p:txBody>
      </p:sp>
      <p:sp>
        <p:nvSpPr>
          <p:cNvPr id="380" name="Freeform 42">
            <a:extLst>
              <a:ext uri="{FF2B5EF4-FFF2-40B4-BE49-F238E27FC236}">
                <a16:creationId xmlns:a16="http://schemas.microsoft.com/office/drawing/2014/main" id="{E7E3FF79-F594-FEE2-83C9-41435F29DACE}"/>
              </a:ext>
            </a:extLst>
          </p:cNvPr>
          <p:cNvSpPr>
            <a:spLocks noEditPoints="1"/>
          </p:cNvSpPr>
          <p:nvPr/>
        </p:nvSpPr>
        <p:spPr bwMode="auto">
          <a:xfrm>
            <a:off x="6710634" y="4374439"/>
            <a:ext cx="499362" cy="499362"/>
          </a:xfrm>
          <a:custGeom>
            <a:avLst/>
            <a:gdLst>
              <a:gd name="T0" fmla="*/ 108 w 216"/>
              <a:gd name="T1" fmla="*/ 0 h 216"/>
              <a:gd name="T2" fmla="*/ 32 w 216"/>
              <a:gd name="T3" fmla="*/ 76 h 216"/>
              <a:gd name="T4" fmla="*/ 58 w 216"/>
              <a:gd name="T5" fmla="*/ 130 h 216"/>
              <a:gd name="T6" fmla="*/ 68 w 216"/>
              <a:gd name="T7" fmla="*/ 153 h 216"/>
              <a:gd name="T8" fmla="*/ 88 w 216"/>
              <a:gd name="T9" fmla="*/ 172 h 216"/>
              <a:gd name="T10" fmla="*/ 128 w 216"/>
              <a:gd name="T11" fmla="*/ 172 h 216"/>
              <a:gd name="T12" fmla="*/ 148 w 216"/>
              <a:gd name="T13" fmla="*/ 153 h 216"/>
              <a:gd name="T14" fmla="*/ 158 w 216"/>
              <a:gd name="T15" fmla="*/ 130 h 216"/>
              <a:gd name="T16" fmla="*/ 184 w 216"/>
              <a:gd name="T17" fmla="*/ 76 h 216"/>
              <a:gd name="T18" fmla="*/ 108 w 216"/>
              <a:gd name="T19" fmla="*/ 0 h 216"/>
              <a:gd name="T20" fmla="*/ 153 w 216"/>
              <a:gd name="T21" fmla="*/ 124 h 216"/>
              <a:gd name="T22" fmla="*/ 140 w 216"/>
              <a:gd name="T23" fmla="*/ 153 h 216"/>
              <a:gd name="T24" fmla="*/ 128 w 216"/>
              <a:gd name="T25" fmla="*/ 164 h 216"/>
              <a:gd name="T26" fmla="*/ 88 w 216"/>
              <a:gd name="T27" fmla="*/ 164 h 216"/>
              <a:gd name="T28" fmla="*/ 76 w 216"/>
              <a:gd name="T29" fmla="*/ 153 h 216"/>
              <a:gd name="T30" fmla="*/ 63 w 216"/>
              <a:gd name="T31" fmla="*/ 124 h 216"/>
              <a:gd name="T32" fmla="*/ 40 w 216"/>
              <a:gd name="T33" fmla="*/ 76 h 216"/>
              <a:gd name="T34" fmla="*/ 108 w 216"/>
              <a:gd name="T35" fmla="*/ 8 h 216"/>
              <a:gd name="T36" fmla="*/ 176 w 216"/>
              <a:gd name="T37" fmla="*/ 76 h 216"/>
              <a:gd name="T38" fmla="*/ 153 w 216"/>
              <a:gd name="T39" fmla="*/ 124 h 216"/>
              <a:gd name="T40" fmla="*/ 68 w 216"/>
              <a:gd name="T41" fmla="*/ 204 h 216"/>
              <a:gd name="T42" fmla="*/ 148 w 216"/>
              <a:gd name="T43" fmla="*/ 204 h 216"/>
              <a:gd name="T44" fmla="*/ 148 w 216"/>
              <a:gd name="T45" fmla="*/ 176 h 216"/>
              <a:gd name="T46" fmla="*/ 68 w 216"/>
              <a:gd name="T47" fmla="*/ 176 h 216"/>
              <a:gd name="T48" fmla="*/ 68 w 216"/>
              <a:gd name="T49" fmla="*/ 204 h 216"/>
              <a:gd name="T50" fmla="*/ 76 w 216"/>
              <a:gd name="T51" fmla="*/ 184 h 216"/>
              <a:gd name="T52" fmla="*/ 140 w 216"/>
              <a:gd name="T53" fmla="*/ 184 h 216"/>
              <a:gd name="T54" fmla="*/ 140 w 216"/>
              <a:gd name="T55" fmla="*/ 196 h 216"/>
              <a:gd name="T56" fmla="*/ 76 w 216"/>
              <a:gd name="T57" fmla="*/ 196 h 216"/>
              <a:gd name="T58" fmla="*/ 76 w 216"/>
              <a:gd name="T59" fmla="*/ 184 h 216"/>
              <a:gd name="T60" fmla="*/ 76 w 216"/>
              <a:gd name="T61" fmla="*/ 216 h 216"/>
              <a:gd name="T62" fmla="*/ 140 w 216"/>
              <a:gd name="T63" fmla="*/ 216 h 216"/>
              <a:gd name="T64" fmla="*/ 140 w 216"/>
              <a:gd name="T65" fmla="*/ 208 h 216"/>
              <a:gd name="T66" fmla="*/ 76 w 216"/>
              <a:gd name="T67" fmla="*/ 208 h 216"/>
              <a:gd name="T68" fmla="*/ 76 w 216"/>
              <a:gd name="T69" fmla="*/ 216 h 216"/>
              <a:gd name="T70" fmla="*/ 0 w 216"/>
              <a:gd name="T71" fmla="*/ 72 h 216"/>
              <a:gd name="T72" fmla="*/ 20 w 216"/>
              <a:gd name="T73" fmla="*/ 72 h 216"/>
              <a:gd name="T74" fmla="*/ 20 w 216"/>
              <a:gd name="T75" fmla="*/ 64 h 216"/>
              <a:gd name="T76" fmla="*/ 0 w 216"/>
              <a:gd name="T77" fmla="*/ 64 h 216"/>
              <a:gd name="T78" fmla="*/ 0 w 216"/>
              <a:gd name="T79" fmla="*/ 72 h 216"/>
              <a:gd name="T80" fmla="*/ 174 w 216"/>
              <a:gd name="T81" fmla="*/ 14 h 216"/>
              <a:gd name="T82" fmla="*/ 179 w 216"/>
              <a:gd name="T83" fmla="*/ 20 h 216"/>
              <a:gd name="T84" fmla="*/ 194 w 216"/>
              <a:gd name="T85" fmla="*/ 6 h 216"/>
              <a:gd name="T86" fmla="*/ 189 w 216"/>
              <a:gd name="T87" fmla="*/ 0 h 216"/>
              <a:gd name="T88" fmla="*/ 174 w 216"/>
              <a:gd name="T89" fmla="*/ 14 h 216"/>
              <a:gd name="T90" fmla="*/ 42 w 216"/>
              <a:gd name="T91" fmla="*/ 14 h 216"/>
              <a:gd name="T92" fmla="*/ 27 w 216"/>
              <a:gd name="T93" fmla="*/ 0 h 216"/>
              <a:gd name="T94" fmla="*/ 22 w 216"/>
              <a:gd name="T95" fmla="*/ 6 h 216"/>
              <a:gd name="T96" fmla="*/ 37 w 216"/>
              <a:gd name="T97" fmla="*/ 20 h 216"/>
              <a:gd name="T98" fmla="*/ 42 w 216"/>
              <a:gd name="T99" fmla="*/ 14 h 216"/>
              <a:gd name="T100" fmla="*/ 196 w 216"/>
              <a:gd name="T101" fmla="*/ 64 h 216"/>
              <a:gd name="T102" fmla="*/ 196 w 216"/>
              <a:gd name="T103" fmla="*/ 72 h 216"/>
              <a:gd name="T104" fmla="*/ 216 w 216"/>
              <a:gd name="T105" fmla="*/ 72 h 216"/>
              <a:gd name="T106" fmla="*/ 216 w 216"/>
              <a:gd name="T107" fmla="*/ 64 h 216"/>
              <a:gd name="T108" fmla="*/ 196 w 216"/>
              <a:gd name="T109" fmla="*/ 64 h 216"/>
              <a:gd name="T110" fmla="*/ 52 w 216"/>
              <a:gd name="T111" fmla="*/ 72 h 216"/>
              <a:gd name="T112" fmla="*/ 60 w 216"/>
              <a:gd name="T113" fmla="*/ 72 h 216"/>
              <a:gd name="T114" fmla="*/ 100 w 216"/>
              <a:gd name="T115" fmla="*/ 32 h 216"/>
              <a:gd name="T116" fmla="*/ 100 w 216"/>
              <a:gd name="T117" fmla="*/ 24 h 216"/>
              <a:gd name="T118" fmla="*/ 52 w 216"/>
              <a:gd name="T11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216">
                <a:moveTo>
                  <a:pt x="108" y="0"/>
                </a:moveTo>
                <a:cubicBezTo>
                  <a:pt x="66" y="0"/>
                  <a:pt x="32" y="34"/>
                  <a:pt x="32" y="76"/>
                </a:cubicBezTo>
                <a:cubicBezTo>
                  <a:pt x="32" y="104"/>
                  <a:pt x="57" y="129"/>
                  <a:pt x="58" y="130"/>
                </a:cubicBezTo>
                <a:cubicBezTo>
                  <a:pt x="63" y="135"/>
                  <a:pt x="68" y="146"/>
                  <a:pt x="68" y="153"/>
                </a:cubicBezTo>
                <a:cubicBezTo>
                  <a:pt x="68" y="164"/>
                  <a:pt x="77" y="172"/>
                  <a:pt x="88" y="172"/>
                </a:cubicBezTo>
                <a:cubicBezTo>
                  <a:pt x="128" y="172"/>
                  <a:pt x="128" y="172"/>
                  <a:pt x="128" y="172"/>
                </a:cubicBezTo>
                <a:cubicBezTo>
                  <a:pt x="139" y="172"/>
                  <a:pt x="148" y="164"/>
                  <a:pt x="148" y="153"/>
                </a:cubicBezTo>
                <a:cubicBezTo>
                  <a:pt x="148" y="146"/>
                  <a:pt x="153" y="135"/>
                  <a:pt x="158" y="130"/>
                </a:cubicBezTo>
                <a:cubicBezTo>
                  <a:pt x="159" y="129"/>
                  <a:pt x="184" y="104"/>
                  <a:pt x="184" y="76"/>
                </a:cubicBezTo>
                <a:cubicBezTo>
                  <a:pt x="184" y="34"/>
                  <a:pt x="150" y="0"/>
                  <a:pt x="108" y="0"/>
                </a:cubicBezTo>
                <a:close/>
                <a:moveTo>
                  <a:pt x="153" y="124"/>
                </a:moveTo>
                <a:cubicBezTo>
                  <a:pt x="146" y="131"/>
                  <a:pt x="140" y="144"/>
                  <a:pt x="140" y="153"/>
                </a:cubicBezTo>
                <a:cubicBezTo>
                  <a:pt x="140" y="159"/>
                  <a:pt x="135" y="164"/>
                  <a:pt x="128" y="164"/>
                </a:cubicBezTo>
                <a:cubicBezTo>
                  <a:pt x="88" y="164"/>
                  <a:pt x="88" y="164"/>
                  <a:pt x="88" y="164"/>
                </a:cubicBezTo>
                <a:cubicBezTo>
                  <a:pt x="81" y="164"/>
                  <a:pt x="76" y="159"/>
                  <a:pt x="76" y="153"/>
                </a:cubicBezTo>
                <a:cubicBezTo>
                  <a:pt x="76" y="144"/>
                  <a:pt x="71" y="131"/>
                  <a:pt x="63" y="124"/>
                </a:cubicBezTo>
                <a:cubicBezTo>
                  <a:pt x="63" y="124"/>
                  <a:pt x="40" y="101"/>
                  <a:pt x="40" y="76"/>
                </a:cubicBezTo>
                <a:cubicBezTo>
                  <a:pt x="40" y="39"/>
                  <a:pt x="71" y="8"/>
                  <a:pt x="108" y="8"/>
                </a:cubicBezTo>
                <a:cubicBezTo>
                  <a:pt x="146" y="8"/>
                  <a:pt x="176" y="39"/>
                  <a:pt x="176" y="76"/>
                </a:cubicBezTo>
                <a:cubicBezTo>
                  <a:pt x="176" y="101"/>
                  <a:pt x="153" y="124"/>
                  <a:pt x="153" y="124"/>
                </a:cubicBezTo>
                <a:close/>
                <a:moveTo>
                  <a:pt x="68" y="204"/>
                </a:moveTo>
                <a:cubicBezTo>
                  <a:pt x="148" y="204"/>
                  <a:pt x="148" y="204"/>
                  <a:pt x="148" y="204"/>
                </a:cubicBezTo>
                <a:cubicBezTo>
                  <a:pt x="148" y="176"/>
                  <a:pt x="148" y="176"/>
                  <a:pt x="148" y="176"/>
                </a:cubicBezTo>
                <a:cubicBezTo>
                  <a:pt x="68" y="176"/>
                  <a:pt x="68" y="176"/>
                  <a:pt x="68" y="176"/>
                </a:cubicBezTo>
                <a:lnTo>
                  <a:pt x="68" y="204"/>
                </a:lnTo>
                <a:close/>
                <a:moveTo>
                  <a:pt x="76" y="184"/>
                </a:moveTo>
                <a:cubicBezTo>
                  <a:pt x="140" y="184"/>
                  <a:pt x="140" y="184"/>
                  <a:pt x="140" y="184"/>
                </a:cubicBezTo>
                <a:cubicBezTo>
                  <a:pt x="140" y="196"/>
                  <a:pt x="140" y="196"/>
                  <a:pt x="140" y="196"/>
                </a:cubicBezTo>
                <a:cubicBezTo>
                  <a:pt x="76" y="196"/>
                  <a:pt x="76" y="196"/>
                  <a:pt x="76" y="196"/>
                </a:cubicBezTo>
                <a:lnTo>
                  <a:pt x="76" y="184"/>
                </a:lnTo>
                <a:close/>
                <a:moveTo>
                  <a:pt x="76" y="216"/>
                </a:moveTo>
                <a:cubicBezTo>
                  <a:pt x="140" y="216"/>
                  <a:pt x="140" y="216"/>
                  <a:pt x="140" y="216"/>
                </a:cubicBezTo>
                <a:cubicBezTo>
                  <a:pt x="140" y="208"/>
                  <a:pt x="140" y="208"/>
                  <a:pt x="140" y="208"/>
                </a:cubicBezTo>
                <a:cubicBezTo>
                  <a:pt x="76" y="208"/>
                  <a:pt x="76" y="208"/>
                  <a:pt x="76" y="208"/>
                </a:cubicBezTo>
                <a:lnTo>
                  <a:pt x="76" y="216"/>
                </a:lnTo>
                <a:close/>
                <a:moveTo>
                  <a:pt x="0" y="72"/>
                </a:moveTo>
                <a:cubicBezTo>
                  <a:pt x="20" y="72"/>
                  <a:pt x="20" y="72"/>
                  <a:pt x="20" y="72"/>
                </a:cubicBezTo>
                <a:cubicBezTo>
                  <a:pt x="20" y="64"/>
                  <a:pt x="20" y="64"/>
                  <a:pt x="20" y="64"/>
                </a:cubicBezTo>
                <a:cubicBezTo>
                  <a:pt x="0" y="64"/>
                  <a:pt x="0" y="64"/>
                  <a:pt x="0" y="64"/>
                </a:cubicBezTo>
                <a:lnTo>
                  <a:pt x="0" y="72"/>
                </a:lnTo>
                <a:close/>
                <a:moveTo>
                  <a:pt x="174" y="14"/>
                </a:moveTo>
                <a:cubicBezTo>
                  <a:pt x="179" y="20"/>
                  <a:pt x="179" y="20"/>
                  <a:pt x="179" y="20"/>
                </a:cubicBezTo>
                <a:cubicBezTo>
                  <a:pt x="194" y="6"/>
                  <a:pt x="194" y="6"/>
                  <a:pt x="194" y="6"/>
                </a:cubicBezTo>
                <a:cubicBezTo>
                  <a:pt x="189" y="0"/>
                  <a:pt x="189" y="0"/>
                  <a:pt x="189" y="0"/>
                </a:cubicBezTo>
                <a:lnTo>
                  <a:pt x="174" y="14"/>
                </a:lnTo>
                <a:close/>
                <a:moveTo>
                  <a:pt x="42" y="14"/>
                </a:moveTo>
                <a:cubicBezTo>
                  <a:pt x="27" y="0"/>
                  <a:pt x="27" y="0"/>
                  <a:pt x="27" y="0"/>
                </a:cubicBezTo>
                <a:cubicBezTo>
                  <a:pt x="22" y="6"/>
                  <a:pt x="22" y="6"/>
                  <a:pt x="22" y="6"/>
                </a:cubicBezTo>
                <a:cubicBezTo>
                  <a:pt x="37" y="20"/>
                  <a:pt x="37" y="20"/>
                  <a:pt x="37" y="20"/>
                </a:cubicBezTo>
                <a:lnTo>
                  <a:pt x="42" y="14"/>
                </a:lnTo>
                <a:close/>
                <a:moveTo>
                  <a:pt x="196" y="64"/>
                </a:moveTo>
                <a:cubicBezTo>
                  <a:pt x="196" y="72"/>
                  <a:pt x="196" y="72"/>
                  <a:pt x="196" y="72"/>
                </a:cubicBezTo>
                <a:cubicBezTo>
                  <a:pt x="216" y="72"/>
                  <a:pt x="216" y="72"/>
                  <a:pt x="216" y="72"/>
                </a:cubicBezTo>
                <a:cubicBezTo>
                  <a:pt x="216" y="64"/>
                  <a:pt x="216" y="64"/>
                  <a:pt x="216" y="64"/>
                </a:cubicBezTo>
                <a:lnTo>
                  <a:pt x="196" y="64"/>
                </a:lnTo>
                <a:close/>
                <a:moveTo>
                  <a:pt x="52" y="72"/>
                </a:moveTo>
                <a:cubicBezTo>
                  <a:pt x="60" y="72"/>
                  <a:pt x="60" y="72"/>
                  <a:pt x="60" y="72"/>
                </a:cubicBezTo>
                <a:cubicBezTo>
                  <a:pt x="60" y="50"/>
                  <a:pt x="78" y="32"/>
                  <a:pt x="100" y="32"/>
                </a:cubicBezTo>
                <a:cubicBezTo>
                  <a:pt x="100" y="24"/>
                  <a:pt x="100" y="24"/>
                  <a:pt x="100" y="24"/>
                </a:cubicBezTo>
                <a:cubicBezTo>
                  <a:pt x="74" y="24"/>
                  <a:pt x="52" y="46"/>
                  <a:pt x="52"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81" name="Rectangle 380">
            <a:extLst>
              <a:ext uri="{FF2B5EF4-FFF2-40B4-BE49-F238E27FC236}">
                <a16:creationId xmlns:a16="http://schemas.microsoft.com/office/drawing/2014/main" id="{E42DBB0E-AF08-6DEC-5607-2707BCEC8279}"/>
              </a:ext>
            </a:extLst>
          </p:cNvPr>
          <p:cNvSpPr/>
          <p:nvPr/>
        </p:nvSpPr>
        <p:spPr>
          <a:xfrm>
            <a:off x="7409960" y="4416124"/>
            <a:ext cx="2458260" cy="329193"/>
          </a:xfrm>
          <a:prstGeom prst="rect">
            <a:avLst/>
          </a:prstGeom>
        </p:spPr>
        <p:txBody>
          <a:bodyPr wrap="square">
            <a:spAutoFit/>
          </a:bodyPr>
          <a:lstStyle/>
          <a:p>
            <a:pPr>
              <a:lnSpc>
                <a:spcPct val="120000"/>
              </a:lnSpc>
            </a:pPr>
            <a:r>
              <a:rPr lang="en-US" sz="1400" b="1" dirty="0">
                <a:solidFill>
                  <a:schemeClr val="bg1"/>
                </a:solidFill>
                <a:latin typeface="Raleway" panose="020B0503030101060003" pitchFamily="34" charset="0"/>
                <a:ea typeface="Open Sans" panose="020B0606030504020204" pitchFamily="34" charset="0"/>
                <a:cs typeface="Open Sans" panose="020B0606030504020204" pitchFamily="34" charset="0"/>
              </a:rPr>
              <a:t>Limitations</a:t>
            </a:r>
          </a:p>
        </p:txBody>
      </p:sp>
      <p:sp>
        <p:nvSpPr>
          <p:cNvPr id="382" name="Rectangle 381">
            <a:extLst>
              <a:ext uri="{FF2B5EF4-FFF2-40B4-BE49-F238E27FC236}">
                <a16:creationId xmlns:a16="http://schemas.microsoft.com/office/drawing/2014/main" id="{F290ACC9-A89C-7E43-9B06-8C98AF0B2689}"/>
              </a:ext>
            </a:extLst>
          </p:cNvPr>
          <p:cNvSpPr/>
          <p:nvPr/>
        </p:nvSpPr>
        <p:spPr>
          <a:xfrm>
            <a:off x="7400141" y="4867863"/>
            <a:ext cx="4313349" cy="1367747"/>
          </a:xfrm>
          <a:prstGeom prst="rect">
            <a:avLst/>
          </a:prstGeom>
        </p:spPr>
        <p:txBody>
          <a:bodyPr wrap="square">
            <a:spAutoFit/>
          </a:bodyPr>
          <a:lstStyle/>
          <a:p>
            <a:pPr algn="just">
              <a:lnSpc>
                <a:spcPct val="120000"/>
              </a:lnSpc>
            </a:pPr>
            <a:r>
              <a:rPr lang="en-US" sz="1400" dirty="0">
                <a:solidFill>
                  <a:schemeClr val="bg1"/>
                </a:solidFill>
                <a:latin typeface="+mj-lt"/>
                <a:cs typeface="Segoe UI Light" panose="020B0502040204020203" pitchFamily="34" charset="0"/>
              </a:rPr>
              <a:t>The study is limited by the availability and quality of data, which may vary by country and over time. In addition, the study focuses on selected types of air pollution and does not cover all possible sources of air pollution, such as industrial emissions or transportation-related pollution.</a:t>
            </a:r>
            <a:endParaRPr lang="id-ID" sz="1400" dirty="0">
              <a:solidFill>
                <a:schemeClr val="bg1"/>
              </a:solidFill>
              <a:latin typeface="+mj-lt"/>
              <a:cs typeface="Segoe UI Light" panose="020B0502040204020203" pitchFamily="34" charset="0"/>
            </a:endParaRPr>
          </a:p>
        </p:txBody>
      </p:sp>
    </p:spTree>
    <p:extLst>
      <p:ext uri="{BB962C8B-B14F-4D97-AF65-F5344CB8AC3E}">
        <p14:creationId xmlns:p14="http://schemas.microsoft.com/office/powerpoint/2010/main" val="32542148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F8270D1-A0F8-C67C-87AA-1C1C923484BF}"/>
              </a:ext>
            </a:extLst>
          </p:cNvPr>
          <p:cNvGrpSpPr/>
          <p:nvPr/>
        </p:nvGrpSpPr>
        <p:grpSpPr>
          <a:xfrm>
            <a:off x="-1236" y="0"/>
            <a:ext cx="3654146" cy="6858000"/>
            <a:chOff x="3079966" y="34374"/>
            <a:chExt cx="3654146" cy="6858000"/>
          </a:xfrm>
        </p:grpSpPr>
        <p:sp>
          <p:nvSpPr>
            <p:cNvPr id="85" name="Rectangle 84">
              <a:extLst>
                <a:ext uri="{FF2B5EF4-FFF2-40B4-BE49-F238E27FC236}">
                  <a16:creationId xmlns:a16="http://schemas.microsoft.com/office/drawing/2014/main" id="{B69CAC23-E7D5-64B8-010A-A80DA5E0CD49}"/>
                </a:ext>
              </a:extLst>
            </p:cNvPr>
            <p:cNvSpPr/>
            <p:nvPr/>
          </p:nvSpPr>
          <p:spPr>
            <a:xfrm>
              <a:off x="3079966" y="34374"/>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ectangle 86">
              <a:extLst>
                <a:ext uri="{FF2B5EF4-FFF2-40B4-BE49-F238E27FC236}">
                  <a16:creationId xmlns:a16="http://schemas.microsoft.com/office/drawing/2014/main" id="{BBAB7FF7-9D19-E287-B05E-6D8B9A5F16AF}"/>
                </a:ext>
              </a:extLst>
            </p:cNvPr>
            <p:cNvSpPr/>
            <p:nvPr/>
          </p:nvSpPr>
          <p:spPr>
            <a:xfrm>
              <a:off x="3191045" y="2193164"/>
              <a:ext cx="3336741" cy="2833724"/>
            </a:xfrm>
            <a:prstGeom prst="rect">
              <a:avLst/>
            </a:prstGeom>
          </p:spPr>
          <p:txBody>
            <a:bodyPr wrap="square">
              <a:spAutoFit/>
            </a:bodyPr>
            <a:lstStyle/>
            <a:p>
              <a:pPr algn="just">
                <a:lnSpc>
                  <a:spcPct val="150000"/>
                </a:lnSpc>
              </a:pPr>
              <a:r>
                <a:rPr lang="en-US" sz="1200" dirty="0">
                  <a:solidFill>
                    <a:schemeClr val="bg1"/>
                  </a:solidFill>
                  <a:latin typeface="+mj-lt"/>
                  <a:cs typeface="Segoe UI Light" panose="020B0502040204020203" pitchFamily="34" charset="0"/>
                </a:rPr>
                <a:t>The study will examine the relationship between exposure to air pollution and mortality rates and disease burden. This will involve analyzing air quality data from different countries and regions, as well as mortality rate and disease burden data related to air pollution. We will use statistical analysis and modeling techniques to identify patterns and relationships between exposure to different types of air pollution and health outcomes.</a:t>
              </a:r>
            </a:p>
          </p:txBody>
        </p:sp>
        <p:sp>
          <p:nvSpPr>
            <p:cNvPr id="88" name="Title 11">
              <a:extLst>
                <a:ext uri="{FF2B5EF4-FFF2-40B4-BE49-F238E27FC236}">
                  <a16:creationId xmlns:a16="http://schemas.microsoft.com/office/drawing/2014/main" id="{D5DA43A4-5A3D-A9DC-1631-15D2451E6740}"/>
                </a:ext>
              </a:extLst>
            </p:cNvPr>
            <p:cNvSpPr txBox="1">
              <a:spLocks/>
            </p:cNvSpPr>
            <p:nvPr/>
          </p:nvSpPr>
          <p:spPr>
            <a:xfrm>
              <a:off x="3111191" y="352554"/>
              <a:ext cx="3622921" cy="184060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Research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rPr>
                <a:t>Overview</a:t>
              </a:r>
            </a:p>
          </p:txBody>
        </p:sp>
      </p:grpSp>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grpSp>
        <p:nvGrpSpPr>
          <p:cNvPr id="11" name="Group 10">
            <a:extLst>
              <a:ext uri="{FF2B5EF4-FFF2-40B4-BE49-F238E27FC236}">
                <a16:creationId xmlns:a16="http://schemas.microsoft.com/office/drawing/2014/main" id="{EA40F398-4308-10E0-A193-C64194C2A18D}"/>
              </a:ext>
            </a:extLst>
          </p:cNvPr>
          <p:cNvGrpSpPr/>
          <p:nvPr/>
        </p:nvGrpSpPr>
        <p:grpSpPr>
          <a:xfrm>
            <a:off x="3871873" y="318180"/>
            <a:ext cx="2489827" cy="6008330"/>
            <a:chOff x="690144" y="402332"/>
            <a:chExt cx="2489827" cy="6008330"/>
          </a:xfrm>
        </p:grpSpPr>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90144" y="421689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21711" y="2568650"/>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6565"/>
              <a:chOff x="702344" y="1253962"/>
              <a:chExt cx="2458260" cy="416565"/>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820945" y="1631307"/>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90488" y="3429000"/>
              <a:ext cx="2458260" cy="692849"/>
              <a:chOff x="702688" y="4643654"/>
              <a:chExt cx="2458260" cy="692849"/>
            </a:xfrm>
          </p:grpSpPr>
          <p:sp>
            <p:nvSpPr>
              <p:cNvPr id="91" name="Rectangle 90">
                <a:extLst>
                  <a:ext uri="{FF2B5EF4-FFF2-40B4-BE49-F238E27FC236}">
                    <a16:creationId xmlns:a16="http://schemas.microsoft.com/office/drawing/2014/main" id="{F13F1092-8F0D-EB10-ADB2-D2E9AF51DBCB}"/>
                  </a:ext>
                </a:extLst>
              </p:cNvPr>
              <p:cNvSpPr/>
              <p:nvPr/>
            </p:nvSpPr>
            <p:spPr>
              <a:xfrm>
                <a:off x="702688" y="4643654"/>
                <a:ext cx="2458260" cy="591124"/>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6" name="Rectangle 95">
                <a:extLst>
                  <a:ext uri="{FF2B5EF4-FFF2-40B4-BE49-F238E27FC236}">
                    <a16:creationId xmlns:a16="http://schemas.microsoft.com/office/drawing/2014/main" id="{A584A587-6D66-0658-B4E8-1166B1769E09}"/>
                  </a:ext>
                </a:extLst>
              </p:cNvPr>
              <p:cNvSpPr/>
              <p:nvPr/>
            </p:nvSpPr>
            <p:spPr>
              <a:xfrm>
                <a:off x="820945" y="5297283"/>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21711" y="1733177"/>
              <a:ext cx="2458260" cy="737629"/>
              <a:chOff x="702344" y="2739663"/>
              <a:chExt cx="2458260" cy="737629"/>
            </a:xfrm>
          </p:grpSpPr>
          <p:sp>
            <p:nvSpPr>
              <p:cNvPr id="93" name="Rectangle 92">
                <a:extLst>
                  <a:ext uri="{FF2B5EF4-FFF2-40B4-BE49-F238E27FC236}">
                    <a16:creationId xmlns:a16="http://schemas.microsoft.com/office/drawing/2014/main" id="{2A2C5C95-E700-C13D-CEA2-1BBE3A50B6D0}"/>
                  </a:ext>
                </a:extLst>
              </p:cNvPr>
              <p:cNvSpPr/>
              <p:nvPr/>
            </p:nvSpPr>
            <p:spPr>
              <a:xfrm>
                <a:off x="702344" y="2739663"/>
                <a:ext cx="2458260" cy="591124"/>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7" name="Rectangle 96">
                <a:extLst>
                  <a:ext uri="{FF2B5EF4-FFF2-40B4-BE49-F238E27FC236}">
                    <a16:creationId xmlns:a16="http://schemas.microsoft.com/office/drawing/2014/main" id="{E1477B4A-F2D9-0967-705C-0B5C766B41C3}"/>
                  </a:ext>
                </a:extLst>
              </p:cNvPr>
              <p:cNvSpPr/>
              <p:nvPr/>
            </p:nvSpPr>
            <p:spPr>
              <a:xfrm>
                <a:off x="820945" y="3438072"/>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5" name="Rectangle 4">
              <a:extLst>
                <a:ext uri="{FF2B5EF4-FFF2-40B4-BE49-F238E27FC236}">
                  <a16:creationId xmlns:a16="http://schemas.microsoft.com/office/drawing/2014/main" id="{8EAE7F71-14FB-2395-426D-3EF3C49EA0DD}"/>
                </a:ext>
              </a:extLst>
            </p:cNvPr>
            <p:cNvSpPr/>
            <p:nvPr/>
          </p:nvSpPr>
          <p:spPr>
            <a:xfrm>
              <a:off x="690144" y="5776642"/>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grpSp>
          <p:nvGrpSpPr>
            <p:cNvPr id="6" name="Group 5">
              <a:extLst>
                <a:ext uri="{FF2B5EF4-FFF2-40B4-BE49-F238E27FC236}">
                  <a16:creationId xmlns:a16="http://schemas.microsoft.com/office/drawing/2014/main" id="{27DF75E1-88E2-8223-C055-068010163E5B}"/>
                </a:ext>
              </a:extLst>
            </p:cNvPr>
            <p:cNvGrpSpPr/>
            <p:nvPr/>
          </p:nvGrpSpPr>
          <p:grpSpPr>
            <a:xfrm>
              <a:off x="690144" y="4995045"/>
              <a:ext cx="2458260" cy="692849"/>
              <a:chOff x="702344" y="4643654"/>
              <a:chExt cx="2458260" cy="692849"/>
            </a:xfrm>
          </p:grpSpPr>
          <p:sp>
            <p:nvSpPr>
              <p:cNvPr id="7" name="Rectangle 6">
                <a:extLst>
                  <a:ext uri="{FF2B5EF4-FFF2-40B4-BE49-F238E27FC236}">
                    <a16:creationId xmlns:a16="http://schemas.microsoft.com/office/drawing/2014/main" id="{D85BBFAE-E694-04B1-5857-DFDE76F36452}"/>
                  </a:ext>
                </a:extLst>
              </p:cNvPr>
              <p:cNvSpPr/>
              <p:nvPr/>
            </p:nvSpPr>
            <p:spPr>
              <a:xfrm>
                <a:off x="702344" y="4643654"/>
                <a:ext cx="2458260" cy="591124"/>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sp>
            <p:nvSpPr>
              <p:cNvPr id="9" name="Rectangle 8">
                <a:extLst>
                  <a:ext uri="{FF2B5EF4-FFF2-40B4-BE49-F238E27FC236}">
                    <a16:creationId xmlns:a16="http://schemas.microsoft.com/office/drawing/2014/main" id="{4D8644C3-4E2C-850A-EFA7-830D8A81D3EC}"/>
                  </a:ext>
                </a:extLst>
              </p:cNvPr>
              <p:cNvSpPr/>
              <p:nvPr/>
            </p:nvSpPr>
            <p:spPr>
              <a:xfrm>
                <a:off x="820945" y="5297283"/>
                <a:ext cx="914400"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310682" y="5612260"/>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Tree>
    <p:extLst>
      <p:ext uri="{BB962C8B-B14F-4D97-AF65-F5344CB8AC3E}">
        <p14:creationId xmlns:p14="http://schemas.microsoft.com/office/powerpoint/2010/main" val="28737315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00FB46-534E-7AF9-DD55-B6A55B5A9CDE}"/>
              </a:ext>
            </a:extLst>
          </p:cNvPr>
          <p:cNvGrpSpPr/>
          <p:nvPr/>
        </p:nvGrpSpPr>
        <p:grpSpPr>
          <a:xfrm>
            <a:off x="2835986" y="713718"/>
            <a:ext cx="5631739" cy="5563257"/>
            <a:chOff x="588086" y="1180444"/>
            <a:chExt cx="4803775" cy="4808538"/>
          </a:xfrm>
        </p:grpSpPr>
        <p:sp>
          <p:nvSpPr>
            <p:cNvPr id="67" name="Oval 66">
              <a:extLst>
                <a:ext uri="{FF2B5EF4-FFF2-40B4-BE49-F238E27FC236}">
                  <a16:creationId xmlns:a16="http://schemas.microsoft.com/office/drawing/2014/main" id="{4E4B6C74-DBD1-D944-351C-41CBA981A350}"/>
                </a:ext>
              </a:extLst>
            </p:cNvPr>
            <p:cNvSpPr/>
            <p:nvPr/>
          </p:nvSpPr>
          <p:spPr>
            <a:xfrm>
              <a:off x="795927" y="1394304"/>
              <a:ext cx="4356566" cy="4356566"/>
            </a:xfrm>
            <a:prstGeom prst="ellipse">
              <a:avLst/>
            </a:prstGeom>
            <a:gradFill flip="none" rotWithShape="1">
              <a:gsLst>
                <a:gs pos="100000">
                  <a:schemeClr val="accent2"/>
                </a:gs>
                <a:gs pos="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reeform 447">
              <a:extLst>
                <a:ext uri="{FF2B5EF4-FFF2-40B4-BE49-F238E27FC236}">
                  <a16:creationId xmlns:a16="http://schemas.microsoft.com/office/drawing/2014/main" id="{06B8B087-4330-A699-8091-5077D05F003D}"/>
                </a:ext>
              </a:extLst>
            </p:cNvPr>
            <p:cNvSpPr>
              <a:spLocks/>
            </p:cNvSpPr>
            <p:nvPr/>
          </p:nvSpPr>
          <p:spPr bwMode="auto">
            <a:xfrm>
              <a:off x="3523374" y="1264582"/>
              <a:ext cx="1868487" cy="3067050"/>
            </a:xfrm>
            <a:custGeom>
              <a:avLst/>
              <a:gdLst>
                <a:gd name="T0" fmla="*/ 1845654 w 491"/>
                <a:gd name="T1" fmla="*/ 2369820 h 805"/>
                <a:gd name="T2" fmla="*/ 0 w 491"/>
                <a:gd name="T3" fmla="*/ 0 h 805"/>
                <a:gd name="T4" fmla="*/ 372936 w 491"/>
                <a:gd name="T5" fmla="*/ 487680 h 805"/>
                <a:gd name="T6" fmla="*/ 468073 w 491"/>
                <a:gd name="T7" fmla="*/ 1817370 h 805"/>
                <a:gd name="T8" fmla="*/ 407186 w 491"/>
                <a:gd name="T9" fmla="*/ 2590800 h 805"/>
                <a:gd name="T10" fmla="*/ 1103587 w 491"/>
                <a:gd name="T11" fmla="*/ 3067050 h 805"/>
                <a:gd name="T12" fmla="*/ 1845654 w 491"/>
                <a:gd name="T13" fmla="*/ 236982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485" y="622"/>
                  </a:moveTo>
                  <a:cubicBezTo>
                    <a:pt x="491" y="325"/>
                    <a:pt x="281" y="66"/>
                    <a:pt x="0" y="0"/>
                  </a:cubicBezTo>
                  <a:cubicBezTo>
                    <a:pt x="43" y="25"/>
                    <a:pt x="75" y="74"/>
                    <a:pt x="98" y="128"/>
                  </a:cubicBezTo>
                  <a:cubicBezTo>
                    <a:pt x="146" y="238"/>
                    <a:pt x="154" y="361"/>
                    <a:pt x="123" y="477"/>
                  </a:cubicBezTo>
                  <a:cubicBezTo>
                    <a:pt x="105" y="547"/>
                    <a:pt x="89" y="633"/>
                    <a:pt x="107" y="680"/>
                  </a:cubicBezTo>
                  <a:cubicBezTo>
                    <a:pt x="136" y="754"/>
                    <a:pt x="210" y="805"/>
                    <a:pt x="290" y="805"/>
                  </a:cubicBezTo>
                  <a:cubicBezTo>
                    <a:pt x="394" y="805"/>
                    <a:pt x="479" y="724"/>
                    <a:pt x="485" y="622"/>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4" name="Oval 451">
              <a:extLst>
                <a:ext uri="{FF2B5EF4-FFF2-40B4-BE49-F238E27FC236}">
                  <a16:creationId xmlns:a16="http://schemas.microsoft.com/office/drawing/2014/main" id="{6DFE396E-7604-C68F-1DFE-CBB4ED9A93F2}"/>
                </a:ext>
              </a:extLst>
            </p:cNvPr>
            <p:cNvSpPr>
              <a:spLocks noChangeArrowheads="1"/>
            </p:cNvSpPr>
            <p:nvPr/>
          </p:nvSpPr>
          <p:spPr bwMode="auto">
            <a:xfrm>
              <a:off x="4101223"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6" name="Freeform 448">
              <a:extLst>
                <a:ext uri="{FF2B5EF4-FFF2-40B4-BE49-F238E27FC236}">
                  <a16:creationId xmlns:a16="http://schemas.microsoft.com/office/drawing/2014/main" id="{C3B670C7-3DEE-896E-F183-97D4DE6B9F61}"/>
                </a:ext>
              </a:extLst>
            </p:cNvPr>
            <p:cNvSpPr>
              <a:spLocks/>
            </p:cNvSpPr>
            <p:nvPr/>
          </p:nvSpPr>
          <p:spPr bwMode="auto">
            <a:xfrm>
              <a:off x="670636" y="1180444"/>
              <a:ext cx="3065463" cy="1871663"/>
            </a:xfrm>
            <a:custGeom>
              <a:avLst/>
              <a:gdLst>
                <a:gd name="T0" fmla="*/ 2368593 w 805"/>
                <a:gd name="T1" fmla="*/ 22872 h 491"/>
                <a:gd name="T2" fmla="*/ 0 w 805"/>
                <a:gd name="T3" fmla="*/ 1871663 h 491"/>
                <a:gd name="T4" fmla="*/ 487427 w 805"/>
                <a:gd name="T5" fmla="*/ 1498093 h 491"/>
                <a:gd name="T6" fmla="*/ 1816429 w 805"/>
                <a:gd name="T7" fmla="*/ 1402794 h 491"/>
                <a:gd name="T8" fmla="*/ 2589459 w 805"/>
                <a:gd name="T9" fmla="*/ 1463785 h 491"/>
                <a:gd name="T10" fmla="*/ 3065462 w 805"/>
                <a:gd name="T11" fmla="*/ 766200 h 491"/>
                <a:gd name="T12" fmla="*/ 2368593 w 805"/>
                <a:gd name="T13" fmla="*/ 22872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622" y="6"/>
                  </a:moveTo>
                  <a:cubicBezTo>
                    <a:pt x="325" y="0"/>
                    <a:pt x="66" y="211"/>
                    <a:pt x="0" y="491"/>
                  </a:cubicBezTo>
                  <a:cubicBezTo>
                    <a:pt x="25" y="448"/>
                    <a:pt x="74" y="416"/>
                    <a:pt x="128" y="393"/>
                  </a:cubicBezTo>
                  <a:cubicBezTo>
                    <a:pt x="238" y="345"/>
                    <a:pt x="361" y="338"/>
                    <a:pt x="477" y="368"/>
                  </a:cubicBezTo>
                  <a:cubicBezTo>
                    <a:pt x="547" y="386"/>
                    <a:pt x="633" y="402"/>
                    <a:pt x="680" y="384"/>
                  </a:cubicBezTo>
                  <a:cubicBezTo>
                    <a:pt x="754" y="355"/>
                    <a:pt x="805" y="281"/>
                    <a:pt x="805" y="201"/>
                  </a:cubicBezTo>
                  <a:cubicBezTo>
                    <a:pt x="805" y="97"/>
                    <a:pt x="724" y="12"/>
                    <a:pt x="622" y="6"/>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7" name="Oval 452">
              <a:extLst>
                <a:ext uri="{FF2B5EF4-FFF2-40B4-BE49-F238E27FC236}">
                  <a16:creationId xmlns:a16="http://schemas.microsoft.com/office/drawing/2014/main" id="{B4D88D2C-56CD-1E7A-87B8-F567DA184C3D}"/>
                </a:ext>
              </a:extLst>
            </p:cNvPr>
            <p:cNvSpPr>
              <a:spLocks noChangeArrowheads="1"/>
            </p:cNvSpPr>
            <p:nvPr/>
          </p:nvSpPr>
          <p:spPr bwMode="auto">
            <a:xfrm>
              <a:off x="2464511" y="14217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19" name="Freeform 449">
              <a:extLst>
                <a:ext uri="{FF2B5EF4-FFF2-40B4-BE49-F238E27FC236}">
                  <a16:creationId xmlns:a16="http://schemas.microsoft.com/office/drawing/2014/main" id="{B0FA4E52-39B2-C75B-7E14-4203749B0395}"/>
                </a:ext>
              </a:extLst>
            </p:cNvPr>
            <p:cNvSpPr>
              <a:spLocks/>
            </p:cNvSpPr>
            <p:nvPr/>
          </p:nvSpPr>
          <p:spPr bwMode="auto">
            <a:xfrm>
              <a:off x="588086" y="2837794"/>
              <a:ext cx="1868487" cy="3067050"/>
            </a:xfrm>
            <a:custGeom>
              <a:avLst/>
              <a:gdLst>
                <a:gd name="T0" fmla="*/ 22833 w 491"/>
                <a:gd name="T1" fmla="*/ 697230 h 805"/>
                <a:gd name="T2" fmla="*/ 1868487 w 491"/>
                <a:gd name="T3" fmla="*/ 3067050 h 805"/>
                <a:gd name="T4" fmla="*/ 1495551 w 491"/>
                <a:gd name="T5" fmla="*/ 2579370 h 805"/>
                <a:gd name="T6" fmla="*/ 1400414 w 491"/>
                <a:gd name="T7" fmla="*/ 1249680 h 805"/>
                <a:gd name="T8" fmla="*/ 1461301 w 491"/>
                <a:gd name="T9" fmla="*/ 476250 h 805"/>
                <a:gd name="T10" fmla="*/ 764900 w 491"/>
                <a:gd name="T11" fmla="*/ 0 h 805"/>
                <a:gd name="T12" fmla="*/ 22833 w 491"/>
                <a:gd name="T13" fmla="*/ 697230 h 8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1" h="805">
                  <a:moveTo>
                    <a:pt x="6" y="183"/>
                  </a:moveTo>
                  <a:cubicBezTo>
                    <a:pt x="0" y="480"/>
                    <a:pt x="211" y="739"/>
                    <a:pt x="491" y="805"/>
                  </a:cubicBezTo>
                  <a:cubicBezTo>
                    <a:pt x="448" y="780"/>
                    <a:pt x="416" y="731"/>
                    <a:pt x="393" y="677"/>
                  </a:cubicBezTo>
                  <a:cubicBezTo>
                    <a:pt x="345" y="567"/>
                    <a:pt x="338" y="444"/>
                    <a:pt x="368" y="328"/>
                  </a:cubicBezTo>
                  <a:cubicBezTo>
                    <a:pt x="386" y="258"/>
                    <a:pt x="402" y="172"/>
                    <a:pt x="384" y="125"/>
                  </a:cubicBezTo>
                  <a:cubicBezTo>
                    <a:pt x="355" y="51"/>
                    <a:pt x="281" y="0"/>
                    <a:pt x="201" y="0"/>
                  </a:cubicBezTo>
                  <a:cubicBezTo>
                    <a:pt x="97" y="0"/>
                    <a:pt x="12" y="81"/>
                    <a:pt x="6" y="183"/>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0" name="Oval 453">
              <a:extLst>
                <a:ext uri="{FF2B5EF4-FFF2-40B4-BE49-F238E27FC236}">
                  <a16:creationId xmlns:a16="http://schemas.microsoft.com/office/drawing/2014/main" id="{D05DF231-62F4-9DA6-EF70-D746B8CF20DC}"/>
                </a:ext>
              </a:extLst>
            </p:cNvPr>
            <p:cNvSpPr>
              <a:spLocks noChangeArrowheads="1"/>
            </p:cNvSpPr>
            <p:nvPr/>
          </p:nvSpPr>
          <p:spPr bwMode="auto">
            <a:xfrm>
              <a:off x="827798" y="30600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sp>
          <p:nvSpPr>
            <p:cNvPr id="22" name="Freeform 450">
              <a:extLst>
                <a:ext uri="{FF2B5EF4-FFF2-40B4-BE49-F238E27FC236}">
                  <a16:creationId xmlns:a16="http://schemas.microsoft.com/office/drawing/2014/main" id="{4BE4A713-FFCE-16CC-5454-F1BB55A14B01}"/>
                </a:ext>
              </a:extLst>
            </p:cNvPr>
            <p:cNvSpPr>
              <a:spLocks/>
            </p:cNvSpPr>
            <p:nvPr/>
          </p:nvSpPr>
          <p:spPr bwMode="auto">
            <a:xfrm>
              <a:off x="2243848" y="4118907"/>
              <a:ext cx="3065463" cy="1870075"/>
            </a:xfrm>
            <a:custGeom>
              <a:avLst/>
              <a:gdLst>
                <a:gd name="T0" fmla="*/ 696869 w 805"/>
                <a:gd name="T1" fmla="*/ 1847223 h 491"/>
                <a:gd name="T2" fmla="*/ 3065462 w 805"/>
                <a:gd name="T3" fmla="*/ 0 h 491"/>
                <a:gd name="T4" fmla="*/ 2578035 w 805"/>
                <a:gd name="T5" fmla="*/ 373253 h 491"/>
                <a:gd name="T6" fmla="*/ 1249033 w 805"/>
                <a:gd name="T7" fmla="*/ 468471 h 491"/>
                <a:gd name="T8" fmla="*/ 476003 w 805"/>
                <a:gd name="T9" fmla="*/ 407532 h 491"/>
                <a:gd name="T10" fmla="*/ 0 w 805"/>
                <a:gd name="T11" fmla="*/ 1104525 h 491"/>
                <a:gd name="T12" fmla="*/ 696869 w 805"/>
                <a:gd name="T13" fmla="*/ 1847223 h 4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5" h="491">
                  <a:moveTo>
                    <a:pt x="183" y="485"/>
                  </a:moveTo>
                  <a:cubicBezTo>
                    <a:pt x="480" y="491"/>
                    <a:pt x="739" y="281"/>
                    <a:pt x="805" y="0"/>
                  </a:cubicBezTo>
                  <a:cubicBezTo>
                    <a:pt x="780" y="43"/>
                    <a:pt x="731" y="75"/>
                    <a:pt x="677" y="98"/>
                  </a:cubicBezTo>
                  <a:cubicBezTo>
                    <a:pt x="567" y="146"/>
                    <a:pt x="444" y="154"/>
                    <a:pt x="328" y="123"/>
                  </a:cubicBezTo>
                  <a:cubicBezTo>
                    <a:pt x="258" y="105"/>
                    <a:pt x="172" y="89"/>
                    <a:pt x="125" y="107"/>
                  </a:cubicBezTo>
                  <a:cubicBezTo>
                    <a:pt x="51" y="136"/>
                    <a:pt x="0" y="210"/>
                    <a:pt x="0" y="290"/>
                  </a:cubicBezTo>
                  <a:cubicBezTo>
                    <a:pt x="0" y="394"/>
                    <a:pt x="81" y="479"/>
                    <a:pt x="183" y="485"/>
                  </a:cubicBezTo>
                  <a:close/>
                </a:path>
              </a:pathLst>
            </a:cu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solidFill>
                  <a:schemeClr val="bg1"/>
                </a:solidFill>
                <a:latin typeface="Raleway" panose="020B0503030101060003" pitchFamily="34" charset="0"/>
              </a:endParaRPr>
            </a:p>
          </p:txBody>
        </p:sp>
        <p:sp>
          <p:nvSpPr>
            <p:cNvPr id="23" name="Oval 454">
              <a:extLst>
                <a:ext uri="{FF2B5EF4-FFF2-40B4-BE49-F238E27FC236}">
                  <a16:creationId xmlns:a16="http://schemas.microsoft.com/office/drawing/2014/main" id="{9E15D9B7-6FB5-7403-C62E-86B095106794}"/>
                </a:ext>
              </a:extLst>
            </p:cNvPr>
            <p:cNvSpPr>
              <a:spLocks noChangeArrowheads="1"/>
            </p:cNvSpPr>
            <p:nvPr/>
          </p:nvSpPr>
          <p:spPr bwMode="auto">
            <a:xfrm>
              <a:off x="2464511" y="4698344"/>
              <a:ext cx="1050925" cy="1050925"/>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ru-RU" sz="2500">
                <a:solidFill>
                  <a:schemeClr val="bg1"/>
                </a:solidFill>
                <a:latin typeface="Raleway" panose="020B0503030101060003" pitchFamily="34" charset="0"/>
              </a:endParaRPr>
            </a:p>
          </p:txBody>
        </p:sp>
        <p:grpSp>
          <p:nvGrpSpPr>
            <p:cNvPr id="44" name="Group 43">
              <a:extLst>
                <a:ext uri="{FF2B5EF4-FFF2-40B4-BE49-F238E27FC236}">
                  <a16:creationId xmlns:a16="http://schemas.microsoft.com/office/drawing/2014/main" id="{74DAAAAF-4BE5-8EDA-BA0F-1A7BFB8F73E8}"/>
                </a:ext>
              </a:extLst>
            </p:cNvPr>
            <p:cNvGrpSpPr/>
            <p:nvPr/>
          </p:nvGrpSpPr>
          <p:grpSpPr>
            <a:xfrm>
              <a:off x="2705866" y="4901992"/>
              <a:ext cx="647644" cy="537320"/>
              <a:chOff x="2633663" y="730250"/>
              <a:chExt cx="1006475" cy="835025"/>
            </a:xfrm>
          </p:grpSpPr>
          <p:sp>
            <p:nvSpPr>
              <p:cNvPr id="45" name="Freeform 591">
                <a:extLst>
                  <a:ext uri="{FF2B5EF4-FFF2-40B4-BE49-F238E27FC236}">
                    <a16:creationId xmlns:a16="http://schemas.microsoft.com/office/drawing/2014/main" id="{2DE031A0-37A6-2F57-BEB1-7F183086A72E}"/>
                  </a:ext>
                </a:extLst>
              </p:cNvPr>
              <p:cNvSpPr>
                <a:spLocks/>
              </p:cNvSpPr>
              <p:nvPr/>
            </p:nvSpPr>
            <p:spPr bwMode="auto">
              <a:xfrm>
                <a:off x="3259138" y="863600"/>
                <a:ext cx="381000" cy="260350"/>
              </a:xfrm>
              <a:custGeom>
                <a:avLst/>
                <a:gdLst>
                  <a:gd name="T0" fmla="*/ 156210 w 100"/>
                  <a:gd name="T1" fmla="*/ 22972 h 68"/>
                  <a:gd name="T2" fmla="*/ 0 w 100"/>
                  <a:gd name="T3" fmla="*/ 172290 h 68"/>
                  <a:gd name="T4" fmla="*/ 297180 w 100"/>
                  <a:gd name="T5" fmla="*/ 76574 h 68"/>
                  <a:gd name="T6" fmla="*/ 15240 w 100"/>
                  <a:gd name="T7" fmla="*/ 199091 h 68"/>
                  <a:gd name="T8" fmla="*/ 224790 w 100"/>
                  <a:gd name="T9" fmla="*/ 214406 h 68"/>
                  <a:gd name="T10" fmla="*/ 381000 w 100"/>
                  <a:gd name="T11" fmla="*/ 49773 h 68"/>
                  <a:gd name="T12" fmla="*/ 156210 w 100"/>
                  <a:gd name="T13" fmla="*/ 22972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8">
                    <a:moveTo>
                      <a:pt x="41" y="6"/>
                    </a:moveTo>
                    <a:cubicBezTo>
                      <a:pt x="12" y="12"/>
                      <a:pt x="3" y="35"/>
                      <a:pt x="0" y="45"/>
                    </a:cubicBezTo>
                    <a:cubicBezTo>
                      <a:pt x="24" y="32"/>
                      <a:pt x="51" y="24"/>
                      <a:pt x="78" y="20"/>
                    </a:cubicBezTo>
                    <a:cubicBezTo>
                      <a:pt x="52" y="27"/>
                      <a:pt x="26" y="37"/>
                      <a:pt x="4" y="52"/>
                    </a:cubicBezTo>
                    <a:cubicBezTo>
                      <a:pt x="14" y="57"/>
                      <a:pt x="39" y="68"/>
                      <a:pt x="59" y="56"/>
                    </a:cubicBezTo>
                    <a:cubicBezTo>
                      <a:pt x="78" y="40"/>
                      <a:pt x="84" y="26"/>
                      <a:pt x="100" y="13"/>
                    </a:cubicBezTo>
                    <a:cubicBezTo>
                      <a:pt x="100" y="13"/>
                      <a:pt x="70" y="0"/>
                      <a:pt x="41" y="6"/>
                    </a:cubicBezTo>
                    <a:close/>
                  </a:path>
                </a:pathLst>
              </a:custGeom>
              <a:solidFill>
                <a:schemeClr val="accent2"/>
              </a:solidFill>
              <a:ln>
                <a:noFill/>
              </a:ln>
            </p:spPr>
            <p:txBody>
              <a:bodyPr/>
              <a:lstStyle/>
              <a:p>
                <a:endParaRPr lang="ru-RU">
                  <a:solidFill>
                    <a:schemeClr val="bg1"/>
                  </a:solidFill>
                </a:endParaRPr>
              </a:p>
            </p:txBody>
          </p:sp>
          <p:sp>
            <p:nvSpPr>
              <p:cNvPr id="46" name="Freeform 590">
                <a:extLst>
                  <a:ext uri="{FF2B5EF4-FFF2-40B4-BE49-F238E27FC236}">
                    <a16:creationId xmlns:a16="http://schemas.microsoft.com/office/drawing/2014/main" id="{12BF83B8-E1F3-16CF-727A-270F76BE6387}"/>
                  </a:ext>
                </a:extLst>
              </p:cNvPr>
              <p:cNvSpPr>
                <a:spLocks/>
              </p:cNvSpPr>
              <p:nvPr/>
            </p:nvSpPr>
            <p:spPr bwMode="auto">
              <a:xfrm>
                <a:off x="3155949" y="730250"/>
                <a:ext cx="217488" cy="301625"/>
              </a:xfrm>
              <a:custGeom>
                <a:avLst/>
                <a:gdLst>
                  <a:gd name="T0" fmla="*/ 87758 w 57"/>
                  <a:gd name="T1" fmla="*/ 267263 h 79"/>
                  <a:gd name="T2" fmla="*/ 171701 w 57"/>
                  <a:gd name="T3" fmla="*/ 68725 h 79"/>
                  <a:gd name="T4" fmla="*/ 114467 w 57"/>
                  <a:gd name="T5" fmla="*/ 244354 h 79"/>
                  <a:gd name="T6" fmla="*/ 217488 w 57"/>
                  <a:gd name="T7" fmla="*/ 152722 h 79"/>
                  <a:gd name="T8" fmla="*/ 198410 w 57"/>
                  <a:gd name="T9" fmla="*/ 0 h 79"/>
                  <a:gd name="T10" fmla="*/ 80127 w 57"/>
                  <a:gd name="T11" fmla="*/ 301625 h 79"/>
                  <a:gd name="T12" fmla="*/ 87758 w 57"/>
                  <a:gd name="T13" fmla="*/ 267263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79">
                    <a:moveTo>
                      <a:pt x="23" y="70"/>
                    </a:moveTo>
                    <a:cubicBezTo>
                      <a:pt x="28" y="52"/>
                      <a:pt x="35" y="34"/>
                      <a:pt x="45" y="18"/>
                    </a:cubicBezTo>
                    <a:cubicBezTo>
                      <a:pt x="38" y="33"/>
                      <a:pt x="33" y="48"/>
                      <a:pt x="30" y="64"/>
                    </a:cubicBezTo>
                    <a:cubicBezTo>
                      <a:pt x="35" y="55"/>
                      <a:pt x="43" y="46"/>
                      <a:pt x="57" y="40"/>
                    </a:cubicBezTo>
                    <a:cubicBezTo>
                      <a:pt x="56" y="25"/>
                      <a:pt x="52" y="15"/>
                      <a:pt x="52" y="0"/>
                    </a:cubicBezTo>
                    <a:cubicBezTo>
                      <a:pt x="24" y="16"/>
                      <a:pt x="0" y="49"/>
                      <a:pt x="21" y="79"/>
                    </a:cubicBezTo>
                    <a:cubicBezTo>
                      <a:pt x="22" y="76"/>
                      <a:pt x="22" y="73"/>
                      <a:pt x="23" y="70"/>
                    </a:cubicBezTo>
                    <a:close/>
                  </a:path>
                </a:pathLst>
              </a:custGeom>
              <a:solidFill>
                <a:schemeClr val="accent3"/>
              </a:solidFill>
              <a:ln>
                <a:noFill/>
              </a:ln>
            </p:spPr>
            <p:txBody>
              <a:bodyPr/>
              <a:lstStyle/>
              <a:p>
                <a:endParaRPr lang="ru-RU">
                  <a:solidFill>
                    <a:schemeClr val="bg1"/>
                  </a:solidFill>
                </a:endParaRPr>
              </a:p>
            </p:txBody>
          </p:sp>
          <p:sp>
            <p:nvSpPr>
              <p:cNvPr id="47" name="Freeform 592">
                <a:extLst>
                  <a:ext uri="{FF2B5EF4-FFF2-40B4-BE49-F238E27FC236}">
                    <a16:creationId xmlns:a16="http://schemas.microsoft.com/office/drawing/2014/main" id="{F46AE88D-BB9B-08FD-06F4-463A42DC4F6E}"/>
                  </a:ext>
                </a:extLst>
              </p:cNvPr>
              <p:cNvSpPr>
                <a:spLocks/>
              </p:cNvSpPr>
              <p:nvPr/>
            </p:nvSpPr>
            <p:spPr bwMode="auto">
              <a:xfrm>
                <a:off x="2767013" y="920750"/>
                <a:ext cx="563562" cy="644525"/>
              </a:xfrm>
              <a:custGeom>
                <a:avLst/>
                <a:gdLst>
                  <a:gd name="T0" fmla="*/ 270358 w 148"/>
                  <a:gd name="T1" fmla="*/ 7628 h 169"/>
                  <a:gd name="T2" fmla="*/ 3808 w 148"/>
                  <a:gd name="T3" fmla="*/ 308914 h 169"/>
                  <a:gd name="T4" fmla="*/ 0 w 148"/>
                  <a:gd name="T5" fmla="*/ 316542 h 169"/>
                  <a:gd name="T6" fmla="*/ 0 w 148"/>
                  <a:gd name="T7" fmla="*/ 629270 h 169"/>
                  <a:gd name="T8" fmla="*/ 15231 w 148"/>
                  <a:gd name="T9" fmla="*/ 644525 h 169"/>
                  <a:gd name="T10" fmla="*/ 163738 w 148"/>
                  <a:gd name="T11" fmla="*/ 644525 h 169"/>
                  <a:gd name="T12" fmla="*/ 178969 w 148"/>
                  <a:gd name="T13" fmla="*/ 629270 h 169"/>
                  <a:gd name="T14" fmla="*/ 178969 w 148"/>
                  <a:gd name="T15" fmla="*/ 385189 h 169"/>
                  <a:gd name="T16" fmla="*/ 194201 w 148"/>
                  <a:gd name="T17" fmla="*/ 369934 h 169"/>
                  <a:gd name="T18" fmla="*/ 369362 w 148"/>
                  <a:gd name="T19" fmla="*/ 369934 h 169"/>
                  <a:gd name="T20" fmla="*/ 384594 w 148"/>
                  <a:gd name="T21" fmla="*/ 385189 h 169"/>
                  <a:gd name="T22" fmla="*/ 384594 w 148"/>
                  <a:gd name="T23" fmla="*/ 629270 h 169"/>
                  <a:gd name="T24" fmla="*/ 399825 w 148"/>
                  <a:gd name="T25" fmla="*/ 644525 h 169"/>
                  <a:gd name="T26" fmla="*/ 548332 w 148"/>
                  <a:gd name="T27" fmla="*/ 644525 h 169"/>
                  <a:gd name="T28" fmla="*/ 563563 w 148"/>
                  <a:gd name="T29" fmla="*/ 629270 h 169"/>
                  <a:gd name="T30" fmla="*/ 563563 w 148"/>
                  <a:gd name="T31" fmla="*/ 316542 h 169"/>
                  <a:gd name="T32" fmla="*/ 559755 w 148"/>
                  <a:gd name="T33" fmla="*/ 308914 h 169"/>
                  <a:gd name="T34" fmla="*/ 293205 w 148"/>
                  <a:gd name="T35" fmla="*/ 7628 h 169"/>
                  <a:gd name="T36" fmla="*/ 270358 w 148"/>
                  <a:gd name="T37" fmla="*/ 7628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8" h="169">
                    <a:moveTo>
                      <a:pt x="71" y="2"/>
                    </a:moveTo>
                    <a:cubicBezTo>
                      <a:pt x="1" y="81"/>
                      <a:pt x="1" y="81"/>
                      <a:pt x="1" y="81"/>
                    </a:cubicBezTo>
                    <a:cubicBezTo>
                      <a:pt x="0" y="81"/>
                      <a:pt x="0" y="82"/>
                      <a:pt x="0" y="83"/>
                    </a:cubicBezTo>
                    <a:cubicBezTo>
                      <a:pt x="0" y="165"/>
                      <a:pt x="0" y="165"/>
                      <a:pt x="0" y="165"/>
                    </a:cubicBezTo>
                    <a:cubicBezTo>
                      <a:pt x="0" y="167"/>
                      <a:pt x="1" y="169"/>
                      <a:pt x="4" y="169"/>
                    </a:cubicBezTo>
                    <a:cubicBezTo>
                      <a:pt x="43" y="169"/>
                      <a:pt x="43" y="169"/>
                      <a:pt x="43" y="169"/>
                    </a:cubicBezTo>
                    <a:cubicBezTo>
                      <a:pt x="45" y="169"/>
                      <a:pt x="47" y="167"/>
                      <a:pt x="47" y="165"/>
                    </a:cubicBezTo>
                    <a:cubicBezTo>
                      <a:pt x="47" y="101"/>
                      <a:pt x="47" y="101"/>
                      <a:pt x="47" y="101"/>
                    </a:cubicBezTo>
                    <a:cubicBezTo>
                      <a:pt x="47" y="99"/>
                      <a:pt x="49" y="97"/>
                      <a:pt x="51" y="97"/>
                    </a:cubicBezTo>
                    <a:cubicBezTo>
                      <a:pt x="97" y="97"/>
                      <a:pt x="97" y="97"/>
                      <a:pt x="97" y="97"/>
                    </a:cubicBezTo>
                    <a:cubicBezTo>
                      <a:pt x="99" y="97"/>
                      <a:pt x="101" y="99"/>
                      <a:pt x="101" y="101"/>
                    </a:cubicBezTo>
                    <a:cubicBezTo>
                      <a:pt x="101" y="165"/>
                      <a:pt x="101" y="165"/>
                      <a:pt x="101" y="165"/>
                    </a:cubicBezTo>
                    <a:cubicBezTo>
                      <a:pt x="101" y="167"/>
                      <a:pt x="103" y="169"/>
                      <a:pt x="105" y="169"/>
                    </a:cubicBezTo>
                    <a:cubicBezTo>
                      <a:pt x="144" y="169"/>
                      <a:pt x="144" y="169"/>
                      <a:pt x="144" y="169"/>
                    </a:cubicBezTo>
                    <a:cubicBezTo>
                      <a:pt x="146" y="169"/>
                      <a:pt x="148" y="167"/>
                      <a:pt x="148" y="165"/>
                    </a:cubicBezTo>
                    <a:cubicBezTo>
                      <a:pt x="148" y="83"/>
                      <a:pt x="148" y="83"/>
                      <a:pt x="148" y="83"/>
                    </a:cubicBezTo>
                    <a:cubicBezTo>
                      <a:pt x="148" y="82"/>
                      <a:pt x="148" y="81"/>
                      <a:pt x="147" y="81"/>
                    </a:cubicBezTo>
                    <a:cubicBezTo>
                      <a:pt x="77" y="2"/>
                      <a:pt x="77" y="2"/>
                      <a:pt x="77" y="2"/>
                    </a:cubicBezTo>
                    <a:cubicBezTo>
                      <a:pt x="75" y="0"/>
                      <a:pt x="73" y="0"/>
                      <a:pt x="71" y="2"/>
                    </a:cubicBezTo>
                    <a:close/>
                  </a:path>
                </a:pathLst>
              </a:custGeom>
              <a:solidFill>
                <a:schemeClr val="accent3"/>
              </a:solidFill>
              <a:ln>
                <a:noFill/>
              </a:ln>
            </p:spPr>
            <p:txBody>
              <a:bodyPr/>
              <a:lstStyle/>
              <a:p>
                <a:endParaRPr lang="ru-RU">
                  <a:solidFill>
                    <a:schemeClr val="bg1"/>
                  </a:solidFill>
                </a:endParaRPr>
              </a:p>
            </p:txBody>
          </p:sp>
          <p:sp>
            <p:nvSpPr>
              <p:cNvPr id="48" name="Freeform 593">
                <a:extLst>
                  <a:ext uri="{FF2B5EF4-FFF2-40B4-BE49-F238E27FC236}">
                    <a16:creationId xmlns:a16="http://schemas.microsoft.com/office/drawing/2014/main" id="{B406C4A6-C801-A168-E056-C7367939A6AD}"/>
                  </a:ext>
                </a:extLst>
              </p:cNvPr>
              <p:cNvSpPr>
                <a:spLocks/>
              </p:cNvSpPr>
              <p:nvPr/>
            </p:nvSpPr>
            <p:spPr bwMode="auto">
              <a:xfrm>
                <a:off x="2633663" y="765175"/>
                <a:ext cx="830262" cy="457200"/>
              </a:xfrm>
              <a:custGeom>
                <a:avLst/>
                <a:gdLst>
                  <a:gd name="T0" fmla="*/ 437983 w 218"/>
                  <a:gd name="T1" fmla="*/ 15240 h 120"/>
                  <a:gd name="T2" fmla="*/ 392280 w 218"/>
                  <a:gd name="T3" fmla="*/ 15240 h 120"/>
                  <a:gd name="T4" fmla="*/ 0 w 218"/>
                  <a:gd name="T5" fmla="*/ 457200 h 120"/>
                  <a:gd name="T6" fmla="*/ 79979 w 218"/>
                  <a:gd name="T7" fmla="*/ 457200 h 120"/>
                  <a:gd name="T8" fmla="*/ 415132 w 218"/>
                  <a:gd name="T9" fmla="*/ 80010 h 120"/>
                  <a:gd name="T10" fmla="*/ 746475 w 218"/>
                  <a:gd name="T11" fmla="*/ 457200 h 120"/>
                  <a:gd name="T12" fmla="*/ 830263 w 218"/>
                  <a:gd name="T13" fmla="*/ 457200 h 120"/>
                  <a:gd name="T14" fmla="*/ 437983 w 218"/>
                  <a:gd name="T15" fmla="*/ 1524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8" h="120">
                    <a:moveTo>
                      <a:pt x="115" y="4"/>
                    </a:moveTo>
                    <a:cubicBezTo>
                      <a:pt x="112" y="0"/>
                      <a:pt x="106" y="0"/>
                      <a:pt x="103" y="4"/>
                    </a:cubicBezTo>
                    <a:cubicBezTo>
                      <a:pt x="0" y="120"/>
                      <a:pt x="0" y="120"/>
                      <a:pt x="0" y="120"/>
                    </a:cubicBezTo>
                    <a:cubicBezTo>
                      <a:pt x="21" y="120"/>
                      <a:pt x="21" y="120"/>
                      <a:pt x="21" y="120"/>
                    </a:cubicBezTo>
                    <a:cubicBezTo>
                      <a:pt x="109" y="21"/>
                      <a:pt x="109" y="21"/>
                      <a:pt x="109" y="21"/>
                    </a:cubicBezTo>
                    <a:cubicBezTo>
                      <a:pt x="196" y="120"/>
                      <a:pt x="196" y="120"/>
                      <a:pt x="196" y="120"/>
                    </a:cubicBezTo>
                    <a:cubicBezTo>
                      <a:pt x="218" y="120"/>
                      <a:pt x="218" y="120"/>
                      <a:pt x="218" y="120"/>
                    </a:cubicBezTo>
                    <a:lnTo>
                      <a:pt x="115" y="4"/>
                    </a:lnTo>
                    <a:close/>
                  </a:path>
                </a:pathLst>
              </a:custGeom>
              <a:solidFill>
                <a:schemeClr val="accent3">
                  <a:lumMod val="75000"/>
                </a:schemeClr>
              </a:solidFill>
              <a:ln>
                <a:noFill/>
              </a:ln>
            </p:spPr>
            <p:txBody>
              <a:bodyPr/>
              <a:lstStyle/>
              <a:p>
                <a:endParaRPr lang="ru-RU">
                  <a:solidFill>
                    <a:schemeClr val="bg1"/>
                  </a:solidFill>
                </a:endParaRPr>
              </a:p>
            </p:txBody>
          </p:sp>
        </p:grpSp>
        <p:grpSp>
          <p:nvGrpSpPr>
            <p:cNvPr id="49" name="Group 48">
              <a:extLst>
                <a:ext uri="{FF2B5EF4-FFF2-40B4-BE49-F238E27FC236}">
                  <a16:creationId xmlns:a16="http://schemas.microsoft.com/office/drawing/2014/main" id="{062A1090-7670-04E6-B94C-4A7C175EC909}"/>
                </a:ext>
              </a:extLst>
            </p:cNvPr>
            <p:cNvGrpSpPr/>
            <p:nvPr/>
          </p:nvGrpSpPr>
          <p:grpSpPr>
            <a:xfrm>
              <a:off x="1044250" y="3279230"/>
              <a:ext cx="618020" cy="618020"/>
              <a:chOff x="1046163" y="658813"/>
              <a:chExt cx="960437" cy="960437"/>
            </a:xfrm>
          </p:grpSpPr>
          <p:sp>
            <p:nvSpPr>
              <p:cNvPr id="50" name="Freeform 595">
                <a:extLst>
                  <a:ext uri="{FF2B5EF4-FFF2-40B4-BE49-F238E27FC236}">
                    <a16:creationId xmlns:a16="http://schemas.microsoft.com/office/drawing/2014/main" id="{4528C4FE-1F59-CB86-DBED-67AB61E71347}"/>
                  </a:ext>
                </a:extLst>
              </p:cNvPr>
              <p:cNvSpPr>
                <a:spLocks noEditPoints="1"/>
              </p:cNvSpPr>
              <p:nvPr/>
            </p:nvSpPr>
            <p:spPr bwMode="auto">
              <a:xfrm>
                <a:off x="1046163" y="658813"/>
                <a:ext cx="960437" cy="960437"/>
              </a:xfrm>
              <a:custGeom>
                <a:avLst/>
                <a:gdLst>
                  <a:gd name="T0" fmla="*/ 952815 w 252"/>
                  <a:gd name="T1" fmla="*/ 468785 h 252"/>
                  <a:gd name="T2" fmla="*/ 777497 w 252"/>
                  <a:gd name="T3" fmla="*/ 358259 h 252"/>
                  <a:gd name="T4" fmla="*/ 823233 w 252"/>
                  <a:gd name="T5" fmla="*/ 156262 h 252"/>
                  <a:gd name="T6" fmla="*/ 804176 w 252"/>
                  <a:gd name="T7" fmla="*/ 137205 h 252"/>
                  <a:gd name="T8" fmla="*/ 602179 w 252"/>
                  <a:gd name="T9" fmla="*/ 182941 h 252"/>
                  <a:gd name="T10" fmla="*/ 491653 w 252"/>
                  <a:gd name="T11" fmla="*/ 7623 h 252"/>
                  <a:gd name="T12" fmla="*/ 468785 w 252"/>
                  <a:gd name="T13" fmla="*/ 7623 h 252"/>
                  <a:gd name="T14" fmla="*/ 358259 w 252"/>
                  <a:gd name="T15" fmla="*/ 182941 h 252"/>
                  <a:gd name="T16" fmla="*/ 156262 w 252"/>
                  <a:gd name="T17" fmla="*/ 137205 h 252"/>
                  <a:gd name="T18" fmla="*/ 137205 w 252"/>
                  <a:gd name="T19" fmla="*/ 156262 h 252"/>
                  <a:gd name="T20" fmla="*/ 182941 w 252"/>
                  <a:gd name="T21" fmla="*/ 358259 h 252"/>
                  <a:gd name="T22" fmla="*/ 7623 w 252"/>
                  <a:gd name="T23" fmla="*/ 468785 h 252"/>
                  <a:gd name="T24" fmla="*/ 7623 w 252"/>
                  <a:gd name="T25" fmla="*/ 491653 h 252"/>
                  <a:gd name="T26" fmla="*/ 182941 w 252"/>
                  <a:gd name="T27" fmla="*/ 602179 h 252"/>
                  <a:gd name="T28" fmla="*/ 137205 w 252"/>
                  <a:gd name="T29" fmla="*/ 804176 h 252"/>
                  <a:gd name="T30" fmla="*/ 156262 w 252"/>
                  <a:gd name="T31" fmla="*/ 823233 h 252"/>
                  <a:gd name="T32" fmla="*/ 358259 w 252"/>
                  <a:gd name="T33" fmla="*/ 777497 h 252"/>
                  <a:gd name="T34" fmla="*/ 468785 w 252"/>
                  <a:gd name="T35" fmla="*/ 952815 h 252"/>
                  <a:gd name="T36" fmla="*/ 491653 w 252"/>
                  <a:gd name="T37" fmla="*/ 952815 h 252"/>
                  <a:gd name="T38" fmla="*/ 602179 w 252"/>
                  <a:gd name="T39" fmla="*/ 777497 h 252"/>
                  <a:gd name="T40" fmla="*/ 804176 w 252"/>
                  <a:gd name="T41" fmla="*/ 823233 h 252"/>
                  <a:gd name="T42" fmla="*/ 823233 w 252"/>
                  <a:gd name="T43" fmla="*/ 804176 h 252"/>
                  <a:gd name="T44" fmla="*/ 777497 w 252"/>
                  <a:gd name="T45" fmla="*/ 602179 h 252"/>
                  <a:gd name="T46" fmla="*/ 952815 w 252"/>
                  <a:gd name="T47" fmla="*/ 491653 h 252"/>
                  <a:gd name="T48" fmla="*/ 952815 w 252"/>
                  <a:gd name="T49" fmla="*/ 468785 h 252"/>
                  <a:gd name="T50" fmla="*/ 480219 w 252"/>
                  <a:gd name="T51" fmla="*/ 762252 h 252"/>
                  <a:gd name="T52" fmla="*/ 198186 w 252"/>
                  <a:gd name="T53" fmla="*/ 480219 h 252"/>
                  <a:gd name="T54" fmla="*/ 480219 w 252"/>
                  <a:gd name="T55" fmla="*/ 198186 h 252"/>
                  <a:gd name="T56" fmla="*/ 762252 w 252"/>
                  <a:gd name="T57" fmla="*/ 480219 h 252"/>
                  <a:gd name="T58" fmla="*/ 480219 w 252"/>
                  <a:gd name="T59" fmla="*/ 762252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2" h="252">
                    <a:moveTo>
                      <a:pt x="250" y="123"/>
                    </a:moveTo>
                    <a:cubicBezTo>
                      <a:pt x="204" y="94"/>
                      <a:pt x="204" y="94"/>
                      <a:pt x="204" y="94"/>
                    </a:cubicBezTo>
                    <a:cubicBezTo>
                      <a:pt x="216" y="41"/>
                      <a:pt x="216" y="41"/>
                      <a:pt x="216" y="41"/>
                    </a:cubicBezTo>
                    <a:cubicBezTo>
                      <a:pt x="217" y="38"/>
                      <a:pt x="214" y="35"/>
                      <a:pt x="211" y="36"/>
                    </a:cubicBezTo>
                    <a:cubicBezTo>
                      <a:pt x="158" y="48"/>
                      <a:pt x="158" y="48"/>
                      <a:pt x="158" y="48"/>
                    </a:cubicBezTo>
                    <a:cubicBezTo>
                      <a:pt x="129" y="2"/>
                      <a:pt x="129" y="2"/>
                      <a:pt x="129" y="2"/>
                    </a:cubicBezTo>
                    <a:cubicBezTo>
                      <a:pt x="128" y="0"/>
                      <a:pt x="124" y="0"/>
                      <a:pt x="123" y="2"/>
                    </a:cubicBezTo>
                    <a:cubicBezTo>
                      <a:pt x="94" y="48"/>
                      <a:pt x="94" y="48"/>
                      <a:pt x="94" y="48"/>
                    </a:cubicBezTo>
                    <a:cubicBezTo>
                      <a:pt x="41" y="36"/>
                      <a:pt x="41" y="36"/>
                      <a:pt x="41" y="36"/>
                    </a:cubicBezTo>
                    <a:cubicBezTo>
                      <a:pt x="38" y="35"/>
                      <a:pt x="35" y="38"/>
                      <a:pt x="36" y="41"/>
                    </a:cubicBezTo>
                    <a:cubicBezTo>
                      <a:pt x="48" y="94"/>
                      <a:pt x="48" y="94"/>
                      <a:pt x="48" y="94"/>
                    </a:cubicBezTo>
                    <a:cubicBezTo>
                      <a:pt x="2" y="123"/>
                      <a:pt x="2" y="123"/>
                      <a:pt x="2" y="123"/>
                    </a:cubicBezTo>
                    <a:cubicBezTo>
                      <a:pt x="0" y="124"/>
                      <a:pt x="0" y="128"/>
                      <a:pt x="2" y="129"/>
                    </a:cubicBezTo>
                    <a:cubicBezTo>
                      <a:pt x="48" y="158"/>
                      <a:pt x="48" y="158"/>
                      <a:pt x="48" y="158"/>
                    </a:cubicBezTo>
                    <a:cubicBezTo>
                      <a:pt x="36" y="211"/>
                      <a:pt x="36" y="211"/>
                      <a:pt x="36" y="211"/>
                    </a:cubicBezTo>
                    <a:cubicBezTo>
                      <a:pt x="35" y="214"/>
                      <a:pt x="38" y="217"/>
                      <a:pt x="41" y="216"/>
                    </a:cubicBezTo>
                    <a:cubicBezTo>
                      <a:pt x="94" y="204"/>
                      <a:pt x="94" y="204"/>
                      <a:pt x="94" y="204"/>
                    </a:cubicBezTo>
                    <a:cubicBezTo>
                      <a:pt x="123" y="250"/>
                      <a:pt x="123" y="250"/>
                      <a:pt x="123" y="250"/>
                    </a:cubicBezTo>
                    <a:cubicBezTo>
                      <a:pt x="124" y="252"/>
                      <a:pt x="128" y="252"/>
                      <a:pt x="129" y="250"/>
                    </a:cubicBezTo>
                    <a:cubicBezTo>
                      <a:pt x="158" y="204"/>
                      <a:pt x="158" y="204"/>
                      <a:pt x="158" y="204"/>
                    </a:cubicBezTo>
                    <a:cubicBezTo>
                      <a:pt x="211" y="216"/>
                      <a:pt x="211" y="216"/>
                      <a:pt x="211" y="216"/>
                    </a:cubicBezTo>
                    <a:cubicBezTo>
                      <a:pt x="214" y="217"/>
                      <a:pt x="217" y="214"/>
                      <a:pt x="216" y="211"/>
                    </a:cubicBezTo>
                    <a:cubicBezTo>
                      <a:pt x="204" y="158"/>
                      <a:pt x="204" y="158"/>
                      <a:pt x="204" y="158"/>
                    </a:cubicBezTo>
                    <a:cubicBezTo>
                      <a:pt x="250" y="129"/>
                      <a:pt x="250" y="129"/>
                      <a:pt x="250" y="129"/>
                    </a:cubicBezTo>
                    <a:cubicBezTo>
                      <a:pt x="252" y="128"/>
                      <a:pt x="252" y="124"/>
                      <a:pt x="250" y="123"/>
                    </a:cubicBezTo>
                    <a:close/>
                    <a:moveTo>
                      <a:pt x="126" y="200"/>
                    </a:moveTo>
                    <a:cubicBezTo>
                      <a:pt x="85" y="200"/>
                      <a:pt x="52" y="167"/>
                      <a:pt x="52" y="126"/>
                    </a:cubicBezTo>
                    <a:cubicBezTo>
                      <a:pt x="52" y="85"/>
                      <a:pt x="85" y="52"/>
                      <a:pt x="126" y="52"/>
                    </a:cubicBezTo>
                    <a:cubicBezTo>
                      <a:pt x="167" y="52"/>
                      <a:pt x="200" y="85"/>
                      <a:pt x="200" y="126"/>
                    </a:cubicBezTo>
                    <a:cubicBezTo>
                      <a:pt x="200" y="167"/>
                      <a:pt x="167" y="200"/>
                      <a:pt x="126" y="200"/>
                    </a:cubicBezTo>
                    <a:close/>
                  </a:path>
                </a:pathLst>
              </a:custGeom>
              <a:solidFill>
                <a:schemeClr val="accent2"/>
              </a:solidFill>
              <a:ln>
                <a:noFill/>
              </a:ln>
            </p:spPr>
            <p:txBody>
              <a:bodyPr/>
              <a:lstStyle/>
              <a:p>
                <a:endParaRPr lang="ru-RU">
                  <a:solidFill>
                    <a:schemeClr val="bg1"/>
                  </a:solidFill>
                </a:endParaRPr>
              </a:p>
            </p:txBody>
          </p:sp>
          <p:sp>
            <p:nvSpPr>
              <p:cNvPr id="51" name="Oval 596">
                <a:extLst>
                  <a:ext uri="{FF2B5EF4-FFF2-40B4-BE49-F238E27FC236}">
                    <a16:creationId xmlns:a16="http://schemas.microsoft.com/office/drawing/2014/main" id="{BB1EA648-C542-C316-E7FA-4B16226492EE}"/>
                  </a:ext>
                </a:extLst>
              </p:cNvPr>
              <p:cNvSpPr>
                <a:spLocks noChangeArrowheads="1"/>
              </p:cNvSpPr>
              <p:nvPr/>
            </p:nvSpPr>
            <p:spPr bwMode="auto">
              <a:xfrm>
                <a:off x="1309688" y="920750"/>
                <a:ext cx="433388" cy="434975"/>
              </a:xfrm>
              <a:prstGeom prst="ellipse">
                <a:avLst/>
              </a:prstGeom>
              <a:solidFill>
                <a:schemeClr val="accent3"/>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ru-RU" altLang="ru-RU">
                  <a:solidFill>
                    <a:schemeClr val="bg1"/>
                  </a:solidFill>
                </a:endParaRPr>
              </a:p>
            </p:txBody>
          </p:sp>
          <p:sp>
            <p:nvSpPr>
              <p:cNvPr id="52" name="Freeform 597">
                <a:extLst>
                  <a:ext uri="{FF2B5EF4-FFF2-40B4-BE49-F238E27FC236}">
                    <a16:creationId xmlns:a16="http://schemas.microsoft.com/office/drawing/2014/main" id="{DF2D1EC5-B573-F109-4FCD-ED7DDEE275F0}"/>
                  </a:ext>
                </a:extLst>
              </p:cNvPr>
              <p:cNvSpPr>
                <a:spLocks/>
              </p:cNvSpPr>
              <p:nvPr/>
            </p:nvSpPr>
            <p:spPr bwMode="auto">
              <a:xfrm>
                <a:off x="1347788" y="1054100"/>
                <a:ext cx="273050" cy="252413"/>
              </a:xfrm>
              <a:custGeom>
                <a:avLst/>
                <a:gdLst>
                  <a:gd name="T0" fmla="*/ 219957 w 72"/>
                  <a:gd name="T1" fmla="*/ 210344 h 66"/>
                  <a:gd name="T2" fmla="*/ 185826 w 72"/>
                  <a:gd name="T3" fmla="*/ 210344 h 66"/>
                  <a:gd name="T4" fmla="*/ 83432 w 72"/>
                  <a:gd name="T5" fmla="*/ 95611 h 66"/>
                  <a:gd name="T6" fmla="*/ 109978 w 72"/>
                  <a:gd name="T7" fmla="*/ 95611 h 66"/>
                  <a:gd name="T8" fmla="*/ 56885 w 72"/>
                  <a:gd name="T9" fmla="*/ 0 h 66"/>
                  <a:gd name="T10" fmla="*/ 0 w 72"/>
                  <a:gd name="T11" fmla="*/ 95611 h 66"/>
                  <a:gd name="T12" fmla="*/ 26547 w 72"/>
                  <a:gd name="T13" fmla="*/ 95611 h 66"/>
                  <a:gd name="T14" fmla="*/ 197203 w 72"/>
                  <a:gd name="T15" fmla="*/ 237115 h 66"/>
                  <a:gd name="T16" fmla="*/ 223749 w 72"/>
                  <a:gd name="T17" fmla="*/ 225642 h 66"/>
                  <a:gd name="T18" fmla="*/ 246503 w 72"/>
                  <a:gd name="T19" fmla="*/ 214169 h 66"/>
                  <a:gd name="T20" fmla="*/ 261673 w 72"/>
                  <a:gd name="T21" fmla="*/ 202695 h 66"/>
                  <a:gd name="T22" fmla="*/ 273050 w 72"/>
                  <a:gd name="T23" fmla="*/ 191222 h 66"/>
                  <a:gd name="T24" fmla="*/ 219957 w 72"/>
                  <a:gd name="T25" fmla="*/ 21034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58" y="55"/>
                    </a:moveTo>
                    <a:cubicBezTo>
                      <a:pt x="55" y="55"/>
                      <a:pt x="49" y="55"/>
                      <a:pt x="49" y="55"/>
                    </a:cubicBezTo>
                    <a:cubicBezTo>
                      <a:pt x="33" y="53"/>
                      <a:pt x="22" y="41"/>
                      <a:pt x="22" y="25"/>
                    </a:cubicBezTo>
                    <a:cubicBezTo>
                      <a:pt x="29" y="25"/>
                      <a:pt x="29" y="25"/>
                      <a:pt x="29" y="25"/>
                    </a:cubicBezTo>
                    <a:cubicBezTo>
                      <a:pt x="15" y="0"/>
                      <a:pt x="15" y="0"/>
                      <a:pt x="15" y="0"/>
                    </a:cubicBezTo>
                    <a:cubicBezTo>
                      <a:pt x="0" y="25"/>
                      <a:pt x="0" y="25"/>
                      <a:pt x="0" y="25"/>
                    </a:cubicBezTo>
                    <a:cubicBezTo>
                      <a:pt x="7" y="25"/>
                      <a:pt x="7" y="25"/>
                      <a:pt x="7" y="25"/>
                    </a:cubicBezTo>
                    <a:cubicBezTo>
                      <a:pt x="9" y="47"/>
                      <a:pt x="28" y="66"/>
                      <a:pt x="52" y="62"/>
                    </a:cubicBezTo>
                    <a:cubicBezTo>
                      <a:pt x="55" y="61"/>
                      <a:pt x="57" y="60"/>
                      <a:pt x="59" y="59"/>
                    </a:cubicBezTo>
                    <a:cubicBezTo>
                      <a:pt x="62" y="58"/>
                      <a:pt x="64" y="57"/>
                      <a:pt x="65" y="56"/>
                    </a:cubicBezTo>
                    <a:cubicBezTo>
                      <a:pt x="67" y="55"/>
                      <a:pt x="68" y="54"/>
                      <a:pt x="69" y="53"/>
                    </a:cubicBezTo>
                    <a:cubicBezTo>
                      <a:pt x="70" y="52"/>
                      <a:pt x="71" y="51"/>
                      <a:pt x="72" y="50"/>
                    </a:cubicBezTo>
                    <a:cubicBezTo>
                      <a:pt x="67" y="52"/>
                      <a:pt x="63" y="54"/>
                      <a:pt x="5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3" name="Freeform 598">
                <a:extLst>
                  <a:ext uri="{FF2B5EF4-FFF2-40B4-BE49-F238E27FC236}">
                    <a16:creationId xmlns:a16="http://schemas.microsoft.com/office/drawing/2014/main" id="{7FA958ED-35EC-55E5-3FD8-71970AE76F13}"/>
                  </a:ext>
                </a:extLst>
              </p:cNvPr>
              <p:cNvSpPr>
                <a:spLocks/>
              </p:cNvSpPr>
              <p:nvPr/>
            </p:nvSpPr>
            <p:spPr bwMode="auto">
              <a:xfrm>
                <a:off x="1430338" y="971550"/>
                <a:ext cx="274638" cy="250825"/>
              </a:xfrm>
              <a:custGeom>
                <a:avLst/>
                <a:gdLst>
                  <a:gd name="T0" fmla="*/ 53402 w 72"/>
                  <a:gd name="T1" fmla="*/ 41804 h 66"/>
                  <a:gd name="T2" fmla="*/ 87732 w 72"/>
                  <a:gd name="T3" fmla="*/ 41804 h 66"/>
                  <a:gd name="T4" fmla="*/ 190721 w 72"/>
                  <a:gd name="T5" fmla="*/ 155816 h 66"/>
                  <a:gd name="T6" fmla="*/ 164020 w 72"/>
                  <a:gd name="T7" fmla="*/ 155816 h 66"/>
                  <a:gd name="T8" fmla="*/ 217422 w 72"/>
                  <a:gd name="T9" fmla="*/ 250825 h 66"/>
                  <a:gd name="T10" fmla="*/ 274638 w 72"/>
                  <a:gd name="T11" fmla="*/ 155816 h 66"/>
                  <a:gd name="T12" fmla="*/ 247937 w 72"/>
                  <a:gd name="T13" fmla="*/ 155816 h 66"/>
                  <a:gd name="T14" fmla="*/ 76288 w 72"/>
                  <a:gd name="T15" fmla="*/ 15202 h 66"/>
                  <a:gd name="T16" fmla="*/ 49587 w 72"/>
                  <a:gd name="T17" fmla="*/ 26603 h 66"/>
                  <a:gd name="T18" fmla="*/ 26701 w 72"/>
                  <a:gd name="T19" fmla="*/ 38004 h 66"/>
                  <a:gd name="T20" fmla="*/ 11443 w 72"/>
                  <a:gd name="T21" fmla="*/ 49405 h 66"/>
                  <a:gd name="T22" fmla="*/ 0 w 72"/>
                  <a:gd name="T23" fmla="*/ 60806 h 66"/>
                  <a:gd name="T24" fmla="*/ 53402 w 72"/>
                  <a:gd name="T25" fmla="*/ 41804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2" h="66">
                    <a:moveTo>
                      <a:pt x="14" y="11"/>
                    </a:moveTo>
                    <a:cubicBezTo>
                      <a:pt x="17" y="11"/>
                      <a:pt x="23" y="11"/>
                      <a:pt x="23" y="11"/>
                    </a:cubicBezTo>
                    <a:cubicBezTo>
                      <a:pt x="39" y="13"/>
                      <a:pt x="50" y="25"/>
                      <a:pt x="50" y="41"/>
                    </a:cubicBezTo>
                    <a:cubicBezTo>
                      <a:pt x="43" y="41"/>
                      <a:pt x="43" y="41"/>
                      <a:pt x="43" y="41"/>
                    </a:cubicBezTo>
                    <a:cubicBezTo>
                      <a:pt x="57" y="66"/>
                      <a:pt x="57" y="66"/>
                      <a:pt x="57" y="66"/>
                    </a:cubicBezTo>
                    <a:cubicBezTo>
                      <a:pt x="72" y="41"/>
                      <a:pt x="72" y="41"/>
                      <a:pt x="72" y="41"/>
                    </a:cubicBezTo>
                    <a:cubicBezTo>
                      <a:pt x="65" y="41"/>
                      <a:pt x="65" y="41"/>
                      <a:pt x="65" y="41"/>
                    </a:cubicBezTo>
                    <a:cubicBezTo>
                      <a:pt x="63" y="19"/>
                      <a:pt x="44" y="0"/>
                      <a:pt x="20" y="4"/>
                    </a:cubicBezTo>
                    <a:cubicBezTo>
                      <a:pt x="17" y="5"/>
                      <a:pt x="15" y="6"/>
                      <a:pt x="13" y="7"/>
                    </a:cubicBezTo>
                    <a:cubicBezTo>
                      <a:pt x="10" y="8"/>
                      <a:pt x="8" y="9"/>
                      <a:pt x="7" y="10"/>
                    </a:cubicBezTo>
                    <a:cubicBezTo>
                      <a:pt x="5" y="11"/>
                      <a:pt x="4" y="12"/>
                      <a:pt x="3" y="13"/>
                    </a:cubicBezTo>
                    <a:cubicBezTo>
                      <a:pt x="2" y="14"/>
                      <a:pt x="1" y="15"/>
                      <a:pt x="0" y="16"/>
                    </a:cubicBezTo>
                    <a:cubicBezTo>
                      <a:pt x="5" y="14"/>
                      <a:pt x="9" y="12"/>
                      <a:pt x="14"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grpSp>
        <p:grpSp>
          <p:nvGrpSpPr>
            <p:cNvPr id="54" name="Group 53">
              <a:extLst>
                <a:ext uri="{FF2B5EF4-FFF2-40B4-BE49-F238E27FC236}">
                  <a16:creationId xmlns:a16="http://schemas.microsoft.com/office/drawing/2014/main" id="{FBAC5C4C-465A-D6F9-C30D-A5166FF6C03D}"/>
                </a:ext>
              </a:extLst>
            </p:cNvPr>
            <p:cNvGrpSpPr/>
            <p:nvPr/>
          </p:nvGrpSpPr>
          <p:grpSpPr>
            <a:xfrm>
              <a:off x="4457617" y="3350259"/>
              <a:ext cx="313607" cy="598612"/>
              <a:chOff x="4329113" y="2193925"/>
              <a:chExt cx="487362" cy="930275"/>
            </a:xfrm>
          </p:grpSpPr>
          <p:sp>
            <p:nvSpPr>
              <p:cNvPr id="55" name="Freeform 648">
                <a:extLst>
                  <a:ext uri="{FF2B5EF4-FFF2-40B4-BE49-F238E27FC236}">
                    <a16:creationId xmlns:a16="http://schemas.microsoft.com/office/drawing/2014/main" id="{4AA5F34B-CCF6-E00F-E99D-672D5BBB98C6}"/>
                  </a:ext>
                </a:extLst>
              </p:cNvPr>
              <p:cNvSpPr>
                <a:spLocks/>
              </p:cNvSpPr>
              <p:nvPr/>
            </p:nvSpPr>
            <p:spPr bwMode="auto">
              <a:xfrm>
                <a:off x="4503738" y="3054350"/>
                <a:ext cx="144463" cy="69850"/>
              </a:xfrm>
              <a:custGeom>
                <a:avLst/>
                <a:gdLst>
                  <a:gd name="T0" fmla="*/ 72232 w 38"/>
                  <a:gd name="T1" fmla="*/ 15522 h 18"/>
                  <a:gd name="T2" fmla="*/ 0 w 38"/>
                  <a:gd name="T3" fmla="*/ 0 h 18"/>
                  <a:gd name="T4" fmla="*/ 0 w 38"/>
                  <a:gd name="T5" fmla="*/ 69850 h 18"/>
                  <a:gd name="T6" fmla="*/ 144463 w 38"/>
                  <a:gd name="T7" fmla="*/ 69850 h 18"/>
                  <a:gd name="T8" fmla="*/ 144463 w 38"/>
                  <a:gd name="T9" fmla="*/ 0 h 18"/>
                  <a:gd name="T10" fmla="*/ 72232 w 38"/>
                  <a:gd name="T11" fmla="*/ 15522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18">
                    <a:moveTo>
                      <a:pt x="19" y="4"/>
                    </a:moveTo>
                    <a:cubicBezTo>
                      <a:pt x="12" y="4"/>
                      <a:pt x="6" y="3"/>
                      <a:pt x="0" y="0"/>
                    </a:cubicBezTo>
                    <a:cubicBezTo>
                      <a:pt x="0" y="18"/>
                      <a:pt x="0" y="18"/>
                      <a:pt x="0" y="18"/>
                    </a:cubicBezTo>
                    <a:cubicBezTo>
                      <a:pt x="38" y="18"/>
                      <a:pt x="38" y="18"/>
                      <a:pt x="38" y="18"/>
                    </a:cubicBezTo>
                    <a:cubicBezTo>
                      <a:pt x="38" y="0"/>
                      <a:pt x="38" y="0"/>
                      <a:pt x="38" y="0"/>
                    </a:cubicBezTo>
                    <a:cubicBezTo>
                      <a:pt x="32" y="3"/>
                      <a:pt x="26" y="4"/>
                      <a:pt x="19" y="4"/>
                    </a:cubicBezTo>
                    <a:close/>
                  </a:path>
                </a:pathLst>
              </a:custGeom>
              <a:solidFill>
                <a:schemeClr val="accent3"/>
              </a:solidFill>
              <a:ln>
                <a:noFill/>
              </a:ln>
            </p:spPr>
            <p:txBody>
              <a:bodyPr/>
              <a:lstStyle/>
              <a:p>
                <a:endParaRPr lang="ru-RU">
                  <a:solidFill>
                    <a:schemeClr val="bg1"/>
                  </a:solidFill>
                </a:endParaRPr>
              </a:p>
            </p:txBody>
          </p:sp>
          <p:sp>
            <p:nvSpPr>
              <p:cNvPr id="56" name="Freeform 649">
                <a:extLst>
                  <a:ext uri="{FF2B5EF4-FFF2-40B4-BE49-F238E27FC236}">
                    <a16:creationId xmlns:a16="http://schemas.microsoft.com/office/drawing/2014/main" id="{72099447-6FE8-553C-2807-C1E9CCE484E5}"/>
                  </a:ext>
                </a:extLst>
              </p:cNvPr>
              <p:cNvSpPr>
                <a:spLocks/>
              </p:cNvSpPr>
              <p:nvPr/>
            </p:nvSpPr>
            <p:spPr bwMode="auto">
              <a:xfrm>
                <a:off x="4389438" y="2803525"/>
                <a:ext cx="373062" cy="244475"/>
              </a:xfrm>
              <a:custGeom>
                <a:avLst/>
                <a:gdLst>
                  <a:gd name="T0" fmla="*/ 0 w 98"/>
                  <a:gd name="T1" fmla="*/ 0 h 64"/>
                  <a:gd name="T2" fmla="*/ 0 w 98"/>
                  <a:gd name="T3" fmla="*/ 84038 h 64"/>
                  <a:gd name="T4" fmla="*/ 186532 w 98"/>
                  <a:gd name="T5" fmla="*/ 244475 h 64"/>
                  <a:gd name="T6" fmla="*/ 186532 w 98"/>
                  <a:gd name="T7" fmla="*/ 244475 h 64"/>
                  <a:gd name="T8" fmla="*/ 373063 w 98"/>
                  <a:gd name="T9" fmla="*/ 84038 h 64"/>
                  <a:gd name="T10" fmla="*/ 373063 w 98"/>
                  <a:gd name="T11" fmla="*/ 0 h 64"/>
                  <a:gd name="T12" fmla="*/ 0 w 98"/>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 h="64">
                    <a:moveTo>
                      <a:pt x="0" y="0"/>
                    </a:moveTo>
                    <a:cubicBezTo>
                      <a:pt x="0" y="22"/>
                      <a:pt x="0" y="22"/>
                      <a:pt x="0" y="22"/>
                    </a:cubicBezTo>
                    <a:cubicBezTo>
                      <a:pt x="0" y="45"/>
                      <a:pt x="22" y="64"/>
                      <a:pt x="49" y="64"/>
                    </a:cubicBezTo>
                    <a:cubicBezTo>
                      <a:pt x="49" y="64"/>
                      <a:pt x="49" y="64"/>
                      <a:pt x="49" y="64"/>
                    </a:cubicBezTo>
                    <a:cubicBezTo>
                      <a:pt x="76" y="64"/>
                      <a:pt x="98" y="45"/>
                      <a:pt x="98" y="22"/>
                    </a:cubicBezTo>
                    <a:cubicBezTo>
                      <a:pt x="98" y="0"/>
                      <a:pt x="98" y="0"/>
                      <a:pt x="98" y="0"/>
                    </a:cubicBezTo>
                    <a:lnTo>
                      <a:pt x="0" y="0"/>
                    </a:lnTo>
                    <a:close/>
                  </a:path>
                </a:pathLst>
              </a:custGeom>
              <a:solidFill>
                <a:schemeClr val="accent3">
                  <a:lumMod val="75000"/>
                </a:schemeClr>
              </a:solidFill>
              <a:ln>
                <a:noFill/>
              </a:ln>
            </p:spPr>
            <p:txBody>
              <a:bodyPr/>
              <a:lstStyle/>
              <a:p>
                <a:endParaRPr lang="ru-RU">
                  <a:solidFill>
                    <a:schemeClr val="bg1"/>
                  </a:solidFill>
                </a:endParaRPr>
              </a:p>
            </p:txBody>
          </p:sp>
          <p:sp>
            <p:nvSpPr>
              <p:cNvPr id="57" name="Freeform 650">
                <a:extLst>
                  <a:ext uri="{FF2B5EF4-FFF2-40B4-BE49-F238E27FC236}">
                    <a16:creationId xmlns:a16="http://schemas.microsoft.com/office/drawing/2014/main" id="{682A26DB-8C44-EF41-51F7-754820E515D1}"/>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rgbClr val="7FB90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solidFill>
                    <a:schemeClr val="bg1"/>
                  </a:solidFill>
                </a:endParaRPr>
              </a:p>
            </p:txBody>
          </p:sp>
          <p:sp>
            <p:nvSpPr>
              <p:cNvPr id="58" name="Freeform 651">
                <a:extLst>
                  <a:ext uri="{FF2B5EF4-FFF2-40B4-BE49-F238E27FC236}">
                    <a16:creationId xmlns:a16="http://schemas.microsoft.com/office/drawing/2014/main" id="{863431BF-7BFA-455A-01DE-A0BF3361013B}"/>
                  </a:ext>
                </a:extLst>
              </p:cNvPr>
              <p:cNvSpPr>
                <a:spLocks/>
              </p:cNvSpPr>
              <p:nvPr/>
            </p:nvSpPr>
            <p:spPr bwMode="auto">
              <a:xfrm>
                <a:off x="4359275" y="2346325"/>
                <a:ext cx="446087" cy="220663"/>
              </a:xfrm>
              <a:custGeom>
                <a:avLst/>
                <a:gdLst>
                  <a:gd name="T0" fmla="*/ 64816 w 117"/>
                  <a:gd name="T1" fmla="*/ 220663 h 58"/>
                  <a:gd name="T2" fmla="*/ 11438 w 117"/>
                  <a:gd name="T3" fmla="*/ 178813 h 58"/>
                  <a:gd name="T4" fmla="*/ 49565 w 117"/>
                  <a:gd name="T5" fmla="*/ 110332 h 58"/>
                  <a:gd name="T6" fmla="*/ 366021 w 117"/>
                  <a:gd name="T7" fmla="*/ 11414 h 58"/>
                  <a:gd name="T8" fmla="*/ 438463 w 117"/>
                  <a:gd name="T9" fmla="*/ 49459 h 58"/>
                  <a:gd name="T10" fmla="*/ 400335 w 117"/>
                  <a:gd name="T11" fmla="*/ 121745 h 58"/>
                  <a:gd name="T12" fmla="*/ 83880 w 117"/>
                  <a:gd name="T13" fmla="*/ 216858 h 58"/>
                  <a:gd name="T14" fmla="*/ 64816 w 117"/>
                  <a:gd name="T15" fmla="*/ 220663 h 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58">
                    <a:moveTo>
                      <a:pt x="17" y="58"/>
                    </a:moveTo>
                    <a:cubicBezTo>
                      <a:pt x="11" y="58"/>
                      <a:pt x="5" y="54"/>
                      <a:pt x="3" y="47"/>
                    </a:cubicBezTo>
                    <a:cubicBezTo>
                      <a:pt x="0" y="39"/>
                      <a:pt x="5" y="31"/>
                      <a:pt x="13" y="29"/>
                    </a:cubicBezTo>
                    <a:cubicBezTo>
                      <a:pt x="96" y="3"/>
                      <a:pt x="96" y="3"/>
                      <a:pt x="96" y="3"/>
                    </a:cubicBezTo>
                    <a:cubicBezTo>
                      <a:pt x="104" y="0"/>
                      <a:pt x="112" y="5"/>
                      <a:pt x="115" y="13"/>
                    </a:cubicBezTo>
                    <a:cubicBezTo>
                      <a:pt x="117" y="21"/>
                      <a:pt x="113" y="29"/>
                      <a:pt x="105" y="32"/>
                    </a:cubicBezTo>
                    <a:cubicBezTo>
                      <a:pt x="22" y="57"/>
                      <a:pt x="22" y="57"/>
                      <a:pt x="22" y="57"/>
                    </a:cubicBezTo>
                    <a:cubicBezTo>
                      <a:pt x="20" y="58"/>
                      <a:pt x="19" y="58"/>
                      <a:pt x="17" y="58"/>
                    </a:cubicBezTo>
                    <a:close/>
                  </a:path>
                </a:pathLst>
              </a:custGeom>
              <a:solidFill>
                <a:schemeClr val="accent3"/>
              </a:solidFill>
              <a:ln>
                <a:noFill/>
              </a:ln>
            </p:spPr>
            <p:txBody>
              <a:bodyPr/>
              <a:lstStyle/>
              <a:p>
                <a:endParaRPr lang="ru-RU">
                  <a:solidFill>
                    <a:schemeClr val="bg1"/>
                  </a:solidFill>
                </a:endParaRPr>
              </a:p>
            </p:txBody>
          </p:sp>
          <p:sp>
            <p:nvSpPr>
              <p:cNvPr id="59" name="Freeform 652">
                <a:extLst>
                  <a:ext uri="{FF2B5EF4-FFF2-40B4-BE49-F238E27FC236}">
                    <a16:creationId xmlns:a16="http://schemas.microsoft.com/office/drawing/2014/main" id="{A7F639E9-64C1-11A7-109B-038477BBB139}"/>
                  </a:ext>
                </a:extLst>
              </p:cNvPr>
              <p:cNvSpPr>
                <a:spLocks/>
              </p:cNvSpPr>
              <p:nvPr/>
            </p:nvSpPr>
            <p:spPr bwMode="auto">
              <a:xfrm>
                <a:off x="4405313" y="2193925"/>
                <a:ext cx="380999" cy="201613"/>
              </a:xfrm>
              <a:custGeom>
                <a:avLst/>
                <a:gdLst>
                  <a:gd name="T0" fmla="*/ 60960 w 100"/>
                  <a:gd name="T1" fmla="*/ 201613 h 53"/>
                  <a:gd name="T2" fmla="*/ 7620 w 100"/>
                  <a:gd name="T3" fmla="*/ 159769 h 53"/>
                  <a:gd name="T4" fmla="*/ 45720 w 100"/>
                  <a:gd name="T5" fmla="*/ 87492 h 53"/>
                  <a:gd name="T6" fmla="*/ 297180 w 100"/>
                  <a:gd name="T7" fmla="*/ 7608 h 53"/>
                  <a:gd name="T8" fmla="*/ 369570 w 100"/>
                  <a:gd name="T9" fmla="*/ 45648 h 53"/>
                  <a:gd name="T10" fmla="*/ 331470 w 100"/>
                  <a:gd name="T11" fmla="*/ 117925 h 53"/>
                  <a:gd name="T12" fmla="*/ 80010 w 100"/>
                  <a:gd name="T13" fmla="*/ 197809 h 53"/>
                  <a:gd name="T14" fmla="*/ 60960 w 100"/>
                  <a:gd name="T15" fmla="*/ 201613 h 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 h="53">
                    <a:moveTo>
                      <a:pt x="16" y="53"/>
                    </a:moveTo>
                    <a:cubicBezTo>
                      <a:pt x="10" y="53"/>
                      <a:pt x="4" y="48"/>
                      <a:pt x="2" y="42"/>
                    </a:cubicBezTo>
                    <a:cubicBezTo>
                      <a:pt x="0" y="34"/>
                      <a:pt x="4" y="25"/>
                      <a:pt x="12" y="23"/>
                    </a:cubicBezTo>
                    <a:cubicBezTo>
                      <a:pt x="78" y="2"/>
                      <a:pt x="78" y="2"/>
                      <a:pt x="78" y="2"/>
                    </a:cubicBezTo>
                    <a:cubicBezTo>
                      <a:pt x="86" y="0"/>
                      <a:pt x="95" y="4"/>
                      <a:pt x="97" y="12"/>
                    </a:cubicBezTo>
                    <a:cubicBezTo>
                      <a:pt x="100" y="20"/>
                      <a:pt x="95" y="29"/>
                      <a:pt x="87" y="31"/>
                    </a:cubicBezTo>
                    <a:cubicBezTo>
                      <a:pt x="21" y="52"/>
                      <a:pt x="21" y="52"/>
                      <a:pt x="21" y="52"/>
                    </a:cubicBezTo>
                    <a:cubicBezTo>
                      <a:pt x="19" y="52"/>
                      <a:pt x="18" y="53"/>
                      <a:pt x="16" y="53"/>
                    </a:cubicBezTo>
                    <a:close/>
                  </a:path>
                </a:pathLst>
              </a:custGeom>
              <a:solidFill>
                <a:schemeClr val="accent3"/>
              </a:solidFill>
              <a:ln>
                <a:noFill/>
              </a:ln>
            </p:spPr>
            <p:txBody>
              <a:bodyPr/>
              <a:lstStyle/>
              <a:p>
                <a:endParaRPr lang="ru-RU">
                  <a:solidFill>
                    <a:schemeClr val="bg1"/>
                  </a:solidFill>
                </a:endParaRPr>
              </a:p>
            </p:txBody>
          </p:sp>
          <p:sp>
            <p:nvSpPr>
              <p:cNvPr id="60" name="Freeform 653">
                <a:extLst>
                  <a:ext uri="{FF2B5EF4-FFF2-40B4-BE49-F238E27FC236}">
                    <a16:creationId xmlns:a16="http://schemas.microsoft.com/office/drawing/2014/main" id="{69A35F0E-5248-3333-7A4B-7E508F989487}"/>
                  </a:ext>
                </a:extLst>
              </p:cNvPr>
              <p:cNvSpPr>
                <a:spLocks/>
              </p:cNvSpPr>
              <p:nvPr/>
            </p:nvSpPr>
            <p:spPr bwMode="auto">
              <a:xfrm>
                <a:off x="4329113" y="2506663"/>
                <a:ext cx="487362" cy="231775"/>
              </a:xfrm>
              <a:custGeom>
                <a:avLst/>
                <a:gdLst>
                  <a:gd name="T0" fmla="*/ 64728 w 128"/>
                  <a:gd name="T1" fmla="*/ 231775 h 61"/>
                  <a:gd name="T2" fmla="*/ 11423 w 128"/>
                  <a:gd name="T3" fmla="*/ 189980 h 61"/>
                  <a:gd name="T4" fmla="*/ 49498 w 128"/>
                  <a:gd name="T5" fmla="*/ 117787 h 61"/>
                  <a:gd name="T6" fmla="*/ 403597 w 128"/>
                  <a:gd name="T7" fmla="*/ 7599 h 61"/>
                  <a:gd name="T8" fmla="*/ 475940 w 128"/>
                  <a:gd name="T9" fmla="*/ 45595 h 61"/>
                  <a:gd name="T10" fmla="*/ 437865 w 128"/>
                  <a:gd name="T11" fmla="*/ 117787 h 61"/>
                  <a:gd name="T12" fmla="*/ 83766 w 128"/>
                  <a:gd name="T13" fmla="*/ 227975 h 61"/>
                  <a:gd name="T14" fmla="*/ 64728 w 128"/>
                  <a:gd name="T15" fmla="*/ 231775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8" h="61">
                    <a:moveTo>
                      <a:pt x="17" y="61"/>
                    </a:moveTo>
                    <a:cubicBezTo>
                      <a:pt x="11" y="61"/>
                      <a:pt x="5" y="56"/>
                      <a:pt x="3" y="50"/>
                    </a:cubicBezTo>
                    <a:cubicBezTo>
                      <a:pt x="0" y="42"/>
                      <a:pt x="5" y="34"/>
                      <a:pt x="13" y="31"/>
                    </a:cubicBezTo>
                    <a:cubicBezTo>
                      <a:pt x="106" y="2"/>
                      <a:pt x="106" y="2"/>
                      <a:pt x="106" y="2"/>
                    </a:cubicBezTo>
                    <a:cubicBezTo>
                      <a:pt x="114" y="0"/>
                      <a:pt x="123" y="4"/>
                      <a:pt x="125" y="12"/>
                    </a:cubicBezTo>
                    <a:cubicBezTo>
                      <a:pt x="128" y="20"/>
                      <a:pt x="123" y="28"/>
                      <a:pt x="115" y="31"/>
                    </a:cubicBezTo>
                    <a:cubicBezTo>
                      <a:pt x="22" y="60"/>
                      <a:pt x="22" y="60"/>
                      <a:pt x="22" y="60"/>
                    </a:cubicBezTo>
                    <a:cubicBezTo>
                      <a:pt x="20" y="60"/>
                      <a:pt x="19" y="61"/>
                      <a:pt x="17" y="61"/>
                    </a:cubicBezTo>
                    <a:close/>
                  </a:path>
                </a:pathLst>
              </a:custGeom>
              <a:solidFill>
                <a:schemeClr val="accent3"/>
              </a:solidFill>
              <a:ln>
                <a:noFill/>
              </a:ln>
            </p:spPr>
            <p:txBody>
              <a:bodyPr/>
              <a:lstStyle/>
              <a:p>
                <a:endParaRPr lang="ru-RU">
                  <a:solidFill>
                    <a:schemeClr val="bg1"/>
                  </a:solidFill>
                </a:endParaRPr>
              </a:p>
            </p:txBody>
          </p:sp>
          <p:sp>
            <p:nvSpPr>
              <p:cNvPr id="61" name="Freeform 654">
                <a:extLst>
                  <a:ext uri="{FF2B5EF4-FFF2-40B4-BE49-F238E27FC236}">
                    <a16:creationId xmlns:a16="http://schemas.microsoft.com/office/drawing/2014/main" id="{8345495D-A939-B8BF-EFCF-5B0B2F8778B7}"/>
                  </a:ext>
                </a:extLst>
              </p:cNvPr>
              <p:cNvSpPr>
                <a:spLocks/>
              </p:cNvSpPr>
              <p:nvPr/>
            </p:nvSpPr>
            <p:spPr bwMode="auto">
              <a:xfrm>
                <a:off x="4606924" y="2670175"/>
                <a:ext cx="90488" cy="111125"/>
              </a:xfrm>
              <a:custGeom>
                <a:avLst/>
                <a:gdLst>
                  <a:gd name="T0" fmla="*/ 90488 w 57"/>
                  <a:gd name="T1" fmla="*/ 111125 h 70"/>
                  <a:gd name="T2" fmla="*/ 90488 w 57"/>
                  <a:gd name="T3" fmla="*/ 0 h 70"/>
                  <a:gd name="T4" fmla="*/ 0 w 57"/>
                  <a:gd name="T5" fmla="*/ 26988 h 70"/>
                  <a:gd name="T6" fmla="*/ 0 w 57"/>
                  <a:gd name="T7" fmla="*/ 111125 h 70"/>
                  <a:gd name="T8" fmla="*/ 90488 w 57"/>
                  <a:gd name="T9" fmla="*/ 111125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0">
                    <a:moveTo>
                      <a:pt x="57" y="70"/>
                    </a:moveTo>
                    <a:lnTo>
                      <a:pt x="57" y="0"/>
                    </a:lnTo>
                    <a:lnTo>
                      <a:pt x="0" y="17"/>
                    </a:lnTo>
                    <a:lnTo>
                      <a:pt x="0" y="70"/>
                    </a:lnTo>
                    <a:lnTo>
                      <a:pt x="57" y="70"/>
                    </a:lnTo>
                    <a:close/>
                  </a:path>
                </a:pathLst>
              </a:custGeom>
              <a:solidFill>
                <a:schemeClr val="accent3"/>
              </a:solidFill>
              <a:ln>
                <a:noFill/>
              </a:ln>
            </p:spPr>
            <p:txBody>
              <a:bodyPr/>
              <a:lstStyle/>
              <a:p>
                <a:endParaRPr lang="ru-RU">
                  <a:solidFill>
                    <a:schemeClr val="bg1"/>
                  </a:solidFill>
                </a:endParaRPr>
              </a:p>
            </p:txBody>
          </p:sp>
          <p:sp>
            <p:nvSpPr>
              <p:cNvPr id="62" name="Freeform 655">
                <a:extLst>
                  <a:ext uri="{FF2B5EF4-FFF2-40B4-BE49-F238E27FC236}">
                    <a16:creationId xmlns:a16="http://schemas.microsoft.com/office/drawing/2014/main" id="{1C3E1A45-E1FF-FC8A-DC93-AEEB8051DC53}"/>
                  </a:ext>
                </a:extLst>
              </p:cNvPr>
              <p:cNvSpPr>
                <a:spLocks/>
              </p:cNvSpPr>
              <p:nvPr/>
            </p:nvSpPr>
            <p:spPr bwMode="auto">
              <a:xfrm>
                <a:off x="4454525" y="2719388"/>
                <a:ext cx="87313" cy="61913"/>
              </a:xfrm>
              <a:custGeom>
                <a:avLst/>
                <a:gdLst>
                  <a:gd name="T0" fmla="*/ 87313 w 55"/>
                  <a:gd name="T1" fmla="*/ 61913 h 39"/>
                  <a:gd name="T2" fmla="*/ 87313 w 55"/>
                  <a:gd name="T3" fmla="*/ 0 h 39"/>
                  <a:gd name="T4" fmla="*/ 0 w 55"/>
                  <a:gd name="T5" fmla="*/ 26988 h 39"/>
                  <a:gd name="T6" fmla="*/ 0 w 55"/>
                  <a:gd name="T7" fmla="*/ 61913 h 39"/>
                  <a:gd name="T8" fmla="*/ 87313 w 55"/>
                  <a:gd name="T9" fmla="*/ 61913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9">
                    <a:moveTo>
                      <a:pt x="55" y="39"/>
                    </a:moveTo>
                    <a:lnTo>
                      <a:pt x="55" y="0"/>
                    </a:lnTo>
                    <a:lnTo>
                      <a:pt x="0" y="17"/>
                    </a:lnTo>
                    <a:lnTo>
                      <a:pt x="0" y="39"/>
                    </a:lnTo>
                    <a:lnTo>
                      <a:pt x="55" y="39"/>
                    </a:lnTo>
                    <a:close/>
                  </a:path>
                </a:pathLst>
              </a:custGeom>
              <a:solidFill>
                <a:schemeClr val="accent3"/>
              </a:solidFill>
              <a:ln>
                <a:noFill/>
              </a:ln>
            </p:spPr>
            <p:txBody>
              <a:bodyPr/>
              <a:lstStyle/>
              <a:p>
                <a:endParaRPr lang="ru-RU">
                  <a:solidFill>
                    <a:schemeClr val="bg1"/>
                  </a:solidFill>
                </a:endParaRPr>
              </a:p>
            </p:txBody>
          </p:sp>
        </p:grpSp>
        <p:grpSp>
          <p:nvGrpSpPr>
            <p:cNvPr id="63" name="Group 62">
              <a:extLst>
                <a:ext uri="{FF2B5EF4-FFF2-40B4-BE49-F238E27FC236}">
                  <a16:creationId xmlns:a16="http://schemas.microsoft.com/office/drawing/2014/main" id="{49AB724C-DBF3-55D3-F43E-CF36E371DDB1}"/>
                </a:ext>
              </a:extLst>
            </p:cNvPr>
            <p:cNvGrpSpPr/>
            <p:nvPr/>
          </p:nvGrpSpPr>
          <p:grpSpPr>
            <a:xfrm>
              <a:off x="2769850" y="1669002"/>
              <a:ext cx="446405" cy="534255"/>
              <a:chOff x="4206875" y="3783013"/>
              <a:chExt cx="693738" cy="830262"/>
            </a:xfrm>
          </p:grpSpPr>
          <p:sp>
            <p:nvSpPr>
              <p:cNvPr id="64" name="Freeform 761">
                <a:extLst>
                  <a:ext uri="{FF2B5EF4-FFF2-40B4-BE49-F238E27FC236}">
                    <a16:creationId xmlns:a16="http://schemas.microsoft.com/office/drawing/2014/main" id="{D6AAC9A0-91E7-AD0C-431B-4F3FB04308E9}"/>
                  </a:ext>
                </a:extLst>
              </p:cNvPr>
              <p:cNvSpPr>
                <a:spLocks/>
              </p:cNvSpPr>
              <p:nvPr/>
            </p:nvSpPr>
            <p:spPr bwMode="auto">
              <a:xfrm>
                <a:off x="4206875" y="3783013"/>
                <a:ext cx="693738" cy="830262"/>
              </a:xfrm>
              <a:custGeom>
                <a:avLst/>
                <a:gdLst>
                  <a:gd name="T0" fmla="*/ 556515 w 182"/>
                  <a:gd name="T1" fmla="*/ 643644 h 218"/>
                  <a:gd name="T2" fmla="*/ 693738 w 182"/>
                  <a:gd name="T3" fmla="*/ 297067 h 218"/>
                  <a:gd name="T4" fmla="*/ 438351 w 182"/>
                  <a:gd name="T5" fmla="*/ 19043 h 218"/>
                  <a:gd name="T6" fmla="*/ 110541 w 182"/>
                  <a:gd name="T7" fmla="*/ 133299 h 218"/>
                  <a:gd name="T8" fmla="*/ 57176 w 182"/>
                  <a:gd name="T9" fmla="*/ 331343 h 218"/>
                  <a:gd name="T10" fmla="*/ 87670 w 182"/>
                  <a:gd name="T11" fmla="*/ 377046 h 218"/>
                  <a:gd name="T12" fmla="*/ 3812 w 182"/>
                  <a:gd name="T13" fmla="*/ 521771 h 218"/>
                  <a:gd name="T14" fmla="*/ 64800 w 182"/>
                  <a:gd name="T15" fmla="*/ 552239 h 218"/>
                  <a:gd name="T16" fmla="*/ 57176 w 182"/>
                  <a:gd name="T17" fmla="*/ 590325 h 218"/>
                  <a:gd name="T18" fmla="*/ 87670 w 182"/>
                  <a:gd name="T19" fmla="*/ 624602 h 218"/>
                  <a:gd name="T20" fmla="*/ 87670 w 182"/>
                  <a:gd name="T21" fmla="*/ 662687 h 218"/>
                  <a:gd name="T22" fmla="*/ 80047 w 182"/>
                  <a:gd name="T23" fmla="*/ 723624 h 218"/>
                  <a:gd name="T24" fmla="*/ 160093 w 182"/>
                  <a:gd name="T25" fmla="*/ 761709 h 218"/>
                  <a:gd name="T26" fmla="*/ 259199 w 182"/>
                  <a:gd name="T27" fmla="*/ 750284 h 218"/>
                  <a:gd name="T28" fmla="*/ 236328 w 182"/>
                  <a:gd name="T29" fmla="*/ 830263 h 218"/>
                  <a:gd name="T30" fmla="*/ 686115 w 182"/>
                  <a:gd name="T31" fmla="*/ 830263 h 218"/>
                  <a:gd name="T32" fmla="*/ 556515 w 182"/>
                  <a:gd name="T33" fmla="*/ 643644 h 2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 h="218">
                    <a:moveTo>
                      <a:pt x="146" y="169"/>
                    </a:moveTo>
                    <a:cubicBezTo>
                      <a:pt x="146" y="151"/>
                      <a:pt x="182" y="128"/>
                      <a:pt x="182" y="78"/>
                    </a:cubicBezTo>
                    <a:cubicBezTo>
                      <a:pt x="182" y="52"/>
                      <a:pt x="157" y="10"/>
                      <a:pt x="115" y="5"/>
                    </a:cubicBezTo>
                    <a:cubicBezTo>
                      <a:pt x="74" y="0"/>
                      <a:pt x="42" y="9"/>
                      <a:pt x="29" y="35"/>
                    </a:cubicBezTo>
                    <a:cubicBezTo>
                      <a:pt x="15" y="60"/>
                      <a:pt x="14" y="83"/>
                      <a:pt x="15" y="87"/>
                    </a:cubicBezTo>
                    <a:cubicBezTo>
                      <a:pt x="17" y="93"/>
                      <a:pt x="22" y="95"/>
                      <a:pt x="23" y="99"/>
                    </a:cubicBezTo>
                    <a:cubicBezTo>
                      <a:pt x="24" y="109"/>
                      <a:pt x="0" y="131"/>
                      <a:pt x="1" y="137"/>
                    </a:cubicBezTo>
                    <a:cubicBezTo>
                      <a:pt x="2" y="142"/>
                      <a:pt x="17" y="145"/>
                      <a:pt x="17" y="145"/>
                    </a:cubicBezTo>
                    <a:cubicBezTo>
                      <a:pt x="17" y="145"/>
                      <a:pt x="19" y="149"/>
                      <a:pt x="15" y="155"/>
                    </a:cubicBezTo>
                    <a:cubicBezTo>
                      <a:pt x="10" y="164"/>
                      <a:pt x="23" y="164"/>
                      <a:pt x="23" y="164"/>
                    </a:cubicBezTo>
                    <a:cubicBezTo>
                      <a:pt x="22" y="164"/>
                      <a:pt x="11" y="165"/>
                      <a:pt x="23" y="174"/>
                    </a:cubicBezTo>
                    <a:cubicBezTo>
                      <a:pt x="25" y="176"/>
                      <a:pt x="19" y="185"/>
                      <a:pt x="21" y="190"/>
                    </a:cubicBezTo>
                    <a:cubicBezTo>
                      <a:pt x="25" y="200"/>
                      <a:pt x="32" y="201"/>
                      <a:pt x="42" y="200"/>
                    </a:cubicBezTo>
                    <a:cubicBezTo>
                      <a:pt x="52" y="199"/>
                      <a:pt x="65" y="195"/>
                      <a:pt x="68" y="197"/>
                    </a:cubicBezTo>
                    <a:cubicBezTo>
                      <a:pt x="75" y="209"/>
                      <a:pt x="68" y="214"/>
                      <a:pt x="62" y="218"/>
                    </a:cubicBezTo>
                    <a:cubicBezTo>
                      <a:pt x="180" y="218"/>
                      <a:pt x="180" y="218"/>
                      <a:pt x="180" y="218"/>
                    </a:cubicBezTo>
                    <a:cubicBezTo>
                      <a:pt x="173" y="206"/>
                      <a:pt x="145" y="196"/>
                      <a:pt x="146" y="169"/>
                    </a:cubicBezTo>
                    <a:close/>
                  </a:path>
                </a:pathLst>
              </a:custGeom>
              <a:solidFill>
                <a:schemeClr val="accent3"/>
              </a:solidFill>
              <a:ln>
                <a:noFill/>
              </a:ln>
            </p:spPr>
            <p:txBody>
              <a:bodyPr/>
              <a:lstStyle/>
              <a:p>
                <a:endParaRPr lang="ru-RU">
                  <a:solidFill>
                    <a:schemeClr val="bg1"/>
                  </a:solidFill>
                </a:endParaRPr>
              </a:p>
            </p:txBody>
          </p:sp>
          <p:sp>
            <p:nvSpPr>
              <p:cNvPr id="65" name="Freeform 762">
                <a:extLst>
                  <a:ext uri="{FF2B5EF4-FFF2-40B4-BE49-F238E27FC236}">
                    <a16:creationId xmlns:a16="http://schemas.microsoft.com/office/drawing/2014/main" id="{6C236D64-89F0-3FE1-6A28-E390AEFD4E0B}"/>
                  </a:ext>
                </a:extLst>
              </p:cNvPr>
              <p:cNvSpPr>
                <a:spLocks/>
              </p:cNvSpPr>
              <p:nvPr/>
            </p:nvSpPr>
            <p:spPr bwMode="auto">
              <a:xfrm>
                <a:off x="4457700" y="3881438"/>
                <a:ext cx="347663" cy="315913"/>
              </a:xfrm>
              <a:custGeom>
                <a:avLst/>
                <a:gdLst>
                  <a:gd name="T0" fmla="*/ 244510 w 91"/>
                  <a:gd name="T1" fmla="*/ 72317 h 83"/>
                  <a:gd name="T2" fmla="*/ 343843 w 91"/>
                  <a:gd name="T3" fmla="*/ 289270 h 83"/>
                  <a:gd name="T4" fmla="*/ 76409 w 91"/>
                  <a:gd name="T5" fmla="*/ 64705 h 83"/>
                  <a:gd name="T6" fmla="*/ 317099 w 91"/>
                  <a:gd name="T7" fmla="*/ 308301 h 83"/>
                  <a:gd name="T8" fmla="*/ 95512 w 91"/>
                  <a:gd name="T9" fmla="*/ 235983 h 83"/>
                  <a:gd name="T10" fmla="*/ 0 w 91"/>
                  <a:gd name="T11" fmla="*/ 0 h 83"/>
                  <a:gd name="T12" fmla="*/ 244510 w 91"/>
                  <a:gd name="T13" fmla="*/ 72317 h 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83">
                    <a:moveTo>
                      <a:pt x="64" y="19"/>
                    </a:moveTo>
                    <a:cubicBezTo>
                      <a:pt x="91" y="37"/>
                      <a:pt x="91" y="65"/>
                      <a:pt x="90" y="76"/>
                    </a:cubicBezTo>
                    <a:cubicBezTo>
                      <a:pt x="70" y="53"/>
                      <a:pt x="46" y="33"/>
                      <a:pt x="20" y="17"/>
                    </a:cubicBezTo>
                    <a:cubicBezTo>
                      <a:pt x="44" y="35"/>
                      <a:pt x="66" y="57"/>
                      <a:pt x="83" y="81"/>
                    </a:cubicBezTo>
                    <a:cubicBezTo>
                      <a:pt x="70" y="83"/>
                      <a:pt x="39" y="83"/>
                      <a:pt x="25" y="62"/>
                    </a:cubicBezTo>
                    <a:cubicBezTo>
                      <a:pt x="11" y="38"/>
                      <a:pt x="11" y="21"/>
                      <a:pt x="0" y="0"/>
                    </a:cubicBezTo>
                    <a:cubicBezTo>
                      <a:pt x="0" y="0"/>
                      <a:pt x="36" y="0"/>
                      <a:pt x="64" y="19"/>
                    </a:cubicBezTo>
                    <a:close/>
                  </a:path>
                </a:pathLst>
              </a:custGeom>
              <a:solidFill>
                <a:schemeClr val="accent1"/>
              </a:solidFill>
              <a:ln>
                <a:noFill/>
              </a:ln>
            </p:spPr>
            <p:txBody>
              <a:bodyPr/>
              <a:lstStyle/>
              <a:p>
                <a:endParaRPr lang="ru-RU">
                  <a:solidFill>
                    <a:schemeClr val="bg1"/>
                  </a:solidFill>
                </a:endParaRPr>
              </a:p>
            </p:txBody>
          </p:sp>
        </p:grpSp>
        <p:sp>
          <p:nvSpPr>
            <p:cNvPr id="66" name="Title 11">
              <a:extLst>
                <a:ext uri="{FF2B5EF4-FFF2-40B4-BE49-F238E27FC236}">
                  <a16:creationId xmlns:a16="http://schemas.microsoft.com/office/drawing/2014/main" id="{8913781F-F011-CF75-A958-006D4E356307}"/>
                </a:ext>
              </a:extLst>
            </p:cNvPr>
            <p:cNvSpPr txBox="1">
              <a:spLocks/>
            </p:cNvSpPr>
            <p:nvPr/>
          </p:nvSpPr>
          <p:spPr>
            <a:xfrm>
              <a:off x="2086333" y="3269594"/>
              <a:ext cx="1889831" cy="7164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latin typeface="Raleway" panose="020B0503030101060003" pitchFamily="34" charset="0"/>
                  <a:ea typeface="Open Sans" panose="020B0606030504020204" pitchFamily="34" charset="0"/>
                  <a:cs typeface="Poppins" panose="00000500000000000000" pitchFamily="50" charset="0"/>
                </a:rPr>
                <a:t>DEMO</a:t>
              </a:r>
              <a:endParaRPr lang="en-US" sz="36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grpSp>
    </p:spTree>
    <p:extLst>
      <p:ext uri="{BB962C8B-B14F-4D97-AF65-F5344CB8AC3E}">
        <p14:creationId xmlns:p14="http://schemas.microsoft.com/office/powerpoint/2010/main" val="200243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3">
            <a:extLst>
              <a:ext uri="{FF2B5EF4-FFF2-40B4-BE49-F238E27FC236}">
                <a16:creationId xmlns:a16="http://schemas.microsoft.com/office/drawing/2014/main" id="{BECC4D4B-9C37-ED43-DE83-F931183E65E0}"/>
              </a:ext>
            </a:extLst>
          </p:cNvPr>
          <p:cNvSpPr>
            <a:spLocks noChangeAspect="1" noChangeArrowheads="1" noTextEdit="1"/>
          </p:cNvSpPr>
          <p:nvPr/>
        </p:nvSpPr>
        <p:spPr bwMode="auto">
          <a:xfrm flipH="1">
            <a:off x="8258683" y="-414839"/>
            <a:ext cx="5733919" cy="565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Freeform 472">
            <a:extLst>
              <a:ext uri="{FF2B5EF4-FFF2-40B4-BE49-F238E27FC236}">
                <a16:creationId xmlns:a16="http://schemas.microsoft.com/office/drawing/2014/main" id="{409F8ECF-24F2-30B2-9E47-3EC239D2178B}"/>
              </a:ext>
            </a:extLst>
          </p:cNvPr>
          <p:cNvSpPr>
            <a:spLocks/>
          </p:cNvSpPr>
          <p:nvPr/>
        </p:nvSpPr>
        <p:spPr bwMode="auto">
          <a:xfrm>
            <a:off x="3175" y="4740782"/>
            <a:ext cx="12177713" cy="2117220"/>
          </a:xfrm>
          <a:custGeom>
            <a:avLst/>
            <a:gdLst>
              <a:gd name="T0" fmla="*/ 10560360 w 3200"/>
              <a:gd name="T1" fmla="*/ 0 h 302"/>
              <a:gd name="T2" fmla="*/ 7831792 w 3200"/>
              <a:gd name="T3" fmla="*/ 818246 h 302"/>
              <a:gd name="T4" fmla="*/ 5103223 w 3200"/>
              <a:gd name="T5" fmla="*/ 0 h 302"/>
              <a:gd name="T6" fmla="*/ 2378460 w 3200"/>
              <a:gd name="T7" fmla="*/ 818246 h 302"/>
              <a:gd name="T8" fmla="*/ 0 w 3200"/>
              <a:gd name="T9" fmla="*/ 19029 h 302"/>
              <a:gd name="T10" fmla="*/ 0 w 3200"/>
              <a:gd name="T11" fmla="*/ 1149350 h 302"/>
              <a:gd name="T12" fmla="*/ 12177713 w 3200"/>
              <a:gd name="T13" fmla="*/ 1149350 h 302"/>
              <a:gd name="T14" fmla="*/ 12177713 w 3200"/>
              <a:gd name="T15" fmla="*/ 555646 h 302"/>
              <a:gd name="T16" fmla="*/ 10560360 w 3200"/>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00" h="302">
                <a:moveTo>
                  <a:pt x="2775" y="0"/>
                </a:moveTo>
                <a:cubicBezTo>
                  <a:pt x="2417" y="0"/>
                  <a:pt x="2417" y="215"/>
                  <a:pt x="2058" y="215"/>
                </a:cubicBezTo>
                <a:cubicBezTo>
                  <a:pt x="1700" y="215"/>
                  <a:pt x="1700" y="0"/>
                  <a:pt x="1341" y="0"/>
                </a:cubicBezTo>
                <a:cubicBezTo>
                  <a:pt x="983" y="0"/>
                  <a:pt x="983" y="215"/>
                  <a:pt x="625" y="215"/>
                </a:cubicBezTo>
                <a:cubicBezTo>
                  <a:pt x="300" y="215"/>
                  <a:pt x="269" y="38"/>
                  <a:pt x="0" y="5"/>
                </a:cubicBezTo>
                <a:cubicBezTo>
                  <a:pt x="0" y="302"/>
                  <a:pt x="0" y="302"/>
                  <a:pt x="0" y="302"/>
                </a:cubicBezTo>
                <a:cubicBezTo>
                  <a:pt x="3200" y="302"/>
                  <a:pt x="3200" y="302"/>
                  <a:pt x="3200" y="302"/>
                </a:cubicBezTo>
                <a:cubicBezTo>
                  <a:pt x="3200" y="146"/>
                  <a:pt x="3200" y="146"/>
                  <a:pt x="3200" y="146"/>
                </a:cubicBezTo>
                <a:cubicBezTo>
                  <a:pt x="3082" y="83"/>
                  <a:pt x="2998" y="0"/>
                  <a:pt x="2775"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 name="Freeform 473">
            <a:extLst>
              <a:ext uri="{FF2B5EF4-FFF2-40B4-BE49-F238E27FC236}">
                <a16:creationId xmlns:a16="http://schemas.microsoft.com/office/drawing/2014/main" id="{0361F2D9-CFBA-C3F5-1A9A-3D3E54F43F3D}"/>
              </a:ext>
            </a:extLst>
          </p:cNvPr>
          <p:cNvSpPr>
            <a:spLocks/>
          </p:cNvSpPr>
          <p:nvPr/>
        </p:nvSpPr>
        <p:spPr bwMode="auto">
          <a:xfrm>
            <a:off x="3175" y="4927943"/>
            <a:ext cx="12177713" cy="1930063"/>
          </a:xfrm>
          <a:custGeom>
            <a:avLst/>
            <a:gdLst>
              <a:gd name="T0" fmla="*/ 12177713 w 3200"/>
              <a:gd name="T1" fmla="*/ 19050 h 275"/>
              <a:gd name="T2" fmla="*/ 11915131 w 3200"/>
              <a:gd name="T3" fmla="*/ 0 h 275"/>
              <a:gd name="T4" fmla="*/ 10137946 w 3200"/>
              <a:gd name="T5" fmla="*/ 662940 h 275"/>
              <a:gd name="T6" fmla="*/ 8360761 w 3200"/>
              <a:gd name="T7" fmla="*/ 0 h 275"/>
              <a:gd name="T8" fmla="*/ 6583576 w 3200"/>
              <a:gd name="T9" fmla="*/ 662940 h 275"/>
              <a:gd name="T10" fmla="*/ 4806391 w 3200"/>
              <a:gd name="T11" fmla="*/ 0 h 275"/>
              <a:gd name="T12" fmla="*/ 3029206 w 3200"/>
              <a:gd name="T13" fmla="*/ 662940 h 275"/>
              <a:gd name="T14" fmla="*/ 1252021 w 3200"/>
              <a:gd name="T15" fmla="*/ 0 h 275"/>
              <a:gd name="T16" fmla="*/ 0 w 3200"/>
              <a:gd name="T17" fmla="*/ 560070 h 275"/>
              <a:gd name="T18" fmla="*/ 0 w 3200"/>
              <a:gd name="T19" fmla="*/ 1047750 h 275"/>
              <a:gd name="T20" fmla="*/ 12177713 w 3200"/>
              <a:gd name="T21" fmla="*/ 1047750 h 275"/>
              <a:gd name="T22" fmla="*/ 12177713 w 3200"/>
              <a:gd name="T23" fmla="*/ 19050 h 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0" h="275">
                <a:moveTo>
                  <a:pt x="3200" y="5"/>
                </a:moveTo>
                <a:cubicBezTo>
                  <a:pt x="3179" y="2"/>
                  <a:pt x="3157" y="0"/>
                  <a:pt x="3131" y="0"/>
                </a:cubicBezTo>
                <a:cubicBezTo>
                  <a:pt x="2897" y="0"/>
                  <a:pt x="2897" y="174"/>
                  <a:pt x="2664" y="174"/>
                </a:cubicBezTo>
                <a:cubicBezTo>
                  <a:pt x="2430" y="174"/>
                  <a:pt x="2430" y="0"/>
                  <a:pt x="2197" y="0"/>
                </a:cubicBezTo>
                <a:cubicBezTo>
                  <a:pt x="1964" y="0"/>
                  <a:pt x="1964" y="174"/>
                  <a:pt x="1730" y="174"/>
                </a:cubicBezTo>
                <a:cubicBezTo>
                  <a:pt x="1497" y="174"/>
                  <a:pt x="1497" y="0"/>
                  <a:pt x="1263" y="0"/>
                </a:cubicBezTo>
                <a:cubicBezTo>
                  <a:pt x="1030" y="0"/>
                  <a:pt x="1030" y="174"/>
                  <a:pt x="796" y="174"/>
                </a:cubicBezTo>
                <a:cubicBezTo>
                  <a:pt x="563" y="174"/>
                  <a:pt x="563" y="0"/>
                  <a:pt x="329" y="0"/>
                </a:cubicBezTo>
                <a:cubicBezTo>
                  <a:pt x="154" y="0"/>
                  <a:pt x="110" y="98"/>
                  <a:pt x="0" y="147"/>
                </a:cubicBezTo>
                <a:cubicBezTo>
                  <a:pt x="0" y="275"/>
                  <a:pt x="0" y="275"/>
                  <a:pt x="0" y="275"/>
                </a:cubicBezTo>
                <a:cubicBezTo>
                  <a:pt x="3200" y="275"/>
                  <a:pt x="3200" y="275"/>
                  <a:pt x="3200" y="275"/>
                </a:cubicBezTo>
                <a:lnTo>
                  <a:pt x="3200" y="5"/>
                </a:ln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 name="Freeform 474">
            <a:extLst>
              <a:ext uri="{FF2B5EF4-FFF2-40B4-BE49-F238E27FC236}">
                <a16:creationId xmlns:a16="http://schemas.microsoft.com/office/drawing/2014/main" id="{48352861-DB04-EFF3-C9DC-ECEBA5554D38}"/>
              </a:ext>
            </a:extLst>
          </p:cNvPr>
          <p:cNvSpPr>
            <a:spLocks/>
          </p:cNvSpPr>
          <p:nvPr/>
        </p:nvSpPr>
        <p:spPr bwMode="auto">
          <a:xfrm>
            <a:off x="3175" y="4927940"/>
            <a:ext cx="12177713" cy="1930063"/>
          </a:xfrm>
          <a:custGeom>
            <a:avLst/>
            <a:gdLst>
              <a:gd name="T0" fmla="*/ 12177713 w 3200"/>
              <a:gd name="T1" fmla="*/ 651510 h 275"/>
              <a:gd name="T2" fmla="*/ 10564166 w 3200"/>
              <a:gd name="T3" fmla="*/ 0 h 275"/>
              <a:gd name="T4" fmla="*/ 8786981 w 3200"/>
              <a:gd name="T5" fmla="*/ 662940 h 275"/>
              <a:gd name="T6" fmla="*/ 7009796 w 3200"/>
              <a:gd name="T7" fmla="*/ 0 h 275"/>
              <a:gd name="T8" fmla="*/ 5232611 w 3200"/>
              <a:gd name="T9" fmla="*/ 662940 h 275"/>
              <a:gd name="T10" fmla="*/ 3455426 w 3200"/>
              <a:gd name="T11" fmla="*/ 0 h 275"/>
              <a:gd name="T12" fmla="*/ 1678241 w 3200"/>
              <a:gd name="T13" fmla="*/ 662940 h 275"/>
              <a:gd name="T14" fmla="*/ 0 w 3200"/>
              <a:gd name="T15" fmla="*/ 0 h 275"/>
              <a:gd name="T16" fmla="*/ 0 w 3200"/>
              <a:gd name="T17" fmla="*/ 1047750 h 275"/>
              <a:gd name="T18" fmla="*/ 12177713 w 3200"/>
              <a:gd name="T19" fmla="*/ 1047750 h 275"/>
              <a:gd name="T20" fmla="*/ 12177713 w 3200"/>
              <a:gd name="T21" fmla="*/ 651510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00" h="275">
                <a:moveTo>
                  <a:pt x="3200" y="171"/>
                </a:moveTo>
                <a:cubicBezTo>
                  <a:pt x="3008" y="152"/>
                  <a:pt x="2994" y="0"/>
                  <a:pt x="2776" y="0"/>
                </a:cubicBezTo>
                <a:cubicBezTo>
                  <a:pt x="2542" y="0"/>
                  <a:pt x="2542" y="174"/>
                  <a:pt x="2309" y="174"/>
                </a:cubicBezTo>
                <a:cubicBezTo>
                  <a:pt x="2075" y="174"/>
                  <a:pt x="2075" y="0"/>
                  <a:pt x="1842" y="0"/>
                </a:cubicBezTo>
                <a:cubicBezTo>
                  <a:pt x="1609" y="0"/>
                  <a:pt x="1609" y="174"/>
                  <a:pt x="1375" y="174"/>
                </a:cubicBezTo>
                <a:cubicBezTo>
                  <a:pt x="1142" y="174"/>
                  <a:pt x="1142" y="0"/>
                  <a:pt x="908" y="0"/>
                </a:cubicBezTo>
                <a:cubicBezTo>
                  <a:pt x="675" y="0"/>
                  <a:pt x="675" y="174"/>
                  <a:pt x="441" y="174"/>
                </a:cubicBezTo>
                <a:cubicBezTo>
                  <a:pt x="217" y="174"/>
                  <a:pt x="208" y="13"/>
                  <a:pt x="0" y="0"/>
                </a:cubicBezTo>
                <a:cubicBezTo>
                  <a:pt x="0" y="275"/>
                  <a:pt x="0" y="275"/>
                  <a:pt x="0" y="275"/>
                </a:cubicBezTo>
                <a:cubicBezTo>
                  <a:pt x="3200" y="275"/>
                  <a:pt x="3200" y="275"/>
                  <a:pt x="3200" y="275"/>
                </a:cubicBezTo>
                <a:lnTo>
                  <a:pt x="3200" y="171"/>
                </a:ln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Title 11">
            <a:extLst>
              <a:ext uri="{FF2B5EF4-FFF2-40B4-BE49-F238E27FC236}">
                <a16:creationId xmlns:a16="http://schemas.microsoft.com/office/drawing/2014/main" id="{EC68D261-E7FA-7C31-9749-5A5E5CDF765D}"/>
              </a:ext>
            </a:extLst>
          </p:cNvPr>
          <p:cNvSpPr txBox="1">
            <a:spLocks/>
          </p:cNvSpPr>
          <p:nvPr/>
        </p:nvSpPr>
        <p:spPr>
          <a:xfrm>
            <a:off x="2745863" y="795947"/>
            <a:ext cx="4188598" cy="9312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DATA </a:t>
            </a:r>
            <a:r>
              <a:rPr lang="en-US" sz="3200" b="1" dirty="0">
                <a:solidFill>
                  <a:schemeClr val="accent2"/>
                </a:solidFill>
                <a:latin typeface="Raleway" panose="020B0503030101060003" pitchFamily="34" charset="0"/>
                <a:ea typeface="Open Sans" panose="020B0606030504020204" pitchFamily="34" charset="0"/>
                <a:cs typeface="Poppins" panose="00000500000000000000" pitchFamily="50" charset="0"/>
              </a:rPr>
              <a:t>EXPLORATION</a:t>
            </a:r>
            <a:endPar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endParaRP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b="1" dirty="0">
                <a:solidFill>
                  <a:schemeClr val="accent2"/>
                </a:solidFill>
                <a:latin typeface="Raleway" panose="020B0503030101060003" pitchFamily="34" charset="0"/>
                <a:ea typeface="Open Sans" panose="020B0606030504020204" pitchFamily="34" charset="0"/>
                <a:cs typeface="Poppins" panose="00000500000000000000" pitchFamily="50" charset="0"/>
              </a:rPr>
              <a:t>&amp;</a:t>
            </a:r>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accent1"/>
                </a:solidFill>
                <a:latin typeface="Raleway" panose="020B0503030101060003" pitchFamily="34" charset="0"/>
                <a:ea typeface="Open Sans" panose="020B0606030504020204" pitchFamily="34" charset="0"/>
                <a:cs typeface="Poppins" panose="00000500000000000000" pitchFamily="50" charset="0"/>
              </a:rPr>
              <a:t>CLEANING</a:t>
            </a:r>
          </a:p>
        </p:txBody>
      </p:sp>
      <p:grpSp>
        <p:nvGrpSpPr>
          <p:cNvPr id="6" name="Group 5">
            <a:extLst>
              <a:ext uri="{FF2B5EF4-FFF2-40B4-BE49-F238E27FC236}">
                <a16:creationId xmlns:a16="http://schemas.microsoft.com/office/drawing/2014/main" id="{7BEADC82-1351-C654-C151-67CBE9556CF2}"/>
              </a:ext>
            </a:extLst>
          </p:cNvPr>
          <p:cNvGrpSpPr/>
          <p:nvPr/>
        </p:nvGrpSpPr>
        <p:grpSpPr>
          <a:xfrm>
            <a:off x="7181329" y="224584"/>
            <a:ext cx="6578811" cy="5015547"/>
            <a:chOff x="6333419" y="-274768"/>
            <a:chExt cx="7674892" cy="5515165"/>
          </a:xfrm>
        </p:grpSpPr>
        <p:grpSp>
          <p:nvGrpSpPr>
            <p:cNvPr id="104" name="Group 103">
              <a:extLst>
                <a:ext uri="{FF2B5EF4-FFF2-40B4-BE49-F238E27FC236}">
                  <a16:creationId xmlns:a16="http://schemas.microsoft.com/office/drawing/2014/main" id="{1E7C58F7-6F28-7897-A6EE-8C0C76F37A3A}"/>
                </a:ext>
              </a:extLst>
            </p:cNvPr>
            <p:cNvGrpSpPr/>
            <p:nvPr/>
          </p:nvGrpSpPr>
          <p:grpSpPr>
            <a:xfrm>
              <a:off x="6333419" y="1535307"/>
              <a:ext cx="2021039" cy="3174533"/>
              <a:chOff x="6333419" y="1535307"/>
              <a:chExt cx="2021039" cy="3174533"/>
            </a:xfrm>
            <a:gradFill>
              <a:gsLst>
                <a:gs pos="0">
                  <a:schemeClr val="accent1"/>
                </a:gs>
                <a:gs pos="100000">
                  <a:schemeClr val="accent1">
                    <a:lumMod val="50000"/>
                  </a:schemeClr>
                </a:gs>
              </a:gsLst>
              <a:lin ang="0" scaled="1"/>
            </a:gradFill>
          </p:grpSpPr>
          <p:sp>
            <p:nvSpPr>
              <p:cNvPr id="103" name="Freeform: Shape 102">
                <a:extLst>
                  <a:ext uri="{FF2B5EF4-FFF2-40B4-BE49-F238E27FC236}">
                    <a16:creationId xmlns:a16="http://schemas.microsoft.com/office/drawing/2014/main" id="{C5D5EBA1-35FC-C5A1-7FB5-ECD78C5BF53F}"/>
                  </a:ext>
                </a:extLst>
              </p:cNvPr>
              <p:cNvSpPr>
                <a:spLocks noChangeArrowheads="1"/>
              </p:cNvSpPr>
              <p:nvPr/>
            </p:nvSpPr>
            <p:spPr bwMode="auto">
              <a:xfrm>
                <a:off x="6493457" y="1535307"/>
                <a:ext cx="1861001" cy="1339176"/>
              </a:xfrm>
              <a:custGeom>
                <a:avLst/>
                <a:gdLst>
                  <a:gd name="connsiteX0" fmla="*/ 56513 w 1861001"/>
                  <a:gd name="connsiteY0" fmla="*/ 1272879 h 1339176"/>
                  <a:gd name="connsiteX1" fmla="*/ 460179 w 1861001"/>
                  <a:gd name="connsiteY1" fmla="*/ 1272879 h 1339176"/>
                  <a:gd name="connsiteX2" fmla="*/ 516692 w 1861001"/>
                  <a:gd name="connsiteY2" fmla="*/ 1302344 h 1339176"/>
                  <a:gd name="connsiteX3" fmla="*/ 460179 w 1861001"/>
                  <a:gd name="connsiteY3" fmla="*/ 1339176 h 1339176"/>
                  <a:gd name="connsiteX4" fmla="*/ 56513 w 1861001"/>
                  <a:gd name="connsiteY4" fmla="*/ 1339176 h 1339176"/>
                  <a:gd name="connsiteX5" fmla="*/ 0 w 1861001"/>
                  <a:gd name="connsiteY5" fmla="*/ 1302344 h 1339176"/>
                  <a:gd name="connsiteX6" fmla="*/ 56513 w 1861001"/>
                  <a:gd name="connsiteY6" fmla="*/ 1272879 h 1339176"/>
                  <a:gd name="connsiteX7" fmla="*/ 937358 w 1861001"/>
                  <a:gd name="connsiteY7" fmla="*/ 512687 h 1339176"/>
                  <a:gd name="connsiteX8" fmla="*/ 937358 w 1861001"/>
                  <a:gd name="connsiteY8" fmla="*/ 892261 h 1339176"/>
                  <a:gd name="connsiteX9" fmla="*/ 482437 w 1861001"/>
                  <a:gd name="connsiteY9" fmla="*/ 1233102 h 1339176"/>
                  <a:gd name="connsiteX10" fmla="*/ 59441 w 1861001"/>
                  <a:gd name="connsiteY10" fmla="*/ 1233102 h 1339176"/>
                  <a:gd name="connsiteX11" fmla="*/ 937358 w 1861001"/>
                  <a:gd name="connsiteY11" fmla="*/ 512687 h 1339176"/>
                  <a:gd name="connsiteX12" fmla="*/ 1074533 w 1861001"/>
                  <a:gd name="connsiteY12" fmla="*/ 481748 h 1339176"/>
                  <a:gd name="connsiteX13" fmla="*/ 1508921 w 1861001"/>
                  <a:gd name="connsiteY13" fmla="*/ 481748 h 1339176"/>
                  <a:gd name="connsiteX14" fmla="*/ 1508921 w 1861001"/>
                  <a:gd name="connsiteY14" fmla="*/ 914880 h 1339176"/>
                  <a:gd name="connsiteX15" fmla="*/ 1074533 w 1861001"/>
                  <a:gd name="connsiteY15" fmla="*/ 914880 h 1339176"/>
                  <a:gd name="connsiteX16" fmla="*/ 1549421 w 1861001"/>
                  <a:gd name="connsiteY16" fmla="*/ 459651 h 1339176"/>
                  <a:gd name="connsiteX17" fmla="*/ 1588613 w 1861001"/>
                  <a:gd name="connsiteY17" fmla="*/ 459651 h 1339176"/>
                  <a:gd name="connsiteX18" fmla="*/ 1627806 w 1861001"/>
                  <a:gd name="connsiteY18" fmla="*/ 490519 h 1339176"/>
                  <a:gd name="connsiteX19" fmla="*/ 1627806 w 1861001"/>
                  <a:gd name="connsiteY19" fmla="*/ 914952 h 1339176"/>
                  <a:gd name="connsiteX20" fmla="*/ 1588613 w 1861001"/>
                  <a:gd name="connsiteY20" fmla="*/ 945820 h 1339176"/>
                  <a:gd name="connsiteX21" fmla="*/ 1549421 w 1861001"/>
                  <a:gd name="connsiteY21" fmla="*/ 945820 h 1339176"/>
                  <a:gd name="connsiteX22" fmla="*/ 1518066 w 1861001"/>
                  <a:gd name="connsiteY22" fmla="*/ 914952 h 1339176"/>
                  <a:gd name="connsiteX23" fmla="*/ 1518066 w 1861001"/>
                  <a:gd name="connsiteY23" fmla="*/ 490519 h 1339176"/>
                  <a:gd name="connsiteX24" fmla="*/ 1549421 w 1861001"/>
                  <a:gd name="connsiteY24" fmla="*/ 459651 h 1339176"/>
                  <a:gd name="connsiteX25" fmla="*/ 994842 w 1861001"/>
                  <a:gd name="connsiteY25" fmla="*/ 459651 h 1339176"/>
                  <a:gd name="connsiteX26" fmla="*/ 1034034 w 1861001"/>
                  <a:gd name="connsiteY26" fmla="*/ 459651 h 1339176"/>
                  <a:gd name="connsiteX27" fmla="*/ 1065389 w 1861001"/>
                  <a:gd name="connsiteY27" fmla="*/ 490519 h 1339176"/>
                  <a:gd name="connsiteX28" fmla="*/ 1065389 w 1861001"/>
                  <a:gd name="connsiteY28" fmla="*/ 914952 h 1339176"/>
                  <a:gd name="connsiteX29" fmla="*/ 1034034 w 1861001"/>
                  <a:gd name="connsiteY29" fmla="*/ 945820 h 1339176"/>
                  <a:gd name="connsiteX30" fmla="*/ 994842 w 1861001"/>
                  <a:gd name="connsiteY30" fmla="*/ 945820 h 1339176"/>
                  <a:gd name="connsiteX31" fmla="*/ 955649 w 1861001"/>
                  <a:gd name="connsiteY31" fmla="*/ 914952 h 1339176"/>
                  <a:gd name="connsiteX32" fmla="*/ 955649 w 1861001"/>
                  <a:gd name="connsiteY32" fmla="*/ 490519 h 1339176"/>
                  <a:gd name="connsiteX33" fmla="*/ 994842 w 1861001"/>
                  <a:gd name="connsiteY33" fmla="*/ 459651 h 1339176"/>
                  <a:gd name="connsiteX34" fmla="*/ 1852911 w 1861001"/>
                  <a:gd name="connsiteY34" fmla="*/ 388935 h 1339176"/>
                  <a:gd name="connsiteX35" fmla="*/ 1861001 w 1861001"/>
                  <a:gd name="connsiteY35" fmla="*/ 388935 h 1339176"/>
                  <a:gd name="connsiteX36" fmla="*/ 1861001 w 1861001"/>
                  <a:gd name="connsiteY36" fmla="*/ 1007696 h 1339176"/>
                  <a:gd name="connsiteX37" fmla="*/ 1852911 w 1861001"/>
                  <a:gd name="connsiteY37" fmla="*/ 1007696 h 1339176"/>
                  <a:gd name="connsiteX38" fmla="*/ 1755834 w 1861001"/>
                  <a:gd name="connsiteY38" fmla="*/ 899413 h 1339176"/>
                  <a:gd name="connsiteX39" fmla="*/ 1755834 w 1861001"/>
                  <a:gd name="connsiteY39" fmla="*/ 891678 h 1339176"/>
                  <a:gd name="connsiteX40" fmla="*/ 1650667 w 1861001"/>
                  <a:gd name="connsiteY40" fmla="*/ 891678 h 1339176"/>
                  <a:gd name="connsiteX41" fmla="*/ 1650667 w 1861001"/>
                  <a:gd name="connsiteY41" fmla="*/ 504953 h 1339176"/>
                  <a:gd name="connsiteX42" fmla="*/ 1755834 w 1861001"/>
                  <a:gd name="connsiteY42" fmla="*/ 504953 h 1339176"/>
                  <a:gd name="connsiteX43" fmla="*/ 1755834 w 1861001"/>
                  <a:gd name="connsiteY43" fmla="*/ 497218 h 1339176"/>
                  <a:gd name="connsiteX44" fmla="*/ 1852911 w 1861001"/>
                  <a:gd name="connsiteY44" fmla="*/ 388935 h 1339176"/>
                  <a:gd name="connsiteX45" fmla="*/ 1251718 w 1861001"/>
                  <a:gd name="connsiteY45" fmla="*/ 185628 h 1339176"/>
                  <a:gd name="connsiteX46" fmla="*/ 1291727 w 1861001"/>
                  <a:gd name="connsiteY46" fmla="*/ 185628 h 1339176"/>
                  <a:gd name="connsiteX47" fmla="*/ 1339739 w 1861001"/>
                  <a:gd name="connsiteY47" fmla="*/ 185628 h 1339176"/>
                  <a:gd name="connsiteX48" fmla="*/ 1339739 w 1861001"/>
                  <a:gd name="connsiteY48" fmla="*/ 201286 h 1339176"/>
                  <a:gd name="connsiteX49" fmla="*/ 1339739 w 1861001"/>
                  <a:gd name="connsiteY49" fmla="*/ 318725 h 1339176"/>
                  <a:gd name="connsiteX50" fmla="*/ 1499776 w 1861001"/>
                  <a:gd name="connsiteY50" fmla="*/ 459651 h 1339176"/>
                  <a:gd name="connsiteX51" fmla="*/ 1083678 w 1861001"/>
                  <a:gd name="connsiteY51" fmla="*/ 459651 h 1339176"/>
                  <a:gd name="connsiteX52" fmla="*/ 1251718 w 1861001"/>
                  <a:gd name="connsiteY52" fmla="*/ 318725 h 1339176"/>
                  <a:gd name="connsiteX53" fmla="*/ 1251718 w 1861001"/>
                  <a:gd name="connsiteY53" fmla="*/ 201286 h 1339176"/>
                  <a:gd name="connsiteX54" fmla="*/ 1251718 w 1861001"/>
                  <a:gd name="connsiteY54" fmla="*/ 185628 h 1339176"/>
                  <a:gd name="connsiteX55" fmla="*/ 859626 w 1861001"/>
                  <a:gd name="connsiteY55" fmla="*/ 25313 h 1339176"/>
                  <a:gd name="connsiteX56" fmla="*/ 1291727 w 1861001"/>
                  <a:gd name="connsiteY56" fmla="*/ 55849 h 1339176"/>
                  <a:gd name="connsiteX57" fmla="*/ 1715826 w 1861001"/>
                  <a:gd name="connsiteY57" fmla="*/ 25313 h 1339176"/>
                  <a:gd name="connsiteX58" fmla="*/ 1819850 w 1861001"/>
                  <a:gd name="connsiteY58" fmla="*/ 101653 h 1339176"/>
                  <a:gd name="connsiteX59" fmla="*/ 1715826 w 1861001"/>
                  <a:gd name="connsiteY59" fmla="*/ 185628 h 1339176"/>
                  <a:gd name="connsiteX60" fmla="*/ 1291727 w 1861001"/>
                  <a:gd name="connsiteY60" fmla="*/ 155092 h 1339176"/>
                  <a:gd name="connsiteX61" fmla="*/ 859626 w 1861001"/>
                  <a:gd name="connsiteY61" fmla="*/ 185628 h 1339176"/>
                  <a:gd name="connsiteX62" fmla="*/ 763604 w 1861001"/>
                  <a:gd name="connsiteY62" fmla="*/ 101653 h 1339176"/>
                  <a:gd name="connsiteX63" fmla="*/ 859626 w 1861001"/>
                  <a:gd name="connsiteY63" fmla="*/ 25313 h 1339176"/>
                  <a:gd name="connsiteX64" fmla="*/ 1291202 w 1861001"/>
                  <a:gd name="connsiteY64" fmla="*/ 0 h 1339176"/>
                  <a:gd name="connsiteX65" fmla="*/ 1339741 w 1861001"/>
                  <a:gd name="connsiteY65" fmla="*/ 22100 h 1339176"/>
                  <a:gd name="connsiteX66" fmla="*/ 1291202 w 1861001"/>
                  <a:gd name="connsiteY66" fmla="*/ 22100 h 1339176"/>
                  <a:gd name="connsiteX67" fmla="*/ 1234572 w 1861001"/>
                  <a:gd name="connsiteY67" fmla="*/ 22100 h 1339176"/>
                  <a:gd name="connsiteX68" fmla="*/ 1291202 w 1861001"/>
                  <a:gd name="connsiteY68" fmla="*/ 0 h 133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861001" h="1339176">
                    <a:moveTo>
                      <a:pt x="56513" y="1272879"/>
                    </a:moveTo>
                    <a:cubicBezTo>
                      <a:pt x="460179" y="1272879"/>
                      <a:pt x="460179" y="1272879"/>
                      <a:pt x="460179" y="1272879"/>
                    </a:cubicBezTo>
                    <a:cubicBezTo>
                      <a:pt x="492472" y="1272879"/>
                      <a:pt x="516692" y="1287612"/>
                      <a:pt x="516692" y="1302344"/>
                    </a:cubicBezTo>
                    <a:cubicBezTo>
                      <a:pt x="516692" y="1324443"/>
                      <a:pt x="492472" y="1339176"/>
                      <a:pt x="460179" y="1339176"/>
                    </a:cubicBezTo>
                    <a:cubicBezTo>
                      <a:pt x="56513" y="1339176"/>
                      <a:pt x="56513" y="1339176"/>
                      <a:pt x="56513" y="1339176"/>
                    </a:cubicBezTo>
                    <a:cubicBezTo>
                      <a:pt x="24220" y="1339176"/>
                      <a:pt x="0" y="1324443"/>
                      <a:pt x="0" y="1302344"/>
                    </a:cubicBezTo>
                    <a:cubicBezTo>
                      <a:pt x="0" y="1287612"/>
                      <a:pt x="24220" y="1272879"/>
                      <a:pt x="56513" y="1272879"/>
                    </a:cubicBezTo>
                    <a:close/>
                    <a:moveTo>
                      <a:pt x="937358" y="512687"/>
                    </a:moveTo>
                    <a:cubicBezTo>
                      <a:pt x="937358" y="512687"/>
                      <a:pt x="937358" y="512687"/>
                      <a:pt x="937358" y="892261"/>
                    </a:cubicBezTo>
                    <a:cubicBezTo>
                      <a:pt x="721869" y="907753"/>
                      <a:pt x="586191" y="1039442"/>
                      <a:pt x="482437" y="1233102"/>
                    </a:cubicBezTo>
                    <a:lnTo>
                      <a:pt x="59441" y="1233102"/>
                    </a:lnTo>
                    <a:cubicBezTo>
                      <a:pt x="187138" y="830289"/>
                      <a:pt x="530324" y="528180"/>
                      <a:pt x="937358" y="512687"/>
                    </a:cubicBezTo>
                    <a:close/>
                    <a:moveTo>
                      <a:pt x="1074533" y="481748"/>
                    </a:moveTo>
                    <a:lnTo>
                      <a:pt x="1508921" y="481748"/>
                    </a:lnTo>
                    <a:lnTo>
                      <a:pt x="1508921" y="914880"/>
                    </a:lnTo>
                    <a:lnTo>
                      <a:pt x="1074533" y="914880"/>
                    </a:lnTo>
                    <a:close/>
                    <a:moveTo>
                      <a:pt x="1549421" y="459651"/>
                    </a:moveTo>
                    <a:cubicBezTo>
                      <a:pt x="1588613" y="459651"/>
                      <a:pt x="1588613" y="459651"/>
                      <a:pt x="1588613" y="459651"/>
                    </a:cubicBezTo>
                    <a:cubicBezTo>
                      <a:pt x="1612129" y="459651"/>
                      <a:pt x="1627806" y="475085"/>
                      <a:pt x="1627806" y="490519"/>
                    </a:cubicBezTo>
                    <a:lnTo>
                      <a:pt x="1627806" y="914952"/>
                    </a:lnTo>
                    <a:cubicBezTo>
                      <a:pt x="1627806" y="930386"/>
                      <a:pt x="1612129" y="945820"/>
                      <a:pt x="1588613" y="945820"/>
                    </a:cubicBezTo>
                    <a:cubicBezTo>
                      <a:pt x="1549421" y="945820"/>
                      <a:pt x="1549421" y="945820"/>
                      <a:pt x="1549421" y="945820"/>
                    </a:cubicBezTo>
                    <a:cubicBezTo>
                      <a:pt x="1533743" y="945820"/>
                      <a:pt x="1518066" y="930386"/>
                      <a:pt x="1518066" y="914952"/>
                    </a:cubicBezTo>
                    <a:cubicBezTo>
                      <a:pt x="1518066" y="490519"/>
                      <a:pt x="1518066" y="490519"/>
                      <a:pt x="1518066" y="490519"/>
                    </a:cubicBezTo>
                    <a:cubicBezTo>
                      <a:pt x="1518066" y="475085"/>
                      <a:pt x="1533743" y="459651"/>
                      <a:pt x="1549421" y="459651"/>
                    </a:cubicBezTo>
                    <a:close/>
                    <a:moveTo>
                      <a:pt x="994842" y="459651"/>
                    </a:moveTo>
                    <a:cubicBezTo>
                      <a:pt x="1034034" y="459651"/>
                      <a:pt x="1034034" y="459651"/>
                      <a:pt x="1034034" y="459651"/>
                    </a:cubicBezTo>
                    <a:cubicBezTo>
                      <a:pt x="1049712" y="459651"/>
                      <a:pt x="1065389" y="475085"/>
                      <a:pt x="1065389" y="490519"/>
                    </a:cubicBezTo>
                    <a:lnTo>
                      <a:pt x="1065389" y="914952"/>
                    </a:lnTo>
                    <a:cubicBezTo>
                      <a:pt x="1065389" y="930386"/>
                      <a:pt x="1049712" y="945820"/>
                      <a:pt x="1034034" y="945820"/>
                    </a:cubicBezTo>
                    <a:cubicBezTo>
                      <a:pt x="994842" y="945820"/>
                      <a:pt x="994842" y="945820"/>
                      <a:pt x="994842" y="945820"/>
                    </a:cubicBezTo>
                    <a:cubicBezTo>
                      <a:pt x="971326" y="945820"/>
                      <a:pt x="955649" y="930386"/>
                      <a:pt x="955649" y="914952"/>
                    </a:cubicBezTo>
                    <a:cubicBezTo>
                      <a:pt x="955649" y="490519"/>
                      <a:pt x="955649" y="490519"/>
                      <a:pt x="955649" y="490519"/>
                    </a:cubicBezTo>
                    <a:cubicBezTo>
                      <a:pt x="955649" y="475085"/>
                      <a:pt x="971326" y="459651"/>
                      <a:pt x="994842" y="459651"/>
                    </a:cubicBezTo>
                    <a:close/>
                    <a:moveTo>
                      <a:pt x="1852911" y="388935"/>
                    </a:moveTo>
                    <a:lnTo>
                      <a:pt x="1861001" y="388935"/>
                    </a:lnTo>
                    <a:cubicBezTo>
                      <a:pt x="1861001" y="388935"/>
                      <a:pt x="1861001" y="388935"/>
                      <a:pt x="1861001" y="1007696"/>
                    </a:cubicBezTo>
                    <a:cubicBezTo>
                      <a:pt x="1861001" y="1007696"/>
                      <a:pt x="1861001" y="1007696"/>
                      <a:pt x="1852911" y="1007696"/>
                    </a:cubicBezTo>
                    <a:cubicBezTo>
                      <a:pt x="1796283" y="1007696"/>
                      <a:pt x="1755834" y="953555"/>
                      <a:pt x="1755834" y="899413"/>
                    </a:cubicBezTo>
                    <a:cubicBezTo>
                      <a:pt x="1755834" y="899413"/>
                      <a:pt x="1755834" y="899413"/>
                      <a:pt x="1755834" y="891678"/>
                    </a:cubicBezTo>
                    <a:cubicBezTo>
                      <a:pt x="1755834" y="891678"/>
                      <a:pt x="1755834" y="891678"/>
                      <a:pt x="1650667" y="891678"/>
                    </a:cubicBezTo>
                    <a:cubicBezTo>
                      <a:pt x="1650667" y="891678"/>
                      <a:pt x="1650667" y="891678"/>
                      <a:pt x="1650667" y="504953"/>
                    </a:cubicBezTo>
                    <a:cubicBezTo>
                      <a:pt x="1650667" y="504953"/>
                      <a:pt x="1650667" y="504953"/>
                      <a:pt x="1755834" y="504953"/>
                    </a:cubicBezTo>
                    <a:cubicBezTo>
                      <a:pt x="1755834" y="504953"/>
                      <a:pt x="1755834" y="504953"/>
                      <a:pt x="1755834" y="497218"/>
                    </a:cubicBezTo>
                    <a:cubicBezTo>
                      <a:pt x="1755834" y="443077"/>
                      <a:pt x="1796283" y="388935"/>
                      <a:pt x="1852911" y="388935"/>
                    </a:cubicBezTo>
                    <a:close/>
                    <a:moveTo>
                      <a:pt x="1251718" y="185628"/>
                    </a:moveTo>
                    <a:cubicBezTo>
                      <a:pt x="1267722" y="185628"/>
                      <a:pt x="1275723" y="185628"/>
                      <a:pt x="1291727" y="185628"/>
                    </a:cubicBezTo>
                    <a:cubicBezTo>
                      <a:pt x="1307731" y="185628"/>
                      <a:pt x="1323735" y="185628"/>
                      <a:pt x="1339739" y="185628"/>
                    </a:cubicBezTo>
                    <a:cubicBezTo>
                      <a:pt x="1339739" y="193457"/>
                      <a:pt x="1339739" y="193457"/>
                      <a:pt x="1339739" y="201286"/>
                    </a:cubicBezTo>
                    <a:cubicBezTo>
                      <a:pt x="1339739" y="201286"/>
                      <a:pt x="1339739" y="201286"/>
                      <a:pt x="1339739" y="318725"/>
                    </a:cubicBezTo>
                    <a:cubicBezTo>
                      <a:pt x="1427759" y="334383"/>
                      <a:pt x="1499776" y="397017"/>
                      <a:pt x="1499776" y="459651"/>
                    </a:cubicBezTo>
                    <a:cubicBezTo>
                      <a:pt x="1499776" y="459651"/>
                      <a:pt x="1499776" y="459651"/>
                      <a:pt x="1083678" y="459651"/>
                    </a:cubicBezTo>
                    <a:cubicBezTo>
                      <a:pt x="1083678" y="389188"/>
                      <a:pt x="1155695" y="334383"/>
                      <a:pt x="1251718" y="318725"/>
                    </a:cubicBezTo>
                    <a:cubicBezTo>
                      <a:pt x="1251718" y="318725"/>
                      <a:pt x="1251718" y="318725"/>
                      <a:pt x="1251718" y="201286"/>
                    </a:cubicBezTo>
                    <a:cubicBezTo>
                      <a:pt x="1251718" y="193457"/>
                      <a:pt x="1251718" y="193457"/>
                      <a:pt x="1251718" y="185628"/>
                    </a:cubicBezTo>
                    <a:close/>
                    <a:moveTo>
                      <a:pt x="859626" y="25313"/>
                    </a:moveTo>
                    <a:cubicBezTo>
                      <a:pt x="859626" y="25313"/>
                      <a:pt x="1091681" y="55849"/>
                      <a:pt x="1291727" y="55849"/>
                    </a:cubicBezTo>
                    <a:cubicBezTo>
                      <a:pt x="1483772" y="55849"/>
                      <a:pt x="1715826" y="25313"/>
                      <a:pt x="1715826" y="25313"/>
                    </a:cubicBezTo>
                    <a:cubicBezTo>
                      <a:pt x="1771839" y="17679"/>
                      <a:pt x="1819850" y="55849"/>
                      <a:pt x="1819850" y="101653"/>
                    </a:cubicBezTo>
                    <a:cubicBezTo>
                      <a:pt x="1819850" y="155092"/>
                      <a:pt x="1771839" y="185628"/>
                      <a:pt x="1715826" y="185628"/>
                    </a:cubicBezTo>
                    <a:cubicBezTo>
                      <a:pt x="1715826" y="185628"/>
                      <a:pt x="1483772" y="155092"/>
                      <a:pt x="1291727" y="155092"/>
                    </a:cubicBezTo>
                    <a:cubicBezTo>
                      <a:pt x="1091681" y="155092"/>
                      <a:pt x="859626" y="185628"/>
                      <a:pt x="859626" y="185628"/>
                    </a:cubicBezTo>
                    <a:cubicBezTo>
                      <a:pt x="811615" y="185628"/>
                      <a:pt x="763604" y="155092"/>
                      <a:pt x="763604" y="101653"/>
                    </a:cubicBezTo>
                    <a:cubicBezTo>
                      <a:pt x="763604" y="55849"/>
                      <a:pt x="811615" y="17679"/>
                      <a:pt x="859626" y="25313"/>
                    </a:cubicBezTo>
                    <a:close/>
                    <a:moveTo>
                      <a:pt x="1291202" y="0"/>
                    </a:moveTo>
                    <a:cubicBezTo>
                      <a:pt x="1315471" y="0"/>
                      <a:pt x="1331651" y="7367"/>
                      <a:pt x="1339741" y="22100"/>
                    </a:cubicBezTo>
                    <a:cubicBezTo>
                      <a:pt x="1323561" y="22100"/>
                      <a:pt x="1307382" y="22100"/>
                      <a:pt x="1291202" y="22100"/>
                    </a:cubicBezTo>
                    <a:cubicBezTo>
                      <a:pt x="1275022" y="22100"/>
                      <a:pt x="1258842" y="22100"/>
                      <a:pt x="1234572" y="22100"/>
                    </a:cubicBezTo>
                    <a:cubicBezTo>
                      <a:pt x="1250752" y="7367"/>
                      <a:pt x="1266932" y="0"/>
                      <a:pt x="1291202" y="0"/>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11">
                <a:extLst>
                  <a:ext uri="{FF2B5EF4-FFF2-40B4-BE49-F238E27FC236}">
                    <a16:creationId xmlns:a16="http://schemas.microsoft.com/office/drawing/2014/main" id="{C90FA231-5A67-3390-2F14-918B352A21A0}"/>
                  </a:ext>
                </a:extLst>
              </p:cNvPr>
              <p:cNvSpPr>
                <a:spLocks noEditPoints="1"/>
              </p:cNvSpPr>
              <p:nvPr/>
            </p:nvSpPr>
            <p:spPr bwMode="auto">
              <a:xfrm>
                <a:off x="6333419" y="3015911"/>
                <a:ext cx="745317" cy="1069572"/>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111">
                <a:extLst>
                  <a:ext uri="{FF2B5EF4-FFF2-40B4-BE49-F238E27FC236}">
                    <a16:creationId xmlns:a16="http://schemas.microsoft.com/office/drawing/2014/main" id="{0EB891CE-23B9-F014-BBCD-DA9BC0EFCE1F}"/>
                  </a:ext>
                </a:extLst>
              </p:cNvPr>
              <p:cNvSpPr>
                <a:spLocks noEditPoints="1"/>
              </p:cNvSpPr>
              <p:nvPr/>
            </p:nvSpPr>
            <p:spPr bwMode="auto">
              <a:xfrm>
                <a:off x="7131318" y="4160156"/>
                <a:ext cx="383040" cy="549684"/>
              </a:xfrm>
              <a:custGeom>
                <a:avLst/>
                <a:gdLst/>
                <a:ahLst/>
                <a:cxnLst>
                  <a:cxn ang="0">
                    <a:pos x="52" y="0"/>
                  </a:cxn>
                  <a:cxn ang="0">
                    <a:pos x="1" y="87"/>
                  </a:cxn>
                  <a:cxn ang="0">
                    <a:pos x="44" y="136"/>
                  </a:cxn>
                  <a:cxn ang="0">
                    <a:pos x="92" y="95"/>
                  </a:cxn>
                  <a:cxn ang="0">
                    <a:pos x="52" y="0"/>
                  </a:cxn>
                  <a:cxn ang="0">
                    <a:pos x="23" y="108"/>
                  </a:cxn>
                  <a:cxn ang="0">
                    <a:pos x="11" y="91"/>
                  </a:cxn>
                  <a:cxn ang="0">
                    <a:pos x="23" y="75"/>
                  </a:cxn>
                  <a:cxn ang="0">
                    <a:pos x="36" y="91"/>
                  </a:cxn>
                  <a:cxn ang="0">
                    <a:pos x="23" y="108"/>
                  </a:cxn>
                </a:cxnLst>
                <a:rect l="0" t="0" r="r" b="b"/>
                <a:pathLst>
                  <a:path w="93" h="138">
                    <a:moveTo>
                      <a:pt x="52" y="0"/>
                    </a:moveTo>
                    <a:cubicBezTo>
                      <a:pt x="34" y="36"/>
                      <a:pt x="3" y="63"/>
                      <a:pt x="1" y="87"/>
                    </a:cubicBezTo>
                    <a:cubicBezTo>
                      <a:pt x="0" y="112"/>
                      <a:pt x="19" y="134"/>
                      <a:pt x="44" y="136"/>
                    </a:cubicBezTo>
                    <a:cubicBezTo>
                      <a:pt x="69" y="138"/>
                      <a:pt x="90" y="120"/>
                      <a:pt x="92" y="95"/>
                    </a:cubicBezTo>
                    <a:cubicBezTo>
                      <a:pt x="93" y="70"/>
                      <a:pt x="68" y="40"/>
                      <a:pt x="52" y="0"/>
                    </a:cubicBezTo>
                    <a:close/>
                    <a:moveTo>
                      <a:pt x="23" y="108"/>
                    </a:moveTo>
                    <a:cubicBezTo>
                      <a:pt x="16" y="108"/>
                      <a:pt x="11" y="101"/>
                      <a:pt x="11" y="91"/>
                    </a:cubicBezTo>
                    <a:cubicBezTo>
                      <a:pt x="11" y="82"/>
                      <a:pt x="16" y="75"/>
                      <a:pt x="23" y="75"/>
                    </a:cubicBezTo>
                    <a:cubicBezTo>
                      <a:pt x="30" y="75"/>
                      <a:pt x="36" y="82"/>
                      <a:pt x="36" y="91"/>
                    </a:cubicBezTo>
                    <a:cubicBezTo>
                      <a:pt x="36" y="101"/>
                      <a:pt x="30" y="108"/>
                      <a:pt x="23" y="108"/>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12" name="Group 111">
              <a:extLst>
                <a:ext uri="{FF2B5EF4-FFF2-40B4-BE49-F238E27FC236}">
                  <a16:creationId xmlns:a16="http://schemas.microsoft.com/office/drawing/2014/main" id="{B4751507-15DC-0BF9-19E8-7E0E59EF4123}"/>
                </a:ext>
              </a:extLst>
            </p:cNvPr>
            <p:cNvGrpSpPr/>
            <p:nvPr/>
          </p:nvGrpSpPr>
          <p:grpSpPr>
            <a:xfrm>
              <a:off x="8258683" y="-274768"/>
              <a:ext cx="5749628" cy="5515165"/>
              <a:chOff x="8258683" y="-274768"/>
              <a:chExt cx="5749628" cy="5515165"/>
            </a:xfrm>
          </p:grpSpPr>
          <p:sp>
            <p:nvSpPr>
              <p:cNvPr id="41" name="Freeform 5">
                <a:extLst>
                  <a:ext uri="{FF2B5EF4-FFF2-40B4-BE49-F238E27FC236}">
                    <a16:creationId xmlns:a16="http://schemas.microsoft.com/office/drawing/2014/main" id="{C78947A6-14E7-A60A-D3E8-C0F2452D22BE}"/>
                  </a:ext>
                </a:extLst>
              </p:cNvPr>
              <p:cNvSpPr>
                <a:spLocks/>
              </p:cNvSpPr>
              <p:nvPr/>
            </p:nvSpPr>
            <p:spPr bwMode="auto">
              <a:xfrm flipH="1">
                <a:off x="8516578" y="1200568"/>
                <a:ext cx="3580426" cy="1161156"/>
              </a:xfrm>
              <a:custGeom>
                <a:avLst/>
                <a:gdLst>
                  <a:gd name="T0" fmla="*/ 549 w 1097"/>
                  <a:gd name="T1" fmla="*/ 0 h 356"/>
                  <a:gd name="T2" fmla="*/ 0 w 1097"/>
                  <a:gd name="T3" fmla="*/ 173 h 356"/>
                  <a:gd name="T4" fmla="*/ 0 w 1097"/>
                  <a:gd name="T5" fmla="*/ 187 h 356"/>
                  <a:gd name="T6" fmla="*/ 549 w 1097"/>
                  <a:gd name="T7" fmla="*/ 356 h 356"/>
                  <a:gd name="T8" fmla="*/ 1097 w 1097"/>
                  <a:gd name="T9" fmla="*/ 187 h 356"/>
                  <a:gd name="T10" fmla="*/ 1097 w 1097"/>
                  <a:gd name="T11" fmla="*/ 173 h 356"/>
                  <a:gd name="T12" fmla="*/ 549 w 1097"/>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1097" h="356">
                    <a:moveTo>
                      <a:pt x="549" y="0"/>
                    </a:moveTo>
                    <a:cubicBezTo>
                      <a:pt x="250" y="0"/>
                      <a:pt x="8" y="77"/>
                      <a:pt x="0" y="173"/>
                    </a:cubicBezTo>
                    <a:cubicBezTo>
                      <a:pt x="0" y="178"/>
                      <a:pt x="0" y="183"/>
                      <a:pt x="0" y="187"/>
                    </a:cubicBezTo>
                    <a:cubicBezTo>
                      <a:pt x="15" y="282"/>
                      <a:pt x="255" y="356"/>
                      <a:pt x="549" y="356"/>
                    </a:cubicBezTo>
                    <a:cubicBezTo>
                      <a:pt x="842" y="356"/>
                      <a:pt x="1082" y="282"/>
                      <a:pt x="1097" y="187"/>
                    </a:cubicBezTo>
                    <a:cubicBezTo>
                      <a:pt x="1097" y="183"/>
                      <a:pt x="1097" y="178"/>
                      <a:pt x="1097" y="173"/>
                    </a:cubicBezTo>
                    <a:cubicBezTo>
                      <a:pt x="1090" y="77"/>
                      <a:pt x="847" y="0"/>
                      <a:pt x="549"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6">
                <a:extLst>
                  <a:ext uri="{FF2B5EF4-FFF2-40B4-BE49-F238E27FC236}">
                    <a16:creationId xmlns:a16="http://schemas.microsoft.com/office/drawing/2014/main" id="{84BA6427-B065-B009-8073-3B42EBF51BAE}"/>
                  </a:ext>
                </a:extLst>
              </p:cNvPr>
              <p:cNvSpPr>
                <a:spLocks/>
              </p:cNvSpPr>
              <p:nvPr/>
            </p:nvSpPr>
            <p:spPr bwMode="auto">
              <a:xfrm flipH="1">
                <a:off x="9620161" y="-274768"/>
                <a:ext cx="544591" cy="294544"/>
              </a:xfrm>
              <a:custGeom>
                <a:avLst/>
                <a:gdLst>
                  <a:gd name="T0" fmla="*/ 47 w 167"/>
                  <a:gd name="T1" fmla="*/ 68 h 90"/>
                  <a:gd name="T2" fmla="*/ 87 w 167"/>
                  <a:gd name="T3" fmla="*/ 90 h 90"/>
                  <a:gd name="T4" fmla="*/ 128 w 167"/>
                  <a:gd name="T5" fmla="*/ 68 h 90"/>
                  <a:gd name="T6" fmla="*/ 167 w 167"/>
                  <a:gd name="T7" fmla="*/ 90 h 90"/>
                  <a:gd name="T8" fmla="*/ 129 w 167"/>
                  <a:gd name="T9" fmla="*/ 30 h 90"/>
                  <a:gd name="T10" fmla="*/ 57 w 167"/>
                  <a:gd name="T11" fmla="*/ 24 h 90"/>
                  <a:gd name="T12" fmla="*/ 0 w 167"/>
                  <a:gd name="T13" fmla="*/ 89 h 90"/>
                  <a:gd name="T14" fmla="*/ 6 w 167"/>
                  <a:gd name="T15" fmla="*/ 90 h 90"/>
                  <a:gd name="T16" fmla="*/ 47 w 167"/>
                  <a:gd name="T17"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90">
                    <a:moveTo>
                      <a:pt x="47" y="68"/>
                    </a:moveTo>
                    <a:cubicBezTo>
                      <a:pt x="67" y="68"/>
                      <a:pt x="67" y="90"/>
                      <a:pt x="87" y="90"/>
                    </a:cubicBezTo>
                    <a:cubicBezTo>
                      <a:pt x="108" y="90"/>
                      <a:pt x="108" y="68"/>
                      <a:pt x="128" y="68"/>
                    </a:cubicBezTo>
                    <a:cubicBezTo>
                      <a:pt x="148" y="68"/>
                      <a:pt x="148" y="89"/>
                      <a:pt x="167" y="90"/>
                    </a:cubicBezTo>
                    <a:cubicBezTo>
                      <a:pt x="129" y="30"/>
                      <a:pt x="129" y="30"/>
                      <a:pt x="129" y="30"/>
                    </a:cubicBezTo>
                    <a:cubicBezTo>
                      <a:pt x="111" y="2"/>
                      <a:pt x="78" y="0"/>
                      <a:pt x="57" y="24"/>
                    </a:cubicBezTo>
                    <a:cubicBezTo>
                      <a:pt x="0" y="89"/>
                      <a:pt x="0" y="89"/>
                      <a:pt x="0" y="89"/>
                    </a:cubicBezTo>
                    <a:cubicBezTo>
                      <a:pt x="2" y="90"/>
                      <a:pt x="4" y="90"/>
                      <a:pt x="6" y="90"/>
                    </a:cubicBezTo>
                    <a:cubicBezTo>
                      <a:pt x="27" y="90"/>
                      <a:pt x="27" y="68"/>
                      <a:pt x="47"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7">
                <a:extLst>
                  <a:ext uri="{FF2B5EF4-FFF2-40B4-BE49-F238E27FC236}">
                    <a16:creationId xmlns:a16="http://schemas.microsoft.com/office/drawing/2014/main" id="{2916E5C1-1AC6-62B2-D626-86ACF87E0800}"/>
                  </a:ext>
                </a:extLst>
              </p:cNvPr>
              <p:cNvSpPr>
                <a:spLocks/>
              </p:cNvSpPr>
              <p:nvPr/>
            </p:nvSpPr>
            <p:spPr bwMode="auto">
              <a:xfrm flipH="1">
                <a:off x="8643562" y="-52224"/>
                <a:ext cx="3325149" cy="1661226"/>
              </a:xfrm>
              <a:custGeom>
                <a:avLst/>
                <a:gdLst>
                  <a:gd name="T0" fmla="*/ 1002 w 1019"/>
                  <a:gd name="T1" fmla="*/ 459 h 509"/>
                  <a:gd name="T2" fmla="*/ 720 w 1019"/>
                  <a:gd name="T3" fmla="*/ 22 h 509"/>
                  <a:gd name="T4" fmla="*/ 681 w 1019"/>
                  <a:gd name="T5" fmla="*/ 0 h 509"/>
                  <a:gd name="T6" fmla="*/ 640 w 1019"/>
                  <a:gd name="T7" fmla="*/ 22 h 509"/>
                  <a:gd name="T8" fmla="*/ 600 w 1019"/>
                  <a:gd name="T9" fmla="*/ 0 h 509"/>
                  <a:gd name="T10" fmla="*/ 559 w 1019"/>
                  <a:gd name="T11" fmla="*/ 22 h 509"/>
                  <a:gd name="T12" fmla="*/ 553 w 1019"/>
                  <a:gd name="T13" fmla="*/ 21 h 509"/>
                  <a:gd name="T14" fmla="*/ 450 w 1019"/>
                  <a:gd name="T15" fmla="*/ 137 h 509"/>
                  <a:gd name="T16" fmla="*/ 360 w 1019"/>
                  <a:gd name="T17" fmla="*/ 150 h 509"/>
                  <a:gd name="T18" fmla="*/ 350 w 1019"/>
                  <a:gd name="T19" fmla="*/ 144 h 509"/>
                  <a:gd name="T20" fmla="*/ 321 w 1019"/>
                  <a:gd name="T21" fmla="*/ 164 h 509"/>
                  <a:gd name="T22" fmla="*/ 280 w 1019"/>
                  <a:gd name="T23" fmla="*/ 141 h 509"/>
                  <a:gd name="T24" fmla="*/ 240 w 1019"/>
                  <a:gd name="T25" fmla="*/ 164 h 509"/>
                  <a:gd name="T26" fmla="*/ 220 w 1019"/>
                  <a:gd name="T27" fmla="*/ 153 h 509"/>
                  <a:gd name="T28" fmla="*/ 18 w 1019"/>
                  <a:gd name="T29" fmla="*/ 459 h 509"/>
                  <a:gd name="T30" fmla="*/ 45 w 1019"/>
                  <a:gd name="T31" fmla="*/ 509 h 509"/>
                  <a:gd name="T32" fmla="*/ 974 w 1019"/>
                  <a:gd name="T33" fmla="*/ 509 h 509"/>
                  <a:gd name="T34" fmla="*/ 1002 w 1019"/>
                  <a:gd name="T35" fmla="*/ 459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9" h="509">
                    <a:moveTo>
                      <a:pt x="1002" y="459"/>
                    </a:moveTo>
                    <a:cubicBezTo>
                      <a:pt x="720" y="22"/>
                      <a:pt x="720" y="22"/>
                      <a:pt x="720" y="22"/>
                    </a:cubicBezTo>
                    <a:cubicBezTo>
                      <a:pt x="701" y="21"/>
                      <a:pt x="701" y="0"/>
                      <a:pt x="681" y="0"/>
                    </a:cubicBezTo>
                    <a:cubicBezTo>
                      <a:pt x="661" y="0"/>
                      <a:pt x="661" y="22"/>
                      <a:pt x="640" y="22"/>
                    </a:cubicBezTo>
                    <a:cubicBezTo>
                      <a:pt x="620" y="22"/>
                      <a:pt x="620" y="0"/>
                      <a:pt x="600" y="0"/>
                    </a:cubicBezTo>
                    <a:cubicBezTo>
                      <a:pt x="580" y="0"/>
                      <a:pt x="580" y="22"/>
                      <a:pt x="559" y="22"/>
                    </a:cubicBezTo>
                    <a:cubicBezTo>
                      <a:pt x="557" y="22"/>
                      <a:pt x="555" y="22"/>
                      <a:pt x="553" y="21"/>
                    </a:cubicBezTo>
                    <a:cubicBezTo>
                      <a:pt x="450" y="137"/>
                      <a:pt x="450" y="137"/>
                      <a:pt x="450" y="137"/>
                    </a:cubicBezTo>
                    <a:cubicBezTo>
                      <a:pt x="428" y="161"/>
                      <a:pt x="388" y="167"/>
                      <a:pt x="360" y="150"/>
                    </a:cubicBezTo>
                    <a:cubicBezTo>
                      <a:pt x="350" y="144"/>
                      <a:pt x="350" y="144"/>
                      <a:pt x="350" y="144"/>
                    </a:cubicBezTo>
                    <a:cubicBezTo>
                      <a:pt x="340" y="151"/>
                      <a:pt x="336" y="164"/>
                      <a:pt x="321" y="164"/>
                    </a:cubicBezTo>
                    <a:cubicBezTo>
                      <a:pt x="300" y="164"/>
                      <a:pt x="300" y="141"/>
                      <a:pt x="280" y="141"/>
                    </a:cubicBezTo>
                    <a:cubicBezTo>
                      <a:pt x="260" y="141"/>
                      <a:pt x="260" y="164"/>
                      <a:pt x="240" y="164"/>
                    </a:cubicBezTo>
                    <a:cubicBezTo>
                      <a:pt x="230" y="164"/>
                      <a:pt x="225" y="158"/>
                      <a:pt x="220" y="153"/>
                    </a:cubicBezTo>
                    <a:cubicBezTo>
                      <a:pt x="18" y="459"/>
                      <a:pt x="18" y="459"/>
                      <a:pt x="18" y="459"/>
                    </a:cubicBezTo>
                    <a:cubicBezTo>
                      <a:pt x="0" y="486"/>
                      <a:pt x="12" y="509"/>
                      <a:pt x="45" y="509"/>
                    </a:cubicBezTo>
                    <a:cubicBezTo>
                      <a:pt x="974" y="509"/>
                      <a:pt x="974" y="509"/>
                      <a:pt x="974" y="509"/>
                    </a:cubicBezTo>
                    <a:cubicBezTo>
                      <a:pt x="1007" y="509"/>
                      <a:pt x="1019" y="486"/>
                      <a:pt x="1002" y="459"/>
                    </a:cubicBezTo>
                    <a:close/>
                  </a:path>
                </a:pathLst>
              </a:custGeom>
              <a:gradFill flip="none" rotWithShape="1">
                <a:gsLst>
                  <a:gs pos="0">
                    <a:schemeClr val="accent3"/>
                  </a:gs>
                  <a:gs pos="100000">
                    <a:schemeClr val="accent3">
                      <a:lumMod val="50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8">
                <a:extLst>
                  <a:ext uri="{FF2B5EF4-FFF2-40B4-BE49-F238E27FC236}">
                    <a16:creationId xmlns:a16="http://schemas.microsoft.com/office/drawing/2014/main" id="{6D51BDFA-5294-BB61-4927-F0CFDB3192BF}"/>
                  </a:ext>
                </a:extLst>
              </p:cNvPr>
              <p:cNvSpPr>
                <a:spLocks/>
              </p:cNvSpPr>
              <p:nvPr/>
            </p:nvSpPr>
            <p:spPr bwMode="auto">
              <a:xfrm flipH="1">
                <a:off x="10827164" y="286829"/>
                <a:ext cx="424153" cy="196362"/>
              </a:xfrm>
              <a:custGeom>
                <a:avLst/>
                <a:gdLst>
                  <a:gd name="T0" fmla="*/ 20 w 130"/>
                  <a:gd name="T1" fmla="*/ 60 h 60"/>
                  <a:gd name="T2" fmla="*/ 60 w 130"/>
                  <a:gd name="T3" fmla="*/ 37 h 60"/>
                  <a:gd name="T4" fmla="*/ 101 w 130"/>
                  <a:gd name="T5" fmla="*/ 60 h 60"/>
                  <a:gd name="T6" fmla="*/ 130 w 130"/>
                  <a:gd name="T7" fmla="*/ 40 h 60"/>
                  <a:gd name="T8" fmla="*/ 92 w 130"/>
                  <a:gd name="T9" fmla="*/ 17 h 60"/>
                  <a:gd name="T10" fmla="*/ 8 w 130"/>
                  <a:gd name="T11" fmla="*/ 36 h 60"/>
                  <a:gd name="T12" fmla="*/ 0 w 130"/>
                  <a:gd name="T13" fmla="*/ 49 h 60"/>
                  <a:gd name="T14" fmla="*/ 20 w 130"/>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0">
                    <a:moveTo>
                      <a:pt x="20" y="60"/>
                    </a:moveTo>
                    <a:cubicBezTo>
                      <a:pt x="40" y="60"/>
                      <a:pt x="40" y="37"/>
                      <a:pt x="60" y="37"/>
                    </a:cubicBezTo>
                    <a:cubicBezTo>
                      <a:pt x="80" y="37"/>
                      <a:pt x="80" y="60"/>
                      <a:pt x="101" y="60"/>
                    </a:cubicBezTo>
                    <a:cubicBezTo>
                      <a:pt x="116" y="60"/>
                      <a:pt x="120" y="47"/>
                      <a:pt x="130" y="40"/>
                    </a:cubicBezTo>
                    <a:cubicBezTo>
                      <a:pt x="92" y="17"/>
                      <a:pt x="92" y="17"/>
                      <a:pt x="92" y="17"/>
                    </a:cubicBezTo>
                    <a:cubicBezTo>
                      <a:pt x="64" y="0"/>
                      <a:pt x="26" y="9"/>
                      <a:pt x="8" y="36"/>
                    </a:cubicBezTo>
                    <a:cubicBezTo>
                      <a:pt x="0" y="49"/>
                      <a:pt x="0" y="49"/>
                      <a:pt x="0" y="49"/>
                    </a:cubicBezTo>
                    <a:cubicBezTo>
                      <a:pt x="5" y="54"/>
                      <a:pt x="10" y="60"/>
                      <a:pt x="20"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9">
                <a:extLst>
                  <a:ext uri="{FF2B5EF4-FFF2-40B4-BE49-F238E27FC236}">
                    <a16:creationId xmlns:a16="http://schemas.microsoft.com/office/drawing/2014/main" id="{06D75D05-8B90-5B7F-3B2F-9480B20A3F19}"/>
                  </a:ext>
                </a:extLst>
              </p:cNvPr>
              <p:cNvSpPr>
                <a:spLocks/>
              </p:cNvSpPr>
              <p:nvPr/>
            </p:nvSpPr>
            <p:spPr bwMode="auto">
              <a:xfrm flipH="1">
                <a:off x="8709018" y="933516"/>
                <a:ext cx="3253148" cy="746177"/>
              </a:xfrm>
              <a:custGeom>
                <a:avLst/>
                <a:gdLst>
                  <a:gd name="T0" fmla="*/ 60 w 997"/>
                  <a:gd name="T1" fmla="*/ 228 h 229"/>
                  <a:gd name="T2" fmla="*/ 35 w 997"/>
                  <a:gd name="T3" fmla="*/ 166 h 229"/>
                  <a:gd name="T4" fmla="*/ 154 w 997"/>
                  <a:gd name="T5" fmla="*/ 48 h 229"/>
                  <a:gd name="T6" fmla="*/ 302 w 997"/>
                  <a:gd name="T7" fmla="*/ 17 h 229"/>
                  <a:gd name="T8" fmla="*/ 421 w 997"/>
                  <a:gd name="T9" fmla="*/ 61 h 229"/>
                  <a:gd name="T10" fmla="*/ 592 w 997"/>
                  <a:gd name="T11" fmla="*/ 71 h 229"/>
                  <a:gd name="T12" fmla="*/ 679 w 997"/>
                  <a:gd name="T13" fmla="*/ 49 h 229"/>
                  <a:gd name="T14" fmla="*/ 838 w 997"/>
                  <a:gd name="T15" fmla="*/ 80 h 229"/>
                  <a:gd name="T16" fmla="*/ 957 w 997"/>
                  <a:gd name="T17" fmla="*/ 165 h 229"/>
                  <a:gd name="T18" fmla="*/ 940 w 997"/>
                  <a:gd name="T19" fmla="*/ 219 h 229"/>
                  <a:gd name="T20" fmla="*/ 60 w 997"/>
                  <a:gd name="T21" fmla="*/ 2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7" h="229">
                    <a:moveTo>
                      <a:pt x="60" y="228"/>
                    </a:moveTo>
                    <a:cubicBezTo>
                      <a:pt x="11" y="229"/>
                      <a:pt x="0" y="201"/>
                      <a:pt x="35" y="166"/>
                    </a:cubicBezTo>
                    <a:cubicBezTo>
                      <a:pt x="154" y="48"/>
                      <a:pt x="154" y="48"/>
                      <a:pt x="154" y="48"/>
                    </a:cubicBezTo>
                    <a:cubicBezTo>
                      <a:pt x="189" y="14"/>
                      <a:pt x="256" y="0"/>
                      <a:pt x="302" y="17"/>
                    </a:cubicBezTo>
                    <a:cubicBezTo>
                      <a:pt x="421" y="61"/>
                      <a:pt x="421" y="61"/>
                      <a:pt x="421" y="61"/>
                    </a:cubicBezTo>
                    <a:cubicBezTo>
                      <a:pt x="467" y="78"/>
                      <a:pt x="544" y="83"/>
                      <a:pt x="592" y="71"/>
                    </a:cubicBezTo>
                    <a:cubicBezTo>
                      <a:pt x="679" y="49"/>
                      <a:pt x="679" y="49"/>
                      <a:pt x="679" y="49"/>
                    </a:cubicBezTo>
                    <a:cubicBezTo>
                      <a:pt x="726" y="37"/>
                      <a:pt x="798" y="51"/>
                      <a:pt x="838" y="80"/>
                    </a:cubicBezTo>
                    <a:cubicBezTo>
                      <a:pt x="957" y="165"/>
                      <a:pt x="957" y="165"/>
                      <a:pt x="957" y="165"/>
                    </a:cubicBezTo>
                    <a:cubicBezTo>
                      <a:pt x="997" y="194"/>
                      <a:pt x="989" y="218"/>
                      <a:pt x="940" y="219"/>
                    </a:cubicBezTo>
                    <a:lnTo>
                      <a:pt x="60" y="228"/>
                    </a:lnTo>
                    <a:close/>
                  </a:path>
                </a:pathLst>
              </a:custGeom>
              <a:gradFill flip="none" rotWithShape="1">
                <a:gsLst>
                  <a:gs pos="0">
                    <a:schemeClr val="accent4"/>
                  </a:gs>
                  <a:gs pos="100000">
                    <a:schemeClr val="accent4">
                      <a:lumMod val="7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10">
                <a:extLst>
                  <a:ext uri="{FF2B5EF4-FFF2-40B4-BE49-F238E27FC236}">
                    <a16:creationId xmlns:a16="http://schemas.microsoft.com/office/drawing/2014/main" id="{0ED5D6A4-B345-5216-EBE9-CD258D5A86C0}"/>
                  </a:ext>
                </a:extLst>
              </p:cNvPr>
              <p:cNvSpPr>
                <a:spLocks/>
              </p:cNvSpPr>
              <p:nvPr/>
            </p:nvSpPr>
            <p:spPr bwMode="auto">
              <a:xfrm flipH="1">
                <a:off x="9388448" y="385010"/>
                <a:ext cx="179349" cy="231708"/>
              </a:xfrm>
              <a:custGeom>
                <a:avLst/>
                <a:gdLst>
                  <a:gd name="T0" fmla="*/ 70 w 137"/>
                  <a:gd name="T1" fmla="*/ 0 h 177"/>
                  <a:gd name="T2" fmla="*/ 0 w 137"/>
                  <a:gd name="T3" fmla="*/ 177 h 177"/>
                  <a:gd name="T4" fmla="*/ 70 w 137"/>
                  <a:gd name="T5" fmla="*/ 177 h 177"/>
                  <a:gd name="T6" fmla="*/ 137 w 137"/>
                  <a:gd name="T7" fmla="*/ 177 h 177"/>
                  <a:gd name="T8" fmla="*/ 70 w 137"/>
                  <a:gd name="T9" fmla="*/ 0 h 177"/>
                </a:gdLst>
                <a:ahLst/>
                <a:cxnLst>
                  <a:cxn ang="0">
                    <a:pos x="T0" y="T1"/>
                  </a:cxn>
                  <a:cxn ang="0">
                    <a:pos x="T2" y="T3"/>
                  </a:cxn>
                  <a:cxn ang="0">
                    <a:pos x="T4" y="T5"/>
                  </a:cxn>
                  <a:cxn ang="0">
                    <a:pos x="T6" y="T7"/>
                  </a:cxn>
                  <a:cxn ang="0">
                    <a:pos x="T8" y="T9"/>
                  </a:cxn>
                </a:cxnLst>
                <a:rect l="0" t="0" r="r" b="b"/>
                <a:pathLst>
                  <a:path w="137" h="177">
                    <a:moveTo>
                      <a:pt x="70" y="0"/>
                    </a:moveTo>
                    <a:lnTo>
                      <a:pt x="0" y="177"/>
                    </a:lnTo>
                    <a:lnTo>
                      <a:pt x="70" y="177"/>
                    </a:lnTo>
                    <a:lnTo>
                      <a:pt x="137" y="177"/>
                    </a:lnTo>
                    <a:lnTo>
                      <a:pt x="70"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11">
                <a:extLst>
                  <a:ext uri="{FF2B5EF4-FFF2-40B4-BE49-F238E27FC236}">
                    <a16:creationId xmlns:a16="http://schemas.microsoft.com/office/drawing/2014/main" id="{A48F46F5-4758-5D84-E967-4B4B2DD9B533}"/>
                  </a:ext>
                </a:extLst>
              </p:cNvPr>
              <p:cNvSpPr>
                <a:spLocks/>
              </p:cNvSpPr>
              <p:nvPr/>
            </p:nvSpPr>
            <p:spPr bwMode="auto">
              <a:xfrm flipH="1">
                <a:off x="9603143" y="306465"/>
                <a:ext cx="144003" cy="188508"/>
              </a:xfrm>
              <a:custGeom>
                <a:avLst/>
                <a:gdLst>
                  <a:gd name="T0" fmla="*/ 55 w 110"/>
                  <a:gd name="T1" fmla="*/ 0 h 144"/>
                  <a:gd name="T2" fmla="*/ 0 w 110"/>
                  <a:gd name="T3" fmla="*/ 144 h 144"/>
                  <a:gd name="T4" fmla="*/ 55 w 110"/>
                  <a:gd name="T5" fmla="*/ 144 h 144"/>
                  <a:gd name="T6" fmla="*/ 110 w 110"/>
                  <a:gd name="T7" fmla="*/ 144 h 144"/>
                  <a:gd name="T8" fmla="*/ 55 w 110"/>
                  <a:gd name="T9" fmla="*/ 0 h 144"/>
                </a:gdLst>
                <a:ahLst/>
                <a:cxnLst>
                  <a:cxn ang="0">
                    <a:pos x="T0" y="T1"/>
                  </a:cxn>
                  <a:cxn ang="0">
                    <a:pos x="T2" y="T3"/>
                  </a:cxn>
                  <a:cxn ang="0">
                    <a:pos x="T4" y="T5"/>
                  </a:cxn>
                  <a:cxn ang="0">
                    <a:pos x="T6" y="T7"/>
                  </a:cxn>
                  <a:cxn ang="0">
                    <a:pos x="T8" y="T9"/>
                  </a:cxn>
                </a:cxnLst>
                <a:rect l="0" t="0" r="r" b="b"/>
                <a:pathLst>
                  <a:path w="110" h="144">
                    <a:moveTo>
                      <a:pt x="55" y="0"/>
                    </a:moveTo>
                    <a:lnTo>
                      <a:pt x="0" y="144"/>
                    </a:lnTo>
                    <a:lnTo>
                      <a:pt x="55" y="144"/>
                    </a:lnTo>
                    <a:lnTo>
                      <a:pt x="110" y="144"/>
                    </a:lnTo>
                    <a:lnTo>
                      <a:pt x="55"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12">
                <a:extLst>
                  <a:ext uri="{FF2B5EF4-FFF2-40B4-BE49-F238E27FC236}">
                    <a16:creationId xmlns:a16="http://schemas.microsoft.com/office/drawing/2014/main" id="{0D0D7F45-19A6-A290-4506-85BB52D8595C}"/>
                  </a:ext>
                </a:extLst>
              </p:cNvPr>
              <p:cNvSpPr>
                <a:spLocks/>
              </p:cNvSpPr>
              <p:nvPr/>
            </p:nvSpPr>
            <p:spPr bwMode="auto">
              <a:xfrm flipH="1">
                <a:off x="10213190" y="580063"/>
                <a:ext cx="179349" cy="235635"/>
              </a:xfrm>
              <a:custGeom>
                <a:avLst/>
                <a:gdLst>
                  <a:gd name="T0" fmla="*/ 67 w 137"/>
                  <a:gd name="T1" fmla="*/ 0 h 180"/>
                  <a:gd name="T2" fmla="*/ 0 w 137"/>
                  <a:gd name="T3" fmla="*/ 180 h 180"/>
                  <a:gd name="T4" fmla="*/ 67 w 137"/>
                  <a:gd name="T5" fmla="*/ 180 h 180"/>
                  <a:gd name="T6" fmla="*/ 137 w 137"/>
                  <a:gd name="T7" fmla="*/ 180 h 180"/>
                  <a:gd name="T8" fmla="*/ 67 w 137"/>
                  <a:gd name="T9" fmla="*/ 0 h 180"/>
                </a:gdLst>
                <a:ahLst/>
                <a:cxnLst>
                  <a:cxn ang="0">
                    <a:pos x="T0" y="T1"/>
                  </a:cxn>
                  <a:cxn ang="0">
                    <a:pos x="T2" y="T3"/>
                  </a:cxn>
                  <a:cxn ang="0">
                    <a:pos x="T4" y="T5"/>
                  </a:cxn>
                  <a:cxn ang="0">
                    <a:pos x="T6" y="T7"/>
                  </a:cxn>
                  <a:cxn ang="0">
                    <a:pos x="T8" y="T9"/>
                  </a:cxn>
                </a:cxnLst>
                <a:rect l="0" t="0" r="r" b="b"/>
                <a:pathLst>
                  <a:path w="137" h="180">
                    <a:moveTo>
                      <a:pt x="67" y="0"/>
                    </a:moveTo>
                    <a:lnTo>
                      <a:pt x="0" y="180"/>
                    </a:lnTo>
                    <a:lnTo>
                      <a:pt x="67" y="180"/>
                    </a:lnTo>
                    <a:lnTo>
                      <a:pt x="137" y="180"/>
                    </a:lnTo>
                    <a:lnTo>
                      <a:pt x="67"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13">
                <a:extLst>
                  <a:ext uri="{FF2B5EF4-FFF2-40B4-BE49-F238E27FC236}">
                    <a16:creationId xmlns:a16="http://schemas.microsoft.com/office/drawing/2014/main" id="{2F615354-E2A4-F580-C66E-6D3B5B6C2C59}"/>
                  </a:ext>
                </a:extLst>
              </p:cNvPr>
              <p:cNvSpPr>
                <a:spLocks/>
              </p:cNvSpPr>
              <p:nvPr/>
            </p:nvSpPr>
            <p:spPr bwMode="auto">
              <a:xfrm flipH="1">
                <a:off x="10429194" y="505446"/>
                <a:ext cx="142693" cy="185890"/>
              </a:xfrm>
              <a:custGeom>
                <a:avLst/>
                <a:gdLst>
                  <a:gd name="T0" fmla="*/ 54 w 109"/>
                  <a:gd name="T1" fmla="*/ 0 h 142"/>
                  <a:gd name="T2" fmla="*/ 0 w 109"/>
                  <a:gd name="T3" fmla="*/ 142 h 142"/>
                  <a:gd name="T4" fmla="*/ 54 w 109"/>
                  <a:gd name="T5" fmla="*/ 142 h 142"/>
                  <a:gd name="T6" fmla="*/ 109 w 109"/>
                  <a:gd name="T7" fmla="*/ 142 h 142"/>
                  <a:gd name="T8" fmla="*/ 54 w 109"/>
                  <a:gd name="T9" fmla="*/ 0 h 142"/>
                </a:gdLst>
                <a:ahLst/>
                <a:cxnLst>
                  <a:cxn ang="0">
                    <a:pos x="T0" y="T1"/>
                  </a:cxn>
                  <a:cxn ang="0">
                    <a:pos x="T2" y="T3"/>
                  </a:cxn>
                  <a:cxn ang="0">
                    <a:pos x="T4" y="T5"/>
                  </a:cxn>
                  <a:cxn ang="0">
                    <a:pos x="T6" y="T7"/>
                  </a:cxn>
                  <a:cxn ang="0">
                    <a:pos x="T8" y="T9"/>
                  </a:cxn>
                </a:cxnLst>
                <a:rect l="0" t="0" r="r" b="b"/>
                <a:pathLst>
                  <a:path w="109" h="142">
                    <a:moveTo>
                      <a:pt x="54" y="0"/>
                    </a:moveTo>
                    <a:lnTo>
                      <a:pt x="0" y="142"/>
                    </a:lnTo>
                    <a:lnTo>
                      <a:pt x="54" y="142"/>
                    </a:lnTo>
                    <a:lnTo>
                      <a:pt x="109" y="142"/>
                    </a:lnTo>
                    <a:lnTo>
                      <a:pt x="54"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14">
                <a:extLst>
                  <a:ext uri="{FF2B5EF4-FFF2-40B4-BE49-F238E27FC236}">
                    <a16:creationId xmlns:a16="http://schemas.microsoft.com/office/drawing/2014/main" id="{2BDF047E-71E7-C349-18B3-A82D02F8460B}"/>
                  </a:ext>
                </a:extLst>
              </p:cNvPr>
              <p:cNvSpPr>
                <a:spLocks/>
              </p:cNvSpPr>
              <p:nvPr/>
            </p:nvSpPr>
            <p:spPr bwMode="auto">
              <a:xfrm flipH="1">
                <a:off x="10024678" y="387628"/>
                <a:ext cx="140075" cy="185890"/>
              </a:xfrm>
              <a:custGeom>
                <a:avLst/>
                <a:gdLst>
                  <a:gd name="T0" fmla="*/ 52 w 107"/>
                  <a:gd name="T1" fmla="*/ 0 h 142"/>
                  <a:gd name="T2" fmla="*/ 0 w 107"/>
                  <a:gd name="T3" fmla="*/ 142 h 142"/>
                  <a:gd name="T4" fmla="*/ 52 w 107"/>
                  <a:gd name="T5" fmla="*/ 142 h 142"/>
                  <a:gd name="T6" fmla="*/ 107 w 107"/>
                  <a:gd name="T7" fmla="*/ 142 h 142"/>
                  <a:gd name="T8" fmla="*/ 52 w 107"/>
                  <a:gd name="T9" fmla="*/ 0 h 142"/>
                </a:gdLst>
                <a:ahLst/>
                <a:cxnLst>
                  <a:cxn ang="0">
                    <a:pos x="T0" y="T1"/>
                  </a:cxn>
                  <a:cxn ang="0">
                    <a:pos x="T2" y="T3"/>
                  </a:cxn>
                  <a:cxn ang="0">
                    <a:pos x="T4" y="T5"/>
                  </a:cxn>
                  <a:cxn ang="0">
                    <a:pos x="T6" y="T7"/>
                  </a:cxn>
                  <a:cxn ang="0">
                    <a:pos x="T8" y="T9"/>
                  </a:cxn>
                </a:cxnLst>
                <a:rect l="0" t="0" r="r" b="b"/>
                <a:pathLst>
                  <a:path w="107" h="142">
                    <a:moveTo>
                      <a:pt x="52" y="0"/>
                    </a:moveTo>
                    <a:lnTo>
                      <a:pt x="0" y="142"/>
                    </a:lnTo>
                    <a:lnTo>
                      <a:pt x="52" y="142"/>
                    </a:lnTo>
                    <a:lnTo>
                      <a:pt x="107" y="142"/>
                    </a:ln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5">
                <a:extLst>
                  <a:ext uri="{FF2B5EF4-FFF2-40B4-BE49-F238E27FC236}">
                    <a16:creationId xmlns:a16="http://schemas.microsoft.com/office/drawing/2014/main" id="{D7921559-E18D-4912-417E-27D371F5E4A5}"/>
                  </a:ext>
                </a:extLst>
              </p:cNvPr>
              <p:cNvSpPr>
                <a:spLocks/>
              </p:cNvSpPr>
              <p:nvPr/>
            </p:nvSpPr>
            <p:spPr bwMode="auto">
              <a:xfrm flipH="1">
                <a:off x="11421502" y="975406"/>
                <a:ext cx="267059" cy="349525"/>
              </a:xfrm>
              <a:custGeom>
                <a:avLst/>
                <a:gdLst>
                  <a:gd name="T0" fmla="*/ 51 w 82"/>
                  <a:gd name="T1" fmla="*/ 14 h 107"/>
                  <a:gd name="T2" fmla="*/ 31 w 82"/>
                  <a:gd name="T3" fmla="*/ 14 h 107"/>
                  <a:gd name="T4" fmla="*/ 6 w 82"/>
                  <a:gd name="T5" fmla="*/ 80 h 107"/>
                  <a:gd name="T6" fmla="*/ 18 w 82"/>
                  <a:gd name="T7" fmla="*/ 107 h 107"/>
                  <a:gd name="T8" fmla="*/ 64 w 82"/>
                  <a:gd name="T9" fmla="*/ 107 h 107"/>
                  <a:gd name="T10" fmla="*/ 77 w 82"/>
                  <a:gd name="T11" fmla="*/ 80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0"/>
                      <a:pt x="6" y="80"/>
                      <a:pt x="6" y="80"/>
                    </a:cubicBezTo>
                    <a:cubicBezTo>
                      <a:pt x="0" y="95"/>
                      <a:pt x="6" y="107"/>
                      <a:pt x="18" y="107"/>
                    </a:cubicBezTo>
                    <a:cubicBezTo>
                      <a:pt x="31" y="107"/>
                      <a:pt x="51" y="107"/>
                      <a:pt x="64" y="107"/>
                    </a:cubicBezTo>
                    <a:cubicBezTo>
                      <a:pt x="76" y="107"/>
                      <a:pt x="82" y="95"/>
                      <a:pt x="77" y="80"/>
                    </a:cubicBezTo>
                    <a:lnTo>
                      <a:pt x="51" y="1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7">
                <a:extLst>
                  <a:ext uri="{FF2B5EF4-FFF2-40B4-BE49-F238E27FC236}">
                    <a16:creationId xmlns:a16="http://schemas.microsoft.com/office/drawing/2014/main" id="{30CDF19A-79BB-4730-FFD6-ED539D7E09E4}"/>
                  </a:ext>
                </a:extLst>
              </p:cNvPr>
              <p:cNvSpPr>
                <a:spLocks/>
              </p:cNvSpPr>
              <p:nvPr/>
            </p:nvSpPr>
            <p:spPr bwMode="auto">
              <a:xfrm flipH="1">
                <a:off x="9292883" y="2361725"/>
                <a:ext cx="4715428" cy="2588056"/>
              </a:xfrm>
              <a:custGeom>
                <a:avLst/>
                <a:gdLst>
                  <a:gd name="T0" fmla="*/ 493 w 1445"/>
                  <a:gd name="T1" fmla="*/ 219 h 793"/>
                  <a:gd name="T2" fmla="*/ 523 w 1445"/>
                  <a:gd name="T3" fmla="*/ 180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90 w 1445"/>
                  <a:gd name="T17" fmla="*/ 188 h 793"/>
                  <a:gd name="T18" fmla="*/ 1233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40 h 793"/>
                  <a:gd name="T34" fmla="*/ 1056 w 1445"/>
                  <a:gd name="T35" fmla="*/ 347 h 793"/>
                  <a:gd name="T36" fmla="*/ 670 w 1445"/>
                  <a:gd name="T37" fmla="*/ 354 h 793"/>
                  <a:gd name="T38" fmla="*/ 634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6" y="191"/>
                      <a:pt x="523" y="180"/>
                    </a:cubicBezTo>
                    <a:cubicBezTo>
                      <a:pt x="633" y="21"/>
                      <a:pt x="633" y="21"/>
                      <a:pt x="633" y="21"/>
                    </a:cubicBezTo>
                    <a:cubicBezTo>
                      <a:pt x="641" y="10"/>
                      <a:pt x="658" y="0"/>
                      <a:pt x="672" y="0"/>
                    </a:cubicBezTo>
                    <a:cubicBezTo>
                      <a:pt x="1024" y="0"/>
                      <a:pt x="1024" y="0"/>
                      <a:pt x="1024" y="0"/>
                    </a:cubicBezTo>
                    <a:cubicBezTo>
                      <a:pt x="1038" y="0"/>
                      <a:pt x="1050" y="11"/>
                      <a:pt x="1051" y="25"/>
                    </a:cubicBezTo>
                    <a:cubicBezTo>
                      <a:pt x="1051" y="25"/>
                      <a:pt x="1058" y="84"/>
                      <a:pt x="960" y="84"/>
                    </a:cubicBezTo>
                    <a:cubicBezTo>
                      <a:pt x="772" y="84"/>
                      <a:pt x="772" y="188"/>
                      <a:pt x="906" y="188"/>
                    </a:cubicBezTo>
                    <a:cubicBezTo>
                      <a:pt x="1039" y="188"/>
                      <a:pt x="1190" y="188"/>
                      <a:pt x="1190" y="188"/>
                    </a:cubicBezTo>
                    <a:cubicBezTo>
                      <a:pt x="1203" y="188"/>
                      <a:pt x="1223" y="181"/>
                      <a:pt x="1233" y="171"/>
                    </a:cubicBezTo>
                    <a:cubicBezTo>
                      <a:pt x="1397" y="17"/>
                      <a:pt x="1397" y="17"/>
                      <a:pt x="1397" y="17"/>
                    </a:cubicBezTo>
                    <a:cubicBezTo>
                      <a:pt x="1407" y="8"/>
                      <a:pt x="1422" y="10"/>
                      <a:pt x="1429" y="21"/>
                    </a:cubicBezTo>
                    <a:cubicBezTo>
                      <a:pt x="1437" y="33"/>
                      <a:pt x="1437" y="33"/>
                      <a:pt x="1437" y="33"/>
                    </a:cubicBezTo>
                    <a:cubicBezTo>
                      <a:pt x="1445" y="44"/>
                      <a:pt x="1444" y="63"/>
                      <a:pt x="1436" y="73"/>
                    </a:cubicBezTo>
                    <a:cubicBezTo>
                      <a:pt x="1287" y="267"/>
                      <a:pt x="1287" y="267"/>
                      <a:pt x="1287" y="267"/>
                    </a:cubicBezTo>
                    <a:cubicBezTo>
                      <a:pt x="1279" y="278"/>
                      <a:pt x="1261" y="290"/>
                      <a:pt x="1248" y="294"/>
                    </a:cubicBezTo>
                    <a:cubicBezTo>
                      <a:pt x="1104" y="340"/>
                      <a:pt x="1104" y="340"/>
                      <a:pt x="1104" y="340"/>
                    </a:cubicBezTo>
                    <a:cubicBezTo>
                      <a:pt x="1091" y="344"/>
                      <a:pt x="1069" y="347"/>
                      <a:pt x="1056" y="347"/>
                    </a:cubicBezTo>
                    <a:cubicBezTo>
                      <a:pt x="670" y="354"/>
                      <a:pt x="670" y="354"/>
                      <a:pt x="670" y="354"/>
                    </a:cubicBezTo>
                    <a:cubicBezTo>
                      <a:pt x="656" y="354"/>
                      <a:pt x="640" y="364"/>
                      <a:pt x="634"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18">
                <a:extLst>
                  <a:ext uri="{FF2B5EF4-FFF2-40B4-BE49-F238E27FC236}">
                    <a16:creationId xmlns:a16="http://schemas.microsoft.com/office/drawing/2014/main" id="{F87BA630-DEF7-4611-31CB-CB4307DCC16E}"/>
                  </a:ext>
                </a:extLst>
              </p:cNvPr>
              <p:cNvSpPr>
                <a:spLocks/>
              </p:cNvSpPr>
              <p:nvPr/>
            </p:nvSpPr>
            <p:spPr bwMode="auto">
              <a:xfrm flipH="1">
                <a:off x="8516578" y="1810601"/>
                <a:ext cx="3580426" cy="1696571"/>
              </a:xfrm>
              <a:custGeom>
                <a:avLst/>
                <a:gdLst>
                  <a:gd name="T0" fmla="*/ 549 w 1097"/>
                  <a:gd name="T1" fmla="*/ 169 h 520"/>
                  <a:gd name="T2" fmla="*/ 0 w 1097"/>
                  <a:gd name="T3" fmla="*/ 0 h 520"/>
                  <a:gd name="T4" fmla="*/ 549 w 1097"/>
                  <a:gd name="T5" fmla="*/ 520 h 520"/>
                  <a:gd name="T6" fmla="*/ 1097 w 1097"/>
                  <a:gd name="T7" fmla="*/ 0 h 520"/>
                  <a:gd name="T8" fmla="*/ 549 w 1097"/>
                  <a:gd name="T9" fmla="*/ 169 h 520"/>
                </a:gdLst>
                <a:ahLst/>
                <a:cxnLst>
                  <a:cxn ang="0">
                    <a:pos x="T0" y="T1"/>
                  </a:cxn>
                  <a:cxn ang="0">
                    <a:pos x="T2" y="T3"/>
                  </a:cxn>
                  <a:cxn ang="0">
                    <a:pos x="T4" y="T5"/>
                  </a:cxn>
                  <a:cxn ang="0">
                    <a:pos x="T6" y="T7"/>
                  </a:cxn>
                  <a:cxn ang="0">
                    <a:pos x="T8" y="T9"/>
                  </a:cxn>
                </a:cxnLst>
                <a:rect l="0" t="0" r="r" b="b"/>
                <a:pathLst>
                  <a:path w="1097" h="520">
                    <a:moveTo>
                      <a:pt x="549" y="169"/>
                    </a:moveTo>
                    <a:cubicBezTo>
                      <a:pt x="255" y="169"/>
                      <a:pt x="15" y="95"/>
                      <a:pt x="0" y="0"/>
                    </a:cubicBezTo>
                    <a:cubicBezTo>
                      <a:pt x="15" y="290"/>
                      <a:pt x="255" y="520"/>
                      <a:pt x="549" y="520"/>
                    </a:cubicBezTo>
                    <a:cubicBezTo>
                      <a:pt x="842" y="520"/>
                      <a:pt x="1082" y="290"/>
                      <a:pt x="1097" y="0"/>
                    </a:cubicBezTo>
                    <a:cubicBezTo>
                      <a:pt x="1082" y="95"/>
                      <a:pt x="842" y="169"/>
                      <a:pt x="549" y="169"/>
                    </a:cubicBezTo>
                    <a:close/>
                  </a:path>
                </a:pathLst>
              </a:custGeom>
              <a:gradFill>
                <a:gsLst>
                  <a:gs pos="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19">
                <a:extLst>
                  <a:ext uri="{FF2B5EF4-FFF2-40B4-BE49-F238E27FC236}">
                    <a16:creationId xmlns:a16="http://schemas.microsoft.com/office/drawing/2014/main" id="{94E97281-724C-83C9-3958-72661BDBAA0B}"/>
                  </a:ext>
                </a:extLst>
              </p:cNvPr>
              <p:cNvSpPr>
                <a:spLocks/>
              </p:cNvSpPr>
              <p:nvPr/>
            </p:nvSpPr>
            <p:spPr bwMode="auto">
              <a:xfrm flipH="1">
                <a:off x="8706400" y="2558087"/>
                <a:ext cx="1532972" cy="1226610"/>
              </a:xfrm>
              <a:custGeom>
                <a:avLst/>
                <a:gdLst>
                  <a:gd name="T0" fmla="*/ 11 w 470"/>
                  <a:gd name="T1" fmla="*/ 364 h 376"/>
                  <a:gd name="T2" fmla="*/ 15 w 470"/>
                  <a:gd name="T3" fmla="*/ 375 h 376"/>
                  <a:gd name="T4" fmla="*/ 239 w 470"/>
                  <a:gd name="T5" fmla="*/ 351 h 376"/>
                  <a:gd name="T6" fmla="*/ 280 w 470"/>
                  <a:gd name="T7" fmla="*/ 329 h 376"/>
                  <a:gd name="T8" fmla="*/ 398 w 470"/>
                  <a:gd name="T9" fmla="*/ 189 h 376"/>
                  <a:gd name="T10" fmla="*/ 424 w 470"/>
                  <a:gd name="T11" fmla="*/ 148 h 376"/>
                  <a:gd name="T12" fmla="*/ 464 w 470"/>
                  <a:gd name="T13" fmla="*/ 65 h 376"/>
                  <a:gd name="T14" fmla="*/ 459 w 470"/>
                  <a:gd name="T15" fmla="*/ 24 h 376"/>
                  <a:gd name="T16" fmla="*/ 447 w 470"/>
                  <a:gd name="T17" fmla="*/ 10 h 376"/>
                  <a:gd name="T18" fmla="*/ 417 w 470"/>
                  <a:gd name="T19" fmla="*/ 12 h 376"/>
                  <a:gd name="T20" fmla="*/ 345 w 470"/>
                  <a:gd name="T21" fmla="*/ 125 h 376"/>
                  <a:gd name="T22" fmla="*/ 311 w 470"/>
                  <a:gd name="T23" fmla="*/ 160 h 376"/>
                  <a:gd name="T24" fmla="*/ 214 w 470"/>
                  <a:gd name="T25" fmla="*/ 233 h 376"/>
                  <a:gd name="T26" fmla="*/ 173 w 470"/>
                  <a:gd name="T27" fmla="*/ 261 h 376"/>
                  <a:gd name="T28" fmla="*/ 11 w 470"/>
                  <a:gd name="T29" fmla="*/ 36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376">
                    <a:moveTo>
                      <a:pt x="11" y="364"/>
                    </a:moveTo>
                    <a:cubicBezTo>
                      <a:pt x="0" y="371"/>
                      <a:pt x="1" y="376"/>
                      <a:pt x="15" y="375"/>
                    </a:cubicBezTo>
                    <a:cubicBezTo>
                      <a:pt x="239" y="351"/>
                      <a:pt x="239" y="351"/>
                      <a:pt x="239" y="351"/>
                    </a:cubicBezTo>
                    <a:cubicBezTo>
                      <a:pt x="253" y="349"/>
                      <a:pt x="271" y="339"/>
                      <a:pt x="280" y="329"/>
                    </a:cubicBezTo>
                    <a:cubicBezTo>
                      <a:pt x="398" y="189"/>
                      <a:pt x="398" y="189"/>
                      <a:pt x="398" y="189"/>
                    </a:cubicBezTo>
                    <a:cubicBezTo>
                      <a:pt x="406" y="179"/>
                      <a:pt x="418" y="160"/>
                      <a:pt x="424" y="148"/>
                    </a:cubicBezTo>
                    <a:cubicBezTo>
                      <a:pt x="464" y="65"/>
                      <a:pt x="464" y="65"/>
                      <a:pt x="464" y="65"/>
                    </a:cubicBezTo>
                    <a:cubicBezTo>
                      <a:pt x="470" y="53"/>
                      <a:pt x="468" y="34"/>
                      <a:pt x="459" y="24"/>
                    </a:cubicBezTo>
                    <a:cubicBezTo>
                      <a:pt x="447" y="10"/>
                      <a:pt x="447" y="10"/>
                      <a:pt x="447" y="10"/>
                    </a:cubicBezTo>
                    <a:cubicBezTo>
                      <a:pt x="438" y="0"/>
                      <a:pt x="425" y="0"/>
                      <a:pt x="417" y="12"/>
                    </a:cubicBezTo>
                    <a:cubicBezTo>
                      <a:pt x="345" y="125"/>
                      <a:pt x="345" y="125"/>
                      <a:pt x="345" y="125"/>
                    </a:cubicBezTo>
                    <a:cubicBezTo>
                      <a:pt x="337" y="136"/>
                      <a:pt x="322" y="152"/>
                      <a:pt x="311" y="160"/>
                    </a:cubicBezTo>
                    <a:cubicBezTo>
                      <a:pt x="214" y="233"/>
                      <a:pt x="214" y="233"/>
                      <a:pt x="214" y="233"/>
                    </a:cubicBezTo>
                    <a:cubicBezTo>
                      <a:pt x="203" y="241"/>
                      <a:pt x="185" y="254"/>
                      <a:pt x="173" y="261"/>
                    </a:cubicBezTo>
                    <a:lnTo>
                      <a:pt x="11" y="364"/>
                    </a:lnTo>
                    <a:close/>
                  </a:path>
                </a:pathLst>
              </a:custGeom>
              <a:solidFill>
                <a:srgbClr val="EAA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0">
                <a:extLst>
                  <a:ext uri="{FF2B5EF4-FFF2-40B4-BE49-F238E27FC236}">
                    <a16:creationId xmlns:a16="http://schemas.microsoft.com/office/drawing/2014/main" id="{FC23C356-2F72-4652-FC3F-081DAB7BB164}"/>
                  </a:ext>
                </a:extLst>
              </p:cNvPr>
              <p:cNvSpPr>
                <a:spLocks/>
              </p:cNvSpPr>
              <p:nvPr/>
            </p:nvSpPr>
            <p:spPr bwMode="auto">
              <a:xfrm flipH="1">
                <a:off x="9021896" y="2652341"/>
                <a:ext cx="4716737" cy="2588056"/>
              </a:xfrm>
              <a:custGeom>
                <a:avLst/>
                <a:gdLst>
                  <a:gd name="T0" fmla="*/ 493 w 1445"/>
                  <a:gd name="T1" fmla="*/ 219 h 793"/>
                  <a:gd name="T2" fmla="*/ 523 w 1445"/>
                  <a:gd name="T3" fmla="*/ 179 h 793"/>
                  <a:gd name="T4" fmla="*/ 633 w 1445"/>
                  <a:gd name="T5" fmla="*/ 21 h 793"/>
                  <a:gd name="T6" fmla="*/ 672 w 1445"/>
                  <a:gd name="T7" fmla="*/ 0 h 793"/>
                  <a:gd name="T8" fmla="*/ 1024 w 1445"/>
                  <a:gd name="T9" fmla="*/ 0 h 793"/>
                  <a:gd name="T10" fmla="*/ 1051 w 1445"/>
                  <a:gd name="T11" fmla="*/ 25 h 793"/>
                  <a:gd name="T12" fmla="*/ 960 w 1445"/>
                  <a:gd name="T13" fmla="*/ 84 h 793"/>
                  <a:gd name="T14" fmla="*/ 906 w 1445"/>
                  <a:gd name="T15" fmla="*/ 188 h 793"/>
                  <a:gd name="T16" fmla="*/ 1189 w 1445"/>
                  <a:gd name="T17" fmla="*/ 188 h 793"/>
                  <a:gd name="T18" fmla="*/ 1232 w 1445"/>
                  <a:gd name="T19" fmla="*/ 171 h 793"/>
                  <a:gd name="T20" fmla="*/ 1397 w 1445"/>
                  <a:gd name="T21" fmla="*/ 17 h 793"/>
                  <a:gd name="T22" fmla="*/ 1429 w 1445"/>
                  <a:gd name="T23" fmla="*/ 21 h 793"/>
                  <a:gd name="T24" fmla="*/ 1437 w 1445"/>
                  <a:gd name="T25" fmla="*/ 33 h 793"/>
                  <a:gd name="T26" fmla="*/ 1436 w 1445"/>
                  <a:gd name="T27" fmla="*/ 73 h 793"/>
                  <a:gd name="T28" fmla="*/ 1287 w 1445"/>
                  <a:gd name="T29" fmla="*/ 267 h 793"/>
                  <a:gd name="T30" fmla="*/ 1248 w 1445"/>
                  <a:gd name="T31" fmla="*/ 294 h 793"/>
                  <a:gd name="T32" fmla="*/ 1104 w 1445"/>
                  <a:gd name="T33" fmla="*/ 339 h 793"/>
                  <a:gd name="T34" fmla="*/ 1055 w 1445"/>
                  <a:gd name="T35" fmla="*/ 347 h 793"/>
                  <a:gd name="T36" fmla="*/ 670 w 1445"/>
                  <a:gd name="T37" fmla="*/ 354 h 793"/>
                  <a:gd name="T38" fmla="*/ 633 w 1445"/>
                  <a:gd name="T39" fmla="*/ 376 h 793"/>
                  <a:gd name="T40" fmla="*/ 423 w 1445"/>
                  <a:gd name="T41" fmla="*/ 771 h 793"/>
                  <a:gd name="T42" fmla="*/ 386 w 1445"/>
                  <a:gd name="T43" fmla="*/ 793 h 793"/>
                  <a:gd name="T44" fmla="*/ 18 w 1445"/>
                  <a:gd name="T45" fmla="*/ 793 h 793"/>
                  <a:gd name="T46" fmla="*/ 9 w 1445"/>
                  <a:gd name="T47" fmla="*/ 774 h 793"/>
                  <a:gd name="T48" fmla="*/ 493 w 1445"/>
                  <a:gd name="T49" fmla="*/ 21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5" h="793">
                    <a:moveTo>
                      <a:pt x="493" y="219"/>
                    </a:moveTo>
                    <a:cubicBezTo>
                      <a:pt x="502" y="208"/>
                      <a:pt x="515" y="191"/>
                      <a:pt x="523" y="179"/>
                    </a:cubicBezTo>
                    <a:cubicBezTo>
                      <a:pt x="633" y="21"/>
                      <a:pt x="633" y="21"/>
                      <a:pt x="633" y="21"/>
                    </a:cubicBezTo>
                    <a:cubicBezTo>
                      <a:pt x="641" y="9"/>
                      <a:pt x="658" y="0"/>
                      <a:pt x="672" y="0"/>
                    </a:cubicBezTo>
                    <a:cubicBezTo>
                      <a:pt x="1024" y="0"/>
                      <a:pt x="1024" y="0"/>
                      <a:pt x="1024" y="0"/>
                    </a:cubicBezTo>
                    <a:cubicBezTo>
                      <a:pt x="1037" y="0"/>
                      <a:pt x="1050" y="11"/>
                      <a:pt x="1051" y="25"/>
                    </a:cubicBezTo>
                    <a:cubicBezTo>
                      <a:pt x="1051" y="25"/>
                      <a:pt x="1058" y="84"/>
                      <a:pt x="960" y="84"/>
                    </a:cubicBezTo>
                    <a:cubicBezTo>
                      <a:pt x="771" y="84"/>
                      <a:pt x="771" y="188"/>
                      <a:pt x="906" y="188"/>
                    </a:cubicBezTo>
                    <a:cubicBezTo>
                      <a:pt x="1039" y="188"/>
                      <a:pt x="1189" y="188"/>
                      <a:pt x="1189" y="188"/>
                    </a:cubicBezTo>
                    <a:cubicBezTo>
                      <a:pt x="1203" y="188"/>
                      <a:pt x="1222" y="180"/>
                      <a:pt x="1232" y="171"/>
                    </a:cubicBezTo>
                    <a:cubicBezTo>
                      <a:pt x="1397" y="17"/>
                      <a:pt x="1397" y="17"/>
                      <a:pt x="1397" y="17"/>
                    </a:cubicBezTo>
                    <a:cubicBezTo>
                      <a:pt x="1407" y="8"/>
                      <a:pt x="1421" y="10"/>
                      <a:pt x="1429" y="21"/>
                    </a:cubicBezTo>
                    <a:cubicBezTo>
                      <a:pt x="1437" y="33"/>
                      <a:pt x="1437" y="33"/>
                      <a:pt x="1437" y="33"/>
                    </a:cubicBezTo>
                    <a:cubicBezTo>
                      <a:pt x="1445" y="44"/>
                      <a:pt x="1444" y="62"/>
                      <a:pt x="1436" y="73"/>
                    </a:cubicBezTo>
                    <a:cubicBezTo>
                      <a:pt x="1287" y="267"/>
                      <a:pt x="1287" y="267"/>
                      <a:pt x="1287" y="267"/>
                    </a:cubicBezTo>
                    <a:cubicBezTo>
                      <a:pt x="1278" y="277"/>
                      <a:pt x="1261" y="290"/>
                      <a:pt x="1248" y="294"/>
                    </a:cubicBezTo>
                    <a:cubicBezTo>
                      <a:pt x="1104" y="339"/>
                      <a:pt x="1104" y="339"/>
                      <a:pt x="1104" y="339"/>
                    </a:cubicBezTo>
                    <a:cubicBezTo>
                      <a:pt x="1091" y="344"/>
                      <a:pt x="1069" y="347"/>
                      <a:pt x="1055" y="347"/>
                    </a:cubicBezTo>
                    <a:cubicBezTo>
                      <a:pt x="670" y="354"/>
                      <a:pt x="670" y="354"/>
                      <a:pt x="670" y="354"/>
                    </a:cubicBezTo>
                    <a:cubicBezTo>
                      <a:pt x="656" y="354"/>
                      <a:pt x="640" y="364"/>
                      <a:pt x="633" y="376"/>
                    </a:cubicBezTo>
                    <a:cubicBezTo>
                      <a:pt x="423" y="771"/>
                      <a:pt x="423" y="771"/>
                      <a:pt x="423" y="771"/>
                    </a:cubicBezTo>
                    <a:cubicBezTo>
                      <a:pt x="416" y="783"/>
                      <a:pt x="400" y="793"/>
                      <a:pt x="386" y="793"/>
                    </a:cubicBezTo>
                    <a:cubicBezTo>
                      <a:pt x="18" y="793"/>
                      <a:pt x="18" y="793"/>
                      <a:pt x="18" y="793"/>
                    </a:cubicBezTo>
                    <a:cubicBezTo>
                      <a:pt x="4" y="793"/>
                      <a:pt x="0" y="785"/>
                      <a:pt x="9" y="774"/>
                    </a:cubicBezTo>
                    <a:lnTo>
                      <a:pt x="493" y="219"/>
                    </a:lnTo>
                    <a:close/>
                  </a:path>
                </a:pathLst>
              </a:custGeom>
              <a:solidFill>
                <a:srgbClr val="FFB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7" name="Freeform 21">
                <a:extLst>
                  <a:ext uri="{FF2B5EF4-FFF2-40B4-BE49-F238E27FC236}">
                    <a16:creationId xmlns:a16="http://schemas.microsoft.com/office/drawing/2014/main" id="{6FD390A2-C15A-44F4-0EFB-35F04389A84D}"/>
                  </a:ext>
                </a:extLst>
              </p:cNvPr>
              <p:cNvSpPr>
                <a:spLocks/>
              </p:cNvSpPr>
              <p:nvPr/>
            </p:nvSpPr>
            <p:spPr bwMode="auto">
              <a:xfrm flipH="1">
                <a:off x="8258683" y="1729438"/>
                <a:ext cx="3113073" cy="1549954"/>
              </a:xfrm>
              <a:custGeom>
                <a:avLst/>
                <a:gdLst>
                  <a:gd name="T0" fmla="*/ 935 w 954"/>
                  <a:gd name="T1" fmla="*/ 12 h 475"/>
                  <a:gd name="T2" fmla="*/ 896 w 954"/>
                  <a:gd name="T3" fmla="*/ 12 h 475"/>
                  <a:gd name="T4" fmla="*/ 895 w 954"/>
                  <a:gd name="T5" fmla="*/ 12 h 475"/>
                  <a:gd name="T6" fmla="*/ 855 w 954"/>
                  <a:gd name="T7" fmla="*/ 12 h 475"/>
                  <a:gd name="T8" fmla="*/ 450 w 954"/>
                  <a:gd name="T9" fmla="*/ 12 h 475"/>
                  <a:gd name="T10" fmla="*/ 430 w 954"/>
                  <a:gd name="T11" fmla="*/ 6 h 475"/>
                  <a:gd name="T12" fmla="*/ 410 w 954"/>
                  <a:gd name="T13" fmla="*/ 0 h 475"/>
                  <a:gd name="T14" fmla="*/ 205 w 954"/>
                  <a:gd name="T15" fmla="*/ 0 h 475"/>
                  <a:gd name="T16" fmla="*/ 185 w 954"/>
                  <a:gd name="T17" fmla="*/ 20 h 475"/>
                  <a:gd name="T18" fmla="*/ 185 w 954"/>
                  <a:gd name="T19" fmla="*/ 30 h 475"/>
                  <a:gd name="T20" fmla="*/ 166 w 954"/>
                  <a:gd name="T21" fmla="*/ 50 h 475"/>
                  <a:gd name="T22" fmla="*/ 20 w 954"/>
                  <a:gd name="T23" fmla="*/ 50 h 475"/>
                  <a:gd name="T24" fmla="*/ 0 w 954"/>
                  <a:gd name="T25" fmla="*/ 70 h 475"/>
                  <a:gd name="T26" fmla="*/ 0 w 954"/>
                  <a:gd name="T27" fmla="*/ 82 h 475"/>
                  <a:gd name="T28" fmla="*/ 20 w 954"/>
                  <a:gd name="T29" fmla="*/ 102 h 475"/>
                  <a:gd name="T30" fmla="*/ 219 w 954"/>
                  <a:gd name="T31" fmla="*/ 102 h 475"/>
                  <a:gd name="T32" fmla="*/ 239 w 954"/>
                  <a:gd name="T33" fmla="*/ 121 h 475"/>
                  <a:gd name="T34" fmla="*/ 239 w 954"/>
                  <a:gd name="T35" fmla="*/ 124 h 475"/>
                  <a:gd name="T36" fmla="*/ 259 w 954"/>
                  <a:gd name="T37" fmla="*/ 144 h 475"/>
                  <a:gd name="T38" fmla="*/ 432 w 954"/>
                  <a:gd name="T39" fmla="*/ 144 h 475"/>
                  <a:gd name="T40" fmla="*/ 452 w 954"/>
                  <a:gd name="T41" fmla="*/ 124 h 475"/>
                  <a:gd name="T42" fmla="*/ 452 w 954"/>
                  <a:gd name="T43" fmla="*/ 121 h 475"/>
                  <a:gd name="T44" fmla="*/ 432 w 954"/>
                  <a:gd name="T45" fmla="*/ 102 h 475"/>
                  <a:gd name="T46" fmla="*/ 323 w 954"/>
                  <a:gd name="T47" fmla="*/ 102 h 475"/>
                  <a:gd name="T48" fmla="*/ 303 w 954"/>
                  <a:gd name="T49" fmla="*/ 86 h 475"/>
                  <a:gd name="T50" fmla="*/ 323 w 954"/>
                  <a:gd name="T51" fmla="*/ 70 h 475"/>
                  <a:gd name="T52" fmla="*/ 410 w 954"/>
                  <a:gd name="T53" fmla="*/ 70 h 475"/>
                  <a:gd name="T54" fmla="*/ 430 w 954"/>
                  <a:gd name="T55" fmla="*/ 70 h 475"/>
                  <a:gd name="T56" fmla="*/ 450 w 954"/>
                  <a:gd name="T57" fmla="*/ 70 h 475"/>
                  <a:gd name="T58" fmla="*/ 855 w 954"/>
                  <a:gd name="T59" fmla="*/ 70 h 475"/>
                  <a:gd name="T60" fmla="*/ 875 w 954"/>
                  <a:gd name="T61" fmla="*/ 90 h 475"/>
                  <a:gd name="T62" fmla="*/ 875 w 954"/>
                  <a:gd name="T63" fmla="*/ 455 h 475"/>
                  <a:gd name="T64" fmla="*/ 892 w 954"/>
                  <a:gd name="T65" fmla="*/ 475 h 475"/>
                  <a:gd name="T66" fmla="*/ 909 w 954"/>
                  <a:gd name="T67" fmla="*/ 455 h 475"/>
                  <a:gd name="T68" fmla="*/ 909 w 954"/>
                  <a:gd name="T69" fmla="*/ 397 h 475"/>
                  <a:gd name="T70" fmla="*/ 919 w 954"/>
                  <a:gd name="T71" fmla="*/ 377 h 475"/>
                  <a:gd name="T72" fmla="*/ 928 w 954"/>
                  <a:gd name="T73" fmla="*/ 397 h 475"/>
                  <a:gd name="T74" fmla="*/ 928 w 954"/>
                  <a:gd name="T75" fmla="*/ 415 h 475"/>
                  <a:gd name="T76" fmla="*/ 941 w 954"/>
                  <a:gd name="T77" fmla="*/ 435 h 475"/>
                  <a:gd name="T78" fmla="*/ 954 w 954"/>
                  <a:gd name="T79" fmla="*/ 415 h 475"/>
                  <a:gd name="T80" fmla="*/ 954 w 954"/>
                  <a:gd name="T81" fmla="*/ 32 h 475"/>
                  <a:gd name="T82" fmla="*/ 935 w 954"/>
                  <a:gd name="T83" fmla="*/ 1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4" h="475">
                    <a:moveTo>
                      <a:pt x="935" y="12"/>
                    </a:moveTo>
                    <a:cubicBezTo>
                      <a:pt x="924" y="12"/>
                      <a:pt x="907" y="12"/>
                      <a:pt x="896" y="12"/>
                    </a:cubicBezTo>
                    <a:cubicBezTo>
                      <a:pt x="895" y="12"/>
                      <a:pt x="895" y="12"/>
                      <a:pt x="895" y="12"/>
                    </a:cubicBezTo>
                    <a:cubicBezTo>
                      <a:pt x="884" y="12"/>
                      <a:pt x="866" y="12"/>
                      <a:pt x="855" y="12"/>
                    </a:cubicBezTo>
                    <a:cubicBezTo>
                      <a:pt x="450" y="12"/>
                      <a:pt x="450" y="12"/>
                      <a:pt x="450" y="12"/>
                    </a:cubicBezTo>
                    <a:cubicBezTo>
                      <a:pt x="439" y="12"/>
                      <a:pt x="430" y="10"/>
                      <a:pt x="430" y="6"/>
                    </a:cubicBezTo>
                    <a:cubicBezTo>
                      <a:pt x="430" y="3"/>
                      <a:pt x="421" y="0"/>
                      <a:pt x="410" y="0"/>
                    </a:cubicBezTo>
                    <a:cubicBezTo>
                      <a:pt x="205" y="0"/>
                      <a:pt x="205" y="0"/>
                      <a:pt x="205" y="0"/>
                    </a:cubicBezTo>
                    <a:cubicBezTo>
                      <a:pt x="194" y="0"/>
                      <a:pt x="185" y="9"/>
                      <a:pt x="185" y="20"/>
                    </a:cubicBezTo>
                    <a:cubicBezTo>
                      <a:pt x="185" y="30"/>
                      <a:pt x="185" y="30"/>
                      <a:pt x="185" y="30"/>
                    </a:cubicBezTo>
                    <a:cubicBezTo>
                      <a:pt x="185" y="41"/>
                      <a:pt x="176" y="50"/>
                      <a:pt x="166" y="50"/>
                    </a:cubicBezTo>
                    <a:cubicBezTo>
                      <a:pt x="20" y="50"/>
                      <a:pt x="20" y="50"/>
                      <a:pt x="20" y="50"/>
                    </a:cubicBezTo>
                    <a:cubicBezTo>
                      <a:pt x="9" y="50"/>
                      <a:pt x="0" y="59"/>
                      <a:pt x="0" y="70"/>
                    </a:cubicBezTo>
                    <a:cubicBezTo>
                      <a:pt x="0" y="82"/>
                      <a:pt x="0" y="82"/>
                      <a:pt x="0" y="82"/>
                    </a:cubicBezTo>
                    <a:cubicBezTo>
                      <a:pt x="0" y="93"/>
                      <a:pt x="9" y="102"/>
                      <a:pt x="20" y="102"/>
                    </a:cubicBezTo>
                    <a:cubicBezTo>
                      <a:pt x="219" y="102"/>
                      <a:pt x="219" y="102"/>
                      <a:pt x="219" y="102"/>
                    </a:cubicBezTo>
                    <a:cubicBezTo>
                      <a:pt x="230" y="102"/>
                      <a:pt x="239" y="111"/>
                      <a:pt x="239" y="121"/>
                    </a:cubicBezTo>
                    <a:cubicBezTo>
                      <a:pt x="239" y="124"/>
                      <a:pt x="239" y="124"/>
                      <a:pt x="239" y="124"/>
                    </a:cubicBezTo>
                    <a:cubicBezTo>
                      <a:pt x="239" y="135"/>
                      <a:pt x="248" y="144"/>
                      <a:pt x="259" y="144"/>
                    </a:cubicBezTo>
                    <a:cubicBezTo>
                      <a:pt x="432" y="144"/>
                      <a:pt x="432" y="144"/>
                      <a:pt x="432" y="144"/>
                    </a:cubicBezTo>
                    <a:cubicBezTo>
                      <a:pt x="443" y="144"/>
                      <a:pt x="452" y="135"/>
                      <a:pt x="452" y="124"/>
                    </a:cubicBezTo>
                    <a:cubicBezTo>
                      <a:pt x="452" y="121"/>
                      <a:pt x="452" y="121"/>
                      <a:pt x="452" y="121"/>
                    </a:cubicBezTo>
                    <a:cubicBezTo>
                      <a:pt x="452" y="111"/>
                      <a:pt x="443" y="102"/>
                      <a:pt x="432" y="102"/>
                    </a:cubicBezTo>
                    <a:cubicBezTo>
                      <a:pt x="323" y="102"/>
                      <a:pt x="323" y="102"/>
                      <a:pt x="323" y="102"/>
                    </a:cubicBezTo>
                    <a:cubicBezTo>
                      <a:pt x="312" y="102"/>
                      <a:pt x="303" y="95"/>
                      <a:pt x="303" y="86"/>
                    </a:cubicBezTo>
                    <a:cubicBezTo>
                      <a:pt x="303" y="77"/>
                      <a:pt x="312" y="70"/>
                      <a:pt x="323" y="70"/>
                    </a:cubicBezTo>
                    <a:cubicBezTo>
                      <a:pt x="410" y="70"/>
                      <a:pt x="410" y="70"/>
                      <a:pt x="410" y="70"/>
                    </a:cubicBezTo>
                    <a:cubicBezTo>
                      <a:pt x="421" y="70"/>
                      <a:pt x="430" y="70"/>
                      <a:pt x="430" y="70"/>
                    </a:cubicBezTo>
                    <a:cubicBezTo>
                      <a:pt x="430" y="70"/>
                      <a:pt x="439" y="70"/>
                      <a:pt x="450" y="70"/>
                    </a:cubicBezTo>
                    <a:cubicBezTo>
                      <a:pt x="855" y="70"/>
                      <a:pt x="855" y="70"/>
                      <a:pt x="855" y="70"/>
                    </a:cubicBezTo>
                    <a:cubicBezTo>
                      <a:pt x="866" y="70"/>
                      <a:pt x="875" y="79"/>
                      <a:pt x="875" y="90"/>
                    </a:cubicBezTo>
                    <a:cubicBezTo>
                      <a:pt x="875" y="455"/>
                      <a:pt x="875" y="455"/>
                      <a:pt x="875" y="455"/>
                    </a:cubicBezTo>
                    <a:cubicBezTo>
                      <a:pt x="875" y="466"/>
                      <a:pt x="883" y="475"/>
                      <a:pt x="892" y="475"/>
                    </a:cubicBezTo>
                    <a:cubicBezTo>
                      <a:pt x="901" y="475"/>
                      <a:pt x="909" y="466"/>
                      <a:pt x="909" y="455"/>
                    </a:cubicBezTo>
                    <a:cubicBezTo>
                      <a:pt x="909" y="397"/>
                      <a:pt x="909" y="397"/>
                      <a:pt x="909" y="397"/>
                    </a:cubicBezTo>
                    <a:cubicBezTo>
                      <a:pt x="909" y="386"/>
                      <a:pt x="913" y="377"/>
                      <a:pt x="919" y="377"/>
                    </a:cubicBezTo>
                    <a:cubicBezTo>
                      <a:pt x="924" y="377"/>
                      <a:pt x="928" y="386"/>
                      <a:pt x="928" y="397"/>
                    </a:cubicBezTo>
                    <a:cubicBezTo>
                      <a:pt x="928" y="415"/>
                      <a:pt x="928" y="415"/>
                      <a:pt x="928" y="415"/>
                    </a:cubicBezTo>
                    <a:cubicBezTo>
                      <a:pt x="928" y="426"/>
                      <a:pt x="934" y="435"/>
                      <a:pt x="941" y="435"/>
                    </a:cubicBezTo>
                    <a:cubicBezTo>
                      <a:pt x="948" y="435"/>
                      <a:pt x="954" y="426"/>
                      <a:pt x="954" y="415"/>
                    </a:cubicBezTo>
                    <a:cubicBezTo>
                      <a:pt x="954" y="32"/>
                      <a:pt x="954" y="32"/>
                      <a:pt x="954" y="32"/>
                    </a:cubicBezTo>
                    <a:cubicBezTo>
                      <a:pt x="954" y="21"/>
                      <a:pt x="945" y="12"/>
                      <a:pt x="935" y="12"/>
                    </a:cubicBezTo>
                    <a:close/>
                  </a:path>
                </a:pathLst>
              </a:custGeom>
              <a:gradFill flip="none" rotWithShape="1">
                <a:gsLst>
                  <a:gs pos="0">
                    <a:schemeClr val="accent6"/>
                  </a:gs>
                  <a:gs pos="100000">
                    <a:schemeClr val="accent6">
                      <a:lumMod val="5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8" name="Freeform 22">
                <a:extLst>
                  <a:ext uri="{FF2B5EF4-FFF2-40B4-BE49-F238E27FC236}">
                    <a16:creationId xmlns:a16="http://schemas.microsoft.com/office/drawing/2014/main" id="{0F9B45D2-D157-D04B-B2F2-2C0ECDB80790}"/>
                  </a:ext>
                </a:extLst>
              </p:cNvPr>
              <p:cNvSpPr>
                <a:spLocks/>
              </p:cNvSpPr>
              <p:nvPr/>
            </p:nvSpPr>
            <p:spPr bwMode="auto">
              <a:xfrm flipH="1">
                <a:off x="11081132" y="1517366"/>
                <a:ext cx="333824" cy="166253"/>
              </a:xfrm>
              <a:custGeom>
                <a:avLst/>
                <a:gdLst>
                  <a:gd name="T0" fmla="*/ 51 w 102"/>
                  <a:gd name="T1" fmla="*/ 0 h 51"/>
                  <a:gd name="T2" fmla="*/ 0 w 102"/>
                  <a:gd name="T3" fmla="*/ 51 h 51"/>
                  <a:gd name="T4" fmla="*/ 102 w 102"/>
                  <a:gd name="T5" fmla="*/ 51 h 51"/>
                  <a:gd name="T6" fmla="*/ 51 w 102"/>
                  <a:gd name="T7" fmla="*/ 0 h 51"/>
                </a:gdLst>
                <a:ahLst/>
                <a:cxnLst>
                  <a:cxn ang="0">
                    <a:pos x="T0" y="T1"/>
                  </a:cxn>
                  <a:cxn ang="0">
                    <a:pos x="T2" y="T3"/>
                  </a:cxn>
                  <a:cxn ang="0">
                    <a:pos x="T4" y="T5"/>
                  </a:cxn>
                  <a:cxn ang="0">
                    <a:pos x="T6" y="T7"/>
                  </a:cxn>
                </a:cxnLst>
                <a:rect l="0" t="0" r="r" b="b"/>
                <a:pathLst>
                  <a:path w="102" h="51">
                    <a:moveTo>
                      <a:pt x="51" y="0"/>
                    </a:moveTo>
                    <a:cubicBezTo>
                      <a:pt x="22" y="0"/>
                      <a:pt x="0" y="23"/>
                      <a:pt x="0" y="51"/>
                    </a:cubicBezTo>
                    <a:cubicBezTo>
                      <a:pt x="102" y="51"/>
                      <a:pt x="102" y="51"/>
                      <a:pt x="102" y="51"/>
                    </a:cubicBezTo>
                    <a:cubicBezTo>
                      <a:pt x="102" y="23"/>
                      <a:pt x="79" y="0"/>
                      <a:pt x="5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9" name="Freeform 23">
                <a:extLst>
                  <a:ext uri="{FF2B5EF4-FFF2-40B4-BE49-F238E27FC236}">
                    <a16:creationId xmlns:a16="http://schemas.microsoft.com/office/drawing/2014/main" id="{3ED21958-B3D6-6A97-1A46-3C22E5B17A70}"/>
                  </a:ext>
                </a:extLst>
              </p:cNvPr>
              <p:cNvSpPr>
                <a:spLocks/>
              </p:cNvSpPr>
              <p:nvPr/>
            </p:nvSpPr>
            <p:spPr bwMode="auto">
              <a:xfrm flipH="1">
                <a:off x="9309901" y="1493803"/>
                <a:ext cx="335133" cy="170181"/>
              </a:xfrm>
              <a:custGeom>
                <a:avLst/>
                <a:gdLst>
                  <a:gd name="T0" fmla="*/ 52 w 103"/>
                  <a:gd name="T1" fmla="*/ 0 h 52"/>
                  <a:gd name="T2" fmla="*/ 0 w 103"/>
                  <a:gd name="T3" fmla="*/ 52 h 52"/>
                  <a:gd name="T4" fmla="*/ 103 w 103"/>
                  <a:gd name="T5" fmla="*/ 52 h 52"/>
                  <a:gd name="T6" fmla="*/ 52 w 103"/>
                  <a:gd name="T7" fmla="*/ 0 h 52"/>
                </a:gdLst>
                <a:ahLst/>
                <a:cxnLst>
                  <a:cxn ang="0">
                    <a:pos x="T0" y="T1"/>
                  </a:cxn>
                  <a:cxn ang="0">
                    <a:pos x="T2" y="T3"/>
                  </a:cxn>
                  <a:cxn ang="0">
                    <a:pos x="T4" y="T5"/>
                  </a:cxn>
                  <a:cxn ang="0">
                    <a:pos x="T6" y="T7"/>
                  </a:cxn>
                </a:cxnLst>
                <a:rect l="0" t="0" r="r" b="b"/>
                <a:pathLst>
                  <a:path w="103" h="52">
                    <a:moveTo>
                      <a:pt x="52" y="0"/>
                    </a:moveTo>
                    <a:cubicBezTo>
                      <a:pt x="23" y="0"/>
                      <a:pt x="0" y="23"/>
                      <a:pt x="0" y="52"/>
                    </a:cubicBezTo>
                    <a:cubicBezTo>
                      <a:pt x="103" y="52"/>
                      <a:pt x="103" y="52"/>
                      <a:pt x="103" y="52"/>
                    </a:cubicBezTo>
                    <a:cubicBezTo>
                      <a:pt x="103" y="23"/>
                      <a:pt x="80" y="0"/>
                      <a:pt x="52"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0" name="Freeform 25">
                <a:extLst>
                  <a:ext uri="{FF2B5EF4-FFF2-40B4-BE49-F238E27FC236}">
                    <a16:creationId xmlns:a16="http://schemas.microsoft.com/office/drawing/2014/main" id="{7DABF662-1BA2-DDA4-F8A9-1CDAD94AEF6E}"/>
                  </a:ext>
                </a:extLst>
              </p:cNvPr>
              <p:cNvSpPr>
                <a:spLocks/>
              </p:cNvSpPr>
              <p:nvPr/>
            </p:nvSpPr>
            <p:spPr bwMode="auto">
              <a:xfrm flipH="1">
                <a:off x="9825692" y="1311840"/>
                <a:ext cx="221240" cy="109963"/>
              </a:xfrm>
              <a:custGeom>
                <a:avLst/>
                <a:gdLst>
                  <a:gd name="T0" fmla="*/ 34 w 68"/>
                  <a:gd name="T1" fmla="*/ 0 h 34"/>
                  <a:gd name="T2" fmla="*/ 0 w 68"/>
                  <a:gd name="T3" fmla="*/ 34 h 34"/>
                  <a:gd name="T4" fmla="*/ 68 w 68"/>
                  <a:gd name="T5" fmla="*/ 34 h 34"/>
                  <a:gd name="T6" fmla="*/ 34 w 68"/>
                  <a:gd name="T7" fmla="*/ 0 h 34"/>
                </a:gdLst>
                <a:ahLst/>
                <a:cxnLst>
                  <a:cxn ang="0">
                    <a:pos x="T0" y="T1"/>
                  </a:cxn>
                  <a:cxn ang="0">
                    <a:pos x="T2" y="T3"/>
                  </a:cxn>
                  <a:cxn ang="0">
                    <a:pos x="T4" y="T5"/>
                  </a:cxn>
                  <a:cxn ang="0">
                    <a:pos x="T6" y="T7"/>
                  </a:cxn>
                </a:cxnLst>
                <a:rect l="0" t="0" r="r" b="b"/>
                <a:pathLst>
                  <a:path w="68" h="34">
                    <a:moveTo>
                      <a:pt x="34" y="0"/>
                    </a:moveTo>
                    <a:cubicBezTo>
                      <a:pt x="15" y="0"/>
                      <a:pt x="0" y="16"/>
                      <a:pt x="0" y="34"/>
                    </a:cubicBezTo>
                    <a:cubicBezTo>
                      <a:pt x="68" y="34"/>
                      <a:pt x="68" y="34"/>
                      <a:pt x="68" y="34"/>
                    </a:cubicBezTo>
                    <a:cubicBezTo>
                      <a:pt x="68" y="16"/>
                      <a:pt x="53" y="0"/>
                      <a:pt x="34"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1" name="Freeform 26">
                <a:extLst>
                  <a:ext uri="{FF2B5EF4-FFF2-40B4-BE49-F238E27FC236}">
                    <a16:creationId xmlns:a16="http://schemas.microsoft.com/office/drawing/2014/main" id="{17974E60-B851-D44D-BC87-2B9A7463F41C}"/>
                  </a:ext>
                </a:extLst>
              </p:cNvPr>
              <p:cNvSpPr>
                <a:spLocks/>
              </p:cNvSpPr>
              <p:nvPr/>
            </p:nvSpPr>
            <p:spPr bwMode="auto">
              <a:xfrm flipH="1">
                <a:off x="11293209" y="1517366"/>
                <a:ext cx="519718" cy="257889"/>
              </a:xfrm>
              <a:custGeom>
                <a:avLst/>
                <a:gdLst>
                  <a:gd name="T0" fmla="*/ 79 w 159"/>
                  <a:gd name="T1" fmla="*/ 0 h 79"/>
                  <a:gd name="T2" fmla="*/ 0 w 159"/>
                  <a:gd name="T3" fmla="*/ 79 h 79"/>
                  <a:gd name="T4" fmla="*/ 159 w 159"/>
                  <a:gd name="T5" fmla="*/ 79 h 79"/>
                  <a:gd name="T6" fmla="*/ 79 w 159"/>
                  <a:gd name="T7" fmla="*/ 0 h 79"/>
                </a:gdLst>
                <a:ahLst/>
                <a:cxnLst>
                  <a:cxn ang="0">
                    <a:pos x="T0" y="T1"/>
                  </a:cxn>
                  <a:cxn ang="0">
                    <a:pos x="T2" y="T3"/>
                  </a:cxn>
                  <a:cxn ang="0">
                    <a:pos x="T4" y="T5"/>
                  </a:cxn>
                  <a:cxn ang="0">
                    <a:pos x="T6" y="T7"/>
                  </a:cxn>
                </a:cxnLst>
                <a:rect l="0" t="0" r="r" b="b"/>
                <a:pathLst>
                  <a:path w="159" h="79">
                    <a:moveTo>
                      <a:pt x="79" y="0"/>
                    </a:moveTo>
                    <a:cubicBezTo>
                      <a:pt x="35" y="0"/>
                      <a:pt x="0" y="35"/>
                      <a:pt x="0" y="79"/>
                    </a:cubicBezTo>
                    <a:cubicBezTo>
                      <a:pt x="159" y="79"/>
                      <a:pt x="159" y="79"/>
                      <a:pt x="159" y="79"/>
                    </a:cubicBezTo>
                    <a:cubicBezTo>
                      <a:pt x="159" y="35"/>
                      <a:pt x="123" y="0"/>
                      <a:pt x="79"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2" name="Freeform 27">
                <a:extLst>
                  <a:ext uri="{FF2B5EF4-FFF2-40B4-BE49-F238E27FC236}">
                    <a16:creationId xmlns:a16="http://schemas.microsoft.com/office/drawing/2014/main" id="{551808C1-27AE-DC7C-6B33-D36311D08177}"/>
                  </a:ext>
                </a:extLst>
              </p:cNvPr>
              <p:cNvSpPr>
                <a:spLocks/>
              </p:cNvSpPr>
              <p:nvPr/>
            </p:nvSpPr>
            <p:spPr bwMode="auto">
              <a:xfrm flipH="1">
                <a:off x="8888367" y="1823692"/>
                <a:ext cx="519718" cy="257889"/>
              </a:xfrm>
              <a:custGeom>
                <a:avLst/>
                <a:gdLst>
                  <a:gd name="T0" fmla="*/ 80 w 159"/>
                  <a:gd name="T1" fmla="*/ 0 h 79"/>
                  <a:gd name="T2" fmla="*/ 0 w 159"/>
                  <a:gd name="T3" fmla="*/ 79 h 79"/>
                  <a:gd name="T4" fmla="*/ 159 w 159"/>
                  <a:gd name="T5" fmla="*/ 79 h 79"/>
                  <a:gd name="T6" fmla="*/ 80 w 159"/>
                  <a:gd name="T7" fmla="*/ 0 h 79"/>
                </a:gdLst>
                <a:ahLst/>
                <a:cxnLst>
                  <a:cxn ang="0">
                    <a:pos x="T0" y="T1"/>
                  </a:cxn>
                  <a:cxn ang="0">
                    <a:pos x="T2" y="T3"/>
                  </a:cxn>
                  <a:cxn ang="0">
                    <a:pos x="T4" y="T5"/>
                  </a:cxn>
                  <a:cxn ang="0">
                    <a:pos x="T6" y="T7"/>
                  </a:cxn>
                </a:cxnLst>
                <a:rect l="0" t="0" r="r" b="b"/>
                <a:pathLst>
                  <a:path w="159" h="79">
                    <a:moveTo>
                      <a:pt x="80" y="0"/>
                    </a:moveTo>
                    <a:cubicBezTo>
                      <a:pt x="36" y="0"/>
                      <a:pt x="0" y="35"/>
                      <a:pt x="0" y="79"/>
                    </a:cubicBezTo>
                    <a:cubicBezTo>
                      <a:pt x="159" y="79"/>
                      <a:pt x="159" y="79"/>
                      <a:pt x="159" y="79"/>
                    </a:cubicBezTo>
                    <a:cubicBezTo>
                      <a:pt x="159" y="35"/>
                      <a:pt x="124" y="0"/>
                      <a:pt x="80"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8" name="Freeform: Shape 107">
                <a:extLst>
                  <a:ext uri="{FF2B5EF4-FFF2-40B4-BE49-F238E27FC236}">
                    <a16:creationId xmlns:a16="http://schemas.microsoft.com/office/drawing/2014/main" id="{0E3CA4CF-407D-34FE-CD9D-07CC036BA764}"/>
                  </a:ext>
                </a:extLst>
              </p:cNvPr>
              <p:cNvSpPr>
                <a:spLocks noChangeArrowheads="1"/>
              </p:cNvSpPr>
              <p:nvPr/>
            </p:nvSpPr>
            <p:spPr bwMode="auto">
              <a:xfrm flipH="1">
                <a:off x="10320985" y="58883"/>
                <a:ext cx="585099" cy="574866"/>
              </a:xfrm>
              <a:custGeom>
                <a:avLst/>
                <a:gdLst>
                  <a:gd name="connsiteX0" fmla="*/ 199403 w 585099"/>
                  <a:gd name="connsiteY0" fmla="*/ 489985 h 574866"/>
                  <a:gd name="connsiteX1" fmla="*/ 179937 w 585099"/>
                  <a:gd name="connsiteY1" fmla="*/ 545621 h 574866"/>
                  <a:gd name="connsiteX2" fmla="*/ 218869 w 585099"/>
                  <a:gd name="connsiteY2" fmla="*/ 558711 h 574866"/>
                  <a:gd name="connsiteX3" fmla="*/ 238335 w 585099"/>
                  <a:gd name="connsiteY3" fmla="*/ 506348 h 574866"/>
                  <a:gd name="connsiteX4" fmla="*/ 199403 w 585099"/>
                  <a:gd name="connsiteY4" fmla="*/ 489985 h 574866"/>
                  <a:gd name="connsiteX5" fmla="*/ 385696 w 585099"/>
                  <a:gd name="connsiteY5" fmla="*/ 489985 h 574866"/>
                  <a:gd name="connsiteX6" fmla="*/ 346764 w 585099"/>
                  <a:gd name="connsiteY6" fmla="*/ 506348 h 574866"/>
                  <a:gd name="connsiteX7" fmla="*/ 366230 w 585099"/>
                  <a:gd name="connsiteY7" fmla="*/ 558711 h 574866"/>
                  <a:gd name="connsiteX8" fmla="*/ 405162 w 585099"/>
                  <a:gd name="connsiteY8" fmla="*/ 545621 h 574866"/>
                  <a:gd name="connsiteX9" fmla="*/ 385696 w 585099"/>
                  <a:gd name="connsiteY9" fmla="*/ 489985 h 574866"/>
                  <a:gd name="connsiteX10" fmla="*/ 95063 w 585099"/>
                  <a:gd name="connsiteY10" fmla="*/ 386489 h 574866"/>
                  <a:gd name="connsiteX11" fmla="*/ 46288 w 585099"/>
                  <a:gd name="connsiteY11" fmla="*/ 415707 h 574866"/>
                  <a:gd name="connsiteX12" fmla="*/ 65798 w 585099"/>
                  <a:gd name="connsiteY12" fmla="*/ 451419 h 574866"/>
                  <a:gd name="connsiteX13" fmla="*/ 117825 w 585099"/>
                  <a:gd name="connsiteY13" fmla="*/ 422200 h 574866"/>
                  <a:gd name="connsiteX14" fmla="*/ 95063 w 585099"/>
                  <a:gd name="connsiteY14" fmla="*/ 386489 h 574866"/>
                  <a:gd name="connsiteX15" fmla="*/ 509207 w 585099"/>
                  <a:gd name="connsiteY15" fmla="*/ 386489 h 574866"/>
                  <a:gd name="connsiteX16" fmla="*/ 489570 w 585099"/>
                  <a:gd name="connsiteY16" fmla="*/ 386489 h 574866"/>
                  <a:gd name="connsiteX17" fmla="*/ 466661 w 585099"/>
                  <a:gd name="connsiteY17" fmla="*/ 422200 h 574866"/>
                  <a:gd name="connsiteX18" fmla="*/ 519026 w 585099"/>
                  <a:gd name="connsiteY18" fmla="*/ 451419 h 574866"/>
                  <a:gd name="connsiteX19" fmla="*/ 538662 w 585099"/>
                  <a:gd name="connsiteY19" fmla="*/ 415707 h 574866"/>
                  <a:gd name="connsiteX20" fmla="*/ 509207 w 585099"/>
                  <a:gd name="connsiteY20" fmla="*/ 386489 h 574866"/>
                  <a:gd name="connsiteX21" fmla="*/ 69210 w 585099"/>
                  <a:gd name="connsiteY21" fmla="*/ 224977 h 574866"/>
                  <a:gd name="connsiteX22" fmla="*/ 26551 w 585099"/>
                  <a:gd name="connsiteY22" fmla="*/ 226205 h 574866"/>
                  <a:gd name="connsiteX23" fmla="*/ 20051 w 585099"/>
                  <a:gd name="connsiteY23" fmla="*/ 272023 h 574866"/>
                  <a:gd name="connsiteX24" fmla="*/ 75304 w 585099"/>
                  <a:gd name="connsiteY24" fmla="*/ 281841 h 574866"/>
                  <a:gd name="connsiteX25" fmla="*/ 85055 w 585099"/>
                  <a:gd name="connsiteY25" fmla="*/ 236023 h 574866"/>
                  <a:gd name="connsiteX26" fmla="*/ 69210 w 585099"/>
                  <a:gd name="connsiteY26" fmla="*/ 224977 h 574866"/>
                  <a:gd name="connsiteX27" fmla="*/ 517108 w 585099"/>
                  <a:gd name="connsiteY27" fmla="*/ 224977 h 574866"/>
                  <a:gd name="connsiteX28" fmla="*/ 500044 w 585099"/>
                  <a:gd name="connsiteY28" fmla="*/ 236023 h 574866"/>
                  <a:gd name="connsiteX29" fmla="*/ 509795 w 585099"/>
                  <a:gd name="connsiteY29" fmla="*/ 281841 h 574866"/>
                  <a:gd name="connsiteX30" fmla="*/ 565048 w 585099"/>
                  <a:gd name="connsiteY30" fmla="*/ 272023 h 574866"/>
                  <a:gd name="connsiteX31" fmla="*/ 558548 w 585099"/>
                  <a:gd name="connsiteY31" fmla="*/ 226204 h 574866"/>
                  <a:gd name="connsiteX32" fmla="*/ 517108 w 585099"/>
                  <a:gd name="connsiteY32" fmla="*/ 224977 h 574866"/>
                  <a:gd name="connsiteX33" fmla="*/ 292549 w 585099"/>
                  <a:gd name="connsiteY33" fmla="*/ 141114 h 574866"/>
                  <a:gd name="connsiteX34" fmla="*/ 137419 w 585099"/>
                  <a:gd name="connsiteY34" fmla="*/ 296241 h 574866"/>
                  <a:gd name="connsiteX35" fmla="*/ 292549 w 585099"/>
                  <a:gd name="connsiteY35" fmla="*/ 451368 h 574866"/>
                  <a:gd name="connsiteX36" fmla="*/ 447679 w 585099"/>
                  <a:gd name="connsiteY36" fmla="*/ 296241 h 574866"/>
                  <a:gd name="connsiteX37" fmla="*/ 292549 w 585099"/>
                  <a:gd name="connsiteY37" fmla="*/ 141114 h 574866"/>
                  <a:gd name="connsiteX38" fmla="*/ 115042 w 585099"/>
                  <a:gd name="connsiteY38" fmla="*/ 65484 h 574866"/>
                  <a:gd name="connsiteX39" fmla="*/ 101886 w 585099"/>
                  <a:gd name="connsiteY39" fmla="*/ 101842 h 574866"/>
                  <a:gd name="connsiteX40" fmla="*/ 137373 w 585099"/>
                  <a:gd name="connsiteY40" fmla="*/ 144387 h 574866"/>
                  <a:gd name="connsiteX41" fmla="*/ 169633 w 585099"/>
                  <a:gd name="connsiteY41" fmla="*/ 118205 h 574866"/>
                  <a:gd name="connsiteX42" fmla="*/ 134146 w 585099"/>
                  <a:gd name="connsiteY42" fmla="*/ 72387 h 574866"/>
                  <a:gd name="connsiteX43" fmla="*/ 115042 w 585099"/>
                  <a:gd name="connsiteY43" fmla="*/ 65484 h 574866"/>
                  <a:gd name="connsiteX44" fmla="*/ 469679 w 585099"/>
                  <a:gd name="connsiteY44" fmla="*/ 65484 h 574866"/>
                  <a:gd name="connsiteX45" fmla="*/ 450298 w 585099"/>
                  <a:gd name="connsiteY45" fmla="*/ 72387 h 574866"/>
                  <a:gd name="connsiteX46" fmla="*/ 414297 w 585099"/>
                  <a:gd name="connsiteY46" fmla="*/ 118205 h 574866"/>
                  <a:gd name="connsiteX47" fmla="*/ 447025 w 585099"/>
                  <a:gd name="connsiteY47" fmla="*/ 144387 h 574866"/>
                  <a:gd name="connsiteX48" fmla="*/ 483026 w 585099"/>
                  <a:gd name="connsiteY48" fmla="*/ 101842 h 574866"/>
                  <a:gd name="connsiteX49" fmla="*/ 469679 w 585099"/>
                  <a:gd name="connsiteY49" fmla="*/ 65484 h 574866"/>
                  <a:gd name="connsiteX50" fmla="*/ 293788 w 585099"/>
                  <a:gd name="connsiteY50" fmla="*/ 0 h 574866"/>
                  <a:gd name="connsiteX51" fmla="*/ 271074 w 585099"/>
                  <a:gd name="connsiteY51" fmla="*/ 24364 h 574866"/>
                  <a:gd name="connsiteX52" fmla="*/ 271074 w 585099"/>
                  <a:gd name="connsiteY52" fmla="*/ 79588 h 574866"/>
                  <a:gd name="connsiteX53" fmla="*/ 314025 w 585099"/>
                  <a:gd name="connsiteY53" fmla="*/ 79588 h 574866"/>
                  <a:gd name="connsiteX54" fmla="*/ 314025 w 585099"/>
                  <a:gd name="connsiteY54" fmla="*/ 24364 h 574866"/>
                  <a:gd name="connsiteX55" fmla="*/ 293788 w 585099"/>
                  <a:gd name="connsiteY55" fmla="*/ 0 h 57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5099" h="574866">
                    <a:moveTo>
                      <a:pt x="199403" y="489985"/>
                    </a:moveTo>
                    <a:cubicBezTo>
                      <a:pt x="186426" y="486712"/>
                      <a:pt x="176693" y="509621"/>
                      <a:pt x="179937" y="545621"/>
                    </a:cubicBezTo>
                    <a:cubicBezTo>
                      <a:pt x="179937" y="578348"/>
                      <a:pt x="196159" y="584893"/>
                      <a:pt x="218869" y="558711"/>
                    </a:cubicBezTo>
                    <a:cubicBezTo>
                      <a:pt x="241579" y="535803"/>
                      <a:pt x="251312" y="509621"/>
                      <a:pt x="238335" y="506348"/>
                    </a:cubicBezTo>
                    <a:cubicBezTo>
                      <a:pt x="228602" y="503076"/>
                      <a:pt x="209136" y="496530"/>
                      <a:pt x="199403" y="489985"/>
                    </a:cubicBezTo>
                    <a:close/>
                    <a:moveTo>
                      <a:pt x="385696" y="489985"/>
                    </a:moveTo>
                    <a:cubicBezTo>
                      <a:pt x="375963" y="496530"/>
                      <a:pt x="356497" y="503076"/>
                      <a:pt x="346764" y="506348"/>
                    </a:cubicBezTo>
                    <a:cubicBezTo>
                      <a:pt x="333787" y="509621"/>
                      <a:pt x="343520" y="535803"/>
                      <a:pt x="366230" y="558711"/>
                    </a:cubicBezTo>
                    <a:cubicBezTo>
                      <a:pt x="388940" y="584893"/>
                      <a:pt x="405162" y="578348"/>
                      <a:pt x="405162" y="545621"/>
                    </a:cubicBezTo>
                    <a:cubicBezTo>
                      <a:pt x="408406" y="509621"/>
                      <a:pt x="398673" y="486712"/>
                      <a:pt x="385696" y="489985"/>
                    </a:cubicBezTo>
                    <a:close/>
                    <a:moveTo>
                      <a:pt x="95063" y="386489"/>
                    </a:moveTo>
                    <a:cubicBezTo>
                      <a:pt x="88560" y="376749"/>
                      <a:pt x="65798" y="386489"/>
                      <a:pt x="46288" y="415707"/>
                    </a:cubicBezTo>
                    <a:cubicBezTo>
                      <a:pt x="23526" y="441679"/>
                      <a:pt x="33281" y="457912"/>
                      <a:pt x="65798" y="451419"/>
                    </a:cubicBezTo>
                    <a:cubicBezTo>
                      <a:pt x="101566" y="448172"/>
                      <a:pt x="124328" y="435186"/>
                      <a:pt x="117825" y="422200"/>
                    </a:cubicBezTo>
                    <a:cubicBezTo>
                      <a:pt x="111321" y="412461"/>
                      <a:pt x="101566" y="396228"/>
                      <a:pt x="95063" y="386489"/>
                    </a:cubicBezTo>
                    <a:close/>
                    <a:moveTo>
                      <a:pt x="509207" y="386489"/>
                    </a:moveTo>
                    <a:cubicBezTo>
                      <a:pt x="500207" y="381619"/>
                      <a:pt x="492843" y="381619"/>
                      <a:pt x="489570" y="386489"/>
                    </a:cubicBezTo>
                    <a:cubicBezTo>
                      <a:pt x="483025" y="396228"/>
                      <a:pt x="473206" y="412461"/>
                      <a:pt x="466661" y="422200"/>
                    </a:cubicBezTo>
                    <a:cubicBezTo>
                      <a:pt x="463388" y="435186"/>
                      <a:pt x="483025" y="448172"/>
                      <a:pt x="519026" y="451419"/>
                    </a:cubicBezTo>
                    <a:cubicBezTo>
                      <a:pt x="551754" y="457912"/>
                      <a:pt x="561572" y="441679"/>
                      <a:pt x="538662" y="415707"/>
                    </a:cubicBezTo>
                    <a:cubicBezTo>
                      <a:pt x="528844" y="401098"/>
                      <a:pt x="518207" y="391358"/>
                      <a:pt x="509207" y="386489"/>
                    </a:cubicBezTo>
                    <a:close/>
                    <a:moveTo>
                      <a:pt x="69210" y="224977"/>
                    </a:moveTo>
                    <a:cubicBezTo>
                      <a:pt x="59053" y="222932"/>
                      <a:pt x="44427" y="222932"/>
                      <a:pt x="26551" y="226205"/>
                    </a:cubicBezTo>
                    <a:cubicBezTo>
                      <a:pt x="-5951" y="232750"/>
                      <a:pt x="-9201" y="252386"/>
                      <a:pt x="20051" y="272023"/>
                    </a:cubicBezTo>
                    <a:cubicBezTo>
                      <a:pt x="49303" y="288386"/>
                      <a:pt x="75304" y="291659"/>
                      <a:pt x="75304" y="281841"/>
                    </a:cubicBezTo>
                    <a:cubicBezTo>
                      <a:pt x="78555" y="268750"/>
                      <a:pt x="81805" y="249114"/>
                      <a:pt x="85055" y="236023"/>
                    </a:cubicBezTo>
                    <a:cubicBezTo>
                      <a:pt x="85055" y="231114"/>
                      <a:pt x="79367" y="227023"/>
                      <a:pt x="69210" y="224977"/>
                    </a:cubicBezTo>
                    <a:close/>
                    <a:moveTo>
                      <a:pt x="517108" y="224977"/>
                    </a:moveTo>
                    <a:cubicBezTo>
                      <a:pt x="506544" y="227023"/>
                      <a:pt x="500044" y="231114"/>
                      <a:pt x="500044" y="236023"/>
                    </a:cubicBezTo>
                    <a:cubicBezTo>
                      <a:pt x="503294" y="249114"/>
                      <a:pt x="506544" y="268750"/>
                      <a:pt x="509795" y="281841"/>
                    </a:cubicBezTo>
                    <a:cubicBezTo>
                      <a:pt x="509795" y="291659"/>
                      <a:pt x="535796" y="288386"/>
                      <a:pt x="565048" y="272023"/>
                    </a:cubicBezTo>
                    <a:cubicBezTo>
                      <a:pt x="594300" y="252386"/>
                      <a:pt x="591050" y="232750"/>
                      <a:pt x="558548" y="226204"/>
                    </a:cubicBezTo>
                    <a:cubicBezTo>
                      <a:pt x="542297" y="222932"/>
                      <a:pt x="527671" y="222932"/>
                      <a:pt x="517108" y="224977"/>
                    </a:cubicBezTo>
                    <a:close/>
                    <a:moveTo>
                      <a:pt x="292549" y="141114"/>
                    </a:moveTo>
                    <a:cubicBezTo>
                      <a:pt x="206873" y="141114"/>
                      <a:pt x="137419" y="210567"/>
                      <a:pt x="137419" y="296241"/>
                    </a:cubicBezTo>
                    <a:cubicBezTo>
                      <a:pt x="137419" y="381915"/>
                      <a:pt x="206873" y="451368"/>
                      <a:pt x="292549" y="451368"/>
                    </a:cubicBezTo>
                    <a:cubicBezTo>
                      <a:pt x="378225" y="451368"/>
                      <a:pt x="447679" y="381915"/>
                      <a:pt x="447679" y="296241"/>
                    </a:cubicBezTo>
                    <a:cubicBezTo>
                      <a:pt x="447679" y="210567"/>
                      <a:pt x="378225" y="141114"/>
                      <a:pt x="292549" y="141114"/>
                    </a:cubicBezTo>
                    <a:close/>
                    <a:moveTo>
                      <a:pt x="115042" y="65484"/>
                    </a:moveTo>
                    <a:cubicBezTo>
                      <a:pt x="98862" y="63797"/>
                      <a:pt x="92208" y="77297"/>
                      <a:pt x="101886" y="101842"/>
                    </a:cubicBezTo>
                    <a:cubicBezTo>
                      <a:pt x="111564" y="134569"/>
                      <a:pt x="127694" y="154205"/>
                      <a:pt x="137373" y="144387"/>
                    </a:cubicBezTo>
                    <a:cubicBezTo>
                      <a:pt x="147051" y="137841"/>
                      <a:pt x="159955" y="124751"/>
                      <a:pt x="169633" y="118205"/>
                    </a:cubicBezTo>
                    <a:cubicBezTo>
                      <a:pt x="179311" y="108387"/>
                      <a:pt x="163181" y="88751"/>
                      <a:pt x="134146" y="72387"/>
                    </a:cubicBezTo>
                    <a:cubicBezTo>
                      <a:pt x="126887" y="68297"/>
                      <a:pt x="120435" y="66047"/>
                      <a:pt x="115042" y="65484"/>
                    </a:cubicBezTo>
                    <a:close/>
                    <a:moveTo>
                      <a:pt x="469679" y="65484"/>
                    </a:moveTo>
                    <a:cubicBezTo>
                      <a:pt x="464207" y="66047"/>
                      <a:pt x="457662" y="68297"/>
                      <a:pt x="450298" y="72387"/>
                    </a:cubicBezTo>
                    <a:cubicBezTo>
                      <a:pt x="420843" y="88751"/>
                      <a:pt x="404479" y="108387"/>
                      <a:pt x="414297" y="118205"/>
                    </a:cubicBezTo>
                    <a:cubicBezTo>
                      <a:pt x="424116" y="124751"/>
                      <a:pt x="437207" y="137841"/>
                      <a:pt x="447025" y="144387"/>
                    </a:cubicBezTo>
                    <a:cubicBezTo>
                      <a:pt x="456844" y="154205"/>
                      <a:pt x="473208" y="134569"/>
                      <a:pt x="483026" y="101842"/>
                    </a:cubicBezTo>
                    <a:cubicBezTo>
                      <a:pt x="492844" y="77297"/>
                      <a:pt x="486094" y="63797"/>
                      <a:pt x="469679" y="65484"/>
                    </a:cubicBezTo>
                    <a:close/>
                    <a:moveTo>
                      <a:pt x="293788" y="0"/>
                    </a:moveTo>
                    <a:cubicBezTo>
                      <a:pt x="285942" y="0"/>
                      <a:pt x="277682" y="8121"/>
                      <a:pt x="271074" y="24364"/>
                    </a:cubicBezTo>
                    <a:cubicBezTo>
                      <a:pt x="257858" y="56849"/>
                      <a:pt x="257858" y="79588"/>
                      <a:pt x="271074" y="79588"/>
                    </a:cubicBezTo>
                    <a:cubicBezTo>
                      <a:pt x="284290" y="79588"/>
                      <a:pt x="304113" y="79588"/>
                      <a:pt x="314025" y="79588"/>
                    </a:cubicBezTo>
                    <a:cubicBezTo>
                      <a:pt x="327241" y="79588"/>
                      <a:pt x="327241" y="56849"/>
                      <a:pt x="314025" y="24364"/>
                    </a:cubicBezTo>
                    <a:cubicBezTo>
                      <a:pt x="309069" y="8121"/>
                      <a:pt x="301635" y="0"/>
                      <a:pt x="293788" y="0"/>
                    </a:cubicBezTo>
                    <a:close/>
                  </a:path>
                </a:pathLst>
              </a:custGeom>
              <a:gradFill>
                <a:gsLst>
                  <a:gs pos="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Freeform 41">
                <a:extLst>
                  <a:ext uri="{FF2B5EF4-FFF2-40B4-BE49-F238E27FC236}">
                    <a16:creationId xmlns:a16="http://schemas.microsoft.com/office/drawing/2014/main" id="{C12D1D25-9F50-1A30-694E-2E70BFC16DAC}"/>
                  </a:ext>
                </a:extLst>
              </p:cNvPr>
              <p:cNvSpPr>
                <a:spLocks/>
              </p:cNvSpPr>
              <p:nvPr/>
            </p:nvSpPr>
            <p:spPr bwMode="auto">
              <a:xfrm flipH="1">
                <a:off x="8304502" y="459628"/>
                <a:ext cx="253968" cy="133526"/>
              </a:xfrm>
              <a:custGeom>
                <a:avLst/>
                <a:gdLst>
                  <a:gd name="T0" fmla="*/ 78 w 78"/>
                  <a:gd name="T1" fmla="*/ 22 h 41"/>
                  <a:gd name="T2" fmla="*/ 59 w 78"/>
                  <a:gd name="T3" fmla="*/ 41 h 41"/>
                  <a:gd name="T4" fmla="*/ 19 w 78"/>
                  <a:gd name="T5" fmla="*/ 41 h 41"/>
                  <a:gd name="T6" fmla="*/ 0 w 78"/>
                  <a:gd name="T7" fmla="*/ 22 h 41"/>
                  <a:gd name="T8" fmla="*/ 0 w 78"/>
                  <a:gd name="T9" fmla="*/ 18 h 41"/>
                  <a:gd name="T10" fmla="*/ 19 w 78"/>
                  <a:gd name="T11" fmla="*/ 0 h 41"/>
                  <a:gd name="T12" fmla="*/ 59 w 78"/>
                  <a:gd name="T13" fmla="*/ 0 h 41"/>
                  <a:gd name="T14" fmla="*/ 78 w 78"/>
                  <a:gd name="T15" fmla="*/ 18 h 41"/>
                  <a:gd name="T16" fmla="*/ 78 w 78"/>
                  <a:gd name="T1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1">
                    <a:moveTo>
                      <a:pt x="78" y="22"/>
                    </a:moveTo>
                    <a:cubicBezTo>
                      <a:pt x="78" y="33"/>
                      <a:pt x="70" y="41"/>
                      <a:pt x="59" y="41"/>
                    </a:cubicBezTo>
                    <a:cubicBezTo>
                      <a:pt x="19" y="41"/>
                      <a:pt x="19" y="41"/>
                      <a:pt x="19" y="41"/>
                    </a:cubicBezTo>
                    <a:cubicBezTo>
                      <a:pt x="8" y="41"/>
                      <a:pt x="0" y="33"/>
                      <a:pt x="0" y="22"/>
                    </a:cubicBezTo>
                    <a:cubicBezTo>
                      <a:pt x="0" y="18"/>
                      <a:pt x="0" y="18"/>
                      <a:pt x="0" y="18"/>
                    </a:cubicBezTo>
                    <a:cubicBezTo>
                      <a:pt x="0" y="8"/>
                      <a:pt x="8" y="0"/>
                      <a:pt x="19" y="0"/>
                    </a:cubicBezTo>
                    <a:cubicBezTo>
                      <a:pt x="59" y="0"/>
                      <a:pt x="59" y="0"/>
                      <a:pt x="59" y="0"/>
                    </a:cubicBezTo>
                    <a:cubicBezTo>
                      <a:pt x="70" y="0"/>
                      <a:pt x="78" y="8"/>
                      <a:pt x="78" y="18"/>
                    </a:cubicBezTo>
                    <a:lnTo>
                      <a:pt x="78"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43">
                <a:extLst>
                  <a:ext uri="{FF2B5EF4-FFF2-40B4-BE49-F238E27FC236}">
                    <a16:creationId xmlns:a16="http://schemas.microsoft.com/office/drawing/2014/main" id="{F920004D-AD50-B62E-B14C-C1D2B8AC0B11}"/>
                  </a:ext>
                </a:extLst>
              </p:cNvPr>
              <p:cNvSpPr>
                <a:spLocks noChangeShapeType="1"/>
              </p:cNvSpPr>
              <p:nvPr/>
            </p:nvSpPr>
            <p:spPr bwMode="auto">
              <a:xfrm flipH="1">
                <a:off x="8324139" y="2221653"/>
                <a:ext cx="0" cy="284071"/>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44">
                <a:extLst>
                  <a:ext uri="{FF2B5EF4-FFF2-40B4-BE49-F238E27FC236}">
                    <a16:creationId xmlns:a16="http://schemas.microsoft.com/office/drawing/2014/main" id="{0DEE515A-4873-F335-82DE-A7256F2C0203}"/>
                  </a:ext>
                </a:extLst>
              </p:cNvPr>
              <p:cNvSpPr>
                <a:spLocks noChangeShapeType="1"/>
              </p:cNvSpPr>
              <p:nvPr/>
            </p:nvSpPr>
            <p:spPr bwMode="auto">
              <a:xfrm flipH="1">
                <a:off x="8324139" y="2593432"/>
                <a:ext cx="0" cy="104727"/>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45">
                <a:extLst>
                  <a:ext uri="{FF2B5EF4-FFF2-40B4-BE49-F238E27FC236}">
                    <a16:creationId xmlns:a16="http://schemas.microsoft.com/office/drawing/2014/main" id="{AEDD2FDC-557B-A87D-01BA-11BFE7F6631B}"/>
                  </a:ext>
                </a:extLst>
              </p:cNvPr>
              <p:cNvSpPr>
                <a:spLocks noChangeShapeType="1"/>
              </p:cNvSpPr>
              <p:nvPr/>
            </p:nvSpPr>
            <p:spPr bwMode="auto">
              <a:xfrm flipH="1">
                <a:off x="8516578" y="1876055"/>
                <a:ext cx="24742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46">
                <a:extLst>
                  <a:ext uri="{FF2B5EF4-FFF2-40B4-BE49-F238E27FC236}">
                    <a16:creationId xmlns:a16="http://schemas.microsoft.com/office/drawing/2014/main" id="{43ACCA11-C37B-7300-0477-DAF95B3D1D23}"/>
                  </a:ext>
                </a:extLst>
              </p:cNvPr>
              <p:cNvSpPr>
                <a:spLocks noChangeShapeType="1"/>
              </p:cNvSpPr>
              <p:nvPr/>
            </p:nvSpPr>
            <p:spPr bwMode="auto">
              <a:xfrm flipH="1">
                <a:off x="8695927" y="1823692"/>
                <a:ext cx="185894"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Freeform 47">
                <a:extLst>
                  <a:ext uri="{FF2B5EF4-FFF2-40B4-BE49-F238E27FC236}">
                    <a16:creationId xmlns:a16="http://schemas.microsoft.com/office/drawing/2014/main" id="{7F97A9B3-70C0-9753-F92E-9D44BC2B8954}"/>
                  </a:ext>
                </a:extLst>
              </p:cNvPr>
              <p:cNvSpPr>
                <a:spLocks/>
              </p:cNvSpPr>
              <p:nvPr/>
            </p:nvSpPr>
            <p:spPr bwMode="auto">
              <a:xfrm flipH="1">
                <a:off x="10670071" y="1709801"/>
                <a:ext cx="486990" cy="557669"/>
              </a:xfrm>
              <a:custGeom>
                <a:avLst/>
                <a:gdLst>
                  <a:gd name="T0" fmla="*/ 136 w 149"/>
                  <a:gd name="T1" fmla="*/ 79 h 171"/>
                  <a:gd name="T2" fmla="*/ 88 w 149"/>
                  <a:gd name="T3" fmla="*/ 89 h 171"/>
                  <a:gd name="T4" fmla="*/ 68 w 149"/>
                  <a:gd name="T5" fmla="*/ 63 h 171"/>
                  <a:gd name="T6" fmla="*/ 77 w 149"/>
                  <a:gd name="T7" fmla="*/ 49 h 171"/>
                  <a:gd name="T8" fmla="*/ 96 w 149"/>
                  <a:gd name="T9" fmla="*/ 15 h 171"/>
                  <a:gd name="T10" fmla="*/ 93 w 149"/>
                  <a:gd name="T11" fmla="*/ 25 h 171"/>
                  <a:gd name="T12" fmla="*/ 79 w 149"/>
                  <a:gd name="T13" fmla="*/ 24 h 171"/>
                  <a:gd name="T14" fmla="*/ 86 w 149"/>
                  <a:gd name="T15" fmla="*/ 2 h 171"/>
                  <a:gd name="T16" fmla="*/ 82 w 149"/>
                  <a:gd name="T17" fmla="*/ 2 h 171"/>
                  <a:gd name="T18" fmla="*/ 63 w 149"/>
                  <a:gd name="T19" fmla="*/ 7 h 171"/>
                  <a:gd name="T20" fmla="*/ 59 w 149"/>
                  <a:gd name="T21" fmla="*/ 7 h 171"/>
                  <a:gd name="T22" fmla="*/ 63 w 149"/>
                  <a:gd name="T23" fmla="*/ 21 h 171"/>
                  <a:gd name="T24" fmla="*/ 65 w 149"/>
                  <a:gd name="T25" fmla="*/ 23 h 171"/>
                  <a:gd name="T26" fmla="*/ 91 w 149"/>
                  <a:gd name="T27" fmla="*/ 28 h 171"/>
                  <a:gd name="T28" fmla="*/ 77 w 149"/>
                  <a:gd name="T29" fmla="*/ 45 h 171"/>
                  <a:gd name="T30" fmla="*/ 71 w 149"/>
                  <a:gd name="T31" fmla="*/ 44 h 171"/>
                  <a:gd name="T32" fmla="*/ 57 w 149"/>
                  <a:gd name="T33" fmla="*/ 44 h 171"/>
                  <a:gd name="T34" fmla="*/ 52 w 149"/>
                  <a:gd name="T35" fmla="*/ 45 h 171"/>
                  <a:gd name="T36" fmla="*/ 33 w 149"/>
                  <a:gd name="T37" fmla="*/ 15 h 171"/>
                  <a:gd name="T38" fmla="*/ 34 w 149"/>
                  <a:gd name="T39" fmla="*/ 29 h 171"/>
                  <a:gd name="T40" fmla="*/ 21 w 149"/>
                  <a:gd name="T41" fmla="*/ 29 h 171"/>
                  <a:gd name="T42" fmla="*/ 28 w 149"/>
                  <a:gd name="T43" fmla="*/ 7 h 171"/>
                  <a:gd name="T44" fmla="*/ 24 w 149"/>
                  <a:gd name="T45" fmla="*/ 7 h 171"/>
                  <a:gd name="T46" fmla="*/ 4 w 149"/>
                  <a:gd name="T47" fmla="*/ 12 h 171"/>
                  <a:gd name="T48" fmla="*/ 0 w 149"/>
                  <a:gd name="T49" fmla="*/ 12 h 171"/>
                  <a:gd name="T50" fmla="*/ 5 w 149"/>
                  <a:gd name="T51" fmla="*/ 25 h 171"/>
                  <a:gd name="T52" fmla="*/ 7 w 149"/>
                  <a:gd name="T53" fmla="*/ 27 h 171"/>
                  <a:gd name="T54" fmla="*/ 33 w 149"/>
                  <a:gd name="T55" fmla="*/ 33 h 171"/>
                  <a:gd name="T56" fmla="*/ 51 w 149"/>
                  <a:gd name="T57" fmla="*/ 49 h 171"/>
                  <a:gd name="T58" fmla="*/ 32 w 149"/>
                  <a:gd name="T59" fmla="*/ 56 h 171"/>
                  <a:gd name="T60" fmla="*/ 37 w 149"/>
                  <a:gd name="T61" fmla="*/ 76 h 171"/>
                  <a:gd name="T62" fmla="*/ 54 w 149"/>
                  <a:gd name="T63" fmla="*/ 90 h 171"/>
                  <a:gd name="T64" fmla="*/ 65 w 149"/>
                  <a:gd name="T65" fmla="*/ 171 h 171"/>
                  <a:gd name="T66" fmla="*/ 73 w 149"/>
                  <a:gd name="T67" fmla="*/ 137 h 171"/>
                  <a:gd name="T68" fmla="*/ 94 w 149"/>
                  <a:gd name="T69" fmla="*/ 123 h 171"/>
                  <a:gd name="T70" fmla="*/ 123 w 149"/>
                  <a:gd name="T71" fmla="*/ 158 h 171"/>
                  <a:gd name="T72" fmla="*/ 139 w 149"/>
                  <a:gd name="T73" fmla="*/ 157 h 171"/>
                  <a:gd name="T74" fmla="*/ 144 w 149"/>
                  <a:gd name="T75" fmla="*/ 89 h 171"/>
                  <a:gd name="T76" fmla="*/ 139 w 149"/>
                  <a:gd name="T77" fmla="*/ 7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171">
                    <a:moveTo>
                      <a:pt x="139" y="77"/>
                    </a:moveTo>
                    <a:cubicBezTo>
                      <a:pt x="136" y="79"/>
                      <a:pt x="136" y="79"/>
                      <a:pt x="136" y="79"/>
                    </a:cubicBezTo>
                    <a:cubicBezTo>
                      <a:pt x="130" y="84"/>
                      <a:pt x="119" y="89"/>
                      <a:pt x="112" y="89"/>
                    </a:cubicBezTo>
                    <a:cubicBezTo>
                      <a:pt x="88" y="89"/>
                      <a:pt x="88" y="89"/>
                      <a:pt x="88" y="89"/>
                    </a:cubicBezTo>
                    <a:cubicBezTo>
                      <a:pt x="81" y="89"/>
                      <a:pt x="73" y="82"/>
                      <a:pt x="71" y="75"/>
                    </a:cubicBezTo>
                    <a:cubicBezTo>
                      <a:pt x="68" y="63"/>
                      <a:pt x="68" y="63"/>
                      <a:pt x="68" y="63"/>
                    </a:cubicBezTo>
                    <a:cubicBezTo>
                      <a:pt x="67" y="58"/>
                      <a:pt x="67" y="53"/>
                      <a:pt x="68" y="49"/>
                    </a:cubicBezTo>
                    <a:cubicBezTo>
                      <a:pt x="77" y="49"/>
                      <a:pt x="77" y="49"/>
                      <a:pt x="77" y="49"/>
                    </a:cubicBezTo>
                    <a:cubicBezTo>
                      <a:pt x="89" y="49"/>
                      <a:pt x="98" y="28"/>
                      <a:pt x="98" y="17"/>
                    </a:cubicBezTo>
                    <a:cubicBezTo>
                      <a:pt x="98" y="16"/>
                      <a:pt x="97" y="15"/>
                      <a:pt x="96" y="15"/>
                    </a:cubicBezTo>
                    <a:cubicBezTo>
                      <a:pt x="95" y="15"/>
                      <a:pt x="94" y="16"/>
                      <a:pt x="94" y="17"/>
                    </a:cubicBezTo>
                    <a:cubicBezTo>
                      <a:pt x="94" y="19"/>
                      <a:pt x="94" y="22"/>
                      <a:pt x="93" y="25"/>
                    </a:cubicBezTo>
                    <a:cubicBezTo>
                      <a:pt x="92" y="24"/>
                      <a:pt x="92" y="24"/>
                      <a:pt x="91" y="24"/>
                    </a:cubicBezTo>
                    <a:cubicBezTo>
                      <a:pt x="79" y="24"/>
                      <a:pt x="79" y="24"/>
                      <a:pt x="79" y="24"/>
                    </a:cubicBezTo>
                    <a:cubicBezTo>
                      <a:pt x="76" y="24"/>
                      <a:pt x="73" y="23"/>
                      <a:pt x="71" y="22"/>
                    </a:cubicBezTo>
                    <a:cubicBezTo>
                      <a:pt x="79" y="19"/>
                      <a:pt x="86" y="11"/>
                      <a:pt x="86" y="2"/>
                    </a:cubicBezTo>
                    <a:cubicBezTo>
                      <a:pt x="86" y="1"/>
                      <a:pt x="85" y="0"/>
                      <a:pt x="84" y="0"/>
                    </a:cubicBezTo>
                    <a:cubicBezTo>
                      <a:pt x="83" y="0"/>
                      <a:pt x="82" y="1"/>
                      <a:pt x="82" y="2"/>
                    </a:cubicBezTo>
                    <a:cubicBezTo>
                      <a:pt x="82" y="10"/>
                      <a:pt x="75" y="18"/>
                      <a:pt x="67" y="18"/>
                    </a:cubicBezTo>
                    <a:cubicBezTo>
                      <a:pt x="64" y="15"/>
                      <a:pt x="63" y="12"/>
                      <a:pt x="63" y="7"/>
                    </a:cubicBezTo>
                    <a:cubicBezTo>
                      <a:pt x="63" y="6"/>
                      <a:pt x="62" y="5"/>
                      <a:pt x="61" y="5"/>
                    </a:cubicBezTo>
                    <a:cubicBezTo>
                      <a:pt x="59" y="5"/>
                      <a:pt x="59" y="6"/>
                      <a:pt x="59" y="7"/>
                    </a:cubicBezTo>
                    <a:cubicBezTo>
                      <a:pt x="59" y="12"/>
                      <a:pt x="60" y="17"/>
                      <a:pt x="63" y="20"/>
                    </a:cubicBezTo>
                    <a:cubicBezTo>
                      <a:pt x="63" y="20"/>
                      <a:pt x="63" y="20"/>
                      <a:pt x="63" y="21"/>
                    </a:cubicBezTo>
                    <a:cubicBezTo>
                      <a:pt x="63" y="22"/>
                      <a:pt x="64" y="23"/>
                      <a:pt x="65" y="23"/>
                    </a:cubicBezTo>
                    <a:cubicBezTo>
                      <a:pt x="65" y="23"/>
                      <a:pt x="65" y="23"/>
                      <a:pt x="65" y="23"/>
                    </a:cubicBezTo>
                    <a:cubicBezTo>
                      <a:pt x="69" y="26"/>
                      <a:pt x="74" y="28"/>
                      <a:pt x="79" y="28"/>
                    </a:cubicBezTo>
                    <a:cubicBezTo>
                      <a:pt x="91" y="28"/>
                      <a:pt x="91" y="28"/>
                      <a:pt x="91" y="28"/>
                    </a:cubicBezTo>
                    <a:cubicBezTo>
                      <a:pt x="92" y="28"/>
                      <a:pt x="92" y="28"/>
                      <a:pt x="92" y="28"/>
                    </a:cubicBezTo>
                    <a:cubicBezTo>
                      <a:pt x="89" y="37"/>
                      <a:pt x="83" y="45"/>
                      <a:pt x="77" y="45"/>
                    </a:cubicBezTo>
                    <a:cubicBezTo>
                      <a:pt x="70" y="45"/>
                      <a:pt x="70" y="45"/>
                      <a:pt x="70" y="45"/>
                    </a:cubicBezTo>
                    <a:cubicBezTo>
                      <a:pt x="70" y="44"/>
                      <a:pt x="70" y="44"/>
                      <a:pt x="71" y="44"/>
                    </a:cubicBezTo>
                    <a:cubicBezTo>
                      <a:pt x="74" y="40"/>
                      <a:pt x="73" y="38"/>
                      <a:pt x="68" y="38"/>
                    </a:cubicBezTo>
                    <a:cubicBezTo>
                      <a:pt x="64" y="38"/>
                      <a:pt x="59" y="40"/>
                      <a:pt x="57" y="44"/>
                    </a:cubicBezTo>
                    <a:cubicBezTo>
                      <a:pt x="56" y="44"/>
                      <a:pt x="56" y="44"/>
                      <a:pt x="56" y="45"/>
                    </a:cubicBezTo>
                    <a:cubicBezTo>
                      <a:pt x="52" y="45"/>
                      <a:pt x="52" y="45"/>
                      <a:pt x="52" y="45"/>
                    </a:cubicBezTo>
                    <a:cubicBezTo>
                      <a:pt x="44" y="45"/>
                      <a:pt x="35" y="27"/>
                      <a:pt x="35" y="17"/>
                    </a:cubicBezTo>
                    <a:cubicBezTo>
                      <a:pt x="35" y="16"/>
                      <a:pt x="34" y="15"/>
                      <a:pt x="33" y="15"/>
                    </a:cubicBezTo>
                    <a:cubicBezTo>
                      <a:pt x="32" y="15"/>
                      <a:pt x="31" y="16"/>
                      <a:pt x="31" y="17"/>
                    </a:cubicBezTo>
                    <a:cubicBezTo>
                      <a:pt x="31" y="20"/>
                      <a:pt x="32" y="25"/>
                      <a:pt x="34" y="29"/>
                    </a:cubicBezTo>
                    <a:cubicBezTo>
                      <a:pt x="34" y="29"/>
                      <a:pt x="33" y="29"/>
                      <a:pt x="33" y="29"/>
                    </a:cubicBezTo>
                    <a:cubicBezTo>
                      <a:pt x="21" y="29"/>
                      <a:pt x="21" y="29"/>
                      <a:pt x="21" y="29"/>
                    </a:cubicBezTo>
                    <a:cubicBezTo>
                      <a:pt x="18" y="29"/>
                      <a:pt x="15" y="28"/>
                      <a:pt x="12" y="26"/>
                    </a:cubicBezTo>
                    <a:cubicBezTo>
                      <a:pt x="21" y="24"/>
                      <a:pt x="28" y="16"/>
                      <a:pt x="28" y="7"/>
                    </a:cubicBezTo>
                    <a:cubicBezTo>
                      <a:pt x="28" y="5"/>
                      <a:pt x="27" y="5"/>
                      <a:pt x="26" y="5"/>
                    </a:cubicBezTo>
                    <a:cubicBezTo>
                      <a:pt x="25" y="5"/>
                      <a:pt x="24" y="5"/>
                      <a:pt x="24" y="7"/>
                    </a:cubicBezTo>
                    <a:cubicBezTo>
                      <a:pt x="24" y="15"/>
                      <a:pt x="17" y="22"/>
                      <a:pt x="9" y="23"/>
                    </a:cubicBezTo>
                    <a:cubicBezTo>
                      <a:pt x="6" y="20"/>
                      <a:pt x="4" y="16"/>
                      <a:pt x="4" y="12"/>
                    </a:cubicBezTo>
                    <a:cubicBezTo>
                      <a:pt x="4" y="11"/>
                      <a:pt x="4" y="10"/>
                      <a:pt x="2" y="10"/>
                    </a:cubicBezTo>
                    <a:cubicBezTo>
                      <a:pt x="1" y="10"/>
                      <a:pt x="0" y="11"/>
                      <a:pt x="0" y="12"/>
                    </a:cubicBezTo>
                    <a:cubicBezTo>
                      <a:pt x="0" y="17"/>
                      <a:pt x="2" y="21"/>
                      <a:pt x="5" y="25"/>
                    </a:cubicBezTo>
                    <a:cubicBezTo>
                      <a:pt x="5" y="25"/>
                      <a:pt x="5" y="25"/>
                      <a:pt x="5" y="25"/>
                    </a:cubicBezTo>
                    <a:cubicBezTo>
                      <a:pt x="5" y="26"/>
                      <a:pt x="6" y="27"/>
                      <a:pt x="7" y="27"/>
                    </a:cubicBezTo>
                    <a:cubicBezTo>
                      <a:pt x="7" y="27"/>
                      <a:pt x="7" y="27"/>
                      <a:pt x="7" y="27"/>
                    </a:cubicBezTo>
                    <a:cubicBezTo>
                      <a:pt x="11" y="31"/>
                      <a:pt x="16" y="33"/>
                      <a:pt x="21" y="33"/>
                    </a:cubicBezTo>
                    <a:cubicBezTo>
                      <a:pt x="33" y="33"/>
                      <a:pt x="33" y="33"/>
                      <a:pt x="33" y="33"/>
                    </a:cubicBezTo>
                    <a:cubicBezTo>
                      <a:pt x="34" y="33"/>
                      <a:pt x="35" y="33"/>
                      <a:pt x="35" y="32"/>
                    </a:cubicBezTo>
                    <a:cubicBezTo>
                      <a:pt x="38" y="40"/>
                      <a:pt x="44" y="48"/>
                      <a:pt x="51" y="49"/>
                    </a:cubicBezTo>
                    <a:cubicBezTo>
                      <a:pt x="47" y="51"/>
                      <a:pt x="43" y="52"/>
                      <a:pt x="39" y="54"/>
                    </a:cubicBezTo>
                    <a:cubicBezTo>
                      <a:pt x="32" y="56"/>
                      <a:pt x="32" y="56"/>
                      <a:pt x="32" y="56"/>
                    </a:cubicBezTo>
                    <a:cubicBezTo>
                      <a:pt x="24" y="58"/>
                      <a:pt x="19" y="63"/>
                      <a:pt x="21" y="68"/>
                    </a:cubicBezTo>
                    <a:cubicBezTo>
                      <a:pt x="22" y="72"/>
                      <a:pt x="30" y="76"/>
                      <a:pt x="37" y="76"/>
                    </a:cubicBezTo>
                    <a:cubicBezTo>
                      <a:pt x="39" y="76"/>
                      <a:pt x="39" y="76"/>
                      <a:pt x="39" y="76"/>
                    </a:cubicBezTo>
                    <a:cubicBezTo>
                      <a:pt x="47" y="76"/>
                      <a:pt x="53" y="82"/>
                      <a:pt x="54" y="90"/>
                    </a:cubicBezTo>
                    <a:cubicBezTo>
                      <a:pt x="59" y="157"/>
                      <a:pt x="59" y="157"/>
                      <a:pt x="59" y="157"/>
                    </a:cubicBezTo>
                    <a:cubicBezTo>
                      <a:pt x="60" y="165"/>
                      <a:pt x="62" y="171"/>
                      <a:pt x="65" y="171"/>
                    </a:cubicBezTo>
                    <a:cubicBezTo>
                      <a:pt x="67" y="171"/>
                      <a:pt x="70" y="165"/>
                      <a:pt x="71" y="157"/>
                    </a:cubicBezTo>
                    <a:cubicBezTo>
                      <a:pt x="73" y="137"/>
                      <a:pt x="73" y="137"/>
                      <a:pt x="73" y="137"/>
                    </a:cubicBezTo>
                    <a:cubicBezTo>
                      <a:pt x="74" y="129"/>
                      <a:pt x="81" y="123"/>
                      <a:pt x="89" y="123"/>
                    </a:cubicBezTo>
                    <a:cubicBezTo>
                      <a:pt x="94" y="123"/>
                      <a:pt x="94" y="123"/>
                      <a:pt x="94" y="123"/>
                    </a:cubicBezTo>
                    <a:cubicBezTo>
                      <a:pt x="102" y="124"/>
                      <a:pt x="111" y="130"/>
                      <a:pt x="114" y="137"/>
                    </a:cubicBezTo>
                    <a:cubicBezTo>
                      <a:pt x="123" y="158"/>
                      <a:pt x="123" y="158"/>
                      <a:pt x="123" y="158"/>
                    </a:cubicBezTo>
                    <a:cubicBezTo>
                      <a:pt x="126" y="165"/>
                      <a:pt x="131" y="171"/>
                      <a:pt x="134" y="171"/>
                    </a:cubicBezTo>
                    <a:cubicBezTo>
                      <a:pt x="137" y="171"/>
                      <a:pt x="139" y="165"/>
                      <a:pt x="139" y="157"/>
                    </a:cubicBezTo>
                    <a:cubicBezTo>
                      <a:pt x="139" y="108"/>
                      <a:pt x="139" y="108"/>
                      <a:pt x="139" y="108"/>
                    </a:cubicBezTo>
                    <a:cubicBezTo>
                      <a:pt x="139" y="100"/>
                      <a:pt x="141" y="92"/>
                      <a:pt x="144" y="89"/>
                    </a:cubicBezTo>
                    <a:cubicBezTo>
                      <a:pt x="147" y="86"/>
                      <a:pt x="149" y="80"/>
                      <a:pt x="149" y="76"/>
                    </a:cubicBezTo>
                    <a:cubicBezTo>
                      <a:pt x="149" y="72"/>
                      <a:pt x="144" y="72"/>
                      <a:pt x="139" y="77"/>
                    </a:cubicBezTo>
                    <a:close/>
                  </a:path>
                </a:pathLst>
              </a:custGeom>
              <a:solidFill>
                <a:srgbClr val="BF5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48">
                <a:extLst>
                  <a:ext uri="{FF2B5EF4-FFF2-40B4-BE49-F238E27FC236}">
                    <a16:creationId xmlns:a16="http://schemas.microsoft.com/office/drawing/2014/main" id="{42FB5DED-5A9B-1EF9-F4BD-B315EC990E94}"/>
                  </a:ext>
                </a:extLst>
              </p:cNvPr>
              <p:cNvSpPr>
                <a:spLocks noChangeShapeType="1"/>
              </p:cNvSpPr>
              <p:nvPr/>
            </p:nvSpPr>
            <p:spPr bwMode="auto">
              <a:xfrm flipH="1">
                <a:off x="10392539" y="1781801"/>
                <a:ext cx="20291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49">
                <a:extLst>
                  <a:ext uri="{FF2B5EF4-FFF2-40B4-BE49-F238E27FC236}">
                    <a16:creationId xmlns:a16="http://schemas.microsoft.com/office/drawing/2014/main" id="{3D3CD2C7-85A4-E1CE-3642-8BD44BD63316}"/>
                  </a:ext>
                </a:extLst>
              </p:cNvPr>
              <p:cNvSpPr>
                <a:spLocks noChangeShapeType="1"/>
              </p:cNvSpPr>
              <p:nvPr/>
            </p:nvSpPr>
            <p:spPr bwMode="auto">
              <a:xfrm flipH="1">
                <a:off x="10226281" y="1840710"/>
                <a:ext cx="21862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50">
                <a:extLst>
                  <a:ext uri="{FF2B5EF4-FFF2-40B4-BE49-F238E27FC236}">
                    <a16:creationId xmlns:a16="http://schemas.microsoft.com/office/drawing/2014/main" id="{0D8BF724-11E4-1231-5473-BC4E76F99FC7}"/>
                  </a:ext>
                </a:extLst>
              </p:cNvPr>
              <p:cNvSpPr>
                <a:spLocks noChangeShapeType="1"/>
              </p:cNvSpPr>
              <p:nvPr/>
            </p:nvSpPr>
            <p:spPr bwMode="auto">
              <a:xfrm flipH="1">
                <a:off x="10595451" y="1885219"/>
                <a:ext cx="85092"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51">
                <a:extLst>
                  <a:ext uri="{FF2B5EF4-FFF2-40B4-BE49-F238E27FC236}">
                    <a16:creationId xmlns:a16="http://schemas.microsoft.com/office/drawing/2014/main" id="{B717477E-40C9-FD71-DBDC-93A5D3C3C282}"/>
                  </a:ext>
                </a:extLst>
              </p:cNvPr>
              <p:cNvSpPr>
                <a:spLocks noChangeShapeType="1"/>
              </p:cNvSpPr>
              <p:nvPr/>
            </p:nvSpPr>
            <p:spPr bwMode="auto">
              <a:xfrm flipH="1">
                <a:off x="10272100" y="2123472"/>
                <a:ext cx="172803"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Freeform 52">
                <a:extLst>
                  <a:ext uri="{FF2B5EF4-FFF2-40B4-BE49-F238E27FC236}">
                    <a16:creationId xmlns:a16="http://schemas.microsoft.com/office/drawing/2014/main" id="{4882CE24-B5FD-48A7-E16F-A8D026EA75C2}"/>
                  </a:ext>
                </a:extLst>
              </p:cNvPr>
              <p:cNvSpPr>
                <a:spLocks/>
              </p:cNvSpPr>
              <p:nvPr/>
            </p:nvSpPr>
            <p:spPr bwMode="auto">
              <a:xfrm flipH="1">
                <a:off x="10947603" y="649445"/>
                <a:ext cx="268368" cy="348216"/>
              </a:xfrm>
              <a:custGeom>
                <a:avLst/>
                <a:gdLst>
                  <a:gd name="T0" fmla="*/ 51 w 82"/>
                  <a:gd name="T1" fmla="*/ 14 h 107"/>
                  <a:gd name="T2" fmla="*/ 31 w 82"/>
                  <a:gd name="T3" fmla="*/ 14 h 107"/>
                  <a:gd name="T4" fmla="*/ 6 w 82"/>
                  <a:gd name="T5" fmla="*/ 81 h 107"/>
                  <a:gd name="T6" fmla="*/ 18 w 82"/>
                  <a:gd name="T7" fmla="*/ 107 h 107"/>
                  <a:gd name="T8" fmla="*/ 64 w 82"/>
                  <a:gd name="T9" fmla="*/ 107 h 107"/>
                  <a:gd name="T10" fmla="*/ 77 w 82"/>
                  <a:gd name="T11" fmla="*/ 81 h 107"/>
                  <a:gd name="T12" fmla="*/ 51 w 82"/>
                  <a:gd name="T13" fmla="*/ 14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4"/>
                    </a:moveTo>
                    <a:cubicBezTo>
                      <a:pt x="46" y="0"/>
                      <a:pt x="37" y="0"/>
                      <a:pt x="31" y="14"/>
                    </a:cubicBezTo>
                    <a:cubicBezTo>
                      <a:pt x="6" y="81"/>
                      <a:pt x="6" y="81"/>
                      <a:pt x="6" y="81"/>
                    </a:cubicBezTo>
                    <a:cubicBezTo>
                      <a:pt x="0" y="95"/>
                      <a:pt x="6" y="107"/>
                      <a:pt x="18" y="107"/>
                    </a:cubicBezTo>
                    <a:cubicBezTo>
                      <a:pt x="31" y="107"/>
                      <a:pt x="51" y="107"/>
                      <a:pt x="64" y="107"/>
                    </a:cubicBezTo>
                    <a:cubicBezTo>
                      <a:pt x="76" y="107"/>
                      <a:pt x="82" y="95"/>
                      <a:pt x="77" y="81"/>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Rectangle 53">
                <a:extLst>
                  <a:ext uri="{FF2B5EF4-FFF2-40B4-BE49-F238E27FC236}">
                    <a16:creationId xmlns:a16="http://schemas.microsoft.com/office/drawing/2014/main" id="{0A066509-6936-A796-EDFE-F1C80123944F}"/>
                  </a:ext>
                </a:extLst>
              </p:cNvPr>
              <p:cNvSpPr>
                <a:spLocks noChangeArrowheads="1"/>
              </p:cNvSpPr>
              <p:nvPr/>
            </p:nvSpPr>
            <p:spPr bwMode="auto">
              <a:xfrm flipH="1">
                <a:off x="11068041" y="951843"/>
                <a:ext cx="26182"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Rectangle 54">
                <a:extLst>
                  <a:ext uri="{FF2B5EF4-FFF2-40B4-BE49-F238E27FC236}">
                    <a16:creationId xmlns:a16="http://schemas.microsoft.com/office/drawing/2014/main" id="{493BE867-94A4-DEB8-3B14-84C62C8F9DD2}"/>
                  </a:ext>
                </a:extLst>
              </p:cNvPr>
              <p:cNvSpPr>
                <a:spLocks noChangeArrowheads="1"/>
              </p:cNvSpPr>
              <p:nvPr/>
            </p:nvSpPr>
            <p:spPr bwMode="auto">
              <a:xfrm flipH="1">
                <a:off x="11541941" y="1266023"/>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Oval 55">
                <a:extLst>
                  <a:ext uri="{FF2B5EF4-FFF2-40B4-BE49-F238E27FC236}">
                    <a16:creationId xmlns:a16="http://schemas.microsoft.com/office/drawing/2014/main" id="{D9135A14-8253-0E21-BC3A-09D006AF2C41}"/>
                  </a:ext>
                </a:extLst>
              </p:cNvPr>
              <p:cNvSpPr>
                <a:spLocks noChangeArrowheads="1"/>
              </p:cNvSpPr>
              <p:nvPr/>
            </p:nvSpPr>
            <p:spPr bwMode="auto">
              <a:xfrm flipH="1">
                <a:off x="11653215" y="1543548"/>
                <a:ext cx="273605" cy="273598"/>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Rectangle 56">
                <a:extLst>
                  <a:ext uri="{FF2B5EF4-FFF2-40B4-BE49-F238E27FC236}">
                    <a16:creationId xmlns:a16="http://schemas.microsoft.com/office/drawing/2014/main" id="{0540D8A8-714F-1BE6-E370-4F281F1D8538}"/>
                  </a:ext>
                </a:extLst>
              </p:cNvPr>
              <p:cNvSpPr>
                <a:spLocks noChangeArrowheads="1"/>
              </p:cNvSpPr>
              <p:nvPr/>
            </p:nvSpPr>
            <p:spPr bwMode="auto">
              <a:xfrm flipH="1">
                <a:off x="11776272" y="1775256"/>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Freeform 57">
                <a:extLst>
                  <a:ext uri="{FF2B5EF4-FFF2-40B4-BE49-F238E27FC236}">
                    <a16:creationId xmlns:a16="http://schemas.microsoft.com/office/drawing/2014/main" id="{9AF1529C-BFA6-08F7-7859-801F5E8FC77B}"/>
                  </a:ext>
                </a:extLst>
              </p:cNvPr>
              <p:cNvSpPr>
                <a:spLocks/>
              </p:cNvSpPr>
              <p:nvPr/>
            </p:nvSpPr>
            <p:spPr bwMode="auto">
              <a:xfrm flipH="1">
                <a:off x="10778727" y="1180932"/>
                <a:ext cx="267059" cy="349525"/>
              </a:xfrm>
              <a:custGeom>
                <a:avLst/>
                <a:gdLst>
                  <a:gd name="T0" fmla="*/ 51 w 82"/>
                  <a:gd name="T1" fmla="*/ 15 h 107"/>
                  <a:gd name="T2" fmla="*/ 31 w 82"/>
                  <a:gd name="T3" fmla="*/ 15 h 107"/>
                  <a:gd name="T4" fmla="*/ 6 w 82"/>
                  <a:gd name="T5" fmla="*/ 81 h 107"/>
                  <a:gd name="T6" fmla="*/ 19 w 82"/>
                  <a:gd name="T7" fmla="*/ 107 h 107"/>
                  <a:gd name="T8" fmla="*/ 64 w 82"/>
                  <a:gd name="T9" fmla="*/ 107 h 107"/>
                  <a:gd name="T10" fmla="*/ 77 w 82"/>
                  <a:gd name="T11" fmla="*/ 81 h 107"/>
                  <a:gd name="T12" fmla="*/ 51 w 82"/>
                  <a:gd name="T13" fmla="*/ 15 h 107"/>
                </a:gdLst>
                <a:ahLst/>
                <a:cxnLst>
                  <a:cxn ang="0">
                    <a:pos x="T0" y="T1"/>
                  </a:cxn>
                  <a:cxn ang="0">
                    <a:pos x="T2" y="T3"/>
                  </a:cxn>
                  <a:cxn ang="0">
                    <a:pos x="T4" y="T5"/>
                  </a:cxn>
                  <a:cxn ang="0">
                    <a:pos x="T6" y="T7"/>
                  </a:cxn>
                  <a:cxn ang="0">
                    <a:pos x="T8" y="T9"/>
                  </a:cxn>
                  <a:cxn ang="0">
                    <a:pos x="T10" y="T11"/>
                  </a:cxn>
                  <a:cxn ang="0">
                    <a:pos x="T12" y="T13"/>
                  </a:cxn>
                </a:cxnLst>
                <a:rect l="0" t="0" r="r" b="b"/>
                <a:pathLst>
                  <a:path w="82" h="107">
                    <a:moveTo>
                      <a:pt x="51" y="15"/>
                    </a:moveTo>
                    <a:cubicBezTo>
                      <a:pt x="46" y="0"/>
                      <a:pt x="37" y="0"/>
                      <a:pt x="31" y="15"/>
                    </a:cubicBezTo>
                    <a:cubicBezTo>
                      <a:pt x="6" y="81"/>
                      <a:pt x="6" y="81"/>
                      <a:pt x="6" y="81"/>
                    </a:cubicBezTo>
                    <a:cubicBezTo>
                      <a:pt x="0" y="95"/>
                      <a:pt x="6" y="107"/>
                      <a:pt x="19" y="107"/>
                    </a:cubicBezTo>
                    <a:cubicBezTo>
                      <a:pt x="31" y="107"/>
                      <a:pt x="52" y="107"/>
                      <a:pt x="64" y="107"/>
                    </a:cubicBezTo>
                    <a:cubicBezTo>
                      <a:pt x="77" y="107"/>
                      <a:pt x="82" y="95"/>
                      <a:pt x="77" y="81"/>
                    </a:cubicBezTo>
                    <a:lnTo>
                      <a:pt x="51" y="1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Rectangle 58">
                <a:extLst>
                  <a:ext uri="{FF2B5EF4-FFF2-40B4-BE49-F238E27FC236}">
                    <a16:creationId xmlns:a16="http://schemas.microsoft.com/office/drawing/2014/main" id="{868EC283-73A8-2523-639D-F07E63E9FCAA}"/>
                  </a:ext>
                </a:extLst>
              </p:cNvPr>
              <p:cNvSpPr>
                <a:spLocks noChangeArrowheads="1"/>
              </p:cNvSpPr>
              <p:nvPr/>
            </p:nvSpPr>
            <p:spPr bwMode="auto">
              <a:xfrm flipH="1">
                <a:off x="10899166" y="1467621"/>
                <a:ext cx="22255"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Oval 59">
                <a:extLst>
                  <a:ext uri="{FF2B5EF4-FFF2-40B4-BE49-F238E27FC236}">
                    <a16:creationId xmlns:a16="http://schemas.microsoft.com/office/drawing/2014/main" id="{67364893-BEED-0837-BB90-129C73835ACC}"/>
                  </a:ext>
                </a:extLst>
              </p:cNvPr>
              <p:cNvSpPr>
                <a:spLocks noChangeArrowheads="1"/>
              </p:cNvSpPr>
              <p:nvPr/>
            </p:nvSpPr>
            <p:spPr bwMode="auto">
              <a:xfrm flipH="1">
                <a:off x="10396466" y="1060497"/>
                <a:ext cx="227786"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Rectangle 60">
                <a:extLst>
                  <a:ext uri="{FF2B5EF4-FFF2-40B4-BE49-F238E27FC236}">
                    <a16:creationId xmlns:a16="http://schemas.microsoft.com/office/drawing/2014/main" id="{CCE6C961-68C3-DDAA-E3BB-F733B9CA5D1C}"/>
                  </a:ext>
                </a:extLst>
              </p:cNvPr>
              <p:cNvSpPr>
                <a:spLocks noChangeArrowheads="1"/>
              </p:cNvSpPr>
              <p:nvPr/>
            </p:nvSpPr>
            <p:spPr bwMode="auto">
              <a:xfrm flipH="1">
                <a:off x="10497268" y="1226750"/>
                <a:ext cx="23564"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Oval 61">
                <a:extLst>
                  <a:ext uri="{FF2B5EF4-FFF2-40B4-BE49-F238E27FC236}">
                    <a16:creationId xmlns:a16="http://schemas.microsoft.com/office/drawing/2014/main" id="{7FD32834-D589-098F-2505-3EBC815815F0}"/>
                  </a:ext>
                </a:extLst>
              </p:cNvPr>
              <p:cNvSpPr>
                <a:spLocks noChangeArrowheads="1"/>
              </p:cNvSpPr>
              <p:nvPr/>
            </p:nvSpPr>
            <p:spPr bwMode="auto">
              <a:xfrm flipH="1">
                <a:off x="9880675" y="1552712"/>
                <a:ext cx="270987" cy="274907"/>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Rectangle 62">
                <a:extLst>
                  <a:ext uri="{FF2B5EF4-FFF2-40B4-BE49-F238E27FC236}">
                    <a16:creationId xmlns:a16="http://schemas.microsoft.com/office/drawing/2014/main" id="{F4C18D04-F25B-3416-D38B-5753520214F9}"/>
                  </a:ext>
                </a:extLst>
              </p:cNvPr>
              <p:cNvSpPr>
                <a:spLocks noChangeArrowheads="1"/>
              </p:cNvSpPr>
              <p:nvPr/>
            </p:nvSpPr>
            <p:spPr bwMode="auto">
              <a:xfrm flipH="1">
                <a:off x="10005041" y="1775256"/>
                <a:ext cx="22255" cy="244798"/>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Oval 63">
                <a:extLst>
                  <a:ext uri="{FF2B5EF4-FFF2-40B4-BE49-F238E27FC236}">
                    <a16:creationId xmlns:a16="http://schemas.microsoft.com/office/drawing/2014/main" id="{17A51DE2-16E0-BC4A-94D3-FB50AFA93911}"/>
                  </a:ext>
                </a:extLst>
              </p:cNvPr>
              <p:cNvSpPr>
                <a:spLocks noChangeArrowheads="1"/>
              </p:cNvSpPr>
              <p:nvPr/>
            </p:nvSpPr>
            <p:spPr bwMode="auto">
              <a:xfrm flipH="1">
                <a:off x="8995714" y="1353731"/>
                <a:ext cx="225168" cy="225162"/>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Rectangle 64">
                <a:extLst>
                  <a:ext uri="{FF2B5EF4-FFF2-40B4-BE49-F238E27FC236}">
                    <a16:creationId xmlns:a16="http://schemas.microsoft.com/office/drawing/2014/main" id="{EAA92A32-6AFF-A09E-0AF3-742B889788C5}"/>
                  </a:ext>
                </a:extLst>
              </p:cNvPr>
              <p:cNvSpPr>
                <a:spLocks noChangeArrowheads="1"/>
              </p:cNvSpPr>
              <p:nvPr/>
            </p:nvSpPr>
            <p:spPr bwMode="auto">
              <a:xfrm flipH="1">
                <a:off x="9097825" y="1530457"/>
                <a:ext cx="22255" cy="172799"/>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65">
                <a:extLst>
                  <a:ext uri="{FF2B5EF4-FFF2-40B4-BE49-F238E27FC236}">
                    <a16:creationId xmlns:a16="http://schemas.microsoft.com/office/drawing/2014/main" id="{BF6270A2-33C5-CC7B-8248-E705B88E17FA}"/>
                  </a:ext>
                </a:extLst>
              </p:cNvPr>
              <p:cNvSpPr>
                <a:spLocks/>
              </p:cNvSpPr>
              <p:nvPr/>
            </p:nvSpPr>
            <p:spPr bwMode="auto">
              <a:xfrm flipH="1">
                <a:off x="9414631" y="857589"/>
                <a:ext cx="267059" cy="345598"/>
              </a:xfrm>
              <a:custGeom>
                <a:avLst/>
                <a:gdLst>
                  <a:gd name="T0" fmla="*/ 51 w 82"/>
                  <a:gd name="T1" fmla="*/ 14 h 106"/>
                  <a:gd name="T2" fmla="*/ 31 w 82"/>
                  <a:gd name="T3" fmla="*/ 14 h 106"/>
                  <a:gd name="T4" fmla="*/ 5 w 82"/>
                  <a:gd name="T5" fmla="*/ 80 h 106"/>
                  <a:gd name="T6" fmla="*/ 18 w 82"/>
                  <a:gd name="T7" fmla="*/ 106 h 106"/>
                  <a:gd name="T8" fmla="*/ 63 w 82"/>
                  <a:gd name="T9" fmla="*/ 106 h 106"/>
                  <a:gd name="T10" fmla="*/ 76 w 82"/>
                  <a:gd name="T11" fmla="*/ 80 h 106"/>
                  <a:gd name="T12" fmla="*/ 51 w 82"/>
                  <a:gd name="T13" fmla="*/ 14 h 106"/>
                </a:gdLst>
                <a:ahLst/>
                <a:cxnLst>
                  <a:cxn ang="0">
                    <a:pos x="T0" y="T1"/>
                  </a:cxn>
                  <a:cxn ang="0">
                    <a:pos x="T2" y="T3"/>
                  </a:cxn>
                  <a:cxn ang="0">
                    <a:pos x="T4" y="T5"/>
                  </a:cxn>
                  <a:cxn ang="0">
                    <a:pos x="T6" y="T7"/>
                  </a:cxn>
                  <a:cxn ang="0">
                    <a:pos x="T8" y="T9"/>
                  </a:cxn>
                  <a:cxn ang="0">
                    <a:pos x="T10" y="T11"/>
                  </a:cxn>
                  <a:cxn ang="0">
                    <a:pos x="T12" y="T13"/>
                  </a:cxn>
                </a:cxnLst>
                <a:rect l="0" t="0" r="r" b="b"/>
                <a:pathLst>
                  <a:path w="82" h="106">
                    <a:moveTo>
                      <a:pt x="51" y="14"/>
                    </a:moveTo>
                    <a:cubicBezTo>
                      <a:pt x="45" y="0"/>
                      <a:pt x="36" y="0"/>
                      <a:pt x="31" y="14"/>
                    </a:cubicBezTo>
                    <a:cubicBezTo>
                      <a:pt x="5" y="80"/>
                      <a:pt x="5" y="80"/>
                      <a:pt x="5" y="80"/>
                    </a:cubicBezTo>
                    <a:cubicBezTo>
                      <a:pt x="0" y="95"/>
                      <a:pt x="6" y="106"/>
                      <a:pt x="18" y="106"/>
                    </a:cubicBezTo>
                    <a:cubicBezTo>
                      <a:pt x="31" y="106"/>
                      <a:pt x="51" y="106"/>
                      <a:pt x="63" y="106"/>
                    </a:cubicBezTo>
                    <a:cubicBezTo>
                      <a:pt x="76" y="106"/>
                      <a:pt x="82" y="95"/>
                      <a:pt x="76" y="80"/>
                    </a:cubicBezTo>
                    <a:lnTo>
                      <a:pt x="51" y="14"/>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Rectangle 66">
                <a:extLst>
                  <a:ext uri="{FF2B5EF4-FFF2-40B4-BE49-F238E27FC236}">
                    <a16:creationId xmlns:a16="http://schemas.microsoft.com/office/drawing/2014/main" id="{920B4FF4-28AF-4F68-C85E-AE9AFDB357F0}"/>
                  </a:ext>
                </a:extLst>
              </p:cNvPr>
              <p:cNvSpPr>
                <a:spLocks noChangeArrowheads="1"/>
              </p:cNvSpPr>
              <p:nvPr/>
            </p:nvSpPr>
            <p:spPr bwMode="auto">
              <a:xfrm flipH="1">
                <a:off x="9537687" y="1154751"/>
                <a:ext cx="23564" cy="170181"/>
              </a:xfrm>
              <a:prstGeom prst="rect">
                <a:avLst/>
              </a:prstGeom>
              <a:solidFill>
                <a:srgbClr val="BF5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05" name="Group 104">
                <a:extLst>
                  <a:ext uri="{FF2B5EF4-FFF2-40B4-BE49-F238E27FC236}">
                    <a16:creationId xmlns:a16="http://schemas.microsoft.com/office/drawing/2014/main" id="{FC863464-3E5E-6F96-0560-F8ED47561675}"/>
                  </a:ext>
                </a:extLst>
              </p:cNvPr>
              <p:cNvGrpSpPr/>
              <p:nvPr/>
            </p:nvGrpSpPr>
            <p:grpSpPr>
              <a:xfrm>
                <a:off x="8550242" y="336573"/>
                <a:ext cx="1258549" cy="715951"/>
                <a:chOff x="3096163" y="1926955"/>
                <a:chExt cx="748373" cy="425727"/>
              </a:xfrm>
            </p:grpSpPr>
            <p:sp>
              <p:nvSpPr>
                <p:cNvPr id="106" name="Freeform 22">
                  <a:extLst>
                    <a:ext uri="{FF2B5EF4-FFF2-40B4-BE49-F238E27FC236}">
                      <a16:creationId xmlns:a16="http://schemas.microsoft.com/office/drawing/2014/main" id="{9B78339E-DF9F-8234-32C6-AA9C7F0232CB}"/>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07" name="Freeform 23">
                  <a:extLst>
                    <a:ext uri="{FF2B5EF4-FFF2-40B4-BE49-F238E27FC236}">
                      <a16:creationId xmlns:a16="http://schemas.microsoft.com/office/drawing/2014/main" id="{8D7E21D9-ACC2-7768-15E8-EA622C41487D}"/>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nvGrpSpPr>
              <p:cNvPr id="109" name="Group 108">
                <a:extLst>
                  <a:ext uri="{FF2B5EF4-FFF2-40B4-BE49-F238E27FC236}">
                    <a16:creationId xmlns:a16="http://schemas.microsoft.com/office/drawing/2014/main" id="{AE016645-124D-342E-092E-38B50FC68AC7}"/>
                  </a:ext>
                </a:extLst>
              </p:cNvPr>
              <p:cNvGrpSpPr/>
              <p:nvPr/>
            </p:nvGrpSpPr>
            <p:grpSpPr>
              <a:xfrm>
                <a:off x="10761872" y="776542"/>
                <a:ext cx="1258549" cy="715951"/>
                <a:chOff x="3096163" y="1926955"/>
                <a:chExt cx="748373" cy="425727"/>
              </a:xfrm>
            </p:grpSpPr>
            <p:sp>
              <p:nvSpPr>
                <p:cNvPr id="110" name="Freeform 22">
                  <a:extLst>
                    <a:ext uri="{FF2B5EF4-FFF2-40B4-BE49-F238E27FC236}">
                      <a16:creationId xmlns:a16="http://schemas.microsoft.com/office/drawing/2014/main" id="{3329D5A2-67B9-8601-05EE-C22D5CD69000}"/>
                    </a:ext>
                  </a:extLst>
                </p:cNvPr>
                <p:cNvSpPr>
                  <a:spLocks noChangeArrowheads="1"/>
                </p:cNvSpPr>
                <p:nvPr/>
              </p:nvSpPr>
              <p:spPr bwMode="auto">
                <a:xfrm>
                  <a:off x="3096163" y="1926955"/>
                  <a:ext cx="704227" cy="410293"/>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sp>
              <p:nvSpPr>
                <p:cNvPr id="111" name="Freeform 23">
                  <a:extLst>
                    <a:ext uri="{FF2B5EF4-FFF2-40B4-BE49-F238E27FC236}">
                      <a16:creationId xmlns:a16="http://schemas.microsoft.com/office/drawing/2014/main" id="{9A2CFE68-2150-FE9A-A3D6-615C21F6CD99}"/>
                    </a:ext>
                  </a:extLst>
                </p:cNvPr>
                <p:cNvSpPr>
                  <a:spLocks noChangeArrowheads="1"/>
                </p:cNvSpPr>
                <p:nvPr/>
              </p:nvSpPr>
              <p:spPr bwMode="auto">
                <a:xfrm>
                  <a:off x="3448275" y="2121814"/>
                  <a:ext cx="396261" cy="230868"/>
                </a:xfrm>
                <a:custGeom>
                  <a:avLst/>
                  <a:gdLst>
                    <a:gd name="T0" fmla="*/ 519715 w 3313642"/>
                    <a:gd name="T1" fmla="*/ 704158 h 1931458"/>
                    <a:gd name="T2" fmla="*/ 514263 w 3313642"/>
                    <a:gd name="T3" fmla="*/ 622385 h 1931458"/>
                    <a:gd name="T4" fmla="*/ 530618 w 3313642"/>
                    <a:gd name="T5" fmla="*/ 524257 h 1931458"/>
                    <a:gd name="T6" fmla="*/ 579682 w 3313642"/>
                    <a:gd name="T7" fmla="*/ 431581 h 1931458"/>
                    <a:gd name="T8" fmla="*/ 656004 w 3313642"/>
                    <a:gd name="T9" fmla="*/ 349808 h 1931458"/>
                    <a:gd name="T10" fmla="*/ 737777 w 3313642"/>
                    <a:gd name="T11" fmla="*/ 295292 h 1931458"/>
                    <a:gd name="T12" fmla="*/ 841356 w 3313642"/>
                    <a:gd name="T13" fmla="*/ 262583 h 1931458"/>
                    <a:gd name="T14" fmla="*/ 966742 w 3313642"/>
                    <a:gd name="T15" fmla="*/ 262583 h 1931458"/>
                    <a:gd name="T16" fmla="*/ 1032160 w 3313642"/>
                    <a:gd name="T17" fmla="*/ 278937 h 1931458"/>
                    <a:gd name="T18" fmla="*/ 1059418 w 3313642"/>
                    <a:gd name="T19" fmla="*/ 229873 h 1931458"/>
                    <a:gd name="T20" fmla="*/ 1130288 w 3313642"/>
                    <a:gd name="T21" fmla="*/ 142649 h 1931458"/>
                    <a:gd name="T22" fmla="*/ 1212062 w 3313642"/>
                    <a:gd name="T23" fmla="*/ 71778 h 1931458"/>
                    <a:gd name="T24" fmla="*/ 1331996 w 3313642"/>
                    <a:gd name="T25" fmla="*/ 22715 h 1931458"/>
                    <a:gd name="T26" fmla="*/ 1473736 w 3313642"/>
                    <a:gd name="T27" fmla="*/ 908 h 1931458"/>
                    <a:gd name="T28" fmla="*/ 1642734 w 3313642"/>
                    <a:gd name="T29" fmla="*/ 28166 h 1931458"/>
                    <a:gd name="T30" fmla="*/ 1800829 w 3313642"/>
                    <a:gd name="T31" fmla="*/ 126294 h 1931458"/>
                    <a:gd name="T32" fmla="*/ 1909860 w 3313642"/>
                    <a:gd name="T33" fmla="*/ 273486 h 1931458"/>
                    <a:gd name="T34" fmla="*/ 1937118 w 3313642"/>
                    <a:gd name="T35" fmla="*/ 387968 h 1931458"/>
                    <a:gd name="T36" fmla="*/ 1986182 w 3313642"/>
                    <a:gd name="T37" fmla="*/ 366162 h 1931458"/>
                    <a:gd name="T38" fmla="*/ 2117019 w 3313642"/>
                    <a:gd name="T39" fmla="*/ 338905 h 1931458"/>
                    <a:gd name="T40" fmla="*/ 2275114 w 3313642"/>
                    <a:gd name="T41" fmla="*/ 371614 h 1931458"/>
                    <a:gd name="T42" fmla="*/ 2416854 w 3313642"/>
                    <a:gd name="T43" fmla="*/ 464290 h 1931458"/>
                    <a:gd name="T44" fmla="*/ 2509531 w 3313642"/>
                    <a:gd name="T45" fmla="*/ 606031 h 1931458"/>
                    <a:gd name="T46" fmla="*/ 2531337 w 3313642"/>
                    <a:gd name="T47" fmla="*/ 742319 h 1931458"/>
                    <a:gd name="T48" fmla="*/ 2591304 w 3313642"/>
                    <a:gd name="T49" fmla="*/ 769577 h 1931458"/>
                    <a:gd name="T50" fmla="*/ 2727593 w 3313642"/>
                    <a:gd name="T51" fmla="*/ 878608 h 1931458"/>
                    <a:gd name="T52" fmla="*/ 2825721 w 3313642"/>
                    <a:gd name="T53" fmla="*/ 1047606 h 1931458"/>
                    <a:gd name="T54" fmla="*/ 2836624 w 3313642"/>
                    <a:gd name="T55" fmla="*/ 1238411 h 1931458"/>
                    <a:gd name="T56" fmla="*/ 2776657 w 3313642"/>
                    <a:gd name="T57" fmla="*/ 1407409 h 1931458"/>
                    <a:gd name="T58" fmla="*/ 2662174 w 3313642"/>
                    <a:gd name="T59" fmla="*/ 1538246 h 1931458"/>
                    <a:gd name="T60" fmla="*/ 2520434 w 3313642"/>
                    <a:gd name="T61" fmla="*/ 1620019 h 1931458"/>
                    <a:gd name="T62" fmla="*/ 2275114 w 3313642"/>
                    <a:gd name="T63" fmla="*/ 1630922 h 1931458"/>
                    <a:gd name="T64" fmla="*/ 421587 w 3313642"/>
                    <a:gd name="T65" fmla="*/ 1636374 h 1931458"/>
                    <a:gd name="T66" fmla="*/ 1817 w 3313642"/>
                    <a:gd name="T67" fmla="*/ 1151186 h 1931458"/>
                    <a:gd name="T68" fmla="*/ 72688 w 3313642"/>
                    <a:gd name="T69" fmla="*/ 944027 h 1931458"/>
                    <a:gd name="T70" fmla="*/ 181719 w 3313642"/>
                    <a:gd name="T71" fmla="*/ 807738 h 1931458"/>
                    <a:gd name="T72" fmla="*/ 339814 w 3313642"/>
                    <a:gd name="T73" fmla="*/ 720513 h 1931458"/>
                    <a:gd name="T74" fmla="*/ 519715 w 3313642"/>
                    <a:gd name="T75" fmla="*/ 704158 h 19314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13642"/>
                    <a:gd name="T115" fmla="*/ 0 h 1931458"/>
                    <a:gd name="T116" fmla="*/ 3313642 w 3313642"/>
                    <a:gd name="T117" fmla="*/ 1931458 h 19314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13642" h="1931458">
                      <a:moveTo>
                        <a:pt x="605367" y="820208"/>
                      </a:moveTo>
                      <a:cubicBezTo>
                        <a:pt x="594784" y="763058"/>
                        <a:pt x="596900" y="759883"/>
                        <a:pt x="599017" y="724958"/>
                      </a:cubicBezTo>
                      <a:cubicBezTo>
                        <a:pt x="601134" y="690033"/>
                        <a:pt x="605367" y="647700"/>
                        <a:pt x="618067" y="610658"/>
                      </a:cubicBezTo>
                      <a:cubicBezTo>
                        <a:pt x="630767" y="573616"/>
                        <a:pt x="650875" y="536575"/>
                        <a:pt x="675217" y="502708"/>
                      </a:cubicBezTo>
                      <a:cubicBezTo>
                        <a:pt x="699559" y="468841"/>
                        <a:pt x="733425" y="433916"/>
                        <a:pt x="764117" y="407458"/>
                      </a:cubicBezTo>
                      <a:cubicBezTo>
                        <a:pt x="794809" y="381000"/>
                        <a:pt x="823384" y="360891"/>
                        <a:pt x="859367" y="343958"/>
                      </a:cubicBezTo>
                      <a:cubicBezTo>
                        <a:pt x="895350" y="327025"/>
                        <a:pt x="935567" y="312208"/>
                        <a:pt x="980017" y="305858"/>
                      </a:cubicBezTo>
                      <a:cubicBezTo>
                        <a:pt x="1024467" y="299508"/>
                        <a:pt x="1089025" y="302683"/>
                        <a:pt x="1126067" y="305858"/>
                      </a:cubicBezTo>
                      <a:cubicBezTo>
                        <a:pt x="1163109" y="309033"/>
                        <a:pt x="1160991" y="316442"/>
                        <a:pt x="1202267" y="324908"/>
                      </a:cubicBezTo>
                      <a:cubicBezTo>
                        <a:pt x="1222375" y="293159"/>
                        <a:pt x="1214967" y="294216"/>
                        <a:pt x="1234017" y="267758"/>
                      </a:cubicBezTo>
                      <a:cubicBezTo>
                        <a:pt x="1253067" y="241300"/>
                        <a:pt x="1286934" y="196850"/>
                        <a:pt x="1316567" y="166158"/>
                      </a:cubicBezTo>
                      <a:cubicBezTo>
                        <a:pt x="1346200" y="135466"/>
                        <a:pt x="1372659" y="106891"/>
                        <a:pt x="1411817" y="83608"/>
                      </a:cubicBezTo>
                      <a:cubicBezTo>
                        <a:pt x="1450975" y="60325"/>
                        <a:pt x="1500717" y="40216"/>
                        <a:pt x="1551517" y="26458"/>
                      </a:cubicBezTo>
                      <a:cubicBezTo>
                        <a:pt x="1602317" y="12700"/>
                        <a:pt x="1656292" y="0"/>
                        <a:pt x="1716617" y="1058"/>
                      </a:cubicBezTo>
                      <a:cubicBezTo>
                        <a:pt x="1776942" y="2116"/>
                        <a:pt x="1849967" y="8466"/>
                        <a:pt x="1913467" y="32808"/>
                      </a:cubicBezTo>
                      <a:cubicBezTo>
                        <a:pt x="1976967" y="57150"/>
                        <a:pt x="2045759" y="99483"/>
                        <a:pt x="2097617" y="147108"/>
                      </a:cubicBezTo>
                      <a:cubicBezTo>
                        <a:pt x="2149475" y="194733"/>
                        <a:pt x="2198159" y="267758"/>
                        <a:pt x="2224617" y="318558"/>
                      </a:cubicBezTo>
                      <a:cubicBezTo>
                        <a:pt x="2251075" y="369358"/>
                        <a:pt x="2241550" y="433916"/>
                        <a:pt x="2256367" y="451908"/>
                      </a:cubicBezTo>
                      <a:cubicBezTo>
                        <a:pt x="2300817" y="433916"/>
                        <a:pt x="2278592" y="436033"/>
                        <a:pt x="2313517" y="426508"/>
                      </a:cubicBezTo>
                      <a:cubicBezTo>
                        <a:pt x="2348442" y="416983"/>
                        <a:pt x="2409825" y="393700"/>
                        <a:pt x="2465917" y="394758"/>
                      </a:cubicBezTo>
                      <a:cubicBezTo>
                        <a:pt x="2522009" y="395816"/>
                        <a:pt x="2591859" y="408516"/>
                        <a:pt x="2650067" y="432858"/>
                      </a:cubicBezTo>
                      <a:cubicBezTo>
                        <a:pt x="2708275" y="457200"/>
                        <a:pt x="2769659" y="495300"/>
                        <a:pt x="2815167" y="540808"/>
                      </a:cubicBezTo>
                      <a:cubicBezTo>
                        <a:pt x="2860675" y="586316"/>
                        <a:pt x="2900892" y="651933"/>
                        <a:pt x="2923117" y="705908"/>
                      </a:cubicBezTo>
                      <a:cubicBezTo>
                        <a:pt x="2945342" y="759883"/>
                        <a:pt x="2932642" y="832908"/>
                        <a:pt x="2948517" y="864658"/>
                      </a:cubicBezTo>
                      <a:cubicBezTo>
                        <a:pt x="2985559" y="879475"/>
                        <a:pt x="2980267" y="869950"/>
                        <a:pt x="3018367" y="896408"/>
                      </a:cubicBezTo>
                      <a:cubicBezTo>
                        <a:pt x="3056467" y="922866"/>
                        <a:pt x="3131609" y="969433"/>
                        <a:pt x="3177117" y="1023408"/>
                      </a:cubicBezTo>
                      <a:cubicBezTo>
                        <a:pt x="3222625" y="1077383"/>
                        <a:pt x="3270250" y="1150408"/>
                        <a:pt x="3291417" y="1220258"/>
                      </a:cubicBezTo>
                      <a:cubicBezTo>
                        <a:pt x="3312584" y="1290108"/>
                        <a:pt x="3313642" y="1372658"/>
                        <a:pt x="3304117" y="1442508"/>
                      </a:cubicBezTo>
                      <a:cubicBezTo>
                        <a:pt x="3294592" y="1512358"/>
                        <a:pt x="3268134" y="1581150"/>
                        <a:pt x="3234267" y="1639358"/>
                      </a:cubicBezTo>
                      <a:cubicBezTo>
                        <a:pt x="3200400" y="1697566"/>
                        <a:pt x="3150659" y="1750483"/>
                        <a:pt x="3100917" y="1791758"/>
                      </a:cubicBezTo>
                      <a:cubicBezTo>
                        <a:pt x="3051175" y="1833033"/>
                        <a:pt x="3010959" y="1869016"/>
                        <a:pt x="2935817" y="1887008"/>
                      </a:cubicBezTo>
                      <a:cubicBezTo>
                        <a:pt x="2860675" y="1905000"/>
                        <a:pt x="2650067" y="1899708"/>
                        <a:pt x="2650067" y="1899708"/>
                      </a:cubicBezTo>
                      <a:cubicBezTo>
                        <a:pt x="2242609" y="1902883"/>
                        <a:pt x="1000126" y="1931458"/>
                        <a:pt x="491067" y="1906058"/>
                      </a:cubicBezTo>
                      <a:cubicBezTo>
                        <a:pt x="49742" y="1812925"/>
                        <a:pt x="0" y="1494366"/>
                        <a:pt x="2117" y="1340908"/>
                      </a:cubicBezTo>
                      <a:cubicBezTo>
                        <a:pt x="16934" y="1187450"/>
                        <a:pt x="49742" y="1166283"/>
                        <a:pt x="84667" y="1099608"/>
                      </a:cubicBezTo>
                      <a:cubicBezTo>
                        <a:pt x="119592" y="1032933"/>
                        <a:pt x="159809" y="984250"/>
                        <a:pt x="211667" y="940858"/>
                      </a:cubicBezTo>
                      <a:cubicBezTo>
                        <a:pt x="263525" y="897466"/>
                        <a:pt x="331259" y="858308"/>
                        <a:pt x="395817" y="839258"/>
                      </a:cubicBezTo>
                      <a:cubicBezTo>
                        <a:pt x="460375" y="820208"/>
                        <a:pt x="571500" y="839258"/>
                        <a:pt x="605367" y="820208"/>
                      </a:cubicBezTo>
                      <a:close/>
                    </a:path>
                  </a:pathLst>
                </a:custGeom>
                <a:gradFill rotWithShape="1">
                  <a:gsLst>
                    <a:gs pos="0">
                      <a:srgbClr val="FFFFFF"/>
                    </a:gs>
                    <a:gs pos="23000">
                      <a:srgbClr val="FFFFFF">
                        <a:alpha val="77000"/>
                      </a:srgbClr>
                    </a:gs>
                    <a:gs pos="100000">
                      <a:srgbClr val="D9D9D9">
                        <a:alpha val="0"/>
                      </a:srgbClr>
                    </a:gs>
                  </a:gsLst>
                  <a:lin ang="5400000"/>
                </a:gradFill>
                <a:ln w="9525">
                  <a:noFill/>
                  <a:miter lim="800000"/>
                  <a:headEnd/>
                  <a:tailEnd/>
                </a:ln>
                <a:effectLst>
                  <a:outerShdw dist="23000" dir="5400000" rotWithShape="0">
                    <a:srgbClr val="808080">
                      <a:alpha val="34999"/>
                    </a:srgbClr>
                  </a:outerShdw>
                </a:effectLst>
              </p:spPr>
              <p:txBody>
                <a:bodyPr anchor="ctr"/>
                <a:lstStyle/>
                <a:p>
                  <a:pPr algn="ctr"/>
                  <a:endParaRPr lang="en-US">
                    <a:solidFill>
                      <a:schemeClr val="bg1"/>
                    </a:solidFill>
                    <a:latin typeface="Calibri" pitchFamily="-105" charset="0"/>
                  </a:endParaRPr>
                </a:p>
              </p:txBody>
            </p:sp>
          </p:grpSp>
        </p:grpSp>
      </p:grpSp>
      <p:grpSp>
        <p:nvGrpSpPr>
          <p:cNvPr id="128" name="Group 127">
            <a:extLst>
              <a:ext uri="{FF2B5EF4-FFF2-40B4-BE49-F238E27FC236}">
                <a16:creationId xmlns:a16="http://schemas.microsoft.com/office/drawing/2014/main" id="{CDA3DBB6-8D3C-394E-0055-C646FBA5BD18}"/>
              </a:ext>
            </a:extLst>
          </p:cNvPr>
          <p:cNvGrpSpPr/>
          <p:nvPr/>
        </p:nvGrpSpPr>
        <p:grpSpPr>
          <a:xfrm>
            <a:off x="702754" y="1384734"/>
            <a:ext cx="1552765" cy="1552763"/>
            <a:chOff x="702754" y="2499836"/>
            <a:chExt cx="1552765" cy="1552763"/>
          </a:xfrm>
        </p:grpSpPr>
        <p:sp>
          <p:nvSpPr>
            <p:cNvPr id="113" name="Oval 112">
              <a:extLst>
                <a:ext uri="{FF2B5EF4-FFF2-40B4-BE49-F238E27FC236}">
                  <a16:creationId xmlns:a16="http://schemas.microsoft.com/office/drawing/2014/main" id="{80446DDE-15E1-8BB8-97EB-2C05E15CC6D7}"/>
                </a:ext>
              </a:extLst>
            </p:cNvPr>
            <p:cNvSpPr/>
            <p:nvPr/>
          </p:nvSpPr>
          <p:spPr>
            <a:xfrm>
              <a:off x="702754" y="2499836"/>
              <a:ext cx="1552765" cy="1552763"/>
            </a:xfrm>
            <a:prstGeom prst="ellipse">
              <a:avLst/>
            </a:prstGeom>
            <a:solidFill>
              <a:schemeClr val="bg1"/>
            </a:soli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0">
                <a:solidFill>
                  <a:schemeClr val="bg1"/>
                </a:solidFill>
                <a:latin typeface="Raleway" panose="020B0503030101060003" pitchFamily="34" charset="0"/>
              </a:endParaRPr>
            </a:p>
          </p:txBody>
        </p:sp>
        <p:grpSp>
          <p:nvGrpSpPr>
            <p:cNvPr id="114" name="Group 113">
              <a:extLst>
                <a:ext uri="{FF2B5EF4-FFF2-40B4-BE49-F238E27FC236}">
                  <a16:creationId xmlns:a16="http://schemas.microsoft.com/office/drawing/2014/main" id="{466D0615-DBCD-1D38-B606-29EE4DC3E922}"/>
                </a:ext>
              </a:extLst>
            </p:cNvPr>
            <p:cNvGrpSpPr/>
            <p:nvPr/>
          </p:nvGrpSpPr>
          <p:grpSpPr>
            <a:xfrm>
              <a:off x="1031461" y="2853149"/>
              <a:ext cx="895350" cy="846137"/>
              <a:chOff x="2622550" y="5287963"/>
              <a:chExt cx="895350" cy="846137"/>
            </a:xfrm>
          </p:grpSpPr>
          <p:sp>
            <p:nvSpPr>
              <p:cNvPr id="115" name="Freeform 778">
                <a:extLst>
                  <a:ext uri="{FF2B5EF4-FFF2-40B4-BE49-F238E27FC236}">
                    <a16:creationId xmlns:a16="http://schemas.microsoft.com/office/drawing/2014/main" id="{57314C70-20F4-737B-5FB3-11A94C0936AF}"/>
                  </a:ext>
                </a:extLst>
              </p:cNvPr>
              <p:cNvSpPr>
                <a:spLocks/>
              </p:cNvSpPr>
              <p:nvPr/>
            </p:nvSpPr>
            <p:spPr bwMode="auto">
              <a:xfrm>
                <a:off x="2771775" y="5356225"/>
                <a:ext cx="746125" cy="473075"/>
              </a:xfrm>
              <a:custGeom>
                <a:avLst/>
                <a:gdLst>
                  <a:gd name="T0" fmla="*/ 0 w 196"/>
                  <a:gd name="T1" fmla="*/ 324285 h 124"/>
                  <a:gd name="T2" fmla="*/ 152270 w 196"/>
                  <a:gd name="T3" fmla="*/ 179311 h 124"/>
                  <a:gd name="T4" fmla="*/ 494879 w 196"/>
                  <a:gd name="T5" fmla="*/ 133529 h 124"/>
                  <a:gd name="T6" fmla="*/ 582434 w 196"/>
                  <a:gd name="T7" fmla="*/ 228907 h 124"/>
                  <a:gd name="T8" fmla="*/ 586241 w 196"/>
                  <a:gd name="T9" fmla="*/ 473075 h 124"/>
                  <a:gd name="T10" fmla="*/ 133237 w 196"/>
                  <a:gd name="T11" fmla="*/ 473075 h 124"/>
                  <a:gd name="T12" fmla="*/ 0 w 196"/>
                  <a:gd name="T13" fmla="*/ 324285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 h="124">
                    <a:moveTo>
                      <a:pt x="0" y="85"/>
                    </a:moveTo>
                    <a:cubicBezTo>
                      <a:pt x="0" y="64"/>
                      <a:pt x="18" y="46"/>
                      <a:pt x="40" y="47"/>
                    </a:cubicBezTo>
                    <a:cubicBezTo>
                      <a:pt x="52" y="8"/>
                      <a:pt x="107" y="0"/>
                      <a:pt x="130" y="35"/>
                    </a:cubicBezTo>
                    <a:cubicBezTo>
                      <a:pt x="143" y="35"/>
                      <a:pt x="155" y="47"/>
                      <a:pt x="153" y="60"/>
                    </a:cubicBezTo>
                    <a:cubicBezTo>
                      <a:pt x="195" y="60"/>
                      <a:pt x="196" y="124"/>
                      <a:pt x="154" y="124"/>
                    </a:cubicBezTo>
                    <a:cubicBezTo>
                      <a:pt x="35" y="124"/>
                      <a:pt x="35" y="124"/>
                      <a:pt x="35" y="124"/>
                    </a:cubicBezTo>
                    <a:cubicBezTo>
                      <a:pt x="15" y="122"/>
                      <a:pt x="0" y="106"/>
                      <a:pt x="0" y="85"/>
                    </a:cubicBezTo>
                    <a:close/>
                  </a:path>
                </a:pathLst>
              </a:custGeom>
              <a:solidFill>
                <a:schemeClr val="accent3"/>
              </a:solidFill>
              <a:ln>
                <a:noFill/>
              </a:ln>
            </p:spPr>
            <p:txBody>
              <a:bodyPr/>
              <a:lstStyle/>
              <a:p>
                <a:endParaRPr lang="ru-RU">
                  <a:solidFill>
                    <a:schemeClr val="bg1"/>
                  </a:solidFill>
                </a:endParaRPr>
              </a:p>
            </p:txBody>
          </p:sp>
          <p:sp>
            <p:nvSpPr>
              <p:cNvPr id="116" name="Freeform 779">
                <a:extLst>
                  <a:ext uri="{FF2B5EF4-FFF2-40B4-BE49-F238E27FC236}">
                    <a16:creationId xmlns:a16="http://schemas.microsoft.com/office/drawing/2014/main" id="{3AD7A9D4-A4E6-7233-85C2-938F4B632C8F}"/>
                  </a:ext>
                </a:extLst>
              </p:cNvPr>
              <p:cNvSpPr>
                <a:spLocks/>
              </p:cNvSpPr>
              <p:nvPr/>
            </p:nvSpPr>
            <p:spPr bwMode="auto">
              <a:xfrm>
                <a:off x="2752725" y="5416550"/>
                <a:ext cx="185738" cy="171450"/>
              </a:xfrm>
              <a:custGeom>
                <a:avLst/>
                <a:gdLst>
                  <a:gd name="T0" fmla="*/ 151623 w 49"/>
                  <a:gd name="T1" fmla="*/ 95250 h 45"/>
                  <a:gd name="T2" fmla="*/ 185738 w 49"/>
                  <a:gd name="T3" fmla="*/ 38100 h 45"/>
                  <a:gd name="T4" fmla="*/ 106136 w 49"/>
                  <a:gd name="T5" fmla="*/ 0 h 45"/>
                  <a:gd name="T6" fmla="*/ 0 w 49"/>
                  <a:gd name="T7" fmla="*/ 106680 h 45"/>
                  <a:gd name="T8" fmla="*/ 22743 w 49"/>
                  <a:gd name="T9" fmla="*/ 171450 h 45"/>
                  <a:gd name="T10" fmla="*/ 151623 w 49"/>
                  <a:gd name="T11" fmla="*/ 9525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5">
                    <a:moveTo>
                      <a:pt x="40" y="25"/>
                    </a:moveTo>
                    <a:cubicBezTo>
                      <a:pt x="43" y="19"/>
                      <a:pt x="46" y="14"/>
                      <a:pt x="49" y="10"/>
                    </a:cubicBezTo>
                    <a:cubicBezTo>
                      <a:pt x="44" y="4"/>
                      <a:pt x="37" y="0"/>
                      <a:pt x="28" y="0"/>
                    </a:cubicBezTo>
                    <a:cubicBezTo>
                      <a:pt x="13" y="0"/>
                      <a:pt x="0" y="13"/>
                      <a:pt x="0" y="28"/>
                    </a:cubicBezTo>
                    <a:cubicBezTo>
                      <a:pt x="0" y="34"/>
                      <a:pt x="2" y="40"/>
                      <a:pt x="6" y="45"/>
                    </a:cubicBezTo>
                    <a:cubicBezTo>
                      <a:pt x="13" y="34"/>
                      <a:pt x="26" y="26"/>
                      <a:pt x="40" y="25"/>
                    </a:cubicBezTo>
                    <a:close/>
                  </a:path>
                </a:pathLst>
              </a:custGeom>
              <a:solidFill>
                <a:schemeClr val="accent2"/>
              </a:solidFill>
              <a:ln>
                <a:noFill/>
              </a:ln>
            </p:spPr>
            <p:txBody>
              <a:bodyPr/>
              <a:lstStyle/>
              <a:p>
                <a:endParaRPr lang="ru-RU">
                  <a:solidFill>
                    <a:schemeClr val="bg1"/>
                  </a:solidFill>
                </a:endParaRPr>
              </a:p>
            </p:txBody>
          </p:sp>
          <p:sp>
            <p:nvSpPr>
              <p:cNvPr id="117" name="Freeform 780">
                <a:extLst>
                  <a:ext uri="{FF2B5EF4-FFF2-40B4-BE49-F238E27FC236}">
                    <a16:creationId xmlns:a16="http://schemas.microsoft.com/office/drawing/2014/main" id="{6A97208D-3CD3-D27D-D2DE-1980E83D1CF1}"/>
                  </a:ext>
                </a:extLst>
              </p:cNvPr>
              <p:cNvSpPr>
                <a:spLocks/>
              </p:cNvSpPr>
              <p:nvPr/>
            </p:nvSpPr>
            <p:spPr bwMode="auto">
              <a:xfrm>
                <a:off x="2622550" y="5287963"/>
                <a:ext cx="407988" cy="407988"/>
              </a:xfrm>
              <a:custGeom>
                <a:avLst/>
                <a:gdLst>
                  <a:gd name="T0" fmla="*/ 122015 w 107"/>
                  <a:gd name="T1" fmla="*/ 392736 h 107"/>
                  <a:gd name="T2" fmla="*/ 133454 w 107"/>
                  <a:gd name="T3" fmla="*/ 331729 h 107"/>
                  <a:gd name="T4" fmla="*/ 95324 w 107"/>
                  <a:gd name="T5" fmla="*/ 236404 h 107"/>
                  <a:gd name="T6" fmla="*/ 236404 w 107"/>
                  <a:gd name="T7" fmla="*/ 95324 h 107"/>
                  <a:gd name="T8" fmla="*/ 339355 w 107"/>
                  <a:gd name="T9" fmla="*/ 144893 h 107"/>
                  <a:gd name="T10" fmla="*/ 396549 w 107"/>
                  <a:gd name="T11" fmla="*/ 110576 h 107"/>
                  <a:gd name="T12" fmla="*/ 404175 w 107"/>
                  <a:gd name="T13" fmla="*/ 76259 h 107"/>
                  <a:gd name="T14" fmla="*/ 396549 w 107"/>
                  <a:gd name="T15" fmla="*/ 68633 h 107"/>
                  <a:gd name="T16" fmla="*/ 297412 w 107"/>
                  <a:gd name="T17" fmla="*/ 91511 h 107"/>
                  <a:gd name="T18" fmla="*/ 244030 w 107"/>
                  <a:gd name="T19" fmla="*/ 3813 h 107"/>
                  <a:gd name="T20" fmla="*/ 228778 w 107"/>
                  <a:gd name="T21" fmla="*/ 3813 h 107"/>
                  <a:gd name="T22" fmla="*/ 175397 w 107"/>
                  <a:gd name="T23" fmla="*/ 91511 h 107"/>
                  <a:gd name="T24" fmla="*/ 76259 w 107"/>
                  <a:gd name="T25" fmla="*/ 68633 h 107"/>
                  <a:gd name="T26" fmla="*/ 68633 w 107"/>
                  <a:gd name="T27" fmla="*/ 76259 h 107"/>
                  <a:gd name="T28" fmla="*/ 91511 w 107"/>
                  <a:gd name="T29" fmla="*/ 175397 h 107"/>
                  <a:gd name="T30" fmla="*/ 3813 w 107"/>
                  <a:gd name="T31" fmla="*/ 232591 h 107"/>
                  <a:gd name="T32" fmla="*/ 3813 w 107"/>
                  <a:gd name="T33" fmla="*/ 244030 h 107"/>
                  <a:gd name="T34" fmla="*/ 91511 w 107"/>
                  <a:gd name="T35" fmla="*/ 297412 h 107"/>
                  <a:gd name="T36" fmla="*/ 68633 w 107"/>
                  <a:gd name="T37" fmla="*/ 396549 h 107"/>
                  <a:gd name="T38" fmla="*/ 76259 w 107"/>
                  <a:gd name="T39" fmla="*/ 407988 h 107"/>
                  <a:gd name="T40" fmla="*/ 122015 w 107"/>
                  <a:gd name="T41" fmla="*/ 396549 h 107"/>
                  <a:gd name="T42" fmla="*/ 122015 w 107"/>
                  <a:gd name="T43" fmla="*/ 392736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7" h="107">
                    <a:moveTo>
                      <a:pt x="32" y="103"/>
                    </a:moveTo>
                    <a:cubicBezTo>
                      <a:pt x="32" y="98"/>
                      <a:pt x="33" y="92"/>
                      <a:pt x="35" y="87"/>
                    </a:cubicBezTo>
                    <a:cubicBezTo>
                      <a:pt x="29" y="81"/>
                      <a:pt x="25" y="72"/>
                      <a:pt x="25" y="62"/>
                    </a:cubicBezTo>
                    <a:cubicBezTo>
                      <a:pt x="25" y="42"/>
                      <a:pt x="42" y="25"/>
                      <a:pt x="62" y="25"/>
                    </a:cubicBezTo>
                    <a:cubicBezTo>
                      <a:pt x="73" y="25"/>
                      <a:pt x="83" y="30"/>
                      <a:pt x="89" y="38"/>
                    </a:cubicBezTo>
                    <a:cubicBezTo>
                      <a:pt x="94" y="34"/>
                      <a:pt x="99" y="31"/>
                      <a:pt x="104" y="29"/>
                    </a:cubicBezTo>
                    <a:cubicBezTo>
                      <a:pt x="106" y="20"/>
                      <a:pt x="106" y="20"/>
                      <a:pt x="106" y="20"/>
                    </a:cubicBezTo>
                    <a:cubicBezTo>
                      <a:pt x="107" y="19"/>
                      <a:pt x="105" y="18"/>
                      <a:pt x="104" y="18"/>
                    </a:cubicBezTo>
                    <a:cubicBezTo>
                      <a:pt x="78" y="24"/>
                      <a:pt x="78" y="24"/>
                      <a:pt x="78" y="24"/>
                    </a:cubicBezTo>
                    <a:cubicBezTo>
                      <a:pt x="64" y="1"/>
                      <a:pt x="64" y="1"/>
                      <a:pt x="64" y="1"/>
                    </a:cubicBezTo>
                    <a:cubicBezTo>
                      <a:pt x="63" y="0"/>
                      <a:pt x="61" y="0"/>
                      <a:pt x="60" y="1"/>
                    </a:cubicBezTo>
                    <a:cubicBezTo>
                      <a:pt x="46" y="24"/>
                      <a:pt x="46" y="24"/>
                      <a:pt x="46" y="24"/>
                    </a:cubicBezTo>
                    <a:cubicBezTo>
                      <a:pt x="20" y="18"/>
                      <a:pt x="20" y="18"/>
                      <a:pt x="20" y="18"/>
                    </a:cubicBezTo>
                    <a:cubicBezTo>
                      <a:pt x="19" y="18"/>
                      <a:pt x="17" y="19"/>
                      <a:pt x="18" y="20"/>
                    </a:cubicBezTo>
                    <a:cubicBezTo>
                      <a:pt x="24" y="46"/>
                      <a:pt x="24" y="46"/>
                      <a:pt x="24" y="46"/>
                    </a:cubicBezTo>
                    <a:cubicBezTo>
                      <a:pt x="1" y="61"/>
                      <a:pt x="1" y="61"/>
                      <a:pt x="1" y="61"/>
                    </a:cubicBezTo>
                    <a:cubicBezTo>
                      <a:pt x="0" y="61"/>
                      <a:pt x="0" y="63"/>
                      <a:pt x="1" y="64"/>
                    </a:cubicBezTo>
                    <a:cubicBezTo>
                      <a:pt x="24" y="78"/>
                      <a:pt x="24" y="78"/>
                      <a:pt x="24" y="78"/>
                    </a:cubicBezTo>
                    <a:cubicBezTo>
                      <a:pt x="18" y="104"/>
                      <a:pt x="18" y="104"/>
                      <a:pt x="18" y="104"/>
                    </a:cubicBezTo>
                    <a:cubicBezTo>
                      <a:pt x="17" y="106"/>
                      <a:pt x="19" y="107"/>
                      <a:pt x="20" y="107"/>
                    </a:cubicBezTo>
                    <a:cubicBezTo>
                      <a:pt x="32" y="104"/>
                      <a:pt x="32" y="104"/>
                      <a:pt x="32" y="104"/>
                    </a:cubicBezTo>
                    <a:cubicBezTo>
                      <a:pt x="32" y="104"/>
                      <a:pt x="32" y="104"/>
                      <a:pt x="32" y="103"/>
                    </a:cubicBezTo>
                    <a:close/>
                  </a:path>
                </a:pathLst>
              </a:custGeom>
              <a:solidFill>
                <a:schemeClr val="accent1"/>
              </a:solidFill>
              <a:ln>
                <a:noFill/>
              </a:ln>
            </p:spPr>
            <p:txBody>
              <a:bodyPr/>
              <a:lstStyle/>
              <a:p>
                <a:endParaRPr lang="ru-RU">
                  <a:solidFill>
                    <a:schemeClr val="bg1"/>
                  </a:solidFill>
                </a:endParaRPr>
              </a:p>
            </p:txBody>
          </p:sp>
          <p:sp>
            <p:nvSpPr>
              <p:cNvPr id="118" name="Freeform 781">
                <a:extLst>
                  <a:ext uri="{FF2B5EF4-FFF2-40B4-BE49-F238E27FC236}">
                    <a16:creationId xmlns:a16="http://schemas.microsoft.com/office/drawing/2014/main" id="{A2796223-6225-20AD-09E6-CC13249FBBEF}"/>
                  </a:ext>
                </a:extLst>
              </p:cNvPr>
              <p:cNvSpPr>
                <a:spLocks/>
              </p:cNvSpPr>
              <p:nvPr/>
            </p:nvSpPr>
            <p:spPr bwMode="auto">
              <a:xfrm>
                <a:off x="2843213" y="5848350"/>
                <a:ext cx="76200" cy="120650"/>
              </a:xfrm>
              <a:custGeom>
                <a:avLst/>
                <a:gdLst>
                  <a:gd name="T0" fmla="*/ 76200 w 20"/>
                  <a:gd name="T1" fmla="*/ 82947 h 32"/>
                  <a:gd name="T2" fmla="*/ 38100 w 20"/>
                  <a:gd name="T3" fmla="*/ 120650 h 32"/>
                  <a:gd name="T4" fmla="*/ 0 w 20"/>
                  <a:gd name="T5" fmla="*/ 82947 h 32"/>
                  <a:gd name="T6" fmla="*/ 38100 w 20"/>
                  <a:gd name="T7" fmla="*/ 0 h 32"/>
                  <a:gd name="T8" fmla="*/ 76200 w 20"/>
                  <a:gd name="T9" fmla="*/ 829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32">
                    <a:moveTo>
                      <a:pt x="20" y="22"/>
                    </a:moveTo>
                    <a:cubicBezTo>
                      <a:pt x="20" y="27"/>
                      <a:pt x="16" y="32"/>
                      <a:pt x="10" y="32"/>
                    </a:cubicBezTo>
                    <a:cubicBezTo>
                      <a:pt x="5" y="32"/>
                      <a:pt x="0" y="27"/>
                      <a:pt x="0" y="22"/>
                    </a:cubicBezTo>
                    <a:cubicBezTo>
                      <a:pt x="0" y="16"/>
                      <a:pt x="10" y="0"/>
                      <a:pt x="10" y="0"/>
                    </a:cubicBezTo>
                    <a:cubicBezTo>
                      <a:pt x="10" y="0"/>
                      <a:pt x="20" y="16"/>
                      <a:pt x="20" y="22"/>
                    </a:cubicBezTo>
                    <a:close/>
                  </a:path>
                </a:pathLst>
              </a:custGeom>
              <a:solidFill>
                <a:schemeClr val="accent2"/>
              </a:solidFill>
              <a:ln>
                <a:noFill/>
              </a:ln>
            </p:spPr>
            <p:txBody>
              <a:bodyPr/>
              <a:lstStyle/>
              <a:p>
                <a:endParaRPr lang="ru-RU">
                  <a:solidFill>
                    <a:schemeClr val="bg1"/>
                  </a:solidFill>
                </a:endParaRPr>
              </a:p>
            </p:txBody>
          </p:sp>
          <p:sp>
            <p:nvSpPr>
              <p:cNvPr id="119" name="Freeform 782">
                <a:extLst>
                  <a:ext uri="{FF2B5EF4-FFF2-40B4-BE49-F238E27FC236}">
                    <a16:creationId xmlns:a16="http://schemas.microsoft.com/office/drawing/2014/main" id="{C5D1F265-3028-6238-FF5C-02A437BB0CAE}"/>
                  </a:ext>
                </a:extLst>
              </p:cNvPr>
              <p:cNvSpPr>
                <a:spLocks/>
              </p:cNvSpPr>
              <p:nvPr/>
            </p:nvSpPr>
            <p:spPr bwMode="auto">
              <a:xfrm>
                <a:off x="3319463" y="5854700"/>
                <a:ext cx="68263" cy="107950"/>
              </a:xfrm>
              <a:custGeom>
                <a:avLst/>
                <a:gdLst>
                  <a:gd name="T0" fmla="*/ 68263 w 18"/>
                  <a:gd name="T1" fmla="*/ 73252 h 28"/>
                  <a:gd name="T2" fmla="*/ 34132 w 18"/>
                  <a:gd name="T3" fmla="*/ 107950 h 28"/>
                  <a:gd name="T4" fmla="*/ 0 w 18"/>
                  <a:gd name="T5" fmla="*/ 73252 h 28"/>
                  <a:gd name="T6" fmla="*/ 34132 w 18"/>
                  <a:gd name="T7" fmla="*/ 0 h 28"/>
                  <a:gd name="T8" fmla="*/ 68263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0" name="Freeform 783">
                <a:extLst>
                  <a:ext uri="{FF2B5EF4-FFF2-40B4-BE49-F238E27FC236}">
                    <a16:creationId xmlns:a16="http://schemas.microsoft.com/office/drawing/2014/main" id="{1FD759D6-1E57-D7F7-4890-BD63F4E53050}"/>
                  </a:ext>
                </a:extLst>
              </p:cNvPr>
              <p:cNvSpPr>
                <a:spLocks/>
              </p:cNvSpPr>
              <p:nvPr/>
            </p:nvSpPr>
            <p:spPr bwMode="auto">
              <a:xfrm>
                <a:off x="3082925" y="5854700"/>
                <a:ext cx="69850" cy="107950"/>
              </a:xfrm>
              <a:custGeom>
                <a:avLst/>
                <a:gdLst>
                  <a:gd name="T0" fmla="*/ 69850 w 18"/>
                  <a:gd name="T1" fmla="*/ 73252 h 28"/>
                  <a:gd name="T2" fmla="*/ 34925 w 18"/>
                  <a:gd name="T3" fmla="*/ 107950 h 28"/>
                  <a:gd name="T4" fmla="*/ 0 w 18"/>
                  <a:gd name="T5" fmla="*/ 73252 h 28"/>
                  <a:gd name="T6" fmla="*/ 34925 w 18"/>
                  <a:gd name="T7" fmla="*/ 0 h 28"/>
                  <a:gd name="T8" fmla="*/ 69850 w 18"/>
                  <a:gd name="T9" fmla="*/ 7325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8">
                    <a:moveTo>
                      <a:pt x="18" y="19"/>
                    </a:moveTo>
                    <a:cubicBezTo>
                      <a:pt x="18" y="24"/>
                      <a:pt x="14" y="28"/>
                      <a:pt x="9" y="28"/>
                    </a:cubicBezTo>
                    <a:cubicBezTo>
                      <a:pt x="4" y="28"/>
                      <a:pt x="0" y="24"/>
                      <a:pt x="0" y="19"/>
                    </a:cubicBezTo>
                    <a:cubicBezTo>
                      <a:pt x="0" y="14"/>
                      <a:pt x="9" y="0"/>
                      <a:pt x="9" y="0"/>
                    </a:cubicBezTo>
                    <a:cubicBezTo>
                      <a:pt x="9" y="0"/>
                      <a:pt x="18" y="14"/>
                      <a:pt x="18" y="19"/>
                    </a:cubicBezTo>
                    <a:close/>
                  </a:path>
                </a:pathLst>
              </a:custGeom>
              <a:solidFill>
                <a:schemeClr val="accent2"/>
              </a:solidFill>
              <a:ln>
                <a:noFill/>
              </a:ln>
            </p:spPr>
            <p:txBody>
              <a:bodyPr/>
              <a:lstStyle/>
              <a:p>
                <a:endParaRPr lang="ru-RU">
                  <a:solidFill>
                    <a:schemeClr val="bg1"/>
                  </a:solidFill>
                </a:endParaRPr>
              </a:p>
            </p:txBody>
          </p:sp>
          <p:sp>
            <p:nvSpPr>
              <p:cNvPr id="121" name="Freeform 784">
                <a:extLst>
                  <a:ext uri="{FF2B5EF4-FFF2-40B4-BE49-F238E27FC236}">
                    <a16:creationId xmlns:a16="http://schemas.microsoft.com/office/drawing/2014/main" id="{B336C434-CAE3-0558-FEF3-1BA9E6C8B4D8}"/>
                  </a:ext>
                </a:extLst>
              </p:cNvPr>
              <p:cNvSpPr>
                <a:spLocks/>
              </p:cNvSpPr>
              <p:nvPr/>
            </p:nvSpPr>
            <p:spPr bwMode="auto">
              <a:xfrm>
                <a:off x="3197225" y="6007100"/>
                <a:ext cx="50800" cy="76200"/>
              </a:xfrm>
              <a:custGeom>
                <a:avLst/>
                <a:gdLst>
                  <a:gd name="T0" fmla="*/ 50800 w 13"/>
                  <a:gd name="T1" fmla="*/ 49530 h 20"/>
                  <a:gd name="T2" fmla="*/ 23446 w 13"/>
                  <a:gd name="T3" fmla="*/ 76200 h 20"/>
                  <a:gd name="T4" fmla="*/ 0 w 13"/>
                  <a:gd name="T5" fmla="*/ 49530 h 20"/>
                  <a:gd name="T6" fmla="*/ 23446 w 13"/>
                  <a:gd name="T7" fmla="*/ 0 h 20"/>
                  <a:gd name="T8" fmla="*/ 50800 w 13"/>
                  <a:gd name="T9" fmla="*/ 4953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3"/>
                    </a:moveTo>
                    <a:cubicBezTo>
                      <a:pt x="13" y="17"/>
                      <a:pt x="10" y="20"/>
                      <a:pt x="6" y="20"/>
                    </a:cubicBezTo>
                    <a:cubicBezTo>
                      <a:pt x="3" y="20"/>
                      <a:pt x="0" y="17"/>
                      <a:pt x="0" y="13"/>
                    </a:cubicBezTo>
                    <a:cubicBezTo>
                      <a:pt x="0" y="10"/>
                      <a:pt x="6" y="0"/>
                      <a:pt x="6" y="0"/>
                    </a:cubicBezTo>
                    <a:cubicBezTo>
                      <a:pt x="6" y="0"/>
                      <a:pt x="13" y="10"/>
                      <a:pt x="13" y="13"/>
                    </a:cubicBezTo>
                    <a:close/>
                  </a:path>
                </a:pathLst>
              </a:custGeom>
              <a:solidFill>
                <a:schemeClr val="accent2"/>
              </a:solidFill>
              <a:ln>
                <a:noFill/>
              </a:ln>
            </p:spPr>
            <p:txBody>
              <a:bodyPr/>
              <a:lstStyle/>
              <a:p>
                <a:endParaRPr lang="ru-RU">
                  <a:solidFill>
                    <a:schemeClr val="bg1"/>
                  </a:solidFill>
                </a:endParaRPr>
              </a:p>
            </p:txBody>
          </p:sp>
          <p:sp>
            <p:nvSpPr>
              <p:cNvPr id="122" name="Freeform 785">
                <a:extLst>
                  <a:ext uri="{FF2B5EF4-FFF2-40B4-BE49-F238E27FC236}">
                    <a16:creationId xmlns:a16="http://schemas.microsoft.com/office/drawing/2014/main" id="{E27B706A-BC9D-BA36-E790-5EBB10A0FD91}"/>
                  </a:ext>
                </a:extLst>
              </p:cNvPr>
              <p:cNvSpPr>
                <a:spLocks/>
              </p:cNvSpPr>
              <p:nvPr/>
            </p:nvSpPr>
            <p:spPr bwMode="auto">
              <a:xfrm>
                <a:off x="2989263" y="6011863"/>
                <a:ext cx="52388" cy="76200"/>
              </a:xfrm>
              <a:custGeom>
                <a:avLst/>
                <a:gdLst>
                  <a:gd name="T0" fmla="*/ 52388 w 14"/>
                  <a:gd name="T1" fmla="*/ 53340 h 20"/>
                  <a:gd name="T2" fmla="*/ 26194 w 14"/>
                  <a:gd name="T3" fmla="*/ 76200 h 20"/>
                  <a:gd name="T4" fmla="*/ 0 w 14"/>
                  <a:gd name="T5" fmla="*/ 53340 h 20"/>
                  <a:gd name="T6" fmla="*/ 26194 w 14"/>
                  <a:gd name="T7" fmla="*/ 0 h 20"/>
                  <a:gd name="T8" fmla="*/ 52388 w 14"/>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0">
                    <a:moveTo>
                      <a:pt x="14" y="14"/>
                    </a:moveTo>
                    <a:cubicBezTo>
                      <a:pt x="14" y="17"/>
                      <a:pt x="11" y="20"/>
                      <a:pt x="7" y="20"/>
                    </a:cubicBezTo>
                    <a:cubicBezTo>
                      <a:pt x="3" y="20"/>
                      <a:pt x="0" y="17"/>
                      <a:pt x="0" y="14"/>
                    </a:cubicBezTo>
                    <a:cubicBezTo>
                      <a:pt x="0" y="10"/>
                      <a:pt x="7" y="0"/>
                      <a:pt x="7" y="0"/>
                    </a:cubicBezTo>
                    <a:cubicBezTo>
                      <a:pt x="7" y="0"/>
                      <a:pt x="14" y="10"/>
                      <a:pt x="14" y="14"/>
                    </a:cubicBezTo>
                    <a:close/>
                  </a:path>
                </a:pathLst>
              </a:custGeom>
              <a:solidFill>
                <a:schemeClr val="accent2"/>
              </a:solidFill>
              <a:ln>
                <a:noFill/>
              </a:ln>
            </p:spPr>
            <p:txBody>
              <a:bodyPr/>
              <a:lstStyle/>
              <a:p>
                <a:endParaRPr lang="ru-RU">
                  <a:solidFill>
                    <a:schemeClr val="bg1"/>
                  </a:solidFill>
                </a:endParaRPr>
              </a:p>
            </p:txBody>
          </p:sp>
          <p:sp>
            <p:nvSpPr>
              <p:cNvPr id="123" name="Freeform 786">
                <a:extLst>
                  <a:ext uri="{FF2B5EF4-FFF2-40B4-BE49-F238E27FC236}">
                    <a16:creationId xmlns:a16="http://schemas.microsoft.com/office/drawing/2014/main" id="{F34623DC-1E83-8219-9FD9-19FD8E2B385E}"/>
                  </a:ext>
                </a:extLst>
              </p:cNvPr>
              <p:cNvSpPr>
                <a:spLocks/>
              </p:cNvSpPr>
              <p:nvPr/>
            </p:nvSpPr>
            <p:spPr bwMode="auto">
              <a:xfrm>
                <a:off x="2935288" y="5981700"/>
                <a:ext cx="26988" cy="41275"/>
              </a:xfrm>
              <a:custGeom>
                <a:avLst/>
                <a:gdLst>
                  <a:gd name="T0" fmla="*/ 26988 w 7"/>
                  <a:gd name="T1" fmla="*/ 30018 h 11"/>
                  <a:gd name="T2" fmla="*/ 11566 w 7"/>
                  <a:gd name="T3" fmla="*/ 41275 h 11"/>
                  <a:gd name="T4" fmla="*/ 0 w 7"/>
                  <a:gd name="T5" fmla="*/ 30018 h 11"/>
                  <a:gd name="T6" fmla="*/ 11566 w 7"/>
                  <a:gd name="T7" fmla="*/ 0 h 11"/>
                  <a:gd name="T8" fmla="*/ 26988 w 7"/>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1">
                    <a:moveTo>
                      <a:pt x="7" y="8"/>
                    </a:moveTo>
                    <a:cubicBezTo>
                      <a:pt x="7" y="10"/>
                      <a:pt x="5" y="11"/>
                      <a:pt x="3" y="11"/>
                    </a:cubicBezTo>
                    <a:cubicBezTo>
                      <a:pt x="1" y="11"/>
                      <a:pt x="0" y="10"/>
                      <a:pt x="0" y="8"/>
                    </a:cubicBezTo>
                    <a:cubicBezTo>
                      <a:pt x="0" y="6"/>
                      <a:pt x="3" y="0"/>
                      <a:pt x="3" y="0"/>
                    </a:cubicBezTo>
                    <a:cubicBezTo>
                      <a:pt x="3" y="0"/>
                      <a:pt x="7" y="6"/>
                      <a:pt x="7" y="8"/>
                    </a:cubicBezTo>
                    <a:close/>
                  </a:path>
                </a:pathLst>
              </a:custGeom>
              <a:solidFill>
                <a:schemeClr val="accent2"/>
              </a:solidFill>
              <a:ln>
                <a:noFill/>
              </a:ln>
            </p:spPr>
            <p:txBody>
              <a:bodyPr/>
              <a:lstStyle/>
              <a:p>
                <a:endParaRPr lang="ru-RU">
                  <a:solidFill>
                    <a:schemeClr val="bg1"/>
                  </a:solidFill>
                </a:endParaRPr>
              </a:p>
            </p:txBody>
          </p:sp>
          <p:sp>
            <p:nvSpPr>
              <p:cNvPr id="124" name="Freeform 787">
                <a:extLst>
                  <a:ext uri="{FF2B5EF4-FFF2-40B4-BE49-F238E27FC236}">
                    <a16:creationId xmlns:a16="http://schemas.microsoft.com/office/drawing/2014/main" id="{AAFCC1E9-6373-B0FA-ABE6-BB6CEF0A6E19}"/>
                  </a:ext>
                </a:extLst>
              </p:cNvPr>
              <p:cNvSpPr>
                <a:spLocks/>
              </p:cNvSpPr>
              <p:nvPr/>
            </p:nvSpPr>
            <p:spPr bwMode="auto">
              <a:xfrm>
                <a:off x="3286125" y="5981700"/>
                <a:ext cx="30163" cy="41275"/>
              </a:xfrm>
              <a:custGeom>
                <a:avLst/>
                <a:gdLst>
                  <a:gd name="T0" fmla="*/ 30163 w 8"/>
                  <a:gd name="T1" fmla="*/ 30018 h 11"/>
                  <a:gd name="T2" fmla="*/ 15082 w 8"/>
                  <a:gd name="T3" fmla="*/ 41275 h 11"/>
                  <a:gd name="T4" fmla="*/ 0 w 8"/>
                  <a:gd name="T5" fmla="*/ 30018 h 11"/>
                  <a:gd name="T6" fmla="*/ 15082 w 8"/>
                  <a:gd name="T7" fmla="*/ 0 h 11"/>
                  <a:gd name="T8" fmla="*/ 30163 w 8"/>
                  <a:gd name="T9" fmla="*/ 30018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11">
                    <a:moveTo>
                      <a:pt x="8" y="8"/>
                    </a:moveTo>
                    <a:cubicBezTo>
                      <a:pt x="8" y="10"/>
                      <a:pt x="6" y="11"/>
                      <a:pt x="4" y="11"/>
                    </a:cubicBezTo>
                    <a:cubicBezTo>
                      <a:pt x="2" y="11"/>
                      <a:pt x="0" y="10"/>
                      <a:pt x="0" y="8"/>
                    </a:cubicBezTo>
                    <a:cubicBezTo>
                      <a:pt x="0" y="6"/>
                      <a:pt x="4" y="0"/>
                      <a:pt x="4" y="0"/>
                    </a:cubicBezTo>
                    <a:cubicBezTo>
                      <a:pt x="4" y="0"/>
                      <a:pt x="8" y="6"/>
                      <a:pt x="8" y="8"/>
                    </a:cubicBezTo>
                    <a:close/>
                  </a:path>
                </a:pathLst>
              </a:custGeom>
              <a:solidFill>
                <a:schemeClr val="accent2"/>
              </a:solidFill>
              <a:ln>
                <a:noFill/>
              </a:ln>
            </p:spPr>
            <p:txBody>
              <a:bodyPr/>
              <a:lstStyle/>
              <a:p>
                <a:endParaRPr lang="ru-RU">
                  <a:solidFill>
                    <a:schemeClr val="bg1"/>
                  </a:solidFill>
                </a:endParaRPr>
              </a:p>
            </p:txBody>
          </p:sp>
          <p:sp>
            <p:nvSpPr>
              <p:cNvPr id="125" name="Freeform 789">
                <a:extLst>
                  <a:ext uri="{FF2B5EF4-FFF2-40B4-BE49-F238E27FC236}">
                    <a16:creationId xmlns:a16="http://schemas.microsoft.com/office/drawing/2014/main" id="{A184D7AE-F133-85F0-78EC-C474F846266C}"/>
                  </a:ext>
                </a:extLst>
              </p:cNvPr>
              <p:cNvSpPr>
                <a:spLocks/>
              </p:cNvSpPr>
              <p:nvPr/>
            </p:nvSpPr>
            <p:spPr bwMode="auto">
              <a:xfrm>
                <a:off x="2965450" y="5886450"/>
                <a:ext cx="53975" cy="79375"/>
              </a:xfrm>
              <a:custGeom>
                <a:avLst/>
                <a:gdLst>
                  <a:gd name="T0" fmla="*/ 53975 w 14"/>
                  <a:gd name="T1" fmla="*/ 56696 h 21"/>
                  <a:gd name="T2" fmla="*/ 26988 w 14"/>
                  <a:gd name="T3" fmla="*/ 79375 h 21"/>
                  <a:gd name="T4" fmla="*/ 0 w 14"/>
                  <a:gd name="T5" fmla="*/ 56696 h 21"/>
                  <a:gd name="T6" fmla="*/ 26988 w 14"/>
                  <a:gd name="T7" fmla="*/ 0 h 21"/>
                  <a:gd name="T8" fmla="*/ 53975 w 14"/>
                  <a:gd name="T9" fmla="*/ 5669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1">
                    <a:moveTo>
                      <a:pt x="14" y="15"/>
                    </a:moveTo>
                    <a:cubicBezTo>
                      <a:pt x="14" y="18"/>
                      <a:pt x="11" y="21"/>
                      <a:pt x="7" y="21"/>
                    </a:cubicBezTo>
                    <a:cubicBezTo>
                      <a:pt x="3" y="21"/>
                      <a:pt x="0" y="18"/>
                      <a:pt x="0" y="15"/>
                    </a:cubicBezTo>
                    <a:cubicBezTo>
                      <a:pt x="0" y="11"/>
                      <a:pt x="7" y="0"/>
                      <a:pt x="7" y="0"/>
                    </a:cubicBezTo>
                    <a:cubicBezTo>
                      <a:pt x="7" y="0"/>
                      <a:pt x="14" y="11"/>
                      <a:pt x="14" y="15"/>
                    </a:cubicBezTo>
                    <a:close/>
                  </a:path>
                </a:pathLst>
              </a:custGeom>
              <a:solidFill>
                <a:schemeClr val="accent2"/>
              </a:solidFill>
              <a:ln>
                <a:noFill/>
              </a:ln>
            </p:spPr>
            <p:txBody>
              <a:bodyPr/>
              <a:lstStyle/>
              <a:p>
                <a:endParaRPr lang="ru-RU">
                  <a:solidFill>
                    <a:schemeClr val="bg1"/>
                  </a:solidFill>
                </a:endParaRPr>
              </a:p>
            </p:txBody>
          </p:sp>
          <p:sp>
            <p:nvSpPr>
              <p:cNvPr id="126" name="Freeform 790">
                <a:extLst>
                  <a:ext uri="{FF2B5EF4-FFF2-40B4-BE49-F238E27FC236}">
                    <a16:creationId xmlns:a16="http://schemas.microsoft.com/office/drawing/2014/main" id="{2C872089-9417-BD94-49DD-311350DCC5C3}"/>
                  </a:ext>
                </a:extLst>
              </p:cNvPr>
              <p:cNvSpPr>
                <a:spLocks/>
              </p:cNvSpPr>
              <p:nvPr/>
            </p:nvSpPr>
            <p:spPr bwMode="auto">
              <a:xfrm>
                <a:off x="3221038" y="5889625"/>
                <a:ext cx="49213" cy="76200"/>
              </a:xfrm>
              <a:custGeom>
                <a:avLst/>
                <a:gdLst>
                  <a:gd name="T0" fmla="*/ 49213 w 13"/>
                  <a:gd name="T1" fmla="*/ 53340 h 20"/>
                  <a:gd name="T2" fmla="*/ 26499 w 13"/>
                  <a:gd name="T3" fmla="*/ 76200 h 20"/>
                  <a:gd name="T4" fmla="*/ 0 w 13"/>
                  <a:gd name="T5" fmla="*/ 53340 h 20"/>
                  <a:gd name="T6" fmla="*/ 26499 w 13"/>
                  <a:gd name="T7" fmla="*/ 0 h 20"/>
                  <a:gd name="T8" fmla="*/ 49213 w 13"/>
                  <a:gd name="T9" fmla="*/ 5334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0">
                    <a:moveTo>
                      <a:pt x="13" y="14"/>
                    </a:moveTo>
                    <a:cubicBezTo>
                      <a:pt x="13" y="18"/>
                      <a:pt x="10" y="20"/>
                      <a:pt x="7" y="20"/>
                    </a:cubicBezTo>
                    <a:cubicBezTo>
                      <a:pt x="3" y="20"/>
                      <a:pt x="0" y="18"/>
                      <a:pt x="0" y="14"/>
                    </a:cubicBezTo>
                    <a:cubicBezTo>
                      <a:pt x="0" y="10"/>
                      <a:pt x="7" y="0"/>
                      <a:pt x="7" y="0"/>
                    </a:cubicBezTo>
                    <a:cubicBezTo>
                      <a:pt x="7" y="0"/>
                      <a:pt x="13" y="11"/>
                      <a:pt x="13" y="14"/>
                    </a:cubicBezTo>
                    <a:close/>
                  </a:path>
                </a:pathLst>
              </a:custGeom>
              <a:solidFill>
                <a:schemeClr val="accent2"/>
              </a:solidFill>
              <a:ln>
                <a:noFill/>
              </a:ln>
            </p:spPr>
            <p:txBody>
              <a:bodyPr/>
              <a:lstStyle/>
              <a:p>
                <a:endParaRPr lang="ru-RU">
                  <a:solidFill>
                    <a:schemeClr val="bg1"/>
                  </a:solidFill>
                </a:endParaRPr>
              </a:p>
            </p:txBody>
          </p:sp>
          <p:sp>
            <p:nvSpPr>
              <p:cNvPr id="127" name="Freeform 791">
                <a:extLst>
                  <a:ext uri="{FF2B5EF4-FFF2-40B4-BE49-F238E27FC236}">
                    <a16:creationId xmlns:a16="http://schemas.microsoft.com/office/drawing/2014/main" id="{9CA8D96B-4EAB-9AF7-1CBA-789C20BA5EB4}"/>
                  </a:ext>
                </a:extLst>
              </p:cNvPr>
              <p:cNvSpPr>
                <a:spLocks/>
              </p:cNvSpPr>
              <p:nvPr/>
            </p:nvSpPr>
            <p:spPr bwMode="auto">
              <a:xfrm>
                <a:off x="3082925" y="6007100"/>
                <a:ext cx="80963" cy="127000"/>
              </a:xfrm>
              <a:custGeom>
                <a:avLst/>
                <a:gdLst>
                  <a:gd name="T0" fmla="*/ 80963 w 21"/>
                  <a:gd name="T1" fmla="*/ 84667 h 33"/>
                  <a:gd name="T2" fmla="*/ 38554 w 21"/>
                  <a:gd name="T3" fmla="*/ 127000 h 33"/>
                  <a:gd name="T4" fmla="*/ 0 w 21"/>
                  <a:gd name="T5" fmla="*/ 84667 h 33"/>
                  <a:gd name="T6" fmla="*/ 38554 w 21"/>
                  <a:gd name="T7" fmla="*/ 0 h 33"/>
                  <a:gd name="T8" fmla="*/ 80963 w 21"/>
                  <a:gd name="T9" fmla="*/ 8466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33">
                    <a:moveTo>
                      <a:pt x="21" y="22"/>
                    </a:moveTo>
                    <a:cubicBezTo>
                      <a:pt x="21" y="28"/>
                      <a:pt x="16" y="33"/>
                      <a:pt x="10" y="33"/>
                    </a:cubicBezTo>
                    <a:cubicBezTo>
                      <a:pt x="4" y="33"/>
                      <a:pt x="0" y="28"/>
                      <a:pt x="0" y="22"/>
                    </a:cubicBezTo>
                    <a:cubicBezTo>
                      <a:pt x="0" y="16"/>
                      <a:pt x="10" y="0"/>
                      <a:pt x="10" y="0"/>
                    </a:cubicBezTo>
                    <a:cubicBezTo>
                      <a:pt x="10" y="0"/>
                      <a:pt x="21" y="16"/>
                      <a:pt x="21" y="22"/>
                    </a:cubicBezTo>
                    <a:close/>
                  </a:path>
                </a:pathLst>
              </a:custGeom>
              <a:solidFill>
                <a:schemeClr val="accent2"/>
              </a:solidFill>
              <a:ln>
                <a:noFill/>
              </a:ln>
            </p:spPr>
            <p:txBody>
              <a:bodyPr/>
              <a:lstStyle/>
              <a:p>
                <a:endParaRPr lang="ru-RU">
                  <a:solidFill>
                    <a:schemeClr val="bg1"/>
                  </a:solidFill>
                </a:endParaRPr>
              </a:p>
            </p:txBody>
          </p:sp>
        </p:grpSp>
      </p:grpSp>
      <p:sp>
        <p:nvSpPr>
          <p:cNvPr id="129" name="Rectangle 128">
            <a:extLst>
              <a:ext uri="{FF2B5EF4-FFF2-40B4-BE49-F238E27FC236}">
                <a16:creationId xmlns:a16="http://schemas.microsoft.com/office/drawing/2014/main" id="{5361CFB9-7D5E-E5A7-00D0-1704C31DB3A0}"/>
              </a:ext>
            </a:extLst>
          </p:cNvPr>
          <p:cNvSpPr/>
          <p:nvPr/>
        </p:nvSpPr>
        <p:spPr>
          <a:xfrm>
            <a:off x="2854323" y="1844250"/>
            <a:ext cx="3705334" cy="2644250"/>
          </a:xfrm>
          <a:prstGeom prst="rect">
            <a:avLst/>
          </a:prstGeom>
        </p:spPr>
        <p:txBody>
          <a:bodyPr wrap="square">
            <a:spAutoFit/>
          </a:bodyPr>
          <a:lstStyle/>
          <a:p>
            <a:pPr>
              <a:lnSpc>
                <a:spcPct val="150000"/>
              </a:lnSpc>
            </a:pPr>
            <a:r>
              <a:rPr lang="en-US" sz="1400" dirty="0">
                <a:solidFill>
                  <a:schemeClr val="bg1"/>
                </a:solidFill>
                <a:latin typeface="+mj-lt"/>
                <a:cs typeface="Segoe UI Light" panose="020B0502040204020203" pitchFamily="34" charset="0"/>
              </a:rPr>
              <a:t>We have gathered data from following resources</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400" dirty="0">
                <a:solidFill>
                  <a:schemeClr val="bg1"/>
                </a:solidFill>
                <a:latin typeface="+mj-lt"/>
                <a:cs typeface="Segoe UI Light" panose="020B0502040204020203" pitchFamily="34" charset="0"/>
              </a:rPr>
              <a:t>kaggle.com </a:t>
            </a:r>
          </a:p>
          <a:p>
            <a:pPr>
              <a:lnSpc>
                <a:spcPct val="150000"/>
              </a:lnSpc>
            </a:pPr>
            <a:endParaRPr lang="en-US" sz="1400" dirty="0">
              <a:solidFill>
                <a:schemeClr val="bg1"/>
              </a:solidFill>
              <a:latin typeface="+mj-lt"/>
              <a:cs typeface="Segoe UI Light" panose="020B0502040204020203" pitchFamily="34" charset="0"/>
            </a:endParaRPr>
          </a:p>
          <a:p>
            <a:pPr>
              <a:lnSpc>
                <a:spcPct val="150000"/>
              </a:lnSpc>
            </a:pPr>
            <a:endParaRPr lang="en-US" sz="1400" dirty="0">
              <a:solidFill>
                <a:schemeClr val="bg1"/>
              </a:solidFill>
              <a:latin typeface="+mj-lt"/>
              <a:cs typeface="Segoe UI Light" panose="020B0502040204020203" pitchFamily="34" charset="0"/>
            </a:endParaRPr>
          </a:p>
          <a:p>
            <a:pPr>
              <a:lnSpc>
                <a:spcPct val="150000"/>
              </a:lnSpc>
            </a:pPr>
            <a:r>
              <a:rPr lang="en-US" sz="1400" dirty="0">
                <a:solidFill>
                  <a:schemeClr val="bg1"/>
                </a:solidFill>
                <a:latin typeface="+mj-lt"/>
                <a:cs typeface="Segoe UI Light" panose="020B0502040204020203" pitchFamily="34" charset="0"/>
              </a:rPr>
              <a:t>For Data Cleaning we used Python &amp; </a:t>
            </a:r>
            <a:r>
              <a:rPr lang="en-US" sz="1400" dirty="0" err="1">
                <a:solidFill>
                  <a:schemeClr val="bg1"/>
                </a:solidFill>
                <a:latin typeface="+mj-lt"/>
                <a:cs typeface="Segoe UI Light" panose="020B0502040204020203" pitchFamily="34" charset="0"/>
              </a:rPr>
              <a:t>Jupyter</a:t>
            </a:r>
            <a:r>
              <a:rPr lang="en-US" sz="1400" dirty="0">
                <a:solidFill>
                  <a:schemeClr val="bg1"/>
                </a:solidFill>
                <a:latin typeface="+mj-lt"/>
                <a:cs typeface="Segoe UI Light" panose="020B0502040204020203" pitchFamily="34" charset="0"/>
              </a:rPr>
              <a:t> Notebook</a:t>
            </a:r>
          </a:p>
        </p:txBody>
      </p:sp>
    </p:spTree>
    <p:extLst>
      <p:ext uri="{BB962C8B-B14F-4D97-AF65-F5344CB8AC3E}">
        <p14:creationId xmlns:p14="http://schemas.microsoft.com/office/powerpoint/2010/main" val="35974611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3" name="Rectangle 202">
            <a:extLst>
              <a:ext uri="{FF2B5EF4-FFF2-40B4-BE49-F238E27FC236}">
                <a16:creationId xmlns:a16="http://schemas.microsoft.com/office/drawing/2014/main" id="{2EA06C9A-E2A2-0A2F-2781-F11B33B0B8FA}"/>
              </a:ext>
            </a:extLst>
          </p:cNvPr>
          <p:cNvSpPr/>
          <p:nvPr/>
        </p:nvSpPr>
        <p:spPr>
          <a:xfrm>
            <a:off x="402927" y="3198412"/>
            <a:ext cx="2854632" cy="1725729"/>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focuses on the top 10 countries where air pollution is a leading cause of death across different age groups, with the aim of determining whether it disproportionately affects either the young or the old.</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378615" y="1844475"/>
            <a:ext cx="3142442" cy="9773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Outdoor Pollution Rates by Ages</a:t>
            </a:r>
            <a:endPar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pic>
        <p:nvPicPr>
          <p:cNvPr id="3" name="Picture 2">
            <a:extLst>
              <a:ext uri="{FF2B5EF4-FFF2-40B4-BE49-F238E27FC236}">
                <a16:creationId xmlns:a16="http://schemas.microsoft.com/office/drawing/2014/main" id="{4D1CEF13-E02B-78A2-6089-90DF66CFC62C}"/>
              </a:ext>
            </a:extLst>
          </p:cNvPr>
          <p:cNvPicPr>
            <a:picLocks noChangeAspect="1"/>
          </p:cNvPicPr>
          <p:nvPr/>
        </p:nvPicPr>
        <p:blipFill>
          <a:blip r:embed="rId2"/>
          <a:stretch>
            <a:fillRect/>
          </a:stretch>
        </p:blipFill>
        <p:spPr>
          <a:xfrm>
            <a:off x="5455199" y="1663379"/>
            <a:ext cx="6293148" cy="3531241"/>
          </a:xfrm>
          <a:prstGeom prst="rect">
            <a:avLst/>
          </a:prstGeom>
        </p:spPr>
      </p:pic>
    </p:spTree>
    <p:extLst>
      <p:ext uri="{BB962C8B-B14F-4D97-AF65-F5344CB8AC3E}">
        <p14:creationId xmlns:p14="http://schemas.microsoft.com/office/powerpoint/2010/main" val="21270680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6A5A5C4F-9132-099E-BFA9-82F6906A9714}"/>
              </a:ext>
            </a:extLst>
          </p:cNvPr>
          <p:cNvSpPr/>
          <p:nvPr/>
        </p:nvSpPr>
        <p:spPr>
          <a:xfrm>
            <a:off x="8601771"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3" name="Rectangle 202">
            <a:extLst>
              <a:ext uri="{FF2B5EF4-FFF2-40B4-BE49-F238E27FC236}">
                <a16:creationId xmlns:a16="http://schemas.microsoft.com/office/drawing/2014/main" id="{2EA06C9A-E2A2-0A2F-2781-F11B33B0B8FA}"/>
              </a:ext>
            </a:extLst>
          </p:cNvPr>
          <p:cNvSpPr/>
          <p:nvPr/>
        </p:nvSpPr>
        <p:spPr>
          <a:xfrm>
            <a:off x="402927" y="3198412"/>
            <a:ext cx="2854632" cy="2002728"/>
          </a:xfrm>
          <a:prstGeom prst="rect">
            <a:avLst/>
          </a:prstGeom>
        </p:spPr>
        <p:txBody>
          <a:bodyPr wrap="square">
            <a:spAutoFit/>
          </a:bodyPr>
          <a:lstStyle/>
          <a:p>
            <a:pPr>
              <a:lnSpc>
                <a:spcPct val="150000"/>
              </a:lnSpc>
            </a:pPr>
            <a:r>
              <a:rPr lang="en-US" sz="1200" dirty="0">
                <a:solidFill>
                  <a:schemeClr val="bg1"/>
                </a:solidFill>
                <a:latin typeface="+mj-lt"/>
                <a:cs typeface="Segoe UI Light" panose="020B0502040204020203" pitchFamily="34" charset="0"/>
              </a:rPr>
              <a:t>The analysis examines the top 10 countries where air pollution is a major cause of death, categorized by the type of air pollution, such as household pollutants or ozone, with the objective of gaining insights into the most harmful sources of air pollution in these countries.</a:t>
            </a:r>
          </a:p>
        </p:txBody>
      </p:sp>
      <p:sp>
        <p:nvSpPr>
          <p:cNvPr id="206" name="Title 11">
            <a:extLst>
              <a:ext uri="{FF2B5EF4-FFF2-40B4-BE49-F238E27FC236}">
                <a16:creationId xmlns:a16="http://schemas.microsoft.com/office/drawing/2014/main" id="{88E8E26C-0145-F752-44DF-02D7953EDABB}"/>
              </a:ext>
            </a:extLst>
          </p:cNvPr>
          <p:cNvSpPr txBox="1">
            <a:spLocks/>
          </p:cNvSpPr>
          <p:nvPr/>
        </p:nvSpPr>
        <p:spPr>
          <a:xfrm>
            <a:off x="378615" y="1844475"/>
            <a:ext cx="3142442" cy="9773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Death Rates from Air pollution</a:t>
            </a:r>
            <a:endPar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endParaRPr>
          </a:p>
        </p:txBody>
      </p:sp>
      <p:pic>
        <p:nvPicPr>
          <p:cNvPr id="4" name="Picture 3">
            <a:extLst>
              <a:ext uri="{FF2B5EF4-FFF2-40B4-BE49-F238E27FC236}">
                <a16:creationId xmlns:a16="http://schemas.microsoft.com/office/drawing/2014/main" id="{3959E0BA-A897-33B4-6DF9-21D51AFF5EB5}"/>
              </a:ext>
            </a:extLst>
          </p:cNvPr>
          <p:cNvPicPr>
            <a:picLocks noChangeAspect="1"/>
          </p:cNvPicPr>
          <p:nvPr/>
        </p:nvPicPr>
        <p:blipFill>
          <a:blip r:embed="rId2"/>
          <a:stretch>
            <a:fillRect/>
          </a:stretch>
        </p:blipFill>
        <p:spPr>
          <a:xfrm>
            <a:off x="4052887" y="1257300"/>
            <a:ext cx="7915275" cy="4591050"/>
          </a:xfrm>
          <a:prstGeom prst="rect">
            <a:avLst/>
          </a:prstGeom>
        </p:spPr>
      </p:pic>
    </p:spTree>
    <p:extLst>
      <p:ext uri="{BB962C8B-B14F-4D97-AF65-F5344CB8AC3E}">
        <p14:creationId xmlns:p14="http://schemas.microsoft.com/office/powerpoint/2010/main" val="10839275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69CAC23-E7D5-64B8-010A-A80DA5E0CD49}"/>
              </a:ext>
            </a:extLst>
          </p:cNvPr>
          <p:cNvSpPr/>
          <p:nvPr/>
        </p:nvSpPr>
        <p:spPr>
          <a:xfrm>
            <a:off x="3659510" y="0"/>
            <a:ext cx="3590229" cy="6858000"/>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ectangle 86">
            <a:extLst>
              <a:ext uri="{FF2B5EF4-FFF2-40B4-BE49-F238E27FC236}">
                <a16:creationId xmlns:a16="http://schemas.microsoft.com/office/drawing/2014/main" id="{BBAB7FF7-9D19-E287-B05E-6D8B9A5F16AF}"/>
              </a:ext>
            </a:extLst>
          </p:cNvPr>
          <p:cNvSpPr/>
          <p:nvPr/>
        </p:nvSpPr>
        <p:spPr>
          <a:xfrm>
            <a:off x="3761416" y="2149572"/>
            <a:ext cx="3336741" cy="2833724"/>
          </a:xfrm>
          <a:prstGeom prst="rect">
            <a:avLst/>
          </a:prstGeom>
        </p:spPr>
        <p:txBody>
          <a:bodyPr wrap="square">
            <a:spAutoFit/>
          </a:bodyPr>
          <a:lstStyle/>
          <a:p>
            <a:pPr algn="just">
              <a:lnSpc>
                <a:spcPct val="150000"/>
              </a:lnSpc>
            </a:pPr>
            <a:r>
              <a:rPr lang="en-US" sz="1200" dirty="0">
                <a:solidFill>
                  <a:schemeClr val="bg1"/>
                </a:solidFill>
                <a:latin typeface="+mj-lt"/>
                <a:cs typeface="Segoe UI Light" panose="020B0502040204020203" pitchFamily="34" charset="0"/>
              </a:rPr>
              <a:t>The study will examine the relationship between exposure to air pollution and mortality rates and disease burden. This will involve analyzing air quality data from different countries and regions, as well as mortality rate and disease burden data related to air pollution. We will use statistical analysis and modeling techniques to identify patterns and relationships between exposure to different types of air pollution and health outcomes.</a:t>
            </a:r>
          </a:p>
        </p:txBody>
      </p:sp>
      <p:sp>
        <p:nvSpPr>
          <p:cNvPr id="88" name="Title 11">
            <a:extLst>
              <a:ext uri="{FF2B5EF4-FFF2-40B4-BE49-F238E27FC236}">
                <a16:creationId xmlns:a16="http://schemas.microsoft.com/office/drawing/2014/main" id="{D5DA43A4-5A3D-A9DC-1631-15D2451E6740}"/>
              </a:ext>
            </a:extLst>
          </p:cNvPr>
          <p:cNvSpPr txBox="1">
            <a:spLocks/>
          </p:cNvSpPr>
          <p:nvPr/>
        </p:nvSpPr>
        <p:spPr>
          <a:xfrm>
            <a:off x="3681562" y="308962"/>
            <a:ext cx="3622921" cy="184060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Research Questions</a:t>
            </a: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endParaRPr lang="en-US" sz="1400" b="1" dirty="0">
              <a:solidFill>
                <a:schemeClr val="bg1"/>
              </a:solidFill>
              <a:latin typeface="Raleway" panose="020B0503030101060003" pitchFamily="34" charset="0"/>
              <a:ea typeface="Open Sans" panose="020B0606030504020204" pitchFamily="34" charset="0"/>
              <a:cs typeface="Poppins" panose="00000500000000000000" pitchFamily="50" charset="0"/>
            </a:endParaRPr>
          </a:p>
          <a:p>
            <a:pPr algn="l"/>
            <a:r>
              <a:rPr lang="en-US" sz="2800" b="1" dirty="0">
                <a:solidFill>
                  <a:schemeClr val="bg1"/>
                </a:solidFill>
                <a:latin typeface="Raleway" panose="020B0503030101060003" pitchFamily="34" charset="0"/>
                <a:ea typeface="Open Sans" panose="020B0606030504020204" pitchFamily="34" charset="0"/>
                <a:cs typeface="Poppins" panose="00000500000000000000" pitchFamily="50" charset="0"/>
              </a:rPr>
              <a:t> </a:t>
            </a:r>
            <a:r>
              <a:rPr lang="en-US" sz="2800" dirty="0">
                <a:solidFill>
                  <a:schemeClr val="bg1"/>
                </a:solidFill>
                <a:latin typeface="Raleway" panose="020B0503030101060003" pitchFamily="34" charset="0"/>
                <a:ea typeface="Open Sans" panose="020B0606030504020204" pitchFamily="34" charset="0"/>
                <a:cs typeface="Poppins" panose="00000500000000000000" pitchFamily="50" charset="0"/>
              </a:rPr>
              <a:t>Overview</a:t>
            </a:r>
          </a:p>
        </p:txBody>
      </p:sp>
      <p:grpSp>
        <p:nvGrpSpPr>
          <p:cNvPr id="52" name="Group 51">
            <a:extLst>
              <a:ext uri="{FF2B5EF4-FFF2-40B4-BE49-F238E27FC236}">
                <a16:creationId xmlns:a16="http://schemas.microsoft.com/office/drawing/2014/main" id="{BD11108E-95A5-275D-7F92-6DDEC8C307EE}"/>
              </a:ext>
            </a:extLst>
          </p:cNvPr>
          <p:cNvGrpSpPr/>
          <p:nvPr/>
        </p:nvGrpSpPr>
        <p:grpSpPr>
          <a:xfrm>
            <a:off x="6447099" y="680303"/>
            <a:ext cx="5736964" cy="6146875"/>
            <a:chOff x="6599957" y="844083"/>
            <a:chExt cx="5584106" cy="5983095"/>
          </a:xfrm>
        </p:grpSpPr>
        <p:sp>
          <p:nvSpPr>
            <p:cNvPr id="20" name="Freeform 31">
              <a:extLst>
                <a:ext uri="{FF2B5EF4-FFF2-40B4-BE49-F238E27FC236}">
                  <a16:creationId xmlns:a16="http://schemas.microsoft.com/office/drawing/2014/main" id="{DE9AD029-F9C9-CE9F-F6CB-A8541C73CB6C}"/>
                </a:ext>
              </a:extLst>
            </p:cNvPr>
            <p:cNvSpPr>
              <a:spLocks/>
            </p:cNvSpPr>
            <p:nvPr/>
          </p:nvSpPr>
          <p:spPr bwMode="auto">
            <a:xfrm>
              <a:off x="8894147" y="4240745"/>
              <a:ext cx="3289915" cy="1618709"/>
            </a:xfrm>
            <a:custGeom>
              <a:avLst/>
              <a:gdLst>
                <a:gd name="T0" fmla="*/ 793 w 793"/>
                <a:gd name="T1" fmla="*/ 0 h 390"/>
                <a:gd name="T2" fmla="*/ 610 w 793"/>
                <a:gd name="T3" fmla="*/ 55 h 390"/>
                <a:gd name="T4" fmla="*/ 405 w 793"/>
                <a:gd name="T5" fmla="*/ 62 h 390"/>
                <a:gd name="T6" fmla="*/ 323 w 793"/>
                <a:gd name="T7" fmla="*/ 63 h 390"/>
                <a:gd name="T8" fmla="*/ 285 w 793"/>
                <a:gd name="T9" fmla="*/ 51 h 390"/>
                <a:gd name="T10" fmla="*/ 269 w 793"/>
                <a:gd name="T11" fmla="*/ 44 h 390"/>
                <a:gd name="T12" fmla="*/ 261 w 793"/>
                <a:gd name="T13" fmla="*/ 77 h 390"/>
                <a:gd name="T14" fmla="*/ 278 w 793"/>
                <a:gd name="T15" fmla="*/ 115 h 390"/>
                <a:gd name="T16" fmla="*/ 155 w 793"/>
                <a:gd name="T17" fmla="*/ 143 h 390"/>
                <a:gd name="T18" fmla="*/ 17 w 793"/>
                <a:gd name="T19" fmla="*/ 242 h 390"/>
                <a:gd name="T20" fmla="*/ 26 w 793"/>
                <a:gd name="T21" fmla="*/ 276 h 390"/>
                <a:gd name="T22" fmla="*/ 26 w 793"/>
                <a:gd name="T23" fmla="*/ 276 h 390"/>
                <a:gd name="T24" fmla="*/ 36 w 793"/>
                <a:gd name="T25" fmla="*/ 281 h 390"/>
                <a:gd name="T26" fmla="*/ 36 w 793"/>
                <a:gd name="T27" fmla="*/ 281 h 390"/>
                <a:gd name="T28" fmla="*/ 10 w 793"/>
                <a:gd name="T29" fmla="*/ 294 h 390"/>
                <a:gd name="T30" fmla="*/ 47 w 793"/>
                <a:gd name="T31" fmla="*/ 343 h 390"/>
                <a:gd name="T32" fmla="*/ 76 w 793"/>
                <a:gd name="T33" fmla="*/ 341 h 390"/>
                <a:gd name="T34" fmla="*/ 117 w 793"/>
                <a:gd name="T35" fmla="*/ 354 h 390"/>
                <a:gd name="T36" fmla="*/ 117 w 793"/>
                <a:gd name="T37" fmla="*/ 354 h 390"/>
                <a:gd name="T38" fmla="*/ 121 w 793"/>
                <a:gd name="T39" fmla="*/ 354 h 390"/>
                <a:gd name="T40" fmla="*/ 132 w 793"/>
                <a:gd name="T41" fmla="*/ 351 h 390"/>
                <a:gd name="T42" fmla="*/ 161 w 793"/>
                <a:gd name="T43" fmla="*/ 384 h 390"/>
                <a:gd name="T44" fmla="*/ 243 w 793"/>
                <a:gd name="T45" fmla="*/ 383 h 390"/>
                <a:gd name="T46" fmla="*/ 342 w 793"/>
                <a:gd name="T47" fmla="*/ 381 h 390"/>
                <a:gd name="T48" fmla="*/ 517 w 793"/>
                <a:gd name="T49" fmla="*/ 375 h 390"/>
                <a:gd name="T50" fmla="*/ 698 w 793"/>
                <a:gd name="T51" fmla="*/ 295 h 390"/>
                <a:gd name="T52" fmla="*/ 793 w 793"/>
                <a:gd name="T53" fmla="*/ 282 h 390"/>
                <a:gd name="T54" fmla="*/ 793 w 793"/>
                <a:gd name="T5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3" h="390">
                  <a:moveTo>
                    <a:pt x="793" y="0"/>
                  </a:moveTo>
                  <a:cubicBezTo>
                    <a:pt x="716" y="40"/>
                    <a:pt x="639" y="63"/>
                    <a:pt x="610" y="55"/>
                  </a:cubicBezTo>
                  <a:cubicBezTo>
                    <a:pt x="525" y="30"/>
                    <a:pt x="461" y="40"/>
                    <a:pt x="405" y="62"/>
                  </a:cubicBezTo>
                  <a:cubicBezTo>
                    <a:pt x="379" y="72"/>
                    <a:pt x="348" y="69"/>
                    <a:pt x="323" y="63"/>
                  </a:cubicBezTo>
                  <a:cubicBezTo>
                    <a:pt x="308" y="59"/>
                    <a:pt x="294" y="55"/>
                    <a:pt x="285" y="51"/>
                  </a:cubicBezTo>
                  <a:cubicBezTo>
                    <a:pt x="275" y="47"/>
                    <a:pt x="269" y="44"/>
                    <a:pt x="269" y="44"/>
                  </a:cubicBezTo>
                  <a:cubicBezTo>
                    <a:pt x="262" y="56"/>
                    <a:pt x="260" y="67"/>
                    <a:pt x="261" y="77"/>
                  </a:cubicBezTo>
                  <a:cubicBezTo>
                    <a:pt x="263" y="99"/>
                    <a:pt x="278" y="115"/>
                    <a:pt x="278" y="115"/>
                  </a:cubicBezTo>
                  <a:cubicBezTo>
                    <a:pt x="278" y="115"/>
                    <a:pt x="228" y="128"/>
                    <a:pt x="155" y="143"/>
                  </a:cubicBezTo>
                  <a:cubicBezTo>
                    <a:pt x="115" y="151"/>
                    <a:pt x="17" y="242"/>
                    <a:pt x="17" y="242"/>
                  </a:cubicBezTo>
                  <a:cubicBezTo>
                    <a:pt x="9" y="260"/>
                    <a:pt x="18" y="270"/>
                    <a:pt x="26" y="276"/>
                  </a:cubicBezTo>
                  <a:cubicBezTo>
                    <a:pt x="26" y="276"/>
                    <a:pt x="26" y="276"/>
                    <a:pt x="26" y="276"/>
                  </a:cubicBezTo>
                  <a:cubicBezTo>
                    <a:pt x="31" y="279"/>
                    <a:pt x="35" y="280"/>
                    <a:pt x="36" y="281"/>
                  </a:cubicBezTo>
                  <a:cubicBezTo>
                    <a:pt x="36" y="281"/>
                    <a:pt x="36" y="281"/>
                    <a:pt x="36" y="281"/>
                  </a:cubicBezTo>
                  <a:cubicBezTo>
                    <a:pt x="10" y="294"/>
                    <a:pt x="10" y="294"/>
                    <a:pt x="10" y="294"/>
                  </a:cubicBezTo>
                  <a:cubicBezTo>
                    <a:pt x="0" y="330"/>
                    <a:pt x="26" y="340"/>
                    <a:pt x="47" y="343"/>
                  </a:cubicBezTo>
                  <a:cubicBezTo>
                    <a:pt x="58" y="345"/>
                    <a:pt x="76" y="341"/>
                    <a:pt x="76" y="341"/>
                  </a:cubicBezTo>
                  <a:cubicBezTo>
                    <a:pt x="81" y="380"/>
                    <a:pt x="81" y="364"/>
                    <a:pt x="117" y="354"/>
                  </a:cubicBezTo>
                  <a:cubicBezTo>
                    <a:pt x="117" y="354"/>
                    <a:pt x="117" y="354"/>
                    <a:pt x="117" y="354"/>
                  </a:cubicBezTo>
                  <a:cubicBezTo>
                    <a:pt x="118" y="354"/>
                    <a:pt x="120" y="354"/>
                    <a:pt x="121" y="354"/>
                  </a:cubicBezTo>
                  <a:cubicBezTo>
                    <a:pt x="128" y="352"/>
                    <a:pt x="132" y="351"/>
                    <a:pt x="132" y="351"/>
                  </a:cubicBezTo>
                  <a:cubicBezTo>
                    <a:pt x="132" y="353"/>
                    <a:pt x="118" y="373"/>
                    <a:pt x="161" y="384"/>
                  </a:cubicBezTo>
                  <a:cubicBezTo>
                    <a:pt x="183" y="390"/>
                    <a:pt x="211" y="387"/>
                    <a:pt x="243" y="383"/>
                  </a:cubicBezTo>
                  <a:cubicBezTo>
                    <a:pt x="273" y="380"/>
                    <a:pt x="307" y="376"/>
                    <a:pt x="342" y="381"/>
                  </a:cubicBezTo>
                  <a:cubicBezTo>
                    <a:pt x="365" y="384"/>
                    <a:pt x="481" y="379"/>
                    <a:pt x="517" y="375"/>
                  </a:cubicBezTo>
                  <a:cubicBezTo>
                    <a:pt x="610" y="365"/>
                    <a:pt x="597" y="311"/>
                    <a:pt x="698" y="295"/>
                  </a:cubicBezTo>
                  <a:cubicBezTo>
                    <a:pt x="725" y="290"/>
                    <a:pt x="759" y="286"/>
                    <a:pt x="793" y="282"/>
                  </a:cubicBezTo>
                  <a:cubicBezTo>
                    <a:pt x="793" y="0"/>
                    <a:pt x="793" y="0"/>
                    <a:pt x="793" y="0"/>
                  </a:cubicBezTo>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32">
              <a:extLst>
                <a:ext uri="{FF2B5EF4-FFF2-40B4-BE49-F238E27FC236}">
                  <a16:creationId xmlns:a16="http://schemas.microsoft.com/office/drawing/2014/main" id="{BE487819-A0D9-43E0-126D-A0C736BE3094}"/>
                </a:ext>
              </a:extLst>
            </p:cNvPr>
            <p:cNvSpPr>
              <a:spLocks/>
            </p:cNvSpPr>
            <p:nvPr/>
          </p:nvSpPr>
          <p:spPr bwMode="auto">
            <a:xfrm>
              <a:off x="11230337" y="6494687"/>
              <a:ext cx="73498" cy="0"/>
            </a:xfrm>
            <a:custGeom>
              <a:avLst/>
              <a:gdLst>
                <a:gd name="T0" fmla="*/ 18 w 18"/>
                <a:gd name="T1" fmla="*/ 0 w 18"/>
                <a:gd name="T2" fmla="*/ 18 w 18"/>
              </a:gdLst>
              <a:ahLst/>
              <a:cxnLst>
                <a:cxn ang="0">
                  <a:pos x="T0" y="0"/>
                </a:cxn>
                <a:cxn ang="0">
                  <a:pos x="T1" y="0"/>
                </a:cxn>
                <a:cxn ang="0">
                  <a:pos x="T2" y="0"/>
                </a:cxn>
              </a:cxnLst>
              <a:rect l="0" t="0" r="r" b="b"/>
              <a:pathLst>
                <a:path w="18">
                  <a:moveTo>
                    <a:pt x="18" y="0"/>
                  </a:moveTo>
                  <a:cubicBezTo>
                    <a:pt x="12" y="0"/>
                    <a:pt x="6" y="0"/>
                    <a:pt x="0" y="0"/>
                  </a:cubicBezTo>
                  <a:cubicBezTo>
                    <a:pt x="6" y="0"/>
                    <a:pt x="12" y="0"/>
                    <a:pt x="18" y="0"/>
                  </a:cubicBezTo>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33">
              <a:extLst>
                <a:ext uri="{FF2B5EF4-FFF2-40B4-BE49-F238E27FC236}">
                  <a16:creationId xmlns:a16="http://schemas.microsoft.com/office/drawing/2014/main" id="{0E3F99CD-EEB0-7BFF-7838-254E36136495}"/>
                </a:ext>
              </a:extLst>
            </p:cNvPr>
            <p:cNvSpPr>
              <a:spLocks/>
            </p:cNvSpPr>
            <p:nvPr/>
          </p:nvSpPr>
          <p:spPr bwMode="auto">
            <a:xfrm>
              <a:off x="6599957" y="4847980"/>
              <a:ext cx="5584106" cy="1676457"/>
            </a:xfrm>
            <a:custGeom>
              <a:avLst/>
              <a:gdLst>
                <a:gd name="T0" fmla="*/ 1346 w 1346"/>
                <a:gd name="T1" fmla="*/ 191 h 404"/>
                <a:gd name="T2" fmla="*/ 1293 w 1346"/>
                <a:gd name="T3" fmla="*/ 178 h 404"/>
                <a:gd name="T4" fmla="*/ 1227 w 1346"/>
                <a:gd name="T5" fmla="*/ 135 h 404"/>
                <a:gd name="T6" fmla="*/ 1162 w 1346"/>
                <a:gd name="T7" fmla="*/ 124 h 404"/>
                <a:gd name="T8" fmla="*/ 1133 w 1346"/>
                <a:gd name="T9" fmla="*/ 102 h 404"/>
                <a:gd name="T10" fmla="*/ 991 w 1346"/>
                <a:gd name="T11" fmla="*/ 40 h 404"/>
                <a:gd name="T12" fmla="*/ 830 w 1346"/>
                <a:gd name="T13" fmla="*/ 22 h 404"/>
                <a:gd name="T14" fmla="*/ 823 w 1346"/>
                <a:gd name="T15" fmla="*/ 29 h 404"/>
                <a:gd name="T16" fmla="*/ 696 w 1346"/>
                <a:gd name="T17" fmla="*/ 65 h 404"/>
                <a:gd name="T18" fmla="*/ 572 w 1346"/>
                <a:gd name="T19" fmla="*/ 114 h 404"/>
                <a:gd name="T20" fmla="*/ 433 w 1346"/>
                <a:gd name="T21" fmla="*/ 149 h 404"/>
                <a:gd name="T22" fmla="*/ 306 w 1346"/>
                <a:gd name="T23" fmla="*/ 168 h 404"/>
                <a:gd name="T24" fmla="*/ 390 w 1346"/>
                <a:gd name="T25" fmla="*/ 183 h 404"/>
                <a:gd name="T26" fmla="*/ 0 w 1346"/>
                <a:gd name="T27" fmla="*/ 291 h 404"/>
                <a:gd name="T28" fmla="*/ 286 w 1346"/>
                <a:gd name="T29" fmla="*/ 306 h 404"/>
                <a:gd name="T30" fmla="*/ 525 w 1346"/>
                <a:gd name="T31" fmla="*/ 336 h 404"/>
                <a:gd name="T32" fmla="*/ 464 w 1346"/>
                <a:gd name="T33" fmla="*/ 360 h 404"/>
                <a:gd name="T34" fmla="*/ 790 w 1346"/>
                <a:gd name="T35" fmla="*/ 393 h 404"/>
                <a:gd name="T36" fmla="*/ 1116 w 1346"/>
                <a:gd name="T37" fmla="*/ 397 h 404"/>
                <a:gd name="T38" fmla="*/ 1061 w 1346"/>
                <a:gd name="T39" fmla="*/ 387 h 404"/>
                <a:gd name="T40" fmla="*/ 1185 w 1346"/>
                <a:gd name="T41" fmla="*/ 364 h 404"/>
                <a:gd name="T42" fmla="*/ 1305 w 1346"/>
                <a:gd name="T43" fmla="*/ 335 h 404"/>
                <a:gd name="T44" fmla="*/ 1346 w 1346"/>
                <a:gd name="T45" fmla="*/ 328 h 404"/>
                <a:gd name="T46" fmla="*/ 1346 w 1346"/>
                <a:gd name="T47" fmla="*/ 19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6" h="404">
                  <a:moveTo>
                    <a:pt x="1346" y="191"/>
                  </a:moveTo>
                  <a:cubicBezTo>
                    <a:pt x="1328" y="188"/>
                    <a:pt x="1310" y="184"/>
                    <a:pt x="1293" y="178"/>
                  </a:cubicBezTo>
                  <a:cubicBezTo>
                    <a:pt x="1261" y="166"/>
                    <a:pt x="1259" y="147"/>
                    <a:pt x="1227" y="135"/>
                  </a:cubicBezTo>
                  <a:cubicBezTo>
                    <a:pt x="1206" y="127"/>
                    <a:pt x="1180" y="131"/>
                    <a:pt x="1162" y="124"/>
                  </a:cubicBezTo>
                  <a:cubicBezTo>
                    <a:pt x="1150" y="119"/>
                    <a:pt x="1144" y="108"/>
                    <a:pt x="1133" y="102"/>
                  </a:cubicBezTo>
                  <a:cubicBezTo>
                    <a:pt x="1087" y="79"/>
                    <a:pt x="1040" y="52"/>
                    <a:pt x="991" y="40"/>
                  </a:cubicBezTo>
                  <a:cubicBezTo>
                    <a:pt x="943" y="28"/>
                    <a:pt x="879" y="0"/>
                    <a:pt x="830" y="22"/>
                  </a:cubicBezTo>
                  <a:cubicBezTo>
                    <a:pt x="823" y="29"/>
                    <a:pt x="823" y="29"/>
                    <a:pt x="823" y="29"/>
                  </a:cubicBezTo>
                  <a:cubicBezTo>
                    <a:pt x="786" y="32"/>
                    <a:pt x="733" y="54"/>
                    <a:pt x="696" y="65"/>
                  </a:cubicBezTo>
                  <a:cubicBezTo>
                    <a:pt x="655" y="77"/>
                    <a:pt x="615" y="101"/>
                    <a:pt x="572" y="114"/>
                  </a:cubicBezTo>
                  <a:cubicBezTo>
                    <a:pt x="526" y="127"/>
                    <a:pt x="480" y="145"/>
                    <a:pt x="433" y="149"/>
                  </a:cubicBezTo>
                  <a:cubicBezTo>
                    <a:pt x="419" y="151"/>
                    <a:pt x="320" y="171"/>
                    <a:pt x="306" y="168"/>
                  </a:cubicBezTo>
                  <a:cubicBezTo>
                    <a:pt x="272" y="162"/>
                    <a:pt x="367" y="180"/>
                    <a:pt x="390" y="183"/>
                  </a:cubicBezTo>
                  <a:cubicBezTo>
                    <a:pt x="271" y="240"/>
                    <a:pt x="131" y="291"/>
                    <a:pt x="0" y="291"/>
                  </a:cubicBezTo>
                  <a:cubicBezTo>
                    <a:pt x="97" y="291"/>
                    <a:pt x="191" y="305"/>
                    <a:pt x="286" y="306"/>
                  </a:cubicBezTo>
                  <a:cubicBezTo>
                    <a:pt x="365" y="307"/>
                    <a:pt x="444" y="329"/>
                    <a:pt x="525" y="336"/>
                  </a:cubicBezTo>
                  <a:cubicBezTo>
                    <a:pt x="508" y="350"/>
                    <a:pt x="481" y="345"/>
                    <a:pt x="464" y="360"/>
                  </a:cubicBezTo>
                  <a:cubicBezTo>
                    <a:pt x="575" y="369"/>
                    <a:pt x="679" y="381"/>
                    <a:pt x="790" y="393"/>
                  </a:cubicBezTo>
                  <a:cubicBezTo>
                    <a:pt x="897" y="404"/>
                    <a:pt x="1008" y="398"/>
                    <a:pt x="1116" y="397"/>
                  </a:cubicBezTo>
                  <a:cubicBezTo>
                    <a:pt x="1098" y="396"/>
                    <a:pt x="1078" y="392"/>
                    <a:pt x="1061" y="387"/>
                  </a:cubicBezTo>
                  <a:cubicBezTo>
                    <a:pt x="1098" y="373"/>
                    <a:pt x="1145" y="373"/>
                    <a:pt x="1185" y="364"/>
                  </a:cubicBezTo>
                  <a:cubicBezTo>
                    <a:pt x="1225" y="355"/>
                    <a:pt x="1264" y="343"/>
                    <a:pt x="1305" y="335"/>
                  </a:cubicBezTo>
                  <a:cubicBezTo>
                    <a:pt x="1318" y="332"/>
                    <a:pt x="1332" y="330"/>
                    <a:pt x="1346" y="328"/>
                  </a:cubicBezTo>
                  <a:cubicBezTo>
                    <a:pt x="1346" y="191"/>
                    <a:pt x="1346" y="191"/>
                    <a:pt x="1346" y="191"/>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3" name="Freeform 34">
              <a:extLst>
                <a:ext uri="{FF2B5EF4-FFF2-40B4-BE49-F238E27FC236}">
                  <a16:creationId xmlns:a16="http://schemas.microsoft.com/office/drawing/2014/main" id="{0272AD57-0F55-1E29-E10B-4E0B0C9243C4}"/>
                </a:ext>
              </a:extLst>
            </p:cNvPr>
            <p:cNvSpPr>
              <a:spLocks/>
            </p:cNvSpPr>
            <p:nvPr/>
          </p:nvSpPr>
          <p:spPr bwMode="auto">
            <a:xfrm>
              <a:off x="9238889" y="844083"/>
              <a:ext cx="1800704" cy="1438463"/>
            </a:xfrm>
            <a:custGeom>
              <a:avLst/>
              <a:gdLst>
                <a:gd name="T0" fmla="*/ 169 w 434"/>
                <a:gd name="T1" fmla="*/ 347 h 347"/>
                <a:gd name="T2" fmla="*/ 156 w 434"/>
                <a:gd name="T3" fmla="*/ 341 h 347"/>
                <a:gd name="T4" fmla="*/ 147 w 434"/>
                <a:gd name="T5" fmla="*/ 336 h 347"/>
                <a:gd name="T6" fmla="*/ 347 w 434"/>
                <a:gd name="T7" fmla="*/ 0 h 347"/>
                <a:gd name="T8" fmla="*/ 169 w 434"/>
                <a:gd name="T9" fmla="*/ 347 h 347"/>
              </a:gdLst>
              <a:ahLst/>
              <a:cxnLst>
                <a:cxn ang="0">
                  <a:pos x="T0" y="T1"/>
                </a:cxn>
                <a:cxn ang="0">
                  <a:pos x="T2" y="T3"/>
                </a:cxn>
                <a:cxn ang="0">
                  <a:pos x="T4" y="T5"/>
                </a:cxn>
                <a:cxn ang="0">
                  <a:pos x="T6" y="T7"/>
                </a:cxn>
                <a:cxn ang="0">
                  <a:pos x="T8" y="T9"/>
                </a:cxn>
              </a:cxnLst>
              <a:rect l="0" t="0" r="r" b="b"/>
              <a:pathLst>
                <a:path w="434" h="347">
                  <a:moveTo>
                    <a:pt x="169" y="347"/>
                  </a:moveTo>
                  <a:cubicBezTo>
                    <a:pt x="156" y="341"/>
                    <a:pt x="156" y="341"/>
                    <a:pt x="156" y="341"/>
                  </a:cubicBezTo>
                  <a:cubicBezTo>
                    <a:pt x="147" y="336"/>
                    <a:pt x="147" y="336"/>
                    <a:pt x="147" y="336"/>
                  </a:cubicBezTo>
                  <a:cubicBezTo>
                    <a:pt x="147" y="336"/>
                    <a:pt x="0" y="121"/>
                    <a:pt x="347" y="0"/>
                  </a:cubicBezTo>
                  <a:cubicBezTo>
                    <a:pt x="347" y="0"/>
                    <a:pt x="434" y="257"/>
                    <a:pt x="169"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4" name="Freeform 35">
              <a:extLst>
                <a:ext uri="{FF2B5EF4-FFF2-40B4-BE49-F238E27FC236}">
                  <a16:creationId xmlns:a16="http://schemas.microsoft.com/office/drawing/2014/main" id="{64AF9BA9-5A13-2D9F-E81E-3A36F5224B14}"/>
                </a:ext>
              </a:extLst>
            </p:cNvPr>
            <p:cNvSpPr>
              <a:spLocks/>
            </p:cNvSpPr>
            <p:nvPr/>
          </p:nvSpPr>
          <p:spPr bwMode="auto">
            <a:xfrm>
              <a:off x="9886372" y="844083"/>
              <a:ext cx="1153221" cy="1438463"/>
            </a:xfrm>
            <a:custGeom>
              <a:avLst/>
              <a:gdLst>
                <a:gd name="T0" fmla="*/ 13 w 278"/>
                <a:gd name="T1" fmla="*/ 347 h 347"/>
                <a:gd name="T2" fmla="*/ 0 w 278"/>
                <a:gd name="T3" fmla="*/ 341 h 347"/>
                <a:gd name="T4" fmla="*/ 191 w 278"/>
                <a:gd name="T5" fmla="*/ 0 h 347"/>
                <a:gd name="T6" fmla="*/ 13 w 278"/>
                <a:gd name="T7" fmla="*/ 347 h 347"/>
              </a:gdLst>
              <a:ahLst/>
              <a:cxnLst>
                <a:cxn ang="0">
                  <a:pos x="T0" y="T1"/>
                </a:cxn>
                <a:cxn ang="0">
                  <a:pos x="T2" y="T3"/>
                </a:cxn>
                <a:cxn ang="0">
                  <a:pos x="T4" y="T5"/>
                </a:cxn>
                <a:cxn ang="0">
                  <a:pos x="T6" y="T7"/>
                </a:cxn>
              </a:cxnLst>
              <a:rect l="0" t="0" r="r" b="b"/>
              <a:pathLst>
                <a:path w="278" h="347">
                  <a:moveTo>
                    <a:pt x="13" y="347"/>
                  </a:moveTo>
                  <a:cubicBezTo>
                    <a:pt x="0" y="341"/>
                    <a:pt x="0" y="341"/>
                    <a:pt x="0" y="341"/>
                  </a:cubicBezTo>
                  <a:cubicBezTo>
                    <a:pt x="14" y="288"/>
                    <a:pt x="68" y="114"/>
                    <a:pt x="191" y="0"/>
                  </a:cubicBezTo>
                  <a:cubicBezTo>
                    <a:pt x="191" y="0"/>
                    <a:pt x="278" y="257"/>
                    <a:pt x="13" y="347"/>
                  </a:cubicBezTo>
                  <a:close/>
                </a:path>
              </a:pathLst>
            </a:custGeom>
            <a:gradFill>
              <a:gsLst>
                <a:gs pos="0">
                  <a:schemeClr val="accent2"/>
                </a:gs>
                <a:gs pos="100000">
                  <a:schemeClr val="accent2">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8" name="Freeform 36">
              <a:extLst>
                <a:ext uri="{FF2B5EF4-FFF2-40B4-BE49-F238E27FC236}">
                  <a16:creationId xmlns:a16="http://schemas.microsoft.com/office/drawing/2014/main" id="{38261995-215A-C0AB-1795-E14D564F6A49}"/>
                </a:ext>
              </a:extLst>
            </p:cNvPr>
            <p:cNvSpPr>
              <a:spLocks/>
            </p:cNvSpPr>
            <p:nvPr/>
          </p:nvSpPr>
          <p:spPr bwMode="auto">
            <a:xfrm>
              <a:off x="10292361" y="2427792"/>
              <a:ext cx="1244218" cy="1524211"/>
            </a:xfrm>
            <a:custGeom>
              <a:avLst/>
              <a:gdLst>
                <a:gd name="T0" fmla="*/ 44 w 300"/>
                <a:gd name="T1" fmla="*/ 320 h 367"/>
                <a:gd name="T2" fmla="*/ 271 w 300"/>
                <a:gd name="T3" fmla="*/ 0 h 367"/>
                <a:gd name="T4" fmla="*/ 25 w 300"/>
                <a:gd name="T5" fmla="*/ 304 h 367"/>
                <a:gd name="T6" fmla="*/ 44 w 300"/>
                <a:gd name="T7" fmla="*/ 320 h 367"/>
              </a:gdLst>
              <a:ahLst/>
              <a:cxnLst>
                <a:cxn ang="0">
                  <a:pos x="T0" y="T1"/>
                </a:cxn>
                <a:cxn ang="0">
                  <a:pos x="T2" y="T3"/>
                </a:cxn>
                <a:cxn ang="0">
                  <a:pos x="T4" y="T5"/>
                </a:cxn>
                <a:cxn ang="0">
                  <a:pos x="T6" y="T7"/>
                </a:cxn>
              </a:cxnLst>
              <a:rect l="0" t="0" r="r" b="b"/>
              <a:pathLst>
                <a:path w="300" h="367">
                  <a:moveTo>
                    <a:pt x="44" y="320"/>
                  </a:moveTo>
                  <a:cubicBezTo>
                    <a:pt x="44" y="320"/>
                    <a:pt x="300" y="367"/>
                    <a:pt x="271" y="0"/>
                  </a:cubicBezTo>
                  <a:cubicBezTo>
                    <a:pt x="271" y="0"/>
                    <a:pt x="0" y="25"/>
                    <a:pt x="25" y="304"/>
                  </a:cubicBezTo>
                  <a:lnTo>
                    <a:pt x="44" y="320"/>
                  </a:lnTo>
                  <a:close/>
                </a:path>
              </a:pathLst>
            </a:custGeom>
            <a:gradFill>
              <a:gsLst>
                <a:gs pos="0">
                  <a:schemeClr val="accent3"/>
                </a:gs>
                <a:gs pos="100000">
                  <a:schemeClr val="accent3">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29" name="Freeform 37">
              <a:extLst>
                <a:ext uri="{FF2B5EF4-FFF2-40B4-BE49-F238E27FC236}">
                  <a16:creationId xmlns:a16="http://schemas.microsoft.com/office/drawing/2014/main" id="{A8A9CE82-D4C8-BD56-2217-3B07FBE78A2F}"/>
                </a:ext>
              </a:extLst>
            </p:cNvPr>
            <p:cNvSpPr>
              <a:spLocks/>
            </p:cNvSpPr>
            <p:nvPr/>
          </p:nvSpPr>
          <p:spPr bwMode="auto">
            <a:xfrm>
              <a:off x="8267663" y="2006053"/>
              <a:ext cx="1244218" cy="1522461"/>
            </a:xfrm>
            <a:custGeom>
              <a:avLst/>
              <a:gdLst>
                <a:gd name="T0" fmla="*/ 256 w 300"/>
                <a:gd name="T1" fmla="*/ 320 h 367"/>
                <a:gd name="T2" fmla="*/ 29 w 300"/>
                <a:gd name="T3" fmla="*/ 0 h 367"/>
                <a:gd name="T4" fmla="*/ 275 w 300"/>
                <a:gd name="T5" fmla="*/ 304 h 367"/>
                <a:gd name="T6" fmla="*/ 256 w 300"/>
                <a:gd name="T7" fmla="*/ 320 h 367"/>
              </a:gdLst>
              <a:ahLst/>
              <a:cxnLst>
                <a:cxn ang="0">
                  <a:pos x="T0" y="T1"/>
                </a:cxn>
                <a:cxn ang="0">
                  <a:pos x="T2" y="T3"/>
                </a:cxn>
                <a:cxn ang="0">
                  <a:pos x="T4" y="T5"/>
                </a:cxn>
                <a:cxn ang="0">
                  <a:pos x="T6" y="T7"/>
                </a:cxn>
              </a:cxnLst>
              <a:rect l="0" t="0" r="r" b="b"/>
              <a:pathLst>
                <a:path w="300" h="367">
                  <a:moveTo>
                    <a:pt x="256" y="320"/>
                  </a:moveTo>
                  <a:cubicBezTo>
                    <a:pt x="256" y="320"/>
                    <a:pt x="0" y="367"/>
                    <a:pt x="29" y="0"/>
                  </a:cubicBezTo>
                  <a:cubicBezTo>
                    <a:pt x="29" y="0"/>
                    <a:pt x="300" y="25"/>
                    <a:pt x="275" y="304"/>
                  </a:cubicBezTo>
                  <a:lnTo>
                    <a:pt x="256" y="320"/>
                  </a:lnTo>
                  <a:close/>
                </a:path>
              </a:pathLst>
            </a:custGeom>
            <a:gradFill>
              <a:gsLst>
                <a:gs pos="0">
                  <a:schemeClr val="accent1"/>
                </a:gs>
                <a:gs pos="100000">
                  <a:schemeClr val="accent1">
                    <a:lumMod val="50000"/>
                  </a:schemeClr>
                </a:gs>
              </a:gsLst>
              <a:lin ang="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0" name="Freeform 38">
              <a:extLst>
                <a:ext uri="{FF2B5EF4-FFF2-40B4-BE49-F238E27FC236}">
                  <a16:creationId xmlns:a16="http://schemas.microsoft.com/office/drawing/2014/main" id="{C7614B30-BB2D-FB5E-94F9-7F3B7F57AA15}"/>
                </a:ext>
              </a:extLst>
            </p:cNvPr>
            <p:cNvSpPr>
              <a:spLocks/>
            </p:cNvSpPr>
            <p:nvPr/>
          </p:nvSpPr>
          <p:spPr bwMode="auto">
            <a:xfrm>
              <a:off x="9699126" y="1643812"/>
              <a:ext cx="937976" cy="4397637"/>
            </a:xfrm>
            <a:custGeom>
              <a:avLst/>
              <a:gdLst>
                <a:gd name="T0" fmla="*/ 18 w 226"/>
                <a:gd name="T1" fmla="*/ 990 h 1060"/>
                <a:gd name="T2" fmla="*/ 73 w 226"/>
                <a:gd name="T3" fmla="*/ 633 h 1060"/>
                <a:gd name="T4" fmla="*/ 16 w 226"/>
                <a:gd name="T5" fmla="*/ 232 h 1060"/>
                <a:gd name="T6" fmla="*/ 102 w 226"/>
                <a:gd name="T7" fmla="*/ 0 h 1060"/>
                <a:gd name="T8" fmla="*/ 51 w 226"/>
                <a:gd name="T9" fmla="*/ 349 h 1060"/>
                <a:gd name="T10" fmla="*/ 145 w 226"/>
                <a:gd name="T11" fmla="*/ 990 h 1060"/>
                <a:gd name="T12" fmla="*/ 18 w 226"/>
                <a:gd name="T13" fmla="*/ 990 h 1060"/>
              </a:gdLst>
              <a:ahLst/>
              <a:cxnLst>
                <a:cxn ang="0">
                  <a:pos x="T0" y="T1"/>
                </a:cxn>
                <a:cxn ang="0">
                  <a:pos x="T2" y="T3"/>
                </a:cxn>
                <a:cxn ang="0">
                  <a:pos x="T4" y="T5"/>
                </a:cxn>
                <a:cxn ang="0">
                  <a:pos x="T6" y="T7"/>
                </a:cxn>
                <a:cxn ang="0">
                  <a:pos x="T8" y="T9"/>
                </a:cxn>
                <a:cxn ang="0">
                  <a:pos x="T10" y="T11"/>
                </a:cxn>
                <a:cxn ang="0">
                  <a:pos x="T12" y="T13"/>
                </a:cxn>
              </a:cxnLst>
              <a:rect l="0" t="0" r="r" b="b"/>
              <a:pathLst>
                <a:path w="226" h="1060">
                  <a:moveTo>
                    <a:pt x="18" y="990"/>
                  </a:moveTo>
                  <a:cubicBezTo>
                    <a:pt x="18" y="990"/>
                    <a:pt x="120" y="823"/>
                    <a:pt x="73" y="633"/>
                  </a:cubicBezTo>
                  <a:cubicBezTo>
                    <a:pt x="25" y="444"/>
                    <a:pt x="0" y="342"/>
                    <a:pt x="16" y="232"/>
                  </a:cubicBezTo>
                  <a:cubicBezTo>
                    <a:pt x="35" y="96"/>
                    <a:pt x="102" y="0"/>
                    <a:pt x="102" y="0"/>
                  </a:cubicBezTo>
                  <a:cubicBezTo>
                    <a:pt x="102" y="0"/>
                    <a:pt x="23" y="193"/>
                    <a:pt x="51" y="349"/>
                  </a:cubicBezTo>
                  <a:cubicBezTo>
                    <a:pt x="80" y="506"/>
                    <a:pt x="226" y="652"/>
                    <a:pt x="145" y="990"/>
                  </a:cubicBezTo>
                  <a:cubicBezTo>
                    <a:pt x="145" y="990"/>
                    <a:pt x="91" y="1060"/>
                    <a:pt x="18" y="99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1" name="Freeform 39">
              <a:extLst>
                <a:ext uri="{FF2B5EF4-FFF2-40B4-BE49-F238E27FC236}">
                  <a16:creationId xmlns:a16="http://schemas.microsoft.com/office/drawing/2014/main" id="{668EB9E6-273B-5B09-76DF-67E40893761A}"/>
                </a:ext>
              </a:extLst>
            </p:cNvPr>
            <p:cNvSpPr>
              <a:spLocks/>
            </p:cNvSpPr>
            <p:nvPr/>
          </p:nvSpPr>
          <p:spPr bwMode="auto">
            <a:xfrm>
              <a:off x="8818900" y="2830281"/>
              <a:ext cx="1244218" cy="929227"/>
            </a:xfrm>
            <a:custGeom>
              <a:avLst/>
              <a:gdLst>
                <a:gd name="T0" fmla="*/ 0 w 300"/>
                <a:gd name="T1" fmla="*/ 1 h 224"/>
                <a:gd name="T2" fmla="*/ 247 w 300"/>
                <a:gd name="T3" fmla="*/ 160 h 224"/>
                <a:gd name="T4" fmla="*/ 281 w 300"/>
                <a:gd name="T5" fmla="*/ 224 h 224"/>
                <a:gd name="T6" fmla="*/ 113 w 300"/>
                <a:gd name="T7" fmla="*/ 124 h 224"/>
                <a:gd name="T8" fmla="*/ 0 w 300"/>
                <a:gd name="T9" fmla="*/ 1 h 224"/>
              </a:gdLst>
              <a:ahLst/>
              <a:cxnLst>
                <a:cxn ang="0">
                  <a:pos x="T0" y="T1"/>
                </a:cxn>
                <a:cxn ang="0">
                  <a:pos x="T2" y="T3"/>
                </a:cxn>
                <a:cxn ang="0">
                  <a:pos x="T4" y="T5"/>
                </a:cxn>
                <a:cxn ang="0">
                  <a:pos x="T6" y="T7"/>
                </a:cxn>
                <a:cxn ang="0">
                  <a:pos x="T8" y="T9"/>
                </a:cxn>
              </a:cxnLst>
              <a:rect l="0" t="0" r="r" b="b"/>
              <a:pathLst>
                <a:path w="300" h="224">
                  <a:moveTo>
                    <a:pt x="0" y="1"/>
                  </a:moveTo>
                  <a:cubicBezTo>
                    <a:pt x="101" y="12"/>
                    <a:pt x="138" y="165"/>
                    <a:pt x="247" y="160"/>
                  </a:cubicBezTo>
                  <a:cubicBezTo>
                    <a:pt x="247" y="160"/>
                    <a:pt x="300" y="194"/>
                    <a:pt x="281" y="224"/>
                  </a:cubicBezTo>
                  <a:cubicBezTo>
                    <a:pt x="281" y="224"/>
                    <a:pt x="166" y="214"/>
                    <a:pt x="113" y="124"/>
                  </a:cubicBezTo>
                  <a:cubicBezTo>
                    <a:pt x="41" y="0"/>
                    <a:pt x="0" y="1"/>
                    <a:pt x="0" y="1"/>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2" name="Freeform 40">
              <a:extLst>
                <a:ext uri="{FF2B5EF4-FFF2-40B4-BE49-F238E27FC236}">
                  <a16:creationId xmlns:a16="http://schemas.microsoft.com/office/drawing/2014/main" id="{AB6D7357-C4CD-740F-24E9-82F66F850838}"/>
                </a:ext>
              </a:extLst>
            </p:cNvPr>
            <p:cNvSpPr>
              <a:spLocks/>
            </p:cNvSpPr>
            <p:nvPr/>
          </p:nvSpPr>
          <p:spPr bwMode="auto">
            <a:xfrm>
              <a:off x="10035118" y="3171523"/>
              <a:ext cx="883728" cy="1252968"/>
            </a:xfrm>
            <a:custGeom>
              <a:avLst/>
              <a:gdLst>
                <a:gd name="T0" fmla="*/ 210 w 213"/>
                <a:gd name="T1" fmla="*/ 0 h 302"/>
                <a:gd name="T2" fmla="*/ 56 w 213"/>
                <a:gd name="T3" fmla="*/ 249 h 302"/>
                <a:gd name="T4" fmla="*/ 10 w 213"/>
                <a:gd name="T5" fmla="*/ 284 h 302"/>
                <a:gd name="T6" fmla="*/ 90 w 213"/>
                <a:gd name="T7" fmla="*/ 115 h 302"/>
                <a:gd name="T8" fmla="*/ 210 w 213"/>
                <a:gd name="T9" fmla="*/ 0 h 302"/>
              </a:gdLst>
              <a:ahLst/>
              <a:cxnLst>
                <a:cxn ang="0">
                  <a:pos x="T0" y="T1"/>
                </a:cxn>
                <a:cxn ang="0">
                  <a:pos x="T2" y="T3"/>
                </a:cxn>
                <a:cxn ang="0">
                  <a:pos x="T4" y="T5"/>
                </a:cxn>
                <a:cxn ang="0">
                  <a:pos x="T6" y="T7"/>
                </a:cxn>
                <a:cxn ang="0">
                  <a:pos x="T8" y="T9"/>
                </a:cxn>
              </a:cxnLst>
              <a:rect l="0" t="0" r="r" b="b"/>
              <a:pathLst>
                <a:path w="213" h="302">
                  <a:moveTo>
                    <a:pt x="210" y="0"/>
                  </a:moveTo>
                  <a:cubicBezTo>
                    <a:pt x="201" y="101"/>
                    <a:pt x="49" y="139"/>
                    <a:pt x="56" y="249"/>
                  </a:cubicBezTo>
                  <a:cubicBezTo>
                    <a:pt x="56" y="249"/>
                    <a:pt x="41" y="302"/>
                    <a:pt x="10" y="284"/>
                  </a:cubicBezTo>
                  <a:cubicBezTo>
                    <a:pt x="10" y="284"/>
                    <a:pt x="0" y="168"/>
                    <a:pt x="90" y="115"/>
                  </a:cubicBezTo>
                  <a:cubicBezTo>
                    <a:pt x="213" y="40"/>
                    <a:pt x="210" y="0"/>
                    <a:pt x="210" y="0"/>
                  </a:cubicBezTo>
                  <a:close/>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3" name="Freeform 41">
              <a:extLst>
                <a:ext uri="{FF2B5EF4-FFF2-40B4-BE49-F238E27FC236}">
                  <a16:creationId xmlns:a16="http://schemas.microsoft.com/office/drawing/2014/main" id="{4576121B-6570-63F5-98EE-1F057EAF0282}"/>
                </a:ext>
              </a:extLst>
            </p:cNvPr>
            <p:cNvSpPr>
              <a:spLocks/>
            </p:cNvSpPr>
            <p:nvPr/>
          </p:nvSpPr>
          <p:spPr bwMode="auto">
            <a:xfrm>
              <a:off x="8512657" y="4664234"/>
              <a:ext cx="3450911" cy="1345716"/>
            </a:xfrm>
            <a:custGeom>
              <a:avLst/>
              <a:gdLst>
                <a:gd name="T0" fmla="*/ 376 w 832"/>
                <a:gd name="T1" fmla="*/ 36 h 324"/>
                <a:gd name="T2" fmla="*/ 372 w 832"/>
                <a:gd name="T3" fmla="*/ 3 h 324"/>
                <a:gd name="T4" fmla="*/ 359 w 832"/>
                <a:gd name="T5" fmla="*/ 36 h 324"/>
                <a:gd name="T6" fmla="*/ 325 w 832"/>
                <a:gd name="T7" fmla="*/ 69 h 324"/>
                <a:gd name="T8" fmla="*/ 292 w 832"/>
                <a:gd name="T9" fmla="*/ 95 h 324"/>
                <a:gd name="T10" fmla="*/ 225 w 832"/>
                <a:gd name="T11" fmla="*/ 144 h 324"/>
                <a:gd name="T12" fmla="*/ 183 w 832"/>
                <a:gd name="T13" fmla="*/ 173 h 324"/>
                <a:gd name="T14" fmla="*/ 125 w 832"/>
                <a:gd name="T15" fmla="*/ 198 h 324"/>
                <a:gd name="T16" fmla="*/ 79 w 832"/>
                <a:gd name="T17" fmla="*/ 213 h 324"/>
                <a:gd name="T18" fmla="*/ 0 w 832"/>
                <a:gd name="T19" fmla="*/ 226 h 324"/>
                <a:gd name="T20" fmla="*/ 120 w 832"/>
                <a:gd name="T21" fmla="*/ 241 h 324"/>
                <a:gd name="T22" fmla="*/ 74 w 832"/>
                <a:gd name="T23" fmla="*/ 258 h 324"/>
                <a:gd name="T24" fmla="*/ 137 w 832"/>
                <a:gd name="T25" fmla="*/ 277 h 324"/>
                <a:gd name="T26" fmla="*/ 225 w 832"/>
                <a:gd name="T27" fmla="*/ 310 h 324"/>
                <a:gd name="T28" fmla="*/ 268 w 832"/>
                <a:gd name="T29" fmla="*/ 312 h 324"/>
                <a:gd name="T30" fmla="*/ 295 w 832"/>
                <a:gd name="T31" fmla="*/ 312 h 324"/>
                <a:gd name="T32" fmla="*/ 380 w 832"/>
                <a:gd name="T33" fmla="*/ 322 h 324"/>
                <a:gd name="T34" fmla="*/ 595 w 832"/>
                <a:gd name="T35" fmla="*/ 307 h 324"/>
                <a:gd name="T36" fmla="*/ 781 w 832"/>
                <a:gd name="T37" fmla="*/ 274 h 324"/>
                <a:gd name="T38" fmla="*/ 832 w 832"/>
                <a:gd name="T39" fmla="*/ 266 h 324"/>
                <a:gd name="T40" fmla="*/ 796 w 832"/>
                <a:gd name="T41" fmla="*/ 244 h 324"/>
                <a:gd name="T42" fmla="*/ 782 w 832"/>
                <a:gd name="T43" fmla="*/ 219 h 324"/>
                <a:gd name="T44" fmla="*/ 694 w 832"/>
                <a:gd name="T45" fmla="*/ 184 h 324"/>
                <a:gd name="T46" fmla="*/ 565 w 832"/>
                <a:gd name="T47" fmla="*/ 121 h 324"/>
                <a:gd name="T48" fmla="*/ 513 w 832"/>
                <a:gd name="T49" fmla="*/ 89 h 324"/>
                <a:gd name="T50" fmla="*/ 490 w 832"/>
                <a:gd name="T51" fmla="*/ 68 h 324"/>
                <a:gd name="T52" fmla="*/ 482 w 832"/>
                <a:gd name="T53" fmla="*/ 47 h 324"/>
                <a:gd name="T54" fmla="*/ 472 w 832"/>
                <a:gd name="T55" fmla="*/ 30 h 324"/>
                <a:gd name="T56" fmla="*/ 464 w 832"/>
                <a:gd name="T57" fmla="*/ 16 h 324"/>
                <a:gd name="T58" fmla="*/ 461 w 832"/>
                <a:gd name="T59" fmla="*/ 7 h 324"/>
                <a:gd name="T60" fmla="*/ 452 w 832"/>
                <a:gd name="T61" fmla="*/ 0 h 324"/>
                <a:gd name="T62" fmla="*/ 441 w 832"/>
                <a:gd name="T63" fmla="*/ 9 h 324"/>
                <a:gd name="T64" fmla="*/ 426 w 832"/>
                <a:gd name="T65" fmla="*/ 2 h 324"/>
                <a:gd name="T66" fmla="*/ 423 w 832"/>
                <a:gd name="T67" fmla="*/ 20 h 324"/>
                <a:gd name="T68" fmla="*/ 418 w 832"/>
                <a:gd name="T69" fmla="*/ 27 h 324"/>
                <a:gd name="T70" fmla="*/ 412 w 832"/>
                <a:gd name="T71" fmla="*/ 27 h 324"/>
                <a:gd name="T72" fmla="*/ 409 w 832"/>
                <a:gd name="T73" fmla="*/ 27 h 324"/>
                <a:gd name="T74" fmla="*/ 400 w 832"/>
                <a:gd name="T75" fmla="*/ 32 h 324"/>
                <a:gd name="T76" fmla="*/ 392 w 832"/>
                <a:gd name="T77" fmla="*/ 38 h 324"/>
                <a:gd name="T78" fmla="*/ 376 w 832"/>
                <a:gd name="T79" fmla="*/ 35 h 324"/>
                <a:gd name="T80" fmla="*/ 376 w 832"/>
                <a:gd name="T81" fmla="*/ 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2" h="324">
                  <a:moveTo>
                    <a:pt x="376" y="36"/>
                  </a:moveTo>
                  <a:cubicBezTo>
                    <a:pt x="373" y="25"/>
                    <a:pt x="372" y="14"/>
                    <a:pt x="372" y="3"/>
                  </a:cubicBezTo>
                  <a:cubicBezTo>
                    <a:pt x="365" y="13"/>
                    <a:pt x="367" y="26"/>
                    <a:pt x="359" y="36"/>
                  </a:cubicBezTo>
                  <a:cubicBezTo>
                    <a:pt x="349" y="49"/>
                    <a:pt x="337" y="58"/>
                    <a:pt x="325" y="69"/>
                  </a:cubicBezTo>
                  <a:cubicBezTo>
                    <a:pt x="315" y="80"/>
                    <a:pt x="306" y="89"/>
                    <a:pt x="292" y="95"/>
                  </a:cubicBezTo>
                  <a:cubicBezTo>
                    <a:pt x="265" y="109"/>
                    <a:pt x="254" y="130"/>
                    <a:pt x="225" y="144"/>
                  </a:cubicBezTo>
                  <a:cubicBezTo>
                    <a:pt x="206" y="153"/>
                    <a:pt x="199" y="161"/>
                    <a:pt x="183" y="173"/>
                  </a:cubicBezTo>
                  <a:cubicBezTo>
                    <a:pt x="167" y="186"/>
                    <a:pt x="145" y="192"/>
                    <a:pt x="125" y="198"/>
                  </a:cubicBezTo>
                  <a:cubicBezTo>
                    <a:pt x="109" y="203"/>
                    <a:pt x="95" y="207"/>
                    <a:pt x="79" y="213"/>
                  </a:cubicBezTo>
                  <a:cubicBezTo>
                    <a:pt x="69" y="217"/>
                    <a:pt x="7" y="219"/>
                    <a:pt x="0" y="226"/>
                  </a:cubicBezTo>
                  <a:cubicBezTo>
                    <a:pt x="45" y="226"/>
                    <a:pt x="65" y="243"/>
                    <a:pt x="120" y="241"/>
                  </a:cubicBezTo>
                  <a:cubicBezTo>
                    <a:pt x="106" y="248"/>
                    <a:pt x="87" y="250"/>
                    <a:pt x="74" y="258"/>
                  </a:cubicBezTo>
                  <a:cubicBezTo>
                    <a:pt x="98" y="258"/>
                    <a:pt x="118" y="265"/>
                    <a:pt x="137" y="277"/>
                  </a:cubicBezTo>
                  <a:cubicBezTo>
                    <a:pt x="160" y="291"/>
                    <a:pt x="197" y="306"/>
                    <a:pt x="225" y="310"/>
                  </a:cubicBezTo>
                  <a:cubicBezTo>
                    <a:pt x="239" y="313"/>
                    <a:pt x="253" y="312"/>
                    <a:pt x="268" y="312"/>
                  </a:cubicBezTo>
                  <a:cubicBezTo>
                    <a:pt x="277" y="312"/>
                    <a:pt x="286" y="312"/>
                    <a:pt x="295" y="312"/>
                  </a:cubicBezTo>
                  <a:cubicBezTo>
                    <a:pt x="324" y="314"/>
                    <a:pt x="350" y="324"/>
                    <a:pt x="380" y="322"/>
                  </a:cubicBezTo>
                  <a:cubicBezTo>
                    <a:pt x="451" y="318"/>
                    <a:pt x="525" y="324"/>
                    <a:pt x="595" y="307"/>
                  </a:cubicBezTo>
                  <a:cubicBezTo>
                    <a:pt x="656" y="292"/>
                    <a:pt x="720" y="289"/>
                    <a:pt x="781" y="274"/>
                  </a:cubicBezTo>
                  <a:cubicBezTo>
                    <a:pt x="798" y="270"/>
                    <a:pt x="815" y="267"/>
                    <a:pt x="832" y="266"/>
                  </a:cubicBezTo>
                  <a:cubicBezTo>
                    <a:pt x="819" y="258"/>
                    <a:pt x="805" y="254"/>
                    <a:pt x="796" y="244"/>
                  </a:cubicBezTo>
                  <a:cubicBezTo>
                    <a:pt x="791" y="239"/>
                    <a:pt x="791" y="227"/>
                    <a:pt x="782" y="219"/>
                  </a:cubicBezTo>
                  <a:cubicBezTo>
                    <a:pt x="762" y="200"/>
                    <a:pt x="720" y="191"/>
                    <a:pt x="694" y="184"/>
                  </a:cubicBezTo>
                  <a:cubicBezTo>
                    <a:pt x="648" y="171"/>
                    <a:pt x="610" y="140"/>
                    <a:pt x="565" y="121"/>
                  </a:cubicBezTo>
                  <a:cubicBezTo>
                    <a:pt x="547" y="113"/>
                    <a:pt x="529" y="101"/>
                    <a:pt x="513" y="89"/>
                  </a:cubicBezTo>
                  <a:cubicBezTo>
                    <a:pt x="505" y="83"/>
                    <a:pt x="496" y="76"/>
                    <a:pt x="490" y="68"/>
                  </a:cubicBezTo>
                  <a:cubicBezTo>
                    <a:pt x="484" y="61"/>
                    <a:pt x="484" y="56"/>
                    <a:pt x="482" y="47"/>
                  </a:cubicBezTo>
                  <a:cubicBezTo>
                    <a:pt x="481" y="40"/>
                    <a:pt x="477" y="35"/>
                    <a:pt x="472" y="30"/>
                  </a:cubicBezTo>
                  <a:cubicBezTo>
                    <a:pt x="467" y="25"/>
                    <a:pt x="465" y="23"/>
                    <a:pt x="464" y="16"/>
                  </a:cubicBezTo>
                  <a:cubicBezTo>
                    <a:pt x="463" y="9"/>
                    <a:pt x="466" y="13"/>
                    <a:pt x="461" y="7"/>
                  </a:cubicBezTo>
                  <a:cubicBezTo>
                    <a:pt x="459" y="4"/>
                    <a:pt x="455" y="2"/>
                    <a:pt x="452" y="0"/>
                  </a:cubicBezTo>
                  <a:cubicBezTo>
                    <a:pt x="449" y="4"/>
                    <a:pt x="446" y="9"/>
                    <a:pt x="441" y="9"/>
                  </a:cubicBezTo>
                  <a:cubicBezTo>
                    <a:pt x="436" y="9"/>
                    <a:pt x="431" y="3"/>
                    <a:pt x="426" y="2"/>
                  </a:cubicBezTo>
                  <a:cubicBezTo>
                    <a:pt x="427" y="9"/>
                    <a:pt x="427" y="14"/>
                    <a:pt x="423" y="20"/>
                  </a:cubicBezTo>
                  <a:cubicBezTo>
                    <a:pt x="422" y="23"/>
                    <a:pt x="420" y="25"/>
                    <a:pt x="418" y="27"/>
                  </a:cubicBezTo>
                  <a:cubicBezTo>
                    <a:pt x="415" y="28"/>
                    <a:pt x="413" y="27"/>
                    <a:pt x="412" y="27"/>
                  </a:cubicBezTo>
                  <a:cubicBezTo>
                    <a:pt x="411" y="27"/>
                    <a:pt x="410" y="26"/>
                    <a:pt x="409" y="27"/>
                  </a:cubicBezTo>
                  <a:cubicBezTo>
                    <a:pt x="403" y="28"/>
                    <a:pt x="405" y="27"/>
                    <a:pt x="400" y="32"/>
                  </a:cubicBezTo>
                  <a:cubicBezTo>
                    <a:pt x="398" y="35"/>
                    <a:pt x="396" y="38"/>
                    <a:pt x="392" y="38"/>
                  </a:cubicBezTo>
                  <a:cubicBezTo>
                    <a:pt x="382" y="38"/>
                    <a:pt x="388" y="28"/>
                    <a:pt x="376" y="35"/>
                  </a:cubicBezTo>
                  <a:cubicBezTo>
                    <a:pt x="376" y="36"/>
                    <a:pt x="376" y="36"/>
                    <a:pt x="376" y="36"/>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4" name="Freeform 42">
              <a:extLst>
                <a:ext uri="{FF2B5EF4-FFF2-40B4-BE49-F238E27FC236}">
                  <a16:creationId xmlns:a16="http://schemas.microsoft.com/office/drawing/2014/main" id="{15C0F045-F418-B940-BAF9-30EF7BCD5184}"/>
                </a:ext>
              </a:extLst>
            </p:cNvPr>
            <p:cNvSpPr>
              <a:spLocks noEditPoints="1"/>
            </p:cNvSpPr>
            <p:nvPr/>
          </p:nvSpPr>
          <p:spPr bwMode="auto">
            <a:xfrm>
              <a:off x="12175313" y="5626709"/>
              <a:ext cx="8750" cy="1200469"/>
            </a:xfrm>
            <a:custGeom>
              <a:avLst/>
              <a:gdLst>
                <a:gd name="T0" fmla="*/ 1 w 2"/>
                <a:gd name="T1" fmla="*/ 141 h 289"/>
                <a:gd name="T2" fmla="*/ 0 w 2"/>
                <a:gd name="T3" fmla="*/ 141 h 289"/>
                <a:gd name="T4" fmla="*/ 0 w 2"/>
                <a:gd name="T5" fmla="*/ 289 h 289"/>
                <a:gd name="T6" fmla="*/ 1 w 2"/>
                <a:gd name="T7" fmla="*/ 141 h 289"/>
                <a:gd name="T8" fmla="*/ 2 w 2"/>
                <a:gd name="T9" fmla="*/ 0 h 289"/>
                <a:gd name="T10" fmla="*/ 0 w 2"/>
                <a:gd name="T11" fmla="*/ 0 h 289"/>
                <a:gd name="T12" fmla="*/ 0 w 2"/>
                <a:gd name="T13" fmla="*/ 3 h 289"/>
                <a:gd name="T14" fmla="*/ 2 w 2"/>
                <a:gd name="T15" fmla="*/ 3 h 289"/>
                <a:gd name="T16" fmla="*/ 2 w 2"/>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89">
                  <a:moveTo>
                    <a:pt x="1" y="141"/>
                  </a:moveTo>
                  <a:cubicBezTo>
                    <a:pt x="1" y="141"/>
                    <a:pt x="0" y="141"/>
                    <a:pt x="0" y="141"/>
                  </a:cubicBezTo>
                  <a:cubicBezTo>
                    <a:pt x="0" y="289"/>
                    <a:pt x="0" y="289"/>
                    <a:pt x="0" y="289"/>
                  </a:cubicBezTo>
                  <a:cubicBezTo>
                    <a:pt x="1" y="141"/>
                    <a:pt x="1" y="141"/>
                    <a:pt x="1" y="141"/>
                  </a:cubicBezTo>
                  <a:moveTo>
                    <a:pt x="2" y="0"/>
                  </a:moveTo>
                  <a:cubicBezTo>
                    <a:pt x="0" y="0"/>
                    <a:pt x="0" y="0"/>
                    <a:pt x="0" y="0"/>
                  </a:cubicBezTo>
                  <a:cubicBezTo>
                    <a:pt x="0" y="3"/>
                    <a:pt x="0" y="3"/>
                    <a:pt x="0" y="3"/>
                  </a:cubicBezTo>
                  <a:cubicBezTo>
                    <a:pt x="1" y="3"/>
                    <a:pt x="1" y="3"/>
                    <a:pt x="2" y="3"/>
                  </a:cubicBezTo>
                  <a:cubicBezTo>
                    <a:pt x="2" y="0"/>
                    <a:pt x="2" y="0"/>
                    <a:pt x="2"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4">
              <a:extLst>
                <a:ext uri="{FF2B5EF4-FFF2-40B4-BE49-F238E27FC236}">
                  <a16:creationId xmlns:a16="http://schemas.microsoft.com/office/drawing/2014/main" id="{815476B6-0FA0-10A5-73AE-96FB4CC43713}"/>
                </a:ext>
              </a:extLst>
            </p:cNvPr>
            <p:cNvSpPr>
              <a:spLocks/>
            </p:cNvSpPr>
            <p:nvPr/>
          </p:nvSpPr>
          <p:spPr bwMode="auto">
            <a:xfrm>
              <a:off x="11230337" y="6494687"/>
              <a:ext cx="73498"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12" y="0"/>
                    <a:pt x="6" y="0"/>
                    <a:pt x="0" y="0"/>
                  </a:cubicBezTo>
                  <a:cubicBezTo>
                    <a:pt x="3" y="0"/>
                    <a:pt x="6" y="0"/>
                    <a:pt x="9" y="0"/>
                  </a:cubicBezTo>
                  <a:cubicBezTo>
                    <a:pt x="12" y="0"/>
                    <a:pt x="15" y="0"/>
                    <a:pt x="18" y="0"/>
                  </a:cubicBezTo>
                </a:path>
              </a:pathLst>
            </a:custGeom>
            <a:solidFill>
              <a:srgbClr val="9E7D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45">
              <a:extLst>
                <a:ext uri="{FF2B5EF4-FFF2-40B4-BE49-F238E27FC236}">
                  <a16:creationId xmlns:a16="http://schemas.microsoft.com/office/drawing/2014/main" id="{10F38A35-0D0E-9EAE-8E8A-1A67D102E03A}"/>
                </a:ext>
              </a:extLst>
            </p:cNvPr>
            <p:cNvSpPr>
              <a:spLocks/>
            </p:cNvSpPr>
            <p:nvPr/>
          </p:nvSpPr>
          <p:spPr bwMode="auto">
            <a:xfrm>
              <a:off x="9865372" y="5631959"/>
              <a:ext cx="2318691" cy="866228"/>
            </a:xfrm>
            <a:custGeom>
              <a:avLst/>
              <a:gdLst>
                <a:gd name="T0" fmla="*/ 549 w 559"/>
                <a:gd name="T1" fmla="*/ 0 h 209"/>
                <a:gd name="T2" fmla="*/ 467 w 559"/>
                <a:gd name="T3" fmla="*/ 7 h 209"/>
                <a:gd name="T4" fmla="*/ 470 w 559"/>
                <a:gd name="T5" fmla="*/ 11 h 209"/>
                <a:gd name="T6" fmla="*/ 506 w 559"/>
                <a:gd name="T7" fmla="*/ 33 h 209"/>
                <a:gd name="T8" fmla="*/ 455 w 559"/>
                <a:gd name="T9" fmla="*/ 41 h 209"/>
                <a:gd name="T10" fmla="*/ 269 w 559"/>
                <a:gd name="T11" fmla="*/ 74 h 209"/>
                <a:gd name="T12" fmla="*/ 54 w 559"/>
                <a:gd name="T13" fmla="*/ 89 h 209"/>
                <a:gd name="T14" fmla="*/ 47 w 559"/>
                <a:gd name="T15" fmla="*/ 89 h 209"/>
                <a:gd name="T16" fmla="*/ 0 w 559"/>
                <a:gd name="T17" fmla="*/ 83 h 209"/>
                <a:gd name="T18" fmla="*/ 0 w 559"/>
                <a:gd name="T19" fmla="*/ 144 h 209"/>
                <a:gd name="T20" fmla="*/ 252 w 559"/>
                <a:gd name="T21" fmla="*/ 209 h 209"/>
                <a:gd name="T22" fmla="*/ 329 w 559"/>
                <a:gd name="T23" fmla="*/ 208 h 209"/>
                <a:gd name="T24" fmla="*/ 274 w 559"/>
                <a:gd name="T25" fmla="*/ 198 h 209"/>
                <a:gd name="T26" fmla="*/ 398 w 559"/>
                <a:gd name="T27" fmla="*/ 175 h 209"/>
                <a:gd name="T28" fmla="*/ 518 w 559"/>
                <a:gd name="T29" fmla="*/ 146 h 209"/>
                <a:gd name="T30" fmla="*/ 557 w 559"/>
                <a:gd name="T31" fmla="*/ 140 h 209"/>
                <a:gd name="T32" fmla="*/ 558 w 559"/>
                <a:gd name="T33" fmla="*/ 140 h 209"/>
                <a:gd name="T34" fmla="*/ 559 w 559"/>
                <a:gd name="T35" fmla="*/ 2 h 209"/>
                <a:gd name="T36" fmla="*/ 557 w 559"/>
                <a:gd name="T37" fmla="*/ 2 h 209"/>
                <a:gd name="T38" fmla="*/ 549 w 559"/>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209">
                  <a:moveTo>
                    <a:pt x="549" y="0"/>
                  </a:moveTo>
                  <a:cubicBezTo>
                    <a:pt x="467" y="7"/>
                    <a:pt x="467" y="7"/>
                    <a:pt x="467" y="7"/>
                  </a:cubicBezTo>
                  <a:cubicBezTo>
                    <a:pt x="468" y="9"/>
                    <a:pt x="469" y="10"/>
                    <a:pt x="470" y="11"/>
                  </a:cubicBezTo>
                  <a:cubicBezTo>
                    <a:pt x="479" y="21"/>
                    <a:pt x="493" y="25"/>
                    <a:pt x="506" y="33"/>
                  </a:cubicBezTo>
                  <a:cubicBezTo>
                    <a:pt x="489" y="34"/>
                    <a:pt x="472" y="37"/>
                    <a:pt x="455" y="41"/>
                  </a:cubicBezTo>
                  <a:cubicBezTo>
                    <a:pt x="394" y="56"/>
                    <a:pt x="330" y="59"/>
                    <a:pt x="269" y="74"/>
                  </a:cubicBezTo>
                  <a:cubicBezTo>
                    <a:pt x="199" y="91"/>
                    <a:pt x="125" y="85"/>
                    <a:pt x="54" y="89"/>
                  </a:cubicBezTo>
                  <a:cubicBezTo>
                    <a:pt x="52" y="89"/>
                    <a:pt x="50" y="89"/>
                    <a:pt x="47" y="89"/>
                  </a:cubicBezTo>
                  <a:cubicBezTo>
                    <a:pt x="31" y="89"/>
                    <a:pt x="15" y="86"/>
                    <a:pt x="0" y="83"/>
                  </a:cubicBezTo>
                  <a:cubicBezTo>
                    <a:pt x="0" y="144"/>
                    <a:pt x="0" y="144"/>
                    <a:pt x="0" y="144"/>
                  </a:cubicBezTo>
                  <a:cubicBezTo>
                    <a:pt x="252" y="209"/>
                    <a:pt x="252" y="209"/>
                    <a:pt x="252" y="209"/>
                  </a:cubicBezTo>
                  <a:cubicBezTo>
                    <a:pt x="278" y="209"/>
                    <a:pt x="304" y="208"/>
                    <a:pt x="329" y="208"/>
                  </a:cubicBezTo>
                  <a:cubicBezTo>
                    <a:pt x="311" y="207"/>
                    <a:pt x="291" y="203"/>
                    <a:pt x="274" y="198"/>
                  </a:cubicBezTo>
                  <a:cubicBezTo>
                    <a:pt x="311" y="184"/>
                    <a:pt x="358" y="184"/>
                    <a:pt x="398" y="175"/>
                  </a:cubicBezTo>
                  <a:cubicBezTo>
                    <a:pt x="438" y="166"/>
                    <a:pt x="477" y="154"/>
                    <a:pt x="518" y="146"/>
                  </a:cubicBezTo>
                  <a:cubicBezTo>
                    <a:pt x="531" y="144"/>
                    <a:pt x="544" y="141"/>
                    <a:pt x="557" y="140"/>
                  </a:cubicBezTo>
                  <a:cubicBezTo>
                    <a:pt x="557" y="140"/>
                    <a:pt x="558" y="140"/>
                    <a:pt x="558" y="140"/>
                  </a:cubicBezTo>
                  <a:cubicBezTo>
                    <a:pt x="559" y="2"/>
                    <a:pt x="559" y="2"/>
                    <a:pt x="559" y="2"/>
                  </a:cubicBezTo>
                  <a:cubicBezTo>
                    <a:pt x="558" y="2"/>
                    <a:pt x="558" y="2"/>
                    <a:pt x="557" y="2"/>
                  </a:cubicBezTo>
                  <a:cubicBezTo>
                    <a:pt x="554" y="1"/>
                    <a:pt x="551" y="1"/>
                    <a:pt x="549" y="0"/>
                  </a:cubicBezTo>
                </a:path>
              </a:pathLst>
            </a:custGeom>
            <a:gradFill>
              <a:gsLst>
                <a:gs pos="0">
                  <a:schemeClr val="accent4"/>
                </a:gs>
                <a:gs pos="100000">
                  <a:schemeClr val="accent4">
                    <a:lumMod val="75000"/>
                  </a:schemeClr>
                </a:gs>
              </a:gsLst>
              <a:lin ang="10800000" scaled="1"/>
            </a:gradFill>
            <a:ln>
              <a:noFill/>
            </a:ln>
            <a:effectLst>
              <a:outerShdw blurRad="1270000" dist="850900" dir="8100000" sx="75000" sy="7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a:solidFill>
                  <a:schemeClr val="bg1"/>
                </a:solidFill>
                <a:latin typeface="Raleway" panose="020B0503030101060003" pitchFamily="34" charset="0"/>
              </a:endParaRPr>
            </a:p>
          </p:txBody>
        </p:sp>
        <p:sp>
          <p:nvSpPr>
            <p:cNvPr id="37" name="Freeform 46">
              <a:extLst>
                <a:ext uri="{FF2B5EF4-FFF2-40B4-BE49-F238E27FC236}">
                  <a16:creationId xmlns:a16="http://schemas.microsoft.com/office/drawing/2014/main" id="{ED2EBCED-285D-0712-21C5-7F24BDD103A4}"/>
                </a:ext>
              </a:extLst>
            </p:cNvPr>
            <p:cNvSpPr>
              <a:spLocks/>
            </p:cNvSpPr>
            <p:nvPr/>
          </p:nvSpPr>
          <p:spPr bwMode="auto">
            <a:xfrm>
              <a:off x="9865372" y="5659959"/>
              <a:ext cx="2098196" cy="349991"/>
            </a:xfrm>
            <a:custGeom>
              <a:avLst/>
              <a:gdLst>
                <a:gd name="T0" fmla="*/ 467 w 506"/>
                <a:gd name="T1" fmla="*/ 0 h 84"/>
                <a:gd name="T2" fmla="*/ 0 w 506"/>
                <a:gd name="T3" fmla="*/ 42 h 84"/>
                <a:gd name="T4" fmla="*/ 0 w 506"/>
                <a:gd name="T5" fmla="*/ 76 h 84"/>
                <a:gd name="T6" fmla="*/ 47 w 506"/>
                <a:gd name="T7" fmla="*/ 82 h 84"/>
                <a:gd name="T8" fmla="*/ 54 w 506"/>
                <a:gd name="T9" fmla="*/ 82 h 84"/>
                <a:gd name="T10" fmla="*/ 269 w 506"/>
                <a:gd name="T11" fmla="*/ 67 h 84"/>
                <a:gd name="T12" fmla="*/ 455 w 506"/>
                <a:gd name="T13" fmla="*/ 34 h 84"/>
                <a:gd name="T14" fmla="*/ 506 w 506"/>
                <a:gd name="T15" fmla="*/ 26 h 84"/>
                <a:gd name="T16" fmla="*/ 470 w 506"/>
                <a:gd name="T17" fmla="*/ 4 h 84"/>
                <a:gd name="T18" fmla="*/ 467 w 50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6" h="84">
                  <a:moveTo>
                    <a:pt x="467" y="0"/>
                  </a:moveTo>
                  <a:cubicBezTo>
                    <a:pt x="0" y="42"/>
                    <a:pt x="0" y="42"/>
                    <a:pt x="0" y="42"/>
                  </a:cubicBezTo>
                  <a:cubicBezTo>
                    <a:pt x="0" y="76"/>
                    <a:pt x="0" y="76"/>
                    <a:pt x="0" y="76"/>
                  </a:cubicBezTo>
                  <a:cubicBezTo>
                    <a:pt x="15" y="79"/>
                    <a:pt x="31" y="82"/>
                    <a:pt x="47" y="82"/>
                  </a:cubicBezTo>
                  <a:cubicBezTo>
                    <a:pt x="50" y="82"/>
                    <a:pt x="52" y="82"/>
                    <a:pt x="54" y="82"/>
                  </a:cubicBezTo>
                  <a:cubicBezTo>
                    <a:pt x="125" y="78"/>
                    <a:pt x="199" y="84"/>
                    <a:pt x="269" y="67"/>
                  </a:cubicBezTo>
                  <a:cubicBezTo>
                    <a:pt x="330" y="52"/>
                    <a:pt x="394" y="49"/>
                    <a:pt x="455" y="34"/>
                  </a:cubicBezTo>
                  <a:cubicBezTo>
                    <a:pt x="472" y="30"/>
                    <a:pt x="489" y="27"/>
                    <a:pt x="506" y="26"/>
                  </a:cubicBezTo>
                  <a:cubicBezTo>
                    <a:pt x="493" y="18"/>
                    <a:pt x="479" y="14"/>
                    <a:pt x="470" y="4"/>
                  </a:cubicBezTo>
                  <a:cubicBezTo>
                    <a:pt x="469" y="3"/>
                    <a:pt x="468" y="2"/>
                    <a:pt x="467" y="0"/>
                  </a:cubicBezTo>
                </a:path>
              </a:pathLst>
            </a:custGeom>
            <a:solidFill>
              <a:srgbClr val="856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47">
              <a:extLst>
                <a:ext uri="{FF2B5EF4-FFF2-40B4-BE49-F238E27FC236}">
                  <a16:creationId xmlns:a16="http://schemas.microsoft.com/office/drawing/2014/main" id="{B1F811DE-54F6-73E9-E234-E4655870B431}"/>
                </a:ext>
              </a:extLst>
            </p:cNvPr>
            <p:cNvSpPr>
              <a:spLocks/>
            </p:cNvSpPr>
            <p:nvPr/>
          </p:nvSpPr>
          <p:spPr bwMode="auto">
            <a:xfrm>
              <a:off x="9035894" y="4648485"/>
              <a:ext cx="3148169" cy="1604709"/>
            </a:xfrm>
            <a:custGeom>
              <a:avLst/>
              <a:gdLst>
                <a:gd name="T0" fmla="*/ 759 w 759"/>
                <a:gd name="T1" fmla="*/ 51 h 387"/>
                <a:gd name="T2" fmla="*/ 604 w 759"/>
                <a:gd name="T3" fmla="*/ 30 h 387"/>
                <a:gd name="T4" fmla="*/ 399 w 759"/>
                <a:gd name="T5" fmla="*/ 30 h 387"/>
                <a:gd name="T6" fmla="*/ 317 w 759"/>
                <a:gd name="T7" fmla="*/ 41 h 387"/>
                <a:gd name="T8" fmla="*/ 278 w 759"/>
                <a:gd name="T9" fmla="*/ 34 h 387"/>
                <a:gd name="T10" fmla="*/ 262 w 759"/>
                <a:gd name="T11" fmla="*/ 30 h 387"/>
                <a:gd name="T12" fmla="*/ 258 w 759"/>
                <a:gd name="T13" fmla="*/ 63 h 387"/>
                <a:gd name="T14" fmla="*/ 280 w 759"/>
                <a:gd name="T15" fmla="*/ 99 h 387"/>
                <a:gd name="T16" fmla="*/ 161 w 759"/>
                <a:gd name="T17" fmla="*/ 143 h 387"/>
                <a:gd name="T18" fmla="*/ 7 w 759"/>
                <a:gd name="T19" fmla="*/ 241 h 387"/>
                <a:gd name="T20" fmla="*/ 20 w 759"/>
                <a:gd name="T21" fmla="*/ 274 h 387"/>
                <a:gd name="T22" fmla="*/ 20 w 759"/>
                <a:gd name="T23" fmla="*/ 274 h 387"/>
                <a:gd name="T24" fmla="*/ 30 w 759"/>
                <a:gd name="T25" fmla="*/ 277 h 387"/>
                <a:gd name="T26" fmla="*/ 30 w 759"/>
                <a:gd name="T27" fmla="*/ 277 h 387"/>
                <a:gd name="T28" fmla="*/ 7 w 759"/>
                <a:gd name="T29" fmla="*/ 294 h 387"/>
                <a:gd name="T30" fmla="*/ 49 w 759"/>
                <a:gd name="T31" fmla="*/ 338 h 387"/>
                <a:gd name="T32" fmla="*/ 78 w 759"/>
                <a:gd name="T33" fmla="*/ 332 h 387"/>
                <a:gd name="T34" fmla="*/ 152 w 759"/>
                <a:gd name="T35" fmla="*/ 357 h 387"/>
                <a:gd name="T36" fmla="*/ 152 w 759"/>
                <a:gd name="T37" fmla="*/ 357 h 387"/>
                <a:gd name="T38" fmla="*/ 156 w 759"/>
                <a:gd name="T39" fmla="*/ 356 h 387"/>
                <a:gd name="T40" fmla="*/ 167 w 759"/>
                <a:gd name="T41" fmla="*/ 352 h 387"/>
                <a:gd name="T42" fmla="*/ 200 w 759"/>
                <a:gd name="T43" fmla="*/ 381 h 387"/>
                <a:gd name="T44" fmla="*/ 379 w 759"/>
                <a:gd name="T45" fmla="*/ 354 h 387"/>
                <a:gd name="T46" fmla="*/ 501 w 759"/>
                <a:gd name="T47" fmla="*/ 350 h 387"/>
                <a:gd name="T48" fmla="*/ 706 w 759"/>
                <a:gd name="T49" fmla="*/ 306 h 387"/>
                <a:gd name="T50" fmla="*/ 759 w 759"/>
                <a:gd name="T51" fmla="*/ 298 h 387"/>
                <a:gd name="T52" fmla="*/ 759 w 759"/>
                <a:gd name="T53" fmla="*/ 5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9" h="387">
                  <a:moveTo>
                    <a:pt x="759" y="51"/>
                  </a:moveTo>
                  <a:cubicBezTo>
                    <a:pt x="690" y="48"/>
                    <a:pt x="631" y="39"/>
                    <a:pt x="604" y="30"/>
                  </a:cubicBezTo>
                  <a:cubicBezTo>
                    <a:pt x="549" y="11"/>
                    <a:pt x="451" y="0"/>
                    <a:pt x="399" y="30"/>
                  </a:cubicBezTo>
                  <a:cubicBezTo>
                    <a:pt x="375" y="43"/>
                    <a:pt x="344" y="44"/>
                    <a:pt x="317" y="41"/>
                  </a:cubicBezTo>
                  <a:cubicBezTo>
                    <a:pt x="302" y="40"/>
                    <a:pt x="288" y="37"/>
                    <a:pt x="278" y="34"/>
                  </a:cubicBezTo>
                  <a:cubicBezTo>
                    <a:pt x="268" y="32"/>
                    <a:pt x="262" y="30"/>
                    <a:pt x="262" y="30"/>
                  </a:cubicBezTo>
                  <a:cubicBezTo>
                    <a:pt x="256" y="42"/>
                    <a:pt x="256" y="53"/>
                    <a:pt x="258" y="63"/>
                  </a:cubicBezTo>
                  <a:cubicBezTo>
                    <a:pt x="263" y="85"/>
                    <a:pt x="280" y="99"/>
                    <a:pt x="280" y="99"/>
                  </a:cubicBezTo>
                  <a:cubicBezTo>
                    <a:pt x="280" y="99"/>
                    <a:pt x="232" y="118"/>
                    <a:pt x="161" y="143"/>
                  </a:cubicBezTo>
                  <a:cubicBezTo>
                    <a:pt x="123" y="156"/>
                    <a:pt x="7" y="241"/>
                    <a:pt x="7" y="241"/>
                  </a:cubicBezTo>
                  <a:cubicBezTo>
                    <a:pt x="0" y="260"/>
                    <a:pt x="11" y="269"/>
                    <a:pt x="20" y="274"/>
                  </a:cubicBezTo>
                  <a:cubicBezTo>
                    <a:pt x="20" y="274"/>
                    <a:pt x="20" y="274"/>
                    <a:pt x="20" y="274"/>
                  </a:cubicBezTo>
                  <a:cubicBezTo>
                    <a:pt x="25" y="276"/>
                    <a:pt x="29" y="277"/>
                    <a:pt x="30" y="277"/>
                  </a:cubicBezTo>
                  <a:cubicBezTo>
                    <a:pt x="30" y="277"/>
                    <a:pt x="30" y="277"/>
                    <a:pt x="30" y="277"/>
                  </a:cubicBezTo>
                  <a:cubicBezTo>
                    <a:pt x="7" y="294"/>
                    <a:pt x="7" y="294"/>
                    <a:pt x="7" y="294"/>
                  </a:cubicBezTo>
                  <a:cubicBezTo>
                    <a:pt x="1" y="331"/>
                    <a:pt x="29" y="338"/>
                    <a:pt x="49" y="338"/>
                  </a:cubicBezTo>
                  <a:cubicBezTo>
                    <a:pt x="61" y="338"/>
                    <a:pt x="78" y="332"/>
                    <a:pt x="78" y="332"/>
                  </a:cubicBezTo>
                  <a:cubicBezTo>
                    <a:pt x="88" y="369"/>
                    <a:pt x="118" y="371"/>
                    <a:pt x="152" y="357"/>
                  </a:cubicBezTo>
                  <a:cubicBezTo>
                    <a:pt x="152" y="357"/>
                    <a:pt x="152" y="357"/>
                    <a:pt x="152" y="357"/>
                  </a:cubicBezTo>
                  <a:cubicBezTo>
                    <a:pt x="153" y="357"/>
                    <a:pt x="155" y="356"/>
                    <a:pt x="156" y="356"/>
                  </a:cubicBezTo>
                  <a:cubicBezTo>
                    <a:pt x="162" y="354"/>
                    <a:pt x="167" y="352"/>
                    <a:pt x="167" y="352"/>
                  </a:cubicBezTo>
                  <a:cubicBezTo>
                    <a:pt x="166" y="354"/>
                    <a:pt x="156" y="376"/>
                    <a:pt x="200" y="381"/>
                  </a:cubicBezTo>
                  <a:cubicBezTo>
                    <a:pt x="245" y="387"/>
                    <a:pt x="305" y="354"/>
                    <a:pt x="379" y="354"/>
                  </a:cubicBezTo>
                  <a:cubicBezTo>
                    <a:pt x="402" y="354"/>
                    <a:pt x="466" y="347"/>
                    <a:pt x="501" y="350"/>
                  </a:cubicBezTo>
                  <a:cubicBezTo>
                    <a:pt x="537" y="354"/>
                    <a:pt x="608" y="336"/>
                    <a:pt x="706" y="306"/>
                  </a:cubicBezTo>
                  <a:cubicBezTo>
                    <a:pt x="721" y="302"/>
                    <a:pt x="739" y="299"/>
                    <a:pt x="759" y="298"/>
                  </a:cubicBezTo>
                  <a:lnTo>
                    <a:pt x="759" y="51"/>
                  </a:lnTo>
                  <a:close/>
                </a:path>
              </a:pathLst>
            </a:custGeom>
            <a:solidFill>
              <a:srgbClr val="FFC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8">
              <a:extLst>
                <a:ext uri="{FF2B5EF4-FFF2-40B4-BE49-F238E27FC236}">
                  <a16:creationId xmlns:a16="http://schemas.microsoft.com/office/drawing/2014/main" id="{864EE5DC-B3C2-0EEE-9814-B4ACEA228903}"/>
                </a:ext>
              </a:extLst>
            </p:cNvPr>
            <p:cNvSpPr>
              <a:spLocks/>
            </p:cNvSpPr>
            <p:nvPr/>
          </p:nvSpPr>
          <p:spPr bwMode="auto">
            <a:xfrm>
              <a:off x="10105116" y="4900478"/>
              <a:ext cx="710482" cy="159246"/>
            </a:xfrm>
            <a:custGeom>
              <a:avLst/>
              <a:gdLst>
                <a:gd name="T0" fmla="*/ 171 w 171"/>
                <a:gd name="T1" fmla="*/ 0 h 38"/>
                <a:gd name="T2" fmla="*/ 22 w 171"/>
                <a:gd name="T3" fmla="*/ 38 h 38"/>
                <a:gd name="T4" fmla="*/ 0 w 171"/>
                <a:gd name="T5" fmla="*/ 2 h 38"/>
                <a:gd name="T6" fmla="*/ 171 w 171"/>
                <a:gd name="T7" fmla="*/ 0 h 38"/>
              </a:gdLst>
              <a:ahLst/>
              <a:cxnLst>
                <a:cxn ang="0">
                  <a:pos x="T0" y="T1"/>
                </a:cxn>
                <a:cxn ang="0">
                  <a:pos x="T2" y="T3"/>
                </a:cxn>
                <a:cxn ang="0">
                  <a:pos x="T4" y="T5"/>
                </a:cxn>
                <a:cxn ang="0">
                  <a:pos x="T6" y="T7"/>
                </a:cxn>
              </a:cxnLst>
              <a:rect l="0" t="0" r="r" b="b"/>
              <a:pathLst>
                <a:path w="171" h="38">
                  <a:moveTo>
                    <a:pt x="171" y="0"/>
                  </a:moveTo>
                  <a:cubicBezTo>
                    <a:pt x="22" y="38"/>
                    <a:pt x="22" y="38"/>
                    <a:pt x="22" y="38"/>
                  </a:cubicBezTo>
                  <a:cubicBezTo>
                    <a:pt x="22" y="38"/>
                    <a:pt x="5" y="24"/>
                    <a:pt x="0" y="2"/>
                  </a:cubicBezTo>
                  <a:cubicBezTo>
                    <a:pt x="69" y="21"/>
                    <a:pt x="167" y="1"/>
                    <a:pt x="171" y="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49">
              <a:extLst>
                <a:ext uri="{FF2B5EF4-FFF2-40B4-BE49-F238E27FC236}">
                  <a16:creationId xmlns:a16="http://schemas.microsoft.com/office/drawing/2014/main" id="{0AE5CE05-C3B2-B72E-4B44-784C374BDDE4}"/>
                </a:ext>
              </a:extLst>
            </p:cNvPr>
            <p:cNvSpPr>
              <a:spLocks/>
            </p:cNvSpPr>
            <p:nvPr/>
          </p:nvSpPr>
          <p:spPr bwMode="auto">
            <a:xfrm>
              <a:off x="9118141" y="5224219"/>
              <a:ext cx="1310717" cy="573985"/>
            </a:xfrm>
            <a:custGeom>
              <a:avLst/>
              <a:gdLst>
                <a:gd name="T0" fmla="*/ 302 w 316"/>
                <a:gd name="T1" fmla="*/ 22 h 138"/>
                <a:gd name="T2" fmla="*/ 162 w 316"/>
                <a:gd name="T3" fmla="*/ 56 h 138"/>
                <a:gd name="T4" fmla="*/ 10 w 316"/>
                <a:gd name="T5" fmla="*/ 138 h 138"/>
                <a:gd name="T6" fmla="*/ 10 w 316"/>
                <a:gd name="T7" fmla="*/ 138 h 138"/>
                <a:gd name="T8" fmla="*/ 0 w 316"/>
                <a:gd name="T9" fmla="*/ 135 h 138"/>
                <a:gd name="T10" fmla="*/ 0 w 316"/>
                <a:gd name="T11" fmla="*/ 135 h 138"/>
                <a:gd name="T12" fmla="*/ 0 w 316"/>
                <a:gd name="T13" fmla="*/ 135 h 138"/>
                <a:gd name="T14" fmla="*/ 0 w 316"/>
                <a:gd name="T15" fmla="*/ 135 h 138"/>
                <a:gd name="T16" fmla="*/ 159 w 316"/>
                <a:gd name="T17" fmla="*/ 44 h 138"/>
                <a:gd name="T18" fmla="*/ 276 w 316"/>
                <a:gd name="T19" fmla="*/ 5 h 138"/>
                <a:gd name="T20" fmla="*/ 302 w 316"/>
                <a:gd name="T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302" y="22"/>
                  </a:moveTo>
                  <a:cubicBezTo>
                    <a:pt x="287" y="33"/>
                    <a:pt x="189" y="55"/>
                    <a:pt x="162" y="56"/>
                  </a:cubicBezTo>
                  <a:cubicBezTo>
                    <a:pt x="135" y="58"/>
                    <a:pt x="10" y="138"/>
                    <a:pt x="10" y="138"/>
                  </a:cubicBezTo>
                  <a:cubicBezTo>
                    <a:pt x="10" y="138"/>
                    <a:pt x="10" y="138"/>
                    <a:pt x="10" y="138"/>
                  </a:cubicBezTo>
                  <a:cubicBezTo>
                    <a:pt x="9" y="138"/>
                    <a:pt x="5" y="137"/>
                    <a:pt x="0" y="135"/>
                  </a:cubicBezTo>
                  <a:cubicBezTo>
                    <a:pt x="0" y="135"/>
                    <a:pt x="0" y="135"/>
                    <a:pt x="0" y="135"/>
                  </a:cubicBezTo>
                  <a:cubicBezTo>
                    <a:pt x="0" y="135"/>
                    <a:pt x="0" y="135"/>
                    <a:pt x="0" y="135"/>
                  </a:cubicBezTo>
                  <a:cubicBezTo>
                    <a:pt x="0" y="135"/>
                    <a:pt x="0" y="135"/>
                    <a:pt x="0" y="135"/>
                  </a:cubicBezTo>
                  <a:cubicBezTo>
                    <a:pt x="41" y="120"/>
                    <a:pt x="131" y="50"/>
                    <a:pt x="159" y="44"/>
                  </a:cubicBezTo>
                  <a:cubicBezTo>
                    <a:pt x="191" y="36"/>
                    <a:pt x="249" y="11"/>
                    <a:pt x="276" y="5"/>
                  </a:cubicBezTo>
                  <a:cubicBezTo>
                    <a:pt x="304" y="0"/>
                    <a:pt x="316" y="11"/>
                    <a:pt x="302" y="22"/>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50">
              <a:extLst>
                <a:ext uri="{FF2B5EF4-FFF2-40B4-BE49-F238E27FC236}">
                  <a16:creationId xmlns:a16="http://schemas.microsoft.com/office/drawing/2014/main" id="{BC499A9C-24FB-8AA1-31EE-EBC6297ABBC6}"/>
                </a:ext>
              </a:extLst>
            </p:cNvPr>
            <p:cNvSpPr>
              <a:spLocks/>
            </p:cNvSpPr>
            <p:nvPr/>
          </p:nvSpPr>
          <p:spPr bwMode="auto">
            <a:xfrm>
              <a:off x="9238889" y="5535711"/>
              <a:ext cx="1252968" cy="514487"/>
            </a:xfrm>
            <a:custGeom>
              <a:avLst/>
              <a:gdLst>
                <a:gd name="T0" fmla="*/ 295 w 302"/>
                <a:gd name="T1" fmla="*/ 20 h 124"/>
                <a:gd name="T2" fmla="*/ 167 w 302"/>
                <a:gd name="T3" fmla="*/ 49 h 124"/>
                <a:gd name="T4" fmla="*/ 29 w 302"/>
                <a:gd name="T5" fmla="*/ 118 h 124"/>
                <a:gd name="T6" fmla="*/ 0 w 302"/>
                <a:gd name="T7" fmla="*/ 124 h 124"/>
                <a:gd name="T8" fmla="*/ 143 w 302"/>
                <a:gd name="T9" fmla="*/ 40 h 124"/>
                <a:gd name="T10" fmla="*/ 275 w 302"/>
                <a:gd name="T11" fmla="*/ 3 h 124"/>
                <a:gd name="T12" fmla="*/ 295 w 302"/>
                <a:gd name="T13" fmla="*/ 20 h 124"/>
              </a:gdLst>
              <a:ahLst/>
              <a:cxnLst>
                <a:cxn ang="0">
                  <a:pos x="T0" y="T1"/>
                </a:cxn>
                <a:cxn ang="0">
                  <a:pos x="T2" y="T3"/>
                </a:cxn>
                <a:cxn ang="0">
                  <a:pos x="T4" y="T5"/>
                </a:cxn>
                <a:cxn ang="0">
                  <a:pos x="T6" y="T7"/>
                </a:cxn>
                <a:cxn ang="0">
                  <a:pos x="T8" y="T9"/>
                </a:cxn>
                <a:cxn ang="0">
                  <a:pos x="T10" y="T11"/>
                </a:cxn>
                <a:cxn ang="0">
                  <a:pos x="T12" y="T13"/>
                </a:cxn>
              </a:cxnLst>
              <a:rect l="0" t="0" r="r" b="b"/>
              <a:pathLst>
                <a:path w="302" h="124">
                  <a:moveTo>
                    <a:pt x="295" y="20"/>
                  </a:moveTo>
                  <a:cubicBezTo>
                    <a:pt x="287" y="31"/>
                    <a:pt x="238" y="27"/>
                    <a:pt x="167" y="49"/>
                  </a:cubicBezTo>
                  <a:cubicBezTo>
                    <a:pt x="96" y="71"/>
                    <a:pt x="29" y="118"/>
                    <a:pt x="29" y="118"/>
                  </a:cubicBezTo>
                  <a:cubicBezTo>
                    <a:pt x="29" y="118"/>
                    <a:pt x="12" y="124"/>
                    <a:pt x="0" y="124"/>
                  </a:cubicBezTo>
                  <a:cubicBezTo>
                    <a:pt x="54" y="97"/>
                    <a:pt x="126" y="40"/>
                    <a:pt x="143" y="40"/>
                  </a:cubicBezTo>
                  <a:cubicBezTo>
                    <a:pt x="167" y="40"/>
                    <a:pt x="253" y="7"/>
                    <a:pt x="275" y="3"/>
                  </a:cubicBezTo>
                  <a:cubicBezTo>
                    <a:pt x="298" y="0"/>
                    <a:pt x="302" y="9"/>
                    <a:pt x="295" y="20"/>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51">
              <a:extLst>
                <a:ext uri="{FF2B5EF4-FFF2-40B4-BE49-F238E27FC236}">
                  <a16:creationId xmlns:a16="http://schemas.microsoft.com/office/drawing/2014/main" id="{C6354006-CB56-6071-4546-7D658451B8D0}"/>
                </a:ext>
              </a:extLst>
            </p:cNvPr>
            <p:cNvSpPr>
              <a:spLocks/>
            </p:cNvSpPr>
            <p:nvPr/>
          </p:nvSpPr>
          <p:spPr bwMode="auto">
            <a:xfrm>
              <a:off x="9665878" y="5705458"/>
              <a:ext cx="1023724" cy="423489"/>
            </a:xfrm>
            <a:custGeom>
              <a:avLst/>
              <a:gdLst>
                <a:gd name="T0" fmla="*/ 246 w 247"/>
                <a:gd name="T1" fmla="*/ 19 h 102"/>
                <a:gd name="T2" fmla="*/ 213 w 247"/>
                <a:gd name="T3" fmla="*/ 39 h 102"/>
                <a:gd name="T4" fmla="*/ 101 w 247"/>
                <a:gd name="T5" fmla="*/ 62 h 102"/>
                <a:gd name="T6" fmla="*/ 15 w 247"/>
                <a:gd name="T7" fmla="*/ 97 h 102"/>
                <a:gd name="T8" fmla="*/ 4 w 247"/>
                <a:gd name="T9" fmla="*/ 101 h 102"/>
                <a:gd name="T10" fmla="*/ 0 w 247"/>
                <a:gd name="T11" fmla="*/ 102 h 102"/>
                <a:gd name="T12" fmla="*/ 0 w 247"/>
                <a:gd name="T13" fmla="*/ 102 h 102"/>
                <a:gd name="T14" fmla="*/ 102 w 247"/>
                <a:gd name="T15" fmla="*/ 49 h 102"/>
                <a:gd name="T16" fmla="*/ 204 w 247"/>
                <a:gd name="T17" fmla="*/ 27 h 102"/>
                <a:gd name="T18" fmla="*/ 246 w 247"/>
                <a:gd name="T19"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102">
                  <a:moveTo>
                    <a:pt x="246" y="19"/>
                  </a:moveTo>
                  <a:cubicBezTo>
                    <a:pt x="247" y="35"/>
                    <a:pt x="225" y="36"/>
                    <a:pt x="213" y="39"/>
                  </a:cubicBezTo>
                  <a:cubicBezTo>
                    <a:pt x="175" y="46"/>
                    <a:pt x="141" y="57"/>
                    <a:pt x="101" y="62"/>
                  </a:cubicBezTo>
                  <a:cubicBezTo>
                    <a:pt x="65" y="67"/>
                    <a:pt x="46" y="81"/>
                    <a:pt x="15" y="97"/>
                  </a:cubicBezTo>
                  <a:cubicBezTo>
                    <a:pt x="15" y="97"/>
                    <a:pt x="10" y="99"/>
                    <a:pt x="4" y="101"/>
                  </a:cubicBezTo>
                  <a:cubicBezTo>
                    <a:pt x="3" y="101"/>
                    <a:pt x="1" y="102"/>
                    <a:pt x="0" y="102"/>
                  </a:cubicBezTo>
                  <a:cubicBezTo>
                    <a:pt x="0" y="102"/>
                    <a:pt x="0" y="102"/>
                    <a:pt x="0" y="102"/>
                  </a:cubicBezTo>
                  <a:cubicBezTo>
                    <a:pt x="23" y="79"/>
                    <a:pt x="83" y="56"/>
                    <a:pt x="102" y="49"/>
                  </a:cubicBezTo>
                  <a:cubicBezTo>
                    <a:pt x="136" y="37"/>
                    <a:pt x="170" y="38"/>
                    <a:pt x="204" y="27"/>
                  </a:cubicBezTo>
                  <a:cubicBezTo>
                    <a:pt x="217" y="24"/>
                    <a:pt x="245" y="0"/>
                    <a:pt x="246" y="19"/>
                  </a:cubicBezTo>
                  <a:close/>
                </a:path>
              </a:pathLst>
            </a:custGeom>
            <a:solidFill>
              <a:srgbClr val="E9A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52">
              <a:extLst>
                <a:ext uri="{FF2B5EF4-FFF2-40B4-BE49-F238E27FC236}">
                  <a16:creationId xmlns:a16="http://schemas.microsoft.com/office/drawing/2014/main" id="{E4A20DE9-B12B-B486-B1E5-EA12EC8BB114}"/>
                </a:ext>
              </a:extLst>
            </p:cNvPr>
            <p:cNvSpPr>
              <a:spLocks/>
            </p:cNvSpPr>
            <p:nvPr/>
          </p:nvSpPr>
          <p:spPr bwMode="auto">
            <a:xfrm>
              <a:off x="9076142" y="5568961"/>
              <a:ext cx="199495" cy="169746"/>
            </a:xfrm>
            <a:custGeom>
              <a:avLst/>
              <a:gdLst>
                <a:gd name="T0" fmla="*/ 0 w 48"/>
                <a:gd name="T1" fmla="*/ 22 h 41"/>
                <a:gd name="T2" fmla="*/ 19 w 48"/>
                <a:gd name="T3" fmla="*/ 41 h 41"/>
                <a:gd name="T4" fmla="*/ 36 w 48"/>
                <a:gd name="T5" fmla="*/ 12 h 41"/>
                <a:gd name="T6" fmla="*/ 0 w 48"/>
                <a:gd name="T7" fmla="*/ 22 h 41"/>
              </a:gdLst>
              <a:ahLst/>
              <a:cxnLst>
                <a:cxn ang="0">
                  <a:pos x="T0" y="T1"/>
                </a:cxn>
                <a:cxn ang="0">
                  <a:pos x="T2" y="T3"/>
                </a:cxn>
                <a:cxn ang="0">
                  <a:pos x="T4" y="T5"/>
                </a:cxn>
                <a:cxn ang="0">
                  <a:pos x="T6" y="T7"/>
                </a:cxn>
              </a:cxnLst>
              <a:rect l="0" t="0" r="r" b="b"/>
              <a:pathLst>
                <a:path w="48" h="41">
                  <a:moveTo>
                    <a:pt x="0" y="22"/>
                  </a:moveTo>
                  <a:cubicBezTo>
                    <a:pt x="0" y="22"/>
                    <a:pt x="0" y="41"/>
                    <a:pt x="19" y="41"/>
                  </a:cubicBezTo>
                  <a:cubicBezTo>
                    <a:pt x="19" y="41"/>
                    <a:pt x="48" y="24"/>
                    <a:pt x="36" y="12"/>
                  </a:cubicBezTo>
                  <a:cubicBezTo>
                    <a:pt x="23" y="0"/>
                    <a:pt x="0" y="22"/>
                    <a:pt x="0" y="22"/>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53">
              <a:extLst>
                <a:ext uri="{FF2B5EF4-FFF2-40B4-BE49-F238E27FC236}">
                  <a16:creationId xmlns:a16="http://schemas.microsoft.com/office/drawing/2014/main" id="{3778E512-CD8E-0486-EF0A-EB07C46DF7C9}"/>
                </a:ext>
              </a:extLst>
            </p:cNvPr>
            <p:cNvSpPr>
              <a:spLocks/>
            </p:cNvSpPr>
            <p:nvPr/>
          </p:nvSpPr>
          <p:spPr bwMode="auto">
            <a:xfrm>
              <a:off x="9097142" y="5759706"/>
              <a:ext cx="302743" cy="241494"/>
            </a:xfrm>
            <a:custGeom>
              <a:avLst/>
              <a:gdLst>
                <a:gd name="T0" fmla="*/ 0 w 73"/>
                <a:gd name="T1" fmla="*/ 31 h 58"/>
                <a:gd name="T2" fmla="*/ 28 w 73"/>
                <a:gd name="T3" fmla="*/ 58 h 58"/>
                <a:gd name="T4" fmla="*/ 55 w 73"/>
                <a:gd name="T5" fmla="*/ 18 h 58"/>
                <a:gd name="T6" fmla="*/ 0 w 73"/>
                <a:gd name="T7" fmla="*/ 31 h 58"/>
              </a:gdLst>
              <a:ahLst/>
              <a:cxnLst>
                <a:cxn ang="0">
                  <a:pos x="T0" y="T1"/>
                </a:cxn>
                <a:cxn ang="0">
                  <a:pos x="T2" y="T3"/>
                </a:cxn>
                <a:cxn ang="0">
                  <a:pos x="T4" y="T5"/>
                </a:cxn>
                <a:cxn ang="0">
                  <a:pos x="T6" y="T7"/>
                </a:cxn>
              </a:cxnLst>
              <a:rect l="0" t="0" r="r" b="b"/>
              <a:pathLst>
                <a:path w="73" h="58">
                  <a:moveTo>
                    <a:pt x="0" y="31"/>
                  </a:moveTo>
                  <a:cubicBezTo>
                    <a:pt x="0" y="31"/>
                    <a:pt x="0" y="58"/>
                    <a:pt x="28" y="58"/>
                  </a:cubicBezTo>
                  <a:cubicBezTo>
                    <a:pt x="28" y="58"/>
                    <a:pt x="73" y="35"/>
                    <a:pt x="55" y="18"/>
                  </a:cubicBezTo>
                  <a:cubicBezTo>
                    <a:pt x="36" y="0"/>
                    <a:pt x="0" y="31"/>
                    <a:pt x="0" y="31"/>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54">
              <a:extLst>
                <a:ext uri="{FF2B5EF4-FFF2-40B4-BE49-F238E27FC236}">
                  <a16:creationId xmlns:a16="http://schemas.microsoft.com/office/drawing/2014/main" id="{7445BD68-D2EC-9273-1A55-5B6D57636F83}"/>
                </a:ext>
              </a:extLst>
            </p:cNvPr>
            <p:cNvSpPr>
              <a:spLocks/>
            </p:cNvSpPr>
            <p:nvPr/>
          </p:nvSpPr>
          <p:spPr bwMode="auto">
            <a:xfrm>
              <a:off x="9433133" y="5904952"/>
              <a:ext cx="260744" cy="208245"/>
            </a:xfrm>
            <a:custGeom>
              <a:avLst/>
              <a:gdLst>
                <a:gd name="T0" fmla="*/ 0 w 63"/>
                <a:gd name="T1" fmla="*/ 26 h 50"/>
                <a:gd name="T2" fmla="*/ 24 w 63"/>
                <a:gd name="T3" fmla="*/ 50 h 50"/>
                <a:gd name="T4" fmla="*/ 47 w 63"/>
                <a:gd name="T5" fmla="*/ 15 h 50"/>
                <a:gd name="T6" fmla="*/ 0 w 63"/>
                <a:gd name="T7" fmla="*/ 26 h 50"/>
              </a:gdLst>
              <a:ahLst/>
              <a:cxnLst>
                <a:cxn ang="0">
                  <a:pos x="T0" y="T1"/>
                </a:cxn>
                <a:cxn ang="0">
                  <a:pos x="T2" y="T3"/>
                </a:cxn>
                <a:cxn ang="0">
                  <a:pos x="T4" y="T5"/>
                </a:cxn>
                <a:cxn ang="0">
                  <a:pos x="T6" y="T7"/>
                </a:cxn>
              </a:cxnLst>
              <a:rect l="0" t="0" r="r" b="b"/>
              <a:pathLst>
                <a:path w="63" h="50">
                  <a:moveTo>
                    <a:pt x="0" y="26"/>
                  </a:moveTo>
                  <a:cubicBezTo>
                    <a:pt x="0" y="26"/>
                    <a:pt x="0" y="50"/>
                    <a:pt x="24" y="50"/>
                  </a:cubicBezTo>
                  <a:cubicBezTo>
                    <a:pt x="24" y="50"/>
                    <a:pt x="63" y="30"/>
                    <a:pt x="47" y="15"/>
                  </a:cubicBezTo>
                  <a:cubicBezTo>
                    <a:pt x="30" y="0"/>
                    <a:pt x="0" y="26"/>
                    <a:pt x="0" y="26"/>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55">
              <a:extLst>
                <a:ext uri="{FF2B5EF4-FFF2-40B4-BE49-F238E27FC236}">
                  <a16:creationId xmlns:a16="http://schemas.microsoft.com/office/drawing/2014/main" id="{351D76AD-4B61-F4F6-E581-DEB01132810A}"/>
                </a:ext>
              </a:extLst>
            </p:cNvPr>
            <p:cNvSpPr>
              <a:spLocks/>
            </p:cNvSpPr>
            <p:nvPr/>
          </p:nvSpPr>
          <p:spPr bwMode="auto">
            <a:xfrm>
              <a:off x="9811123" y="6029199"/>
              <a:ext cx="199495" cy="157496"/>
            </a:xfrm>
            <a:custGeom>
              <a:avLst/>
              <a:gdLst>
                <a:gd name="T0" fmla="*/ 0 w 48"/>
                <a:gd name="T1" fmla="*/ 20 h 38"/>
                <a:gd name="T2" fmla="*/ 18 w 48"/>
                <a:gd name="T3" fmla="*/ 38 h 38"/>
                <a:gd name="T4" fmla="*/ 36 w 48"/>
                <a:gd name="T5" fmla="*/ 11 h 38"/>
                <a:gd name="T6" fmla="*/ 0 w 48"/>
                <a:gd name="T7" fmla="*/ 20 h 38"/>
              </a:gdLst>
              <a:ahLst/>
              <a:cxnLst>
                <a:cxn ang="0">
                  <a:pos x="T0" y="T1"/>
                </a:cxn>
                <a:cxn ang="0">
                  <a:pos x="T2" y="T3"/>
                </a:cxn>
                <a:cxn ang="0">
                  <a:pos x="T4" y="T5"/>
                </a:cxn>
                <a:cxn ang="0">
                  <a:pos x="T6" y="T7"/>
                </a:cxn>
              </a:cxnLst>
              <a:rect l="0" t="0" r="r" b="b"/>
              <a:pathLst>
                <a:path w="48" h="38">
                  <a:moveTo>
                    <a:pt x="0" y="20"/>
                  </a:moveTo>
                  <a:cubicBezTo>
                    <a:pt x="0" y="20"/>
                    <a:pt x="0" y="38"/>
                    <a:pt x="18" y="38"/>
                  </a:cubicBezTo>
                  <a:cubicBezTo>
                    <a:pt x="18" y="38"/>
                    <a:pt x="48" y="23"/>
                    <a:pt x="36" y="11"/>
                  </a:cubicBezTo>
                  <a:cubicBezTo>
                    <a:pt x="23" y="0"/>
                    <a:pt x="0" y="20"/>
                    <a:pt x="0" y="20"/>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56">
              <a:extLst>
                <a:ext uri="{FF2B5EF4-FFF2-40B4-BE49-F238E27FC236}">
                  <a16:creationId xmlns:a16="http://schemas.microsoft.com/office/drawing/2014/main" id="{9457C05D-FB51-F826-EAE8-D5A057375F72}"/>
                </a:ext>
              </a:extLst>
            </p:cNvPr>
            <p:cNvSpPr>
              <a:spLocks/>
            </p:cNvSpPr>
            <p:nvPr/>
          </p:nvSpPr>
          <p:spPr bwMode="auto">
            <a:xfrm>
              <a:off x="10189114" y="4788481"/>
              <a:ext cx="160996" cy="83998"/>
            </a:xfrm>
            <a:custGeom>
              <a:avLst/>
              <a:gdLst>
                <a:gd name="T0" fmla="*/ 39 w 39"/>
                <a:gd name="T1" fmla="*/ 7 h 20"/>
                <a:gd name="T2" fmla="*/ 2 w 39"/>
                <a:gd name="T3" fmla="*/ 13 h 20"/>
                <a:gd name="T4" fmla="*/ 0 w 39"/>
                <a:gd name="T5" fmla="*/ 0 h 20"/>
                <a:gd name="T6" fmla="*/ 39 w 39"/>
                <a:gd name="T7" fmla="*/ 7 h 20"/>
              </a:gdLst>
              <a:ahLst/>
              <a:cxnLst>
                <a:cxn ang="0">
                  <a:pos x="T0" y="T1"/>
                </a:cxn>
                <a:cxn ang="0">
                  <a:pos x="T2" y="T3"/>
                </a:cxn>
                <a:cxn ang="0">
                  <a:pos x="T4" y="T5"/>
                </a:cxn>
                <a:cxn ang="0">
                  <a:pos x="T6" y="T7"/>
                </a:cxn>
              </a:cxnLst>
              <a:rect l="0" t="0" r="r" b="b"/>
              <a:pathLst>
                <a:path w="39" h="20">
                  <a:moveTo>
                    <a:pt x="39" y="7"/>
                  </a:moveTo>
                  <a:cubicBezTo>
                    <a:pt x="34" y="20"/>
                    <a:pt x="1" y="20"/>
                    <a:pt x="2" y="13"/>
                  </a:cubicBezTo>
                  <a:cubicBezTo>
                    <a:pt x="2" y="9"/>
                    <a:pt x="1" y="4"/>
                    <a:pt x="0" y="0"/>
                  </a:cubicBezTo>
                  <a:cubicBezTo>
                    <a:pt x="10" y="3"/>
                    <a:pt x="24" y="6"/>
                    <a:pt x="39" y="7"/>
                  </a:cubicBezTo>
                  <a:close/>
                </a:path>
              </a:pathLst>
            </a:custGeom>
            <a:solidFill>
              <a:srgbClr val="FFD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Oval 52">
              <a:extLst>
                <a:ext uri="{FF2B5EF4-FFF2-40B4-BE49-F238E27FC236}">
                  <a16:creationId xmlns:a16="http://schemas.microsoft.com/office/drawing/2014/main" id="{82E545E5-23E4-450F-2B99-F6B18852B95C}"/>
                </a:ext>
              </a:extLst>
            </p:cNvPr>
            <p:cNvSpPr/>
            <p:nvPr/>
          </p:nvSpPr>
          <p:spPr bwMode="auto">
            <a:xfrm rot="7200000">
              <a:off x="8642658" y="2055855"/>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Oval 52">
              <a:extLst>
                <a:ext uri="{FF2B5EF4-FFF2-40B4-BE49-F238E27FC236}">
                  <a16:creationId xmlns:a16="http://schemas.microsoft.com/office/drawing/2014/main" id="{2308C30A-DE6D-7BCB-29B5-93AB7D33AD62}"/>
                </a:ext>
              </a:extLst>
            </p:cNvPr>
            <p:cNvSpPr/>
            <p:nvPr/>
          </p:nvSpPr>
          <p:spPr bwMode="auto">
            <a:xfrm rot="900000">
              <a:off x="9899825" y="1023188"/>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1" name="Oval 52">
              <a:extLst>
                <a:ext uri="{FF2B5EF4-FFF2-40B4-BE49-F238E27FC236}">
                  <a16:creationId xmlns:a16="http://schemas.microsoft.com/office/drawing/2014/main" id="{227A0229-2BAB-1309-A8E5-8C2F251BDF87}"/>
                </a:ext>
              </a:extLst>
            </p:cNvPr>
            <p:cNvSpPr/>
            <p:nvPr/>
          </p:nvSpPr>
          <p:spPr bwMode="auto">
            <a:xfrm rot="1657876">
              <a:off x="10571201" y="2586773"/>
              <a:ext cx="452140" cy="999756"/>
            </a:xfrm>
            <a:custGeom>
              <a:avLst/>
              <a:gdLst/>
              <a:ahLst/>
              <a:cxnLst/>
              <a:rect l="l" t="t" r="r" b="b"/>
              <a:pathLst>
                <a:path w="796873" h="1982882">
                  <a:moveTo>
                    <a:pt x="796873" y="0"/>
                  </a:moveTo>
                  <a:cubicBezTo>
                    <a:pt x="564416" y="278207"/>
                    <a:pt x="417027" y="695144"/>
                    <a:pt x="417027" y="1161093"/>
                  </a:cubicBezTo>
                  <a:cubicBezTo>
                    <a:pt x="417027" y="1464058"/>
                    <a:pt x="479339" y="1746301"/>
                    <a:pt x="587547" y="1982882"/>
                  </a:cubicBezTo>
                  <a:cubicBezTo>
                    <a:pt x="238838" y="1808278"/>
                    <a:pt x="0" y="1447463"/>
                    <a:pt x="0" y="1030863"/>
                  </a:cubicBezTo>
                  <a:cubicBezTo>
                    <a:pt x="0" y="535094"/>
                    <a:pt x="338240" y="118326"/>
                    <a:pt x="796873" y="0"/>
                  </a:cubicBezTo>
                  <a:close/>
                </a:path>
              </a:pathLst>
            </a:custGeom>
            <a:gradFill flip="none" rotWithShape="1">
              <a:gsLst>
                <a:gs pos="36000">
                  <a:srgbClr val="FFFFFF">
                    <a:alpha val="14000"/>
                  </a:srgbClr>
                </a:gs>
                <a:gs pos="0">
                  <a:schemeClr val="bg1">
                    <a:alpha val="46000"/>
                  </a:schemeClr>
                </a:gs>
                <a:gs pos="73000">
                  <a:schemeClr val="bg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
        <p:nvSpPr>
          <p:cNvPr id="53" name="Rectangle 405">
            <a:extLst>
              <a:ext uri="{FF2B5EF4-FFF2-40B4-BE49-F238E27FC236}">
                <a16:creationId xmlns:a16="http://schemas.microsoft.com/office/drawing/2014/main" id="{B61491D2-79BE-11FA-51ED-F63051DD4895}"/>
              </a:ext>
            </a:extLst>
          </p:cNvPr>
          <p:cNvSpPr>
            <a:spLocks noChangeArrowheads="1"/>
          </p:cNvSpPr>
          <p:nvPr/>
        </p:nvSpPr>
        <p:spPr bwMode="auto">
          <a:xfrm>
            <a:off x="8444973" y="2224459"/>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3" name="Rectangle 405">
            <a:extLst>
              <a:ext uri="{FF2B5EF4-FFF2-40B4-BE49-F238E27FC236}">
                <a16:creationId xmlns:a16="http://schemas.microsoft.com/office/drawing/2014/main" id="{54E74CF4-8662-697A-F704-B1B7F85CE0AA}"/>
              </a:ext>
            </a:extLst>
          </p:cNvPr>
          <p:cNvSpPr>
            <a:spLocks noChangeArrowheads="1"/>
          </p:cNvSpPr>
          <p:nvPr/>
        </p:nvSpPr>
        <p:spPr bwMode="auto">
          <a:xfrm>
            <a:off x="9882439" y="1049804"/>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84" name="Rectangle 405">
            <a:extLst>
              <a:ext uri="{FF2B5EF4-FFF2-40B4-BE49-F238E27FC236}">
                <a16:creationId xmlns:a16="http://schemas.microsoft.com/office/drawing/2014/main" id="{317AB370-9347-C52B-D8D6-DB5D0471DA74}"/>
              </a:ext>
            </a:extLst>
          </p:cNvPr>
          <p:cNvSpPr>
            <a:spLocks noChangeArrowheads="1"/>
          </p:cNvSpPr>
          <p:nvPr/>
        </p:nvSpPr>
        <p:spPr bwMode="auto">
          <a:xfrm>
            <a:off x="10540121" y="2709621"/>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
        <p:nvSpPr>
          <p:cNvPr id="90" name="Rectangle 89">
            <a:extLst>
              <a:ext uri="{FF2B5EF4-FFF2-40B4-BE49-F238E27FC236}">
                <a16:creationId xmlns:a16="http://schemas.microsoft.com/office/drawing/2014/main" id="{FD509717-9303-89ED-CBF4-1B29D10E84D8}"/>
              </a:ext>
            </a:extLst>
          </p:cNvPr>
          <p:cNvSpPr/>
          <p:nvPr/>
        </p:nvSpPr>
        <p:spPr>
          <a:xfrm>
            <a:off x="730402" y="916741"/>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air quality levels, specifically PM25, PM10, and NO2, in the top 10 countries</a:t>
            </a:r>
            <a:endParaRPr lang="id-ID" sz="1000" dirty="0">
              <a:solidFill>
                <a:schemeClr val="bg1"/>
              </a:solidFill>
              <a:latin typeface="+mj-lt"/>
              <a:cs typeface="Segoe UI Light" panose="020B0502040204020203" pitchFamily="34" charset="0"/>
            </a:endParaRPr>
          </a:p>
        </p:txBody>
      </p:sp>
      <p:sp>
        <p:nvSpPr>
          <p:cNvPr id="92" name="Rectangle 91">
            <a:extLst>
              <a:ext uri="{FF2B5EF4-FFF2-40B4-BE49-F238E27FC236}">
                <a16:creationId xmlns:a16="http://schemas.microsoft.com/office/drawing/2014/main" id="{3FD3E63C-F6F5-55F6-BD81-40F2772E0FC1}"/>
              </a:ext>
            </a:extLst>
          </p:cNvPr>
          <p:cNvSpPr/>
          <p:nvPr/>
        </p:nvSpPr>
        <p:spPr>
          <a:xfrm>
            <a:off x="690144" y="4216893"/>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compares the causes of death due to different types of pollution with the impact of air pollution </a:t>
            </a:r>
            <a:endParaRPr lang="id-ID" sz="1000" dirty="0">
              <a:solidFill>
                <a:schemeClr val="bg1"/>
              </a:solidFill>
              <a:latin typeface="+mj-lt"/>
              <a:cs typeface="Segoe UI Light" panose="020B0502040204020203" pitchFamily="34" charset="0"/>
            </a:endParaRPr>
          </a:p>
        </p:txBody>
      </p:sp>
      <p:sp>
        <p:nvSpPr>
          <p:cNvPr id="94" name="Rectangle 93">
            <a:extLst>
              <a:ext uri="{FF2B5EF4-FFF2-40B4-BE49-F238E27FC236}">
                <a16:creationId xmlns:a16="http://schemas.microsoft.com/office/drawing/2014/main" id="{A6A678AE-208C-A14F-DB62-4B8CDB539A7D}"/>
              </a:ext>
            </a:extLst>
          </p:cNvPr>
          <p:cNvSpPr/>
          <p:nvPr/>
        </p:nvSpPr>
        <p:spPr>
          <a:xfrm>
            <a:off x="721711" y="2568650"/>
            <a:ext cx="2354271" cy="818686"/>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focuses on the top 10 countries where air pollution is a leading cause of death across different age groups</a:t>
            </a:r>
            <a:endParaRPr lang="id-ID" sz="1000" dirty="0">
              <a:solidFill>
                <a:schemeClr val="bg1"/>
              </a:solidFill>
              <a:latin typeface="+mj-lt"/>
              <a:cs typeface="Segoe UI Light" panose="020B0502040204020203" pitchFamily="34" charset="0"/>
            </a:endParaRPr>
          </a:p>
        </p:txBody>
      </p:sp>
      <p:grpSp>
        <p:nvGrpSpPr>
          <p:cNvPr id="2" name="Group 1">
            <a:extLst>
              <a:ext uri="{FF2B5EF4-FFF2-40B4-BE49-F238E27FC236}">
                <a16:creationId xmlns:a16="http://schemas.microsoft.com/office/drawing/2014/main" id="{5AC6BBC5-C113-182F-B662-CC82292FBA40}"/>
              </a:ext>
            </a:extLst>
          </p:cNvPr>
          <p:cNvGrpSpPr/>
          <p:nvPr/>
        </p:nvGrpSpPr>
        <p:grpSpPr>
          <a:xfrm>
            <a:off x="690144" y="402332"/>
            <a:ext cx="2458260" cy="416565"/>
            <a:chOff x="702344" y="1253962"/>
            <a:chExt cx="2458260" cy="416565"/>
          </a:xfrm>
        </p:grpSpPr>
        <p:sp>
          <p:nvSpPr>
            <p:cNvPr id="89" name="Rectangle 88">
              <a:extLst>
                <a:ext uri="{FF2B5EF4-FFF2-40B4-BE49-F238E27FC236}">
                  <a16:creationId xmlns:a16="http://schemas.microsoft.com/office/drawing/2014/main" id="{58CDEF02-A341-CE55-CF7F-1EBCAD0F4196}"/>
                </a:ext>
              </a:extLst>
            </p:cNvPr>
            <p:cNvSpPr/>
            <p:nvPr/>
          </p:nvSpPr>
          <p:spPr>
            <a:xfrm>
              <a:off x="702344" y="1253962"/>
              <a:ext cx="2458260" cy="329193"/>
            </a:xfrm>
            <a:prstGeom prst="rect">
              <a:avLst/>
            </a:prstGeom>
          </p:spPr>
          <p:txBody>
            <a:bodyPr wrap="square">
              <a:spAutoFit/>
            </a:bodyPr>
            <a:lstStyle/>
            <a:p>
              <a:pPr>
                <a:lnSpc>
                  <a:spcPct val="120000"/>
                </a:lnSpc>
              </a:pPr>
              <a:r>
                <a:rPr lang="en-US" sz="1400" b="1" dirty="0">
                  <a:solidFill>
                    <a:schemeClr val="accent1"/>
                  </a:solidFill>
                  <a:latin typeface="Raleway" panose="020B0503030101060003" pitchFamily="34" charset="0"/>
                  <a:ea typeface="Open Sans" panose="020B0606030504020204" pitchFamily="34" charset="0"/>
                  <a:cs typeface="Open Sans" panose="020B0606030504020204" pitchFamily="34" charset="0"/>
                </a:rPr>
                <a:t>Ambient Air Quality Data</a:t>
              </a:r>
            </a:p>
          </p:txBody>
        </p:sp>
        <p:sp>
          <p:nvSpPr>
            <p:cNvPr id="95" name="Rectangle 94">
              <a:extLst>
                <a:ext uri="{FF2B5EF4-FFF2-40B4-BE49-F238E27FC236}">
                  <a16:creationId xmlns:a16="http://schemas.microsoft.com/office/drawing/2014/main" id="{46656BB6-180C-F725-3153-1F3E5FE7819C}"/>
                </a:ext>
              </a:extLst>
            </p:cNvPr>
            <p:cNvSpPr/>
            <p:nvPr/>
          </p:nvSpPr>
          <p:spPr>
            <a:xfrm>
              <a:off x="820945" y="1631307"/>
              <a:ext cx="914400" cy="39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A57DDC17-2036-6C83-BCEB-C5909C5E8977}"/>
              </a:ext>
            </a:extLst>
          </p:cNvPr>
          <p:cNvGrpSpPr/>
          <p:nvPr/>
        </p:nvGrpSpPr>
        <p:grpSpPr>
          <a:xfrm>
            <a:off x="690488" y="3429000"/>
            <a:ext cx="2458260" cy="692849"/>
            <a:chOff x="702688" y="4643654"/>
            <a:chExt cx="2458260" cy="692849"/>
          </a:xfrm>
        </p:grpSpPr>
        <p:sp>
          <p:nvSpPr>
            <p:cNvPr id="91" name="Rectangle 90">
              <a:extLst>
                <a:ext uri="{FF2B5EF4-FFF2-40B4-BE49-F238E27FC236}">
                  <a16:creationId xmlns:a16="http://schemas.microsoft.com/office/drawing/2014/main" id="{F13F1092-8F0D-EB10-ADB2-D2E9AF51DBCB}"/>
                </a:ext>
              </a:extLst>
            </p:cNvPr>
            <p:cNvSpPr/>
            <p:nvPr/>
          </p:nvSpPr>
          <p:spPr>
            <a:xfrm>
              <a:off x="702688" y="4643654"/>
              <a:ext cx="2458260" cy="591124"/>
            </a:xfrm>
            <a:prstGeom prst="rect">
              <a:avLst/>
            </a:prstGeom>
          </p:spPr>
          <p:txBody>
            <a:bodyPr wrap="square">
              <a:spAutoFit/>
            </a:bodyPr>
            <a:lstStyle/>
            <a:p>
              <a:pPr>
                <a:lnSpc>
                  <a:spcPct val="120000"/>
                </a:lnSpc>
              </a:pPr>
              <a:r>
                <a:rPr lang="en-US" sz="1400" b="1" dirty="0">
                  <a:solidFill>
                    <a:schemeClr val="accent3"/>
                  </a:solidFill>
                  <a:latin typeface="Raleway" panose="020B0503030101060003" pitchFamily="34" charset="0"/>
                  <a:ea typeface="Open Sans" panose="020B0606030504020204" pitchFamily="34" charset="0"/>
                  <a:cs typeface="Open Sans" panose="020B0606030504020204" pitchFamily="34" charset="0"/>
                </a:rPr>
                <a:t>AQ Pollution Mortality Data</a:t>
              </a:r>
            </a:p>
          </p:txBody>
        </p:sp>
        <p:sp>
          <p:nvSpPr>
            <p:cNvPr id="96" name="Rectangle 95">
              <a:extLst>
                <a:ext uri="{FF2B5EF4-FFF2-40B4-BE49-F238E27FC236}">
                  <a16:creationId xmlns:a16="http://schemas.microsoft.com/office/drawing/2014/main" id="{A584A587-6D66-0658-B4E8-1166B1769E09}"/>
                </a:ext>
              </a:extLst>
            </p:cNvPr>
            <p:cNvSpPr/>
            <p:nvPr/>
          </p:nvSpPr>
          <p:spPr>
            <a:xfrm>
              <a:off x="820945" y="5297283"/>
              <a:ext cx="914400" cy="39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3" name="Group 2">
            <a:extLst>
              <a:ext uri="{FF2B5EF4-FFF2-40B4-BE49-F238E27FC236}">
                <a16:creationId xmlns:a16="http://schemas.microsoft.com/office/drawing/2014/main" id="{5FCE6F12-D76A-A32E-3BE3-C5075DFF3779}"/>
              </a:ext>
            </a:extLst>
          </p:cNvPr>
          <p:cNvGrpSpPr/>
          <p:nvPr/>
        </p:nvGrpSpPr>
        <p:grpSpPr>
          <a:xfrm>
            <a:off x="721711" y="1733177"/>
            <a:ext cx="2458260" cy="737629"/>
            <a:chOff x="702344" y="2739663"/>
            <a:chExt cx="2458260" cy="737629"/>
          </a:xfrm>
        </p:grpSpPr>
        <p:sp>
          <p:nvSpPr>
            <p:cNvPr id="93" name="Rectangle 92">
              <a:extLst>
                <a:ext uri="{FF2B5EF4-FFF2-40B4-BE49-F238E27FC236}">
                  <a16:creationId xmlns:a16="http://schemas.microsoft.com/office/drawing/2014/main" id="{2A2C5C95-E700-C13D-CEA2-1BBE3A50B6D0}"/>
                </a:ext>
              </a:extLst>
            </p:cNvPr>
            <p:cNvSpPr/>
            <p:nvPr/>
          </p:nvSpPr>
          <p:spPr>
            <a:xfrm>
              <a:off x="702344" y="2739663"/>
              <a:ext cx="2458260" cy="591124"/>
            </a:xfrm>
            <a:prstGeom prst="rect">
              <a:avLst/>
            </a:prstGeom>
          </p:spPr>
          <p:txBody>
            <a:bodyPr wrap="square">
              <a:spAutoFit/>
            </a:bodyPr>
            <a:lstStyle/>
            <a:p>
              <a:pPr>
                <a:lnSpc>
                  <a:spcPct val="120000"/>
                </a:lnSpc>
              </a:pPr>
              <a:r>
                <a:rPr lang="en-US" sz="1400" b="1" dirty="0">
                  <a:solidFill>
                    <a:schemeClr val="accent2"/>
                  </a:solidFill>
                  <a:latin typeface="Raleway" panose="020B0503030101060003" pitchFamily="34" charset="0"/>
                  <a:ea typeface="Open Sans" panose="020B0606030504020204" pitchFamily="34" charset="0"/>
                  <a:cs typeface="Open Sans" panose="020B0606030504020204" pitchFamily="34" charset="0"/>
                </a:rPr>
                <a:t>Outdoor Pollution Rates by Ages</a:t>
              </a:r>
            </a:p>
          </p:txBody>
        </p:sp>
        <p:sp>
          <p:nvSpPr>
            <p:cNvPr id="97" name="Rectangle 96">
              <a:extLst>
                <a:ext uri="{FF2B5EF4-FFF2-40B4-BE49-F238E27FC236}">
                  <a16:creationId xmlns:a16="http://schemas.microsoft.com/office/drawing/2014/main" id="{E1477B4A-F2D9-0967-705C-0B5C766B41C3}"/>
                </a:ext>
              </a:extLst>
            </p:cNvPr>
            <p:cNvSpPr/>
            <p:nvPr/>
          </p:nvSpPr>
          <p:spPr>
            <a:xfrm>
              <a:off x="820945" y="3438072"/>
              <a:ext cx="914400" cy="39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5" name="Rectangle 4">
            <a:extLst>
              <a:ext uri="{FF2B5EF4-FFF2-40B4-BE49-F238E27FC236}">
                <a16:creationId xmlns:a16="http://schemas.microsoft.com/office/drawing/2014/main" id="{8EAE7F71-14FB-2395-426D-3EF3C49EA0DD}"/>
              </a:ext>
            </a:extLst>
          </p:cNvPr>
          <p:cNvSpPr/>
          <p:nvPr/>
        </p:nvSpPr>
        <p:spPr>
          <a:xfrm>
            <a:off x="690144" y="5776642"/>
            <a:ext cx="2354271" cy="634020"/>
          </a:xfrm>
          <a:prstGeom prst="rect">
            <a:avLst/>
          </a:prstGeom>
        </p:spPr>
        <p:txBody>
          <a:bodyPr wrap="square">
            <a:spAutoFit/>
          </a:bodyPr>
          <a:lstStyle/>
          <a:p>
            <a:pPr algn="just">
              <a:lnSpc>
                <a:spcPct val="120000"/>
              </a:lnSpc>
            </a:pPr>
            <a:r>
              <a:rPr lang="en-US" sz="1000" dirty="0">
                <a:solidFill>
                  <a:schemeClr val="bg1"/>
                </a:solidFill>
                <a:latin typeface="+mj-lt"/>
                <a:cs typeface="Segoe UI Light" panose="020B0502040204020203" pitchFamily="34" charset="0"/>
              </a:rPr>
              <a:t>The analysis involves comparing the Disability-Adjusted Life Years (DALY) attributed to various diseases </a:t>
            </a:r>
            <a:endParaRPr lang="id-ID" sz="1000" dirty="0">
              <a:solidFill>
                <a:schemeClr val="bg1"/>
              </a:solidFill>
              <a:latin typeface="+mj-lt"/>
              <a:cs typeface="Segoe UI Light" panose="020B0502040204020203" pitchFamily="34" charset="0"/>
            </a:endParaRPr>
          </a:p>
        </p:txBody>
      </p:sp>
      <p:grpSp>
        <p:nvGrpSpPr>
          <p:cNvPr id="6" name="Group 5">
            <a:extLst>
              <a:ext uri="{FF2B5EF4-FFF2-40B4-BE49-F238E27FC236}">
                <a16:creationId xmlns:a16="http://schemas.microsoft.com/office/drawing/2014/main" id="{27DF75E1-88E2-8223-C055-068010163E5B}"/>
              </a:ext>
            </a:extLst>
          </p:cNvPr>
          <p:cNvGrpSpPr/>
          <p:nvPr/>
        </p:nvGrpSpPr>
        <p:grpSpPr>
          <a:xfrm>
            <a:off x="690144" y="4995045"/>
            <a:ext cx="2458260" cy="692849"/>
            <a:chOff x="702344" y="4643654"/>
            <a:chExt cx="2458260" cy="692849"/>
          </a:xfrm>
        </p:grpSpPr>
        <p:sp>
          <p:nvSpPr>
            <p:cNvPr id="7" name="Rectangle 6">
              <a:extLst>
                <a:ext uri="{FF2B5EF4-FFF2-40B4-BE49-F238E27FC236}">
                  <a16:creationId xmlns:a16="http://schemas.microsoft.com/office/drawing/2014/main" id="{D85BBFAE-E694-04B1-5857-DFDE76F36452}"/>
                </a:ext>
              </a:extLst>
            </p:cNvPr>
            <p:cNvSpPr/>
            <p:nvPr/>
          </p:nvSpPr>
          <p:spPr>
            <a:xfrm>
              <a:off x="702344" y="4643654"/>
              <a:ext cx="2458260" cy="591124"/>
            </a:xfrm>
            <a:prstGeom prst="rect">
              <a:avLst/>
            </a:prstGeom>
          </p:spPr>
          <p:txBody>
            <a:bodyPr wrap="square">
              <a:spAutoFit/>
            </a:bodyPr>
            <a:lstStyle/>
            <a:p>
              <a:pPr>
                <a:lnSpc>
                  <a:spcPct val="120000"/>
                </a:lnSpc>
              </a:pPr>
              <a:r>
                <a:rPr lang="en-US" sz="1400" b="1" dirty="0">
                  <a:solidFill>
                    <a:schemeClr val="accent4"/>
                  </a:solidFill>
                  <a:latin typeface="Raleway" panose="020B0503030101060003" pitchFamily="34" charset="0"/>
                  <a:ea typeface="Open Sans" panose="020B0606030504020204" pitchFamily="34" charset="0"/>
                  <a:cs typeface="Open Sans" panose="020B0606030504020204" pitchFamily="34" charset="0"/>
                </a:rPr>
                <a:t>Disease burden by Risk Factor</a:t>
              </a:r>
            </a:p>
          </p:txBody>
        </p:sp>
        <p:sp>
          <p:nvSpPr>
            <p:cNvPr id="9" name="Rectangle 8">
              <a:extLst>
                <a:ext uri="{FF2B5EF4-FFF2-40B4-BE49-F238E27FC236}">
                  <a16:creationId xmlns:a16="http://schemas.microsoft.com/office/drawing/2014/main" id="{4D8644C3-4E2C-850A-EFA7-830D8A81D3EC}"/>
                </a:ext>
              </a:extLst>
            </p:cNvPr>
            <p:cNvSpPr/>
            <p:nvPr/>
          </p:nvSpPr>
          <p:spPr>
            <a:xfrm>
              <a:off x="820945" y="5297283"/>
              <a:ext cx="914400" cy="39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 name="Rectangle 405">
            <a:extLst>
              <a:ext uri="{FF2B5EF4-FFF2-40B4-BE49-F238E27FC236}">
                <a16:creationId xmlns:a16="http://schemas.microsoft.com/office/drawing/2014/main" id="{FB70AFAD-4742-C1DC-8E47-39C01DA262B0}"/>
              </a:ext>
            </a:extLst>
          </p:cNvPr>
          <p:cNvSpPr>
            <a:spLocks noChangeArrowheads="1"/>
          </p:cNvSpPr>
          <p:nvPr/>
        </p:nvSpPr>
        <p:spPr bwMode="auto">
          <a:xfrm>
            <a:off x="8310682" y="5612260"/>
            <a:ext cx="666002" cy="450850"/>
          </a:xfrm>
          <a:prstGeom prst="rect">
            <a:avLst/>
          </a:prstGeom>
        </p:spPr>
        <p:txBody>
          <a:bodyPr vert="horz" lIns="91440" tIns="45720" rIns="91440" bIns="45720" rtlCol="0" anchor="ctr">
            <a:noAutofit/>
          </a:bodyPr>
          <a:lstStyle/>
          <a:p>
            <a:pPr algn="ctr">
              <a:lnSpc>
                <a:spcPct val="90000"/>
              </a:lnSpc>
              <a:spcBef>
                <a:spcPct val="0"/>
              </a:spcBef>
            </a:pPr>
            <a:r>
              <a:rPr lang="en-US"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2</a:t>
            </a:r>
            <a:r>
              <a:rPr lang="ru-RU" altLang="ru-RU" b="1" dirty="0">
                <a:solidFill>
                  <a:schemeClr val="bg1"/>
                </a:solidFill>
                <a:latin typeface="Raleway" panose="020B0503030101060003" pitchFamily="34" charset="0"/>
                <a:ea typeface="Open Sans" panose="020B0606030504020204" pitchFamily="34" charset="0"/>
                <a:cs typeface="Poppins" panose="00000500000000000000" pitchFamily="50" charset="0"/>
              </a:rPr>
              <a:t>5%</a:t>
            </a:r>
          </a:p>
        </p:txBody>
      </p:sp>
    </p:spTree>
    <p:extLst>
      <p:ext uri="{BB962C8B-B14F-4D97-AF65-F5344CB8AC3E}">
        <p14:creationId xmlns:p14="http://schemas.microsoft.com/office/powerpoint/2010/main" val="16574591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1A003D-FFE0-CEC4-521E-FCF38D775CD6}"/>
              </a:ext>
            </a:extLst>
          </p:cNvPr>
          <p:cNvSpPr/>
          <p:nvPr/>
        </p:nvSpPr>
        <p:spPr>
          <a:xfrm>
            <a:off x="0" y="0"/>
            <a:ext cx="12192000" cy="5278608"/>
          </a:xfrm>
          <a:prstGeom prst="rect">
            <a:avLst/>
          </a:prstGeom>
          <a:gradFill flip="none" rotWithShape="1">
            <a:gsLst>
              <a:gs pos="0">
                <a:schemeClr val="accent1"/>
              </a:gs>
              <a:gs pos="100000">
                <a:schemeClr val="accent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D91782-D358-E547-D972-B33EFD9F21D7}"/>
              </a:ext>
            </a:extLst>
          </p:cNvPr>
          <p:cNvSpPr txBox="1"/>
          <p:nvPr/>
        </p:nvSpPr>
        <p:spPr>
          <a:xfrm>
            <a:off x="2867911" y="3043377"/>
            <a:ext cx="6365058" cy="1538883"/>
          </a:xfrm>
          <a:prstGeom prst="rect">
            <a:avLst/>
          </a:prstGeom>
          <a:noFill/>
          <a:effectLst/>
        </p:spPr>
        <p:txBody>
          <a:bodyPr wrap="square" rtlCol="0" anchor="ctr">
            <a:noAutofit/>
          </a:bodyPr>
          <a:lstStyle/>
          <a:p>
            <a:pPr marL="0" lvl="1" algn="ctr"/>
            <a:r>
              <a:rPr lang="en-US" sz="3600" b="1" kern="0" spc="-300" dirty="0">
                <a:solidFill>
                  <a:schemeClr val="bg1"/>
                </a:solidFill>
                <a:latin typeface="Poppins" panose="00000500000000000000" pitchFamily="50" charset="0"/>
                <a:cs typeface="Poppins" panose="00000500000000000000" pitchFamily="50" charset="0"/>
              </a:rPr>
              <a:t>The Health Impacts and Mortality Risk of Air Pollution</a:t>
            </a:r>
          </a:p>
        </p:txBody>
      </p:sp>
      <p:sp>
        <p:nvSpPr>
          <p:cNvPr id="7" name="Rectangle 6">
            <a:extLst>
              <a:ext uri="{FF2B5EF4-FFF2-40B4-BE49-F238E27FC236}">
                <a16:creationId xmlns:a16="http://schemas.microsoft.com/office/drawing/2014/main" id="{4FC455BC-B9B6-8CA9-FC21-1E371622C578}"/>
              </a:ext>
            </a:extLst>
          </p:cNvPr>
          <p:cNvSpPr/>
          <p:nvPr/>
        </p:nvSpPr>
        <p:spPr>
          <a:xfrm>
            <a:off x="6570323" y="5388550"/>
            <a:ext cx="2748530" cy="1200329"/>
          </a:xfrm>
          <a:prstGeom prst="rect">
            <a:avLst/>
          </a:prstGeom>
        </p:spPr>
        <p:txBody>
          <a:bodyPr wrap="square">
            <a:spAutoFit/>
          </a:bodyPr>
          <a:lstStyle/>
          <a:p>
            <a:pPr fontAlgn="base">
              <a:spcBef>
                <a:spcPts val="1000"/>
              </a:spcBef>
              <a:buFont typeface="Arial" panose="020B0604020202020204" pitchFamily="34" charset="0"/>
              <a:buChar char="•"/>
            </a:pPr>
            <a:r>
              <a:rPr lang="en-CA" b="0" i="0" u="none" strike="noStrike" dirty="0">
                <a:solidFill>
                  <a:schemeClr val="bg1"/>
                </a:solidFill>
                <a:effectLst/>
                <a:latin typeface="Work Sans" pitchFamily="2" charset="0"/>
              </a:rPr>
              <a:t> Farman Syed</a:t>
            </a: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Marivic </a:t>
            </a:r>
            <a:r>
              <a:rPr lang="en-CA" b="0" i="0" u="none" strike="noStrike" dirty="0" err="1">
                <a:solidFill>
                  <a:schemeClr val="bg1"/>
                </a:solidFill>
                <a:effectLst/>
                <a:latin typeface="Work Sans" pitchFamily="2" charset="0"/>
              </a:rPr>
              <a:t>Tanguin</a:t>
            </a:r>
            <a:endParaRPr lang="en-CA" b="0" i="0" u="none" strike="noStrike" dirty="0">
              <a:solidFill>
                <a:schemeClr val="bg1"/>
              </a:solidFill>
              <a:effectLst/>
              <a:latin typeface="Work Sans" pitchFamily="2" charset="0"/>
            </a:endParaRPr>
          </a:p>
          <a:p>
            <a:pPr rtl="0" fontAlgn="base">
              <a:spcBef>
                <a:spcPts val="0"/>
              </a:spcBef>
              <a:spcAft>
                <a:spcPts val="0"/>
              </a:spcAft>
              <a:buFont typeface="Arial" panose="020B0604020202020204" pitchFamily="34" charset="0"/>
              <a:buChar char="•"/>
            </a:pPr>
            <a:r>
              <a:rPr lang="en-CA" b="0" i="0" u="none" strike="noStrike" dirty="0">
                <a:solidFill>
                  <a:schemeClr val="bg1"/>
                </a:solidFill>
                <a:effectLst/>
                <a:latin typeface="Work Sans" pitchFamily="2" charset="0"/>
              </a:rPr>
              <a:t> Ali </a:t>
            </a:r>
            <a:r>
              <a:rPr lang="en-CA" b="0" i="0" u="none" strike="noStrike" dirty="0" err="1">
                <a:solidFill>
                  <a:schemeClr val="bg1"/>
                </a:solidFill>
                <a:effectLst/>
                <a:latin typeface="Work Sans" pitchFamily="2" charset="0"/>
              </a:rPr>
              <a:t>Heidari</a:t>
            </a:r>
            <a:r>
              <a:rPr lang="en-CA" b="0" i="0" u="none" strike="noStrike" dirty="0">
                <a:solidFill>
                  <a:schemeClr val="bg1"/>
                </a:solidFill>
                <a:effectLst/>
                <a:latin typeface="Work Sans" pitchFamily="2" charset="0"/>
              </a:rPr>
              <a:t>.</a:t>
            </a:r>
          </a:p>
          <a:p>
            <a:pPr rtl="0" fontAlgn="base">
              <a:spcBef>
                <a:spcPts val="0"/>
              </a:spcBef>
              <a:spcAft>
                <a:spcPts val="0"/>
              </a:spcAft>
              <a:buFont typeface="Arial" panose="020B0604020202020204" pitchFamily="34" charset="0"/>
              <a:buChar char="•"/>
            </a:pPr>
            <a:r>
              <a:rPr lang="en-CA" dirty="0">
                <a:solidFill>
                  <a:schemeClr val="bg1"/>
                </a:solidFill>
                <a:latin typeface="Work Sans" pitchFamily="2" charset="0"/>
              </a:rPr>
              <a:t> Sameen Shahzad</a:t>
            </a:r>
            <a:endParaRPr lang="en-CA" b="0" i="0" u="none" strike="noStrike" dirty="0">
              <a:solidFill>
                <a:schemeClr val="bg1"/>
              </a:solidFill>
              <a:effectLst/>
              <a:latin typeface="Work Sans" pitchFamily="2" charset="0"/>
            </a:endParaRPr>
          </a:p>
        </p:txBody>
      </p:sp>
      <p:grpSp>
        <p:nvGrpSpPr>
          <p:cNvPr id="28" name="Group 27">
            <a:extLst>
              <a:ext uri="{FF2B5EF4-FFF2-40B4-BE49-F238E27FC236}">
                <a16:creationId xmlns:a16="http://schemas.microsoft.com/office/drawing/2014/main" id="{B930FB0A-6B3C-48FD-A5A9-F7F83A5F5A76}"/>
              </a:ext>
            </a:extLst>
          </p:cNvPr>
          <p:cNvGrpSpPr/>
          <p:nvPr/>
        </p:nvGrpSpPr>
        <p:grpSpPr>
          <a:xfrm>
            <a:off x="1504950" y="348541"/>
            <a:ext cx="9526288" cy="4215012"/>
            <a:chOff x="6659563" y="1801813"/>
            <a:chExt cx="5003800" cy="2643187"/>
          </a:xfrm>
          <a:solidFill>
            <a:schemeClr val="bg1">
              <a:alpha val="66000"/>
            </a:schemeClr>
          </a:solidFill>
          <a:effectLst>
            <a:outerShdw blurRad="152400" dist="317500" dir="5400000" sx="90000" sy="-19000" rotWithShape="0">
              <a:prstClr val="black">
                <a:alpha val="15000"/>
              </a:prstClr>
            </a:outerShdw>
          </a:effectLst>
        </p:grpSpPr>
        <p:sp>
          <p:nvSpPr>
            <p:cNvPr id="2" name="Freeform 296">
              <a:extLst>
                <a:ext uri="{FF2B5EF4-FFF2-40B4-BE49-F238E27FC236}">
                  <a16:creationId xmlns:a16="http://schemas.microsoft.com/office/drawing/2014/main" id="{AB334756-18F1-F4AD-537B-B36C921D146D}"/>
                </a:ext>
              </a:extLst>
            </p:cNvPr>
            <p:cNvSpPr>
              <a:spLocks noEditPoints="1"/>
            </p:cNvSpPr>
            <p:nvPr/>
          </p:nvSpPr>
          <p:spPr bwMode="auto">
            <a:xfrm>
              <a:off x="9553575" y="1911350"/>
              <a:ext cx="925513" cy="1017588"/>
            </a:xfrm>
            <a:custGeom>
              <a:avLst/>
              <a:gdLst>
                <a:gd name="T0" fmla="*/ 841722 w 243"/>
                <a:gd name="T1" fmla="*/ 697448 h 267"/>
                <a:gd name="T2" fmla="*/ 841722 w 243"/>
                <a:gd name="T3" fmla="*/ 545000 h 267"/>
                <a:gd name="T4" fmla="*/ 712226 w 243"/>
                <a:gd name="T5" fmla="*/ 255350 h 267"/>
                <a:gd name="T6" fmla="*/ 457043 w 243"/>
                <a:gd name="T7" fmla="*/ 137203 h 267"/>
                <a:gd name="T8" fmla="*/ 133304 w 243"/>
                <a:gd name="T9" fmla="*/ 259161 h 267"/>
                <a:gd name="T10" fmla="*/ 201861 w 243"/>
                <a:gd name="T11" fmla="*/ 590735 h 267"/>
                <a:gd name="T12" fmla="*/ 239948 w 243"/>
                <a:gd name="T13" fmla="*/ 792728 h 267"/>
                <a:gd name="T14" fmla="*/ 129496 w 243"/>
                <a:gd name="T15" fmla="*/ 979476 h 267"/>
                <a:gd name="T16" fmla="*/ 201861 w 243"/>
                <a:gd name="T17" fmla="*/ 1017588 h 267"/>
                <a:gd name="T18" fmla="*/ 300887 w 243"/>
                <a:gd name="T19" fmla="*/ 849896 h 267"/>
                <a:gd name="T20" fmla="*/ 418957 w 243"/>
                <a:gd name="T21" fmla="*/ 792728 h 267"/>
                <a:gd name="T22" fmla="*/ 476087 w 243"/>
                <a:gd name="T23" fmla="*/ 788917 h 267"/>
                <a:gd name="T24" fmla="*/ 685565 w 243"/>
                <a:gd name="T25" fmla="*/ 800350 h 267"/>
                <a:gd name="T26" fmla="*/ 841722 w 243"/>
                <a:gd name="T27" fmla="*/ 697448 h 267"/>
                <a:gd name="T28" fmla="*/ 236139 w 243"/>
                <a:gd name="T29" fmla="*/ 720315 h 267"/>
                <a:gd name="T30" fmla="*/ 209478 w 243"/>
                <a:gd name="T31" fmla="*/ 590735 h 267"/>
                <a:gd name="T32" fmla="*/ 228522 w 243"/>
                <a:gd name="T33" fmla="*/ 590735 h 267"/>
                <a:gd name="T34" fmla="*/ 285652 w 243"/>
                <a:gd name="T35" fmla="*/ 674581 h 267"/>
                <a:gd name="T36" fmla="*/ 255183 w 243"/>
                <a:gd name="T37" fmla="*/ 758427 h 267"/>
                <a:gd name="T38" fmla="*/ 236139 w 243"/>
                <a:gd name="T39" fmla="*/ 720315 h 267"/>
                <a:gd name="T40" fmla="*/ 338974 w 243"/>
                <a:gd name="T41" fmla="*/ 766049 h 267"/>
                <a:gd name="T42" fmla="*/ 361826 w 243"/>
                <a:gd name="T43" fmla="*/ 697448 h 267"/>
                <a:gd name="T44" fmla="*/ 388487 w 243"/>
                <a:gd name="T45" fmla="*/ 697448 h 267"/>
                <a:gd name="T46" fmla="*/ 434191 w 243"/>
                <a:gd name="T47" fmla="*/ 758427 h 267"/>
                <a:gd name="T48" fmla="*/ 338974 w 243"/>
                <a:gd name="T49" fmla="*/ 766049 h 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3" h="267">
                  <a:moveTo>
                    <a:pt x="221" y="183"/>
                  </a:moveTo>
                  <a:cubicBezTo>
                    <a:pt x="227" y="170"/>
                    <a:pt x="227" y="155"/>
                    <a:pt x="221" y="143"/>
                  </a:cubicBezTo>
                  <a:cubicBezTo>
                    <a:pt x="243" y="113"/>
                    <a:pt x="224" y="69"/>
                    <a:pt x="187" y="67"/>
                  </a:cubicBezTo>
                  <a:cubicBezTo>
                    <a:pt x="179" y="38"/>
                    <a:pt x="146" y="22"/>
                    <a:pt x="120" y="36"/>
                  </a:cubicBezTo>
                  <a:cubicBezTo>
                    <a:pt x="91" y="0"/>
                    <a:pt x="31" y="22"/>
                    <a:pt x="35" y="68"/>
                  </a:cubicBezTo>
                  <a:cubicBezTo>
                    <a:pt x="0" y="92"/>
                    <a:pt x="12" y="148"/>
                    <a:pt x="53" y="155"/>
                  </a:cubicBezTo>
                  <a:cubicBezTo>
                    <a:pt x="54" y="174"/>
                    <a:pt x="55" y="191"/>
                    <a:pt x="63" y="208"/>
                  </a:cubicBezTo>
                  <a:cubicBezTo>
                    <a:pt x="54" y="225"/>
                    <a:pt x="42" y="240"/>
                    <a:pt x="34" y="257"/>
                  </a:cubicBezTo>
                  <a:cubicBezTo>
                    <a:pt x="53" y="267"/>
                    <a:pt x="53" y="267"/>
                    <a:pt x="53" y="267"/>
                  </a:cubicBezTo>
                  <a:cubicBezTo>
                    <a:pt x="58" y="251"/>
                    <a:pt x="71" y="238"/>
                    <a:pt x="79" y="223"/>
                  </a:cubicBezTo>
                  <a:cubicBezTo>
                    <a:pt x="85" y="217"/>
                    <a:pt x="89" y="210"/>
                    <a:pt x="110" y="208"/>
                  </a:cubicBezTo>
                  <a:cubicBezTo>
                    <a:pt x="115" y="207"/>
                    <a:pt x="120" y="208"/>
                    <a:pt x="125" y="207"/>
                  </a:cubicBezTo>
                  <a:cubicBezTo>
                    <a:pt x="141" y="216"/>
                    <a:pt x="163" y="220"/>
                    <a:pt x="180" y="210"/>
                  </a:cubicBezTo>
                  <a:cubicBezTo>
                    <a:pt x="197" y="210"/>
                    <a:pt x="213" y="200"/>
                    <a:pt x="221" y="183"/>
                  </a:cubicBezTo>
                  <a:close/>
                  <a:moveTo>
                    <a:pt x="62" y="189"/>
                  </a:moveTo>
                  <a:cubicBezTo>
                    <a:pt x="58" y="180"/>
                    <a:pt x="57" y="166"/>
                    <a:pt x="55" y="155"/>
                  </a:cubicBezTo>
                  <a:cubicBezTo>
                    <a:pt x="57" y="155"/>
                    <a:pt x="58" y="155"/>
                    <a:pt x="60" y="155"/>
                  </a:cubicBezTo>
                  <a:cubicBezTo>
                    <a:pt x="62" y="164"/>
                    <a:pt x="67" y="172"/>
                    <a:pt x="75" y="177"/>
                  </a:cubicBezTo>
                  <a:cubicBezTo>
                    <a:pt x="73" y="184"/>
                    <a:pt x="71" y="192"/>
                    <a:pt x="67" y="199"/>
                  </a:cubicBezTo>
                  <a:cubicBezTo>
                    <a:pt x="66" y="196"/>
                    <a:pt x="64" y="193"/>
                    <a:pt x="62" y="189"/>
                  </a:cubicBezTo>
                  <a:close/>
                  <a:moveTo>
                    <a:pt x="89" y="201"/>
                  </a:moveTo>
                  <a:cubicBezTo>
                    <a:pt x="91" y="195"/>
                    <a:pt x="93" y="189"/>
                    <a:pt x="95" y="183"/>
                  </a:cubicBezTo>
                  <a:cubicBezTo>
                    <a:pt x="97" y="183"/>
                    <a:pt x="100" y="183"/>
                    <a:pt x="102" y="183"/>
                  </a:cubicBezTo>
                  <a:cubicBezTo>
                    <a:pt x="105" y="189"/>
                    <a:pt x="109" y="194"/>
                    <a:pt x="114" y="199"/>
                  </a:cubicBezTo>
                  <a:cubicBezTo>
                    <a:pt x="106" y="198"/>
                    <a:pt x="97" y="198"/>
                    <a:pt x="89"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3" name="Freeform 297">
              <a:extLst>
                <a:ext uri="{FF2B5EF4-FFF2-40B4-BE49-F238E27FC236}">
                  <a16:creationId xmlns:a16="http://schemas.microsoft.com/office/drawing/2014/main" id="{1C56F064-62A2-EA87-C27F-BC3F23CADED0}"/>
                </a:ext>
              </a:extLst>
            </p:cNvPr>
            <p:cNvSpPr>
              <a:spLocks noEditPoints="1"/>
            </p:cNvSpPr>
            <p:nvPr/>
          </p:nvSpPr>
          <p:spPr bwMode="auto">
            <a:xfrm>
              <a:off x="6883400" y="3048000"/>
              <a:ext cx="704850" cy="730250"/>
            </a:xfrm>
            <a:custGeom>
              <a:avLst/>
              <a:gdLst>
                <a:gd name="T0" fmla="*/ 281940 w 185"/>
                <a:gd name="T1" fmla="*/ 57051 h 192"/>
                <a:gd name="T2" fmla="*/ 152400 w 185"/>
                <a:gd name="T3" fmla="*/ 79871 h 192"/>
                <a:gd name="T4" fmla="*/ 38100 w 185"/>
                <a:gd name="T5" fmla="*/ 182563 h 192"/>
                <a:gd name="T6" fmla="*/ 53340 w 185"/>
                <a:gd name="T7" fmla="*/ 281451 h 192"/>
                <a:gd name="T8" fmla="*/ 30480 w 185"/>
                <a:gd name="T9" fmla="*/ 418372 h 192"/>
                <a:gd name="T10" fmla="*/ 167640 w 185"/>
                <a:gd name="T11" fmla="*/ 562901 h 192"/>
                <a:gd name="T12" fmla="*/ 308610 w 185"/>
                <a:gd name="T13" fmla="*/ 425979 h 192"/>
                <a:gd name="T14" fmla="*/ 381000 w 185"/>
                <a:gd name="T15" fmla="*/ 631362 h 192"/>
                <a:gd name="T16" fmla="*/ 392430 w 185"/>
                <a:gd name="T17" fmla="*/ 555294 h 192"/>
                <a:gd name="T18" fmla="*/ 335280 w 185"/>
                <a:gd name="T19" fmla="*/ 555294 h 192"/>
                <a:gd name="T20" fmla="*/ 285750 w 185"/>
                <a:gd name="T21" fmla="*/ 593328 h 192"/>
                <a:gd name="T22" fmla="*/ 259080 w 185"/>
                <a:gd name="T23" fmla="*/ 638969 h 192"/>
                <a:gd name="T24" fmla="*/ 270510 w 185"/>
                <a:gd name="T25" fmla="*/ 680806 h 192"/>
                <a:gd name="T26" fmla="*/ 316230 w 185"/>
                <a:gd name="T27" fmla="*/ 707430 h 192"/>
                <a:gd name="T28" fmla="*/ 346710 w 185"/>
                <a:gd name="T29" fmla="*/ 684609 h 192"/>
                <a:gd name="T30" fmla="*/ 499110 w 185"/>
                <a:gd name="T31" fmla="*/ 623755 h 192"/>
                <a:gd name="T32" fmla="*/ 704850 w 185"/>
                <a:gd name="T33" fmla="*/ 650379 h 192"/>
                <a:gd name="T34" fmla="*/ 487680 w 185"/>
                <a:gd name="T35" fmla="*/ 391749 h 192"/>
                <a:gd name="T36" fmla="*/ 514350 w 185"/>
                <a:gd name="T37" fmla="*/ 353715 h 192"/>
                <a:gd name="T38" fmla="*/ 533400 w 185"/>
                <a:gd name="T39" fmla="*/ 292861 h 192"/>
                <a:gd name="T40" fmla="*/ 476250 w 185"/>
                <a:gd name="T41" fmla="*/ 311878 h 192"/>
                <a:gd name="T42" fmla="*/ 445770 w 185"/>
                <a:gd name="T43" fmla="*/ 323288 h 192"/>
                <a:gd name="T44" fmla="*/ 449580 w 185"/>
                <a:gd name="T45" fmla="*/ 361322 h 192"/>
                <a:gd name="T46" fmla="*/ 457200 w 185"/>
                <a:gd name="T47" fmla="*/ 399355 h 192"/>
                <a:gd name="T48" fmla="*/ 457200 w 185"/>
                <a:gd name="T49" fmla="*/ 475423 h 192"/>
                <a:gd name="T50" fmla="*/ 407670 w 185"/>
                <a:gd name="T51" fmla="*/ 266237 h 192"/>
                <a:gd name="T52" fmla="*/ 422910 w 185"/>
                <a:gd name="T53" fmla="*/ 155939 h 192"/>
                <a:gd name="T54" fmla="*/ 335280 w 185"/>
                <a:gd name="T55" fmla="*/ 11410 h 192"/>
                <a:gd name="T56" fmla="*/ 365760 w 185"/>
                <a:gd name="T57" fmla="*/ 657986 h 192"/>
                <a:gd name="T58" fmla="*/ 377190 w 185"/>
                <a:gd name="T59" fmla="*/ 635165 h 192"/>
                <a:gd name="T60" fmla="*/ 365760 w 185"/>
                <a:gd name="T61" fmla="*/ 657986 h 192"/>
                <a:gd name="T62" fmla="*/ 320040 w 185"/>
                <a:gd name="T63" fmla="*/ 387945 h 192"/>
                <a:gd name="T64" fmla="*/ 361950 w 185"/>
                <a:gd name="T65" fmla="*/ 349911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5" h="192">
                  <a:moveTo>
                    <a:pt x="75" y="13"/>
                  </a:moveTo>
                  <a:cubicBezTo>
                    <a:pt x="74" y="14"/>
                    <a:pt x="74" y="15"/>
                    <a:pt x="74" y="15"/>
                  </a:cubicBezTo>
                  <a:cubicBezTo>
                    <a:pt x="68" y="15"/>
                    <a:pt x="62" y="17"/>
                    <a:pt x="57" y="21"/>
                  </a:cubicBezTo>
                  <a:cubicBezTo>
                    <a:pt x="52" y="19"/>
                    <a:pt x="46" y="19"/>
                    <a:pt x="40" y="21"/>
                  </a:cubicBezTo>
                  <a:cubicBezTo>
                    <a:pt x="33" y="19"/>
                    <a:pt x="24" y="20"/>
                    <a:pt x="18" y="26"/>
                  </a:cubicBezTo>
                  <a:cubicBezTo>
                    <a:pt x="12" y="31"/>
                    <a:pt x="9" y="39"/>
                    <a:pt x="10" y="48"/>
                  </a:cubicBezTo>
                  <a:cubicBezTo>
                    <a:pt x="11" y="52"/>
                    <a:pt x="13" y="56"/>
                    <a:pt x="17" y="59"/>
                  </a:cubicBezTo>
                  <a:cubicBezTo>
                    <a:pt x="14" y="64"/>
                    <a:pt x="13" y="69"/>
                    <a:pt x="14" y="74"/>
                  </a:cubicBezTo>
                  <a:cubicBezTo>
                    <a:pt x="4" y="80"/>
                    <a:pt x="0" y="92"/>
                    <a:pt x="4" y="103"/>
                  </a:cubicBezTo>
                  <a:cubicBezTo>
                    <a:pt x="5" y="105"/>
                    <a:pt x="6" y="108"/>
                    <a:pt x="8" y="110"/>
                  </a:cubicBezTo>
                  <a:cubicBezTo>
                    <a:pt x="1" y="120"/>
                    <a:pt x="2" y="134"/>
                    <a:pt x="11" y="143"/>
                  </a:cubicBezTo>
                  <a:cubicBezTo>
                    <a:pt x="20" y="152"/>
                    <a:pt x="34" y="154"/>
                    <a:pt x="44" y="148"/>
                  </a:cubicBezTo>
                  <a:cubicBezTo>
                    <a:pt x="51" y="144"/>
                    <a:pt x="56" y="137"/>
                    <a:pt x="57" y="130"/>
                  </a:cubicBezTo>
                  <a:cubicBezTo>
                    <a:pt x="68" y="128"/>
                    <a:pt x="77" y="122"/>
                    <a:pt x="81" y="112"/>
                  </a:cubicBezTo>
                  <a:cubicBezTo>
                    <a:pt x="92" y="122"/>
                    <a:pt x="108" y="142"/>
                    <a:pt x="127" y="160"/>
                  </a:cubicBezTo>
                  <a:cubicBezTo>
                    <a:pt x="117" y="168"/>
                    <a:pt x="109" y="166"/>
                    <a:pt x="100" y="166"/>
                  </a:cubicBezTo>
                  <a:cubicBezTo>
                    <a:pt x="102" y="163"/>
                    <a:pt x="102" y="160"/>
                    <a:pt x="101" y="157"/>
                  </a:cubicBezTo>
                  <a:cubicBezTo>
                    <a:pt x="104" y="155"/>
                    <a:pt x="105" y="150"/>
                    <a:pt x="103" y="146"/>
                  </a:cubicBezTo>
                  <a:cubicBezTo>
                    <a:pt x="101" y="143"/>
                    <a:pt x="97" y="141"/>
                    <a:pt x="93" y="142"/>
                  </a:cubicBezTo>
                  <a:cubicBezTo>
                    <a:pt x="91" y="143"/>
                    <a:pt x="89" y="144"/>
                    <a:pt x="88" y="146"/>
                  </a:cubicBezTo>
                  <a:cubicBezTo>
                    <a:pt x="84" y="145"/>
                    <a:pt x="79" y="149"/>
                    <a:pt x="79" y="153"/>
                  </a:cubicBezTo>
                  <a:cubicBezTo>
                    <a:pt x="77" y="154"/>
                    <a:pt x="76" y="155"/>
                    <a:pt x="75" y="156"/>
                  </a:cubicBezTo>
                  <a:cubicBezTo>
                    <a:pt x="72" y="155"/>
                    <a:pt x="68" y="157"/>
                    <a:pt x="66" y="159"/>
                  </a:cubicBezTo>
                  <a:cubicBezTo>
                    <a:pt x="65" y="162"/>
                    <a:pt x="65" y="166"/>
                    <a:pt x="68" y="168"/>
                  </a:cubicBezTo>
                  <a:cubicBezTo>
                    <a:pt x="68" y="170"/>
                    <a:pt x="69" y="172"/>
                    <a:pt x="70" y="173"/>
                  </a:cubicBezTo>
                  <a:cubicBezTo>
                    <a:pt x="70" y="175"/>
                    <a:pt x="70" y="177"/>
                    <a:pt x="71" y="179"/>
                  </a:cubicBezTo>
                  <a:cubicBezTo>
                    <a:pt x="68" y="182"/>
                    <a:pt x="69" y="188"/>
                    <a:pt x="73" y="190"/>
                  </a:cubicBezTo>
                  <a:cubicBezTo>
                    <a:pt x="77" y="192"/>
                    <a:pt x="82" y="190"/>
                    <a:pt x="83" y="186"/>
                  </a:cubicBezTo>
                  <a:cubicBezTo>
                    <a:pt x="84" y="185"/>
                    <a:pt x="84" y="185"/>
                    <a:pt x="84" y="185"/>
                  </a:cubicBezTo>
                  <a:cubicBezTo>
                    <a:pt x="87" y="185"/>
                    <a:pt x="90" y="183"/>
                    <a:pt x="91" y="180"/>
                  </a:cubicBezTo>
                  <a:cubicBezTo>
                    <a:pt x="93" y="179"/>
                    <a:pt x="94" y="177"/>
                    <a:pt x="95" y="175"/>
                  </a:cubicBezTo>
                  <a:cubicBezTo>
                    <a:pt x="101" y="170"/>
                    <a:pt x="122" y="168"/>
                    <a:pt x="131" y="164"/>
                  </a:cubicBezTo>
                  <a:cubicBezTo>
                    <a:pt x="145" y="177"/>
                    <a:pt x="159" y="188"/>
                    <a:pt x="172" y="192"/>
                  </a:cubicBezTo>
                  <a:cubicBezTo>
                    <a:pt x="185" y="171"/>
                    <a:pt x="185" y="171"/>
                    <a:pt x="185" y="171"/>
                  </a:cubicBezTo>
                  <a:cubicBezTo>
                    <a:pt x="153" y="164"/>
                    <a:pt x="135" y="147"/>
                    <a:pt x="123" y="129"/>
                  </a:cubicBezTo>
                  <a:cubicBezTo>
                    <a:pt x="125" y="124"/>
                    <a:pt x="127" y="113"/>
                    <a:pt x="128" y="103"/>
                  </a:cubicBezTo>
                  <a:cubicBezTo>
                    <a:pt x="130" y="102"/>
                    <a:pt x="131" y="101"/>
                    <a:pt x="132" y="100"/>
                  </a:cubicBezTo>
                  <a:cubicBezTo>
                    <a:pt x="134" y="99"/>
                    <a:pt x="136" y="96"/>
                    <a:pt x="135" y="93"/>
                  </a:cubicBezTo>
                  <a:cubicBezTo>
                    <a:pt x="138" y="92"/>
                    <a:pt x="140" y="89"/>
                    <a:pt x="139" y="86"/>
                  </a:cubicBezTo>
                  <a:cubicBezTo>
                    <a:pt x="142" y="84"/>
                    <a:pt x="142" y="79"/>
                    <a:pt x="140" y="77"/>
                  </a:cubicBezTo>
                  <a:cubicBezTo>
                    <a:pt x="137" y="74"/>
                    <a:pt x="133" y="75"/>
                    <a:pt x="131" y="78"/>
                  </a:cubicBezTo>
                  <a:cubicBezTo>
                    <a:pt x="128" y="77"/>
                    <a:pt x="125" y="79"/>
                    <a:pt x="125" y="82"/>
                  </a:cubicBezTo>
                  <a:cubicBezTo>
                    <a:pt x="124" y="82"/>
                    <a:pt x="123" y="83"/>
                    <a:pt x="122" y="84"/>
                  </a:cubicBezTo>
                  <a:cubicBezTo>
                    <a:pt x="120" y="83"/>
                    <a:pt x="118" y="84"/>
                    <a:pt x="117" y="85"/>
                  </a:cubicBezTo>
                  <a:cubicBezTo>
                    <a:pt x="115" y="87"/>
                    <a:pt x="115" y="90"/>
                    <a:pt x="117" y="91"/>
                  </a:cubicBezTo>
                  <a:cubicBezTo>
                    <a:pt x="117" y="93"/>
                    <a:pt x="117" y="94"/>
                    <a:pt x="118" y="95"/>
                  </a:cubicBezTo>
                  <a:cubicBezTo>
                    <a:pt x="118" y="96"/>
                    <a:pt x="118" y="97"/>
                    <a:pt x="119" y="98"/>
                  </a:cubicBezTo>
                  <a:cubicBezTo>
                    <a:pt x="117" y="100"/>
                    <a:pt x="117" y="104"/>
                    <a:pt x="120" y="105"/>
                  </a:cubicBezTo>
                  <a:cubicBezTo>
                    <a:pt x="122" y="107"/>
                    <a:pt x="125" y="106"/>
                    <a:pt x="127" y="103"/>
                  </a:cubicBezTo>
                  <a:cubicBezTo>
                    <a:pt x="125" y="111"/>
                    <a:pt x="123" y="120"/>
                    <a:pt x="120" y="125"/>
                  </a:cubicBezTo>
                  <a:cubicBezTo>
                    <a:pt x="112" y="111"/>
                    <a:pt x="106" y="98"/>
                    <a:pt x="100" y="87"/>
                  </a:cubicBezTo>
                  <a:cubicBezTo>
                    <a:pt x="104" y="82"/>
                    <a:pt x="107" y="76"/>
                    <a:pt x="107" y="70"/>
                  </a:cubicBezTo>
                  <a:cubicBezTo>
                    <a:pt x="113" y="63"/>
                    <a:pt x="114" y="52"/>
                    <a:pt x="110" y="44"/>
                  </a:cubicBezTo>
                  <a:cubicBezTo>
                    <a:pt x="110" y="43"/>
                    <a:pt x="111" y="42"/>
                    <a:pt x="111" y="41"/>
                  </a:cubicBezTo>
                  <a:cubicBezTo>
                    <a:pt x="119" y="33"/>
                    <a:pt x="120" y="21"/>
                    <a:pt x="114" y="12"/>
                  </a:cubicBezTo>
                  <a:cubicBezTo>
                    <a:pt x="108" y="4"/>
                    <a:pt x="97" y="0"/>
                    <a:pt x="88" y="3"/>
                  </a:cubicBezTo>
                  <a:cubicBezTo>
                    <a:pt x="82" y="4"/>
                    <a:pt x="78" y="8"/>
                    <a:pt x="75" y="13"/>
                  </a:cubicBezTo>
                  <a:close/>
                  <a:moveTo>
                    <a:pt x="96" y="173"/>
                  </a:moveTo>
                  <a:cubicBezTo>
                    <a:pt x="96" y="172"/>
                    <a:pt x="96" y="171"/>
                    <a:pt x="96" y="170"/>
                  </a:cubicBezTo>
                  <a:cubicBezTo>
                    <a:pt x="97" y="169"/>
                    <a:pt x="98" y="168"/>
                    <a:pt x="99" y="167"/>
                  </a:cubicBezTo>
                  <a:cubicBezTo>
                    <a:pt x="101" y="167"/>
                    <a:pt x="103" y="168"/>
                    <a:pt x="104" y="169"/>
                  </a:cubicBezTo>
                  <a:cubicBezTo>
                    <a:pt x="101" y="171"/>
                    <a:pt x="98" y="172"/>
                    <a:pt x="96" y="173"/>
                  </a:cubicBezTo>
                  <a:close/>
                  <a:moveTo>
                    <a:pt x="107" y="122"/>
                  </a:moveTo>
                  <a:cubicBezTo>
                    <a:pt x="104" y="118"/>
                    <a:pt x="93" y="109"/>
                    <a:pt x="84" y="102"/>
                  </a:cubicBezTo>
                  <a:cubicBezTo>
                    <a:pt x="84" y="101"/>
                    <a:pt x="84" y="99"/>
                    <a:pt x="84" y="97"/>
                  </a:cubicBezTo>
                  <a:cubicBezTo>
                    <a:pt x="88" y="96"/>
                    <a:pt x="92" y="94"/>
                    <a:pt x="95" y="92"/>
                  </a:cubicBezTo>
                  <a:cubicBezTo>
                    <a:pt x="100" y="102"/>
                    <a:pt x="104" y="115"/>
                    <a:pt x="10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4" name="Freeform 298">
              <a:extLst>
                <a:ext uri="{FF2B5EF4-FFF2-40B4-BE49-F238E27FC236}">
                  <a16:creationId xmlns:a16="http://schemas.microsoft.com/office/drawing/2014/main" id="{E909DDFF-C983-11E4-1FAD-E9CF2D046A84}"/>
                </a:ext>
              </a:extLst>
            </p:cNvPr>
            <p:cNvSpPr>
              <a:spLocks/>
            </p:cNvSpPr>
            <p:nvPr/>
          </p:nvSpPr>
          <p:spPr bwMode="auto">
            <a:xfrm>
              <a:off x="7493000" y="3355975"/>
              <a:ext cx="201613" cy="187325"/>
            </a:xfrm>
            <a:custGeom>
              <a:avLst/>
              <a:gdLst>
                <a:gd name="T0" fmla="*/ 197809 w 53"/>
                <a:gd name="T1" fmla="*/ 38230 h 49"/>
                <a:gd name="T2" fmla="*/ 148357 w 53"/>
                <a:gd name="T3" fmla="*/ 53521 h 49"/>
                <a:gd name="T4" fmla="*/ 144553 w 53"/>
                <a:gd name="T5" fmla="*/ 53521 h 49"/>
                <a:gd name="T6" fmla="*/ 155965 w 53"/>
                <a:gd name="T7" fmla="*/ 34407 h 49"/>
                <a:gd name="T8" fmla="*/ 152161 w 53"/>
                <a:gd name="T9" fmla="*/ 30584 h 49"/>
                <a:gd name="T10" fmla="*/ 117925 w 53"/>
                <a:gd name="T11" fmla="*/ 42053 h 49"/>
                <a:gd name="T12" fmla="*/ 117925 w 53"/>
                <a:gd name="T13" fmla="*/ 38230 h 49"/>
                <a:gd name="T14" fmla="*/ 125533 w 53"/>
                <a:gd name="T15" fmla="*/ 26761 h 49"/>
                <a:gd name="T16" fmla="*/ 121729 w 53"/>
                <a:gd name="T17" fmla="*/ 22938 h 49"/>
                <a:gd name="T18" fmla="*/ 83688 w 53"/>
                <a:gd name="T19" fmla="*/ 30584 h 49"/>
                <a:gd name="T20" fmla="*/ 83688 w 53"/>
                <a:gd name="T21" fmla="*/ 26761 h 49"/>
                <a:gd name="T22" fmla="*/ 87492 w 53"/>
                <a:gd name="T23" fmla="*/ 15292 h 49"/>
                <a:gd name="T24" fmla="*/ 87492 w 53"/>
                <a:gd name="T25" fmla="*/ 11469 h 49"/>
                <a:gd name="T26" fmla="*/ 3804 w 53"/>
                <a:gd name="T27" fmla="*/ 0 h 49"/>
                <a:gd name="T28" fmla="*/ 0 w 53"/>
                <a:gd name="T29" fmla="*/ 3823 h 49"/>
                <a:gd name="T30" fmla="*/ 34236 w 53"/>
                <a:gd name="T31" fmla="*/ 80282 h 49"/>
                <a:gd name="T32" fmla="*/ 34236 w 53"/>
                <a:gd name="T33" fmla="*/ 84105 h 49"/>
                <a:gd name="T34" fmla="*/ 45648 w 53"/>
                <a:gd name="T35" fmla="*/ 72636 h 49"/>
                <a:gd name="T36" fmla="*/ 49452 w 53"/>
                <a:gd name="T37" fmla="*/ 72636 h 49"/>
                <a:gd name="T38" fmla="*/ 53256 w 53"/>
                <a:gd name="T39" fmla="*/ 114689 h 49"/>
                <a:gd name="T40" fmla="*/ 57060 w 53"/>
                <a:gd name="T41" fmla="*/ 114689 h 49"/>
                <a:gd name="T42" fmla="*/ 68472 w 53"/>
                <a:gd name="T43" fmla="*/ 103220 h 49"/>
                <a:gd name="T44" fmla="*/ 72276 w 53"/>
                <a:gd name="T45" fmla="*/ 107043 h 49"/>
                <a:gd name="T46" fmla="*/ 72276 w 53"/>
                <a:gd name="T47" fmla="*/ 141449 h 49"/>
                <a:gd name="T48" fmla="*/ 72276 w 53"/>
                <a:gd name="T49" fmla="*/ 141449 h 49"/>
                <a:gd name="T50" fmla="*/ 87492 w 53"/>
                <a:gd name="T51" fmla="*/ 129981 h 49"/>
                <a:gd name="T52" fmla="*/ 91296 w 53"/>
                <a:gd name="T53" fmla="*/ 129981 h 49"/>
                <a:gd name="T54" fmla="*/ 91296 w 53"/>
                <a:gd name="T55" fmla="*/ 183502 h 49"/>
                <a:gd name="T56" fmla="*/ 91296 w 53"/>
                <a:gd name="T57" fmla="*/ 183502 h 49"/>
                <a:gd name="T58" fmla="*/ 144553 w 53"/>
                <a:gd name="T59" fmla="*/ 126158 h 49"/>
                <a:gd name="T60" fmla="*/ 144553 w 53"/>
                <a:gd name="T61" fmla="*/ 126158 h 49"/>
                <a:gd name="T62" fmla="*/ 155965 w 53"/>
                <a:gd name="T63" fmla="*/ 133804 h 49"/>
                <a:gd name="T64" fmla="*/ 171181 w 53"/>
                <a:gd name="T65" fmla="*/ 118512 h 49"/>
                <a:gd name="T66" fmla="*/ 159769 w 53"/>
                <a:gd name="T67" fmla="*/ 107043 h 49"/>
                <a:gd name="T68" fmla="*/ 159769 w 53"/>
                <a:gd name="T69" fmla="*/ 110866 h 49"/>
                <a:gd name="T70" fmla="*/ 201613 w 53"/>
                <a:gd name="T71" fmla="*/ 42053 h 49"/>
                <a:gd name="T72" fmla="*/ 197809 w 53"/>
                <a:gd name="T73" fmla="*/ 38230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3" h="49">
                  <a:moveTo>
                    <a:pt x="52" y="10"/>
                  </a:moveTo>
                  <a:cubicBezTo>
                    <a:pt x="48" y="13"/>
                    <a:pt x="44" y="14"/>
                    <a:pt x="39" y="14"/>
                  </a:cubicBezTo>
                  <a:cubicBezTo>
                    <a:pt x="38" y="14"/>
                    <a:pt x="38" y="14"/>
                    <a:pt x="38" y="14"/>
                  </a:cubicBezTo>
                  <a:cubicBezTo>
                    <a:pt x="39" y="12"/>
                    <a:pt x="40" y="10"/>
                    <a:pt x="41" y="9"/>
                  </a:cubicBezTo>
                  <a:cubicBezTo>
                    <a:pt x="41" y="9"/>
                    <a:pt x="41" y="8"/>
                    <a:pt x="40" y="8"/>
                  </a:cubicBezTo>
                  <a:cubicBezTo>
                    <a:pt x="38" y="10"/>
                    <a:pt x="35" y="11"/>
                    <a:pt x="31" y="11"/>
                  </a:cubicBezTo>
                  <a:cubicBezTo>
                    <a:pt x="31" y="11"/>
                    <a:pt x="31" y="11"/>
                    <a:pt x="31" y="10"/>
                  </a:cubicBezTo>
                  <a:cubicBezTo>
                    <a:pt x="32" y="9"/>
                    <a:pt x="32" y="7"/>
                    <a:pt x="33" y="7"/>
                  </a:cubicBezTo>
                  <a:cubicBezTo>
                    <a:pt x="33" y="6"/>
                    <a:pt x="33" y="6"/>
                    <a:pt x="32" y="6"/>
                  </a:cubicBezTo>
                  <a:cubicBezTo>
                    <a:pt x="29" y="7"/>
                    <a:pt x="26" y="8"/>
                    <a:pt x="22" y="8"/>
                  </a:cubicBezTo>
                  <a:cubicBezTo>
                    <a:pt x="22" y="8"/>
                    <a:pt x="21" y="7"/>
                    <a:pt x="22" y="7"/>
                  </a:cubicBezTo>
                  <a:cubicBezTo>
                    <a:pt x="22" y="6"/>
                    <a:pt x="23" y="4"/>
                    <a:pt x="23" y="4"/>
                  </a:cubicBezTo>
                  <a:cubicBezTo>
                    <a:pt x="23" y="3"/>
                    <a:pt x="23" y="3"/>
                    <a:pt x="23" y="3"/>
                  </a:cubicBezTo>
                  <a:cubicBezTo>
                    <a:pt x="17" y="5"/>
                    <a:pt x="5" y="2"/>
                    <a:pt x="1" y="0"/>
                  </a:cubicBezTo>
                  <a:cubicBezTo>
                    <a:pt x="0" y="0"/>
                    <a:pt x="0" y="1"/>
                    <a:pt x="0" y="1"/>
                  </a:cubicBezTo>
                  <a:cubicBezTo>
                    <a:pt x="2" y="4"/>
                    <a:pt x="9" y="15"/>
                    <a:pt x="9" y="21"/>
                  </a:cubicBezTo>
                  <a:cubicBezTo>
                    <a:pt x="9" y="22"/>
                    <a:pt x="9" y="22"/>
                    <a:pt x="9" y="22"/>
                  </a:cubicBezTo>
                  <a:cubicBezTo>
                    <a:pt x="10" y="21"/>
                    <a:pt x="11" y="20"/>
                    <a:pt x="12" y="19"/>
                  </a:cubicBezTo>
                  <a:cubicBezTo>
                    <a:pt x="13" y="19"/>
                    <a:pt x="13" y="19"/>
                    <a:pt x="13" y="19"/>
                  </a:cubicBezTo>
                  <a:cubicBezTo>
                    <a:pt x="14" y="23"/>
                    <a:pt x="15" y="27"/>
                    <a:pt x="14" y="30"/>
                  </a:cubicBezTo>
                  <a:cubicBezTo>
                    <a:pt x="14" y="30"/>
                    <a:pt x="15" y="30"/>
                    <a:pt x="15" y="30"/>
                  </a:cubicBezTo>
                  <a:cubicBezTo>
                    <a:pt x="16" y="30"/>
                    <a:pt x="17" y="29"/>
                    <a:pt x="18" y="27"/>
                  </a:cubicBezTo>
                  <a:cubicBezTo>
                    <a:pt x="18" y="27"/>
                    <a:pt x="19" y="27"/>
                    <a:pt x="19" y="28"/>
                  </a:cubicBezTo>
                  <a:cubicBezTo>
                    <a:pt x="19" y="31"/>
                    <a:pt x="19" y="34"/>
                    <a:pt x="19" y="37"/>
                  </a:cubicBezTo>
                  <a:cubicBezTo>
                    <a:pt x="18" y="37"/>
                    <a:pt x="19" y="38"/>
                    <a:pt x="19" y="37"/>
                  </a:cubicBezTo>
                  <a:cubicBezTo>
                    <a:pt x="20" y="37"/>
                    <a:pt x="21" y="35"/>
                    <a:pt x="23" y="34"/>
                  </a:cubicBezTo>
                  <a:cubicBezTo>
                    <a:pt x="23" y="33"/>
                    <a:pt x="24" y="34"/>
                    <a:pt x="24" y="34"/>
                  </a:cubicBezTo>
                  <a:cubicBezTo>
                    <a:pt x="25" y="39"/>
                    <a:pt x="25" y="44"/>
                    <a:pt x="24" y="48"/>
                  </a:cubicBezTo>
                  <a:cubicBezTo>
                    <a:pt x="24" y="48"/>
                    <a:pt x="24" y="49"/>
                    <a:pt x="24" y="48"/>
                  </a:cubicBezTo>
                  <a:cubicBezTo>
                    <a:pt x="27" y="46"/>
                    <a:pt x="34" y="39"/>
                    <a:pt x="38" y="33"/>
                  </a:cubicBezTo>
                  <a:cubicBezTo>
                    <a:pt x="38" y="33"/>
                    <a:pt x="38" y="33"/>
                    <a:pt x="38" y="33"/>
                  </a:cubicBezTo>
                  <a:cubicBezTo>
                    <a:pt x="41" y="35"/>
                    <a:pt x="41" y="35"/>
                    <a:pt x="41" y="35"/>
                  </a:cubicBezTo>
                  <a:cubicBezTo>
                    <a:pt x="45" y="31"/>
                    <a:pt x="45" y="31"/>
                    <a:pt x="45" y="31"/>
                  </a:cubicBezTo>
                  <a:cubicBezTo>
                    <a:pt x="42" y="28"/>
                    <a:pt x="42" y="28"/>
                    <a:pt x="42" y="28"/>
                  </a:cubicBezTo>
                  <a:cubicBezTo>
                    <a:pt x="42" y="29"/>
                    <a:pt x="42" y="29"/>
                    <a:pt x="42" y="29"/>
                  </a:cubicBezTo>
                  <a:cubicBezTo>
                    <a:pt x="46" y="23"/>
                    <a:pt x="51" y="14"/>
                    <a:pt x="53" y="11"/>
                  </a:cubicBezTo>
                  <a:cubicBezTo>
                    <a:pt x="53" y="10"/>
                    <a:pt x="53" y="10"/>
                    <a:pt x="5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5" name="Freeform 299">
              <a:extLst>
                <a:ext uri="{FF2B5EF4-FFF2-40B4-BE49-F238E27FC236}">
                  <a16:creationId xmlns:a16="http://schemas.microsoft.com/office/drawing/2014/main" id="{356A3F43-5685-771F-FB3F-01C3EBD09889}"/>
                </a:ext>
              </a:extLst>
            </p:cNvPr>
            <p:cNvSpPr>
              <a:spLocks noEditPoints="1"/>
            </p:cNvSpPr>
            <p:nvPr/>
          </p:nvSpPr>
          <p:spPr bwMode="auto">
            <a:xfrm>
              <a:off x="7351713" y="2571750"/>
              <a:ext cx="762000" cy="806450"/>
            </a:xfrm>
            <a:custGeom>
              <a:avLst/>
              <a:gdLst>
                <a:gd name="T0" fmla="*/ 182880 w 200"/>
                <a:gd name="T1" fmla="*/ 262477 h 212"/>
                <a:gd name="T2" fmla="*/ 243840 w 200"/>
                <a:gd name="T3" fmla="*/ 209221 h 212"/>
                <a:gd name="T4" fmla="*/ 220980 w 200"/>
                <a:gd name="T5" fmla="*/ 247261 h 212"/>
                <a:gd name="T6" fmla="*/ 205740 w 200"/>
                <a:gd name="T7" fmla="*/ 228241 h 212"/>
                <a:gd name="T8" fmla="*/ 220980 w 200"/>
                <a:gd name="T9" fmla="*/ 247261 h 212"/>
                <a:gd name="T10" fmla="*/ 83820 w 200"/>
                <a:gd name="T11" fmla="*/ 133140 h 212"/>
                <a:gd name="T12" fmla="*/ 11430 w 200"/>
                <a:gd name="T13" fmla="*/ 3804 h 212"/>
                <a:gd name="T14" fmla="*/ 186690 w 200"/>
                <a:gd name="T15" fmla="*/ 182592 h 212"/>
                <a:gd name="T16" fmla="*/ 163830 w 200"/>
                <a:gd name="T17" fmla="*/ 205417 h 212"/>
                <a:gd name="T18" fmla="*/ 190500 w 200"/>
                <a:gd name="T19" fmla="*/ 403225 h 212"/>
                <a:gd name="T20" fmla="*/ 110490 w 200"/>
                <a:gd name="T21" fmla="*/ 524953 h 212"/>
                <a:gd name="T22" fmla="*/ 182880 w 200"/>
                <a:gd name="T23" fmla="*/ 285301 h 212"/>
                <a:gd name="T24" fmla="*/ 518160 w 200"/>
                <a:gd name="T25" fmla="*/ 178788 h 212"/>
                <a:gd name="T26" fmla="*/ 270510 w 200"/>
                <a:gd name="T27" fmla="*/ 239653 h 212"/>
                <a:gd name="T28" fmla="*/ 369570 w 200"/>
                <a:gd name="T29" fmla="*/ 174984 h 212"/>
                <a:gd name="T30" fmla="*/ 518160 w 200"/>
                <a:gd name="T31" fmla="*/ 178788 h 212"/>
                <a:gd name="T32" fmla="*/ 609600 w 200"/>
                <a:gd name="T33" fmla="*/ 623858 h 212"/>
                <a:gd name="T34" fmla="*/ 243840 w 200"/>
                <a:gd name="T35" fmla="*/ 285301 h 212"/>
                <a:gd name="T36" fmla="*/ 259080 w 200"/>
                <a:gd name="T37" fmla="*/ 270085 h 212"/>
                <a:gd name="T38" fmla="*/ 495300 w 200"/>
                <a:gd name="T39" fmla="*/ 262477 h 212"/>
                <a:gd name="T40" fmla="*/ 533400 w 200"/>
                <a:gd name="T41" fmla="*/ 228241 h 212"/>
                <a:gd name="T42" fmla="*/ 521970 w 200"/>
                <a:gd name="T43" fmla="*/ 251065 h 212"/>
                <a:gd name="T44" fmla="*/ 510540 w 200"/>
                <a:gd name="T45" fmla="*/ 239653 h 212"/>
                <a:gd name="T46" fmla="*/ 521970 w 200"/>
                <a:gd name="T47" fmla="*/ 251065 h 212"/>
                <a:gd name="T48" fmla="*/ 384810 w 200"/>
                <a:gd name="T49" fmla="*/ 106512 h 212"/>
                <a:gd name="T50" fmla="*/ 453390 w 200"/>
                <a:gd name="T51" fmla="*/ 152160 h 212"/>
                <a:gd name="T52" fmla="*/ 495300 w 200"/>
                <a:gd name="T53" fmla="*/ 205417 h 212"/>
                <a:gd name="T54" fmla="*/ 491490 w 200"/>
                <a:gd name="T55" fmla="*/ 220633 h 212"/>
                <a:gd name="T56" fmla="*/ 472440 w 200"/>
                <a:gd name="T57" fmla="*/ 216829 h 212"/>
                <a:gd name="T58" fmla="*/ 514350 w 200"/>
                <a:gd name="T59" fmla="*/ 281497 h 212"/>
                <a:gd name="T60" fmla="*/ 461010 w 200"/>
                <a:gd name="T61" fmla="*/ 429853 h 212"/>
                <a:gd name="T62" fmla="*/ 468630 w 200"/>
                <a:gd name="T63" fmla="*/ 338557 h 212"/>
                <a:gd name="T64" fmla="*/ 514350 w 200"/>
                <a:gd name="T65" fmla="*/ 281497 h 212"/>
                <a:gd name="T66" fmla="*/ 621030 w 200"/>
                <a:gd name="T67" fmla="*/ 239653 h 212"/>
                <a:gd name="T68" fmla="*/ 548640 w 200"/>
                <a:gd name="T69" fmla="*/ 228241 h 212"/>
                <a:gd name="T70" fmla="*/ 701040 w 200"/>
                <a:gd name="T71" fmla="*/ 201613 h 212"/>
                <a:gd name="T72" fmla="*/ 544830 w 200"/>
                <a:gd name="T73" fmla="*/ 266281 h 212"/>
                <a:gd name="T74" fmla="*/ 731520 w 200"/>
                <a:gd name="T75" fmla="*/ 517345 h 212"/>
                <a:gd name="T76" fmla="*/ 541020 w 200"/>
                <a:gd name="T77" fmla="*/ 273889 h 212"/>
                <a:gd name="T78" fmla="*/ 171450 w 200"/>
                <a:gd name="T79" fmla="*/ 551581 h 212"/>
                <a:gd name="T80" fmla="*/ 209550 w 200"/>
                <a:gd name="T81" fmla="*/ 521149 h 212"/>
                <a:gd name="T82" fmla="*/ 171450 w 200"/>
                <a:gd name="T83" fmla="*/ 551581 h 212"/>
                <a:gd name="T84" fmla="*/ 186690 w 200"/>
                <a:gd name="T85" fmla="*/ 528757 h 212"/>
                <a:gd name="T86" fmla="*/ 198120 w 200"/>
                <a:gd name="T87" fmla="*/ 543973 h 212"/>
                <a:gd name="T88" fmla="*/ 102870 w 200"/>
                <a:gd name="T89" fmla="*/ 464089 h 212"/>
                <a:gd name="T90" fmla="*/ 64770 w 200"/>
                <a:gd name="T91" fmla="*/ 391813 h 212"/>
                <a:gd name="T92" fmla="*/ 102870 w 200"/>
                <a:gd name="T93" fmla="*/ 464089 h 212"/>
                <a:gd name="T94" fmla="*/ 175260 w 200"/>
                <a:gd name="T95" fmla="*/ 502129 h 212"/>
                <a:gd name="T96" fmla="*/ 160020 w 200"/>
                <a:gd name="T97" fmla="*/ 517345 h 212"/>
                <a:gd name="T98" fmla="*/ 167640 w 200"/>
                <a:gd name="T99" fmla="*/ 490717 h 212"/>
                <a:gd name="T100" fmla="*/ 289560 w 200"/>
                <a:gd name="T101" fmla="*/ 498325 h 212"/>
                <a:gd name="T102" fmla="*/ 381000 w 200"/>
                <a:gd name="T103" fmla="*/ 502129 h 212"/>
                <a:gd name="T104" fmla="*/ 228600 w 200"/>
                <a:gd name="T105" fmla="*/ 540169 h 212"/>
                <a:gd name="T106" fmla="*/ 129540 w 200"/>
                <a:gd name="T107" fmla="*/ 718958 h 212"/>
                <a:gd name="T108" fmla="*/ 171450 w 200"/>
                <a:gd name="T109" fmla="*/ 566797 h 212"/>
                <a:gd name="T110" fmla="*/ 175260 w 200"/>
                <a:gd name="T111" fmla="*/ 639074 h 212"/>
                <a:gd name="T112" fmla="*/ 129540 w 200"/>
                <a:gd name="T113" fmla="*/ 718958 h 212"/>
                <a:gd name="T114" fmla="*/ 220980 w 200"/>
                <a:gd name="T115" fmla="*/ 559189 h 212"/>
                <a:gd name="T116" fmla="*/ 407670 w 200"/>
                <a:gd name="T117" fmla="*/ 806450 h 212"/>
                <a:gd name="T118" fmla="*/ 217170 w 200"/>
                <a:gd name="T119" fmla="*/ 562993 h 2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 h="212">
                  <a:moveTo>
                    <a:pt x="49" y="54"/>
                  </a:moveTo>
                  <a:cubicBezTo>
                    <a:pt x="45" y="58"/>
                    <a:pt x="44" y="65"/>
                    <a:pt x="48" y="69"/>
                  </a:cubicBezTo>
                  <a:cubicBezTo>
                    <a:pt x="52" y="74"/>
                    <a:pt x="59" y="74"/>
                    <a:pt x="63" y="70"/>
                  </a:cubicBezTo>
                  <a:cubicBezTo>
                    <a:pt x="68" y="66"/>
                    <a:pt x="68" y="59"/>
                    <a:pt x="64" y="55"/>
                  </a:cubicBezTo>
                  <a:cubicBezTo>
                    <a:pt x="60" y="51"/>
                    <a:pt x="53" y="50"/>
                    <a:pt x="49" y="54"/>
                  </a:cubicBezTo>
                  <a:close/>
                  <a:moveTo>
                    <a:pt x="58" y="65"/>
                  </a:moveTo>
                  <a:cubicBezTo>
                    <a:pt x="57" y="66"/>
                    <a:pt x="55" y="66"/>
                    <a:pt x="54" y="64"/>
                  </a:cubicBezTo>
                  <a:cubicBezTo>
                    <a:pt x="52" y="63"/>
                    <a:pt x="53" y="61"/>
                    <a:pt x="54" y="60"/>
                  </a:cubicBezTo>
                  <a:cubicBezTo>
                    <a:pt x="55" y="58"/>
                    <a:pt x="57" y="59"/>
                    <a:pt x="59" y="60"/>
                  </a:cubicBezTo>
                  <a:cubicBezTo>
                    <a:pt x="60" y="61"/>
                    <a:pt x="60" y="63"/>
                    <a:pt x="58" y="65"/>
                  </a:cubicBezTo>
                  <a:close/>
                  <a:moveTo>
                    <a:pt x="43" y="54"/>
                  </a:moveTo>
                  <a:cubicBezTo>
                    <a:pt x="37" y="49"/>
                    <a:pt x="29" y="43"/>
                    <a:pt x="22" y="35"/>
                  </a:cubicBezTo>
                  <a:cubicBezTo>
                    <a:pt x="11" y="23"/>
                    <a:pt x="4" y="10"/>
                    <a:pt x="1" y="3"/>
                  </a:cubicBezTo>
                  <a:cubicBezTo>
                    <a:pt x="0" y="2"/>
                    <a:pt x="2" y="0"/>
                    <a:pt x="3" y="1"/>
                  </a:cubicBezTo>
                  <a:cubicBezTo>
                    <a:pt x="10" y="5"/>
                    <a:pt x="22" y="13"/>
                    <a:pt x="32" y="25"/>
                  </a:cubicBezTo>
                  <a:cubicBezTo>
                    <a:pt x="40" y="33"/>
                    <a:pt x="45" y="42"/>
                    <a:pt x="49" y="48"/>
                  </a:cubicBezTo>
                  <a:cubicBezTo>
                    <a:pt x="48" y="49"/>
                    <a:pt x="47" y="50"/>
                    <a:pt x="46" y="51"/>
                  </a:cubicBezTo>
                  <a:cubicBezTo>
                    <a:pt x="45" y="52"/>
                    <a:pt x="44" y="53"/>
                    <a:pt x="43" y="54"/>
                  </a:cubicBezTo>
                  <a:close/>
                  <a:moveTo>
                    <a:pt x="55" y="77"/>
                  </a:moveTo>
                  <a:cubicBezTo>
                    <a:pt x="55" y="85"/>
                    <a:pt x="53" y="95"/>
                    <a:pt x="50" y="106"/>
                  </a:cubicBezTo>
                  <a:cubicBezTo>
                    <a:pt x="45" y="121"/>
                    <a:pt x="37" y="133"/>
                    <a:pt x="33" y="140"/>
                  </a:cubicBezTo>
                  <a:cubicBezTo>
                    <a:pt x="32" y="141"/>
                    <a:pt x="29" y="140"/>
                    <a:pt x="29" y="138"/>
                  </a:cubicBezTo>
                  <a:cubicBezTo>
                    <a:pt x="30" y="131"/>
                    <a:pt x="31" y="116"/>
                    <a:pt x="36" y="101"/>
                  </a:cubicBezTo>
                  <a:cubicBezTo>
                    <a:pt x="39" y="91"/>
                    <a:pt x="44" y="82"/>
                    <a:pt x="48" y="75"/>
                  </a:cubicBezTo>
                  <a:cubicBezTo>
                    <a:pt x="50" y="76"/>
                    <a:pt x="53" y="77"/>
                    <a:pt x="55" y="77"/>
                  </a:cubicBezTo>
                  <a:close/>
                  <a:moveTo>
                    <a:pt x="136" y="47"/>
                  </a:moveTo>
                  <a:cubicBezTo>
                    <a:pt x="129" y="51"/>
                    <a:pt x="116" y="57"/>
                    <a:pt x="100" y="60"/>
                  </a:cubicBezTo>
                  <a:cubicBezTo>
                    <a:pt x="89" y="62"/>
                    <a:pt x="79" y="63"/>
                    <a:pt x="71" y="63"/>
                  </a:cubicBezTo>
                  <a:cubicBezTo>
                    <a:pt x="72" y="60"/>
                    <a:pt x="71" y="58"/>
                    <a:pt x="70" y="55"/>
                  </a:cubicBezTo>
                  <a:cubicBezTo>
                    <a:pt x="77" y="52"/>
                    <a:pt x="86" y="48"/>
                    <a:pt x="97" y="46"/>
                  </a:cubicBezTo>
                  <a:cubicBezTo>
                    <a:pt x="113" y="43"/>
                    <a:pt x="127" y="43"/>
                    <a:pt x="135" y="43"/>
                  </a:cubicBezTo>
                  <a:cubicBezTo>
                    <a:pt x="137" y="44"/>
                    <a:pt x="137" y="46"/>
                    <a:pt x="136" y="47"/>
                  </a:cubicBezTo>
                  <a:close/>
                  <a:moveTo>
                    <a:pt x="68" y="71"/>
                  </a:moveTo>
                  <a:cubicBezTo>
                    <a:pt x="160" y="164"/>
                    <a:pt x="160" y="164"/>
                    <a:pt x="160" y="164"/>
                  </a:cubicBezTo>
                  <a:cubicBezTo>
                    <a:pt x="147" y="176"/>
                    <a:pt x="147" y="176"/>
                    <a:pt x="147" y="176"/>
                  </a:cubicBezTo>
                  <a:cubicBezTo>
                    <a:pt x="64" y="75"/>
                    <a:pt x="64" y="75"/>
                    <a:pt x="64" y="75"/>
                  </a:cubicBezTo>
                  <a:cubicBezTo>
                    <a:pt x="65" y="75"/>
                    <a:pt x="66" y="74"/>
                    <a:pt x="66" y="74"/>
                  </a:cubicBezTo>
                  <a:cubicBezTo>
                    <a:pt x="67" y="73"/>
                    <a:pt x="68" y="72"/>
                    <a:pt x="68" y="71"/>
                  </a:cubicBezTo>
                  <a:close/>
                  <a:moveTo>
                    <a:pt x="131" y="60"/>
                  </a:moveTo>
                  <a:cubicBezTo>
                    <a:pt x="128" y="62"/>
                    <a:pt x="128" y="66"/>
                    <a:pt x="130" y="69"/>
                  </a:cubicBezTo>
                  <a:cubicBezTo>
                    <a:pt x="133" y="72"/>
                    <a:pt x="137" y="72"/>
                    <a:pt x="140" y="70"/>
                  </a:cubicBezTo>
                  <a:cubicBezTo>
                    <a:pt x="142" y="67"/>
                    <a:pt x="143" y="63"/>
                    <a:pt x="140" y="60"/>
                  </a:cubicBezTo>
                  <a:cubicBezTo>
                    <a:pt x="138" y="57"/>
                    <a:pt x="133" y="57"/>
                    <a:pt x="131" y="60"/>
                  </a:cubicBezTo>
                  <a:close/>
                  <a:moveTo>
                    <a:pt x="137" y="66"/>
                  </a:moveTo>
                  <a:cubicBezTo>
                    <a:pt x="136" y="67"/>
                    <a:pt x="134" y="67"/>
                    <a:pt x="134" y="66"/>
                  </a:cubicBezTo>
                  <a:cubicBezTo>
                    <a:pt x="133" y="65"/>
                    <a:pt x="133" y="64"/>
                    <a:pt x="134" y="63"/>
                  </a:cubicBezTo>
                  <a:cubicBezTo>
                    <a:pt x="135" y="62"/>
                    <a:pt x="136" y="62"/>
                    <a:pt x="137" y="63"/>
                  </a:cubicBezTo>
                  <a:cubicBezTo>
                    <a:pt x="137" y="64"/>
                    <a:pt x="137" y="65"/>
                    <a:pt x="137" y="66"/>
                  </a:cubicBezTo>
                  <a:close/>
                  <a:moveTo>
                    <a:pt x="108" y="41"/>
                  </a:moveTo>
                  <a:cubicBezTo>
                    <a:pt x="105" y="36"/>
                    <a:pt x="102" y="31"/>
                    <a:pt x="101" y="28"/>
                  </a:cubicBezTo>
                  <a:cubicBezTo>
                    <a:pt x="100" y="27"/>
                    <a:pt x="101" y="26"/>
                    <a:pt x="102" y="26"/>
                  </a:cubicBezTo>
                  <a:cubicBezTo>
                    <a:pt x="106" y="29"/>
                    <a:pt x="113" y="33"/>
                    <a:pt x="119" y="40"/>
                  </a:cubicBezTo>
                  <a:cubicBezTo>
                    <a:pt x="115" y="40"/>
                    <a:pt x="112" y="40"/>
                    <a:pt x="108" y="41"/>
                  </a:cubicBezTo>
                  <a:close/>
                  <a:moveTo>
                    <a:pt x="130" y="54"/>
                  </a:moveTo>
                  <a:cubicBezTo>
                    <a:pt x="130" y="55"/>
                    <a:pt x="131" y="55"/>
                    <a:pt x="131" y="56"/>
                  </a:cubicBezTo>
                  <a:cubicBezTo>
                    <a:pt x="130" y="56"/>
                    <a:pt x="129" y="57"/>
                    <a:pt x="129" y="58"/>
                  </a:cubicBezTo>
                  <a:cubicBezTo>
                    <a:pt x="128" y="58"/>
                    <a:pt x="128" y="59"/>
                    <a:pt x="127" y="59"/>
                  </a:cubicBezTo>
                  <a:cubicBezTo>
                    <a:pt x="126" y="59"/>
                    <a:pt x="125" y="58"/>
                    <a:pt x="124" y="57"/>
                  </a:cubicBezTo>
                  <a:cubicBezTo>
                    <a:pt x="126" y="56"/>
                    <a:pt x="128" y="55"/>
                    <a:pt x="130" y="54"/>
                  </a:cubicBezTo>
                  <a:close/>
                  <a:moveTo>
                    <a:pt x="135" y="74"/>
                  </a:moveTo>
                  <a:cubicBezTo>
                    <a:pt x="134" y="79"/>
                    <a:pt x="133" y="85"/>
                    <a:pt x="131" y="92"/>
                  </a:cubicBezTo>
                  <a:cubicBezTo>
                    <a:pt x="128" y="101"/>
                    <a:pt x="123" y="109"/>
                    <a:pt x="121" y="113"/>
                  </a:cubicBezTo>
                  <a:cubicBezTo>
                    <a:pt x="120" y="114"/>
                    <a:pt x="118" y="113"/>
                    <a:pt x="118" y="112"/>
                  </a:cubicBezTo>
                  <a:cubicBezTo>
                    <a:pt x="119" y="107"/>
                    <a:pt x="119" y="98"/>
                    <a:pt x="123" y="89"/>
                  </a:cubicBezTo>
                  <a:cubicBezTo>
                    <a:pt x="125" y="83"/>
                    <a:pt x="127" y="77"/>
                    <a:pt x="130" y="73"/>
                  </a:cubicBezTo>
                  <a:cubicBezTo>
                    <a:pt x="131" y="74"/>
                    <a:pt x="133" y="74"/>
                    <a:pt x="135" y="74"/>
                  </a:cubicBezTo>
                  <a:close/>
                  <a:moveTo>
                    <a:pt x="185" y="55"/>
                  </a:moveTo>
                  <a:cubicBezTo>
                    <a:pt x="180" y="58"/>
                    <a:pt x="172" y="61"/>
                    <a:pt x="163" y="63"/>
                  </a:cubicBezTo>
                  <a:cubicBezTo>
                    <a:pt x="156" y="65"/>
                    <a:pt x="150" y="65"/>
                    <a:pt x="145" y="65"/>
                  </a:cubicBezTo>
                  <a:cubicBezTo>
                    <a:pt x="145" y="63"/>
                    <a:pt x="144" y="62"/>
                    <a:pt x="144" y="60"/>
                  </a:cubicBezTo>
                  <a:cubicBezTo>
                    <a:pt x="148" y="58"/>
                    <a:pt x="154" y="56"/>
                    <a:pt x="161" y="55"/>
                  </a:cubicBezTo>
                  <a:cubicBezTo>
                    <a:pt x="170" y="53"/>
                    <a:pt x="179" y="53"/>
                    <a:pt x="184" y="53"/>
                  </a:cubicBezTo>
                  <a:cubicBezTo>
                    <a:pt x="185" y="53"/>
                    <a:pt x="186" y="55"/>
                    <a:pt x="185" y="55"/>
                  </a:cubicBezTo>
                  <a:close/>
                  <a:moveTo>
                    <a:pt x="143" y="70"/>
                  </a:moveTo>
                  <a:cubicBezTo>
                    <a:pt x="200" y="128"/>
                    <a:pt x="200" y="128"/>
                    <a:pt x="200" y="128"/>
                  </a:cubicBezTo>
                  <a:cubicBezTo>
                    <a:pt x="192" y="136"/>
                    <a:pt x="192" y="136"/>
                    <a:pt x="192" y="136"/>
                  </a:cubicBezTo>
                  <a:cubicBezTo>
                    <a:pt x="140" y="73"/>
                    <a:pt x="140" y="73"/>
                    <a:pt x="140" y="73"/>
                  </a:cubicBezTo>
                  <a:cubicBezTo>
                    <a:pt x="141" y="72"/>
                    <a:pt x="141" y="72"/>
                    <a:pt x="142" y="72"/>
                  </a:cubicBezTo>
                  <a:cubicBezTo>
                    <a:pt x="142" y="71"/>
                    <a:pt x="142" y="71"/>
                    <a:pt x="143" y="70"/>
                  </a:cubicBezTo>
                  <a:close/>
                  <a:moveTo>
                    <a:pt x="45" y="145"/>
                  </a:moveTo>
                  <a:cubicBezTo>
                    <a:pt x="48" y="148"/>
                    <a:pt x="52" y="148"/>
                    <a:pt x="55" y="146"/>
                  </a:cubicBezTo>
                  <a:cubicBezTo>
                    <a:pt x="57" y="143"/>
                    <a:pt x="58" y="139"/>
                    <a:pt x="55" y="137"/>
                  </a:cubicBezTo>
                  <a:cubicBezTo>
                    <a:pt x="53" y="134"/>
                    <a:pt x="49" y="134"/>
                    <a:pt x="46" y="136"/>
                  </a:cubicBezTo>
                  <a:cubicBezTo>
                    <a:pt x="43" y="139"/>
                    <a:pt x="43" y="143"/>
                    <a:pt x="45" y="145"/>
                  </a:cubicBezTo>
                  <a:close/>
                  <a:moveTo>
                    <a:pt x="49" y="142"/>
                  </a:moveTo>
                  <a:cubicBezTo>
                    <a:pt x="48" y="142"/>
                    <a:pt x="48" y="140"/>
                    <a:pt x="49" y="139"/>
                  </a:cubicBezTo>
                  <a:cubicBezTo>
                    <a:pt x="50" y="139"/>
                    <a:pt x="51" y="139"/>
                    <a:pt x="52" y="140"/>
                  </a:cubicBezTo>
                  <a:cubicBezTo>
                    <a:pt x="53" y="140"/>
                    <a:pt x="53" y="142"/>
                    <a:pt x="52" y="143"/>
                  </a:cubicBezTo>
                  <a:cubicBezTo>
                    <a:pt x="51" y="143"/>
                    <a:pt x="50" y="143"/>
                    <a:pt x="49" y="142"/>
                  </a:cubicBezTo>
                  <a:close/>
                  <a:moveTo>
                    <a:pt x="27" y="122"/>
                  </a:moveTo>
                  <a:cubicBezTo>
                    <a:pt x="22" y="115"/>
                    <a:pt x="18" y="108"/>
                    <a:pt x="16" y="104"/>
                  </a:cubicBezTo>
                  <a:cubicBezTo>
                    <a:pt x="15" y="103"/>
                    <a:pt x="16" y="102"/>
                    <a:pt x="17" y="103"/>
                  </a:cubicBezTo>
                  <a:cubicBezTo>
                    <a:pt x="20" y="105"/>
                    <a:pt x="25" y="108"/>
                    <a:pt x="29" y="112"/>
                  </a:cubicBezTo>
                  <a:cubicBezTo>
                    <a:pt x="28" y="115"/>
                    <a:pt x="28" y="119"/>
                    <a:pt x="27" y="122"/>
                  </a:cubicBezTo>
                  <a:close/>
                  <a:moveTo>
                    <a:pt x="44" y="129"/>
                  </a:moveTo>
                  <a:cubicBezTo>
                    <a:pt x="45" y="130"/>
                    <a:pt x="45" y="131"/>
                    <a:pt x="46" y="132"/>
                  </a:cubicBezTo>
                  <a:cubicBezTo>
                    <a:pt x="45" y="133"/>
                    <a:pt x="45" y="133"/>
                    <a:pt x="44" y="134"/>
                  </a:cubicBezTo>
                  <a:cubicBezTo>
                    <a:pt x="43" y="135"/>
                    <a:pt x="43" y="135"/>
                    <a:pt x="42" y="136"/>
                  </a:cubicBezTo>
                  <a:cubicBezTo>
                    <a:pt x="42" y="135"/>
                    <a:pt x="41" y="135"/>
                    <a:pt x="40" y="134"/>
                  </a:cubicBezTo>
                  <a:cubicBezTo>
                    <a:pt x="41" y="133"/>
                    <a:pt x="43" y="131"/>
                    <a:pt x="44" y="129"/>
                  </a:cubicBezTo>
                  <a:close/>
                  <a:moveTo>
                    <a:pt x="59" y="137"/>
                  </a:moveTo>
                  <a:cubicBezTo>
                    <a:pt x="63" y="135"/>
                    <a:pt x="69" y="132"/>
                    <a:pt x="76" y="131"/>
                  </a:cubicBezTo>
                  <a:cubicBezTo>
                    <a:pt x="86" y="129"/>
                    <a:pt x="94" y="129"/>
                    <a:pt x="99" y="129"/>
                  </a:cubicBezTo>
                  <a:cubicBezTo>
                    <a:pt x="101" y="129"/>
                    <a:pt x="101" y="131"/>
                    <a:pt x="100" y="132"/>
                  </a:cubicBezTo>
                  <a:cubicBezTo>
                    <a:pt x="96" y="134"/>
                    <a:pt x="87" y="138"/>
                    <a:pt x="78" y="140"/>
                  </a:cubicBezTo>
                  <a:cubicBezTo>
                    <a:pt x="71" y="141"/>
                    <a:pt x="65" y="142"/>
                    <a:pt x="60" y="142"/>
                  </a:cubicBezTo>
                  <a:cubicBezTo>
                    <a:pt x="60" y="140"/>
                    <a:pt x="60" y="138"/>
                    <a:pt x="59" y="137"/>
                  </a:cubicBezTo>
                  <a:close/>
                  <a:moveTo>
                    <a:pt x="34" y="189"/>
                  </a:moveTo>
                  <a:cubicBezTo>
                    <a:pt x="34" y="184"/>
                    <a:pt x="35" y="175"/>
                    <a:pt x="38" y="165"/>
                  </a:cubicBezTo>
                  <a:cubicBezTo>
                    <a:pt x="40" y="159"/>
                    <a:pt x="43" y="153"/>
                    <a:pt x="45" y="149"/>
                  </a:cubicBezTo>
                  <a:cubicBezTo>
                    <a:pt x="47" y="150"/>
                    <a:pt x="48" y="150"/>
                    <a:pt x="50" y="151"/>
                  </a:cubicBezTo>
                  <a:cubicBezTo>
                    <a:pt x="49" y="155"/>
                    <a:pt x="48" y="162"/>
                    <a:pt x="46" y="168"/>
                  </a:cubicBezTo>
                  <a:cubicBezTo>
                    <a:pt x="43" y="178"/>
                    <a:pt x="39" y="185"/>
                    <a:pt x="36" y="189"/>
                  </a:cubicBezTo>
                  <a:cubicBezTo>
                    <a:pt x="35" y="190"/>
                    <a:pt x="34" y="190"/>
                    <a:pt x="34" y="189"/>
                  </a:cubicBezTo>
                  <a:close/>
                  <a:moveTo>
                    <a:pt x="57" y="148"/>
                  </a:moveTo>
                  <a:cubicBezTo>
                    <a:pt x="57" y="148"/>
                    <a:pt x="58" y="147"/>
                    <a:pt x="58" y="147"/>
                  </a:cubicBezTo>
                  <a:cubicBezTo>
                    <a:pt x="115" y="205"/>
                    <a:pt x="115" y="205"/>
                    <a:pt x="115" y="205"/>
                  </a:cubicBezTo>
                  <a:cubicBezTo>
                    <a:pt x="107" y="212"/>
                    <a:pt x="107" y="212"/>
                    <a:pt x="107" y="212"/>
                  </a:cubicBezTo>
                  <a:cubicBezTo>
                    <a:pt x="55" y="149"/>
                    <a:pt x="55" y="149"/>
                    <a:pt x="55" y="149"/>
                  </a:cubicBezTo>
                  <a:cubicBezTo>
                    <a:pt x="56" y="149"/>
                    <a:pt x="56" y="149"/>
                    <a:pt x="57"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6" name="Freeform 300">
              <a:extLst>
                <a:ext uri="{FF2B5EF4-FFF2-40B4-BE49-F238E27FC236}">
                  <a16:creationId xmlns:a16="http://schemas.microsoft.com/office/drawing/2014/main" id="{CA1D6525-92A2-C29E-5CF8-02D004D080EE}"/>
                </a:ext>
              </a:extLst>
            </p:cNvPr>
            <p:cNvSpPr>
              <a:spLocks noEditPoints="1"/>
            </p:cNvSpPr>
            <p:nvPr/>
          </p:nvSpPr>
          <p:spPr bwMode="auto">
            <a:xfrm>
              <a:off x="7534275" y="1801813"/>
              <a:ext cx="968375" cy="1143000"/>
            </a:xfrm>
            <a:custGeom>
              <a:avLst/>
              <a:gdLst>
                <a:gd name="T0" fmla="*/ 514688 w 254"/>
                <a:gd name="T1" fmla="*/ 609600 h 300"/>
                <a:gd name="T2" fmla="*/ 667188 w 254"/>
                <a:gd name="T3" fmla="*/ 868680 h 300"/>
                <a:gd name="T4" fmla="*/ 476563 w 254"/>
                <a:gd name="T5" fmla="*/ 819150 h 300"/>
                <a:gd name="T6" fmla="*/ 484188 w 254"/>
                <a:gd name="T7" fmla="*/ 815340 h 300"/>
                <a:gd name="T8" fmla="*/ 507063 w 254"/>
                <a:gd name="T9" fmla="*/ 781050 h 300"/>
                <a:gd name="T10" fmla="*/ 526125 w 254"/>
                <a:gd name="T11" fmla="*/ 723900 h 300"/>
                <a:gd name="T12" fmla="*/ 468938 w 254"/>
                <a:gd name="T13" fmla="*/ 716280 h 300"/>
                <a:gd name="T14" fmla="*/ 419375 w 254"/>
                <a:gd name="T15" fmla="*/ 697230 h 300"/>
                <a:gd name="T16" fmla="*/ 358375 w 254"/>
                <a:gd name="T17" fmla="*/ 735330 h 300"/>
                <a:gd name="T18" fmla="*/ 324063 w 254"/>
                <a:gd name="T19" fmla="*/ 762000 h 300"/>
                <a:gd name="T20" fmla="*/ 305000 w 254"/>
                <a:gd name="T21" fmla="*/ 803910 h 300"/>
                <a:gd name="T22" fmla="*/ 350750 w 254"/>
                <a:gd name="T23" fmla="*/ 876300 h 300"/>
                <a:gd name="T24" fmla="*/ 404125 w 254"/>
                <a:gd name="T25" fmla="*/ 861060 h 300"/>
                <a:gd name="T26" fmla="*/ 690063 w 254"/>
                <a:gd name="T27" fmla="*/ 887730 h 300"/>
                <a:gd name="T28" fmla="*/ 834938 w 254"/>
                <a:gd name="T29" fmla="*/ 1143000 h 300"/>
                <a:gd name="T30" fmla="*/ 796813 w 254"/>
                <a:gd name="T31" fmla="*/ 899160 h 300"/>
                <a:gd name="T32" fmla="*/ 796813 w 254"/>
                <a:gd name="T33" fmla="*/ 712470 h 300"/>
                <a:gd name="T34" fmla="*/ 804438 w 254"/>
                <a:gd name="T35" fmla="*/ 708660 h 300"/>
                <a:gd name="T36" fmla="*/ 876875 w 254"/>
                <a:gd name="T37" fmla="*/ 666750 h 300"/>
                <a:gd name="T38" fmla="*/ 903563 w 254"/>
                <a:gd name="T39" fmla="*/ 640080 h 300"/>
                <a:gd name="T40" fmla="*/ 930250 w 254"/>
                <a:gd name="T41" fmla="*/ 590550 h 300"/>
                <a:gd name="T42" fmla="*/ 953125 w 254"/>
                <a:gd name="T43" fmla="*/ 514350 h 300"/>
                <a:gd name="T44" fmla="*/ 876875 w 254"/>
                <a:gd name="T45" fmla="*/ 506730 h 300"/>
                <a:gd name="T46" fmla="*/ 808250 w 254"/>
                <a:gd name="T47" fmla="*/ 491490 h 300"/>
                <a:gd name="T48" fmla="*/ 728188 w 254"/>
                <a:gd name="T49" fmla="*/ 544830 h 300"/>
                <a:gd name="T50" fmla="*/ 686250 w 254"/>
                <a:gd name="T51" fmla="*/ 582930 h 300"/>
                <a:gd name="T52" fmla="*/ 663375 w 254"/>
                <a:gd name="T53" fmla="*/ 640080 h 300"/>
                <a:gd name="T54" fmla="*/ 732000 w 254"/>
                <a:gd name="T55" fmla="*/ 735330 h 300"/>
                <a:gd name="T56" fmla="*/ 781563 w 254"/>
                <a:gd name="T57" fmla="*/ 720090 h 300"/>
                <a:gd name="T58" fmla="*/ 754875 w 254"/>
                <a:gd name="T59" fmla="*/ 857250 h 300"/>
                <a:gd name="T60" fmla="*/ 629063 w 254"/>
                <a:gd name="T61" fmla="*/ 708660 h 300"/>
                <a:gd name="T62" fmla="*/ 632875 w 254"/>
                <a:gd name="T63" fmla="*/ 430530 h 300"/>
                <a:gd name="T64" fmla="*/ 758688 w 254"/>
                <a:gd name="T65" fmla="*/ 293370 h 300"/>
                <a:gd name="T66" fmla="*/ 606188 w 254"/>
                <a:gd name="T67" fmla="*/ 41910 h 300"/>
                <a:gd name="T68" fmla="*/ 453688 w 254"/>
                <a:gd name="T69" fmla="*/ 30480 h 300"/>
                <a:gd name="T70" fmla="*/ 327875 w 254"/>
                <a:gd name="T71" fmla="*/ 91440 h 300"/>
                <a:gd name="T72" fmla="*/ 122000 w 254"/>
                <a:gd name="T73" fmla="*/ 220980 h 300"/>
                <a:gd name="T74" fmla="*/ 91500 w 254"/>
                <a:gd name="T75" fmla="*/ 400050 h 300"/>
                <a:gd name="T76" fmla="*/ 38125 w 254"/>
                <a:gd name="T77" fmla="*/ 579120 h 300"/>
                <a:gd name="T78" fmla="*/ 228750 w 254"/>
                <a:gd name="T79" fmla="*/ 601980 h 300"/>
                <a:gd name="T80" fmla="*/ 373625 w 254"/>
                <a:gd name="T81" fmla="*/ 590550 h 300"/>
                <a:gd name="T82" fmla="*/ 430813 w 254"/>
                <a:gd name="T83" fmla="*/ 571500 h 300"/>
                <a:gd name="T84" fmla="*/ 472750 w 254"/>
                <a:gd name="T85" fmla="*/ 826770 h 300"/>
                <a:gd name="T86" fmla="*/ 415563 w 254"/>
                <a:gd name="T87" fmla="*/ 853440 h 300"/>
                <a:gd name="T88" fmla="*/ 461313 w 254"/>
                <a:gd name="T89" fmla="*/ 834390 h 300"/>
                <a:gd name="T90" fmla="*/ 579500 w 254"/>
                <a:gd name="T91" fmla="*/ 647700 h 300"/>
                <a:gd name="T92" fmla="*/ 533750 w 254"/>
                <a:gd name="T93" fmla="*/ 453390 h 300"/>
                <a:gd name="T94" fmla="*/ 579500 w 254"/>
                <a:gd name="T95" fmla="*/ 647700 h 300"/>
                <a:gd name="T96" fmla="*/ 461313 w 254"/>
                <a:gd name="T97" fmla="*/ 556260 h 300"/>
                <a:gd name="T98" fmla="*/ 495625 w 254"/>
                <a:gd name="T99" fmla="*/ 571500 h 300"/>
                <a:gd name="T100" fmla="*/ 453688 w 254"/>
                <a:gd name="T101" fmla="*/ 560070 h 3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4" h="300">
                  <a:moveTo>
                    <a:pt x="133" y="158"/>
                  </a:moveTo>
                  <a:cubicBezTo>
                    <a:pt x="134" y="158"/>
                    <a:pt x="134" y="159"/>
                    <a:pt x="135" y="160"/>
                  </a:cubicBezTo>
                  <a:cubicBezTo>
                    <a:pt x="139" y="168"/>
                    <a:pt x="161" y="206"/>
                    <a:pt x="176" y="225"/>
                  </a:cubicBezTo>
                  <a:cubicBezTo>
                    <a:pt x="177" y="226"/>
                    <a:pt x="176" y="228"/>
                    <a:pt x="175" y="228"/>
                  </a:cubicBezTo>
                  <a:cubicBezTo>
                    <a:pt x="162" y="228"/>
                    <a:pt x="150" y="229"/>
                    <a:pt x="137" y="228"/>
                  </a:cubicBezTo>
                  <a:cubicBezTo>
                    <a:pt x="132" y="225"/>
                    <a:pt x="128" y="220"/>
                    <a:pt x="125" y="215"/>
                  </a:cubicBezTo>
                  <a:cubicBezTo>
                    <a:pt x="125" y="215"/>
                    <a:pt x="125" y="215"/>
                    <a:pt x="126" y="215"/>
                  </a:cubicBezTo>
                  <a:cubicBezTo>
                    <a:pt x="126" y="214"/>
                    <a:pt x="126" y="214"/>
                    <a:pt x="127" y="214"/>
                  </a:cubicBezTo>
                  <a:cubicBezTo>
                    <a:pt x="130" y="212"/>
                    <a:pt x="131" y="209"/>
                    <a:pt x="131" y="206"/>
                  </a:cubicBezTo>
                  <a:cubicBezTo>
                    <a:pt x="132" y="205"/>
                    <a:pt x="132" y="205"/>
                    <a:pt x="133" y="205"/>
                  </a:cubicBezTo>
                  <a:cubicBezTo>
                    <a:pt x="133" y="204"/>
                    <a:pt x="134" y="204"/>
                    <a:pt x="135" y="204"/>
                  </a:cubicBezTo>
                  <a:cubicBezTo>
                    <a:pt x="139" y="201"/>
                    <a:pt x="141" y="195"/>
                    <a:pt x="138" y="190"/>
                  </a:cubicBezTo>
                  <a:cubicBezTo>
                    <a:pt x="135" y="186"/>
                    <a:pt x="129" y="184"/>
                    <a:pt x="124" y="187"/>
                  </a:cubicBezTo>
                  <a:cubicBezTo>
                    <a:pt x="124" y="187"/>
                    <a:pt x="124" y="187"/>
                    <a:pt x="123" y="188"/>
                  </a:cubicBezTo>
                  <a:cubicBezTo>
                    <a:pt x="121" y="186"/>
                    <a:pt x="119" y="186"/>
                    <a:pt x="116" y="187"/>
                  </a:cubicBezTo>
                  <a:cubicBezTo>
                    <a:pt x="115" y="185"/>
                    <a:pt x="112" y="184"/>
                    <a:pt x="110" y="183"/>
                  </a:cubicBezTo>
                  <a:cubicBezTo>
                    <a:pt x="107" y="180"/>
                    <a:pt x="102" y="179"/>
                    <a:pt x="98" y="182"/>
                  </a:cubicBezTo>
                  <a:cubicBezTo>
                    <a:pt x="94" y="184"/>
                    <a:pt x="92" y="189"/>
                    <a:pt x="94" y="193"/>
                  </a:cubicBezTo>
                  <a:cubicBezTo>
                    <a:pt x="92" y="194"/>
                    <a:pt x="90" y="196"/>
                    <a:pt x="90" y="198"/>
                  </a:cubicBezTo>
                  <a:cubicBezTo>
                    <a:pt x="88" y="198"/>
                    <a:pt x="86" y="199"/>
                    <a:pt x="85" y="200"/>
                  </a:cubicBezTo>
                  <a:cubicBezTo>
                    <a:pt x="81" y="202"/>
                    <a:pt x="79" y="207"/>
                    <a:pt x="80" y="211"/>
                  </a:cubicBezTo>
                  <a:cubicBezTo>
                    <a:pt x="80" y="211"/>
                    <a:pt x="80" y="211"/>
                    <a:pt x="80" y="211"/>
                  </a:cubicBezTo>
                  <a:cubicBezTo>
                    <a:pt x="75" y="214"/>
                    <a:pt x="73" y="221"/>
                    <a:pt x="76" y="226"/>
                  </a:cubicBezTo>
                  <a:cubicBezTo>
                    <a:pt x="80" y="232"/>
                    <a:pt x="87" y="234"/>
                    <a:pt x="92" y="230"/>
                  </a:cubicBezTo>
                  <a:cubicBezTo>
                    <a:pt x="93" y="230"/>
                    <a:pt x="94" y="229"/>
                    <a:pt x="95" y="227"/>
                  </a:cubicBezTo>
                  <a:cubicBezTo>
                    <a:pt x="99" y="229"/>
                    <a:pt x="103" y="229"/>
                    <a:pt x="106" y="226"/>
                  </a:cubicBezTo>
                  <a:cubicBezTo>
                    <a:pt x="107" y="226"/>
                    <a:pt x="108" y="225"/>
                    <a:pt x="109" y="225"/>
                  </a:cubicBezTo>
                  <a:cubicBezTo>
                    <a:pt x="132" y="232"/>
                    <a:pt x="157" y="230"/>
                    <a:pt x="181" y="233"/>
                  </a:cubicBezTo>
                  <a:cubicBezTo>
                    <a:pt x="182" y="233"/>
                    <a:pt x="183" y="234"/>
                    <a:pt x="184" y="235"/>
                  </a:cubicBezTo>
                  <a:cubicBezTo>
                    <a:pt x="199" y="255"/>
                    <a:pt x="213" y="275"/>
                    <a:pt x="219" y="300"/>
                  </a:cubicBezTo>
                  <a:cubicBezTo>
                    <a:pt x="240" y="287"/>
                    <a:pt x="240" y="287"/>
                    <a:pt x="240" y="287"/>
                  </a:cubicBezTo>
                  <a:cubicBezTo>
                    <a:pt x="233" y="268"/>
                    <a:pt x="222" y="252"/>
                    <a:pt x="209" y="236"/>
                  </a:cubicBezTo>
                  <a:cubicBezTo>
                    <a:pt x="207" y="234"/>
                    <a:pt x="206" y="232"/>
                    <a:pt x="206" y="229"/>
                  </a:cubicBezTo>
                  <a:cubicBezTo>
                    <a:pt x="207" y="215"/>
                    <a:pt x="208" y="201"/>
                    <a:pt x="209" y="187"/>
                  </a:cubicBezTo>
                  <a:cubicBezTo>
                    <a:pt x="209" y="187"/>
                    <a:pt x="209" y="187"/>
                    <a:pt x="209" y="187"/>
                  </a:cubicBezTo>
                  <a:cubicBezTo>
                    <a:pt x="210" y="187"/>
                    <a:pt x="210" y="187"/>
                    <a:pt x="211" y="186"/>
                  </a:cubicBezTo>
                  <a:cubicBezTo>
                    <a:pt x="214" y="184"/>
                    <a:pt x="216" y="181"/>
                    <a:pt x="217" y="178"/>
                  </a:cubicBezTo>
                  <a:cubicBezTo>
                    <a:pt x="221" y="179"/>
                    <a:pt x="226" y="178"/>
                    <a:pt x="230" y="175"/>
                  </a:cubicBezTo>
                  <a:cubicBezTo>
                    <a:pt x="232" y="173"/>
                    <a:pt x="234" y="171"/>
                    <a:pt x="235" y="169"/>
                  </a:cubicBezTo>
                  <a:cubicBezTo>
                    <a:pt x="236" y="169"/>
                    <a:pt x="236" y="168"/>
                    <a:pt x="237" y="168"/>
                  </a:cubicBezTo>
                  <a:cubicBezTo>
                    <a:pt x="241" y="165"/>
                    <a:pt x="243" y="161"/>
                    <a:pt x="242" y="156"/>
                  </a:cubicBezTo>
                  <a:cubicBezTo>
                    <a:pt x="243" y="156"/>
                    <a:pt x="244" y="155"/>
                    <a:pt x="244" y="155"/>
                  </a:cubicBezTo>
                  <a:cubicBezTo>
                    <a:pt x="245" y="154"/>
                    <a:pt x="246" y="154"/>
                    <a:pt x="246" y="153"/>
                  </a:cubicBezTo>
                  <a:cubicBezTo>
                    <a:pt x="252" y="149"/>
                    <a:pt x="254" y="141"/>
                    <a:pt x="250" y="135"/>
                  </a:cubicBezTo>
                  <a:cubicBezTo>
                    <a:pt x="245" y="129"/>
                    <a:pt x="237" y="128"/>
                    <a:pt x="231" y="132"/>
                  </a:cubicBezTo>
                  <a:cubicBezTo>
                    <a:pt x="231" y="132"/>
                    <a:pt x="231" y="133"/>
                    <a:pt x="230" y="133"/>
                  </a:cubicBezTo>
                  <a:cubicBezTo>
                    <a:pt x="227" y="131"/>
                    <a:pt x="224" y="131"/>
                    <a:pt x="220" y="132"/>
                  </a:cubicBezTo>
                  <a:cubicBezTo>
                    <a:pt x="218" y="130"/>
                    <a:pt x="215" y="129"/>
                    <a:pt x="212" y="129"/>
                  </a:cubicBezTo>
                  <a:cubicBezTo>
                    <a:pt x="207" y="124"/>
                    <a:pt x="200" y="124"/>
                    <a:pt x="195" y="128"/>
                  </a:cubicBezTo>
                  <a:cubicBezTo>
                    <a:pt x="190" y="131"/>
                    <a:pt x="188" y="137"/>
                    <a:pt x="191" y="143"/>
                  </a:cubicBezTo>
                  <a:cubicBezTo>
                    <a:pt x="188" y="145"/>
                    <a:pt x="186" y="147"/>
                    <a:pt x="186" y="150"/>
                  </a:cubicBezTo>
                  <a:cubicBezTo>
                    <a:pt x="184" y="150"/>
                    <a:pt x="181" y="151"/>
                    <a:pt x="180" y="153"/>
                  </a:cubicBezTo>
                  <a:cubicBezTo>
                    <a:pt x="175" y="156"/>
                    <a:pt x="173" y="162"/>
                    <a:pt x="175" y="167"/>
                  </a:cubicBezTo>
                  <a:cubicBezTo>
                    <a:pt x="175" y="167"/>
                    <a:pt x="174" y="168"/>
                    <a:pt x="174" y="168"/>
                  </a:cubicBezTo>
                  <a:cubicBezTo>
                    <a:pt x="167" y="173"/>
                    <a:pt x="166" y="182"/>
                    <a:pt x="171" y="189"/>
                  </a:cubicBezTo>
                  <a:cubicBezTo>
                    <a:pt x="175" y="196"/>
                    <a:pt x="185" y="198"/>
                    <a:pt x="192" y="193"/>
                  </a:cubicBezTo>
                  <a:cubicBezTo>
                    <a:pt x="193" y="192"/>
                    <a:pt x="195" y="190"/>
                    <a:pt x="196" y="189"/>
                  </a:cubicBezTo>
                  <a:cubicBezTo>
                    <a:pt x="199" y="190"/>
                    <a:pt x="202" y="190"/>
                    <a:pt x="205" y="189"/>
                  </a:cubicBezTo>
                  <a:cubicBezTo>
                    <a:pt x="203" y="201"/>
                    <a:pt x="202" y="213"/>
                    <a:pt x="200" y="224"/>
                  </a:cubicBezTo>
                  <a:cubicBezTo>
                    <a:pt x="200" y="225"/>
                    <a:pt x="199" y="226"/>
                    <a:pt x="198" y="225"/>
                  </a:cubicBezTo>
                  <a:cubicBezTo>
                    <a:pt x="190" y="216"/>
                    <a:pt x="175" y="199"/>
                    <a:pt x="169" y="193"/>
                  </a:cubicBezTo>
                  <a:cubicBezTo>
                    <a:pt x="167" y="191"/>
                    <a:pt x="166" y="188"/>
                    <a:pt x="165" y="186"/>
                  </a:cubicBezTo>
                  <a:cubicBezTo>
                    <a:pt x="158" y="164"/>
                    <a:pt x="152" y="142"/>
                    <a:pt x="149" y="119"/>
                  </a:cubicBezTo>
                  <a:cubicBezTo>
                    <a:pt x="155" y="118"/>
                    <a:pt x="161" y="117"/>
                    <a:pt x="166" y="113"/>
                  </a:cubicBezTo>
                  <a:cubicBezTo>
                    <a:pt x="178" y="106"/>
                    <a:pt x="185" y="94"/>
                    <a:pt x="186" y="82"/>
                  </a:cubicBezTo>
                  <a:cubicBezTo>
                    <a:pt x="191" y="81"/>
                    <a:pt x="195" y="79"/>
                    <a:pt x="199" y="77"/>
                  </a:cubicBezTo>
                  <a:cubicBezTo>
                    <a:pt x="217" y="66"/>
                    <a:pt x="223" y="42"/>
                    <a:pt x="212" y="24"/>
                  </a:cubicBezTo>
                  <a:cubicBezTo>
                    <a:pt x="201" y="6"/>
                    <a:pt x="177" y="0"/>
                    <a:pt x="159" y="11"/>
                  </a:cubicBezTo>
                  <a:cubicBezTo>
                    <a:pt x="159" y="12"/>
                    <a:pt x="159" y="12"/>
                    <a:pt x="158" y="12"/>
                  </a:cubicBezTo>
                  <a:cubicBezTo>
                    <a:pt x="148" y="3"/>
                    <a:pt x="132" y="1"/>
                    <a:pt x="119" y="8"/>
                  </a:cubicBezTo>
                  <a:cubicBezTo>
                    <a:pt x="114" y="11"/>
                    <a:pt x="110" y="16"/>
                    <a:pt x="108" y="20"/>
                  </a:cubicBezTo>
                  <a:cubicBezTo>
                    <a:pt x="101" y="19"/>
                    <a:pt x="93" y="20"/>
                    <a:pt x="86" y="24"/>
                  </a:cubicBezTo>
                  <a:cubicBezTo>
                    <a:pt x="76" y="14"/>
                    <a:pt x="59" y="12"/>
                    <a:pt x="46" y="20"/>
                  </a:cubicBezTo>
                  <a:cubicBezTo>
                    <a:pt x="33" y="28"/>
                    <a:pt x="28" y="44"/>
                    <a:pt x="32" y="58"/>
                  </a:cubicBezTo>
                  <a:cubicBezTo>
                    <a:pt x="29" y="65"/>
                    <a:pt x="29" y="74"/>
                    <a:pt x="32" y="82"/>
                  </a:cubicBezTo>
                  <a:cubicBezTo>
                    <a:pt x="27" y="88"/>
                    <a:pt x="24" y="97"/>
                    <a:pt x="24" y="105"/>
                  </a:cubicBezTo>
                  <a:cubicBezTo>
                    <a:pt x="23" y="105"/>
                    <a:pt x="22" y="106"/>
                    <a:pt x="21" y="107"/>
                  </a:cubicBezTo>
                  <a:cubicBezTo>
                    <a:pt x="5" y="116"/>
                    <a:pt x="0" y="136"/>
                    <a:pt x="10" y="152"/>
                  </a:cubicBezTo>
                  <a:cubicBezTo>
                    <a:pt x="19" y="167"/>
                    <a:pt x="39" y="172"/>
                    <a:pt x="55" y="162"/>
                  </a:cubicBezTo>
                  <a:cubicBezTo>
                    <a:pt x="57" y="161"/>
                    <a:pt x="58" y="160"/>
                    <a:pt x="60" y="158"/>
                  </a:cubicBezTo>
                  <a:cubicBezTo>
                    <a:pt x="62" y="158"/>
                    <a:pt x="64" y="157"/>
                    <a:pt x="65" y="156"/>
                  </a:cubicBezTo>
                  <a:cubicBezTo>
                    <a:pt x="75" y="161"/>
                    <a:pt x="87" y="161"/>
                    <a:pt x="98" y="155"/>
                  </a:cubicBezTo>
                  <a:cubicBezTo>
                    <a:pt x="99" y="154"/>
                    <a:pt x="100" y="153"/>
                    <a:pt x="101" y="152"/>
                  </a:cubicBezTo>
                  <a:cubicBezTo>
                    <a:pt x="105" y="152"/>
                    <a:pt x="109" y="151"/>
                    <a:pt x="113" y="150"/>
                  </a:cubicBezTo>
                  <a:cubicBezTo>
                    <a:pt x="120" y="151"/>
                    <a:pt x="126" y="153"/>
                    <a:pt x="133" y="158"/>
                  </a:cubicBezTo>
                  <a:close/>
                  <a:moveTo>
                    <a:pt x="124" y="217"/>
                  </a:moveTo>
                  <a:cubicBezTo>
                    <a:pt x="126" y="221"/>
                    <a:pt x="129" y="224"/>
                    <a:pt x="132" y="227"/>
                  </a:cubicBezTo>
                  <a:cubicBezTo>
                    <a:pt x="125" y="226"/>
                    <a:pt x="117" y="226"/>
                    <a:pt x="109" y="224"/>
                  </a:cubicBezTo>
                  <a:cubicBezTo>
                    <a:pt x="110" y="223"/>
                    <a:pt x="111" y="222"/>
                    <a:pt x="111" y="221"/>
                  </a:cubicBezTo>
                  <a:cubicBezTo>
                    <a:pt x="115" y="221"/>
                    <a:pt x="118" y="221"/>
                    <a:pt x="121" y="219"/>
                  </a:cubicBezTo>
                  <a:cubicBezTo>
                    <a:pt x="122" y="218"/>
                    <a:pt x="123" y="217"/>
                    <a:pt x="124" y="217"/>
                  </a:cubicBezTo>
                  <a:close/>
                  <a:moveTo>
                    <a:pt x="152" y="170"/>
                  </a:moveTo>
                  <a:cubicBezTo>
                    <a:pt x="145" y="159"/>
                    <a:pt x="138" y="148"/>
                    <a:pt x="131" y="137"/>
                  </a:cubicBezTo>
                  <a:cubicBezTo>
                    <a:pt x="136" y="132"/>
                    <a:pt x="139" y="126"/>
                    <a:pt x="140" y="119"/>
                  </a:cubicBezTo>
                  <a:cubicBezTo>
                    <a:pt x="142" y="120"/>
                    <a:pt x="144" y="120"/>
                    <a:pt x="146" y="119"/>
                  </a:cubicBezTo>
                  <a:cubicBezTo>
                    <a:pt x="147" y="136"/>
                    <a:pt x="149" y="153"/>
                    <a:pt x="152" y="170"/>
                  </a:cubicBezTo>
                  <a:close/>
                  <a:moveTo>
                    <a:pt x="119" y="147"/>
                  </a:moveTo>
                  <a:cubicBezTo>
                    <a:pt x="120" y="147"/>
                    <a:pt x="120" y="147"/>
                    <a:pt x="121" y="146"/>
                  </a:cubicBezTo>
                  <a:cubicBezTo>
                    <a:pt x="123" y="145"/>
                    <a:pt x="124" y="144"/>
                    <a:pt x="126" y="142"/>
                  </a:cubicBezTo>
                  <a:cubicBezTo>
                    <a:pt x="127" y="145"/>
                    <a:pt x="129" y="147"/>
                    <a:pt x="130" y="150"/>
                  </a:cubicBezTo>
                  <a:cubicBezTo>
                    <a:pt x="130" y="150"/>
                    <a:pt x="130" y="151"/>
                    <a:pt x="129" y="150"/>
                  </a:cubicBezTo>
                  <a:cubicBezTo>
                    <a:pt x="126" y="149"/>
                    <a:pt x="122" y="148"/>
                    <a:pt x="119"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7" name="Freeform 301">
              <a:extLst>
                <a:ext uri="{FF2B5EF4-FFF2-40B4-BE49-F238E27FC236}">
                  <a16:creationId xmlns:a16="http://schemas.microsoft.com/office/drawing/2014/main" id="{11E5CF31-762A-AE8D-87E9-4437C28131C8}"/>
                </a:ext>
              </a:extLst>
            </p:cNvPr>
            <p:cNvSpPr>
              <a:spLocks/>
            </p:cNvSpPr>
            <p:nvPr/>
          </p:nvSpPr>
          <p:spPr bwMode="auto">
            <a:xfrm>
              <a:off x="9902825" y="2814638"/>
              <a:ext cx="171450" cy="206375"/>
            </a:xfrm>
            <a:custGeom>
              <a:avLst/>
              <a:gdLst>
                <a:gd name="T0" fmla="*/ 156210 w 45"/>
                <a:gd name="T1" fmla="*/ 202553 h 54"/>
                <a:gd name="T2" fmla="*/ 137160 w 45"/>
                <a:gd name="T3" fmla="*/ 152870 h 54"/>
                <a:gd name="T4" fmla="*/ 137160 w 45"/>
                <a:gd name="T5" fmla="*/ 152870 h 54"/>
                <a:gd name="T6" fmla="*/ 156210 w 45"/>
                <a:gd name="T7" fmla="*/ 160514 h 54"/>
                <a:gd name="T8" fmla="*/ 160020 w 45"/>
                <a:gd name="T9" fmla="*/ 156692 h 54"/>
                <a:gd name="T10" fmla="*/ 144780 w 45"/>
                <a:gd name="T11" fmla="*/ 126118 h 54"/>
                <a:gd name="T12" fmla="*/ 148590 w 45"/>
                <a:gd name="T13" fmla="*/ 122296 h 54"/>
                <a:gd name="T14" fmla="*/ 163830 w 45"/>
                <a:gd name="T15" fmla="*/ 129940 h 54"/>
                <a:gd name="T16" fmla="*/ 163830 w 45"/>
                <a:gd name="T17" fmla="*/ 126118 h 54"/>
                <a:gd name="T18" fmla="*/ 152400 w 45"/>
                <a:gd name="T19" fmla="*/ 87900 h 54"/>
                <a:gd name="T20" fmla="*/ 156210 w 45"/>
                <a:gd name="T21" fmla="*/ 84079 h 54"/>
                <a:gd name="T22" fmla="*/ 171450 w 45"/>
                <a:gd name="T23" fmla="*/ 91722 h 54"/>
                <a:gd name="T24" fmla="*/ 171450 w 45"/>
                <a:gd name="T25" fmla="*/ 87900 h 54"/>
                <a:gd name="T26" fmla="*/ 171450 w 45"/>
                <a:gd name="T27" fmla="*/ 3822 h 54"/>
                <a:gd name="T28" fmla="*/ 171450 w 45"/>
                <a:gd name="T29" fmla="*/ 3822 h 54"/>
                <a:gd name="T30" fmla="*/ 95250 w 45"/>
                <a:gd name="T31" fmla="*/ 42039 h 54"/>
                <a:gd name="T32" fmla="*/ 95250 w 45"/>
                <a:gd name="T33" fmla="*/ 45861 h 54"/>
                <a:gd name="T34" fmla="*/ 106680 w 45"/>
                <a:gd name="T35" fmla="*/ 57326 h 54"/>
                <a:gd name="T36" fmla="*/ 106680 w 45"/>
                <a:gd name="T37" fmla="*/ 57326 h 54"/>
                <a:gd name="T38" fmla="*/ 64770 w 45"/>
                <a:gd name="T39" fmla="*/ 64970 h 54"/>
                <a:gd name="T40" fmla="*/ 64770 w 45"/>
                <a:gd name="T41" fmla="*/ 68792 h 54"/>
                <a:gd name="T42" fmla="*/ 76200 w 45"/>
                <a:gd name="T43" fmla="*/ 80257 h 54"/>
                <a:gd name="T44" fmla="*/ 76200 w 45"/>
                <a:gd name="T45" fmla="*/ 84079 h 54"/>
                <a:gd name="T46" fmla="*/ 41910 w 45"/>
                <a:gd name="T47" fmla="*/ 84079 h 54"/>
                <a:gd name="T48" fmla="*/ 41910 w 45"/>
                <a:gd name="T49" fmla="*/ 87900 h 54"/>
                <a:gd name="T50" fmla="*/ 57150 w 45"/>
                <a:gd name="T51" fmla="*/ 103188 h 54"/>
                <a:gd name="T52" fmla="*/ 53340 w 45"/>
                <a:gd name="T53" fmla="*/ 103188 h 54"/>
                <a:gd name="T54" fmla="*/ 0 w 45"/>
                <a:gd name="T55" fmla="*/ 110831 h 54"/>
                <a:gd name="T56" fmla="*/ 0 w 45"/>
                <a:gd name="T57" fmla="*/ 110831 h 54"/>
                <a:gd name="T58" fmla="*/ 64770 w 45"/>
                <a:gd name="T59" fmla="*/ 160514 h 54"/>
                <a:gd name="T60" fmla="*/ 64770 w 45"/>
                <a:gd name="T61" fmla="*/ 160514 h 54"/>
                <a:gd name="T62" fmla="*/ 57150 w 45"/>
                <a:gd name="T63" fmla="*/ 171979 h 54"/>
                <a:gd name="T64" fmla="*/ 76200 w 45"/>
                <a:gd name="T65" fmla="*/ 183444 h 54"/>
                <a:gd name="T66" fmla="*/ 83820 w 45"/>
                <a:gd name="T67" fmla="*/ 171979 h 54"/>
                <a:gd name="T68" fmla="*/ 83820 w 45"/>
                <a:gd name="T69" fmla="*/ 171979 h 54"/>
                <a:gd name="T70" fmla="*/ 152400 w 45"/>
                <a:gd name="T71" fmla="*/ 206375 h 54"/>
                <a:gd name="T72" fmla="*/ 156210 w 45"/>
                <a:gd name="T73" fmla="*/ 202553 h 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5" h="54">
                  <a:moveTo>
                    <a:pt x="41" y="53"/>
                  </a:moveTo>
                  <a:cubicBezTo>
                    <a:pt x="38" y="50"/>
                    <a:pt x="37" y="45"/>
                    <a:pt x="36" y="40"/>
                  </a:cubicBezTo>
                  <a:cubicBezTo>
                    <a:pt x="36" y="40"/>
                    <a:pt x="36" y="40"/>
                    <a:pt x="36" y="40"/>
                  </a:cubicBezTo>
                  <a:cubicBezTo>
                    <a:pt x="38" y="41"/>
                    <a:pt x="40" y="41"/>
                    <a:pt x="41" y="42"/>
                  </a:cubicBezTo>
                  <a:cubicBezTo>
                    <a:pt x="41" y="42"/>
                    <a:pt x="42" y="41"/>
                    <a:pt x="42" y="41"/>
                  </a:cubicBezTo>
                  <a:cubicBezTo>
                    <a:pt x="40" y="39"/>
                    <a:pt x="39" y="36"/>
                    <a:pt x="38" y="33"/>
                  </a:cubicBezTo>
                  <a:cubicBezTo>
                    <a:pt x="38" y="32"/>
                    <a:pt x="38" y="32"/>
                    <a:pt x="39" y="32"/>
                  </a:cubicBezTo>
                  <a:cubicBezTo>
                    <a:pt x="40" y="33"/>
                    <a:pt x="42" y="33"/>
                    <a:pt x="43" y="34"/>
                  </a:cubicBezTo>
                  <a:cubicBezTo>
                    <a:pt x="43" y="34"/>
                    <a:pt x="43" y="33"/>
                    <a:pt x="43" y="33"/>
                  </a:cubicBezTo>
                  <a:cubicBezTo>
                    <a:pt x="41" y="30"/>
                    <a:pt x="41" y="27"/>
                    <a:pt x="40" y="23"/>
                  </a:cubicBezTo>
                  <a:cubicBezTo>
                    <a:pt x="40" y="23"/>
                    <a:pt x="41" y="22"/>
                    <a:pt x="41" y="22"/>
                  </a:cubicBezTo>
                  <a:cubicBezTo>
                    <a:pt x="42" y="23"/>
                    <a:pt x="44" y="23"/>
                    <a:pt x="45" y="24"/>
                  </a:cubicBezTo>
                  <a:cubicBezTo>
                    <a:pt x="45" y="24"/>
                    <a:pt x="45" y="23"/>
                    <a:pt x="45" y="23"/>
                  </a:cubicBezTo>
                  <a:cubicBezTo>
                    <a:pt x="42" y="17"/>
                    <a:pt x="45" y="5"/>
                    <a:pt x="45" y="1"/>
                  </a:cubicBezTo>
                  <a:cubicBezTo>
                    <a:pt x="45" y="1"/>
                    <a:pt x="45" y="0"/>
                    <a:pt x="45" y="1"/>
                  </a:cubicBezTo>
                  <a:cubicBezTo>
                    <a:pt x="42" y="3"/>
                    <a:pt x="32" y="11"/>
                    <a:pt x="25" y="11"/>
                  </a:cubicBezTo>
                  <a:cubicBezTo>
                    <a:pt x="25" y="11"/>
                    <a:pt x="25" y="12"/>
                    <a:pt x="25" y="12"/>
                  </a:cubicBezTo>
                  <a:cubicBezTo>
                    <a:pt x="26" y="12"/>
                    <a:pt x="27" y="13"/>
                    <a:pt x="28" y="15"/>
                  </a:cubicBezTo>
                  <a:cubicBezTo>
                    <a:pt x="28" y="15"/>
                    <a:pt x="28" y="15"/>
                    <a:pt x="28" y="15"/>
                  </a:cubicBezTo>
                  <a:cubicBezTo>
                    <a:pt x="24" y="17"/>
                    <a:pt x="21" y="18"/>
                    <a:pt x="17" y="17"/>
                  </a:cubicBezTo>
                  <a:cubicBezTo>
                    <a:pt x="17" y="17"/>
                    <a:pt x="17" y="18"/>
                    <a:pt x="17" y="18"/>
                  </a:cubicBezTo>
                  <a:cubicBezTo>
                    <a:pt x="18" y="19"/>
                    <a:pt x="19" y="20"/>
                    <a:pt x="20" y="21"/>
                  </a:cubicBezTo>
                  <a:cubicBezTo>
                    <a:pt x="21" y="21"/>
                    <a:pt x="20" y="22"/>
                    <a:pt x="20" y="22"/>
                  </a:cubicBezTo>
                  <a:cubicBezTo>
                    <a:pt x="17" y="22"/>
                    <a:pt x="14" y="23"/>
                    <a:pt x="11" y="22"/>
                  </a:cubicBezTo>
                  <a:cubicBezTo>
                    <a:pt x="10" y="22"/>
                    <a:pt x="10" y="23"/>
                    <a:pt x="11" y="23"/>
                  </a:cubicBezTo>
                  <a:cubicBezTo>
                    <a:pt x="11" y="24"/>
                    <a:pt x="13" y="25"/>
                    <a:pt x="15" y="27"/>
                  </a:cubicBezTo>
                  <a:cubicBezTo>
                    <a:pt x="15" y="27"/>
                    <a:pt x="15" y="27"/>
                    <a:pt x="14" y="27"/>
                  </a:cubicBezTo>
                  <a:cubicBezTo>
                    <a:pt x="10" y="29"/>
                    <a:pt x="5" y="29"/>
                    <a:pt x="0" y="29"/>
                  </a:cubicBezTo>
                  <a:cubicBezTo>
                    <a:pt x="0" y="29"/>
                    <a:pt x="0" y="29"/>
                    <a:pt x="0" y="29"/>
                  </a:cubicBezTo>
                  <a:cubicBezTo>
                    <a:pt x="3" y="32"/>
                    <a:pt x="10" y="38"/>
                    <a:pt x="17" y="42"/>
                  </a:cubicBezTo>
                  <a:cubicBezTo>
                    <a:pt x="17" y="42"/>
                    <a:pt x="17" y="42"/>
                    <a:pt x="17" y="42"/>
                  </a:cubicBezTo>
                  <a:cubicBezTo>
                    <a:pt x="15" y="45"/>
                    <a:pt x="15" y="45"/>
                    <a:pt x="15" y="45"/>
                  </a:cubicBezTo>
                  <a:cubicBezTo>
                    <a:pt x="20" y="48"/>
                    <a:pt x="20" y="48"/>
                    <a:pt x="20" y="48"/>
                  </a:cubicBezTo>
                  <a:cubicBezTo>
                    <a:pt x="22" y="45"/>
                    <a:pt x="22" y="45"/>
                    <a:pt x="22" y="45"/>
                  </a:cubicBezTo>
                  <a:cubicBezTo>
                    <a:pt x="22" y="45"/>
                    <a:pt x="22" y="45"/>
                    <a:pt x="22" y="45"/>
                  </a:cubicBezTo>
                  <a:cubicBezTo>
                    <a:pt x="28" y="49"/>
                    <a:pt x="37" y="53"/>
                    <a:pt x="40" y="54"/>
                  </a:cubicBezTo>
                  <a:cubicBezTo>
                    <a:pt x="41" y="54"/>
                    <a:pt x="41" y="54"/>
                    <a:pt x="41"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8" name="Freeform 302">
              <a:extLst>
                <a:ext uri="{FF2B5EF4-FFF2-40B4-BE49-F238E27FC236}">
                  <a16:creationId xmlns:a16="http://schemas.microsoft.com/office/drawing/2014/main" id="{59E64911-05B1-A59E-FD8A-717154336D81}"/>
                </a:ext>
              </a:extLst>
            </p:cNvPr>
            <p:cNvSpPr>
              <a:spLocks noEditPoints="1"/>
            </p:cNvSpPr>
            <p:nvPr/>
          </p:nvSpPr>
          <p:spPr bwMode="auto">
            <a:xfrm>
              <a:off x="9077325" y="2444750"/>
              <a:ext cx="582613" cy="388938"/>
            </a:xfrm>
            <a:custGeom>
              <a:avLst/>
              <a:gdLst>
                <a:gd name="T0" fmla="*/ 228476 w 153"/>
                <a:gd name="T1" fmla="*/ 11439 h 102"/>
                <a:gd name="T2" fmla="*/ 266555 w 153"/>
                <a:gd name="T3" fmla="*/ 30505 h 102"/>
                <a:gd name="T4" fmla="*/ 224668 w 153"/>
                <a:gd name="T5" fmla="*/ 22879 h 102"/>
                <a:gd name="T6" fmla="*/ 194204 w 153"/>
                <a:gd name="T7" fmla="*/ 0 h 102"/>
                <a:gd name="T8" fmla="*/ 449336 w 153"/>
                <a:gd name="T9" fmla="*/ 144898 h 102"/>
                <a:gd name="T10" fmla="*/ 472183 w 153"/>
                <a:gd name="T11" fmla="*/ 163964 h 102"/>
                <a:gd name="T12" fmla="*/ 441720 w 153"/>
                <a:gd name="T13" fmla="*/ 358433 h 102"/>
                <a:gd name="T14" fmla="*/ 418872 w 153"/>
                <a:gd name="T15" fmla="*/ 171590 h 102"/>
                <a:gd name="T16" fmla="*/ 342714 w 153"/>
                <a:gd name="T17" fmla="*/ 240226 h 102"/>
                <a:gd name="T18" fmla="*/ 571189 w 153"/>
                <a:gd name="T19" fmla="*/ 282171 h 102"/>
                <a:gd name="T20" fmla="*/ 228476 w 153"/>
                <a:gd name="T21" fmla="*/ 152525 h 102"/>
                <a:gd name="T22" fmla="*/ 209436 w 153"/>
                <a:gd name="T23" fmla="*/ 156338 h 102"/>
                <a:gd name="T24" fmla="*/ 236092 w 153"/>
                <a:gd name="T25" fmla="*/ 221161 h 102"/>
                <a:gd name="T26" fmla="*/ 300826 w 153"/>
                <a:gd name="T27" fmla="*/ 232600 h 102"/>
                <a:gd name="T28" fmla="*/ 285595 w 153"/>
                <a:gd name="T29" fmla="*/ 251666 h 102"/>
                <a:gd name="T30" fmla="*/ 236092 w 153"/>
                <a:gd name="T31" fmla="*/ 259292 h 102"/>
                <a:gd name="T32" fmla="*/ 228476 w 153"/>
                <a:gd name="T33" fmla="*/ 278358 h 102"/>
                <a:gd name="T34" fmla="*/ 300826 w 153"/>
                <a:gd name="T35" fmla="*/ 255479 h 102"/>
                <a:gd name="T36" fmla="*/ 213244 w 153"/>
                <a:gd name="T37" fmla="*/ 251666 h 102"/>
                <a:gd name="T38" fmla="*/ 26655 w 153"/>
                <a:gd name="T39" fmla="*/ 186843 h 102"/>
                <a:gd name="T40" fmla="*/ 186588 w 153"/>
                <a:gd name="T41" fmla="*/ 125833 h 102"/>
                <a:gd name="T42" fmla="*/ 144701 w 153"/>
                <a:gd name="T43" fmla="*/ 87702 h 102"/>
                <a:gd name="T44" fmla="*/ 106622 w 153"/>
                <a:gd name="T45" fmla="*/ 320302 h 102"/>
                <a:gd name="T46" fmla="*/ 213244 w 153"/>
                <a:gd name="T47" fmla="*/ 251666 h 102"/>
                <a:gd name="T48" fmla="*/ 456951 w 153"/>
                <a:gd name="T49" fmla="*/ 270731 h 102"/>
                <a:gd name="T50" fmla="*/ 415064 w 153"/>
                <a:gd name="T51" fmla="*/ 106767 h 102"/>
                <a:gd name="T52" fmla="*/ 262747 w 153"/>
                <a:gd name="T53" fmla="*/ 255479 h 102"/>
                <a:gd name="T54" fmla="*/ 262747 w 153"/>
                <a:gd name="T55" fmla="*/ 255479 h 102"/>
                <a:gd name="T56" fmla="*/ 258939 w 153"/>
                <a:gd name="T57" fmla="*/ 255479 h 102"/>
                <a:gd name="T58" fmla="*/ 258939 w 153"/>
                <a:gd name="T59" fmla="*/ 255479 h 102"/>
                <a:gd name="T60" fmla="*/ 258939 w 153"/>
                <a:gd name="T61" fmla="*/ 255479 h 102"/>
                <a:gd name="T62" fmla="*/ 121854 w 153"/>
                <a:gd name="T63" fmla="*/ 213535 h 102"/>
                <a:gd name="T64" fmla="*/ 118046 w 153"/>
                <a:gd name="T65" fmla="*/ 198282 h 102"/>
                <a:gd name="T66" fmla="*/ 224668 w 153"/>
                <a:gd name="T67" fmla="*/ 34318 h 102"/>
                <a:gd name="T68" fmla="*/ 243707 w 153"/>
                <a:gd name="T69" fmla="*/ 30505 h 102"/>
                <a:gd name="T70" fmla="*/ 407448 w 153"/>
                <a:gd name="T71" fmla="*/ 72449 h 102"/>
                <a:gd name="T72" fmla="*/ 399832 w 153"/>
                <a:gd name="T73" fmla="*/ 38131 h 102"/>
                <a:gd name="T74" fmla="*/ 456951 w 153"/>
                <a:gd name="T75" fmla="*/ 26692 h 102"/>
                <a:gd name="T76" fmla="*/ 460759 w 153"/>
                <a:gd name="T77" fmla="*/ 45757 h 102"/>
                <a:gd name="T78" fmla="*/ 464567 w 153"/>
                <a:gd name="T79" fmla="*/ 259292 h 102"/>
                <a:gd name="T80" fmla="*/ 247515 w 153"/>
                <a:gd name="T81" fmla="*/ 232600 h 102"/>
                <a:gd name="T82" fmla="*/ 144701 w 153"/>
                <a:gd name="T83" fmla="*/ 202095 h 102"/>
                <a:gd name="T84" fmla="*/ 403640 w 153"/>
                <a:gd name="T85" fmla="*/ 91515 h 102"/>
                <a:gd name="T86" fmla="*/ 266555 w 153"/>
                <a:gd name="T87" fmla="*/ 228787 h 1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3" h="102">
                  <a:moveTo>
                    <a:pt x="51" y="0"/>
                  </a:moveTo>
                  <a:cubicBezTo>
                    <a:pt x="51" y="0"/>
                    <a:pt x="56" y="2"/>
                    <a:pt x="60" y="3"/>
                  </a:cubicBezTo>
                  <a:cubicBezTo>
                    <a:pt x="63" y="3"/>
                    <a:pt x="70" y="4"/>
                    <a:pt x="71" y="6"/>
                  </a:cubicBezTo>
                  <a:cubicBezTo>
                    <a:pt x="71" y="7"/>
                    <a:pt x="71" y="7"/>
                    <a:pt x="70" y="8"/>
                  </a:cubicBezTo>
                  <a:cubicBezTo>
                    <a:pt x="69" y="8"/>
                    <a:pt x="66" y="7"/>
                    <a:pt x="65" y="6"/>
                  </a:cubicBezTo>
                  <a:cubicBezTo>
                    <a:pt x="64" y="6"/>
                    <a:pt x="61" y="6"/>
                    <a:pt x="59" y="6"/>
                  </a:cubicBezTo>
                  <a:cubicBezTo>
                    <a:pt x="58" y="7"/>
                    <a:pt x="52" y="5"/>
                    <a:pt x="51" y="3"/>
                  </a:cubicBezTo>
                  <a:cubicBezTo>
                    <a:pt x="49" y="1"/>
                    <a:pt x="51" y="0"/>
                    <a:pt x="51" y="0"/>
                  </a:cubicBezTo>
                  <a:close/>
                  <a:moveTo>
                    <a:pt x="125" y="38"/>
                  </a:moveTo>
                  <a:cubicBezTo>
                    <a:pt x="123" y="38"/>
                    <a:pt x="120" y="38"/>
                    <a:pt x="118" y="38"/>
                  </a:cubicBezTo>
                  <a:cubicBezTo>
                    <a:pt x="119" y="42"/>
                    <a:pt x="119" y="42"/>
                    <a:pt x="119" y="42"/>
                  </a:cubicBezTo>
                  <a:cubicBezTo>
                    <a:pt x="121" y="42"/>
                    <a:pt x="123" y="43"/>
                    <a:pt x="124" y="43"/>
                  </a:cubicBezTo>
                  <a:cubicBezTo>
                    <a:pt x="138" y="45"/>
                    <a:pt x="148" y="59"/>
                    <a:pt x="146" y="73"/>
                  </a:cubicBezTo>
                  <a:cubicBezTo>
                    <a:pt x="143" y="87"/>
                    <a:pt x="130" y="96"/>
                    <a:pt x="116" y="94"/>
                  </a:cubicBezTo>
                  <a:cubicBezTo>
                    <a:pt x="102" y="92"/>
                    <a:pt x="92" y="78"/>
                    <a:pt x="94" y="64"/>
                  </a:cubicBezTo>
                  <a:cubicBezTo>
                    <a:pt x="96" y="55"/>
                    <a:pt x="102" y="48"/>
                    <a:pt x="110" y="45"/>
                  </a:cubicBezTo>
                  <a:cubicBezTo>
                    <a:pt x="109" y="40"/>
                    <a:pt x="109" y="40"/>
                    <a:pt x="109" y="40"/>
                  </a:cubicBezTo>
                  <a:cubicBezTo>
                    <a:pt x="99" y="44"/>
                    <a:pt x="92" y="52"/>
                    <a:pt x="90" y="63"/>
                  </a:cubicBezTo>
                  <a:cubicBezTo>
                    <a:pt x="87" y="80"/>
                    <a:pt x="98" y="96"/>
                    <a:pt x="115" y="99"/>
                  </a:cubicBezTo>
                  <a:cubicBezTo>
                    <a:pt x="132" y="102"/>
                    <a:pt x="147" y="90"/>
                    <a:pt x="150" y="74"/>
                  </a:cubicBezTo>
                  <a:cubicBezTo>
                    <a:pt x="153" y="57"/>
                    <a:pt x="142" y="41"/>
                    <a:pt x="125" y="38"/>
                  </a:cubicBezTo>
                  <a:close/>
                  <a:moveTo>
                    <a:pt x="60" y="40"/>
                  </a:moveTo>
                  <a:cubicBezTo>
                    <a:pt x="60" y="39"/>
                    <a:pt x="60" y="38"/>
                    <a:pt x="59" y="37"/>
                  </a:cubicBezTo>
                  <a:cubicBezTo>
                    <a:pt x="55" y="41"/>
                    <a:pt x="55" y="41"/>
                    <a:pt x="55" y="41"/>
                  </a:cubicBezTo>
                  <a:cubicBezTo>
                    <a:pt x="58" y="45"/>
                    <a:pt x="59" y="51"/>
                    <a:pt x="59" y="57"/>
                  </a:cubicBezTo>
                  <a:cubicBezTo>
                    <a:pt x="62" y="58"/>
                    <a:pt x="62" y="58"/>
                    <a:pt x="62" y="58"/>
                  </a:cubicBezTo>
                  <a:lnTo>
                    <a:pt x="60" y="40"/>
                  </a:lnTo>
                  <a:close/>
                  <a:moveTo>
                    <a:pt x="79" y="61"/>
                  </a:moveTo>
                  <a:cubicBezTo>
                    <a:pt x="75" y="65"/>
                    <a:pt x="75" y="65"/>
                    <a:pt x="75" y="65"/>
                  </a:cubicBezTo>
                  <a:cubicBezTo>
                    <a:pt x="75" y="65"/>
                    <a:pt x="75" y="66"/>
                    <a:pt x="75" y="66"/>
                  </a:cubicBezTo>
                  <a:cubicBezTo>
                    <a:pt x="74" y="69"/>
                    <a:pt x="70" y="72"/>
                    <a:pt x="67" y="71"/>
                  </a:cubicBezTo>
                  <a:cubicBezTo>
                    <a:pt x="65" y="71"/>
                    <a:pt x="63" y="70"/>
                    <a:pt x="62" y="68"/>
                  </a:cubicBezTo>
                  <a:cubicBezTo>
                    <a:pt x="62" y="68"/>
                    <a:pt x="62" y="68"/>
                    <a:pt x="62" y="68"/>
                  </a:cubicBezTo>
                  <a:cubicBezTo>
                    <a:pt x="62" y="70"/>
                    <a:pt x="61" y="71"/>
                    <a:pt x="60" y="73"/>
                  </a:cubicBezTo>
                  <a:cubicBezTo>
                    <a:pt x="61" y="74"/>
                    <a:pt x="64" y="76"/>
                    <a:pt x="66" y="76"/>
                  </a:cubicBezTo>
                  <a:cubicBezTo>
                    <a:pt x="72" y="77"/>
                    <a:pt x="78" y="73"/>
                    <a:pt x="79" y="67"/>
                  </a:cubicBezTo>
                  <a:cubicBezTo>
                    <a:pt x="80" y="65"/>
                    <a:pt x="79" y="63"/>
                    <a:pt x="79" y="61"/>
                  </a:cubicBezTo>
                  <a:close/>
                  <a:moveTo>
                    <a:pt x="56" y="66"/>
                  </a:moveTo>
                  <a:cubicBezTo>
                    <a:pt x="51" y="75"/>
                    <a:pt x="40" y="81"/>
                    <a:pt x="28" y="79"/>
                  </a:cubicBezTo>
                  <a:cubicBezTo>
                    <a:pt x="14" y="77"/>
                    <a:pt x="5" y="63"/>
                    <a:pt x="7" y="49"/>
                  </a:cubicBezTo>
                  <a:cubicBezTo>
                    <a:pt x="10" y="35"/>
                    <a:pt x="23" y="26"/>
                    <a:pt x="37" y="28"/>
                  </a:cubicBezTo>
                  <a:cubicBezTo>
                    <a:pt x="42" y="29"/>
                    <a:pt x="46" y="31"/>
                    <a:pt x="49" y="33"/>
                  </a:cubicBezTo>
                  <a:cubicBezTo>
                    <a:pt x="53" y="30"/>
                    <a:pt x="53" y="30"/>
                    <a:pt x="53" y="30"/>
                  </a:cubicBezTo>
                  <a:cubicBezTo>
                    <a:pt x="49" y="27"/>
                    <a:pt x="44" y="24"/>
                    <a:pt x="38" y="23"/>
                  </a:cubicBezTo>
                  <a:cubicBezTo>
                    <a:pt x="21" y="20"/>
                    <a:pt x="5" y="32"/>
                    <a:pt x="3" y="48"/>
                  </a:cubicBezTo>
                  <a:cubicBezTo>
                    <a:pt x="0" y="65"/>
                    <a:pt x="11" y="81"/>
                    <a:pt x="28" y="84"/>
                  </a:cubicBezTo>
                  <a:cubicBezTo>
                    <a:pt x="41" y="86"/>
                    <a:pt x="54" y="79"/>
                    <a:pt x="60" y="67"/>
                  </a:cubicBezTo>
                  <a:lnTo>
                    <a:pt x="56" y="66"/>
                  </a:lnTo>
                  <a:close/>
                  <a:moveTo>
                    <a:pt x="121" y="71"/>
                  </a:moveTo>
                  <a:cubicBezTo>
                    <a:pt x="120" y="71"/>
                    <a:pt x="120" y="71"/>
                    <a:pt x="120" y="71"/>
                  </a:cubicBezTo>
                  <a:cubicBezTo>
                    <a:pt x="119" y="71"/>
                    <a:pt x="118" y="70"/>
                    <a:pt x="118" y="69"/>
                  </a:cubicBezTo>
                  <a:cubicBezTo>
                    <a:pt x="109" y="28"/>
                    <a:pt x="109" y="28"/>
                    <a:pt x="109" y="28"/>
                  </a:cubicBezTo>
                  <a:cubicBezTo>
                    <a:pt x="70" y="66"/>
                    <a:pt x="70" y="66"/>
                    <a:pt x="70" y="66"/>
                  </a:cubicBezTo>
                  <a:cubicBezTo>
                    <a:pt x="70" y="67"/>
                    <a:pt x="70" y="67"/>
                    <a:pt x="69" y="67"/>
                  </a:cubicBezTo>
                  <a:cubicBezTo>
                    <a:pt x="69" y="67"/>
                    <a:pt x="69" y="67"/>
                    <a:pt x="69" y="67"/>
                  </a:cubicBezTo>
                  <a:cubicBezTo>
                    <a:pt x="69" y="67"/>
                    <a:pt x="69" y="67"/>
                    <a:pt x="69"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7" y="67"/>
                    <a:pt x="67" y="67"/>
                    <a:pt x="67" y="67"/>
                  </a:cubicBezTo>
                  <a:cubicBezTo>
                    <a:pt x="32" y="56"/>
                    <a:pt x="32" y="56"/>
                    <a:pt x="32" y="56"/>
                  </a:cubicBezTo>
                  <a:cubicBezTo>
                    <a:pt x="31" y="56"/>
                    <a:pt x="31" y="55"/>
                    <a:pt x="30" y="54"/>
                  </a:cubicBezTo>
                  <a:cubicBezTo>
                    <a:pt x="30" y="53"/>
                    <a:pt x="31" y="52"/>
                    <a:pt x="31" y="52"/>
                  </a:cubicBezTo>
                  <a:cubicBezTo>
                    <a:pt x="61" y="26"/>
                    <a:pt x="61" y="26"/>
                    <a:pt x="61" y="26"/>
                  </a:cubicBezTo>
                  <a:cubicBezTo>
                    <a:pt x="59" y="9"/>
                    <a:pt x="59" y="9"/>
                    <a:pt x="59" y="9"/>
                  </a:cubicBezTo>
                  <a:cubicBezTo>
                    <a:pt x="60" y="9"/>
                    <a:pt x="60" y="9"/>
                    <a:pt x="60" y="8"/>
                  </a:cubicBezTo>
                  <a:cubicBezTo>
                    <a:pt x="61" y="8"/>
                    <a:pt x="63" y="8"/>
                    <a:pt x="64" y="8"/>
                  </a:cubicBezTo>
                  <a:cubicBezTo>
                    <a:pt x="66" y="24"/>
                    <a:pt x="66" y="24"/>
                    <a:pt x="66" y="24"/>
                  </a:cubicBezTo>
                  <a:cubicBezTo>
                    <a:pt x="107" y="19"/>
                    <a:pt x="107" y="19"/>
                    <a:pt x="107" y="19"/>
                  </a:cubicBezTo>
                  <a:cubicBezTo>
                    <a:pt x="105" y="12"/>
                    <a:pt x="105" y="12"/>
                    <a:pt x="105" y="12"/>
                  </a:cubicBezTo>
                  <a:cubicBezTo>
                    <a:pt x="105" y="11"/>
                    <a:pt x="105" y="11"/>
                    <a:pt x="105" y="10"/>
                  </a:cubicBezTo>
                  <a:cubicBezTo>
                    <a:pt x="106" y="9"/>
                    <a:pt x="106" y="9"/>
                    <a:pt x="107" y="9"/>
                  </a:cubicBezTo>
                  <a:cubicBezTo>
                    <a:pt x="120" y="7"/>
                    <a:pt x="120" y="7"/>
                    <a:pt x="120" y="7"/>
                  </a:cubicBezTo>
                  <a:cubicBezTo>
                    <a:pt x="121" y="7"/>
                    <a:pt x="122" y="8"/>
                    <a:pt x="123" y="9"/>
                  </a:cubicBezTo>
                  <a:cubicBezTo>
                    <a:pt x="123" y="11"/>
                    <a:pt x="122" y="12"/>
                    <a:pt x="121" y="12"/>
                  </a:cubicBezTo>
                  <a:cubicBezTo>
                    <a:pt x="110" y="13"/>
                    <a:pt x="110" y="13"/>
                    <a:pt x="110" y="13"/>
                  </a:cubicBezTo>
                  <a:cubicBezTo>
                    <a:pt x="122" y="68"/>
                    <a:pt x="122" y="68"/>
                    <a:pt x="122" y="68"/>
                  </a:cubicBezTo>
                  <a:cubicBezTo>
                    <a:pt x="123" y="69"/>
                    <a:pt x="122" y="70"/>
                    <a:pt x="121" y="71"/>
                  </a:cubicBezTo>
                  <a:close/>
                  <a:moveTo>
                    <a:pt x="65" y="61"/>
                  </a:moveTo>
                  <a:cubicBezTo>
                    <a:pt x="62" y="32"/>
                    <a:pt x="62" y="32"/>
                    <a:pt x="62" y="32"/>
                  </a:cubicBezTo>
                  <a:cubicBezTo>
                    <a:pt x="38" y="53"/>
                    <a:pt x="38" y="53"/>
                    <a:pt x="38" y="53"/>
                  </a:cubicBezTo>
                  <a:lnTo>
                    <a:pt x="65" y="61"/>
                  </a:lnTo>
                  <a:close/>
                  <a:moveTo>
                    <a:pt x="106" y="24"/>
                  </a:moveTo>
                  <a:cubicBezTo>
                    <a:pt x="66" y="29"/>
                    <a:pt x="66" y="29"/>
                    <a:pt x="66" y="29"/>
                  </a:cubicBezTo>
                  <a:cubicBezTo>
                    <a:pt x="70" y="60"/>
                    <a:pt x="70" y="60"/>
                    <a:pt x="70" y="60"/>
                  </a:cubicBezTo>
                  <a:lnTo>
                    <a:pt x="10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9" name="Freeform 303">
              <a:extLst>
                <a:ext uri="{FF2B5EF4-FFF2-40B4-BE49-F238E27FC236}">
                  <a16:creationId xmlns:a16="http://schemas.microsoft.com/office/drawing/2014/main" id="{51DD8CD1-3DE4-202A-18E9-F00B91E14B13}"/>
                </a:ext>
              </a:extLst>
            </p:cNvPr>
            <p:cNvSpPr>
              <a:spLocks noEditPoints="1"/>
            </p:cNvSpPr>
            <p:nvPr/>
          </p:nvSpPr>
          <p:spPr bwMode="auto">
            <a:xfrm>
              <a:off x="10577513" y="2890838"/>
              <a:ext cx="955675" cy="827088"/>
            </a:xfrm>
            <a:custGeom>
              <a:avLst/>
              <a:gdLst>
                <a:gd name="T0" fmla="*/ 422629 w 251"/>
                <a:gd name="T1" fmla="*/ 442130 h 217"/>
                <a:gd name="T2" fmla="*/ 217026 w 251"/>
                <a:gd name="T3" fmla="*/ 594589 h 217"/>
                <a:gd name="T4" fmla="*/ 239871 w 251"/>
                <a:gd name="T5" fmla="*/ 430696 h 217"/>
                <a:gd name="T6" fmla="*/ 243678 w 251"/>
                <a:gd name="T7" fmla="*/ 434507 h 217"/>
                <a:gd name="T8" fmla="*/ 277945 w 251"/>
                <a:gd name="T9" fmla="*/ 453564 h 217"/>
                <a:gd name="T10" fmla="*/ 327442 w 251"/>
                <a:gd name="T11" fmla="*/ 464999 h 217"/>
                <a:gd name="T12" fmla="*/ 331250 w 251"/>
                <a:gd name="T13" fmla="*/ 415450 h 217"/>
                <a:gd name="T14" fmla="*/ 338865 w 251"/>
                <a:gd name="T15" fmla="*/ 369712 h 217"/>
                <a:gd name="T16" fmla="*/ 300790 w 251"/>
                <a:gd name="T17" fmla="*/ 320163 h 217"/>
                <a:gd name="T18" fmla="*/ 277945 w 251"/>
                <a:gd name="T19" fmla="*/ 293483 h 217"/>
                <a:gd name="T20" fmla="*/ 239871 w 251"/>
                <a:gd name="T21" fmla="*/ 282048 h 217"/>
                <a:gd name="T22" fmla="*/ 182759 w 251"/>
                <a:gd name="T23" fmla="*/ 327786 h 217"/>
                <a:gd name="T24" fmla="*/ 197988 w 251"/>
                <a:gd name="T25" fmla="*/ 373524 h 217"/>
                <a:gd name="T26" fmla="*/ 201796 w 251"/>
                <a:gd name="T27" fmla="*/ 617457 h 217"/>
                <a:gd name="T28" fmla="*/ 0 w 251"/>
                <a:gd name="T29" fmla="*/ 762293 h 217"/>
                <a:gd name="T30" fmla="*/ 201796 w 251"/>
                <a:gd name="T31" fmla="*/ 708933 h 217"/>
                <a:gd name="T32" fmla="*/ 361710 w 251"/>
                <a:gd name="T33" fmla="*/ 693687 h 217"/>
                <a:gd name="T34" fmla="*/ 365517 w 251"/>
                <a:gd name="T35" fmla="*/ 697498 h 217"/>
                <a:gd name="T36" fmla="*/ 407399 w 251"/>
                <a:gd name="T37" fmla="*/ 754670 h 217"/>
                <a:gd name="T38" fmla="*/ 434052 w 251"/>
                <a:gd name="T39" fmla="*/ 777539 h 217"/>
                <a:gd name="T40" fmla="*/ 475934 w 251"/>
                <a:gd name="T41" fmla="*/ 796596 h 217"/>
                <a:gd name="T42" fmla="*/ 544468 w 251"/>
                <a:gd name="T43" fmla="*/ 808031 h 217"/>
                <a:gd name="T44" fmla="*/ 544468 w 251"/>
                <a:gd name="T45" fmla="*/ 743236 h 217"/>
                <a:gd name="T46" fmla="*/ 552083 w 251"/>
                <a:gd name="T47" fmla="*/ 682252 h 217"/>
                <a:gd name="T48" fmla="*/ 498779 w 251"/>
                <a:gd name="T49" fmla="*/ 617457 h 217"/>
                <a:gd name="T50" fmla="*/ 460704 w 251"/>
                <a:gd name="T51" fmla="*/ 586966 h 217"/>
                <a:gd name="T52" fmla="*/ 411207 w 251"/>
                <a:gd name="T53" fmla="*/ 575531 h 217"/>
                <a:gd name="T54" fmla="*/ 335057 w 251"/>
                <a:gd name="T55" fmla="*/ 640326 h 217"/>
                <a:gd name="T56" fmla="*/ 354095 w 251"/>
                <a:gd name="T57" fmla="*/ 682252 h 217"/>
                <a:gd name="T58" fmla="*/ 236063 w 251"/>
                <a:gd name="T59" fmla="*/ 670818 h 217"/>
                <a:gd name="T60" fmla="*/ 350287 w 251"/>
                <a:gd name="T61" fmla="*/ 548851 h 217"/>
                <a:gd name="T62" fmla="*/ 586350 w 251"/>
                <a:gd name="T63" fmla="*/ 529794 h 217"/>
                <a:gd name="T64" fmla="*/ 715804 w 251"/>
                <a:gd name="T65" fmla="*/ 625080 h 217"/>
                <a:gd name="T66" fmla="*/ 913793 w 251"/>
                <a:gd name="T67" fmla="*/ 472622 h 217"/>
                <a:gd name="T68" fmla="*/ 909985 w 251"/>
                <a:gd name="T69" fmla="*/ 343032 h 217"/>
                <a:gd name="T70" fmla="*/ 845258 w 251"/>
                <a:gd name="T71" fmla="*/ 240122 h 217"/>
                <a:gd name="T72" fmla="*/ 719612 w 251"/>
                <a:gd name="T73" fmla="*/ 76229 h 217"/>
                <a:gd name="T74" fmla="*/ 563506 w 251"/>
                <a:gd name="T75" fmla="*/ 64795 h 217"/>
                <a:gd name="T76" fmla="*/ 407399 w 251"/>
                <a:gd name="T77" fmla="*/ 34303 h 217"/>
                <a:gd name="T78" fmla="*/ 403592 w 251"/>
                <a:gd name="T79" fmla="*/ 202008 h 217"/>
                <a:gd name="T80" fmla="*/ 426437 w 251"/>
                <a:gd name="T81" fmla="*/ 320163 h 217"/>
                <a:gd name="T82" fmla="*/ 449281 w 251"/>
                <a:gd name="T83" fmla="*/ 369712 h 217"/>
                <a:gd name="T84" fmla="*/ 236063 w 251"/>
                <a:gd name="T85" fmla="*/ 426884 h 217"/>
                <a:gd name="T86" fmla="*/ 209411 w 251"/>
                <a:gd name="T87" fmla="*/ 381147 h 217"/>
                <a:gd name="T88" fmla="*/ 228448 w 251"/>
                <a:gd name="T89" fmla="*/ 419261 h 217"/>
                <a:gd name="T90" fmla="*/ 395977 w 251"/>
                <a:gd name="T91" fmla="*/ 503113 h 217"/>
                <a:gd name="T92" fmla="*/ 555891 w 251"/>
                <a:gd name="T93" fmla="*/ 449753 h 217"/>
                <a:gd name="T94" fmla="*/ 395977 w 251"/>
                <a:gd name="T95" fmla="*/ 503113 h 217"/>
                <a:gd name="T96" fmla="*/ 464511 w 251"/>
                <a:gd name="T97" fmla="*/ 392581 h 217"/>
                <a:gd name="T98" fmla="*/ 453089 w 251"/>
                <a:gd name="T99" fmla="*/ 423073 h 217"/>
                <a:gd name="T100" fmla="*/ 460704 w 251"/>
                <a:gd name="T101" fmla="*/ 388769 h 21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1" h="217">
                  <a:moveTo>
                    <a:pt x="113" y="114"/>
                  </a:moveTo>
                  <a:cubicBezTo>
                    <a:pt x="112" y="115"/>
                    <a:pt x="112" y="116"/>
                    <a:pt x="111" y="116"/>
                  </a:cubicBezTo>
                  <a:cubicBezTo>
                    <a:pt x="105" y="121"/>
                    <a:pt x="74" y="143"/>
                    <a:pt x="59" y="157"/>
                  </a:cubicBezTo>
                  <a:cubicBezTo>
                    <a:pt x="59" y="158"/>
                    <a:pt x="57" y="158"/>
                    <a:pt x="57" y="156"/>
                  </a:cubicBezTo>
                  <a:cubicBezTo>
                    <a:pt x="56" y="146"/>
                    <a:pt x="54" y="135"/>
                    <a:pt x="54" y="124"/>
                  </a:cubicBezTo>
                  <a:cubicBezTo>
                    <a:pt x="56" y="120"/>
                    <a:pt x="59" y="116"/>
                    <a:pt x="63" y="113"/>
                  </a:cubicBezTo>
                  <a:cubicBezTo>
                    <a:pt x="64" y="113"/>
                    <a:pt x="64" y="113"/>
                    <a:pt x="64" y="113"/>
                  </a:cubicBezTo>
                  <a:cubicBezTo>
                    <a:pt x="64" y="114"/>
                    <a:pt x="64" y="114"/>
                    <a:pt x="64" y="114"/>
                  </a:cubicBezTo>
                  <a:cubicBezTo>
                    <a:pt x="66" y="117"/>
                    <a:pt x="69" y="118"/>
                    <a:pt x="72" y="118"/>
                  </a:cubicBezTo>
                  <a:cubicBezTo>
                    <a:pt x="72" y="118"/>
                    <a:pt x="73" y="118"/>
                    <a:pt x="73" y="119"/>
                  </a:cubicBezTo>
                  <a:cubicBezTo>
                    <a:pt x="73" y="119"/>
                    <a:pt x="74" y="120"/>
                    <a:pt x="74" y="120"/>
                  </a:cubicBezTo>
                  <a:cubicBezTo>
                    <a:pt x="77" y="124"/>
                    <a:pt x="82" y="124"/>
                    <a:pt x="86" y="122"/>
                  </a:cubicBezTo>
                  <a:cubicBezTo>
                    <a:pt x="89" y="119"/>
                    <a:pt x="90" y="114"/>
                    <a:pt x="87" y="110"/>
                  </a:cubicBezTo>
                  <a:cubicBezTo>
                    <a:pt x="87" y="110"/>
                    <a:pt x="87" y="109"/>
                    <a:pt x="87" y="109"/>
                  </a:cubicBezTo>
                  <a:cubicBezTo>
                    <a:pt x="87" y="107"/>
                    <a:pt x="88" y="105"/>
                    <a:pt x="87" y="103"/>
                  </a:cubicBezTo>
                  <a:cubicBezTo>
                    <a:pt x="88" y="101"/>
                    <a:pt x="89" y="99"/>
                    <a:pt x="89" y="97"/>
                  </a:cubicBezTo>
                  <a:cubicBezTo>
                    <a:pt x="91" y="94"/>
                    <a:pt x="92" y="90"/>
                    <a:pt x="89" y="87"/>
                  </a:cubicBezTo>
                  <a:cubicBezTo>
                    <a:pt x="87" y="84"/>
                    <a:pt x="83" y="83"/>
                    <a:pt x="79" y="84"/>
                  </a:cubicBezTo>
                  <a:cubicBezTo>
                    <a:pt x="78" y="83"/>
                    <a:pt x="76" y="82"/>
                    <a:pt x="75" y="81"/>
                  </a:cubicBezTo>
                  <a:cubicBezTo>
                    <a:pt x="74" y="80"/>
                    <a:pt x="74" y="79"/>
                    <a:pt x="73" y="77"/>
                  </a:cubicBezTo>
                  <a:cubicBezTo>
                    <a:pt x="71" y="74"/>
                    <a:pt x="67" y="73"/>
                    <a:pt x="63" y="75"/>
                  </a:cubicBezTo>
                  <a:cubicBezTo>
                    <a:pt x="63" y="75"/>
                    <a:pt x="63" y="74"/>
                    <a:pt x="63" y="74"/>
                  </a:cubicBezTo>
                  <a:cubicBezTo>
                    <a:pt x="60" y="70"/>
                    <a:pt x="54" y="69"/>
                    <a:pt x="49" y="73"/>
                  </a:cubicBezTo>
                  <a:cubicBezTo>
                    <a:pt x="45" y="76"/>
                    <a:pt x="44" y="82"/>
                    <a:pt x="48" y="86"/>
                  </a:cubicBezTo>
                  <a:cubicBezTo>
                    <a:pt x="48" y="87"/>
                    <a:pt x="49" y="88"/>
                    <a:pt x="50" y="89"/>
                  </a:cubicBezTo>
                  <a:cubicBezTo>
                    <a:pt x="49" y="92"/>
                    <a:pt x="50" y="95"/>
                    <a:pt x="52" y="98"/>
                  </a:cubicBezTo>
                  <a:cubicBezTo>
                    <a:pt x="53" y="99"/>
                    <a:pt x="53" y="99"/>
                    <a:pt x="54" y="100"/>
                  </a:cubicBezTo>
                  <a:cubicBezTo>
                    <a:pt x="50" y="120"/>
                    <a:pt x="53" y="141"/>
                    <a:pt x="53" y="162"/>
                  </a:cubicBezTo>
                  <a:cubicBezTo>
                    <a:pt x="53" y="163"/>
                    <a:pt x="53" y="164"/>
                    <a:pt x="52" y="164"/>
                  </a:cubicBezTo>
                  <a:cubicBezTo>
                    <a:pt x="36" y="179"/>
                    <a:pt x="20" y="193"/>
                    <a:pt x="0" y="200"/>
                  </a:cubicBezTo>
                  <a:cubicBezTo>
                    <a:pt x="13" y="217"/>
                    <a:pt x="13" y="217"/>
                    <a:pt x="13" y="217"/>
                  </a:cubicBezTo>
                  <a:cubicBezTo>
                    <a:pt x="28" y="209"/>
                    <a:pt x="41" y="199"/>
                    <a:pt x="53" y="186"/>
                  </a:cubicBezTo>
                  <a:cubicBezTo>
                    <a:pt x="54" y="184"/>
                    <a:pt x="56" y="183"/>
                    <a:pt x="59" y="183"/>
                  </a:cubicBezTo>
                  <a:cubicBezTo>
                    <a:pt x="71" y="183"/>
                    <a:pt x="83" y="182"/>
                    <a:pt x="95" y="182"/>
                  </a:cubicBezTo>
                  <a:cubicBezTo>
                    <a:pt x="95" y="182"/>
                    <a:pt x="95" y="182"/>
                    <a:pt x="95" y="182"/>
                  </a:cubicBezTo>
                  <a:cubicBezTo>
                    <a:pt x="95" y="182"/>
                    <a:pt x="95" y="183"/>
                    <a:pt x="96" y="183"/>
                  </a:cubicBezTo>
                  <a:cubicBezTo>
                    <a:pt x="98" y="186"/>
                    <a:pt x="100" y="187"/>
                    <a:pt x="103" y="188"/>
                  </a:cubicBezTo>
                  <a:cubicBezTo>
                    <a:pt x="103" y="192"/>
                    <a:pt x="104" y="195"/>
                    <a:pt x="107" y="198"/>
                  </a:cubicBezTo>
                  <a:cubicBezTo>
                    <a:pt x="109" y="200"/>
                    <a:pt x="110" y="202"/>
                    <a:pt x="113" y="203"/>
                  </a:cubicBezTo>
                  <a:cubicBezTo>
                    <a:pt x="113" y="203"/>
                    <a:pt x="113" y="203"/>
                    <a:pt x="114" y="204"/>
                  </a:cubicBezTo>
                  <a:cubicBezTo>
                    <a:pt x="116" y="207"/>
                    <a:pt x="120" y="208"/>
                    <a:pt x="124" y="207"/>
                  </a:cubicBezTo>
                  <a:cubicBezTo>
                    <a:pt x="124" y="208"/>
                    <a:pt x="125" y="208"/>
                    <a:pt x="125" y="209"/>
                  </a:cubicBezTo>
                  <a:cubicBezTo>
                    <a:pt x="126" y="209"/>
                    <a:pt x="126" y="210"/>
                    <a:pt x="127" y="211"/>
                  </a:cubicBezTo>
                  <a:cubicBezTo>
                    <a:pt x="131" y="215"/>
                    <a:pt x="138" y="216"/>
                    <a:pt x="143" y="212"/>
                  </a:cubicBezTo>
                  <a:cubicBezTo>
                    <a:pt x="147" y="208"/>
                    <a:pt x="148" y="201"/>
                    <a:pt x="144" y="196"/>
                  </a:cubicBezTo>
                  <a:cubicBezTo>
                    <a:pt x="143" y="196"/>
                    <a:pt x="143" y="195"/>
                    <a:pt x="143" y="195"/>
                  </a:cubicBezTo>
                  <a:cubicBezTo>
                    <a:pt x="144" y="192"/>
                    <a:pt x="144" y="189"/>
                    <a:pt x="142" y="187"/>
                  </a:cubicBezTo>
                  <a:cubicBezTo>
                    <a:pt x="144" y="184"/>
                    <a:pt x="145" y="182"/>
                    <a:pt x="145" y="179"/>
                  </a:cubicBezTo>
                  <a:cubicBezTo>
                    <a:pt x="148" y="175"/>
                    <a:pt x="148" y="169"/>
                    <a:pt x="144" y="165"/>
                  </a:cubicBezTo>
                  <a:cubicBezTo>
                    <a:pt x="141" y="161"/>
                    <a:pt x="135" y="160"/>
                    <a:pt x="131" y="162"/>
                  </a:cubicBezTo>
                  <a:cubicBezTo>
                    <a:pt x="129" y="160"/>
                    <a:pt x="126" y="159"/>
                    <a:pt x="124" y="159"/>
                  </a:cubicBezTo>
                  <a:cubicBezTo>
                    <a:pt x="124" y="157"/>
                    <a:pt x="123" y="155"/>
                    <a:pt x="121" y="154"/>
                  </a:cubicBezTo>
                  <a:cubicBezTo>
                    <a:pt x="118" y="150"/>
                    <a:pt x="113" y="149"/>
                    <a:pt x="108" y="151"/>
                  </a:cubicBezTo>
                  <a:cubicBezTo>
                    <a:pt x="108" y="151"/>
                    <a:pt x="108" y="151"/>
                    <a:pt x="108" y="151"/>
                  </a:cubicBezTo>
                  <a:cubicBezTo>
                    <a:pt x="103" y="145"/>
                    <a:pt x="95" y="145"/>
                    <a:pt x="90" y="149"/>
                  </a:cubicBezTo>
                  <a:cubicBezTo>
                    <a:pt x="84" y="154"/>
                    <a:pt x="84" y="162"/>
                    <a:pt x="88" y="168"/>
                  </a:cubicBezTo>
                  <a:cubicBezTo>
                    <a:pt x="90" y="169"/>
                    <a:pt x="91" y="170"/>
                    <a:pt x="92" y="171"/>
                  </a:cubicBezTo>
                  <a:cubicBezTo>
                    <a:pt x="92" y="173"/>
                    <a:pt x="92" y="176"/>
                    <a:pt x="93" y="179"/>
                  </a:cubicBezTo>
                  <a:cubicBezTo>
                    <a:pt x="83" y="178"/>
                    <a:pt x="72" y="178"/>
                    <a:pt x="63" y="178"/>
                  </a:cubicBezTo>
                  <a:cubicBezTo>
                    <a:pt x="62" y="178"/>
                    <a:pt x="61" y="177"/>
                    <a:pt x="62" y="176"/>
                  </a:cubicBezTo>
                  <a:cubicBezTo>
                    <a:pt x="69" y="168"/>
                    <a:pt x="81" y="154"/>
                    <a:pt x="86" y="148"/>
                  </a:cubicBezTo>
                  <a:cubicBezTo>
                    <a:pt x="88" y="147"/>
                    <a:pt x="90" y="145"/>
                    <a:pt x="92" y="144"/>
                  </a:cubicBezTo>
                  <a:cubicBezTo>
                    <a:pt x="110" y="136"/>
                    <a:pt x="128" y="130"/>
                    <a:pt x="147" y="125"/>
                  </a:cubicBezTo>
                  <a:cubicBezTo>
                    <a:pt x="148" y="130"/>
                    <a:pt x="150" y="134"/>
                    <a:pt x="154" y="139"/>
                  </a:cubicBezTo>
                  <a:cubicBezTo>
                    <a:pt x="161" y="148"/>
                    <a:pt x="171" y="153"/>
                    <a:pt x="182" y="153"/>
                  </a:cubicBezTo>
                  <a:cubicBezTo>
                    <a:pt x="183" y="157"/>
                    <a:pt x="185" y="160"/>
                    <a:pt x="188" y="164"/>
                  </a:cubicBezTo>
                  <a:cubicBezTo>
                    <a:pt x="199" y="178"/>
                    <a:pt x="219" y="181"/>
                    <a:pt x="234" y="170"/>
                  </a:cubicBezTo>
                  <a:cubicBezTo>
                    <a:pt x="248" y="159"/>
                    <a:pt x="251" y="138"/>
                    <a:pt x="240" y="124"/>
                  </a:cubicBezTo>
                  <a:cubicBezTo>
                    <a:pt x="239" y="124"/>
                    <a:pt x="239" y="123"/>
                    <a:pt x="239" y="123"/>
                  </a:cubicBezTo>
                  <a:cubicBezTo>
                    <a:pt x="246" y="113"/>
                    <a:pt x="246" y="100"/>
                    <a:pt x="239" y="90"/>
                  </a:cubicBezTo>
                  <a:cubicBezTo>
                    <a:pt x="236" y="86"/>
                    <a:pt x="232" y="83"/>
                    <a:pt x="227" y="81"/>
                  </a:cubicBezTo>
                  <a:cubicBezTo>
                    <a:pt x="228" y="75"/>
                    <a:pt x="226" y="68"/>
                    <a:pt x="222" y="63"/>
                  </a:cubicBezTo>
                  <a:cubicBezTo>
                    <a:pt x="230" y="53"/>
                    <a:pt x="230" y="39"/>
                    <a:pt x="223" y="29"/>
                  </a:cubicBezTo>
                  <a:cubicBezTo>
                    <a:pt x="214" y="18"/>
                    <a:pt x="200" y="15"/>
                    <a:pt x="189" y="20"/>
                  </a:cubicBezTo>
                  <a:cubicBezTo>
                    <a:pt x="182" y="18"/>
                    <a:pt x="175" y="19"/>
                    <a:pt x="168" y="22"/>
                  </a:cubicBezTo>
                  <a:cubicBezTo>
                    <a:pt x="162" y="18"/>
                    <a:pt x="155" y="16"/>
                    <a:pt x="148" y="17"/>
                  </a:cubicBezTo>
                  <a:cubicBezTo>
                    <a:pt x="148" y="16"/>
                    <a:pt x="147" y="16"/>
                    <a:pt x="146" y="15"/>
                  </a:cubicBezTo>
                  <a:cubicBezTo>
                    <a:pt x="137" y="2"/>
                    <a:pt x="119" y="0"/>
                    <a:pt x="107" y="9"/>
                  </a:cubicBezTo>
                  <a:cubicBezTo>
                    <a:pt x="95" y="19"/>
                    <a:pt x="93" y="36"/>
                    <a:pt x="102" y="48"/>
                  </a:cubicBezTo>
                  <a:cubicBezTo>
                    <a:pt x="103" y="50"/>
                    <a:pt x="104" y="51"/>
                    <a:pt x="106" y="53"/>
                  </a:cubicBezTo>
                  <a:cubicBezTo>
                    <a:pt x="107" y="54"/>
                    <a:pt x="107" y="56"/>
                    <a:pt x="108" y="57"/>
                  </a:cubicBezTo>
                  <a:cubicBezTo>
                    <a:pt x="105" y="66"/>
                    <a:pt x="106" y="76"/>
                    <a:pt x="112" y="84"/>
                  </a:cubicBezTo>
                  <a:cubicBezTo>
                    <a:pt x="113" y="85"/>
                    <a:pt x="114" y="86"/>
                    <a:pt x="115" y="87"/>
                  </a:cubicBezTo>
                  <a:cubicBezTo>
                    <a:pt x="115" y="90"/>
                    <a:pt x="116" y="94"/>
                    <a:pt x="118" y="97"/>
                  </a:cubicBezTo>
                  <a:cubicBezTo>
                    <a:pt x="118" y="103"/>
                    <a:pt x="116" y="108"/>
                    <a:pt x="113" y="114"/>
                  </a:cubicBezTo>
                  <a:close/>
                  <a:moveTo>
                    <a:pt x="62" y="112"/>
                  </a:moveTo>
                  <a:cubicBezTo>
                    <a:pt x="59" y="115"/>
                    <a:pt x="56" y="117"/>
                    <a:pt x="54" y="120"/>
                  </a:cubicBezTo>
                  <a:cubicBezTo>
                    <a:pt x="54" y="114"/>
                    <a:pt x="54" y="107"/>
                    <a:pt x="55" y="100"/>
                  </a:cubicBezTo>
                  <a:cubicBezTo>
                    <a:pt x="55" y="101"/>
                    <a:pt x="57" y="102"/>
                    <a:pt x="58" y="102"/>
                  </a:cubicBezTo>
                  <a:cubicBezTo>
                    <a:pt x="57" y="105"/>
                    <a:pt x="58" y="108"/>
                    <a:pt x="60" y="110"/>
                  </a:cubicBezTo>
                  <a:cubicBezTo>
                    <a:pt x="60" y="111"/>
                    <a:pt x="61" y="112"/>
                    <a:pt x="62" y="112"/>
                  </a:cubicBezTo>
                  <a:close/>
                  <a:moveTo>
                    <a:pt x="104" y="132"/>
                  </a:moveTo>
                  <a:cubicBezTo>
                    <a:pt x="113" y="125"/>
                    <a:pt x="122" y="118"/>
                    <a:pt x="130" y="111"/>
                  </a:cubicBezTo>
                  <a:cubicBezTo>
                    <a:pt x="135" y="115"/>
                    <a:pt x="140" y="117"/>
                    <a:pt x="146" y="118"/>
                  </a:cubicBezTo>
                  <a:cubicBezTo>
                    <a:pt x="146" y="119"/>
                    <a:pt x="146" y="121"/>
                    <a:pt x="147" y="123"/>
                  </a:cubicBezTo>
                  <a:cubicBezTo>
                    <a:pt x="132" y="125"/>
                    <a:pt x="118" y="128"/>
                    <a:pt x="104" y="132"/>
                  </a:cubicBezTo>
                  <a:close/>
                  <a:moveTo>
                    <a:pt x="121" y="102"/>
                  </a:moveTo>
                  <a:cubicBezTo>
                    <a:pt x="121" y="102"/>
                    <a:pt x="121" y="103"/>
                    <a:pt x="122" y="103"/>
                  </a:cubicBezTo>
                  <a:cubicBezTo>
                    <a:pt x="123" y="105"/>
                    <a:pt x="124" y="106"/>
                    <a:pt x="125" y="107"/>
                  </a:cubicBezTo>
                  <a:cubicBezTo>
                    <a:pt x="123" y="109"/>
                    <a:pt x="121" y="110"/>
                    <a:pt x="119" y="111"/>
                  </a:cubicBezTo>
                  <a:cubicBezTo>
                    <a:pt x="119" y="111"/>
                    <a:pt x="119" y="111"/>
                    <a:pt x="119" y="111"/>
                  </a:cubicBezTo>
                  <a:cubicBezTo>
                    <a:pt x="120" y="108"/>
                    <a:pt x="120" y="105"/>
                    <a:pt x="12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0" name="Freeform 304">
              <a:extLst>
                <a:ext uri="{FF2B5EF4-FFF2-40B4-BE49-F238E27FC236}">
                  <a16:creationId xmlns:a16="http://schemas.microsoft.com/office/drawing/2014/main" id="{D657F187-7B8B-2E2C-91BD-D60244AB8DC9}"/>
                </a:ext>
              </a:extLst>
            </p:cNvPr>
            <p:cNvSpPr>
              <a:spLocks noEditPoints="1"/>
            </p:cNvSpPr>
            <p:nvPr/>
          </p:nvSpPr>
          <p:spPr bwMode="auto">
            <a:xfrm>
              <a:off x="10721975" y="3778250"/>
              <a:ext cx="941388" cy="419100"/>
            </a:xfrm>
            <a:custGeom>
              <a:avLst/>
              <a:gdLst>
                <a:gd name="T0" fmla="*/ 941388 w 593"/>
                <a:gd name="T1" fmla="*/ 95250 h 264"/>
                <a:gd name="T2" fmla="*/ 819150 w 593"/>
                <a:gd name="T3" fmla="*/ 53975 h 264"/>
                <a:gd name="T4" fmla="*/ 0 w 593"/>
                <a:gd name="T5" fmla="*/ 127000 h 264"/>
                <a:gd name="T6" fmla="*/ 852488 w 593"/>
                <a:gd name="T7" fmla="*/ 293688 h 264"/>
                <a:gd name="T8" fmla="*/ 206375 w 593"/>
                <a:gd name="T9" fmla="*/ 168275 h 264"/>
                <a:gd name="T10" fmla="*/ 239713 w 593"/>
                <a:gd name="T11" fmla="*/ 122238 h 264"/>
                <a:gd name="T12" fmla="*/ 206375 w 593"/>
                <a:gd name="T13" fmla="*/ 168275 h 264"/>
                <a:gd name="T14" fmla="*/ 277813 w 593"/>
                <a:gd name="T15" fmla="*/ 119063 h 264"/>
                <a:gd name="T16" fmla="*/ 323850 w 593"/>
                <a:gd name="T17" fmla="*/ 149225 h 264"/>
                <a:gd name="T18" fmla="*/ 365125 w 593"/>
                <a:gd name="T19" fmla="*/ 146050 h 264"/>
                <a:gd name="T20" fmla="*/ 400050 w 593"/>
                <a:gd name="T21" fmla="*/ 100013 h 264"/>
                <a:gd name="T22" fmla="*/ 365125 w 593"/>
                <a:gd name="T23" fmla="*/ 146050 h 264"/>
                <a:gd name="T24" fmla="*/ 441325 w 593"/>
                <a:gd name="T25" fmla="*/ 92075 h 264"/>
                <a:gd name="T26" fmla="*/ 487363 w 593"/>
                <a:gd name="T27" fmla="*/ 127000 h 264"/>
                <a:gd name="T28" fmla="*/ 528638 w 593"/>
                <a:gd name="T29" fmla="*/ 119063 h 264"/>
                <a:gd name="T30" fmla="*/ 563563 w 593"/>
                <a:gd name="T31" fmla="*/ 73025 h 264"/>
                <a:gd name="T32" fmla="*/ 528638 w 593"/>
                <a:gd name="T33" fmla="*/ 119063 h 264"/>
                <a:gd name="T34" fmla="*/ 601663 w 593"/>
                <a:gd name="T35" fmla="*/ 65088 h 264"/>
                <a:gd name="T36" fmla="*/ 647700 w 593"/>
                <a:gd name="T37" fmla="*/ 100013 h 264"/>
                <a:gd name="T38" fmla="*/ 296863 w 593"/>
                <a:gd name="T39" fmla="*/ 217488 h 264"/>
                <a:gd name="T40" fmla="*/ 327025 w 593"/>
                <a:gd name="T41" fmla="*/ 171450 h 264"/>
                <a:gd name="T42" fmla="*/ 296863 w 593"/>
                <a:gd name="T43" fmla="*/ 217488 h 264"/>
                <a:gd name="T44" fmla="*/ 369888 w 593"/>
                <a:gd name="T45" fmla="*/ 168275 h 264"/>
                <a:gd name="T46" fmla="*/ 415925 w 593"/>
                <a:gd name="T47" fmla="*/ 203200 h 264"/>
                <a:gd name="T48" fmla="*/ 536575 w 593"/>
                <a:gd name="T49" fmla="*/ 184150 h 264"/>
                <a:gd name="T50" fmla="*/ 571500 w 593"/>
                <a:gd name="T51" fmla="*/ 138113 h 264"/>
                <a:gd name="T52" fmla="*/ 536575 w 593"/>
                <a:gd name="T53" fmla="*/ 184150 h 264"/>
                <a:gd name="T54" fmla="*/ 612775 w 593"/>
                <a:gd name="T55" fmla="*/ 130175 h 264"/>
                <a:gd name="T56" fmla="*/ 658813 w 593"/>
                <a:gd name="T57" fmla="*/ 165100 h 264"/>
                <a:gd name="T58" fmla="*/ 700088 w 593"/>
                <a:gd name="T59" fmla="*/ 157163 h 264"/>
                <a:gd name="T60" fmla="*/ 735013 w 593"/>
                <a:gd name="T61" fmla="*/ 111125 h 264"/>
                <a:gd name="T62" fmla="*/ 700088 w 593"/>
                <a:gd name="T63" fmla="*/ 157163 h 264"/>
                <a:gd name="T64" fmla="*/ 217488 w 593"/>
                <a:gd name="T65" fmla="*/ 255588 h 264"/>
                <a:gd name="T66" fmla="*/ 263525 w 593"/>
                <a:gd name="T67" fmla="*/ 285750 h 264"/>
                <a:gd name="T68" fmla="*/ 304800 w 593"/>
                <a:gd name="T69" fmla="*/ 282575 h 264"/>
                <a:gd name="T70" fmla="*/ 339725 w 593"/>
                <a:gd name="T71" fmla="*/ 236538 h 264"/>
                <a:gd name="T72" fmla="*/ 304800 w 593"/>
                <a:gd name="T73" fmla="*/ 282575 h 264"/>
                <a:gd name="T74" fmla="*/ 460375 w 593"/>
                <a:gd name="T75" fmla="*/ 217488 h 264"/>
                <a:gd name="T76" fmla="*/ 506413 w 593"/>
                <a:gd name="T77" fmla="*/ 252413 h 264"/>
                <a:gd name="T78" fmla="*/ 547688 w 593"/>
                <a:gd name="T79" fmla="*/ 244475 h 264"/>
                <a:gd name="T80" fmla="*/ 582613 w 593"/>
                <a:gd name="T81" fmla="*/ 198438 h 264"/>
                <a:gd name="T82" fmla="*/ 547688 w 593"/>
                <a:gd name="T83" fmla="*/ 244475 h 264"/>
                <a:gd name="T84" fmla="*/ 623888 w 593"/>
                <a:gd name="T85" fmla="*/ 190500 h 264"/>
                <a:gd name="T86" fmla="*/ 669925 w 593"/>
                <a:gd name="T87" fmla="*/ 225425 h 264"/>
                <a:gd name="T88" fmla="*/ 708025 w 593"/>
                <a:gd name="T89" fmla="*/ 217488 h 264"/>
                <a:gd name="T90" fmla="*/ 742950 w 593"/>
                <a:gd name="T91" fmla="*/ 171450 h 264"/>
                <a:gd name="T92" fmla="*/ 708025 w 593"/>
                <a:gd name="T93" fmla="*/ 217488 h 264"/>
                <a:gd name="T94" fmla="*/ 228600 w 593"/>
                <a:gd name="T95" fmla="*/ 317500 h 264"/>
                <a:gd name="T96" fmla="*/ 274638 w 593"/>
                <a:gd name="T97" fmla="*/ 350838 h 264"/>
                <a:gd name="T98" fmla="*/ 315913 w 593"/>
                <a:gd name="T99" fmla="*/ 342900 h 264"/>
                <a:gd name="T100" fmla="*/ 346075 w 593"/>
                <a:gd name="T101" fmla="*/ 298450 h 264"/>
                <a:gd name="T102" fmla="*/ 315913 w 593"/>
                <a:gd name="T103" fmla="*/ 342900 h 264"/>
                <a:gd name="T104" fmla="*/ 388938 w 593"/>
                <a:gd name="T105" fmla="*/ 290513 h 264"/>
                <a:gd name="T106" fmla="*/ 434975 w 593"/>
                <a:gd name="T107" fmla="*/ 323850 h 264"/>
                <a:gd name="T108" fmla="*/ 476250 w 593"/>
                <a:gd name="T109" fmla="*/ 320675 h 264"/>
                <a:gd name="T110" fmla="*/ 509588 w 593"/>
                <a:gd name="T111" fmla="*/ 274638 h 264"/>
                <a:gd name="T112" fmla="*/ 476250 w 593"/>
                <a:gd name="T113" fmla="*/ 320675 h 264"/>
                <a:gd name="T114" fmla="*/ 631825 w 593"/>
                <a:gd name="T115" fmla="*/ 255588 h 264"/>
                <a:gd name="T116" fmla="*/ 677863 w 593"/>
                <a:gd name="T117" fmla="*/ 285750 h 2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3" h="264">
                  <a:moveTo>
                    <a:pt x="521" y="72"/>
                  </a:moveTo>
                  <a:lnTo>
                    <a:pt x="593" y="60"/>
                  </a:lnTo>
                  <a:lnTo>
                    <a:pt x="585" y="24"/>
                  </a:lnTo>
                  <a:lnTo>
                    <a:pt x="516" y="34"/>
                  </a:lnTo>
                  <a:lnTo>
                    <a:pt x="511" y="0"/>
                  </a:lnTo>
                  <a:lnTo>
                    <a:pt x="0" y="80"/>
                  </a:lnTo>
                  <a:lnTo>
                    <a:pt x="29" y="264"/>
                  </a:lnTo>
                  <a:lnTo>
                    <a:pt x="537" y="185"/>
                  </a:lnTo>
                  <a:lnTo>
                    <a:pt x="521" y="72"/>
                  </a:lnTo>
                  <a:close/>
                  <a:moveTo>
                    <a:pt x="130" y="106"/>
                  </a:moveTo>
                  <a:lnTo>
                    <a:pt x="125" y="82"/>
                  </a:lnTo>
                  <a:lnTo>
                    <a:pt x="151" y="77"/>
                  </a:lnTo>
                  <a:lnTo>
                    <a:pt x="154" y="104"/>
                  </a:lnTo>
                  <a:lnTo>
                    <a:pt x="130" y="106"/>
                  </a:lnTo>
                  <a:close/>
                  <a:moveTo>
                    <a:pt x="180" y="99"/>
                  </a:moveTo>
                  <a:lnTo>
                    <a:pt x="175" y="75"/>
                  </a:lnTo>
                  <a:lnTo>
                    <a:pt x="202" y="70"/>
                  </a:lnTo>
                  <a:lnTo>
                    <a:pt x="204" y="94"/>
                  </a:lnTo>
                  <a:lnTo>
                    <a:pt x="180" y="99"/>
                  </a:lnTo>
                  <a:close/>
                  <a:moveTo>
                    <a:pt x="230" y="92"/>
                  </a:moveTo>
                  <a:lnTo>
                    <a:pt x="228" y="65"/>
                  </a:lnTo>
                  <a:lnTo>
                    <a:pt x="252" y="63"/>
                  </a:lnTo>
                  <a:lnTo>
                    <a:pt x="257" y="87"/>
                  </a:lnTo>
                  <a:lnTo>
                    <a:pt x="230" y="92"/>
                  </a:lnTo>
                  <a:close/>
                  <a:moveTo>
                    <a:pt x="283" y="82"/>
                  </a:moveTo>
                  <a:lnTo>
                    <a:pt x="278" y="58"/>
                  </a:lnTo>
                  <a:lnTo>
                    <a:pt x="302" y="53"/>
                  </a:lnTo>
                  <a:lnTo>
                    <a:pt x="307" y="80"/>
                  </a:lnTo>
                  <a:lnTo>
                    <a:pt x="283" y="82"/>
                  </a:lnTo>
                  <a:close/>
                  <a:moveTo>
                    <a:pt x="333" y="75"/>
                  </a:moveTo>
                  <a:lnTo>
                    <a:pt x="329" y="51"/>
                  </a:lnTo>
                  <a:lnTo>
                    <a:pt x="355" y="46"/>
                  </a:lnTo>
                  <a:lnTo>
                    <a:pt x="357" y="72"/>
                  </a:lnTo>
                  <a:lnTo>
                    <a:pt x="333" y="75"/>
                  </a:lnTo>
                  <a:close/>
                  <a:moveTo>
                    <a:pt x="384" y="68"/>
                  </a:moveTo>
                  <a:lnTo>
                    <a:pt x="379" y="41"/>
                  </a:lnTo>
                  <a:lnTo>
                    <a:pt x="405" y="39"/>
                  </a:lnTo>
                  <a:lnTo>
                    <a:pt x="408" y="63"/>
                  </a:lnTo>
                  <a:lnTo>
                    <a:pt x="384" y="68"/>
                  </a:lnTo>
                  <a:close/>
                  <a:moveTo>
                    <a:pt x="187" y="137"/>
                  </a:moveTo>
                  <a:lnTo>
                    <a:pt x="182" y="113"/>
                  </a:lnTo>
                  <a:lnTo>
                    <a:pt x="206" y="108"/>
                  </a:lnTo>
                  <a:lnTo>
                    <a:pt x="211" y="135"/>
                  </a:lnTo>
                  <a:lnTo>
                    <a:pt x="187" y="137"/>
                  </a:lnTo>
                  <a:close/>
                  <a:moveTo>
                    <a:pt x="238" y="130"/>
                  </a:moveTo>
                  <a:lnTo>
                    <a:pt x="233" y="106"/>
                  </a:lnTo>
                  <a:lnTo>
                    <a:pt x="259" y="101"/>
                  </a:lnTo>
                  <a:lnTo>
                    <a:pt x="262" y="128"/>
                  </a:lnTo>
                  <a:lnTo>
                    <a:pt x="238" y="130"/>
                  </a:lnTo>
                  <a:close/>
                  <a:moveTo>
                    <a:pt x="338" y="116"/>
                  </a:moveTo>
                  <a:lnTo>
                    <a:pt x="336" y="89"/>
                  </a:lnTo>
                  <a:lnTo>
                    <a:pt x="360" y="87"/>
                  </a:lnTo>
                  <a:lnTo>
                    <a:pt x="365" y="111"/>
                  </a:lnTo>
                  <a:lnTo>
                    <a:pt x="338" y="116"/>
                  </a:lnTo>
                  <a:close/>
                  <a:moveTo>
                    <a:pt x="391" y="106"/>
                  </a:moveTo>
                  <a:lnTo>
                    <a:pt x="386" y="82"/>
                  </a:lnTo>
                  <a:lnTo>
                    <a:pt x="410" y="77"/>
                  </a:lnTo>
                  <a:lnTo>
                    <a:pt x="415" y="104"/>
                  </a:lnTo>
                  <a:lnTo>
                    <a:pt x="391" y="106"/>
                  </a:lnTo>
                  <a:close/>
                  <a:moveTo>
                    <a:pt x="441" y="99"/>
                  </a:moveTo>
                  <a:lnTo>
                    <a:pt x="437" y="75"/>
                  </a:lnTo>
                  <a:lnTo>
                    <a:pt x="463" y="70"/>
                  </a:lnTo>
                  <a:lnTo>
                    <a:pt x="465" y="94"/>
                  </a:lnTo>
                  <a:lnTo>
                    <a:pt x="441" y="99"/>
                  </a:lnTo>
                  <a:close/>
                  <a:moveTo>
                    <a:pt x="142" y="185"/>
                  </a:moveTo>
                  <a:lnTo>
                    <a:pt x="137" y="161"/>
                  </a:lnTo>
                  <a:lnTo>
                    <a:pt x="163" y="156"/>
                  </a:lnTo>
                  <a:lnTo>
                    <a:pt x="166" y="180"/>
                  </a:lnTo>
                  <a:lnTo>
                    <a:pt x="142" y="185"/>
                  </a:lnTo>
                  <a:close/>
                  <a:moveTo>
                    <a:pt x="192" y="178"/>
                  </a:moveTo>
                  <a:lnTo>
                    <a:pt x="190" y="152"/>
                  </a:lnTo>
                  <a:lnTo>
                    <a:pt x="214" y="149"/>
                  </a:lnTo>
                  <a:lnTo>
                    <a:pt x="218" y="173"/>
                  </a:lnTo>
                  <a:lnTo>
                    <a:pt x="192" y="178"/>
                  </a:lnTo>
                  <a:close/>
                  <a:moveTo>
                    <a:pt x="295" y="161"/>
                  </a:moveTo>
                  <a:lnTo>
                    <a:pt x="290" y="137"/>
                  </a:lnTo>
                  <a:lnTo>
                    <a:pt x="314" y="132"/>
                  </a:lnTo>
                  <a:lnTo>
                    <a:pt x="319" y="159"/>
                  </a:lnTo>
                  <a:lnTo>
                    <a:pt x="295" y="161"/>
                  </a:lnTo>
                  <a:close/>
                  <a:moveTo>
                    <a:pt x="345" y="154"/>
                  </a:moveTo>
                  <a:lnTo>
                    <a:pt x="341" y="130"/>
                  </a:lnTo>
                  <a:lnTo>
                    <a:pt x="367" y="125"/>
                  </a:lnTo>
                  <a:lnTo>
                    <a:pt x="369" y="149"/>
                  </a:lnTo>
                  <a:lnTo>
                    <a:pt x="345" y="154"/>
                  </a:lnTo>
                  <a:close/>
                  <a:moveTo>
                    <a:pt x="396" y="147"/>
                  </a:moveTo>
                  <a:lnTo>
                    <a:pt x="393" y="120"/>
                  </a:lnTo>
                  <a:lnTo>
                    <a:pt x="417" y="118"/>
                  </a:lnTo>
                  <a:lnTo>
                    <a:pt x="422" y="142"/>
                  </a:lnTo>
                  <a:lnTo>
                    <a:pt x="396" y="147"/>
                  </a:lnTo>
                  <a:close/>
                  <a:moveTo>
                    <a:pt x="446" y="137"/>
                  </a:moveTo>
                  <a:lnTo>
                    <a:pt x="444" y="113"/>
                  </a:lnTo>
                  <a:lnTo>
                    <a:pt x="468" y="108"/>
                  </a:lnTo>
                  <a:lnTo>
                    <a:pt x="473" y="135"/>
                  </a:lnTo>
                  <a:lnTo>
                    <a:pt x="446" y="137"/>
                  </a:lnTo>
                  <a:close/>
                  <a:moveTo>
                    <a:pt x="146" y="224"/>
                  </a:moveTo>
                  <a:lnTo>
                    <a:pt x="144" y="200"/>
                  </a:lnTo>
                  <a:lnTo>
                    <a:pt x="168" y="195"/>
                  </a:lnTo>
                  <a:lnTo>
                    <a:pt x="173" y="221"/>
                  </a:lnTo>
                  <a:lnTo>
                    <a:pt x="146" y="224"/>
                  </a:lnTo>
                  <a:close/>
                  <a:moveTo>
                    <a:pt x="199" y="216"/>
                  </a:moveTo>
                  <a:lnTo>
                    <a:pt x="194" y="192"/>
                  </a:lnTo>
                  <a:lnTo>
                    <a:pt x="218" y="188"/>
                  </a:lnTo>
                  <a:lnTo>
                    <a:pt x="223" y="214"/>
                  </a:lnTo>
                  <a:lnTo>
                    <a:pt x="199" y="216"/>
                  </a:lnTo>
                  <a:close/>
                  <a:moveTo>
                    <a:pt x="250" y="209"/>
                  </a:moveTo>
                  <a:lnTo>
                    <a:pt x="245" y="183"/>
                  </a:lnTo>
                  <a:lnTo>
                    <a:pt x="271" y="180"/>
                  </a:lnTo>
                  <a:lnTo>
                    <a:pt x="274" y="204"/>
                  </a:lnTo>
                  <a:lnTo>
                    <a:pt x="250" y="209"/>
                  </a:lnTo>
                  <a:close/>
                  <a:moveTo>
                    <a:pt x="300" y="202"/>
                  </a:moveTo>
                  <a:lnTo>
                    <a:pt x="298" y="176"/>
                  </a:lnTo>
                  <a:lnTo>
                    <a:pt x="321" y="173"/>
                  </a:lnTo>
                  <a:lnTo>
                    <a:pt x="326" y="197"/>
                  </a:lnTo>
                  <a:lnTo>
                    <a:pt x="300" y="202"/>
                  </a:lnTo>
                  <a:close/>
                  <a:moveTo>
                    <a:pt x="403" y="185"/>
                  </a:moveTo>
                  <a:lnTo>
                    <a:pt x="398" y="161"/>
                  </a:lnTo>
                  <a:lnTo>
                    <a:pt x="422" y="156"/>
                  </a:lnTo>
                  <a:lnTo>
                    <a:pt x="427" y="180"/>
                  </a:lnTo>
                  <a:lnTo>
                    <a:pt x="403"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1" name="Freeform 305">
              <a:extLst>
                <a:ext uri="{FF2B5EF4-FFF2-40B4-BE49-F238E27FC236}">
                  <a16:creationId xmlns:a16="http://schemas.microsoft.com/office/drawing/2014/main" id="{5312526D-3FB9-901F-A587-BDFC0BE5D4B4}"/>
                </a:ext>
              </a:extLst>
            </p:cNvPr>
            <p:cNvSpPr>
              <a:spLocks noEditPoints="1"/>
            </p:cNvSpPr>
            <p:nvPr/>
          </p:nvSpPr>
          <p:spPr bwMode="auto">
            <a:xfrm>
              <a:off x="8467725" y="2243138"/>
              <a:ext cx="601663" cy="601663"/>
            </a:xfrm>
            <a:custGeom>
              <a:avLst/>
              <a:gdLst>
                <a:gd name="T0" fmla="*/ 456959 w 158"/>
                <a:gd name="T1" fmla="*/ 91392 h 158"/>
                <a:gd name="T2" fmla="*/ 380799 w 158"/>
                <a:gd name="T3" fmla="*/ 182784 h 158"/>
                <a:gd name="T4" fmla="*/ 361759 w 158"/>
                <a:gd name="T5" fmla="*/ 167552 h 158"/>
                <a:gd name="T6" fmla="*/ 388415 w 158"/>
                <a:gd name="T7" fmla="*/ 45696 h 158"/>
                <a:gd name="T8" fmla="*/ 376991 w 158"/>
                <a:gd name="T9" fmla="*/ 163744 h 158"/>
                <a:gd name="T10" fmla="*/ 430303 w 158"/>
                <a:gd name="T11" fmla="*/ 95200 h 158"/>
                <a:gd name="T12" fmla="*/ 396031 w 158"/>
                <a:gd name="T13" fmla="*/ 0 h 158"/>
                <a:gd name="T14" fmla="*/ 327487 w 158"/>
                <a:gd name="T15" fmla="*/ 144704 h 158"/>
                <a:gd name="T16" fmla="*/ 224672 w 158"/>
                <a:gd name="T17" fmla="*/ 64736 h 158"/>
                <a:gd name="T18" fmla="*/ 194208 w 158"/>
                <a:gd name="T19" fmla="*/ 68544 h 158"/>
                <a:gd name="T20" fmla="*/ 0 w 158"/>
                <a:gd name="T21" fmla="*/ 399839 h 158"/>
                <a:gd name="T22" fmla="*/ 53312 w 158"/>
                <a:gd name="T23" fmla="*/ 388415 h 158"/>
                <a:gd name="T24" fmla="*/ 220864 w 158"/>
                <a:gd name="T25" fmla="*/ 110432 h 158"/>
                <a:gd name="T26" fmla="*/ 475999 w 158"/>
                <a:gd name="T27" fmla="*/ 304639 h 158"/>
                <a:gd name="T28" fmla="*/ 529311 w 158"/>
                <a:gd name="T29" fmla="*/ 297024 h 158"/>
                <a:gd name="T30" fmla="*/ 441727 w 158"/>
                <a:gd name="T31" fmla="*/ 228480 h 158"/>
                <a:gd name="T32" fmla="*/ 521695 w 158"/>
                <a:gd name="T33" fmla="*/ 201824 h 158"/>
                <a:gd name="T34" fmla="*/ 601663 w 158"/>
                <a:gd name="T35" fmla="*/ 76160 h 158"/>
                <a:gd name="T36" fmla="*/ 456959 w 158"/>
                <a:gd name="T37" fmla="*/ 91392 h 158"/>
                <a:gd name="T38" fmla="*/ 407455 w 158"/>
                <a:gd name="T39" fmla="*/ 201824 h 158"/>
                <a:gd name="T40" fmla="*/ 392223 w 158"/>
                <a:gd name="T41" fmla="*/ 190400 h 158"/>
                <a:gd name="T42" fmla="*/ 552159 w 158"/>
                <a:gd name="T43" fmla="*/ 106624 h 158"/>
                <a:gd name="T44" fmla="*/ 407455 w 158"/>
                <a:gd name="T45" fmla="*/ 201824 h 158"/>
                <a:gd name="T46" fmla="*/ 445535 w 158"/>
                <a:gd name="T47" fmla="*/ 316063 h 158"/>
                <a:gd name="T48" fmla="*/ 445535 w 158"/>
                <a:gd name="T49" fmla="*/ 323679 h 158"/>
                <a:gd name="T50" fmla="*/ 487423 w 158"/>
                <a:gd name="T51" fmla="*/ 521695 h 158"/>
                <a:gd name="T52" fmla="*/ 479807 w 158"/>
                <a:gd name="T53" fmla="*/ 533119 h 158"/>
                <a:gd name="T54" fmla="*/ 384607 w 158"/>
                <a:gd name="T55" fmla="*/ 552159 h 158"/>
                <a:gd name="T56" fmla="*/ 373183 w 158"/>
                <a:gd name="T57" fmla="*/ 544543 h 158"/>
                <a:gd name="T58" fmla="*/ 342719 w 158"/>
                <a:gd name="T59" fmla="*/ 388415 h 158"/>
                <a:gd name="T60" fmla="*/ 331295 w 158"/>
                <a:gd name="T61" fmla="*/ 380799 h 158"/>
                <a:gd name="T62" fmla="*/ 217056 w 158"/>
                <a:gd name="T63" fmla="*/ 403647 h 158"/>
                <a:gd name="T64" fmla="*/ 209440 w 158"/>
                <a:gd name="T65" fmla="*/ 415071 h 158"/>
                <a:gd name="T66" fmla="*/ 239904 w 158"/>
                <a:gd name="T67" fmla="*/ 567391 h 158"/>
                <a:gd name="T68" fmla="*/ 232288 w 158"/>
                <a:gd name="T69" fmla="*/ 578815 h 158"/>
                <a:gd name="T70" fmla="*/ 137088 w 158"/>
                <a:gd name="T71" fmla="*/ 597855 h 158"/>
                <a:gd name="T72" fmla="*/ 125664 w 158"/>
                <a:gd name="T73" fmla="*/ 590239 h 158"/>
                <a:gd name="T74" fmla="*/ 87584 w 158"/>
                <a:gd name="T75" fmla="*/ 392223 h 158"/>
                <a:gd name="T76" fmla="*/ 91392 w 158"/>
                <a:gd name="T77" fmla="*/ 388415 h 158"/>
                <a:gd name="T78" fmla="*/ 220864 w 158"/>
                <a:gd name="T79" fmla="*/ 163744 h 158"/>
                <a:gd name="T80" fmla="*/ 236096 w 158"/>
                <a:gd name="T81" fmla="*/ 159936 h 158"/>
                <a:gd name="T82" fmla="*/ 445535 w 158"/>
                <a:gd name="T83" fmla="*/ 316063 h 1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8" h="158">
                  <a:moveTo>
                    <a:pt x="120" y="24"/>
                  </a:moveTo>
                  <a:cubicBezTo>
                    <a:pt x="106" y="29"/>
                    <a:pt x="102" y="40"/>
                    <a:pt x="100" y="48"/>
                  </a:cubicBezTo>
                  <a:cubicBezTo>
                    <a:pt x="95" y="44"/>
                    <a:pt x="95" y="44"/>
                    <a:pt x="95" y="44"/>
                  </a:cubicBezTo>
                  <a:cubicBezTo>
                    <a:pt x="96" y="33"/>
                    <a:pt x="99" y="22"/>
                    <a:pt x="102" y="12"/>
                  </a:cubicBezTo>
                  <a:cubicBezTo>
                    <a:pt x="100" y="22"/>
                    <a:pt x="99" y="32"/>
                    <a:pt x="99" y="43"/>
                  </a:cubicBezTo>
                  <a:cubicBezTo>
                    <a:pt x="101" y="37"/>
                    <a:pt x="105" y="30"/>
                    <a:pt x="113" y="25"/>
                  </a:cubicBezTo>
                  <a:cubicBezTo>
                    <a:pt x="110" y="15"/>
                    <a:pt x="106" y="9"/>
                    <a:pt x="104" y="0"/>
                  </a:cubicBezTo>
                  <a:cubicBezTo>
                    <a:pt x="93" y="9"/>
                    <a:pt x="85" y="24"/>
                    <a:pt x="86" y="38"/>
                  </a:cubicBezTo>
                  <a:cubicBezTo>
                    <a:pt x="59" y="17"/>
                    <a:pt x="59" y="17"/>
                    <a:pt x="59" y="17"/>
                  </a:cubicBezTo>
                  <a:cubicBezTo>
                    <a:pt x="57" y="15"/>
                    <a:pt x="53" y="16"/>
                    <a:pt x="51" y="18"/>
                  </a:cubicBezTo>
                  <a:cubicBezTo>
                    <a:pt x="0" y="105"/>
                    <a:pt x="0" y="105"/>
                    <a:pt x="0" y="105"/>
                  </a:cubicBezTo>
                  <a:cubicBezTo>
                    <a:pt x="14" y="102"/>
                    <a:pt x="14" y="102"/>
                    <a:pt x="14" y="102"/>
                  </a:cubicBezTo>
                  <a:cubicBezTo>
                    <a:pt x="58" y="29"/>
                    <a:pt x="58" y="29"/>
                    <a:pt x="58" y="29"/>
                  </a:cubicBezTo>
                  <a:cubicBezTo>
                    <a:pt x="125" y="80"/>
                    <a:pt x="125" y="80"/>
                    <a:pt x="125" y="80"/>
                  </a:cubicBezTo>
                  <a:cubicBezTo>
                    <a:pt x="139" y="78"/>
                    <a:pt x="139" y="78"/>
                    <a:pt x="139" y="78"/>
                  </a:cubicBezTo>
                  <a:cubicBezTo>
                    <a:pt x="116" y="60"/>
                    <a:pt x="116" y="60"/>
                    <a:pt x="116" y="60"/>
                  </a:cubicBezTo>
                  <a:cubicBezTo>
                    <a:pt x="123" y="60"/>
                    <a:pt x="131" y="59"/>
                    <a:pt x="137" y="53"/>
                  </a:cubicBezTo>
                  <a:cubicBezTo>
                    <a:pt x="148" y="40"/>
                    <a:pt x="150" y="31"/>
                    <a:pt x="158" y="20"/>
                  </a:cubicBezTo>
                  <a:cubicBezTo>
                    <a:pt x="158" y="20"/>
                    <a:pt x="138" y="16"/>
                    <a:pt x="120" y="24"/>
                  </a:cubicBezTo>
                  <a:close/>
                  <a:moveTo>
                    <a:pt x="107" y="53"/>
                  </a:moveTo>
                  <a:cubicBezTo>
                    <a:pt x="103" y="50"/>
                    <a:pt x="103" y="50"/>
                    <a:pt x="103" y="50"/>
                  </a:cubicBezTo>
                  <a:cubicBezTo>
                    <a:pt x="116" y="41"/>
                    <a:pt x="130" y="33"/>
                    <a:pt x="145" y="28"/>
                  </a:cubicBezTo>
                  <a:cubicBezTo>
                    <a:pt x="131" y="34"/>
                    <a:pt x="118" y="43"/>
                    <a:pt x="107" y="53"/>
                  </a:cubicBezTo>
                  <a:close/>
                  <a:moveTo>
                    <a:pt x="117" y="83"/>
                  </a:moveTo>
                  <a:cubicBezTo>
                    <a:pt x="117" y="84"/>
                    <a:pt x="117" y="84"/>
                    <a:pt x="117" y="85"/>
                  </a:cubicBezTo>
                  <a:cubicBezTo>
                    <a:pt x="128" y="137"/>
                    <a:pt x="128" y="137"/>
                    <a:pt x="128" y="137"/>
                  </a:cubicBezTo>
                  <a:cubicBezTo>
                    <a:pt x="128" y="138"/>
                    <a:pt x="127" y="140"/>
                    <a:pt x="126" y="140"/>
                  </a:cubicBezTo>
                  <a:cubicBezTo>
                    <a:pt x="101" y="145"/>
                    <a:pt x="101" y="145"/>
                    <a:pt x="101" y="145"/>
                  </a:cubicBezTo>
                  <a:cubicBezTo>
                    <a:pt x="99" y="145"/>
                    <a:pt x="98" y="144"/>
                    <a:pt x="98" y="143"/>
                  </a:cubicBezTo>
                  <a:cubicBezTo>
                    <a:pt x="90" y="102"/>
                    <a:pt x="90" y="102"/>
                    <a:pt x="90" y="102"/>
                  </a:cubicBezTo>
                  <a:cubicBezTo>
                    <a:pt x="90" y="101"/>
                    <a:pt x="88" y="100"/>
                    <a:pt x="87" y="100"/>
                  </a:cubicBezTo>
                  <a:cubicBezTo>
                    <a:pt x="57" y="106"/>
                    <a:pt x="57" y="106"/>
                    <a:pt x="57" y="106"/>
                  </a:cubicBezTo>
                  <a:cubicBezTo>
                    <a:pt x="56" y="106"/>
                    <a:pt x="55" y="108"/>
                    <a:pt x="55" y="109"/>
                  </a:cubicBezTo>
                  <a:cubicBezTo>
                    <a:pt x="63" y="149"/>
                    <a:pt x="63" y="149"/>
                    <a:pt x="63" y="149"/>
                  </a:cubicBezTo>
                  <a:cubicBezTo>
                    <a:pt x="64" y="151"/>
                    <a:pt x="63" y="152"/>
                    <a:pt x="61" y="152"/>
                  </a:cubicBezTo>
                  <a:cubicBezTo>
                    <a:pt x="36" y="157"/>
                    <a:pt x="36" y="157"/>
                    <a:pt x="36" y="157"/>
                  </a:cubicBezTo>
                  <a:cubicBezTo>
                    <a:pt x="35" y="158"/>
                    <a:pt x="34" y="157"/>
                    <a:pt x="33" y="155"/>
                  </a:cubicBezTo>
                  <a:cubicBezTo>
                    <a:pt x="23" y="103"/>
                    <a:pt x="23" y="103"/>
                    <a:pt x="23" y="103"/>
                  </a:cubicBezTo>
                  <a:cubicBezTo>
                    <a:pt x="23" y="103"/>
                    <a:pt x="23" y="102"/>
                    <a:pt x="24" y="102"/>
                  </a:cubicBezTo>
                  <a:cubicBezTo>
                    <a:pt x="58" y="43"/>
                    <a:pt x="58" y="43"/>
                    <a:pt x="58" y="43"/>
                  </a:cubicBezTo>
                  <a:cubicBezTo>
                    <a:pt x="59" y="41"/>
                    <a:pt x="61" y="41"/>
                    <a:pt x="62" y="42"/>
                  </a:cubicBezTo>
                  <a:lnTo>
                    <a:pt x="11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2" name="Freeform 306">
              <a:extLst>
                <a:ext uri="{FF2B5EF4-FFF2-40B4-BE49-F238E27FC236}">
                  <a16:creationId xmlns:a16="http://schemas.microsoft.com/office/drawing/2014/main" id="{510AC77A-0DC9-D573-A340-98C99E2F3EE3}"/>
                </a:ext>
              </a:extLst>
            </p:cNvPr>
            <p:cNvSpPr>
              <a:spLocks noEditPoints="1"/>
            </p:cNvSpPr>
            <p:nvPr/>
          </p:nvSpPr>
          <p:spPr bwMode="auto">
            <a:xfrm>
              <a:off x="10090150" y="2844800"/>
              <a:ext cx="628650" cy="628650"/>
            </a:xfrm>
            <a:custGeom>
              <a:avLst/>
              <a:gdLst>
                <a:gd name="T0" fmla="*/ 499110 w 165"/>
                <a:gd name="T1" fmla="*/ 285750 h 165"/>
                <a:gd name="T2" fmla="*/ 624840 w 165"/>
                <a:gd name="T3" fmla="*/ 342900 h 165"/>
                <a:gd name="T4" fmla="*/ 613410 w 165"/>
                <a:gd name="T5" fmla="*/ 400050 h 165"/>
                <a:gd name="T6" fmla="*/ 495300 w 165"/>
                <a:gd name="T7" fmla="*/ 293370 h 165"/>
                <a:gd name="T8" fmla="*/ 594360 w 165"/>
                <a:gd name="T9" fmla="*/ 487680 h 165"/>
                <a:gd name="T10" fmla="*/ 567690 w 165"/>
                <a:gd name="T11" fmla="*/ 586740 h 165"/>
                <a:gd name="T12" fmla="*/ 453390 w 165"/>
                <a:gd name="T13" fmla="*/ 365760 h 165"/>
                <a:gd name="T14" fmla="*/ 556260 w 165"/>
                <a:gd name="T15" fmla="*/ 590550 h 165"/>
                <a:gd name="T16" fmla="*/ 541020 w 165"/>
                <a:gd name="T17" fmla="*/ 624840 h 165"/>
                <a:gd name="T18" fmla="*/ 552450 w 165"/>
                <a:gd name="T19" fmla="*/ 609600 h 165"/>
                <a:gd name="T20" fmla="*/ 11430 w 165"/>
                <a:gd name="T21" fmla="*/ 76200 h 165"/>
                <a:gd name="T22" fmla="*/ 3810 w 165"/>
                <a:gd name="T23" fmla="*/ 91440 h 165"/>
                <a:gd name="T24" fmla="*/ 220980 w 165"/>
                <a:gd name="T25" fmla="*/ 388620 h 165"/>
                <a:gd name="T26" fmla="*/ 232410 w 165"/>
                <a:gd name="T27" fmla="*/ 403860 h 165"/>
                <a:gd name="T28" fmla="*/ 278130 w 165"/>
                <a:gd name="T29" fmla="*/ 365760 h 165"/>
                <a:gd name="T30" fmla="*/ 541020 w 165"/>
                <a:gd name="T31" fmla="*/ 624840 h 165"/>
                <a:gd name="T32" fmla="*/ 259080 w 165"/>
                <a:gd name="T33" fmla="*/ 392430 h 165"/>
                <a:gd name="T34" fmla="*/ 232410 w 165"/>
                <a:gd name="T35" fmla="*/ 415290 h 165"/>
                <a:gd name="T36" fmla="*/ 209550 w 165"/>
                <a:gd name="T37" fmla="*/ 388620 h 165"/>
                <a:gd name="T38" fmla="*/ 186690 w 165"/>
                <a:gd name="T39" fmla="*/ 320040 h 165"/>
                <a:gd name="T40" fmla="*/ 114300 w 165"/>
                <a:gd name="T41" fmla="*/ 312420 h 165"/>
                <a:gd name="T42" fmla="*/ 300990 w 165"/>
                <a:gd name="T43" fmla="*/ 518160 h 165"/>
                <a:gd name="T44" fmla="*/ 308610 w 165"/>
                <a:gd name="T45" fmla="*/ 445770 h 165"/>
                <a:gd name="T46" fmla="*/ 224790 w 165"/>
                <a:gd name="T47" fmla="*/ 11430 h 165"/>
                <a:gd name="T48" fmla="*/ 384810 w 165"/>
                <a:gd name="T49" fmla="*/ 102870 h 165"/>
                <a:gd name="T50" fmla="*/ 278130 w 165"/>
                <a:gd name="T51" fmla="*/ 0 h 165"/>
                <a:gd name="T52" fmla="*/ 140970 w 165"/>
                <a:gd name="T53" fmla="*/ 34290 h 165"/>
                <a:gd name="T54" fmla="*/ 331470 w 165"/>
                <a:gd name="T55" fmla="*/ 133350 h 165"/>
                <a:gd name="T56" fmla="*/ 140970 w 165"/>
                <a:gd name="T57" fmla="*/ 34290 h 165"/>
                <a:gd name="T58" fmla="*/ 182880 w 165"/>
                <a:gd name="T59" fmla="*/ 213360 h 165"/>
                <a:gd name="T60" fmla="*/ 125730 w 165"/>
                <a:gd name="T61" fmla="*/ 38100 h 165"/>
                <a:gd name="T62" fmla="*/ 38100 w 165"/>
                <a:gd name="T63" fmla="*/ 72390 h 165"/>
                <a:gd name="T64" fmla="*/ 411480 w 165"/>
                <a:gd name="T65" fmla="*/ 129540 h 165"/>
                <a:gd name="T66" fmla="*/ 472440 w 165"/>
                <a:gd name="T67" fmla="*/ 259080 h 165"/>
                <a:gd name="T68" fmla="*/ 464820 w 165"/>
                <a:gd name="T69" fmla="*/ 266700 h 165"/>
                <a:gd name="T70" fmla="*/ 304800 w 165"/>
                <a:gd name="T71" fmla="*/ 198120 h 165"/>
                <a:gd name="T72" fmla="*/ 464820 w 165"/>
                <a:gd name="T73" fmla="*/ 266700 h 165"/>
                <a:gd name="T74" fmla="*/ 293370 w 165"/>
                <a:gd name="T75" fmla="*/ 205740 h 165"/>
                <a:gd name="T76" fmla="*/ 373380 w 165"/>
                <a:gd name="T77" fmla="*/ 407670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5" h="165">
                  <a:moveTo>
                    <a:pt x="161" y="105"/>
                  </a:moveTo>
                  <a:cubicBezTo>
                    <a:pt x="131" y="75"/>
                    <a:pt x="131" y="75"/>
                    <a:pt x="131" y="75"/>
                  </a:cubicBezTo>
                  <a:cubicBezTo>
                    <a:pt x="133" y="71"/>
                    <a:pt x="135" y="67"/>
                    <a:pt x="138" y="63"/>
                  </a:cubicBezTo>
                  <a:cubicBezTo>
                    <a:pt x="164" y="90"/>
                    <a:pt x="164" y="90"/>
                    <a:pt x="164" y="90"/>
                  </a:cubicBezTo>
                  <a:cubicBezTo>
                    <a:pt x="164" y="90"/>
                    <a:pt x="165" y="91"/>
                    <a:pt x="165" y="92"/>
                  </a:cubicBezTo>
                  <a:cubicBezTo>
                    <a:pt x="163" y="96"/>
                    <a:pt x="162" y="101"/>
                    <a:pt x="161" y="105"/>
                  </a:cubicBezTo>
                  <a:close/>
                  <a:moveTo>
                    <a:pt x="160" y="108"/>
                  </a:moveTo>
                  <a:cubicBezTo>
                    <a:pt x="150" y="98"/>
                    <a:pt x="140" y="88"/>
                    <a:pt x="130" y="77"/>
                  </a:cubicBezTo>
                  <a:cubicBezTo>
                    <a:pt x="127" y="82"/>
                    <a:pt x="124" y="87"/>
                    <a:pt x="121" y="93"/>
                  </a:cubicBezTo>
                  <a:cubicBezTo>
                    <a:pt x="133" y="105"/>
                    <a:pt x="144" y="116"/>
                    <a:pt x="156" y="128"/>
                  </a:cubicBezTo>
                  <a:cubicBezTo>
                    <a:pt x="158" y="121"/>
                    <a:pt x="159" y="114"/>
                    <a:pt x="160" y="108"/>
                  </a:cubicBezTo>
                  <a:close/>
                  <a:moveTo>
                    <a:pt x="149" y="154"/>
                  </a:moveTo>
                  <a:cubicBezTo>
                    <a:pt x="151" y="146"/>
                    <a:pt x="153" y="138"/>
                    <a:pt x="155" y="132"/>
                  </a:cubicBezTo>
                  <a:cubicBezTo>
                    <a:pt x="119" y="96"/>
                    <a:pt x="119" y="96"/>
                    <a:pt x="119" y="96"/>
                  </a:cubicBezTo>
                  <a:cubicBezTo>
                    <a:pt x="116" y="102"/>
                    <a:pt x="112" y="109"/>
                    <a:pt x="108" y="117"/>
                  </a:cubicBezTo>
                  <a:cubicBezTo>
                    <a:pt x="146" y="155"/>
                    <a:pt x="146" y="155"/>
                    <a:pt x="146" y="155"/>
                  </a:cubicBezTo>
                  <a:cubicBezTo>
                    <a:pt x="147" y="156"/>
                    <a:pt x="149" y="155"/>
                    <a:pt x="149" y="154"/>
                  </a:cubicBezTo>
                  <a:close/>
                  <a:moveTo>
                    <a:pt x="142" y="164"/>
                  </a:moveTo>
                  <a:cubicBezTo>
                    <a:pt x="145" y="161"/>
                    <a:pt x="145" y="161"/>
                    <a:pt x="145" y="161"/>
                  </a:cubicBezTo>
                  <a:cubicBezTo>
                    <a:pt x="145" y="161"/>
                    <a:pt x="145" y="160"/>
                    <a:pt x="145" y="160"/>
                  </a:cubicBezTo>
                  <a:cubicBezTo>
                    <a:pt x="5" y="20"/>
                    <a:pt x="5" y="20"/>
                    <a:pt x="5" y="20"/>
                  </a:cubicBezTo>
                  <a:cubicBezTo>
                    <a:pt x="4" y="19"/>
                    <a:pt x="4" y="19"/>
                    <a:pt x="3" y="20"/>
                  </a:cubicBezTo>
                  <a:cubicBezTo>
                    <a:pt x="1" y="22"/>
                    <a:pt x="1" y="22"/>
                    <a:pt x="1" y="22"/>
                  </a:cubicBezTo>
                  <a:cubicBezTo>
                    <a:pt x="0" y="23"/>
                    <a:pt x="0" y="24"/>
                    <a:pt x="1" y="24"/>
                  </a:cubicBezTo>
                  <a:cubicBezTo>
                    <a:pt x="68" y="92"/>
                    <a:pt x="68" y="92"/>
                    <a:pt x="68" y="92"/>
                  </a:cubicBezTo>
                  <a:cubicBezTo>
                    <a:pt x="58" y="102"/>
                    <a:pt x="58" y="102"/>
                    <a:pt x="58" y="102"/>
                  </a:cubicBezTo>
                  <a:cubicBezTo>
                    <a:pt x="58" y="102"/>
                    <a:pt x="58" y="103"/>
                    <a:pt x="58" y="104"/>
                  </a:cubicBezTo>
                  <a:cubicBezTo>
                    <a:pt x="61" y="106"/>
                    <a:pt x="61" y="106"/>
                    <a:pt x="61" y="106"/>
                  </a:cubicBezTo>
                  <a:cubicBezTo>
                    <a:pt x="61" y="107"/>
                    <a:pt x="62" y="107"/>
                    <a:pt x="62" y="106"/>
                  </a:cubicBezTo>
                  <a:cubicBezTo>
                    <a:pt x="73" y="96"/>
                    <a:pt x="73" y="96"/>
                    <a:pt x="73" y="96"/>
                  </a:cubicBezTo>
                  <a:cubicBezTo>
                    <a:pt x="140" y="164"/>
                    <a:pt x="140" y="164"/>
                    <a:pt x="140" y="164"/>
                  </a:cubicBezTo>
                  <a:cubicBezTo>
                    <a:pt x="141" y="165"/>
                    <a:pt x="141" y="165"/>
                    <a:pt x="142" y="164"/>
                  </a:cubicBezTo>
                  <a:close/>
                  <a:moveTo>
                    <a:pt x="81" y="116"/>
                  </a:moveTo>
                  <a:cubicBezTo>
                    <a:pt x="68" y="103"/>
                    <a:pt x="68" y="103"/>
                    <a:pt x="68" y="103"/>
                  </a:cubicBezTo>
                  <a:cubicBezTo>
                    <a:pt x="62" y="109"/>
                    <a:pt x="62" y="109"/>
                    <a:pt x="62" y="109"/>
                  </a:cubicBezTo>
                  <a:cubicBezTo>
                    <a:pt x="62" y="110"/>
                    <a:pt x="61" y="110"/>
                    <a:pt x="61" y="109"/>
                  </a:cubicBezTo>
                  <a:cubicBezTo>
                    <a:pt x="55" y="104"/>
                    <a:pt x="55" y="104"/>
                    <a:pt x="55" y="104"/>
                  </a:cubicBezTo>
                  <a:cubicBezTo>
                    <a:pt x="55" y="103"/>
                    <a:pt x="55" y="102"/>
                    <a:pt x="55" y="102"/>
                  </a:cubicBezTo>
                  <a:cubicBezTo>
                    <a:pt x="61" y="96"/>
                    <a:pt x="61" y="96"/>
                    <a:pt x="61" y="96"/>
                  </a:cubicBezTo>
                  <a:cubicBezTo>
                    <a:pt x="49" y="84"/>
                    <a:pt x="49" y="84"/>
                    <a:pt x="49" y="84"/>
                  </a:cubicBezTo>
                  <a:cubicBezTo>
                    <a:pt x="49" y="83"/>
                    <a:pt x="48" y="83"/>
                    <a:pt x="48" y="83"/>
                  </a:cubicBezTo>
                  <a:cubicBezTo>
                    <a:pt x="30" y="82"/>
                    <a:pt x="30" y="82"/>
                    <a:pt x="30" y="82"/>
                  </a:cubicBezTo>
                  <a:cubicBezTo>
                    <a:pt x="29" y="82"/>
                    <a:pt x="28" y="84"/>
                    <a:pt x="29" y="85"/>
                  </a:cubicBezTo>
                  <a:cubicBezTo>
                    <a:pt x="79" y="136"/>
                    <a:pt x="79" y="136"/>
                    <a:pt x="79" y="136"/>
                  </a:cubicBezTo>
                  <a:cubicBezTo>
                    <a:pt x="80" y="137"/>
                    <a:pt x="82" y="136"/>
                    <a:pt x="82" y="134"/>
                  </a:cubicBezTo>
                  <a:cubicBezTo>
                    <a:pt x="81" y="117"/>
                    <a:pt x="81" y="117"/>
                    <a:pt x="81" y="117"/>
                  </a:cubicBezTo>
                  <a:cubicBezTo>
                    <a:pt x="81" y="116"/>
                    <a:pt x="81" y="116"/>
                    <a:pt x="81" y="116"/>
                  </a:cubicBezTo>
                  <a:close/>
                  <a:moveTo>
                    <a:pt x="59" y="3"/>
                  </a:moveTo>
                  <a:cubicBezTo>
                    <a:pt x="89" y="34"/>
                    <a:pt x="89" y="34"/>
                    <a:pt x="89" y="34"/>
                  </a:cubicBezTo>
                  <a:cubicBezTo>
                    <a:pt x="94" y="31"/>
                    <a:pt x="98" y="29"/>
                    <a:pt x="101" y="27"/>
                  </a:cubicBezTo>
                  <a:cubicBezTo>
                    <a:pt x="75" y="1"/>
                    <a:pt x="75" y="1"/>
                    <a:pt x="75" y="1"/>
                  </a:cubicBezTo>
                  <a:cubicBezTo>
                    <a:pt x="75" y="0"/>
                    <a:pt x="74" y="0"/>
                    <a:pt x="73" y="0"/>
                  </a:cubicBezTo>
                  <a:cubicBezTo>
                    <a:pt x="69" y="1"/>
                    <a:pt x="64" y="2"/>
                    <a:pt x="59" y="3"/>
                  </a:cubicBezTo>
                  <a:close/>
                  <a:moveTo>
                    <a:pt x="37" y="9"/>
                  </a:moveTo>
                  <a:cubicBezTo>
                    <a:pt x="49" y="20"/>
                    <a:pt x="60" y="32"/>
                    <a:pt x="72" y="43"/>
                  </a:cubicBezTo>
                  <a:cubicBezTo>
                    <a:pt x="77" y="40"/>
                    <a:pt x="82" y="38"/>
                    <a:pt x="87" y="35"/>
                  </a:cubicBezTo>
                  <a:cubicBezTo>
                    <a:pt x="77" y="25"/>
                    <a:pt x="67" y="14"/>
                    <a:pt x="56" y="4"/>
                  </a:cubicBezTo>
                  <a:cubicBezTo>
                    <a:pt x="50" y="5"/>
                    <a:pt x="44" y="7"/>
                    <a:pt x="37" y="9"/>
                  </a:cubicBezTo>
                  <a:close/>
                  <a:moveTo>
                    <a:pt x="10" y="19"/>
                  </a:moveTo>
                  <a:cubicBezTo>
                    <a:pt x="48" y="56"/>
                    <a:pt x="48" y="56"/>
                    <a:pt x="48" y="56"/>
                  </a:cubicBezTo>
                  <a:cubicBezTo>
                    <a:pt x="55" y="52"/>
                    <a:pt x="62" y="49"/>
                    <a:pt x="68" y="45"/>
                  </a:cubicBezTo>
                  <a:cubicBezTo>
                    <a:pt x="33" y="10"/>
                    <a:pt x="33" y="10"/>
                    <a:pt x="33" y="10"/>
                  </a:cubicBezTo>
                  <a:cubicBezTo>
                    <a:pt x="26" y="11"/>
                    <a:pt x="19" y="13"/>
                    <a:pt x="11" y="15"/>
                  </a:cubicBezTo>
                  <a:cubicBezTo>
                    <a:pt x="9" y="15"/>
                    <a:pt x="9" y="17"/>
                    <a:pt x="10" y="19"/>
                  </a:cubicBezTo>
                  <a:close/>
                  <a:moveTo>
                    <a:pt x="131" y="56"/>
                  </a:moveTo>
                  <a:cubicBezTo>
                    <a:pt x="127" y="53"/>
                    <a:pt x="112" y="38"/>
                    <a:pt x="108" y="34"/>
                  </a:cubicBezTo>
                  <a:cubicBezTo>
                    <a:pt x="105" y="36"/>
                    <a:pt x="101" y="38"/>
                    <a:pt x="97" y="41"/>
                  </a:cubicBezTo>
                  <a:cubicBezTo>
                    <a:pt x="101" y="45"/>
                    <a:pt x="119" y="63"/>
                    <a:pt x="124" y="68"/>
                  </a:cubicBezTo>
                  <a:cubicBezTo>
                    <a:pt x="126" y="64"/>
                    <a:pt x="129" y="60"/>
                    <a:pt x="131" y="56"/>
                  </a:cubicBezTo>
                  <a:close/>
                  <a:moveTo>
                    <a:pt x="122" y="70"/>
                  </a:moveTo>
                  <a:cubicBezTo>
                    <a:pt x="118" y="65"/>
                    <a:pt x="99" y="47"/>
                    <a:pt x="95" y="42"/>
                  </a:cubicBezTo>
                  <a:cubicBezTo>
                    <a:pt x="90" y="45"/>
                    <a:pt x="85" y="48"/>
                    <a:pt x="80" y="52"/>
                  </a:cubicBezTo>
                  <a:cubicBezTo>
                    <a:pt x="86" y="57"/>
                    <a:pt x="107" y="79"/>
                    <a:pt x="113" y="84"/>
                  </a:cubicBezTo>
                  <a:cubicBezTo>
                    <a:pt x="116" y="79"/>
                    <a:pt x="119" y="74"/>
                    <a:pt x="122" y="70"/>
                  </a:cubicBezTo>
                  <a:close/>
                  <a:moveTo>
                    <a:pt x="111" y="87"/>
                  </a:moveTo>
                  <a:cubicBezTo>
                    <a:pt x="105" y="82"/>
                    <a:pt x="83" y="59"/>
                    <a:pt x="77" y="54"/>
                  </a:cubicBezTo>
                  <a:cubicBezTo>
                    <a:pt x="71" y="58"/>
                    <a:pt x="65" y="62"/>
                    <a:pt x="58" y="66"/>
                  </a:cubicBezTo>
                  <a:cubicBezTo>
                    <a:pt x="64" y="73"/>
                    <a:pt x="91" y="100"/>
                    <a:pt x="98" y="107"/>
                  </a:cubicBezTo>
                  <a:cubicBezTo>
                    <a:pt x="103" y="100"/>
                    <a:pt x="107" y="93"/>
                    <a:pt x="111"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3" name="Freeform 307">
              <a:extLst>
                <a:ext uri="{FF2B5EF4-FFF2-40B4-BE49-F238E27FC236}">
                  <a16:creationId xmlns:a16="http://schemas.microsoft.com/office/drawing/2014/main" id="{C8853F84-2092-C379-3BA3-110CE772C8EF}"/>
                </a:ext>
              </a:extLst>
            </p:cNvPr>
            <p:cNvSpPr>
              <a:spLocks/>
            </p:cNvSpPr>
            <p:nvPr/>
          </p:nvSpPr>
          <p:spPr bwMode="auto">
            <a:xfrm>
              <a:off x="6659563" y="3810000"/>
              <a:ext cx="719138" cy="635000"/>
            </a:xfrm>
            <a:custGeom>
              <a:avLst/>
              <a:gdLst>
                <a:gd name="T0" fmla="*/ 707723 w 189"/>
                <a:gd name="T1" fmla="*/ 3802 h 167"/>
                <a:gd name="T2" fmla="*/ 555525 w 189"/>
                <a:gd name="T3" fmla="*/ 121677 h 167"/>
                <a:gd name="T4" fmla="*/ 547915 w 189"/>
                <a:gd name="T5" fmla="*/ 114072 h 167"/>
                <a:gd name="T6" fmla="*/ 555525 w 189"/>
                <a:gd name="T7" fmla="*/ 45629 h 167"/>
                <a:gd name="T8" fmla="*/ 547915 w 189"/>
                <a:gd name="T9" fmla="*/ 41826 h 167"/>
                <a:gd name="T10" fmla="*/ 448986 w 189"/>
                <a:gd name="T11" fmla="*/ 121677 h 167"/>
                <a:gd name="T12" fmla="*/ 437571 w 189"/>
                <a:gd name="T13" fmla="*/ 114072 h 167"/>
                <a:gd name="T14" fmla="*/ 445181 w 189"/>
                <a:gd name="T15" fmla="*/ 57036 h 167"/>
                <a:gd name="T16" fmla="*/ 433766 w 189"/>
                <a:gd name="T17" fmla="*/ 53234 h 167"/>
                <a:gd name="T18" fmla="*/ 312007 w 189"/>
                <a:gd name="T19" fmla="*/ 125479 h 167"/>
                <a:gd name="T20" fmla="*/ 304397 w 189"/>
                <a:gd name="T21" fmla="*/ 121677 h 167"/>
                <a:gd name="T22" fmla="*/ 308202 w 189"/>
                <a:gd name="T23" fmla="*/ 68443 h 167"/>
                <a:gd name="T24" fmla="*/ 296787 w 189"/>
                <a:gd name="T25" fmla="*/ 64641 h 167"/>
                <a:gd name="T26" fmla="*/ 7610 w 189"/>
                <a:gd name="T27" fmla="*/ 140689 h 167"/>
                <a:gd name="T28" fmla="*/ 3805 w 189"/>
                <a:gd name="T29" fmla="*/ 152096 h 167"/>
                <a:gd name="T30" fmla="*/ 213078 w 189"/>
                <a:gd name="T31" fmla="*/ 368832 h 167"/>
                <a:gd name="T32" fmla="*/ 224493 w 189"/>
                <a:gd name="T33" fmla="*/ 368832 h 167"/>
                <a:gd name="T34" fmla="*/ 251128 w 189"/>
                <a:gd name="T35" fmla="*/ 323204 h 167"/>
                <a:gd name="T36" fmla="*/ 258737 w 189"/>
                <a:gd name="T37" fmla="*/ 319401 h 167"/>
                <a:gd name="T38" fmla="*/ 327227 w 189"/>
                <a:gd name="T39" fmla="*/ 444880 h 167"/>
                <a:gd name="T40" fmla="*/ 338642 w 189"/>
                <a:gd name="T41" fmla="*/ 448683 h 167"/>
                <a:gd name="T42" fmla="*/ 361471 w 189"/>
                <a:gd name="T43" fmla="*/ 395449 h 167"/>
                <a:gd name="T44" fmla="*/ 372886 w 189"/>
                <a:gd name="T45" fmla="*/ 395449 h 167"/>
                <a:gd name="T46" fmla="*/ 418546 w 189"/>
                <a:gd name="T47" fmla="*/ 513323 h 167"/>
                <a:gd name="T48" fmla="*/ 429961 w 189"/>
                <a:gd name="T49" fmla="*/ 517126 h 167"/>
                <a:gd name="T50" fmla="*/ 456596 w 189"/>
                <a:gd name="T51" fmla="*/ 448683 h 167"/>
                <a:gd name="T52" fmla="*/ 468010 w 189"/>
                <a:gd name="T53" fmla="*/ 448683 h 167"/>
                <a:gd name="T54" fmla="*/ 540305 w 189"/>
                <a:gd name="T55" fmla="*/ 627395 h 167"/>
                <a:gd name="T56" fmla="*/ 551720 w 189"/>
                <a:gd name="T57" fmla="*/ 627395 h 167"/>
                <a:gd name="T58" fmla="*/ 650649 w 189"/>
                <a:gd name="T59" fmla="*/ 365030 h 167"/>
                <a:gd name="T60" fmla="*/ 650649 w 189"/>
                <a:gd name="T61" fmla="*/ 365030 h 167"/>
                <a:gd name="T62" fmla="*/ 696308 w 189"/>
                <a:gd name="T63" fmla="*/ 376437 h 167"/>
                <a:gd name="T64" fmla="*/ 719138 w 189"/>
                <a:gd name="T65" fmla="*/ 300389 h 167"/>
                <a:gd name="T66" fmla="*/ 673478 w 189"/>
                <a:gd name="T67" fmla="*/ 285180 h 167"/>
                <a:gd name="T68" fmla="*/ 669673 w 189"/>
                <a:gd name="T69" fmla="*/ 288982 h 167"/>
                <a:gd name="T70" fmla="*/ 719138 w 189"/>
                <a:gd name="T71" fmla="*/ 7605 h 167"/>
                <a:gd name="T72" fmla="*/ 707723 w 189"/>
                <a:gd name="T73" fmla="*/ 3802 h 1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9" h="167">
                  <a:moveTo>
                    <a:pt x="186" y="1"/>
                  </a:moveTo>
                  <a:cubicBezTo>
                    <a:pt x="176" y="14"/>
                    <a:pt x="162" y="24"/>
                    <a:pt x="146" y="32"/>
                  </a:cubicBezTo>
                  <a:cubicBezTo>
                    <a:pt x="145" y="33"/>
                    <a:pt x="144" y="32"/>
                    <a:pt x="144" y="30"/>
                  </a:cubicBezTo>
                  <a:cubicBezTo>
                    <a:pt x="145" y="23"/>
                    <a:pt x="146" y="16"/>
                    <a:pt x="146" y="12"/>
                  </a:cubicBezTo>
                  <a:cubicBezTo>
                    <a:pt x="147" y="10"/>
                    <a:pt x="145" y="10"/>
                    <a:pt x="144" y="11"/>
                  </a:cubicBezTo>
                  <a:cubicBezTo>
                    <a:pt x="137" y="19"/>
                    <a:pt x="128" y="26"/>
                    <a:pt x="118" y="32"/>
                  </a:cubicBezTo>
                  <a:cubicBezTo>
                    <a:pt x="117" y="32"/>
                    <a:pt x="115" y="31"/>
                    <a:pt x="115" y="30"/>
                  </a:cubicBezTo>
                  <a:cubicBezTo>
                    <a:pt x="116" y="24"/>
                    <a:pt x="117" y="18"/>
                    <a:pt x="117" y="15"/>
                  </a:cubicBezTo>
                  <a:cubicBezTo>
                    <a:pt x="117" y="14"/>
                    <a:pt x="115" y="13"/>
                    <a:pt x="114" y="14"/>
                  </a:cubicBezTo>
                  <a:cubicBezTo>
                    <a:pt x="106" y="22"/>
                    <a:pt x="95" y="28"/>
                    <a:pt x="82" y="33"/>
                  </a:cubicBezTo>
                  <a:cubicBezTo>
                    <a:pt x="81" y="34"/>
                    <a:pt x="80" y="33"/>
                    <a:pt x="80" y="32"/>
                  </a:cubicBezTo>
                  <a:cubicBezTo>
                    <a:pt x="81" y="26"/>
                    <a:pt x="81" y="21"/>
                    <a:pt x="81" y="18"/>
                  </a:cubicBezTo>
                  <a:cubicBezTo>
                    <a:pt x="81" y="17"/>
                    <a:pt x="79" y="16"/>
                    <a:pt x="78" y="17"/>
                  </a:cubicBezTo>
                  <a:cubicBezTo>
                    <a:pt x="60" y="32"/>
                    <a:pt x="16" y="36"/>
                    <a:pt x="2" y="37"/>
                  </a:cubicBezTo>
                  <a:cubicBezTo>
                    <a:pt x="0" y="38"/>
                    <a:pt x="0" y="39"/>
                    <a:pt x="1" y="40"/>
                  </a:cubicBezTo>
                  <a:cubicBezTo>
                    <a:pt x="13" y="48"/>
                    <a:pt x="49" y="75"/>
                    <a:pt x="56" y="97"/>
                  </a:cubicBezTo>
                  <a:cubicBezTo>
                    <a:pt x="57" y="98"/>
                    <a:pt x="58" y="98"/>
                    <a:pt x="59" y="97"/>
                  </a:cubicBezTo>
                  <a:cubicBezTo>
                    <a:pt x="61" y="94"/>
                    <a:pt x="63" y="90"/>
                    <a:pt x="66" y="85"/>
                  </a:cubicBezTo>
                  <a:cubicBezTo>
                    <a:pt x="66" y="84"/>
                    <a:pt x="68" y="84"/>
                    <a:pt x="68" y="84"/>
                  </a:cubicBezTo>
                  <a:cubicBezTo>
                    <a:pt x="76" y="95"/>
                    <a:pt x="83" y="106"/>
                    <a:pt x="86" y="117"/>
                  </a:cubicBezTo>
                  <a:cubicBezTo>
                    <a:pt x="86" y="119"/>
                    <a:pt x="88" y="119"/>
                    <a:pt x="89" y="118"/>
                  </a:cubicBezTo>
                  <a:cubicBezTo>
                    <a:pt x="90" y="115"/>
                    <a:pt x="93" y="110"/>
                    <a:pt x="95" y="104"/>
                  </a:cubicBezTo>
                  <a:cubicBezTo>
                    <a:pt x="96" y="103"/>
                    <a:pt x="97" y="103"/>
                    <a:pt x="98" y="104"/>
                  </a:cubicBezTo>
                  <a:cubicBezTo>
                    <a:pt x="104" y="114"/>
                    <a:pt x="108" y="125"/>
                    <a:pt x="110" y="135"/>
                  </a:cubicBezTo>
                  <a:cubicBezTo>
                    <a:pt x="110" y="136"/>
                    <a:pt x="112" y="137"/>
                    <a:pt x="113" y="136"/>
                  </a:cubicBezTo>
                  <a:cubicBezTo>
                    <a:pt x="115" y="132"/>
                    <a:pt x="117" y="125"/>
                    <a:pt x="120" y="118"/>
                  </a:cubicBezTo>
                  <a:cubicBezTo>
                    <a:pt x="121" y="117"/>
                    <a:pt x="122" y="117"/>
                    <a:pt x="123" y="118"/>
                  </a:cubicBezTo>
                  <a:cubicBezTo>
                    <a:pt x="132" y="133"/>
                    <a:pt x="140" y="149"/>
                    <a:pt x="142" y="165"/>
                  </a:cubicBezTo>
                  <a:cubicBezTo>
                    <a:pt x="142" y="166"/>
                    <a:pt x="144" y="167"/>
                    <a:pt x="145" y="165"/>
                  </a:cubicBezTo>
                  <a:cubicBezTo>
                    <a:pt x="151" y="153"/>
                    <a:pt x="164" y="121"/>
                    <a:pt x="171" y="96"/>
                  </a:cubicBezTo>
                  <a:cubicBezTo>
                    <a:pt x="171" y="96"/>
                    <a:pt x="171" y="96"/>
                    <a:pt x="171" y="96"/>
                  </a:cubicBezTo>
                  <a:cubicBezTo>
                    <a:pt x="183" y="99"/>
                    <a:pt x="183" y="99"/>
                    <a:pt x="183" y="99"/>
                  </a:cubicBezTo>
                  <a:cubicBezTo>
                    <a:pt x="189" y="79"/>
                    <a:pt x="189" y="79"/>
                    <a:pt x="189" y="79"/>
                  </a:cubicBezTo>
                  <a:cubicBezTo>
                    <a:pt x="177" y="75"/>
                    <a:pt x="177" y="75"/>
                    <a:pt x="177" y="75"/>
                  </a:cubicBezTo>
                  <a:cubicBezTo>
                    <a:pt x="176" y="75"/>
                    <a:pt x="176" y="76"/>
                    <a:pt x="176" y="76"/>
                  </a:cubicBezTo>
                  <a:cubicBezTo>
                    <a:pt x="184" y="50"/>
                    <a:pt x="188" y="16"/>
                    <a:pt x="189" y="2"/>
                  </a:cubicBezTo>
                  <a:cubicBezTo>
                    <a:pt x="189" y="1"/>
                    <a:pt x="187" y="0"/>
                    <a:pt x="18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nvGrpSpPr>
            <p:cNvPr id="24" name="Group 23">
              <a:extLst>
                <a:ext uri="{FF2B5EF4-FFF2-40B4-BE49-F238E27FC236}">
                  <a16:creationId xmlns:a16="http://schemas.microsoft.com/office/drawing/2014/main" id="{FEDD00CD-DD62-D179-36FE-3EC16F94BDD1}"/>
                </a:ext>
              </a:extLst>
            </p:cNvPr>
            <p:cNvGrpSpPr/>
            <p:nvPr/>
          </p:nvGrpSpPr>
          <p:grpSpPr>
            <a:xfrm>
              <a:off x="9017000" y="2003425"/>
              <a:ext cx="558800" cy="201613"/>
              <a:chOff x="9017000" y="2003425"/>
              <a:chExt cx="558800" cy="201613"/>
            </a:xfrm>
            <a:grpFill/>
          </p:grpSpPr>
          <p:sp>
            <p:nvSpPr>
              <p:cNvPr id="25" name="Freeform 308">
                <a:extLst>
                  <a:ext uri="{FF2B5EF4-FFF2-40B4-BE49-F238E27FC236}">
                    <a16:creationId xmlns:a16="http://schemas.microsoft.com/office/drawing/2014/main" id="{558F5984-0EEC-CF90-326B-3A82114D9AF1}"/>
                  </a:ext>
                </a:extLst>
              </p:cNvPr>
              <p:cNvSpPr>
                <a:spLocks/>
              </p:cNvSpPr>
              <p:nvPr/>
            </p:nvSpPr>
            <p:spPr bwMode="auto">
              <a:xfrm>
                <a:off x="9205913" y="2125663"/>
                <a:ext cx="228600" cy="79375"/>
              </a:xfrm>
              <a:custGeom>
                <a:avLst/>
                <a:gdLst>
                  <a:gd name="T0" fmla="*/ 110490 w 60"/>
                  <a:gd name="T1" fmla="*/ 79375 h 21"/>
                  <a:gd name="T2" fmla="*/ 99060 w 60"/>
                  <a:gd name="T3" fmla="*/ 71815 h 21"/>
                  <a:gd name="T4" fmla="*/ 64770 w 60"/>
                  <a:gd name="T5" fmla="*/ 34018 h 21"/>
                  <a:gd name="T6" fmla="*/ 15240 w 60"/>
                  <a:gd name="T7" fmla="*/ 26458 h 21"/>
                  <a:gd name="T8" fmla="*/ 0 w 60"/>
                  <a:gd name="T9" fmla="*/ 18899 h 21"/>
                  <a:gd name="T10" fmla="*/ 7620 w 60"/>
                  <a:gd name="T11" fmla="*/ 7560 h 21"/>
                  <a:gd name="T12" fmla="*/ 76200 w 60"/>
                  <a:gd name="T13" fmla="*/ 15119 h 21"/>
                  <a:gd name="T14" fmla="*/ 114300 w 60"/>
                  <a:gd name="T15" fmla="*/ 49137 h 21"/>
                  <a:gd name="T16" fmla="*/ 152400 w 60"/>
                  <a:gd name="T17" fmla="*/ 22679 h 21"/>
                  <a:gd name="T18" fmla="*/ 220980 w 60"/>
                  <a:gd name="T19" fmla="*/ 22679 h 21"/>
                  <a:gd name="T20" fmla="*/ 228600 w 60"/>
                  <a:gd name="T21" fmla="*/ 37798 h 21"/>
                  <a:gd name="T22" fmla="*/ 213360 w 60"/>
                  <a:gd name="T23" fmla="*/ 45357 h 21"/>
                  <a:gd name="T24" fmla="*/ 160020 w 60"/>
                  <a:gd name="T25" fmla="*/ 41577 h 21"/>
                  <a:gd name="T26" fmla="*/ 118110 w 60"/>
                  <a:gd name="T27" fmla="*/ 75595 h 21"/>
                  <a:gd name="T28" fmla="*/ 110490 w 60"/>
                  <a:gd name="T29" fmla="*/ 79375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21">
                    <a:moveTo>
                      <a:pt x="29" y="21"/>
                    </a:moveTo>
                    <a:cubicBezTo>
                      <a:pt x="28" y="21"/>
                      <a:pt x="27" y="20"/>
                      <a:pt x="26" y="19"/>
                    </a:cubicBezTo>
                    <a:cubicBezTo>
                      <a:pt x="25" y="15"/>
                      <a:pt x="21" y="11"/>
                      <a:pt x="17" y="9"/>
                    </a:cubicBezTo>
                    <a:cubicBezTo>
                      <a:pt x="13" y="7"/>
                      <a:pt x="8" y="6"/>
                      <a:pt x="4" y="7"/>
                    </a:cubicBezTo>
                    <a:cubicBezTo>
                      <a:pt x="2" y="8"/>
                      <a:pt x="1" y="7"/>
                      <a:pt x="0" y="5"/>
                    </a:cubicBezTo>
                    <a:cubicBezTo>
                      <a:pt x="0" y="3"/>
                      <a:pt x="1" y="2"/>
                      <a:pt x="2" y="2"/>
                    </a:cubicBezTo>
                    <a:cubicBezTo>
                      <a:pt x="8" y="0"/>
                      <a:pt x="15" y="1"/>
                      <a:pt x="20" y="4"/>
                    </a:cubicBezTo>
                    <a:cubicBezTo>
                      <a:pt x="24" y="6"/>
                      <a:pt x="27" y="9"/>
                      <a:pt x="30" y="13"/>
                    </a:cubicBezTo>
                    <a:cubicBezTo>
                      <a:pt x="32" y="10"/>
                      <a:pt x="36" y="7"/>
                      <a:pt x="40" y="6"/>
                    </a:cubicBezTo>
                    <a:cubicBezTo>
                      <a:pt x="46" y="4"/>
                      <a:pt x="53" y="4"/>
                      <a:pt x="58" y="6"/>
                    </a:cubicBezTo>
                    <a:cubicBezTo>
                      <a:pt x="60" y="7"/>
                      <a:pt x="60" y="9"/>
                      <a:pt x="60" y="10"/>
                    </a:cubicBezTo>
                    <a:cubicBezTo>
                      <a:pt x="59" y="11"/>
                      <a:pt x="58" y="12"/>
                      <a:pt x="56" y="12"/>
                    </a:cubicBezTo>
                    <a:cubicBezTo>
                      <a:pt x="52" y="10"/>
                      <a:pt x="47" y="10"/>
                      <a:pt x="42" y="11"/>
                    </a:cubicBezTo>
                    <a:cubicBezTo>
                      <a:pt x="38" y="13"/>
                      <a:pt x="34" y="16"/>
                      <a:pt x="31" y="20"/>
                    </a:cubicBezTo>
                    <a:cubicBezTo>
                      <a:pt x="31" y="21"/>
                      <a:pt x="30" y="21"/>
                      <a:pt x="2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6" name="Freeform 309">
                <a:extLst>
                  <a:ext uri="{FF2B5EF4-FFF2-40B4-BE49-F238E27FC236}">
                    <a16:creationId xmlns:a16="http://schemas.microsoft.com/office/drawing/2014/main" id="{A949871B-F871-62B1-6887-B1EF894B44F9}"/>
                  </a:ext>
                </a:extLst>
              </p:cNvPr>
              <p:cNvSpPr>
                <a:spLocks/>
              </p:cNvSpPr>
              <p:nvPr/>
            </p:nvSpPr>
            <p:spPr bwMode="auto">
              <a:xfrm>
                <a:off x="9344025" y="2033588"/>
                <a:ext cx="231775" cy="80963"/>
              </a:xfrm>
              <a:custGeom>
                <a:avLst/>
                <a:gdLst>
                  <a:gd name="T0" fmla="*/ 110188 w 61"/>
                  <a:gd name="T1" fmla="*/ 80963 h 21"/>
                  <a:gd name="T2" fmla="*/ 102589 w 61"/>
                  <a:gd name="T3" fmla="*/ 73252 h 21"/>
                  <a:gd name="T4" fmla="*/ 64593 w 61"/>
                  <a:gd name="T5" fmla="*/ 30843 h 21"/>
                  <a:gd name="T6" fmla="*/ 15198 w 61"/>
                  <a:gd name="T7" fmla="*/ 23132 h 21"/>
                  <a:gd name="T8" fmla="*/ 0 w 61"/>
                  <a:gd name="T9" fmla="*/ 15422 h 21"/>
                  <a:gd name="T10" fmla="*/ 11399 w 61"/>
                  <a:gd name="T11" fmla="*/ 3855 h 21"/>
                  <a:gd name="T12" fmla="*/ 75992 w 61"/>
                  <a:gd name="T13" fmla="*/ 11566 h 21"/>
                  <a:gd name="T14" fmla="*/ 113988 w 61"/>
                  <a:gd name="T15" fmla="*/ 46265 h 21"/>
                  <a:gd name="T16" fmla="*/ 155783 w 61"/>
                  <a:gd name="T17" fmla="*/ 19277 h 21"/>
                  <a:gd name="T18" fmla="*/ 220376 w 61"/>
                  <a:gd name="T19" fmla="*/ 23132 h 21"/>
                  <a:gd name="T20" fmla="*/ 227975 w 61"/>
                  <a:gd name="T21" fmla="*/ 34698 h 21"/>
                  <a:gd name="T22" fmla="*/ 212777 w 61"/>
                  <a:gd name="T23" fmla="*/ 42409 h 21"/>
                  <a:gd name="T24" fmla="*/ 163382 w 61"/>
                  <a:gd name="T25" fmla="*/ 42409 h 21"/>
                  <a:gd name="T26" fmla="*/ 121587 w 61"/>
                  <a:gd name="T27" fmla="*/ 73252 h 21"/>
                  <a:gd name="T28" fmla="*/ 110188 w 61"/>
                  <a:gd name="T29" fmla="*/ 80963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1" h="21">
                    <a:moveTo>
                      <a:pt x="29" y="21"/>
                    </a:moveTo>
                    <a:cubicBezTo>
                      <a:pt x="28" y="20"/>
                      <a:pt x="27" y="20"/>
                      <a:pt x="27" y="19"/>
                    </a:cubicBezTo>
                    <a:cubicBezTo>
                      <a:pt x="25" y="14"/>
                      <a:pt x="22" y="11"/>
                      <a:pt x="17" y="8"/>
                    </a:cubicBezTo>
                    <a:cubicBezTo>
                      <a:pt x="13" y="6"/>
                      <a:pt x="8" y="6"/>
                      <a:pt x="4" y="6"/>
                    </a:cubicBezTo>
                    <a:cubicBezTo>
                      <a:pt x="2" y="7"/>
                      <a:pt x="1" y="6"/>
                      <a:pt x="0" y="4"/>
                    </a:cubicBezTo>
                    <a:cubicBezTo>
                      <a:pt x="0" y="3"/>
                      <a:pt x="1" y="1"/>
                      <a:pt x="3" y="1"/>
                    </a:cubicBezTo>
                    <a:cubicBezTo>
                      <a:pt x="9" y="0"/>
                      <a:pt x="15" y="1"/>
                      <a:pt x="20" y="3"/>
                    </a:cubicBezTo>
                    <a:cubicBezTo>
                      <a:pt x="24" y="5"/>
                      <a:pt x="27" y="9"/>
                      <a:pt x="30" y="12"/>
                    </a:cubicBezTo>
                    <a:cubicBezTo>
                      <a:pt x="33" y="9"/>
                      <a:pt x="37" y="7"/>
                      <a:pt x="41" y="5"/>
                    </a:cubicBezTo>
                    <a:cubicBezTo>
                      <a:pt x="46" y="3"/>
                      <a:pt x="53" y="3"/>
                      <a:pt x="58" y="6"/>
                    </a:cubicBezTo>
                    <a:cubicBezTo>
                      <a:pt x="60" y="6"/>
                      <a:pt x="61" y="8"/>
                      <a:pt x="60" y="9"/>
                    </a:cubicBezTo>
                    <a:cubicBezTo>
                      <a:pt x="59" y="11"/>
                      <a:pt x="58" y="11"/>
                      <a:pt x="56" y="11"/>
                    </a:cubicBezTo>
                    <a:cubicBezTo>
                      <a:pt x="52" y="9"/>
                      <a:pt x="47" y="9"/>
                      <a:pt x="43" y="11"/>
                    </a:cubicBezTo>
                    <a:cubicBezTo>
                      <a:pt x="38" y="12"/>
                      <a:pt x="34" y="15"/>
                      <a:pt x="32" y="19"/>
                    </a:cubicBezTo>
                    <a:cubicBezTo>
                      <a:pt x="31" y="20"/>
                      <a:pt x="30" y="21"/>
                      <a:pt x="2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7" name="Freeform 310">
                <a:extLst>
                  <a:ext uri="{FF2B5EF4-FFF2-40B4-BE49-F238E27FC236}">
                    <a16:creationId xmlns:a16="http://schemas.microsoft.com/office/drawing/2014/main" id="{638F6025-5827-B435-E3EC-B21024A523FB}"/>
                  </a:ext>
                </a:extLst>
              </p:cNvPr>
              <p:cNvSpPr>
                <a:spLocks/>
              </p:cNvSpPr>
              <p:nvPr/>
            </p:nvSpPr>
            <p:spPr bwMode="auto">
              <a:xfrm>
                <a:off x="9017000" y="2003425"/>
                <a:ext cx="227013" cy="79375"/>
              </a:xfrm>
              <a:custGeom>
                <a:avLst/>
                <a:gdLst>
                  <a:gd name="T0" fmla="*/ 109723 w 60"/>
                  <a:gd name="T1" fmla="*/ 79375 h 21"/>
                  <a:gd name="T2" fmla="*/ 98372 w 60"/>
                  <a:gd name="T3" fmla="*/ 75595 h 21"/>
                  <a:gd name="T4" fmla="*/ 64320 w 60"/>
                  <a:gd name="T5" fmla="*/ 34018 h 21"/>
                  <a:gd name="T6" fmla="*/ 15134 w 60"/>
                  <a:gd name="T7" fmla="*/ 26458 h 21"/>
                  <a:gd name="T8" fmla="*/ 0 w 60"/>
                  <a:gd name="T9" fmla="*/ 18899 h 21"/>
                  <a:gd name="T10" fmla="*/ 7567 w 60"/>
                  <a:gd name="T11" fmla="*/ 7560 h 21"/>
                  <a:gd name="T12" fmla="*/ 75671 w 60"/>
                  <a:gd name="T13" fmla="*/ 15119 h 21"/>
                  <a:gd name="T14" fmla="*/ 109723 w 60"/>
                  <a:gd name="T15" fmla="*/ 49137 h 21"/>
                  <a:gd name="T16" fmla="*/ 151342 w 60"/>
                  <a:gd name="T17" fmla="*/ 22679 h 21"/>
                  <a:gd name="T18" fmla="*/ 219446 w 60"/>
                  <a:gd name="T19" fmla="*/ 22679 h 21"/>
                  <a:gd name="T20" fmla="*/ 227013 w 60"/>
                  <a:gd name="T21" fmla="*/ 37798 h 21"/>
                  <a:gd name="T22" fmla="*/ 211879 w 60"/>
                  <a:gd name="T23" fmla="*/ 45357 h 21"/>
                  <a:gd name="T24" fmla="*/ 158909 w 60"/>
                  <a:gd name="T25" fmla="*/ 41577 h 21"/>
                  <a:gd name="T26" fmla="*/ 117290 w 60"/>
                  <a:gd name="T27" fmla="*/ 75595 h 21"/>
                  <a:gd name="T28" fmla="*/ 109723 w 60"/>
                  <a:gd name="T29" fmla="*/ 79375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21">
                    <a:moveTo>
                      <a:pt x="29" y="21"/>
                    </a:moveTo>
                    <a:cubicBezTo>
                      <a:pt x="28" y="21"/>
                      <a:pt x="27" y="21"/>
                      <a:pt x="26" y="20"/>
                    </a:cubicBezTo>
                    <a:cubicBezTo>
                      <a:pt x="25" y="15"/>
                      <a:pt x="21" y="11"/>
                      <a:pt x="17" y="9"/>
                    </a:cubicBezTo>
                    <a:cubicBezTo>
                      <a:pt x="13" y="7"/>
                      <a:pt x="8" y="6"/>
                      <a:pt x="4" y="7"/>
                    </a:cubicBezTo>
                    <a:cubicBezTo>
                      <a:pt x="2" y="8"/>
                      <a:pt x="0" y="7"/>
                      <a:pt x="0" y="5"/>
                    </a:cubicBezTo>
                    <a:cubicBezTo>
                      <a:pt x="0" y="4"/>
                      <a:pt x="1" y="2"/>
                      <a:pt x="2" y="2"/>
                    </a:cubicBezTo>
                    <a:cubicBezTo>
                      <a:pt x="8" y="0"/>
                      <a:pt x="15" y="1"/>
                      <a:pt x="20" y="4"/>
                    </a:cubicBezTo>
                    <a:cubicBezTo>
                      <a:pt x="24" y="6"/>
                      <a:pt x="27" y="9"/>
                      <a:pt x="29" y="13"/>
                    </a:cubicBezTo>
                    <a:cubicBezTo>
                      <a:pt x="32" y="10"/>
                      <a:pt x="36" y="7"/>
                      <a:pt x="40" y="6"/>
                    </a:cubicBezTo>
                    <a:cubicBezTo>
                      <a:pt x="46" y="4"/>
                      <a:pt x="53" y="4"/>
                      <a:pt x="58" y="6"/>
                    </a:cubicBezTo>
                    <a:cubicBezTo>
                      <a:pt x="60" y="7"/>
                      <a:pt x="60" y="9"/>
                      <a:pt x="60" y="10"/>
                    </a:cubicBezTo>
                    <a:cubicBezTo>
                      <a:pt x="59" y="11"/>
                      <a:pt x="57" y="12"/>
                      <a:pt x="56" y="12"/>
                    </a:cubicBezTo>
                    <a:cubicBezTo>
                      <a:pt x="52" y="10"/>
                      <a:pt x="47" y="10"/>
                      <a:pt x="42" y="11"/>
                    </a:cubicBezTo>
                    <a:cubicBezTo>
                      <a:pt x="38" y="13"/>
                      <a:pt x="34" y="16"/>
                      <a:pt x="31" y="20"/>
                    </a:cubicBezTo>
                    <a:cubicBezTo>
                      <a:pt x="31" y="21"/>
                      <a:pt x="30" y="21"/>
                      <a:pt x="2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sp>
        <p:nvSpPr>
          <p:cNvPr id="8" name="TextBox 7">
            <a:extLst>
              <a:ext uri="{FF2B5EF4-FFF2-40B4-BE49-F238E27FC236}">
                <a16:creationId xmlns:a16="http://schemas.microsoft.com/office/drawing/2014/main" id="{D81836F0-1111-5E81-9B91-799B9B1CCB9D}"/>
              </a:ext>
            </a:extLst>
          </p:cNvPr>
          <p:cNvSpPr txBox="1"/>
          <p:nvPr/>
        </p:nvSpPr>
        <p:spPr>
          <a:xfrm>
            <a:off x="4871021" y="4563553"/>
            <a:ext cx="2443558" cy="667726"/>
          </a:xfrm>
          <a:prstGeom prst="rect">
            <a:avLst/>
          </a:prstGeom>
          <a:noFill/>
          <a:effectLst/>
        </p:spPr>
        <p:txBody>
          <a:bodyPr wrap="square" rtlCol="0" anchor="ctr">
            <a:noAutofit/>
          </a:bodyPr>
          <a:lstStyle/>
          <a:p>
            <a:pPr marL="0" lvl="1" algn="ctr"/>
            <a:r>
              <a:rPr lang="en-US" sz="3200" b="1" kern="0" spc="-300" dirty="0">
                <a:solidFill>
                  <a:schemeClr val="bg1"/>
                </a:solidFill>
                <a:latin typeface="Poppins" panose="00000500000000000000" pitchFamily="50" charset="0"/>
                <a:cs typeface="Poppins" panose="00000500000000000000" pitchFamily="50" charset="0"/>
              </a:rPr>
              <a:t>Team - 13</a:t>
            </a:r>
          </a:p>
        </p:txBody>
      </p:sp>
      <p:sp>
        <p:nvSpPr>
          <p:cNvPr id="9" name="TextBox 8">
            <a:extLst>
              <a:ext uri="{FF2B5EF4-FFF2-40B4-BE49-F238E27FC236}">
                <a16:creationId xmlns:a16="http://schemas.microsoft.com/office/drawing/2014/main" id="{40ECA5AB-5666-12E4-838D-A73BC8967563}"/>
              </a:ext>
            </a:extLst>
          </p:cNvPr>
          <p:cNvSpPr txBox="1"/>
          <p:nvPr/>
        </p:nvSpPr>
        <p:spPr>
          <a:xfrm>
            <a:off x="3051598" y="5613874"/>
            <a:ext cx="2941466" cy="667726"/>
          </a:xfrm>
          <a:prstGeom prst="rect">
            <a:avLst/>
          </a:prstGeom>
          <a:noFill/>
          <a:effectLst/>
        </p:spPr>
        <p:txBody>
          <a:bodyPr wrap="square" rtlCol="0" anchor="ctr">
            <a:noAutofit/>
          </a:bodyPr>
          <a:lstStyle/>
          <a:p>
            <a:pPr marL="0" lvl="1" algn="ctr"/>
            <a:r>
              <a:rPr lang="en-US" sz="2800" b="1" kern="0" spc="-300" dirty="0">
                <a:solidFill>
                  <a:schemeClr val="bg1"/>
                </a:solidFill>
                <a:latin typeface="Poppins" panose="00000500000000000000" pitchFamily="50" charset="0"/>
                <a:cs typeface="Poppins" panose="00000500000000000000" pitchFamily="50" charset="0"/>
              </a:rPr>
              <a:t>Team  Member</a:t>
            </a:r>
          </a:p>
        </p:txBody>
      </p:sp>
    </p:spTree>
    <p:extLst>
      <p:ext uri="{BB962C8B-B14F-4D97-AF65-F5344CB8AC3E}">
        <p14:creationId xmlns:p14="http://schemas.microsoft.com/office/powerpoint/2010/main" val="567009314"/>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54">
      <a:dk1>
        <a:sysClr val="windowText" lastClr="000000"/>
      </a:dk1>
      <a:lt1>
        <a:sysClr val="window" lastClr="FFFFFF"/>
      </a:lt1>
      <a:dk2>
        <a:srgbClr val="2D3847"/>
      </a:dk2>
      <a:lt2>
        <a:srgbClr val="E7E6E6"/>
      </a:lt2>
      <a:accent1>
        <a:srgbClr val="11815C"/>
      </a:accent1>
      <a:accent2>
        <a:srgbClr val="9DD323"/>
      </a:accent2>
      <a:accent3>
        <a:srgbClr val="FAA204"/>
      </a:accent3>
      <a:accent4>
        <a:srgbClr val="F05F0E"/>
      </a:accent4>
      <a:accent5>
        <a:srgbClr val="00B0F0"/>
      </a:accent5>
      <a:accent6>
        <a:srgbClr val="00CC9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744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Poppins</vt:lpstr>
      <vt:lpstr>Raleway</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Syed Farman Ghani</cp:lastModifiedBy>
  <cp:revision>756</cp:revision>
  <dcterms:created xsi:type="dcterms:W3CDTF">2022-08-28T19:12:02Z</dcterms:created>
  <dcterms:modified xsi:type="dcterms:W3CDTF">2023-02-23T23:56:46Z</dcterms:modified>
</cp:coreProperties>
</file>