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315" r:id="rId4"/>
    <p:sldId id="305" r:id="rId5"/>
    <p:sldId id="314" r:id="rId6"/>
    <p:sldId id="278" r:id="rId7"/>
    <p:sldId id="312" r:id="rId8"/>
    <p:sldId id="307" r:id="rId9"/>
    <p:sldId id="308" r:id="rId10"/>
    <p:sldId id="290" r:id="rId11"/>
    <p:sldId id="313" r:id="rId12"/>
    <p:sldId id="282" r:id="rId13"/>
    <p:sldId id="28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6D03"/>
    <a:srgbClr val="CA500D"/>
    <a:srgbClr val="212934"/>
    <a:srgbClr val="0F1317"/>
    <a:srgbClr val="E6E6E6"/>
    <a:srgbClr val="2730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12" y="348"/>
      </p:cViewPr>
      <p:guideLst/>
    </p:cSldViewPr>
  </p:slideViewPr>
  <p:notesTextViewPr>
    <p:cViewPr>
      <p:scale>
        <a:sx n="1" d="1"/>
        <a:sy n="1" d="1"/>
      </p:scale>
      <p:origin x="0" y="0"/>
    </p:cViewPr>
  </p:notesTextViewPr>
  <p:sorterViewPr>
    <p:cViewPr>
      <p:scale>
        <a:sx n="100" d="100"/>
        <a:sy n="100" d="100"/>
      </p:scale>
      <p:origin x="0" y="-48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58526-BD5C-4539-8B7D-465DB96403C9}" type="datetimeFigureOut">
              <a:rPr lang="en-US" smtClean="0"/>
              <a:t>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0083C-1D8D-4BC7-A83A-8A58E9923162}" type="slidenum">
              <a:rPr lang="en-US" smtClean="0"/>
              <a:t>‹#›</a:t>
            </a:fld>
            <a:endParaRPr lang="en-US"/>
          </a:p>
        </p:txBody>
      </p:sp>
    </p:spTree>
    <p:extLst>
      <p:ext uri="{BB962C8B-B14F-4D97-AF65-F5344CB8AC3E}">
        <p14:creationId xmlns:p14="http://schemas.microsoft.com/office/powerpoint/2010/main" val="28306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7B18-9319-1E4C-752D-ABD06D347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40DC4-997F-B927-F980-62ED91DF7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745A5-6597-7B48-9D69-AD702E27EC6D}"/>
              </a:ext>
            </a:extLst>
          </p:cNvPr>
          <p:cNvSpPr>
            <a:spLocks noGrp="1"/>
          </p:cNvSpPr>
          <p:nvPr>
            <p:ph type="dt" sz="half" idx="10"/>
          </p:nvPr>
        </p:nvSpPr>
        <p:spPr/>
        <p:txBody>
          <a:bodyPr/>
          <a:lstStyle/>
          <a:p>
            <a:fld id="{1CD5D4E6-E7C4-4A2D-90DB-323A3DECAE99}" type="datetime1">
              <a:rPr lang="en-US" smtClean="0"/>
              <a:t>2/26/2023</a:t>
            </a:fld>
            <a:endParaRPr lang="en-US"/>
          </a:p>
        </p:txBody>
      </p:sp>
      <p:sp>
        <p:nvSpPr>
          <p:cNvPr id="5" name="Footer Placeholder 4">
            <a:extLst>
              <a:ext uri="{FF2B5EF4-FFF2-40B4-BE49-F238E27FC236}">
                <a16:creationId xmlns:a16="http://schemas.microsoft.com/office/drawing/2014/main" id="{B9C943D5-9CA7-D760-3DFC-A1EB8DD8B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E3401-02FD-692A-6C51-46E4BCC6E268}"/>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330652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8A31-A7F1-08B1-87F1-F5260781C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BDC97-7175-9582-267B-8A2EEADD7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C5F87-1E10-264B-4FAF-1E9BF1B5614E}"/>
              </a:ext>
            </a:extLst>
          </p:cNvPr>
          <p:cNvSpPr>
            <a:spLocks noGrp="1"/>
          </p:cNvSpPr>
          <p:nvPr>
            <p:ph type="dt" sz="half" idx="10"/>
          </p:nvPr>
        </p:nvSpPr>
        <p:spPr/>
        <p:txBody>
          <a:bodyPr/>
          <a:lstStyle/>
          <a:p>
            <a:fld id="{0AB2666E-FBEF-4BB7-9F9D-30458740100F}" type="datetime1">
              <a:rPr lang="en-US" smtClean="0"/>
              <a:t>2/26/2023</a:t>
            </a:fld>
            <a:endParaRPr lang="en-US"/>
          </a:p>
        </p:txBody>
      </p:sp>
      <p:sp>
        <p:nvSpPr>
          <p:cNvPr id="5" name="Footer Placeholder 4">
            <a:extLst>
              <a:ext uri="{FF2B5EF4-FFF2-40B4-BE49-F238E27FC236}">
                <a16:creationId xmlns:a16="http://schemas.microsoft.com/office/drawing/2014/main" id="{E6623110-4F0B-455B-7236-D1EB901E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2429A-63B6-3820-17C2-84CB8F039344}"/>
              </a:ext>
            </a:extLst>
          </p:cNvPr>
          <p:cNvSpPr>
            <a:spLocks noGrp="1"/>
          </p:cNvSpPr>
          <p:nvPr>
            <p:ph type="sldNum" sz="quarter" idx="12"/>
          </p:nvPr>
        </p:nvSpPr>
        <p:spPr>
          <a:xfrm>
            <a:off x="11353800" y="6424533"/>
            <a:ext cx="508842" cy="365125"/>
          </a:xfrm>
        </p:spPr>
        <p:txBody>
          <a:bodyPr/>
          <a:lstStyle>
            <a:lvl1pPr algn="ctr">
              <a:defRPr sz="10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302790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2A4C-0378-9602-1FF5-73A30B98F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CADA9-1FCA-E524-5F26-20BF0CA61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BDE61-3CF2-0C71-ADEF-3296D70D3514}"/>
              </a:ext>
            </a:extLst>
          </p:cNvPr>
          <p:cNvSpPr>
            <a:spLocks noGrp="1"/>
          </p:cNvSpPr>
          <p:nvPr>
            <p:ph type="dt" sz="half" idx="10"/>
          </p:nvPr>
        </p:nvSpPr>
        <p:spPr/>
        <p:txBody>
          <a:bodyPr/>
          <a:lstStyle/>
          <a:p>
            <a:fld id="{692E5B69-B2ED-44FC-9C27-02A6605EB1C7}" type="datetime1">
              <a:rPr lang="en-US" smtClean="0"/>
              <a:t>2/26/2023</a:t>
            </a:fld>
            <a:endParaRPr lang="en-US"/>
          </a:p>
        </p:txBody>
      </p:sp>
      <p:sp>
        <p:nvSpPr>
          <p:cNvPr id="5" name="Footer Placeholder 4">
            <a:extLst>
              <a:ext uri="{FF2B5EF4-FFF2-40B4-BE49-F238E27FC236}">
                <a16:creationId xmlns:a16="http://schemas.microsoft.com/office/drawing/2014/main" id="{C8DA2C4D-5BD7-6A98-7533-AF8C47E72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05C9D-B60C-ECB0-E2F2-7056BB0678B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92274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AFE3-DA86-9DF8-1205-0FC352114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18908-6324-90EF-A214-3F5B28407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76C497-F8D6-F502-5DEF-AA346E2FF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A329A-8019-6202-525E-E10ABAD11063}"/>
              </a:ext>
            </a:extLst>
          </p:cNvPr>
          <p:cNvSpPr>
            <a:spLocks noGrp="1"/>
          </p:cNvSpPr>
          <p:nvPr>
            <p:ph type="dt" sz="half" idx="10"/>
          </p:nvPr>
        </p:nvSpPr>
        <p:spPr/>
        <p:txBody>
          <a:bodyPr/>
          <a:lstStyle/>
          <a:p>
            <a:fld id="{18A82B50-3AB6-44C0-8471-9FA096335CDE}" type="datetime1">
              <a:rPr lang="en-US" smtClean="0"/>
              <a:t>2/26/2023</a:t>
            </a:fld>
            <a:endParaRPr lang="en-US"/>
          </a:p>
        </p:txBody>
      </p:sp>
      <p:sp>
        <p:nvSpPr>
          <p:cNvPr id="6" name="Footer Placeholder 5">
            <a:extLst>
              <a:ext uri="{FF2B5EF4-FFF2-40B4-BE49-F238E27FC236}">
                <a16:creationId xmlns:a16="http://schemas.microsoft.com/office/drawing/2014/main" id="{E8AA22D1-8CC5-CAA0-E5D4-2B2FEDA8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18CD4-07DC-89FF-7767-48E4F910CAD2}"/>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48142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3D8A-A95C-C5DA-7534-55192EA678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0705B-DAA9-2E9F-A8DB-F54E90586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6E946-5A38-CE2A-AD37-46A322A5D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4F619-61F1-94E2-2187-D777A6840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EFFF-86ED-CCF1-B8DA-E7BF84083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2E083-43B8-55D6-BF0D-D05F1FC0C128}"/>
              </a:ext>
            </a:extLst>
          </p:cNvPr>
          <p:cNvSpPr>
            <a:spLocks noGrp="1"/>
          </p:cNvSpPr>
          <p:nvPr>
            <p:ph type="dt" sz="half" idx="10"/>
          </p:nvPr>
        </p:nvSpPr>
        <p:spPr/>
        <p:txBody>
          <a:bodyPr/>
          <a:lstStyle/>
          <a:p>
            <a:fld id="{33D8FACE-8542-4E7E-AE94-F4EF7D85CCE6}" type="datetime1">
              <a:rPr lang="en-US" smtClean="0"/>
              <a:t>2/26/2023</a:t>
            </a:fld>
            <a:endParaRPr lang="en-US"/>
          </a:p>
        </p:txBody>
      </p:sp>
      <p:sp>
        <p:nvSpPr>
          <p:cNvPr id="8" name="Footer Placeholder 7">
            <a:extLst>
              <a:ext uri="{FF2B5EF4-FFF2-40B4-BE49-F238E27FC236}">
                <a16:creationId xmlns:a16="http://schemas.microsoft.com/office/drawing/2014/main" id="{16EA183B-4EA6-9A96-8D34-ED3388F7A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C3C86E-7EF6-DDDF-8788-347587B25281}"/>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17360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DB6-4A61-D097-50EC-D8583308C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1BA0B2-47C7-7CED-1AF1-40C834E4208E}"/>
              </a:ext>
            </a:extLst>
          </p:cNvPr>
          <p:cNvSpPr>
            <a:spLocks noGrp="1"/>
          </p:cNvSpPr>
          <p:nvPr>
            <p:ph type="dt" sz="half" idx="10"/>
          </p:nvPr>
        </p:nvSpPr>
        <p:spPr/>
        <p:txBody>
          <a:bodyPr/>
          <a:lstStyle/>
          <a:p>
            <a:fld id="{3D5F967D-1FA0-411E-89B1-73D41877F3C5}" type="datetime1">
              <a:rPr lang="en-US" smtClean="0"/>
              <a:t>2/26/2023</a:t>
            </a:fld>
            <a:endParaRPr lang="en-US"/>
          </a:p>
        </p:txBody>
      </p:sp>
      <p:sp>
        <p:nvSpPr>
          <p:cNvPr id="4" name="Footer Placeholder 3">
            <a:extLst>
              <a:ext uri="{FF2B5EF4-FFF2-40B4-BE49-F238E27FC236}">
                <a16:creationId xmlns:a16="http://schemas.microsoft.com/office/drawing/2014/main" id="{9B15987C-FEB8-7D98-8549-732065D48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15447-DB96-4A75-EE9A-7E390AF2E2BC}"/>
              </a:ext>
            </a:extLst>
          </p:cNvPr>
          <p:cNvSpPr>
            <a:spLocks noGrp="1"/>
          </p:cNvSpPr>
          <p:nvPr>
            <p:ph type="sldNum" sz="quarter" idx="12"/>
          </p:nvPr>
        </p:nvSpPr>
        <p:spPr>
          <a:xfrm>
            <a:off x="11316988" y="6356350"/>
            <a:ext cx="582056" cy="365125"/>
          </a:xfrm>
        </p:spPr>
        <p:txBody>
          <a:bodyPr/>
          <a:lstStyle>
            <a:lvl1pPr algn="ctr">
              <a:defRPr>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237121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05F7A-C87E-0B5D-364E-80AC992C3339}"/>
              </a:ext>
            </a:extLst>
          </p:cNvPr>
          <p:cNvSpPr>
            <a:spLocks noGrp="1"/>
          </p:cNvSpPr>
          <p:nvPr>
            <p:ph type="dt" sz="half" idx="10"/>
          </p:nvPr>
        </p:nvSpPr>
        <p:spPr/>
        <p:txBody>
          <a:bodyPr/>
          <a:lstStyle/>
          <a:p>
            <a:fld id="{2CF5B373-7196-457C-9AFB-7ADA4356006D}" type="datetime1">
              <a:rPr lang="en-US" smtClean="0"/>
              <a:t>2/26/2023</a:t>
            </a:fld>
            <a:endParaRPr lang="en-US"/>
          </a:p>
        </p:txBody>
      </p:sp>
      <p:sp>
        <p:nvSpPr>
          <p:cNvPr id="3" name="Footer Placeholder 2">
            <a:extLst>
              <a:ext uri="{FF2B5EF4-FFF2-40B4-BE49-F238E27FC236}">
                <a16:creationId xmlns:a16="http://schemas.microsoft.com/office/drawing/2014/main" id="{7C857C74-551D-8EA9-A584-0B8649450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C5F7B-3DFD-E004-638E-3B0B48C311D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00127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452">
            <a:extLst>
              <a:ext uri="{FF2B5EF4-FFF2-40B4-BE49-F238E27FC236}">
                <a16:creationId xmlns:a16="http://schemas.microsoft.com/office/drawing/2014/main" id="{24540D48-577F-133D-2F7E-D989BEB134D8}"/>
              </a:ext>
            </a:extLst>
          </p:cNvPr>
          <p:cNvSpPr>
            <a:spLocks noChangeArrowheads="1"/>
          </p:cNvSpPr>
          <p:nvPr userDrawn="1"/>
        </p:nvSpPr>
        <p:spPr bwMode="auto">
          <a:xfrm>
            <a:off x="0" y="-1"/>
            <a:ext cx="12192000" cy="6858001"/>
          </a:xfrm>
          <a:prstGeom prst="rect">
            <a:avLst/>
          </a:prstGeom>
          <a:gradFill>
            <a:gsLst>
              <a:gs pos="0">
                <a:srgbClr val="27303D"/>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dirty="0">
              <a:solidFill>
                <a:schemeClr val="bg1"/>
              </a:solidFill>
              <a:latin typeface="Raleway" panose="020B0503030101060003" pitchFamily="34" charset="0"/>
            </a:endParaRPr>
          </a:p>
        </p:txBody>
      </p:sp>
      <p:sp>
        <p:nvSpPr>
          <p:cNvPr id="2" name="Title Placeholder 1">
            <a:extLst>
              <a:ext uri="{FF2B5EF4-FFF2-40B4-BE49-F238E27FC236}">
                <a16:creationId xmlns:a16="http://schemas.microsoft.com/office/drawing/2014/main" id="{B16F1988-42A0-933F-F417-F7767805E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C6EB2-984C-E26A-B39D-9D1BE8112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7C798-00AA-44ED-C989-B66786B44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81DBEFBD-F6B7-4C58-A634-E306DEDAAA6F}" type="datetime1">
              <a:rPr lang="en-US" smtClean="0"/>
              <a:pPr/>
              <a:t>2/26/2023</a:t>
            </a:fld>
            <a:endParaRPr lang="en-US"/>
          </a:p>
        </p:txBody>
      </p:sp>
      <p:sp>
        <p:nvSpPr>
          <p:cNvPr id="5" name="Footer Placeholder 4">
            <a:extLst>
              <a:ext uri="{FF2B5EF4-FFF2-40B4-BE49-F238E27FC236}">
                <a16:creationId xmlns:a16="http://schemas.microsoft.com/office/drawing/2014/main" id="{1C38713F-124E-9268-47C3-71D77EFA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FE0C60B-9DAD-F228-7C96-7BE36AC76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170140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3600" b="1" kern="1200">
          <a:solidFill>
            <a:schemeClr val="bg1"/>
          </a:solidFill>
          <a:latin typeface="Poppins" panose="00000500000000000000" pitchFamily="50" charset="0"/>
          <a:ea typeface="+mj-ea"/>
          <a:cs typeface="Poppins" panose="00000500000000000000" pitchFamily="5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ext, toy, vector graphics&#10;&#10;Description automatically generated">
            <a:extLst>
              <a:ext uri="{FF2B5EF4-FFF2-40B4-BE49-F238E27FC236}">
                <a16:creationId xmlns:a16="http://schemas.microsoft.com/office/drawing/2014/main" id="{7CA9E0DB-6AA3-5F05-6277-D7153376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sp>
        <p:nvSpPr>
          <p:cNvPr id="12" name="TextBox 11">
            <a:extLst>
              <a:ext uri="{FF2B5EF4-FFF2-40B4-BE49-F238E27FC236}">
                <a16:creationId xmlns:a16="http://schemas.microsoft.com/office/drawing/2014/main" id="{7D0922E0-26F9-08D3-A392-CCFD3CAAE3AF}"/>
              </a:ext>
            </a:extLst>
          </p:cNvPr>
          <p:cNvSpPr txBox="1"/>
          <p:nvPr/>
        </p:nvSpPr>
        <p:spPr>
          <a:xfrm>
            <a:off x="6539577" y="1013913"/>
            <a:ext cx="5248275" cy="1200329"/>
          </a:xfrm>
          <a:prstGeom prst="rect">
            <a:avLst/>
          </a:prstGeom>
          <a:noFill/>
          <a:effectLst/>
        </p:spPr>
        <p:txBody>
          <a:bodyPr wrap="square" rtlCol="0" anchor="ctr">
            <a:noAutofit/>
          </a:bodyPr>
          <a:lstStyle/>
          <a:p>
            <a:pPr marL="0" lvl="1" algn="ctr"/>
            <a:r>
              <a:rPr lang="en-US" sz="4400" b="1" kern="0" spc="-300" dirty="0">
                <a:solidFill>
                  <a:schemeClr val="bg1"/>
                </a:solidFill>
                <a:latin typeface="Poppins" panose="00000500000000000000" pitchFamily="50" charset="0"/>
                <a:cs typeface="Poppins" panose="00000500000000000000" pitchFamily="50" charset="0"/>
              </a:rPr>
              <a:t>The Health Impacts and Mortality Risk of Air Pollution</a:t>
            </a:r>
          </a:p>
        </p:txBody>
      </p:sp>
      <p:sp>
        <p:nvSpPr>
          <p:cNvPr id="13" name="Rectangle 12">
            <a:extLst>
              <a:ext uri="{FF2B5EF4-FFF2-40B4-BE49-F238E27FC236}">
                <a16:creationId xmlns:a16="http://schemas.microsoft.com/office/drawing/2014/main" id="{23C896CC-3031-4F58-1E47-BC9C87E33F51}"/>
              </a:ext>
            </a:extLst>
          </p:cNvPr>
          <p:cNvSpPr/>
          <p:nvPr/>
        </p:nvSpPr>
        <p:spPr>
          <a:xfrm>
            <a:off x="9258964" y="4977040"/>
            <a:ext cx="2748530" cy="1200329"/>
          </a:xfrm>
          <a:prstGeom prst="rect">
            <a:avLst/>
          </a:prstGeom>
        </p:spPr>
        <p:txBody>
          <a:bodyPr wrap="square">
            <a:spAutoFit/>
          </a:bodyPr>
          <a:lstStyle/>
          <a:p>
            <a:pPr fontAlgn="base">
              <a:spcBef>
                <a:spcPts val="1000"/>
              </a:spcBef>
              <a:buFont typeface="Arial" panose="020B0604020202020204" pitchFamily="34" charset="0"/>
              <a:buChar char="•"/>
            </a:pPr>
            <a:r>
              <a:rPr lang="en-CA" b="0" i="0" u="none" strike="noStrike" dirty="0">
                <a:solidFill>
                  <a:schemeClr val="bg1"/>
                </a:solidFill>
                <a:effectLst/>
                <a:latin typeface="Work Sans" pitchFamily="2" charset="0"/>
              </a:rPr>
              <a:t> Farman Syed</a:t>
            </a: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Marivic </a:t>
            </a:r>
            <a:r>
              <a:rPr lang="en-CA" b="0" i="0" u="none" strike="noStrike" dirty="0" err="1">
                <a:solidFill>
                  <a:schemeClr val="bg1"/>
                </a:solidFill>
                <a:effectLst/>
                <a:latin typeface="Work Sans" pitchFamily="2" charset="0"/>
              </a:rPr>
              <a:t>Tanguin</a:t>
            </a:r>
            <a:endParaRPr lang="en-CA" b="0" i="0" u="none" strike="noStrike" dirty="0">
              <a:solidFill>
                <a:schemeClr val="bg1"/>
              </a:solidFill>
              <a:effectLst/>
              <a:latin typeface="Work Sans" pitchFamily="2" charset="0"/>
            </a:endParaRP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Ali </a:t>
            </a:r>
            <a:r>
              <a:rPr lang="en-CA" b="0" i="0" u="none" strike="noStrike" dirty="0" err="1">
                <a:solidFill>
                  <a:schemeClr val="bg1"/>
                </a:solidFill>
                <a:effectLst/>
                <a:latin typeface="Work Sans" pitchFamily="2" charset="0"/>
              </a:rPr>
              <a:t>Heidari</a:t>
            </a:r>
            <a:r>
              <a:rPr lang="en-CA" b="0" i="0" u="none" strike="noStrike" dirty="0">
                <a:solidFill>
                  <a:schemeClr val="bg1"/>
                </a:solidFill>
                <a:effectLst/>
                <a:latin typeface="Work Sans" pitchFamily="2" charset="0"/>
              </a:rPr>
              <a:t>.</a:t>
            </a:r>
          </a:p>
          <a:p>
            <a:pPr rtl="0" fontAlgn="base">
              <a:spcBef>
                <a:spcPts val="0"/>
              </a:spcBef>
              <a:spcAft>
                <a:spcPts val="0"/>
              </a:spcAft>
              <a:buFont typeface="Arial" panose="020B0604020202020204" pitchFamily="34" charset="0"/>
              <a:buChar char="•"/>
            </a:pPr>
            <a:r>
              <a:rPr lang="en-CA" dirty="0">
                <a:solidFill>
                  <a:schemeClr val="bg1"/>
                </a:solidFill>
                <a:latin typeface="Work Sans" pitchFamily="2" charset="0"/>
              </a:rPr>
              <a:t> Sameen Shahzad</a:t>
            </a:r>
            <a:endParaRPr lang="en-CA" b="0" i="0" u="none" strike="noStrike" dirty="0">
              <a:solidFill>
                <a:schemeClr val="bg1"/>
              </a:solidFill>
              <a:effectLst/>
              <a:latin typeface="Work Sans" pitchFamily="2" charset="0"/>
            </a:endParaRPr>
          </a:p>
        </p:txBody>
      </p:sp>
      <p:sp>
        <p:nvSpPr>
          <p:cNvPr id="46" name="TextBox 45">
            <a:extLst>
              <a:ext uri="{FF2B5EF4-FFF2-40B4-BE49-F238E27FC236}">
                <a16:creationId xmlns:a16="http://schemas.microsoft.com/office/drawing/2014/main" id="{723F8EF7-C2F1-8E37-B292-A3526410AEDC}"/>
              </a:ext>
            </a:extLst>
          </p:cNvPr>
          <p:cNvSpPr txBox="1"/>
          <p:nvPr/>
        </p:nvSpPr>
        <p:spPr>
          <a:xfrm>
            <a:off x="7941935" y="3261778"/>
            <a:ext cx="2443558" cy="667726"/>
          </a:xfrm>
          <a:prstGeom prst="rect">
            <a:avLst/>
          </a:prstGeom>
          <a:noFill/>
          <a:effectLst/>
        </p:spPr>
        <p:txBody>
          <a:bodyPr wrap="square" rtlCol="0" anchor="ctr">
            <a:noAutofit/>
          </a:bodyPr>
          <a:lstStyle/>
          <a:p>
            <a:pPr marL="0" lvl="1" algn="ctr"/>
            <a:r>
              <a:rPr lang="en-US" sz="3200" b="1" kern="0" spc="-300" dirty="0">
                <a:solidFill>
                  <a:schemeClr val="bg1"/>
                </a:solidFill>
                <a:latin typeface="Poppins" panose="00000500000000000000" pitchFamily="50" charset="0"/>
                <a:cs typeface="Poppins" panose="00000500000000000000" pitchFamily="50" charset="0"/>
              </a:rPr>
              <a:t>Team - 13</a:t>
            </a:r>
          </a:p>
        </p:txBody>
      </p:sp>
      <p:sp>
        <p:nvSpPr>
          <p:cNvPr id="47" name="TextBox 46">
            <a:extLst>
              <a:ext uri="{FF2B5EF4-FFF2-40B4-BE49-F238E27FC236}">
                <a16:creationId xmlns:a16="http://schemas.microsoft.com/office/drawing/2014/main" id="{4C3D4B5D-317C-4CFB-F302-8F75F8318EC2}"/>
              </a:ext>
            </a:extLst>
          </p:cNvPr>
          <p:cNvSpPr txBox="1"/>
          <p:nvPr/>
        </p:nvSpPr>
        <p:spPr>
          <a:xfrm>
            <a:off x="6206749" y="5243341"/>
            <a:ext cx="2941466" cy="667726"/>
          </a:xfrm>
          <a:prstGeom prst="rect">
            <a:avLst/>
          </a:prstGeom>
          <a:noFill/>
          <a:effectLst/>
        </p:spPr>
        <p:txBody>
          <a:bodyPr wrap="square" rtlCol="0" anchor="ctr">
            <a:noAutofit/>
          </a:bodyPr>
          <a:lstStyle/>
          <a:p>
            <a:pPr marL="0" lvl="1" algn="ctr"/>
            <a:r>
              <a:rPr lang="en-US" sz="2800" b="1" kern="0" spc="-300" dirty="0">
                <a:solidFill>
                  <a:schemeClr val="bg1"/>
                </a:solidFill>
                <a:latin typeface="Poppins" panose="00000500000000000000" pitchFamily="50" charset="0"/>
                <a:cs typeface="Poppins" panose="00000500000000000000" pitchFamily="50" charset="0"/>
              </a:rPr>
              <a:t>Team  Member</a:t>
            </a:r>
          </a:p>
        </p:txBody>
      </p:sp>
    </p:spTree>
    <p:extLst>
      <p:ext uri="{BB962C8B-B14F-4D97-AF65-F5344CB8AC3E}">
        <p14:creationId xmlns:p14="http://schemas.microsoft.com/office/powerpoint/2010/main" val="29941446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Freeform 472">
            <a:extLst>
              <a:ext uri="{FF2B5EF4-FFF2-40B4-BE49-F238E27FC236}">
                <a16:creationId xmlns:a16="http://schemas.microsoft.com/office/drawing/2014/main" id="{7DF94984-9191-2865-7064-03C9E471EAE6}"/>
              </a:ext>
            </a:extLst>
          </p:cNvPr>
          <p:cNvSpPr>
            <a:spLocks/>
          </p:cNvSpPr>
          <p:nvPr/>
        </p:nvSpPr>
        <p:spPr bwMode="auto">
          <a:xfrm>
            <a:off x="3176" y="5345030"/>
            <a:ext cx="12188824" cy="1078319"/>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5">
                  <a:lumMod val="50000"/>
                </a:schemeClr>
              </a:gs>
              <a:gs pos="100000">
                <a:schemeClr val="accent3"/>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dirty="0">
              <a:solidFill>
                <a:schemeClr val="bg1"/>
              </a:solidFill>
              <a:latin typeface="Raleway" panose="020B0503030101060003" pitchFamily="34" charset="0"/>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622183" y="224662"/>
            <a:ext cx="5473817"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Disease</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burden by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Risk Factor</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225" name="Freeform 473">
            <a:extLst>
              <a:ext uri="{FF2B5EF4-FFF2-40B4-BE49-F238E27FC236}">
                <a16:creationId xmlns:a16="http://schemas.microsoft.com/office/drawing/2014/main" id="{2C870FE5-CDAC-E794-7751-2943308314F9}"/>
              </a:ext>
            </a:extLst>
          </p:cNvPr>
          <p:cNvSpPr>
            <a:spLocks/>
          </p:cNvSpPr>
          <p:nvPr/>
        </p:nvSpPr>
        <p:spPr bwMode="auto">
          <a:xfrm>
            <a:off x="3176" y="5623486"/>
            <a:ext cx="12188824" cy="1234520"/>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10000 w 10000"/>
              <a:gd name="connsiteY0" fmla="*/ 682 h 10500"/>
              <a:gd name="connsiteX1" fmla="*/ 9784 w 10000"/>
              <a:gd name="connsiteY1" fmla="*/ 500 h 10500"/>
              <a:gd name="connsiteX2" fmla="*/ 8325 w 10000"/>
              <a:gd name="connsiteY2" fmla="*/ 6827 h 10500"/>
              <a:gd name="connsiteX3" fmla="*/ 6866 w 10000"/>
              <a:gd name="connsiteY3" fmla="*/ 500 h 10500"/>
              <a:gd name="connsiteX4" fmla="*/ 5472 w 10000"/>
              <a:gd name="connsiteY4" fmla="*/ 407 h 10500"/>
              <a:gd name="connsiteX5" fmla="*/ 3947 w 10000"/>
              <a:gd name="connsiteY5" fmla="*/ 500 h 10500"/>
              <a:gd name="connsiteX6" fmla="*/ 2488 w 10000"/>
              <a:gd name="connsiteY6" fmla="*/ 6827 h 10500"/>
              <a:gd name="connsiteX7" fmla="*/ 1028 w 10000"/>
              <a:gd name="connsiteY7" fmla="*/ 500 h 10500"/>
              <a:gd name="connsiteX8" fmla="*/ 0 w 10000"/>
              <a:gd name="connsiteY8" fmla="*/ 5845 h 10500"/>
              <a:gd name="connsiteX9" fmla="*/ 0 w 10000"/>
              <a:gd name="connsiteY9" fmla="*/ 10500 h 10500"/>
              <a:gd name="connsiteX10" fmla="*/ 10000 w 10000"/>
              <a:gd name="connsiteY10" fmla="*/ 10500 h 10500"/>
              <a:gd name="connsiteX11" fmla="*/ 10000 w 10000"/>
              <a:gd name="connsiteY11" fmla="*/ 682 h 10500"/>
              <a:gd name="connsiteX0" fmla="*/ 10000 w 10000"/>
              <a:gd name="connsiteY0" fmla="*/ 293 h 10111"/>
              <a:gd name="connsiteX1" fmla="*/ 9784 w 10000"/>
              <a:gd name="connsiteY1" fmla="*/ 111 h 10111"/>
              <a:gd name="connsiteX2" fmla="*/ 8325 w 10000"/>
              <a:gd name="connsiteY2" fmla="*/ 6438 h 10111"/>
              <a:gd name="connsiteX3" fmla="*/ 6866 w 10000"/>
              <a:gd name="connsiteY3" fmla="*/ 111 h 10111"/>
              <a:gd name="connsiteX4" fmla="*/ 5453 w 10000"/>
              <a:gd name="connsiteY4" fmla="*/ 2251 h 10111"/>
              <a:gd name="connsiteX5" fmla="*/ 3947 w 10000"/>
              <a:gd name="connsiteY5" fmla="*/ 111 h 10111"/>
              <a:gd name="connsiteX6" fmla="*/ 2488 w 10000"/>
              <a:gd name="connsiteY6" fmla="*/ 6438 h 10111"/>
              <a:gd name="connsiteX7" fmla="*/ 1028 w 10000"/>
              <a:gd name="connsiteY7" fmla="*/ 111 h 10111"/>
              <a:gd name="connsiteX8" fmla="*/ 0 w 10000"/>
              <a:gd name="connsiteY8" fmla="*/ 5456 h 10111"/>
              <a:gd name="connsiteX9" fmla="*/ 0 w 10000"/>
              <a:gd name="connsiteY9" fmla="*/ 10111 h 10111"/>
              <a:gd name="connsiteX10" fmla="*/ 10000 w 10000"/>
              <a:gd name="connsiteY10" fmla="*/ 10111 h 10111"/>
              <a:gd name="connsiteX11" fmla="*/ 10000 w 10000"/>
              <a:gd name="connsiteY11" fmla="*/ 293 h 1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111">
                <a:moveTo>
                  <a:pt x="10000" y="293"/>
                </a:moveTo>
                <a:cubicBezTo>
                  <a:pt x="9934" y="184"/>
                  <a:pt x="9866" y="111"/>
                  <a:pt x="9784" y="111"/>
                </a:cubicBezTo>
                <a:cubicBezTo>
                  <a:pt x="9053" y="111"/>
                  <a:pt x="9053" y="6438"/>
                  <a:pt x="8325" y="6438"/>
                </a:cubicBezTo>
                <a:cubicBezTo>
                  <a:pt x="7594" y="6438"/>
                  <a:pt x="7345" y="809"/>
                  <a:pt x="6866" y="111"/>
                </a:cubicBezTo>
                <a:cubicBezTo>
                  <a:pt x="6387" y="-587"/>
                  <a:pt x="6185" y="2251"/>
                  <a:pt x="5453" y="2251"/>
                </a:cubicBezTo>
                <a:cubicBezTo>
                  <a:pt x="4725" y="2251"/>
                  <a:pt x="4441" y="-587"/>
                  <a:pt x="3947" y="111"/>
                </a:cubicBezTo>
                <a:cubicBezTo>
                  <a:pt x="3453" y="809"/>
                  <a:pt x="3219" y="6438"/>
                  <a:pt x="2488" y="6438"/>
                </a:cubicBezTo>
                <a:cubicBezTo>
                  <a:pt x="1759" y="6438"/>
                  <a:pt x="1759" y="111"/>
                  <a:pt x="1028" y="111"/>
                </a:cubicBezTo>
                <a:cubicBezTo>
                  <a:pt x="481" y="111"/>
                  <a:pt x="344" y="3675"/>
                  <a:pt x="0" y="5456"/>
                </a:cubicBezTo>
                <a:lnTo>
                  <a:pt x="0" y="10111"/>
                </a:lnTo>
                <a:lnTo>
                  <a:pt x="10000" y="10111"/>
                </a:lnTo>
                <a:lnTo>
                  <a:pt x="10000" y="293"/>
                </a:lnTo>
                <a:close/>
              </a:path>
            </a:pathLst>
          </a:custGeom>
          <a:gradFill>
            <a:gsLst>
              <a:gs pos="0">
                <a:schemeClr val="accent6"/>
              </a:gs>
              <a:gs pos="100000">
                <a:schemeClr val="accent3"/>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6" name="Freeform 473">
            <a:extLst>
              <a:ext uri="{FF2B5EF4-FFF2-40B4-BE49-F238E27FC236}">
                <a16:creationId xmlns:a16="http://schemas.microsoft.com/office/drawing/2014/main" id="{DEDBEA21-F358-86FF-F66C-A003844B99F4}"/>
              </a:ext>
            </a:extLst>
          </p:cNvPr>
          <p:cNvSpPr>
            <a:spLocks/>
          </p:cNvSpPr>
          <p:nvPr/>
        </p:nvSpPr>
        <p:spPr bwMode="auto">
          <a:xfrm>
            <a:off x="3176" y="5910049"/>
            <a:ext cx="12188824" cy="947946"/>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accent3">
                  <a:lumMod val="20000"/>
                  <a:lumOff val="80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12" name="Rectangle 11">
            <a:extLst>
              <a:ext uri="{FF2B5EF4-FFF2-40B4-BE49-F238E27FC236}">
                <a16:creationId xmlns:a16="http://schemas.microsoft.com/office/drawing/2014/main" id="{12CAFD1A-2CFF-1EF6-9505-2C6794F69BAD}"/>
              </a:ext>
            </a:extLst>
          </p:cNvPr>
          <p:cNvSpPr/>
          <p:nvPr/>
        </p:nvSpPr>
        <p:spPr>
          <a:xfrm>
            <a:off x="725907" y="1402915"/>
            <a:ext cx="4810629" cy="2396938"/>
          </a:xfrm>
          <a:prstGeom prst="rect">
            <a:avLst/>
          </a:prstGeom>
        </p:spPr>
        <p:txBody>
          <a:bodyPr wrap="square">
            <a:spAutoFit/>
          </a:bodyPr>
          <a:lstStyle/>
          <a:p>
            <a:pPr algn="just">
              <a:lnSpc>
                <a:spcPct val="120000"/>
              </a:lnSpc>
            </a:pPr>
            <a:r>
              <a:rPr lang="en-US" dirty="0">
                <a:solidFill>
                  <a:schemeClr val="bg1"/>
                </a:solidFill>
                <a:latin typeface="+mj-lt"/>
                <a:cs typeface="Segoe UI Light" panose="020B0502040204020203" pitchFamily="34" charset="0"/>
              </a:rPr>
              <a:t>The analysis involves comparing the Disability-Adjusted Life Years (DALY) attributed to various diseases with the impact of air pollution in the top 10 countries, with the goal of understanding the potential association between air pollution DALYS compared to other risk factors in different countries</a:t>
            </a:r>
            <a:endParaRPr lang="id-ID" dirty="0">
              <a:solidFill>
                <a:schemeClr val="bg1"/>
              </a:solidFill>
              <a:latin typeface="+mj-lt"/>
              <a:cs typeface="Segoe UI Light" panose="020B0502040204020203" pitchFamily="34" charset="0"/>
            </a:endParaRPr>
          </a:p>
        </p:txBody>
      </p:sp>
      <p:pic>
        <p:nvPicPr>
          <p:cNvPr id="6" name="Picture 5">
            <a:extLst>
              <a:ext uri="{FF2B5EF4-FFF2-40B4-BE49-F238E27FC236}">
                <a16:creationId xmlns:a16="http://schemas.microsoft.com/office/drawing/2014/main" id="{B0E5303F-3DEE-603F-9893-3CED5B7B6945}"/>
              </a:ext>
            </a:extLst>
          </p:cNvPr>
          <p:cNvPicPr>
            <a:picLocks noChangeAspect="1"/>
          </p:cNvPicPr>
          <p:nvPr/>
        </p:nvPicPr>
        <p:blipFill>
          <a:blip r:embed="rId2"/>
          <a:stretch>
            <a:fillRect/>
          </a:stretch>
        </p:blipFill>
        <p:spPr>
          <a:xfrm>
            <a:off x="6096000" y="434651"/>
            <a:ext cx="5536537" cy="2856006"/>
          </a:xfrm>
          <a:prstGeom prst="rect">
            <a:avLst/>
          </a:prstGeom>
        </p:spPr>
      </p:pic>
      <p:pic>
        <p:nvPicPr>
          <p:cNvPr id="8" name="Picture 7">
            <a:extLst>
              <a:ext uri="{FF2B5EF4-FFF2-40B4-BE49-F238E27FC236}">
                <a16:creationId xmlns:a16="http://schemas.microsoft.com/office/drawing/2014/main" id="{5D2BD227-2269-68A7-9C25-C4C5D588C55A}"/>
              </a:ext>
            </a:extLst>
          </p:cNvPr>
          <p:cNvPicPr>
            <a:picLocks noChangeAspect="1"/>
          </p:cNvPicPr>
          <p:nvPr/>
        </p:nvPicPr>
        <p:blipFill>
          <a:blip r:embed="rId3"/>
          <a:stretch>
            <a:fillRect/>
          </a:stretch>
        </p:blipFill>
        <p:spPr>
          <a:xfrm>
            <a:off x="6095999" y="3484512"/>
            <a:ext cx="5536538" cy="2899510"/>
          </a:xfrm>
          <a:prstGeom prst="rect">
            <a:avLst/>
          </a:prstGeom>
        </p:spPr>
      </p:pic>
      <p:sp>
        <p:nvSpPr>
          <p:cNvPr id="9" name="Title 11">
            <a:extLst>
              <a:ext uri="{FF2B5EF4-FFF2-40B4-BE49-F238E27FC236}">
                <a16:creationId xmlns:a16="http://schemas.microsoft.com/office/drawing/2014/main" id="{04ECAD0A-9493-96F9-6691-17A80AEFF047}"/>
              </a:ext>
            </a:extLst>
          </p:cNvPr>
          <p:cNvSpPr txBox="1">
            <a:spLocks/>
          </p:cNvSpPr>
          <p:nvPr/>
        </p:nvSpPr>
        <p:spPr>
          <a:xfrm>
            <a:off x="7943850" y="555469"/>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10" name="Title 11">
            <a:extLst>
              <a:ext uri="{FF2B5EF4-FFF2-40B4-BE49-F238E27FC236}">
                <a16:creationId xmlns:a16="http://schemas.microsoft.com/office/drawing/2014/main" id="{2FFA2B4A-AD05-59E1-7388-BD04E6CA53BF}"/>
              </a:ext>
            </a:extLst>
          </p:cNvPr>
          <p:cNvSpPr txBox="1">
            <a:spLocks/>
          </p:cNvSpPr>
          <p:nvPr/>
        </p:nvSpPr>
        <p:spPr>
          <a:xfrm>
            <a:off x="8361247" y="5465796"/>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388781140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CE19CBD-041E-B9FA-245A-33FA6E8BD179}"/>
              </a:ext>
            </a:extLst>
          </p:cNvPr>
          <p:cNvGrpSpPr/>
          <p:nvPr/>
        </p:nvGrpSpPr>
        <p:grpSpPr>
          <a:xfrm>
            <a:off x="9485153" y="6356195"/>
            <a:ext cx="2377489" cy="501805"/>
            <a:chOff x="9485153" y="6356195"/>
            <a:chExt cx="2377489" cy="501805"/>
          </a:xfrm>
        </p:grpSpPr>
        <p:sp>
          <p:nvSpPr>
            <p:cNvPr id="16" name="Rectangle 15">
              <a:extLst>
                <a:ext uri="{FF2B5EF4-FFF2-40B4-BE49-F238E27FC236}">
                  <a16:creationId xmlns:a16="http://schemas.microsoft.com/office/drawing/2014/main" id="{255BA5B3-B4B1-96D2-2634-5FA0223B5428}"/>
                </a:ext>
              </a:extLst>
            </p:cNvPr>
            <p:cNvSpPr/>
            <p:nvPr/>
          </p:nvSpPr>
          <p:spPr>
            <a:xfrm>
              <a:off x="11353800" y="6356195"/>
              <a:ext cx="508842" cy="501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 Placeholder 7">
              <a:extLst>
                <a:ext uri="{FF2B5EF4-FFF2-40B4-BE49-F238E27FC236}">
                  <a16:creationId xmlns:a16="http://schemas.microsoft.com/office/drawing/2014/main" id="{818BB8F9-BD45-19E5-2CF6-7C283D6964C5}"/>
                </a:ext>
              </a:extLst>
            </p:cNvPr>
            <p:cNvSpPr txBox="1">
              <a:spLocks/>
            </p:cNvSpPr>
            <p:nvPr/>
          </p:nvSpPr>
          <p:spPr>
            <a:xfrm>
              <a:off x="9485153" y="6500774"/>
              <a:ext cx="1868647" cy="212645"/>
            </a:xfrm>
            <a:prstGeom prst="rect">
              <a:avLst/>
            </a:prstGeom>
          </p:spPr>
          <p:txBody>
            <a:bodyPr>
              <a:noAutofit/>
            </a:bodyPr>
            <a:lstStyle>
              <a:lvl1pPr marL="238133" indent="-238133" algn="l" defTabSz="952530" rtl="0" eaLnBrk="1" latinLnBrk="0" hangingPunct="1">
                <a:lnSpc>
                  <a:spcPct val="90000"/>
                </a:lnSpc>
                <a:spcBef>
                  <a:spcPts val="1042"/>
                </a:spcBef>
                <a:buFont typeface="Arial" panose="020B0604020202020204" pitchFamily="34" charset="0"/>
                <a:buChar char="•"/>
                <a:defRPr sz="2917" kern="1200">
                  <a:solidFill>
                    <a:schemeClr val="tx1"/>
                  </a:solidFill>
                  <a:latin typeface="+mn-lt"/>
                  <a:ea typeface="+mn-ea"/>
                  <a:cs typeface="+mn-cs"/>
                </a:defRPr>
              </a:lvl1pPr>
              <a:lvl2pPr marL="714398" indent="-238133" algn="l" defTabSz="952530" rtl="0" eaLnBrk="1" latinLnBrk="0" hangingPunct="1">
                <a:lnSpc>
                  <a:spcPct val="90000"/>
                </a:lnSpc>
                <a:spcBef>
                  <a:spcPts val="521"/>
                </a:spcBef>
                <a:buFont typeface="Arial" panose="020B0604020202020204" pitchFamily="34" charset="0"/>
                <a:buChar char="•"/>
                <a:defRPr sz="2500" kern="1200">
                  <a:solidFill>
                    <a:schemeClr val="tx1"/>
                  </a:solidFill>
                  <a:latin typeface="+mn-lt"/>
                  <a:ea typeface="+mn-ea"/>
                  <a:cs typeface="+mn-cs"/>
                </a:defRPr>
              </a:lvl2pPr>
              <a:lvl3pPr marL="1190663" indent="-238133" algn="l" defTabSz="952530" rtl="0" eaLnBrk="1" latinLnBrk="0" hangingPunct="1">
                <a:lnSpc>
                  <a:spcPct val="90000"/>
                </a:lnSpc>
                <a:spcBef>
                  <a:spcPts val="521"/>
                </a:spcBef>
                <a:buFont typeface="Arial" panose="020B0604020202020204" pitchFamily="34" charset="0"/>
                <a:buChar char="•"/>
                <a:defRPr sz="2083" kern="1200">
                  <a:solidFill>
                    <a:schemeClr val="tx1"/>
                  </a:solidFill>
                  <a:latin typeface="+mn-lt"/>
                  <a:ea typeface="+mn-ea"/>
                  <a:cs typeface="+mn-cs"/>
                </a:defRPr>
              </a:lvl3pPr>
              <a:lvl4pPr marL="1666928"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4pPr>
              <a:lvl5pPr marL="214319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5pPr>
              <a:lvl6pPr marL="261945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6pPr>
              <a:lvl7pPr marL="309572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7pPr>
              <a:lvl8pPr marL="357198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8pPr>
              <a:lvl9pPr marL="4048255"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9pPr>
            </a:lstStyle>
            <a:p>
              <a:pPr marL="0" indent="0" algn="r">
                <a:buNone/>
              </a:pPr>
              <a:r>
                <a:rPr lang="en-US" sz="1100" dirty="0">
                  <a:solidFill>
                    <a:schemeClr val="tx1">
                      <a:lumMod val="75000"/>
                      <a:lumOff val="25000"/>
                    </a:schemeClr>
                  </a:solidFill>
                  <a:latin typeface="+mj-lt"/>
                </a:rPr>
                <a:t>www.companyname.com</a:t>
              </a:r>
            </a:p>
          </p:txBody>
        </p:sp>
      </p:grpSp>
      <p:sp>
        <p:nvSpPr>
          <p:cNvPr id="365" name="Freeform 6">
            <a:extLst>
              <a:ext uri="{FF2B5EF4-FFF2-40B4-BE49-F238E27FC236}">
                <a16:creationId xmlns:a16="http://schemas.microsoft.com/office/drawing/2014/main" id="{55250A9E-9F70-7399-266E-178521797C6F}"/>
              </a:ext>
            </a:extLst>
          </p:cNvPr>
          <p:cNvSpPr>
            <a:spLocks/>
          </p:cNvSpPr>
          <p:nvPr/>
        </p:nvSpPr>
        <p:spPr bwMode="auto">
          <a:xfrm>
            <a:off x="7938" y="4389029"/>
            <a:ext cx="12184062" cy="1545360"/>
          </a:xfrm>
          <a:custGeom>
            <a:avLst/>
            <a:gdLst>
              <a:gd name="T0" fmla="*/ 3879 w 4538"/>
              <a:gd name="T1" fmla="*/ 240 h 627"/>
              <a:gd name="T2" fmla="*/ 2712 w 4538"/>
              <a:gd name="T3" fmla="*/ 67 h 627"/>
              <a:gd name="T4" fmla="*/ 1171 w 4538"/>
              <a:gd name="T5" fmla="*/ 265 h 627"/>
              <a:gd name="T6" fmla="*/ 0 w 4538"/>
              <a:gd name="T7" fmla="*/ 125 h 627"/>
              <a:gd name="T8" fmla="*/ 0 w 4538"/>
              <a:gd name="T9" fmla="*/ 627 h 627"/>
              <a:gd name="T10" fmla="*/ 4538 w 4538"/>
              <a:gd name="T11" fmla="*/ 627 h 627"/>
              <a:gd name="T12" fmla="*/ 4538 w 4538"/>
              <a:gd name="T13" fmla="*/ 75 h 627"/>
              <a:gd name="T14" fmla="*/ 3879 w 4538"/>
              <a:gd name="T15" fmla="*/ 240 h 627"/>
              <a:gd name="connsiteX0" fmla="*/ 8548 w 10000"/>
              <a:gd name="connsiteY0" fmla="*/ 7222 h 13394"/>
              <a:gd name="connsiteX1" fmla="*/ 7391 w 10000"/>
              <a:gd name="connsiteY1" fmla="*/ 101 h 13394"/>
              <a:gd name="connsiteX2" fmla="*/ 2580 w 10000"/>
              <a:gd name="connsiteY2" fmla="*/ 7620 h 13394"/>
              <a:gd name="connsiteX3" fmla="*/ 0 w 10000"/>
              <a:gd name="connsiteY3" fmla="*/ 5388 h 13394"/>
              <a:gd name="connsiteX4" fmla="*/ 0 w 10000"/>
              <a:gd name="connsiteY4" fmla="*/ 13394 h 13394"/>
              <a:gd name="connsiteX5" fmla="*/ 10000 w 10000"/>
              <a:gd name="connsiteY5" fmla="*/ 13394 h 13394"/>
              <a:gd name="connsiteX6" fmla="*/ 10000 w 10000"/>
              <a:gd name="connsiteY6" fmla="*/ 4590 h 13394"/>
              <a:gd name="connsiteX7" fmla="*/ 8548 w 10000"/>
              <a:gd name="connsiteY7" fmla="*/ 7222 h 13394"/>
              <a:gd name="connsiteX0" fmla="*/ 8548 w 10000"/>
              <a:gd name="connsiteY0" fmla="*/ 7642 h 13814"/>
              <a:gd name="connsiteX1" fmla="*/ 7391 w 10000"/>
              <a:gd name="connsiteY1" fmla="*/ 521 h 13814"/>
              <a:gd name="connsiteX2" fmla="*/ 6434 w 10000"/>
              <a:gd name="connsiteY2" fmla="*/ 1376 h 13814"/>
              <a:gd name="connsiteX3" fmla="*/ 2580 w 10000"/>
              <a:gd name="connsiteY3" fmla="*/ 8040 h 13814"/>
              <a:gd name="connsiteX4" fmla="*/ 0 w 10000"/>
              <a:gd name="connsiteY4" fmla="*/ 5808 h 13814"/>
              <a:gd name="connsiteX5" fmla="*/ 0 w 10000"/>
              <a:gd name="connsiteY5" fmla="*/ 13814 h 13814"/>
              <a:gd name="connsiteX6" fmla="*/ 10000 w 10000"/>
              <a:gd name="connsiteY6" fmla="*/ 13814 h 13814"/>
              <a:gd name="connsiteX7" fmla="*/ 10000 w 10000"/>
              <a:gd name="connsiteY7" fmla="*/ 5010 h 13814"/>
              <a:gd name="connsiteX8" fmla="*/ 8548 w 10000"/>
              <a:gd name="connsiteY8" fmla="*/ 7642 h 13814"/>
              <a:gd name="connsiteX0" fmla="*/ 10000 w 10000"/>
              <a:gd name="connsiteY0" fmla="*/ 4817 h 13621"/>
              <a:gd name="connsiteX1" fmla="*/ 7391 w 10000"/>
              <a:gd name="connsiteY1" fmla="*/ 328 h 13621"/>
              <a:gd name="connsiteX2" fmla="*/ 6434 w 10000"/>
              <a:gd name="connsiteY2" fmla="*/ 1183 h 13621"/>
              <a:gd name="connsiteX3" fmla="*/ 2580 w 10000"/>
              <a:gd name="connsiteY3" fmla="*/ 7847 h 13621"/>
              <a:gd name="connsiteX4" fmla="*/ 0 w 10000"/>
              <a:gd name="connsiteY4" fmla="*/ 5615 h 13621"/>
              <a:gd name="connsiteX5" fmla="*/ 0 w 10000"/>
              <a:gd name="connsiteY5" fmla="*/ 13621 h 13621"/>
              <a:gd name="connsiteX6" fmla="*/ 10000 w 10000"/>
              <a:gd name="connsiteY6" fmla="*/ 13621 h 13621"/>
              <a:gd name="connsiteX7" fmla="*/ 10000 w 10000"/>
              <a:gd name="connsiteY7" fmla="*/ 4817 h 13621"/>
              <a:gd name="connsiteX0" fmla="*/ 10000 w 10000"/>
              <a:gd name="connsiteY0" fmla="*/ 4510 h 13314"/>
              <a:gd name="connsiteX1" fmla="*/ 7391 w 10000"/>
              <a:gd name="connsiteY1" fmla="*/ 21 h 13314"/>
              <a:gd name="connsiteX2" fmla="*/ 6406 w 10000"/>
              <a:gd name="connsiteY2" fmla="*/ 6156 h 13314"/>
              <a:gd name="connsiteX3" fmla="*/ 2580 w 10000"/>
              <a:gd name="connsiteY3" fmla="*/ 7540 h 13314"/>
              <a:gd name="connsiteX4" fmla="*/ 0 w 10000"/>
              <a:gd name="connsiteY4" fmla="*/ 5308 h 13314"/>
              <a:gd name="connsiteX5" fmla="*/ 0 w 10000"/>
              <a:gd name="connsiteY5" fmla="*/ 13314 h 13314"/>
              <a:gd name="connsiteX6" fmla="*/ 10000 w 10000"/>
              <a:gd name="connsiteY6" fmla="*/ 13314 h 13314"/>
              <a:gd name="connsiteX7" fmla="*/ 10000 w 10000"/>
              <a:gd name="connsiteY7" fmla="*/ 4510 h 13314"/>
              <a:gd name="connsiteX0" fmla="*/ 10000 w 10000"/>
              <a:gd name="connsiteY0" fmla="*/ 4939 h 13743"/>
              <a:gd name="connsiteX1" fmla="*/ 8154 w 10000"/>
              <a:gd name="connsiteY1" fmla="*/ 960 h 13743"/>
              <a:gd name="connsiteX2" fmla="*/ 7391 w 10000"/>
              <a:gd name="connsiteY2" fmla="*/ 450 h 13743"/>
              <a:gd name="connsiteX3" fmla="*/ 6406 w 10000"/>
              <a:gd name="connsiteY3" fmla="*/ 6585 h 13743"/>
              <a:gd name="connsiteX4" fmla="*/ 2580 w 10000"/>
              <a:gd name="connsiteY4" fmla="*/ 7969 h 13743"/>
              <a:gd name="connsiteX5" fmla="*/ 0 w 10000"/>
              <a:gd name="connsiteY5" fmla="*/ 5737 h 13743"/>
              <a:gd name="connsiteX6" fmla="*/ 0 w 10000"/>
              <a:gd name="connsiteY6" fmla="*/ 13743 h 13743"/>
              <a:gd name="connsiteX7" fmla="*/ 10000 w 10000"/>
              <a:gd name="connsiteY7" fmla="*/ 13743 h 13743"/>
              <a:gd name="connsiteX8" fmla="*/ 10000 w 10000"/>
              <a:gd name="connsiteY8" fmla="*/ 4939 h 13743"/>
              <a:gd name="connsiteX0" fmla="*/ 10000 w 10000"/>
              <a:gd name="connsiteY0" fmla="*/ 4504 h 13308"/>
              <a:gd name="connsiteX1" fmla="*/ 8496 w 10000"/>
              <a:gd name="connsiteY1" fmla="*/ 4428 h 13308"/>
              <a:gd name="connsiteX2" fmla="*/ 7391 w 10000"/>
              <a:gd name="connsiteY2" fmla="*/ 15 h 13308"/>
              <a:gd name="connsiteX3" fmla="*/ 6406 w 10000"/>
              <a:gd name="connsiteY3" fmla="*/ 6150 h 13308"/>
              <a:gd name="connsiteX4" fmla="*/ 2580 w 10000"/>
              <a:gd name="connsiteY4" fmla="*/ 7534 h 13308"/>
              <a:gd name="connsiteX5" fmla="*/ 0 w 10000"/>
              <a:gd name="connsiteY5" fmla="*/ 5302 h 13308"/>
              <a:gd name="connsiteX6" fmla="*/ 0 w 10000"/>
              <a:gd name="connsiteY6" fmla="*/ 13308 h 13308"/>
              <a:gd name="connsiteX7" fmla="*/ 10000 w 10000"/>
              <a:gd name="connsiteY7" fmla="*/ 13308 h 13308"/>
              <a:gd name="connsiteX8" fmla="*/ 10000 w 10000"/>
              <a:gd name="connsiteY8" fmla="*/ 4504 h 13308"/>
              <a:gd name="connsiteX0" fmla="*/ 10000 w 10000"/>
              <a:gd name="connsiteY0" fmla="*/ 1033 h 9837"/>
              <a:gd name="connsiteX1" fmla="*/ 8496 w 10000"/>
              <a:gd name="connsiteY1" fmla="*/ 957 h 9837"/>
              <a:gd name="connsiteX2" fmla="*/ 6406 w 10000"/>
              <a:gd name="connsiteY2" fmla="*/ 2679 h 9837"/>
              <a:gd name="connsiteX3" fmla="*/ 2580 w 10000"/>
              <a:gd name="connsiteY3" fmla="*/ 4063 h 9837"/>
              <a:gd name="connsiteX4" fmla="*/ 0 w 10000"/>
              <a:gd name="connsiteY4" fmla="*/ 1831 h 9837"/>
              <a:gd name="connsiteX5" fmla="*/ 0 w 10000"/>
              <a:gd name="connsiteY5" fmla="*/ 9837 h 9837"/>
              <a:gd name="connsiteX6" fmla="*/ 10000 w 10000"/>
              <a:gd name="connsiteY6" fmla="*/ 9837 h 9837"/>
              <a:gd name="connsiteX7" fmla="*/ 10000 w 10000"/>
              <a:gd name="connsiteY7" fmla="*/ 1033 h 9837"/>
              <a:gd name="connsiteX0" fmla="*/ 10000 w 10000"/>
              <a:gd name="connsiteY0" fmla="*/ 2679 h 11629"/>
              <a:gd name="connsiteX1" fmla="*/ 8496 w 10000"/>
              <a:gd name="connsiteY1" fmla="*/ 2602 h 11629"/>
              <a:gd name="connsiteX2" fmla="*/ 6406 w 10000"/>
              <a:gd name="connsiteY2" fmla="*/ 4352 h 11629"/>
              <a:gd name="connsiteX3" fmla="*/ 2580 w 10000"/>
              <a:gd name="connsiteY3" fmla="*/ 5759 h 11629"/>
              <a:gd name="connsiteX4" fmla="*/ 0 w 10000"/>
              <a:gd name="connsiteY4" fmla="*/ 3490 h 11629"/>
              <a:gd name="connsiteX5" fmla="*/ 0 w 10000"/>
              <a:gd name="connsiteY5" fmla="*/ 11629 h 11629"/>
              <a:gd name="connsiteX6" fmla="*/ 10000 w 10000"/>
              <a:gd name="connsiteY6" fmla="*/ 11629 h 11629"/>
              <a:gd name="connsiteX7" fmla="*/ 10000 w 10000"/>
              <a:gd name="connsiteY7" fmla="*/ 2679 h 11629"/>
              <a:gd name="connsiteX0" fmla="*/ 10000 w 10000"/>
              <a:gd name="connsiteY0" fmla="*/ 1112 h 10062"/>
              <a:gd name="connsiteX1" fmla="*/ 8496 w 10000"/>
              <a:gd name="connsiteY1" fmla="*/ 1035 h 10062"/>
              <a:gd name="connsiteX2" fmla="*/ 2580 w 10000"/>
              <a:gd name="connsiteY2" fmla="*/ 4192 h 10062"/>
              <a:gd name="connsiteX3" fmla="*/ 0 w 10000"/>
              <a:gd name="connsiteY3" fmla="*/ 1923 h 10062"/>
              <a:gd name="connsiteX4" fmla="*/ 0 w 10000"/>
              <a:gd name="connsiteY4" fmla="*/ 10062 h 10062"/>
              <a:gd name="connsiteX5" fmla="*/ 10000 w 10000"/>
              <a:gd name="connsiteY5" fmla="*/ 10062 h 10062"/>
              <a:gd name="connsiteX6" fmla="*/ 10000 w 10000"/>
              <a:gd name="connsiteY6" fmla="*/ 1112 h 10062"/>
              <a:gd name="connsiteX0" fmla="*/ 10000 w 10000"/>
              <a:gd name="connsiteY0" fmla="*/ 1112 h 10062"/>
              <a:gd name="connsiteX1" fmla="*/ 8496 w 10000"/>
              <a:gd name="connsiteY1" fmla="*/ 1035 h 10062"/>
              <a:gd name="connsiteX2" fmla="*/ 5351 w 10000"/>
              <a:gd name="connsiteY2" fmla="*/ 2785 h 10062"/>
              <a:gd name="connsiteX3" fmla="*/ 2580 w 10000"/>
              <a:gd name="connsiteY3" fmla="*/ 4192 h 10062"/>
              <a:gd name="connsiteX4" fmla="*/ 0 w 10000"/>
              <a:gd name="connsiteY4" fmla="*/ 1923 h 10062"/>
              <a:gd name="connsiteX5" fmla="*/ 0 w 10000"/>
              <a:gd name="connsiteY5" fmla="*/ 10062 h 10062"/>
              <a:gd name="connsiteX6" fmla="*/ 10000 w 10000"/>
              <a:gd name="connsiteY6" fmla="*/ 10062 h 10062"/>
              <a:gd name="connsiteX7" fmla="*/ 10000 w 10000"/>
              <a:gd name="connsiteY7" fmla="*/ 1112 h 10062"/>
              <a:gd name="connsiteX0" fmla="*/ 10000 w 10000"/>
              <a:gd name="connsiteY0" fmla="*/ 3448 h 12398"/>
              <a:gd name="connsiteX1" fmla="*/ 8496 w 10000"/>
              <a:gd name="connsiteY1" fmla="*/ 3371 h 12398"/>
              <a:gd name="connsiteX2" fmla="*/ 5351 w 10000"/>
              <a:gd name="connsiteY2" fmla="*/ 5121 h 12398"/>
              <a:gd name="connsiteX3" fmla="*/ 2580 w 10000"/>
              <a:gd name="connsiteY3" fmla="*/ 6528 h 12398"/>
              <a:gd name="connsiteX4" fmla="*/ 0 w 10000"/>
              <a:gd name="connsiteY4" fmla="*/ 4259 h 12398"/>
              <a:gd name="connsiteX5" fmla="*/ 0 w 10000"/>
              <a:gd name="connsiteY5" fmla="*/ 12398 h 12398"/>
              <a:gd name="connsiteX6" fmla="*/ 10000 w 10000"/>
              <a:gd name="connsiteY6" fmla="*/ 12398 h 12398"/>
              <a:gd name="connsiteX7" fmla="*/ 10000 w 10000"/>
              <a:gd name="connsiteY7" fmla="*/ 3448 h 12398"/>
              <a:gd name="connsiteX0" fmla="*/ 10000 w 10000"/>
              <a:gd name="connsiteY0" fmla="*/ 342 h 9292"/>
              <a:gd name="connsiteX1" fmla="*/ 5351 w 10000"/>
              <a:gd name="connsiteY1" fmla="*/ 2015 h 9292"/>
              <a:gd name="connsiteX2" fmla="*/ 2580 w 10000"/>
              <a:gd name="connsiteY2" fmla="*/ 3422 h 9292"/>
              <a:gd name="connsiteX3" fmla="*/ 0 w 10000"/>
              <a:gd name="connsiteY3" fmla="*/ 1153 h 9292"/>
              <a:gd name="connsiteX4" fmla="*/ 0 w 10000"/>
              <a:gd name="connsiteY4" fmla="*/ 9292 h 9292"/>
              <a:gd name="connsiteX5" fmla="*/ 10000 w 10000"/>
              <a:gd name="connsiteY5" fmla="*/ 9292 h 9292"/>
              <a:gd name="connsiteX6" fmla="*/ 10000 w 10000"/>
              <a:gd name="connsiteY6" fmla="*/ 342 h 9292"/>
              <a:gd name="connsiteX0" fmla="*/ 10000 w 10000"/>
              <a:gd name="connsiteY0" fmla="*/ 3005 h 12637"/>
              <a:gd name="connsiteX1" fmla="*/ 5351 w 10000"/>
              <a:gd name="connsiteY1" fmla="*/ 4806 h 12637"/>
              <a:gd name="connsiteX2" fmla="*/ 2580 w 10000"/>
              <a:gd name="connsiteY2" fmla="*/ 6320 h 12637"/>
              <a:gd name="connsiteX3" fmla="*/ 0 w 10000"/>
              <a:gd name="connsiteY3" fmla="*/ 3878 h 12637"/>
              <a:gd name="connsiteX4" fmla="*/ 0 w 10000"/>
              <a:gd name="connsiteY4" fmla="*/ 12637 h 12637"/>
              <a:gd name="connsiteX5" fmla="*/ 10000 w 10000"/>
              <a:gd name="connsiteY5" fmla="*/ 12637 h 12637"/>
              <a:gd name="connsiteX6" fmla="*/ 10000 w 10000"/>
              <a:gd name="connsiteY6" fmla="*/ 3005 h 1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637">
                <a:moveTo>
                  <a:pt x="10000" y="3005"/>
                </a:moveTo>
                <a:cubicBezTo>
                  <a:pt x="8133" y="-4454"/>
                  <a:pt x="6588" y="4253"/>
                  <a:pt x="5351" y="4806"/>
                </a:cubicBezTo>
                <a:cubicBezTo>
                  <a:pt x="4114" y="5358"/>
                  <a:pt x="3472" y="6475"/>
                  <a:pt x="2580" y="6320"/>
                </a:cubicBezTo>
                <a:cubicBezTo>
                  <a:pt x="1688" y="6165"/>
                  <a:pt x="507" y="3668"/>
                  <a:pt x="0" y="3878"/>
                </a:cubicBezTo>
                <a:lnTo>
                  <a:pt x="0" y="12637"/>
                </a:lnTo>
                <a:lnTo>
                  <a:pt x="10000" y="12637"/>
                </a:lnTo>
                <a:lnTo>
                  <a:pt x="10000" y="3005"/>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4" name="Freeform 5">
            <a:extLst>
              <a:ext uri="{FF2B5EF4-FFF2-40B4-BE49-F238E27FC236}">
                <a16:creationId xmlns:a16="http://schemas.microsoft.com/office/drawing/2014/main" id="{21542BD8-3FA3-1870-4B84-F8424F9B77CD}"/>
              </a:ext>
            </a:extLst>
          </p:cNvPr>
          <p:cNvSpPr>
            <a:spLocks/>
          </p:cNvSpPr>
          <p:nvPr/>
        </p:nvSpPr>
        <p:spPr bwMode="auto">
          <a:xfrm>
            <a:off x="7938" y="4655459"/>
            <a:ext cx="12184062" cy="1899134"/>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3" name="Freeform 5">
            <a:extLst>
              <a:ext uri="{FF2B5EF4-FFF2-40B4-BE49-F238E27FC236}">
                <a16:creationId xmlns:a16="http://schemas.microsoft.com/office/drawing/2014/main" id="{5C651C4E-20EF-E05A-A22D-08A66EE50CC8}"/>
              </a:ext>
            </a:extLst>
          </p:cNvPr>
          <p:cNvSpPr>
            <a:spLocks/>
          </p:cNvSpPr>
          <p:nvPr/>
        </p:nvSpPr>
        <p:spPr bwMode="auto">
          <a:xfrm flipH="1">
            <a:off x="7938" y="4757062"/>
            <a:ext cx="12184062" cy="1807505"/>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9" name="Freeform 5">
            <a:extLst>
              <a:ext uri="{FF2B5EF4-FFF2-40B4-BE49-F238E27FC236}">
                <a16:creationId xmlns:a16="http://schemas.microsoft.com/office/drawing/2014/main" id="{E22D0E00-8B6A-EA55-8D26-EE1346BF6B59}"/>
              </a:ext>
            </a:extLst>
          </p:cNvPr>
          <p:cNvSpPr>
            <a:spLocks/>
          </p:cNvSpPr>
          <p:nvPr/>
        </p:nvSpPr>
        <p:spPr bwMode="auto">
          <a:xfrm>
            <a:off x="7938" y="5151160"/>
            <a:ext cx="12184062" cy="1706840"/>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0" name="Freeform 6">
            <a:extLst>
              <a:ext uri="{FF2B5EF4-FFF2-40B4-BE49-F238E27FC236}">
                <a16:creationId xmlns:a16="http://schemas.microsoft.com/office/drawing/2014/main" id="{21B05A30-2717-9155-7AB6-66FC98392CB5}"/>
              </a:ext>
            </a:extLst>
          </p:cNvPr>
          <p:cNvSpPr>
            <a:spLocks/>
          </p:cNvSpPr>
          <p:nvPr/>
        </p:nvSpPr>
        <p:spPr bwMode="auto">
          <a:xfrm>
            <a:off x="7938" y="5520128"/>
            <a:ext cx="12184062" cy="1337872"/>
          </a:xfrm>
          <a:custGeom>
            <a:avLst/>
            <a:gdLst>
              <a:gd name="T0" fmla="*/ 3879 w 4538"/>
              <a:gd name="T1" fmla="*/ 240 h 627"/>
              <a:gd name="T2" fmla="*/ 2712 w 4538"/>
              <a:gd name="T3" fmla="*/ 67 h 627"/>
              <a:gd name="T4" fmla="*/ 1171 w 4538"/>
              <a:gd name="T5" fmla="*/ 265 h 627"/>
              <a:gd name="T6" fmla="*/ 0 w 4538"/>
              <a:gd name="T7" fmla="*/ 125 h 627"/>
              <a:gd name="T8" fmla="*/ 0 w 4538"/>
              <a:gd name="T9" fmla="*/ 627 h 627"/>
              <a:gd name="T10" fmla="*/ 4538 w 4538"/>
              <a:gd name="T11" fmla="*/ 627 h 627"/>
              <a:gd name="T12" fmla="*/ 4538 w 4538"/>
              <a:gd name="T13" fmla="*/ 75 h 627"/>
              <a:gd name="T14" fmla="*/ 3879 w 4538"/>
              <a:gd name="T15" fmla="*/ 240 h 6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27">
                <a:moveTo>
                  <a:pt x="3879" y="240"/>
                </a:moveTo>
                <a:cubicBezTo>
                  <a:pt x="3424" y="408"/>
                  <a:pt x="3011" y="135"/>
                  <a:pt x="2712" y="67"/>
                </a:cubicBezTo>
                <a:cubicBezTo>
                  <a:pt x="2413" y="0"/>
                  <a:pt x="1760" y="476"/>
                  <a:pt x="1171" y="265"/>
                </a:cubicBezTo>
                <a:cubicBezTo>
                  <a:pt x="733" y="109"/>
                  <a:pt x="230" y="113"/>
                  <a:pt x="0" y="125"/>
                </a:cubicBezTo>
                <a:cubicBezTo>
                  <a:pt x="0" y="627"/>
                  <a:pt x="0" y="627"/>
                  <a:pt x="0" y="627"/>
                </a:cubicBezTo>
                <a:cubicBezTo>
                  <a:pt x="4538" y="627"/>
                  <a:pt x="4538" y="627"/>
                  <a:pt x="4538" y="627"/>
                </a:cubicBezTo>
                <a:cubicBezTo>
                  <a:pt x="4538" y="75"/>
                  <a:pt x="4538" y="75"/>
                  <a:pt x="4538" y="75"/>
                </a:cubicBezTo>
                <a:cubicBezTo>
                  <a:pt x="4343" y="94"/>
                  <a:pt x="4110" y="154"/>
                  <a:pt x="3879" y="240"/>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 name="Title 11">
            <a:extLst>
              <a:ext uri="{FF2B5EF4-FFF2-40B4-BE49-F238E27FC236}">
                <a16:creationId xmlns:a16="http://schemas.microsoft.com/office/drawing/2014/main" id="{22542BB4-D52B-0FF9-DC88-308ABE058A78}"/>
              </a:ext>
            </a:extLst>
          </p:cNvPr>
          <p:cNvSpPr txBox="1">
            <a:spLocks/>
          </p:cNvSpPr>
          <p:nvPr/>
        </p:nvSpPr>
        <p:spPr>
          <a:xfrm>
            <a:off x="702755" y="869018"/>
            <a:ext cx="4100064"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NUMBER OF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DEATH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BY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RISK FACTORS</a:t>
            </a:r>
          </a:p>
        </p:txBody>
      </p:sp>
      <p:sp>
        <p:nvSpPr>
          <p:cNvPr id="3" name="Rectangle 2">
            <a:extLst>
              <a:ext uri="{FF2B5EF4-FFF2-40B4-BE49-F238E27FC236}">
                <a16:creationId xmlns:a16="http://schemas.microsoft.com/office/drawing/2014/main" id="{35134229-54DC-C2A3-F718-BA50062BC36E}"/>
              </a:ext>
            </a:extLst>
          </p:cNvPr>
          <p:cNvSpPr/>
          <p:nvPr/>
        </p:nvSpPr>
        <p:spPr>
          <a:xfrm>
            <a:off x="702755" y="2096992"/>
            <a:ext cx="3707199" cy="1448730"/>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compares the causes of death due to various diseases with the impact of air pollution in the top 10 countries, with the aim of identifying any potential correlation between air pollution and mortality rates from different diseases in these countries.</a:t>
            </a:r>
          </a:p>
        </p:txBody>
      </p:sp>
      <p:sp>
        <p:nvSpPr>
          <p:cNvPr id="4" name="Rectangle: Rounded Corners 3">
            <a:extLst>
              <a:ext uri="{FF2B5EF4-FFF2-40B4-BE49-F238E27FC236}">
                <a16:creationId xmlns:a16="http://schemas.microsoft.com/office/drawing/2014/main" id="{7D531C07-5CBA-D405-9A62-163E944C4EB7}"/>
              </a:ext>
            </a:extLst>
          </p:cNvPr>
          <p:cNvSpPr/>
          <p:nvPr/>
        </p:nvSpPr>
        <p:spPr>
          <a:xfrm>
            <a:off x="6096000" y="126691"/>
            <a:ext cx="5766642" cy="3165045"/>
          </a:xfrm>
          <a:prstGeom prst="roundRect">
            <a:avLst>
              <a:gd name="adj" fmla="val 4445"/>
            </a:avLst>
          </a:pr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bg1"/>
              </a:solidFill>
              <a:latin typeface="Raleway" panose="020B0503030101060003" pitchFamily="34" charset="0"/>
            </a:endParaRPr>
          </a:p>
        </p:txBody>
      </p:sp>
      <p:sp>
        <p:nvSpPr>
          <p:cNvPr id="7" name="Rectangle: Rounded Corners 6">
            <a:extLst>
              <a:ext uri="{FF2B5EF4-FFF2-40B4-BE49-F238E27FC236}">
                <a16:creationId xmlns:a16="http://schemas.microsoft.com/office/drawing/2014/main" id="{5AA9B512-876F-DB20-4426-FE5ED7A9601B}"/>
              </a:ext>
            </a:extLst>
          </p:cNvPr>
          <p:cNvSpPr/>
          <p:nvPr/>
        </p:nvSpPr>
        <p:spPr>
          <a:xfrm>
            <a:off x="6096000" y="3412794"/>
            <a:ext cx="5766642" cy="3419032"/>
          </a:xfrm>
          <a:prstGeom prst="roundRect">
            <a:avLst>
              <a:gd name="adj" fmla="val 4445"/>
            </a:avLst>
          </a:pr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bg1"/>
              </a:solidFill>
              <a:latin typeface="Raleway" panose="020B0503030101060003" pitchFamily="34" charset="0"/>
            </a:endParaRPr>
          </a:p>
        </p:txBody>
      </p:sp>
      <p:pic>
        <p:nvPicPr>
          <p:cNvPr id="9" name="Picture 8">
            <a:extLst>
              <a:ext uri="{FF2B5EF4-FFF2-40B4-BE49-F238E27FC236}">
                <a16:creationId xmlns:a16="http://schemas.microsoft.com/office/drawing/2014/main" id="{AE4C5669-E6EA-251E-2E87-569786ECF665}"/>
              </a:ext>
            </a:extLst>
          </p:cNvPr>
          <p:cNvPicPr>
            <a:picLocks noChangeAspect="1"/>
          </p:cNvPicPr>
          <p:nvPr/>
        </p:nvPicPr>
        <p:blipFill>
          <a:blip r:embed="rId2"/>
          <a:stretch>
            <a:fillRect/>
          </a:stretch>
        </p:blipFill>
        <p:spPr>
          <a:xfrm>
            <a:off x="6247448" y="247749"/>
            <a:ext cx="5463746" cy="2933555"/>
          </a:xfrm>
          <a:prstGeom prst="rect">
            <a:avLst/>
          </a:prstGeom>
        </p:spPr>
      </p:pic>
      <p:pic>
        <p:nvPicPr>
          <p:cNvPr id="11" name="Picture 10">
            <a:extLst>
              <a:ext uri="{FF2B5EF4-FFF2-40B4-BE49-F238E27FC236}">
                <a16:creationId xmlns:a16="http://schemas.microsoft.com/office/drawing/2014/main" id="{B4A65809-D527-8A7E-2F81-301F0162036B}"/>
              </a:ext>
            </a:extLst>
          </p:cNvPr>
          <p:cNvPicPr>
            <a:picLocks noChangeAspect="1"/>
          </p:cNvPicPr>
          <p:nvPr/>
        </p:nvPicPr>
        <p:blipFill>
          <a:blip r:embed="rId3"/>
          <a:stretch>
            <a:fillRect/>
          </a:stretch>
        </p:blipFill>
        <p:spPr>
          <a:xfrm>
            <a:off x="6247448" y="3545721"/>
            <a:ext cx="5511274" cy="3167697"/>
          </a:xfrm>
          <a:prstGeom prst="rect">
            <a:avLst/>
          </a:prstGeom>
        </p:spPr>
      </p:pic>
      <p:sp>
        <p:nvSpPr>
          <p:cNvPr id="12" name="Title 11">
            <a:extLst>
              <a:ext uri="{FF2B5EF4-FFF2-40B4-BE49-F238E27FC236}">
                <a16:creationId xmlns:a16="http://schemas.microsoft.com/office/drawing/2014/main" id="{1334C983-AA8A-0D2A-EB2E-6546E162B228}"/>
              </a:ext>
            </a:extLst>
          </p:cNvPr>
          <p:cNvSpPr txBox="1">
            <a:spLocks/>
          </p:cNvSpPr>
          <p:nvPr/>
        </p:nvSpPr>
        <p:spPr>
          <a:xfrm>
            <a:off x="7915275" y="298329"/>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13" name="Title 11">
            <a:extLst>
              <a:ext uri="{FF2B5EF4-FFF2-40B4-BE49-F238E27FC236}">
                <a16:creationId xmlns:a16="http://schemas.microsoft.com/office/drawing/2014/main" id="{6638EDA3-76AF-ACE5-4D77-E228F4C28E4B}"/>
              </a:ext>
            </a:extLst>
          </p:cNvPr>
          <p:cNvSpPr txBox="1">
            <a:spLocks/>
          </p:cNvSpPr>
          <p:nvPr/>
        </p:nvSpPr>
        <p:spPr>
          <a:xfrm>
            <a:off x="8509557" y="5909743"/>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14260337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6CAFD16-9FC3-706B-615A-B709F3C1D54D}"/>
              </a:ext>
            </a:extLst>
          </p:cNvPr>
          <p:cNvSpPr/>
          <p:nvPr/>
        </p:nvSpPr>
        <p:spPr>
          <a:xfrm>
            <a:off x="0" y="5646649"/>
            <a:ext cx="12192000" cy="1211351"/>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702755" y="869018"/>
            <a:ext cx="4100064"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AQ</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Pollution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Mortality</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Data</a:t>
            </a:r>
          </a:p>
        </p:txBody>
      </p:sp>
      <p:sp>
        <p:nvSpPr>
          <p:cNvPr id="27" name="Rectangle 26">
            <a:extLst>
              <a:ext uri="{FF2B5EF4-FFF2-40B4-BE49-F238E27FC236}">
                <a16:creationId xmlns:a16="http://schemas.microsoft.com/office/drawing/2014/main" id="{DA3AFECF-F3F8-2889-4352-B0A35D5CE0A3}"/>
              </a:ext>
            </a:extLst>
          </p:cNvPr>
          <p:cNvSpPr/>
          <p:nvPr/>
        </p:nvSpPr>
        <p:spPr>
          <a:xfrm>
            <a:off x="702755" y="2096992"/>
            <a:ext cx="3707199" cy="2833724"/>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compares the causes of death due to different types of pollution with the impact of air pollution in the top 10 countries, with the goal of identifying any potential association between air pollution and mortality rates from different types of pollution in these countries.</a:t>
            </a:r>
          </a:p>
          <a:p>
            <a:pPr>
              <a:lnSpc>
                <a:spcPct val="150000"/>
              </a:lnSpc>
            </a:pPr>
            <a:br>
              <a:rPr lang="en-US" sz="1200" dirty="0">
                <a:solidFill>
                  <a:schemeClr val="bg1"/>
                </a:solidFill>
                <a:latin typeface="+mj-lt"/>
                <a:cs typeface="Segoe UI Light" panose="020B0502040204020203" pitchFamily="34" charset="0"/>
              </a:rPr>
            </a:br>
            <a:r>
              <a:rPr lang="en-US" sz="1200" dirty="0">
                <a:solidFill>
                  <a:schemeClr val="bg1"/>
                </a:solidFill>
                <a:latin typeface="+mj-lt"/>
                <a:cs typeface="Segoe UI Light" panose="020B0502040204020203" pitchFamily="34" charset="0"/>
              </a:rPr>
              <a:t>Different types of pollutions were ranked from highest to lowest.</a:t>
            </a:r>
          </a:p>
          <a:p>
            <a:pPr algn="just">
              <a:lnSpc>
                <a:spcPct val="150000"/>
              </a:lnSpc>
            </a:pPr>
            <a:endParaRPr lang="en-US" sz="1200" dirty="0">
              <a:solidFill>
                <a:schemeClr val="bg1"/>
              </a:solidFill>
              <a:latin typeface="+mj-lt"/>
              <a:cs typeface="Segoe UI Light" panose="020B0502040204020203" pitchFamily="34" charset="0"/>
            </a:endParaRPr>
          </a:p>
        </p:txBody>
      </p:sp>
      <p:sp>
        <p:nvSpPr>
          <p:cNvPr id="11" name="Freeform 7">
            <a:extLst>
              <a:ext uri="{FF2B5EF4-FFF2-40B4-BE49-F238E27FC236}">
                <a16:creationId xmlns:a16="http://schemas.microsoft.com/office/drawing/2014/main" id="{26933A69-83B4-69C9-0D10-CB54E7B60E66}"/>
              </a:ext>
            </a:extLst>
          </p:cNvPr>
          <p:cNvSpPr>
            <a:spLocks/>
          </p:cNvSpPr>
          <p:nvPr/>
        </p:nvSpPr>
        <p:spPr bwMode="auto">
          <a:xfrm>
            <a:off x="4531360" y="3634223"/>
            <a:ext cx="7107661" cy="1426633"/>
          </a:xfrm>
          <a:custGeom>
            <a:avLst/>
            <a:gdLst>
              <a:gd name="T0" fmla="*/ 1471 w 2382"/>
              <a:gd name="T1" fmla="*/ 329 h 450"/>
              <a:gd name="T2" fmla="*/ 599 w 2382"/>
              <a:gd name="T3" fmla="*/ 106 h 450"/>
              <a:gd name="T4" fmla="*/ 0 w 2382"/>
              <a:gd name="T5" fmla="*/ 173 h 450"/>
              <a:gd name="T6" fmla="*/ 0 w 2382"/>
              <a:gd name="T7" fmla="*/ 179 h 450"/>
              <a:gd name="T8" fmla="*/ 192 w 2382"/>
              <a:gd name="T9" fmla="*/ 450 h 450"/>
              <a:gd name="T10" fmla="*/ 2151 w 2382"/>
              <a:gd name="T11" fmla="*/ 450 h 450"/>
              <a:gd name="T12" fmla="*/ 2382 w 2382"/>
              <a:gd name="T13" fmla="*/ 103 h 450"/>
              <a:gd name="T14" fmla="*/ 1471 w 2382"/>
              <a:gd name="T15" fmla="*/ 329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2" h="450">
                <a:moveTo>
                  <a:pt x="1471" y="329"/>
                </a:moveTo>
                <a:cubicBezTo>
                  <a:pt x="1276" y="390"/>
                  <a:pt x="1050" y="264"/>
                  <a:pt x="599" y="106"/>
                </a:cubicBezTo>
                <a:cubicBezTo>
                  <a:pt x="359" y="23"/>
                  <a:pt x="147" y="91"/>
                  <a:pt x="0" y="173"/>
                </a:cubicBezTo>
                <a:cubicBezTo>
                  <a:pt x="0" y="175"/>
                  <a:pt x="0" y="177"/>
                  <a:pt x="0" y="179"/>
                </a:cubicBezTo>
                <a:cubicBezTo>
                  <a:pt x="31" y="384"/>
                  <a:pt x="192" y="450"/>
                  <a:pt x="192" y="450"/>
                </a:cubicBezTo>
                <a:cubicBezTo>
                  <a:pt x="2151" y="450"/>
                  <a:pt x="2151" y="450"/>
                  <a:pt x="2151" y="450"/>
                </a:cubicBezTo>
                <a:cubicBezTo>
                  <a:pt x="2302" y="376"/>
                  <a:pt x="2371" y="243"/>
                  <a:pt x="2382" y="103"/>
                </a:cubicBezTo>
                <a:cubicBezTo>
                  <a:pt x="2037" y="0"/>
                  <a:pt x="1634" y="277"/>
                  <a:pt x="1471" y="329"/>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 name="Freeform 13">
            <a:extLst>
              <a:ext uri="{FF2B5EF4-FFF2-40B4-BE49-F238E27FC236}">
                <a16:creationId xmlns:a16="http://schemas.microsoft.com/office/drawing/2014/main" id="{5E489887-27F9-82C0-B979-BC57F44901BC}"/>
              </a:ext>
            </a:extLst>
          </p:cNvPr>
          <p:cNvSpPr>
            <a:spLocks/>
          </p:cNvSpPr>
          <p:nvPr/>
        </p:nvSpPr>
        <p:spPr bwMode="auto">
          <a:xfrm>
            <a:off x="5287730" y="4314360"/>
            <a:ext cx="350208" cy="158117"/>
          </a:xfrm>
          <a:custGeom>
            <a:avLst/>
            <a:gdLst>
              <a:gd name="T0" fmla="*/ 25 w 113"/>
              <a:gd name="T1" fmla="*/ 7 h 51"/>
              <a:gd name="T2" fmla="*/ 9 w 113"/>
              <a:gd name="T3" fmla="*/ 41 h 51"/>
              <a:gd name="T4" fmla="*/ 75 w 113"/>
              <a:gd name="T5" fmla="*/ 47 h 51"/>
              <a:gd name="T6" fmla="*/ 113 w 113"/>
              <a:gd name="T7" fmla="*/ 41 h 51"/>
              <a:gd name="T8" fmla="*/ 25 w 113"/>
              <a:gd name="T9" fmla="*/ 7 h 51"/>
            </a:gdLst>
            <a:ahLst/>
            <a:cxnLst>
              <a:cxn ang="0">
                <a:pos x="T0" y="T1"/>
              </a:cxn>
              <a:cxn ang="0">
                <a:pos x="T2" y="T3"/>
              </a:cxn>
              <a:cxn ang="0">
                <a:pos x="T4" y="T5"/>
              </a:cxn>
              <a:cxn ang="0">
                <a:pos x="T6" y="T7"/>
              </a:cxn>
              <a:cxn ang="0">
                <a:pos x="T8" y="T9"/>
              </a:cxn>
            </a:cxnLst>
            <a:rect l="0" t="0" r="r" b="b"/>
            <a:pathLst>
              <a:path w="113" h="51">
                <a:moveTo>
                  <a:pt x="25" y="7"/>
                </a:moveTo>
                <a:cubicBezTo>
                  <a:pt x="25" y="7"/>
                  <a:pt x="0" y="32"/>
                  <a:pt x="9" y="41"/>
                </a:cubicBezTo>
                <a:cubicBezTo>
                  <a:pt x="17" y="50"/>
                  <a:pt x="62" y="42"/>
                  <a:pt x="75" y="47"/>
                </a:cubicBezTo>
                <a:cubicBezTo>
                  <a:pt x="87" y="51"/>
                  <a:pt x="112" y="50"/>
                  <a:pt x="113" y="41"/>
                </a:cubicBezTo>
                <a:cubicBezTo>
                  <a:pt x="113" y="32"/>
                  <a:pt x="49" y="0"/>
                  <a:pt x="25" y="7"/>
                </a:cubicBezTo>
                <a:close/>
              </a:path>
            </a:pathLst>
          </a:custGeom>
          <a:solidFill>
            <a:schemeClr val="tx2">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9" name="Oval 18">
            <a:extLst>
              <a:ext uri="{FF2B5EF4-FFF2-40B4-BE49-F238E27FC236}">
                <a16:creationId xmlns:a16="http://schemas.microsoft.com/office/drawing/2014/main" id="{0D5BF5AA-487F-8080-4D86-6419A4069515}"/>
              </a:ext>
            </a:extLst>
          </p:cNvPr>
          <p:cNvSpPr>
            <a:spLocks noChangeArrowheads="1"/>
          </p:cNvSpPr>
          <p:nvPr/>
        </p:nvSpPr>
        <p:spPr bwMode="auto">
          <a:xfrm>
            <a:off x="6258643" y="4307826"/>
            <a:ext cx="372423" cy="49656"/>
          </a:xfrm>
          <a:prstGeom prst="ellipse">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31" name="Freeform 20">
            <a:extLst>
              <a:ext uri="{FF2B5EF4-FFF2-40B4-BE49-F238E27FC236}">
                <a16:creationId xmlns:a16="http://schemas.microsoft.com/office/drawing/2014/main" id="{6B463621-3DFE-CB4C-5FAD-39556ACE7AC5}"/>
              </a:ext>
            </a:extLst>
          </p:cNvPr>
          <p:cNvSpPr>
            <a:spLocks/>
          </p:cNvSpPr>
          <p:nvPr/>
        </p:nvSpPr>
        <p:spPr bwMode="auto">
          <a:xfrm>
            <a:off x="6484710" y="3953698"/>
            <a:ext cx="245669" cy="112380"/>
          </a:xfrm>
          <a:custGeom>
            <a:avLst/>
            <a:gdLst>
              <a:gd name="T0" fmla="*/ 0 w 79"/>
              <a:gd name="T1" fmla="*/ 33 h 36"/>
              <a:gd name="T2" fmla="*/ 55 w 79"/>
              <a:gd name="T3" fmla="*/ 18 h 36"/>
              <a:gd name="T4" fmla="*/ 0 w 79"/>
              <a:gd name="T5" fmla="*/ 33 h 36"/>
            </a:gdLst>
            <a:ahLst/>
            <a:cxnLst>
              <a:cxn ang="0">
                <a:pos x="T0" y="T1"/>
              </a:cxn>
              <a:cxn ang="0">
                <a:pos x="T2" y="T3"/>
              </a:cxn>
              <a:cxn ang="0">
                <a:pos x="T4" y="T5"/>
              </a:cxn>
            </a:cxnLst>
            <a:rect l="0" t="0" r="r" b="b"/>
            <a:pathLst>
              <a:path w="79" h="36">
                <a:moveTo>
                  <a:pt x="0" y="33"/>
                </a:moveTo>
                <a:cubicBezTo>
                  <a:pt x="0" y="33"/>
                  <a:pt x="30" y="0"/>
                  <a:pt x="55" y="18"/>
                </a:cubicBezTo>
                <a:cubicBezTo>
                  <a:pt x="79" y="36"/>
                  <a:pt x="0" y="33"/>
                  <a:pt x="0" y="33"/>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21">
            <a:extLst>
              <a:ext uri="{FF2B5EF4-FFF2-40B4-BE49-F238E27FC236}">
                <a16:creationId xmlns:a16="http://schemas.microsoft.com/office/drawing/2014/main" id="{97251CD8-4A16-350A-6571-B364527AFC81}"/>
              </a:ext>
            </a:extLst>
          </p:cNvPr>
          <p:cNvSpPr>
            <a:spLocks/>
          </p:cNvSpPr>
          <p:nvPr/>
        </p:nvSpPr>
        <p:spPr bwMode="auto">
          <a:xfrm>
            <a:off x="6330514" y="3687122"/>
            <a:ext cx="176411" cy="235215"/>
          </a:xfrm>
          <a:custGeom>
            <a:avLst/>
            <a:gdLst>
              <a:gd name="T0" fmla="*/ 57 w 57"/>
              <a:gd name="T1" fmla="*/ 76 h 76"/>
              <a:gd name="T2" fmla="*/ 22 w 57"/>
              <a:gd name="T3" fmla="*/ 27 h 76"/>
              <a:gd name="T4" fmla="*/ 57 w 57"/>
              <a:gd name="T5" fmla="*/ 76 h 76"/>
            </a:gdLst>
            <a:ahLst/>
            <a:cxnLst>
              <a:cxn ang="0">
                <a:pos x="T0" y="T1"/>
              </a:cxn>
              <a:cxn ang="0">
                <a:pos x="T2" y="T3"/>
              </a:cxn>
              <a:cxn ang="0">
                <a:pos x="T4" y="T5"/>
              </a:cxn>
            </a:cxnLst>
            <a:rect l="0" t="0" r="r" b="b"/>
            <a:pathLst>
              <a:path w="57" h="76">
                <a:moveTo>
                  <a:pt x="57" y="76"/>
                </a:moveTo>
                <a:cubicBezTo>
                  <a:pt x="57" y="76"/>
                  <a:pt x="45" y="0"/>
                  <a:pt x="22" y="27"/>
                </a:cubicBezTo>
                <a:cubicBezTo>
                  <a:pt x="0" y="54"/>
                  <a:pt x="57" y="76"/>
                  <a:pt x="57" y="76"/>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86" name="Group 85">
            <a:extLst>
              <a:ext uri="{FF2B5EF4-FFF2-40B4-BE49-F238E27FC236}">
                <a16:creationId xmlns:a16="http://schemas.microsoft.com/office/drawing/2014/main" id="{988465D2-DBD4-0B0B-F216-8D091C0D9DDD}"/>
              </a:ext>
            </a:extLst>
          </p:cNvPr>
          <p:cNvGrpSpPr/>
          <p:nvPr/>
        </p:nvGrpSpPr>
        <p:grpSpPr>
          <a:xfrm>
            <a:off x="-239743" y="5111601"/>
            <a:ext cx="12671486" cy="578337"/>
            <a:chOff x="71288" y="3805539"/>
            <a:chExt cx="12299256" cy="1058124"/>
          </a:xfrm>
        </p:grpSpPr>
        <p:sp>
          <p:nvSpPr>
            <p:cNvPr id="72" name="Freeform: Shape 71">
              <a:extLst>
                <a:ext uri="{FF2B5EF4-FFF2-40B4-BE49-F238E27FC236}">
                  <a16:creationId xmlns:a16="http://schemas.microsoft.com/office/drawing/2014/main" id="{4F64C965-EA19-BF4E-9EAC-29E5D7017ADD}"/>
                </a:ext>
              </a:extLst>
            </p:cNvPr>
            <p:cNvSpPr>
              <a:spLocks/>
            </p:cNvSpPr>
            <p:nvPr/>
          </p:nvSpPr>
          <p:spPr bwMode="auto">
            <a:xfrm>
              <a:off x="98273" y="3819371"/>
              <a:ext cx="12245475" cy="961302"/>
            </a:xfrm>
            <a:custGeom>
              <a:avLst/>
              <a:gdLst>
                <a:gd name="connsiteX0" fmla="*/ 1109211 w 6688923"/>
                <a:gd name="connsiteY0" fmla="*/ 0 h 220662"/>
                <a:gd name="connsiteX1" fmla="*/ 1131436 w 6688923"/>
                <a:gd name="connsiteY1" fmla="*/ 123825 h 220662"/>
                <a:gd name="connsiteX2" fmla="*/ 1185411 w 6688923"/>
                <a:gd name="connsiteY2" fmla="*/ 34925 h 220662"/>
                <a:gd name="connsiteX3" fmla="*/ 1215574 w 6688923"/>
                <a:gd name="connsiteY3" fmla="*/ 123825 h 220662"/>
                <a:gd name="connsiteX4" fmla="*/ 1277486 w 6688923"/>
                <a:gd name="connsiteY4" fmla="*/ 38100 h 220662"/>
                <a:gd name="connsiteX5" fmla="*/ 1315586 w 6688923"/>
                <a:gd name="connsiteY5" fmla="*/ 147637 h 220662"/>
                <a:gd name="connsiteX6" fmla="*/ 1383849 w 6688923"/>
                <a:gd name="connsiteY6" fmla="*/ 112712 h 220662"/>
                <a:gd name="connsiteX7" fmla="*/ 1429886 w 6688923"/>
                <a:gd name="connsiteY7" fmla="*/ 139700 h 220662"/>
                <a:gd name="connsiteX8" fmla="*/ 1460049 w 6688923"/>
                <a:gd name="connsiteY8" fmla="*/ 85725 h 220662"/>
                <a:gd name="connsiteX9" fmla="*/ 1506086 w 6688923"/>
                <a:gd name="connsiteY9" fmla="*/ 142875 h 220662"/>
                <a:gd name="connsiteX10" fmla="*/ 1560061 w 6688923"/>
                <a:gd name="connsiteY10" fmla="*/ 42863 h 220662"/>
                <a:gd name="connsiteX11" fmla="*/ 1620386 w 6688923"/>
                <a:gd name="connsiteY11" fmla="*/ 142875 h 220662"/>
                <a:gd name="connsiteX12" fmla="*/ 1666424 w 6688923"/>
                <a:gd name="connsiteY12" fmla="*/ 96838 h 220662"/>
                <a:gd name="connsiteX13" fmla="*/ 1704524 w 6688923"/>
                <a:gd name="connsiteY13" fmla="*/ 142875 h 220662"/>
                <a:gd name="connsiteX14" fmla="*/ 1758499 w 6688923"/>
                <a:gd name="connsiteY14" fmla="*/ 61913 h 220662"/>
                <a:gd name="connsiteX15" fmla="*/ 1788661 w 6688923"/>
                <a:gd name="connsiteY15" fmla="*/ 142875 h 220662"/>
                <a:gd name="connsiteX16" fmla="*/ 1842636 w 6688923"/>
                <a:gd name="connsiteY16" fmla="*/ 85725 h 220662"/>
                <a:gd name="connsiteX17" fmla="*/ 1872799 w 6688923"/>
                <a:gd name="connsiteY17" fmla="*/ 142875 h 220662"/>
                <a:gd name="connsiteX18" fmla="*/ 1918836 w 6688923"/>
                <a:gd name="connsiteY18" fmla="*/ 31750 h 220662"/>
                <a:gd name="connsiteX19" fmla="*/ 1972811 w 6688923"/>
                <a:gd name="connsiteY19" fmla="*/ 139700 h 220662"/>
                <a:gd name="connsiteX20" fmla="*/ 2018849 w 6688923"/>
                <a:gd name="connsiteY20" fmla="*/ 115887 h 220662"/>
                <a:gd name="connsiteX21" fmla="*/ 2041074 w 6688923"/>
                <a:gd name="connsiteY21" fmla="*/ 131762 h 220662"/>
                <a:gd name="connsiteX22" fmla="*/ 2095049 w 6688923"/>
                <a:gd name="connsiteY22" fmla="*/ 66675 h 220662"/>
                <a:gd name="connsiteX23" fmla="*/ 2155374 w 6688923"/>
                <a:gd name="connsiteY23" fmla="*/ 158750 h 220662"/>
                <a:gd name="connsiteX24" fmla="*/ 2163311 w 6688923"/>
                <a:gd name="connsiteY24" fmla="*/ 158750 h 220662"/>
                <a:gd name="connsiteX25" fmla="*/ 2195061 w 6688923"/>
                <a:gd name="connsiteY25" fmla="*/ 85725 h 220662"/>
                <a:gd name="connsiteX26" fmla="*/ 2225224 w 6688923"/>
                <a:gd name="connsiteY26" fmla="*/ 147637 h 220662"/>
                <a:gd name="connsiteX27" fmla="*/ 2309361 w 6688923"/>
                <a:gd name="connsiteY27" fmla="*/ 26988 h 220662"/>
                <a:gd name="connsiteX28" fmla="*/ 2369686 w 6688923"/>
                <a:gd name="connsiteY28" fmla="*/ 128587 h 220662"/>
                <a:gd name="connsiteX29" fmla="*/ 2445886 w 6688923"/>
                <a:gd name="connsiteY29" fmla="*/ 58738 h 220662"/>
                <a:gd name="connsiteX30" fmla="*/ 2507799 w 6688923"/>
                <a:gd name="connsiteY30" fmla="*/ 112712 h 220662"/>
                <a:gd name="connsiteX31" fmla="*/ 2545899 w 6688923"/>
                <a:gd name="connsiteY31" fmla="*/ 4763 h 220662"/>
                <a:gd name="connsiteX32" fmla="*/ 2622099 w 6688923"/>
                <a:gd name="connsiteY32" fmla="*/ 134937 h 220662"/>
                <a:gd name="connsiteX33" fmla="*/ 2714174 w 6688923"/>
                <a:gd name="connsiteY33" fmla="*/ 88900 h 220662"/>
                <a:gd name="connsiteX34" fmla="*/ 2744336 w 6688923"/>
                <a:gd name="connsiteY34" fmla="*/ 134937 h 220662"/>
                <a:gd name="connsiteX35" fmla="*/ 2798311 w 6688923"/>
                <a:gd name="connsiteY35" fmla="*/ 50800 h 220662"/>
                <a:gd name="connsiteX36" fmla="*/ 2858636 w 6688923"/>
                <a:gd name="connsiteY36" fmla="*/ 139700 h 220662"/>
                <a:gd name="connsiteX37" fmla="*/ 2882449 w 6688923"/>
                <a:gd name="connsiteY37" fmla="*/ 123825 h 220662"/>
                <a:gd name="connsiteX38" fmla="*/ 2920549 w 6688923"/>
                <a:gd name="connsiteY38" fmla="*/ 134937 h 220662"/>
                <a:gd name="connsiteX39" fmla="*/ 2950711 w 6688923"/>
                <a:gd name="connsiteY39" fmla="*/ 93663 h 220662"/>
                <a:gd name="connsiteX40" fmla="*/ 2988811 w 6688923"/>
                <a:gd name="connsiteY40" fmla="*/ 139700 h 220662"/>
                <a:gd name="connsiteX41" fmla="*/ 3026911 w 6688923"/>
                <a:gd name="connsiteY41" fmla="*/ 31750 h 220662"/>
                <a:gd name="connsiteX42" fmla="*/ 3080886 w 6688923"/>
                <a:gd name="connsiteY42" fmla="*/ 142875 h 220662"/>
                <a:gd name="connsiteX43" fmla="*/ 3126924 w 6688923"/>
                <a:gd name="connsiteY43" fmla="*/ 77788 h 220662"/>
                <a:gd name="connsiteX44" fmla="*/ 3157086 w 6688923"/>
                <a:gd name="connsiteY44" fmla="*/ 142875 h 220662"/>
                <a:gd name="connsiteX45" fmla="*/ 3218999 w 6688923"/>
                <a:gd name="connsiteY45" fmla="*/ 0 h 220662"/>
                <a:gd name="connsiteX46" fmla="*/ 3241224 w 6688923"/>
                <a:gd name="connsiteY46" fmla="*/ 123825 h 220662"/>
                <a:gd name="connsiteX47" fmla="*/ 3295199 w 6688923"/>
                <a:gd name="connsiteY47" fmla="*/ 34925 h 220662"/>
                <a:gd name="connsiteX48" fmla="*/ 3325361 w 6688923"/>
                <a:gd name="connsiteY48" fmla="*/ 123825 h 220662"/>
                <a:gd name="connsiteX49" fmla="*/ 3387274 w 6688923"/>
                <a:gd name="connsiteY49" fmla="*/ 38100 h 220662"/>
                <a:gd name="connsiteX50" fmla="*/ 3425374 w 6688923"/>
                <a:gd name="connsiteY50" fmla="*/ 147637 h 220662"/>
                <a:gd name="connsiteX51" fmla="*/ 3493636 w 6688923"/>
                <a:gd name="connsiteY51" fmla="*/ 112712 h 220662"/>
                <a:gd name="connsiteX52" fmla="*/ 3539674 w 6688923"/>
                <a:gd name="connsiteY52" fmla="*/ 139700 h 220662"/>
                <a:gd name="connsiteX53" fmla="*/ 3569836 w 6688923"/>
                <a:gd name="connsiteY53" fmla="*/ 85725 h 220662"/>
                <a:gd name="connsiteX54" fmla="*/ 3615874 w 6688923"/>
                <a:gd name="connsiteY54" fmla="*/ 142875 h 220662"/>
                <a:gd name="connsiteX55" fmla="*/ 3669849 w 6688923"/>
                <a:gd name="connsiteY55" fmla="*/ 42863 h 220662"/>
                <a:gd name="connsiteX56" fmla="*/ 3730174 w 6688923"/>
                <a:gd name="connsiteY56" fmla="*/ 142875 h 220662"/>
                <a:gd name="connsiteX57" fmla="*/ 3776211 w 6688923"/>
                <a:gd name="connsiteY57" fmla="*/ 96838 h 220662"/>
                <a:gd name="connsiteX58" fmla="*/ 3814311 w 6688923"/>
                <a:gd name="connsiteY58" fmla="*/ 142875 h 220662"/>
                <a:gd name="connsiteX59" fmla="*/ 3868286 w 6688923"/>
                <a:gd name="connsiteY59" fmla="*/ 61913 h 220662"/>
                <a:gd name="connsiteX60" fmla="*/ 3898449 w 6688923"/>
                <a:gd name="connsiteY60" fmla="*/ 142875 h 220662"/>
                <a:gd name="connsiteX61" fmla="*/ 3952424 w 6688923"/>
                <a:gd name="connsiteY61" fmla="*/ 85725 h 220662"/>
                <a:gd name="connsiteX62" fmla="*/ 3982586 w 6688923"/>
                <a:gd name="connsiteY62" fmla="*/ 142875 h 220662"/>
                <a:gd name="connsiteX63" fmla="*/ 4028624 w 6688923"/>
                <a:gd name="connsiteY63" fmla="*/ 31750 h 220662"/>
                <a:gd name="connsiteX64" fmla="*/ 4082599 w 6688923"/>
                <a:gd name="connsiteY64" fmla="*/ 139700 h 220662"/>
                <a:gd name="connsiteX65" fmla="*/ 4128636 w 6688923"/>
                <a:gd name="connsiteY65" fmla="*/ 115887 h 220662"/>
                <a:gd name="connsiteX66" fmla="*/ 4150861 w 6688923"/>
                <a:gd name="connsiteY66" fmla="*/ 131762 h 220662"/>
                <a:gd name="connsiteX67" fmla="*/ 4204837 w 6688923"/>
                <a:gd name="connsiteY67" fmla="*/ 66675 h 220662"/>
                <a:gd name="connsiteX68" fmla="*/ 4265162 w 6688923"/>
                <a:gd name="connsiteY68" fmla="*/ 158750 h 220662"/>
                <a:gd name="connsiteX69" fmla="*/ 4273099 w 6688923"/>
                <a:gd name="connsiteY69" fmla="*/ 158750 h 220662"/>
                <a:gd name="connsiteX70" fmla="*/ 4303262 w 6688923"/>
                <a:gd name="connsiteY70" fmla="*/ 85725 h 220662"/>
                <a:gd name="connsiteX71" fmla="*/ 4335012 w 6688923"/>
                <a:gd name="connsiteY71" fmla="*/ 147637 h 220662"/>
                <a:gd name="connsiteX72" fmla="*/ 4419149 w 6688923"/>
                <a:gd name="connsiteY72" fmla="*/ 26988 h 220662"/>
                <a:gd name="connsiteX73" fmla="*/ 4479474 w 6688923"/>
                <a:gd name="connsiteY73" fmla="*/ 128587 h 220662"/>
                <a:gd name="connsiteX74" fmla="*/ 4555674 w 6688923"/>
                <a:gd name="connsiteY74" fmla="*/ 58738 h 220662"/>
                <a:gd name="connsiteX75" fmla="*/ 4617587 w 6688923"/>
                <a:gd name="connsiteY75" fmla="*/ 112712 h 220662"/>
                <a:gd name="connsiteX76" fmla="*/ 4655687 w 6688923"/>
                <a:gd name="connsiteY76" fmla="*/ 4763 h 220662"/>
                <a:gd name="connsiteX77" fmla="*/ 4731887 w 6688923"/>
                <a:gd name="connsiteY77" fmla="*/ 134937 h 220662"/>
                <a:gd name="connsiteX78" fmla="*/ 4823962 w 6688923"/>
                <a:gd name="connsiteY78" fmla="*/ 88900 h 220662"/>
                <a:gd name="connsiteX79" fmla="*/ 4854124 w 6688923"/>
                <a:gd name="connsiteY79" fmla="*/ 134937 h 220662"/>
                <a:gd name="connsiteX80" fmla="*/ 4908099 w 6688923"/>
                <a:gd name="connsiteY80" fmla="*/ 50800 h 220662"/>
                <a:gd name="connsiteX81" fmla="*/ 4968424 w 6688923"/>
                <a:gd name="connsiteY81" fmla="*/ 139700 h 220662"/>
                <a:gd name="connsiteX82" fmla="*/ 4992237 w 6688923"/>
                <a:gd name="connsiteY82" fmla="*/ 123825 h 220662"/>
                <a:gd name="connsiteX83" fmla="*/ 5030337 w 6688923"/>
                <a:gd name="connsiteY83" fmla="*/ 134937 h 220662"/>
                <a:gd name="connsiteX84" fmla="*/ 5060499 w 6688923"/>
                <a:gd name="connsiteY84" fmla="*/ 93663 h 220662"/>
                <a:gd name="connsiteX85" fmla="*/ 5098599 w 6688923"/>
                <a:gd name="connsiteY85" fmla="*/ 139700 h 220662"/>
                <a:gd name="connsiteX86" fmla="*/ 5136699 w 6688923"/>
                <a:gd name="connsiteY86" fmla="*/ 31750 h 220662"/>
                <a:gd name="connsiteX87" fmla="*/ 5190674 w 6688923"/>
                <a:gd name="connsiteY87" fmla="*/ 142875 h 220662"/>
                <a:gd name="connsiteX88" fmla="*/ 5236712 w 6688923"/>
                <a:gd name="connsiteY88" fmla="*/ 77788 h 220662"/>
                <a:gd name="connsiteX89" fmla="*/ 5266874 w 6688923"/>
                <a:gd name="connsiteY89" fmla="*/ 142875 h 220662"/>
                <a:gd name="connsiteX90" fmla="*/ 5328787 w 6688923"/>
                <a:gd name="connsiteY90" fmla="*/ 0 h 220662"/>
                <a:gd name="connsiteX91" fmla="*/ 5351012 w 6688923"/>
                <a:gd name="connsiteY91" fmla="*/ 123825 h 220662"/>
                <a:gd name="connsiteX92" fmla="*/ 5404987 w 6688923"/>
                <a:gd name="connsiteY92" fmla="*/ 34925 h 220662"/>
                <a:gd name="connsiteX93" fmla="*/ 5435149 w 6688923"/>
                <a:gd name="connsiteY93" fmla="*/ 123825 h 220662"/>
                <a:gd name="connsiteX94" fmla="*/ 5495474 w 6688923"/>
                <a:gd name="connsiteY94" fmla="*/ 38100 h 220662"/>
                <a:gd name="connsiteX95" fmla="*/ 5535162 w 6688923"/>
                <a:gd name="connsiteY95" fmla="*/ 147637 h 220662"/>
                <a:gd name="connsiteX96" fmla="*/ 5603424 w 6688923"/>
                <a:gd name="connsiteY96" fmla="*/ 112712 h 220662"/>
                <a:gd name="connsiteX97" fmla="*/ 5649461 w 6688923"/>
                <a:gd name="connsiteY97" fmla="*/ 139700 h 220662"/>
                <a:gd name="connsiteX98" fmla="*/ 5679624 w 6688923"/>
                <a:gd name="connsiteY98" fmla="*/ 85725 h 220662"/>
                <a:gd name="connsiteX99" fmla="*/ 5725661 w 6688923"/>
                <a:gd name="connsiteY99" fmla="*/ 142875 h 220662"/>
                <a:gd name="connsiteX100" fmla="*/ 5779637 w 6688923"/>
                <a:gd name="connsiteY100" fmla="*/ 42863 h 220662"/>
                <a:gd name="connsiteX101" fmla="*/ 5839961 w 6688923"/>
                <a:gd name="connsiteY101" fmla="*/ 142875 h 220662"/>
                <a:gd name="connsiteX102" fmla="*/ 5885999 w 6688923"/>
                <a:gd name="connsiteY102" fmla="*/ 96838 h 220662"/>
                <a:gd name="connsiteX103" fmla="*/ 5924099 w 6688923"/>
                <a:gd name="connsiteY103" fmla="*/ 142875 h 220662"/>
                <a:gd name="connsiteX104" fmla="*/ 5978074 w 6688923"/>
                <a:gd name="connsiteY104" fmla="*/ 61913 h 220662"/>
                <a:gd name="connsiteX105" fmla="*/ 6008237 w 6688923"/>
                <a:gd name="connsiteY105" fmla="*/ 142875 h 220662"/>
                <a:gd name="connsiteX106" fmla="*/ 6062211 w 6688923"/>
                <a:gd name="connsiteY106" fmla="*/ 85725 h 220662"/>
                <a:gd name="connsiteX107" fmla="*/ 6092374 w 6688923"/>
                <a:gd name="connsiteY107" fmla="*/ 142875 h 220662"/>
                <a:gd name="connsiteX108" fmla="*/ 6138411 w 6688923"/>
                <a:gd name="connsiteY108" fmla="*/ 31750 h 220662"/>
                <a:gd name="connsiteX109" fmla="*/ 6192387 w 6688923"/>
                <a:gd name="connsiteY109" fmla="*/ 139700 h 220662"/>
                <a:gd name="connsiteX110" fmla="*/ 6238424 w 6688923"/>
                <a:gd name="connsiteY110" fmla="*/ 115887 h 220662"/>
                <a:gd name="connsiteX111" fmla="*/ 6260649 w 6688923"/>
                <a:gd name="connsiteY111" fmla="*/ 131762 h 220662"/>
                <a:gd name="connsiteX112" fmla="*/ 6314624 w 6688923"/>
                <a:gd name="connsiteY112" fmla="*/ 66675 h 220662"/>
                <a:gd name="connsiteX113" fmla="*/ 6374949 w 6688923"/>
                <a:gd name="connsiteY113" fmla="*/ 158750 h 220662"/>
                <a:gd name="connsiteX114" fmla="*/ 6382887 w 6688923"/>
                <a:gd name="connsiteY114" fmla="*/ 158750 h 220662"/>
                <a:gd name="connsiteX115" fmla="*/ 6413049 w 6688923"/>
                <a:gd name="connsiteY115" fmla="*/ 85725 h 220662"/>
                <a:gd name="connsiteX116" fmla="*/ 6444799 w 6688923"/>
                <a:gd name="connsiteY116" fmla="*/ 147637 h 220662"/>
                <a:gd name="connsiteX117" fmla="*/ 6527349 w 6688923"/>
                <a:gd name="connsiteY117" fmla="*/ 26988 h 220662"/>
                <a:gd name="connsiteX118" fmla="*/ 6589261 w 6688923"/>
                <a:gd name="connsiteY118" fmla="*/ 128587 h 220662"/>
                <a:gd name="connsiteX119" fmla="*/ 6606223 w 6688923"/>
                <a:gd name="connsiteY119" fmla="*/ 113039 h 220662"/>
                <a:gd name="connsiteX120" fmla="*/ 6688923 w 6688923"/>
                <a:gd name="connsiteY120" fmla="*/ 220662 h 220662"/>
                <a:gd name="connsiteX121" fmla="*/ 0 w 6688923"/>
                <a:gd name="connsiteY121" fmla="*/ 220662 h 220662"/>
                <a:gd name="connsiteX122" fmla="*/ 99526 w 6688923"/>
                <a:gd name="connsiteY122" fmla="*/ 92023 h 220662"/>
                <a:gd name="connsiteX123" fmla="*/ 131311 w 6688923"/>
                <a:gd name="connsiteY123" fmla="*/ 139700 h 220662"/>
                <a:gd name="connsiteX124" fmla="*/ 199574 w 6688923"/>
                <a:gd name="connsiteY124" fmla="*/ 58738 h 220662"/>
                <a:gd name="connsiteX125" fmla="*/ 259899 w 6688923"/>
                <a:gd name="connsiteY125" fmla="*/ 128587 h 220662"/>
                <a:gd name="connsiteX126" fmla="*/ 337686 w 6688923"/>
                <a:gd name="connsiteY126" fmla="*/ 88900 h 220662"/>
                <a:gd name="connsiteX127" fmla="*/ 398011 w 6688923"/>
                <a:gd name="connsiteY127" fmla="*/ 128587 h 220662"/>
                <a:gd name="connsiteX128" fmla="*/ 436111 w 6688923"/>
                <a:gd name="connsiteY128" fmla="*/ 34925 h 220662"/>
                <a:gd name="connsiteX129" fmla="*/ 512311 w 6688923"/>
                <a:gd name="connsiteY129" fmla="*/ 134937 h 220662"/>
                <a:gd name="connsiteX130" fmla="*/ 574224 w 6688923"/>
                <a:gd name="connsiteY130" fmla="*/ 73025 h 220662"/>
                <a:gd name="connsiteX131" fmla="*/ 634549 w 6688923"/>
                <a:gd name="connsiteY131" fmla="*/ 134937 h 220662"/>
                <a:gd name="connsiteX132" fmla="*/ 688524 w 6688923"/>
                <a:gd name="connsiteY132" fmla="*/ 50800 h 220662"/>
                <a:gd name="connsiteX133" fmla="*/ 750436 w 6688923"/>
                <a:gd name="connsiteY133" fmla="*/ 139700 h 220662"/>
                <a:gd name="connsiteX134" fmla="*/ 772661 w 6688923"/>
                <a:gd name="connsiteY134" fmla="*/ 123825 h 220662"/>
                <a:gd name="connsiteX135" fmla="*/ 810761 w 6688923"/>
                <a:gd name="connsiteY135" fmla="*/ 134937 h 220662"/>
                <a:gd name="connsiteX136" fmla="*/ 840924 w 6688923"/>
                <a:gd name="connsiteY136" fmla="*/ 93663 h 220662"/>
                <a:gd name="connsiteX137" fmla="*/ 879024 w 6688923"/>
                <a:gd name="connsiteY137" fmla="*/ 139700 h 220662"/>
                <a:gd name="connsiteX138" fmla="*/ 917124 w 6688923"/>
                <a:gd name="connsiteY138" fmla="*/ 31750 h 220662"/>
                <a:gd name="connsiteX139" fmla="*/ 971099 w 6688923"/>
                <a:gd name="connsiteY139" fmla="*/ 142875 h 220662"/>
                <a:gd name="connsiteX140" fmla="*/ 1017136 w 6688923"/>
                <a:gd name="connsiteY140" fmla="*/ 77788 h 220662"/>
                <a:gd name="connsiteX141" fmla="*/ 1047299 w 6688923"/>
                <a:gd name="connsiteY141" fmla="*/ 142875 h 22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688923" h="220662">
                  <a:moveTo>
                    <a:pt x="1109211" y="0"/>
                  </a:moveTo>
                  <a:lnTo>
                    <a:pt x="1131436" y="123825"/>
                  </a:lnTo>
                  <a:lnTo>
                    <a:pt x="1185411" y="34925"/>
                  </a:lnTo>
                  <a:lnTo>
                    <a:pt x="1215574" y="123825"/>
                  </a:lnTo>
                  <a:lnTo>
                    <a:pt x="1277486" y="38100"/>
                  </a:lnTo>
                  <a:lnTo>
                    <a:pt x="1315586" y="147637"/>
                  </a:lnTo>
                  <a:lnTo>
                    <a:pt x="1383849" y="112712"/>
                  </a:lnTo>
                  <a:lnTo>
                    <a:pt x="1429886" y="139700"/>
                  </a:lnTo>
                  <a:lnTo>
                    <a:pt x="1460049" y="85725"/>
                  </a:lnTo>
                  <a:lnTo>
                    <a:pt x="1506086" y="142875"/>
                  </a:lnTo>
                  <a:lnTo>
                    <a:pt x="1560061" y="42863"/>
                  </a:lnTo>
                  <a:lnTo>
                    <a:pt x="1620386" y="142875"/>
                  </a:lnTo>
                  <a:lnTo>
                    <a:pt x="1666424" y="96838"/>
                  </a:lnTo>
                  <a:lnTo>
                    <a:pt x="1704524" y="142875"/>
                  </a:lnTo>
                  <a:lnTo>
                    <a:pt x="1758499" y="61913"/>
                  </a:lnTo>
                  <a:lnTo>
                    <a:pt x="1788661" y="142875"/>
                  </a:lnTo>
                  <a:lnTo>
                    <a:pt x="1842636" y="85725"/>
                  </a:lnTo>
                  <a:lnTo>
                    <a:pt x="1872799" y="142875"/>
                  </a:lnTo>
                  <a:lnTo>
                    <a:pt x="1918836" y="31750"/>
                  </a:lnTo>
                  <a:lnTo>
                    <a:pt x="1972811" y="139700"/>
                  </a:lnTo>
                  <a:lnTo>
                    <a:pt x="2018849" y="115887"/>
                  </a:lnTo>
                  <a:lnTo>
                    <a:pt x="2041074" y="131762"/>
                  </a:lnTo>
                  <a:lnTo>
                    <a:pt x="2095049" y="66675"/>
                  </a:lnTo>
                  <a:lnTo>
                    <a:pt x="2155374" y="158750"/>
                  </a:lnTo>
                  <a:lnTo>
                    <a:pt x="2163311" y="158750"/>
                  </a:lnTo>
                  <a:lnTo>
                    <a:pt x="2195061" y="85725"/>
                  </a:lnTo>
                  <a:lnTo>
                    <a:pt x="2225224" y="147637"/>
                  </a:lnTo>
                  <a:lnTo>
                    <a:pt x="2309361" y="26988"/>
                  </a:lnTo>
                  <a:lnTo>
                    <a:pt x="2369686" y="128587"/>
                  </a:lnTo>
                  <a:lnTo>
                    <a:pt x="2445886" y="58738"/>
                  </a:lnTo>
                  <a:lnTo>
                    <a:pt x="2507799" y="112712"/>
                  </a:lnTo>
                  <a:lnTo>
                    <a:pt x="2545899" y="4763"/>
                  </a:lnTo>
                  <a:lnTo>
                    <a:pt x="2622099" y="134937"/>
                  </a:lnTo>
                  <a:lnTo>
                    <a:pt x="2714174" y="88900"/>
                  </a:lnTo>
                  <a:lnTo>
                    <a:pt x="2744336" y="134937"/>
                  </a:lnTo>
                  <a:lnTo>
                    <a:pt x="2798311" y="50800"/>
                  </a:lnTo>
                  <a:lnTo>
                    <a:pt x="2858636" y="139700"/>
                  </a:lnTo>
                  <a:lnTo>
                    <a:pt x="2882449" y="123825"/>
                  </a:lnTo>
                  <a:lnTo>
                    <a:pt x="2920549" y="134937"/>
                  </a:lnTo>
                  <a:lnTo>
                    <a:pt x="2950711" y="93663"/>
                  </a:lnTo>
                  <a:lnTo>
                    <a:pt x="2988811" y="139700"/>
                  </a:lnTo>
                  <a:lnTo>
                    <a:pt x="3026911" y="31750"/>
                  </a:lnTo>
                  <a:lnTo>
                    <a:pt x="3080886" y="142875"/>
                  </a:lnTo>
                  <a:lnTo>
                    <a:pt x="3126924" y="77788"/>
                  </a:lnTo>
                  <a:lnTo>
                    <a:pt x="3157086" y="142875"/>
                  </a:lnTo>
                  <a:lnTo>
                    <a:pt x="3218999" y="0"/>
                  </a:lnTo>
                  <a:lnTo>
                    <a:pt x="3241224" y="123825"/>
                  </a:lnTo>
                  <a:lnTo>
                    <a:pt x="3295199" y="34925"/>
                  </a:lnTo>
                  <a:lnTo>
                    <a:pt x="3325361" y="123825"/>
                  </a:lnTo>
                  <a:lnTo>
                    <a:pt x="3387274" y="38100"/>
                  </a:lnTo>
                  <a:lnTo>
                    <a:pt x="3425374" y="147637"/>
                  </a:lnTo>
                  <a:lnTo>
                    <a:pt x="3493636" y="112712"/>
                  </a:lnTo>
                  <a:lnTo>
                    <a:pt x="3539674" y="139700"/>
                  </a:lnTo>
                  <a:lnTo>
                    <a:pt x="3569836" y="85725"/>
                  </a:lnTo>
                  <a:lnTo>
                    <a:pt x="3615874" y="142875"/>
                  </a:lnTo>
                  <a:lnTo>
                    <a:pt x="3669849" y="42863"/>
                  </a:lnTo>
                  <a:lnTo>
                    <a:pt x="3730174" y="142875"/>
                  </a:lnTo>
                  <a:lnTo>
                    <a:pt x="3776211" y="96838"/>
                  </a:lnTo>
                  <a:lnTo>
                    <a:pt x="3814311" y="142875"/>
                  </a:lnTo>
                  <a:lnTo>
                    <a:pt x="3868286" y="61913"/>
                  </a:lnTo>
                  <a:lnTo>
                    <a:pt x="3898449" y="142875"/>
                  </a:lnTo>
                  <a:lnTo>
                    <a:pt x="3952424" y="85725"/>
                  </a:lnTo>
                  <a:lnTo>
                    <a:pt x="3982586" y="142875"/>
                  </a:lnTo>
                  <a:lnTo>
                    <a:pt x="4028624" y="31750"/>
                  </a:lnTo>
                  <a:lnTo>
                    <a:pt x="4082599" y="139700"/>
                  </a:lnTo>
                  <a:lnTo>
                    <a:pt x="4128636" y="115887"/>
                  </a:lnTo>
                  <a:lnTo>
                    <a:pt x="4150861" y="131762"/>
                  </a:lnTo>
                  <a:lnTo>
                    <a:pt x="4204837" y="66675"/>
                  </a:lnTo>
                  <a:lnTo>
                    <a:pt x="4265162" y="158750"/>
                  </a:lnTo>
                  <a:lnTo>
                    <a:pt x="4273099" y="158750"/>
                  </a:lnTo>
                  <a:lnTo>
                    <a:pt x="4303262" y="85725"/>
                  </a:lnTo>
                  <a:lnTo>
                    <a:pt x="4335012" y="147637"/>
                  </a:lnTo>
                  <a:lnTo>
                    <a:pt x="4419149" y="26988"/>
                  </a:lnTo>
                  <a:lnTo>
                    <a:pt x="4479474" y="128587"/>
                  </a:lnTo>
                  <a:lnTo>
                    <a:pt x="4555674" y="58738"/>
                  </a:lnTo>
                  <a:lnTo>
                    <a:pt x="4617587" y="112712"/>
                  </a:lnTo>
                  <a:lnTo>
                    <a:pt x="4655687" y="4763"/>
                  </a:lnTo>
                  <a:lnTo>
                    <a:pt x="4731887" y="134937"/>
                  </a:lnTo>
                  <a:lnTo>
                    <a:pt x="4823962" y="88900"/>
                  </a:lnTo>
                  <a:lnTo>
                    <a:pt x="4854124" y="134937"/>
                  </a:lnTo>
                  <a:lnTo>
                    <a:pt x="4908099" y="50800"/>
                  </a:lnTo>
                  <a:lnTo>
                    <a:pt x="4968424" y="139700"/>
                  </a:lnTo>
                  <a:lnTo>
                    <a:pt x="4992237" y="123825"/>
                  </a:lnTo>
                  <a:lnTo>
                    <a:pt x="5030337" y="134937"/>
                  </a:lnTo>
                  <a:lnTo>
                    <a:pt x="5060499" y="93663"/>
                  </a:lnTo>
                  <a:lnTo>
                    <a:pt x="5098599" y="139700"/>
                  </a:lnTo>
                  <a:lnTo>
                    <a:pt x="5136699" y="31750"/>
                  </a:lnTo>
                  <a:lnTo>
                    <a:pt x="5190674" y="142875"/>
                  </a:lnTo>
                  <a:lnTo>
                    <a:pt x="5236712" y="77788"/>
                  </a:lnTo>
                  <a:lnTo>
                    <a:pt x="5266874" y="142875"/>
                  </a:lnTo>
                  <a:lnTo>
                    <a:pt x="5328787" y="0"/>
                  </a:lnTo>
                  <a:lnTo>
                    <a:pt x="5351012" y="123825"/>
                  </a:lnTo>
                  <a:lnTo>
                    <a:pt x="5404987" y="34925"/>
                  </a:lnTo>
                  <a:lnTo>
                    <a:pt x="5435149" y="123825"/>
                  </a:lnTo>
                  <a:lnTo>
                    <a:pt x="5495474" y="38100"/>
                  </a:lnTo>
                  <a:lnTo>
                    <a:pt x="5535162" y="147637"/>
                  </a:lnTo>
                  <a:lnTo>
                    <a:pt x="5603424" y="112712"/>
                  </a:lnTo>
                  <a:lnTo>
                    <a:pt x="5649461" y="139700"/>
                  </a:lnTo>
                  <a:lnTo>
                    <a:pt x="5679624" y="85725"/>
                  </a:lnTo>
                  <a:lnTo>
                    <a:pt x="5725661" y="142875"/>
                  </a:lnTo>
                  <a:lnTo>
                    <a:pt x="5779637" y="42863"/>
                  </a:lnTo>
                  <a:lnTo>
                    <a:pt x="5839961" y="142875"/>
                  </a:lnTo>
                  <a:lnTo>
                    <a:pt x="5885999" y="96838"/>
                  </a:lnTo>
                  <a:lnTo>
                    <a:pt x="5924099" y="142875"/>
                  </a:lnTo>
                  <a:lnTo>
                    <a:pt x="5978074" y="61913"/>
                  </a:lnTo>
                  <a:lnTo>
                    <a:pt x="6008237" y="142875"/>
                  </a:lnTo>
                  <a:lnTo>
                    <a:pt x="6062211" y="85725"/>
                  </a:lnTo>
                  <a:lnTo>
                    <a:pt x="6092374" y="142875"/>
                  </a:lnTo>
                  <a:lnTo>
                    <a:pt x="6138411" y="31750"/>
                  </a:lnTo>
                  <a:lnTo>
                    <a:pt x="6192387" y="139700"/>
                  </a:lnTo>
                  <a:lnTo>
                    <a:pt x="6238424" y="115887"/>
                  </a:lnTo>
                  <a:lnTo>
                    <a:pt x="6260649" y="131762"/>
                  </a:lnTo>
                  <a:lnTo>
                    <a:pt x="6314624" y="66675"/>
                  </a:lnTo>
                  <a:lnTo>
                    <a:pt x="6374949" y="158750"/>
                  </a:lnTo>
                  <a:lnTo>
                    <a:pt x="6382887" y="158750"/>
                  </a:lnTo>
                  <a:lnTo>
                    <a:pt x="6413049" y="85725"/>
                  </a:lnTo>
                  <a:lnTo>
                    <a:pt x="6444799" y="147637"/>
                  </a:lnTo>
                  <a:lnTo>
                    <a:pt x="6527349" y="26988"/>
                  </a:lnTo>
                  <a:lnTo>
                    <a:pt x="6589261" y="128587"/>
                  </a:lnTo>
                  <a:lnTo>
                    <a:pt x="6606223" y="113039"/>
                  </a:lnTo>
                  <a:lnTo>
                    <a:pt x="6688923" y="220662"/>
                  </a:lnTo>
                  <a:lnTo>
                    <a:pt x="0" y="220662"/>
                  </a:lnTo>
                  <a:lnTo>
                    <a:pt x="99526" y="92023"/>
                  </a:lnTo>
                  <a:lnTo>
                    <a:pt x="131311" y="139700"/>
                  </a:lnTo>
                  <a:lnTo>
                    <a:pt x="199574" y="58738"/>
                  </a:lnTo>
                  <a:lnTo>
                    <a:pt x="259899" y="128587"/>
                  </a:lnTo>
                  <a:lnTo>
                    <a:pt x="337686" y="88900"/>
                  </a:lnTo>
                  <a:lnTo>
                    <a:pt x="398011" y="128587"/>
                  </a:lnTo>
                  <a:lnTo>
                    <a:pt x="436111" y="34925"/>
                  </a:lnTo>
                  <a:lnTo>
                    <a:pt x="512311" y="134937"/>
                  </a:lnTo>
                  <a:lnTo>
                    <a:pt x="574224" y="73025"/>
                  </a:lnTo>
                  <a:lnTo>
                    <a:pt x="634549" y="134937"/>
                  </a:lnTo>
                  <a:lnTo>
                    <a:pt x="688524" y="50800"/>
                  </a:lnTo>
                  <a:lnTo>
                    <a:pt x="750436" y="139700"/>
                  </a:lnTo>
                  <a:lnTo>
                    <a:pt x="772661" y="123825"/>
                  </a:lnTo>
                  <a:lnTo>
                    <a:pt x="810761" y="134937"/>
                  </a:lnTo>
                  <a:lnTo>
                    <a:pt x="840924" y="93663"/>
                  </a:lnTo>
                  <a:lnTo>
                    <a:pt x="879024" y="139700"/>
                  </a:lnTo>
                  <a:lnTo>
                    <a:pt x="917124" y="31750"/>
                  </a:lnTo>
                  <a:lnTo>
                    <a:pt x="971099" y="142875"/>
                  </a:lnTo>
                  <a:lnTo>
                    <a:pt x="1017136" y="77788"/>
                  </a:lnTo>
                  <a:lnTo>
                    <a:pt x="1047299" y="142875"/>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500">
                <a:solidFill>
                  <a:schemeClr val="bg1"/>
                </a:solidFill>
                <a:latin typeface="Raleway" panose="020B0503030101060003" pitchFamily="34" charset="0"/>
              </a:endParaRPr>
            </a:p>
          </p:txBody>
        </p:sp>
        <p:sp>
          <p:nvSpPr>
            <p:cNvPr id="73" name="Freeform: Shape 72">
              <a:extLst>
                <a:ext uri="{FF2B5EF4-FFF2-40B4-BE49-F238E27FC236}">
                  <a16:creationId xmlns:a16="http://schemas.microsoft.com/office/drawing/2014/main" id="{75612E12-57E5-2E3B-9BEC-F707383E04F9}"/>
                </a:ext>
              </a:extLst>
            </p:cNvPr>
            <p:cNvSpPr>
              <a:spLocks/>
            </p:cNvSpPr>
            <p:nvPr/>
          </p:nvSpPr>
          <p:spPr bwMode="auto">
            <a:xfrm>
              <a:off x="71288" y="3805539"/>
              <a:ext cx="12299256" cy="1058124"/>
            </a:xfrm>
            <a:custGeom>
              <a:avLst/>
              <a:gdLst>
                <a:gd name="connsiteX0" fmla="*/ 1039813 w 6718300"/>
                <a:gd name="connsiteY0" fmla="*/ 0 h 242887"/>
                <a:gd name="connsiteX1" fmla="*/ 1123950 w 6718300"/>
                <a:gd name="connsiteY1" fmla="*/ 177800 h 242887"/>
                <a:gd name="connsiteX2" fmla="*/ 1154113 w 6718300"/>
                <a:gd name="connsiteY2" fmla="*/ 119063 h 242887"/>
                <a:gd name="connsiteX3" fmla="*/ 1184275 w 6718300"/>
                <a:gd name="connsiteY3" fmla="*/ 193675 h 242887"/>
                <a:gd name="connsiteX4" fmla="*/ 1192213 w 6718300"/>
                <a:gd name="connsiteY4" fmla="*/ 193675 h 242887"/>
                <a:gd name="connsiteX5" fmla="*/ 1254125 w 6718300"/>
                <a:gd name="connsiteY5" fmla="*/ 100013 h 242887"/>
                <a:gd name="connsiteX6" fmla="*/ 1306513 w 6718300"/>
                <a:gd name="connsiteY6" fmla="*/ 165100 h 242887"/>
                <a:gd name="connsiteX7" fmla="*/ 1330325 w 6718300"/>
                <a:gd name="connsiteY7" fmla="*/ 150812 h 242887"/>
                <a:gd name="connsiteX8" fmla="*/ 1376363 w 6718300"/>
                <a:gd name="connsiteY8" fmla="*/ 173037 h 242887"/>
                <a:gd name="connsiteX9" fmla="*/ 1428750 w 6718300"/>
                <a:gd name="connsiteY9" fmla="*/ 65088 h 242887"/>
                <a:gd name="connsiteX10" fmla="*/ 1474788 w 6718300"/>
                <a:gd name="connsiteY10" fmla="*/ 177800 h 242887"/>
                <a:gd name="connsiteX11" fmla="*/ 1506538 w 6718300"/>
                <a:gd name="connsiteY11" fmla="*/ 119063 h 242887"/>
                <a:gd name="connsiteX12" fmla="*/ 1558925 w 6718300"/>
                <a:gd name="connsiteY12" fmla="*/ 177800 h 242887"/>
                <a:gd name="connsiteX13" fmla="*/ 1590675 w 6718300"/>
                <a:gd name="connsiteY13" fmla="*/ 96838 h 242887"/>
                <a:gd name="connsiteX14" fmla="*/ 1643063 w 6718300"/>
                <a:gd name="connsiteY14" fmla="*/ 177800 h 242887"/>
                <a:gd name="connsiteX15" fmla="*/ 1681163 w 6718300"/>
                <a:gd name="connsiteY15" fmla="*/ 131762 h 242887"/>
                <a:gd name="connsiteX16" fmla="*/ 1727200 w 6718300"/>
                <a:gd name="connsiteY16" fmla="*/ 177800 h 242887"/>
                <a:gd name="connsiteX17" fmla="*/ 1789113 w 6718300"/>
                <a:gd name="connsiteY17" fmla="*/ 76200 h 242887"/>
                <a:gd name="connsiteX18" fmla="*/ 1841500 w 6718300"/>
                <a:gd name="connsiteY18" fmla="*/ 177800 h 242887"/>
                <a:gd name="connsiteX19" fmla="*/ 1887538 w 6718300"/>
                <a:gd name="connsiteY19" fmla="*/ 119063 h 242887"/>
                <a:gd name="connsiteX20" fmla="*/ 1919288 w 6718300"/>
                <a:gd name="connsiteY20" fmla="*/ 173037 h 242887"/>
                <a:gd name="connsiteX21" fmla="*/ 1963738 w 6718300"/>
                <a:gd name="connsiteY21" fmla="*/ 146050 h 242887"/>
                <a:gd name="connsiteX22" fmla="*/ 2033588 w 6718300"/>
                <a:gd name="connsiteY22" fmla="*/ 180975 h 242887"/>
                <a:gd name="connsiteX23" fmla="*/ 2071688 w 6718300"/>
                <a:gd name="connsiteY23" fmla="*/ 73025 h 242887"/>
                <a:gd name="connsiteX24" fmla="*/ 2132013 w 6718300"/>
                <a:gd name="connsiteY24" fmla="*/ 158750 h 242887"/>
                <a:gd name="connsiteX25" fmla="*/ 2163763 w 6718300"/>
                <a:gd name="connsiteY25" fmla="*/ 69850 h 242887"/>
                <a:gd name="connsiteX26" fmla="*/ 2216150 w 6718300"/>
                <a:gd name="connsiteY26" fmla="*/ 158750 h 242887"/>
                <a:gd name="connsiteX27" fmla="*/ 2239963 w 6718300"/>
                <a:gd name="connsiteY27" fmla="*/ 34925 h 242887"/>
                <a:gd name="connsiteX28" fmla="*/ 2300288 w 6718300"/>
                <a:gd name="connsiteY28" fmla="*/ 177800 h 242887"/>
                <a:gd name="connsiteX29" fmla="*/ 2332038 w 6718300"/>
                <a:gd name="connsiteY29" fmla="*/ 111125 h 242887"/>
                <a:gd name="connsiteX30" fmla="*/ 2376488 w 6718300"/>
                <a:gd name="connsiteY30" fmla="*/ 177800 h 242887"/>
                <a:gd name="connsiteX31" fmla="*/ 2430463 w 6718300"/>
                <a:gd name="connsiteY31" fmla="*/ 65088 h 242887"/>
                <a:gd name="connsiteX32" fmla="*/ 2468563 w 6718300"/>
                <a:gd name="connsiteY32" fmla="*/ 173037 h 242887"/>
                <a:gd name="connsiteX33" fmla="*/ 2506663 w 6718300"/>
                <a:gd name="connsiteY33" fmla="*/ 127000 h 242887"/>
                <a:gd name="connsiteX34" fmla="*/ 2538413 w 6718300"/>
                <a:gd name="connsiteY34" fmla="*/ 169862 h 242887"/>
                <a:gd name="connsiteX35" fmla="*/ 2576513 w 6718300"/>
                <a:gd name="connsiteY35" fmla="*/ 158750 h 242887"/>
                <a:gd name="connsiteX36" fmla="*/ 2598738 w 6718300"/>
                <a:gd name="connsiteY36" fmla="*/ 173037 h 242887"/>
                <a:gd name="connsiteX37" fmla="*/ 2660650 w 6718300"/>
                <a:gd name="connsiteY37" fmla="*/ 84138 h 242887"/>
                <a:gd name="connsiteX38" fmla="*/ 2713038 w 6718300"/>
                <a:gd name="connsiteY38" fmla="*/ 169862 h 242887"/>
                <a:gd name="connsiteX39" fmla="*/ 2744788 w 6718300"/>
                <a:gd name="connsiteY39" fmla="*/ 123825 h 242887"/>
                <a:gd name="connsiteX40" fmla="*/ 2835275 w 6718300"/>
                <a:gd name="connsiteY40" fmla="*/ 169862 h 242887"/>
                <a:gd name="connsiteX41" fmla="*/ 2911475 w 6718300"/>
                <a:gd name="connsiteY41" fmla="*/ 7938 h 242887"/>
                <a:gd name="connsiteX42" fmla="*/ 2951163 w 6718300"/>
                <a:gd name="connsiteY42" fmla="*/ 146050 h 242887"/>
                <a:gd name="connsiteX43" fmla="*/ 3011488 w 6718300"/>
                <a:gd name="connsiteY43" fmla="*/ 92075 h 242887"/>
                <a:gd name="connsiteX44" fmla="*/ 3087688 w 6718300"/>
                <a:gd name="connsiteY44" fmla="*/ 161925 h 242887"/>
                <a:gd name="connsiteX45" fmla="*/ 3149600 w 6718300"/>
                <a:gd name="connsiteY45" fmla="*/ 61913 h 242887"/>
                <a:gd name="connsiteX46" fmla="*/ 3233738 w 6718300"/>
                <a:gd name="connsiteY46" fmla="*/ 180975 h 242887"/>
                <a:gd name="connsiteX47" fmla="*/ 3263900 w 6718300"/>
                <a:gd name="connsiteY47" fmla="*/ 119063 h 242887"/>
                <a:gd name="connsiteX48" fmla="*/ 3294063 w 6718300"/>
                <a:gd name="connsiteY48" fmla="*/ 193675 h 242887"/>
                <a:gd name="connsiteX49" fmla="*/ 3302000 w 6718300"/>
                <a:gd name="connsiteY49" fmla="*/ 193675 h 242887"/>
                <a:gd name="connsiteX50" fmla="*/ 3363913 w 6718300"/>
                <a:gd name="connsiteY50" fmla="*/ 100013 h 242887"/>
                <a:gd name="connsiteX51" fmla="*/ 3416300 w 6718300"/>
                <a:gd name="connsiteY51" fmla="*/ 165100 h 242887"/>
                <a:gd name="connsiteX52" fmla="*/ 3440113 w 6718300"/>
                <a:gd name="connsiteY52" fmla="*/ 150812 h 242887"/>
                <a:gd name="connsiteX53" fmla="*/ 3486150 w 6718300"/>
                <a:gd name="connsiteY53" fmla="*/ 173037 h 242887"/>
                <a:gd name="connsiteX54" fmla="*/ 3538538 w 6718300"/>
                <a:gd name="connsiteY54" fmla="*/ 65088 h 242887"/>
                <a:gd name="connsiteX55" fmla="*/ 3584575 w 6718300"/>
                <a:gd name="connsiteY55" fmla="*/ 177800 h 242887"/>
                <a:gd name="connsiteX56" fmla="*/ 3614738 w 6718300"/>
                <a:gd name="connsiteY56" fmla="*/ 119063 h 242887"/>
                <a:gd name="connsiteX57" fmla="*/ 3668713 w 6718300"/>
                <a:gd name="connsiteY57" fmla="*/ 177800 h 242887"/>
                <a:gd name="connsiteX58" fmla="*/ 3698875 w 6718300"/>
                <a:gd name="connsiteY58" fmla="*/ 96838 h 242887"/>
                <a:gd name="connsiteX59" fmla="*/ 3752850 w 6718300"/>
                <a:gd name="connsiteY59" fmla="*/ 177800 h 242887"/>
                <a:gd name="connsiteX60" fmla="*/ 3790950 w 6718300"/>
                <a:gd name="connsiteY60" fmla="*/ 131762 h 242887"/>
                <a:gd name="connsiteX61" fmla="*/ 3836988 w 6718300"/>
                <a:gd name="connsiteY61" fmla="*/ 177800 h 242887"/>
                <a:gd name="connsiteX62" fmla="*/ 3898900 w 6718300"/>
                <a:gd name="connsiteY62" fmla="*/ 76200 h 242887"/>
                <a:gd name="connsiteX63" fmla="*/ 3951288 w 6718300"/>
                <a:gd name="connsiteY63" fmla="*/ 177800 h 242887"/>
                <a:gd name="connsiteX64" fmla="*/ 3997325 w 6718300"/>
                <a:gd name="connsiteY64" fmla="*/ 119063 h 242887"/>
                <a:gd name="connsiteX65" fmla="*/ 4027488 w 6718300"/>
                <a:gd name="connsiteY65" fmla="*/ 173037 h 242887"/>
                <a:gd name="connsiteX66" fmla="*/ 4073525 w 6718300"/>
                <a:gd name="connsiteY66" fmla="*/ 146050 h 242887"/>
                <a:gd name="connsiteX67" fmla="*/ 4143375 w 6718300"/>
                <a:gd name="connsiteY67" fmla="*/ 180975 h 242887"/>
                <a:gd name="connsiteX68" fmla="*/ 4181475 w 6718300"/>
                <a:gd name="connsiteY68" fmla="*/ 73025 h 242887"/>
                <a:gd name="connsiteX69" fmla="*/ 4241801 w 6718300"/>
                <a:gd name="connsiteY69" fmla="*/ 158750 h 242887"/>
                <a:gd name="connsiteX70" fmla="*/ 4271963 w 6718300"/>
                <a:gd name="connsiteY70" fmla="*/ 69850 h 242887"/>
                <a:gd name="connsiteX71" fmla="*/ 4325938 w 6718300"/>
                <a:gd name="connsiteY71" fmla="*/ 158750 h 242887"/>
                <a:gd name="connsiteX72" fmla="*/ 4379913 w 6718300"/>
                <a:gd name="connsiteY72" fmla="*/ 19050 h 242887"/>
                <a:gd name="connsiteX73" fmla="*/ 4410076 w 6718300"/>
                <a:gd name="connsiteY73" fmla="*/ 177800 h 242887"/>
                <a:gd name="connsiteX74" fmla="*/ 4440238 w 6718300"/>
                <a:gd name="connsiteY74" fmla="*/ 111125 h 242887"/>
                <a:gd name="connsiteX75" fmla="*/ 4486276 w 6718300"/>
                <a:gd name="connsiteY75" fmla="*/ 177800 h 242887"/>
                <a:gd name="connsiteX76" fmla="*/ 4540251 w 6718300"/>
                <a:gd name="connsiteY76" fmla="*/ 65088 h 242887"/>
                <a:gd name="connsiteX77" fmla="*/ 4578351 w 6718300"/>
                <a:gd name="connsiteY77" fmla="*/ 173037 h 242887"/>
                <a:gd name="connsiteX78" fmla="*/ 4616451 w 6718300"/>
                <a:gd name="connsiteY78" fmla="*/ 127000 h 242887"/>
                <a:gd name="connsiteX79" fmla="*/ 4646613 w 6718300"/>
                <a:gd name="connsiteY79" fmla="*/ 169862 h 242887"/>
                <a:gd name="connsiteX80" fmla="*/ 4684713 w 6718300"/>
                <a:gd name="connsiteY80" fmla="*/ 158750 h 242887"/>
                <a:gd name="connsiteX81" fmla="*/ 4708526 w 6718300"/>
                <a:gd name="connsiteY81" fmla="*/ 173037 h 242887"/>
                <a:gd name="connsiteX82" fmla="*/ 4768851 w 6718300"/>
                <a:gd name="connsiteY82" fmla="*/ 84138 h 242887"/>
                <a:gd name="connsiteX83" fmla="*/ 4822826 w 6718300"/>
                <a:gd name="connsiteY83" fmla="*/ 169862 h 242887"/>
                <a:gd name="connsiteX84" fmla="*/ 4852988 w 6718300"/>
                <a:gd name="connsiteY84" fmla="*/ 123825 h 242887"/>
                <a:gd name="connsiteX85" fmla="*/ 4945063 w 6718300"/>
                <a:gd name="connsiteY85" fmla="*/ 169862 h 242887"/>
                <a:gd name="connsiteX86" fmla="*/ 5021263 w 6718300"/>
                <a:gd name="connsiteY86" fmla="*/ 38100 h 242887"/>
                <a:gd name="connsiteX87" fmla="*/ 5059363 w 6718300"/>
                <a:gd name="connsiteY87" fmla="*/ 146050 h 242887"/>
                <a:gd name="connsiteX88" fmla="*/ 5121276 w 6718300"/>
                <a:gd name="connsiteY88" fmla="*/ 92075 h 242887"/>
                <a:gd name="connsiteX89" fmla="*/ 5197476 w 6718300"/>
                <a:gd name="connsiteY89" fmla="*/ 161925 h 242887"/>
                <a:gd name="connsiteX90" fmla="*/ 5259388 w 6718300"/>
                <a:gd name="connsiteY90" fmla="*/ 61913 h 242887"/>
                <a:gd name="connsiteX91" fmla="*/ 5343526 w 6718300"/>
                <a:gd name="connsiteY91" fmla="*/ 180975 h 242887"/>
                <a:gd name="connsiteX92" fmla="*/ 5373688 w 6718300"/>
                <a:gd name="connsiteY92" fmla="*/ 119063 h 242887"/>
                <a:gd name="connsiteX93" fmla="*/ 5403851 w 6718300"/>
                <a:gd name="connsiteY93" fmla="*/ 193675 h 242887"/>
                <a:gd name="connsiteX94" fmla="*/ 5411788 w 6718300"/>
                <a:gd name="connsiteY94" fmla="*/ 193675 h 242887"/>
                <a:gd name="connsiteX95" fmla="*/ 5472113 w 6718300"/>
                <a:gd name="connsiteY95" fmla="*/ 100013 h 242887"/>
                <a:gd name="connsiteX96" fmla="*/ 5526088 w 6718300"/>
                <a:gd name="connsiteY96" fmla="*/ 165100 h 242887"/>
                <a:gd name="connsiteX97" fmla="*/ 5549901 w 6718300"/>
                <a:gd name="connsiteY97" fmla="*/ 150812 h 242887"/>
                <a:gd name="connsiteX98" fmla="*/ 5594351 w 6718300"/>
                <a:gd name="connsiteY98" fmla="*/ 173037 h 242887"/>
                <a:gd name="connsiteX99" fmla="*/ 5648326 w 6718300"/>
                <a:gd name="connsiteY99" fmla="*/ 65088 h 242887"/>
                <a:gd name="connsiteX100" fmla="*/ 5694363 w 6718300"/>
                <a:gd name="connsiteY100" fmla="*/ 177800 h 242887"/>
                <a:gd name="connsiteX101" fmla="*/ 5724526 w 6718300"/>
                <a:gd name="connsiteY101" fmla="*/ 119063 h 242887"/>
                <a:gd name="connsiteX102" fmla="*/ 5778500 w 6718300"/>
                <a:gd name="connsiteY102" fmla="*/ 177800 h 242887"/>
                <a:gd name="connsiteX103" fmla="*/ 5808663 w 6718300"/>
                <a:gd name="connsiteY103" fmla="*/ 96838 h 242887"/>
                <a:gd name="connsiteX104" fmla="*/ 5862638 w 6718300"/>
                <a:gd name="connsiteY104" fmla="*/ 177800 h 242887"/>
                <a:gd name="connsiteX105" fmla="*/ 5900738 w 6718300"/>
                <a:gd name="connsiteY105" fmla="*/ 131762 h 242887"/>
                <a:gd name="connsiteX106" fmla="*/ 5946776 w 6718300"/>
                <a:gd name="connsiteY106" fmla="*/ 177800 h 242887"/>
                <a:gd name="connsiteX107" fmla="*/ 6007100 w 6718300"/>
                <a:gd name="connsiteY107" fmla="*/ 76200 h 242887"/>
                <a:gd name="connsiteX108" fmla="*/ 6061076 w 6718300"/>
                <a:gd name="connsiteY108" fmla="*/ 177800 h 242887"/>
                <a:gd name="connsiteX109" fmla="*/ 6107113 w 6718300"/>
                <a:gd name="connsiteY109" fmla="*/ 119063 h 242887"/>
                <a:gd name="connsiteX110" fmla="*/ 6137276 w 6718300"/>
                <a:gd name="connsiteY110" fmla="*/ 173037 h 242887"/>
                <a:gd name="connsiteX111" fmla="*/ 6183313 w 6718300"/>
                <a:gd name="connsiteY111" fmla="*/ 146050 h 242887"/>
                <a:gd name="connsiteX112" fmla="*/ 6253163 w 6718300"/>
                <a:gd name="connsiteY112" fmla="*/ 180975 h 242887"/>
                <a:gd name="connsiteX113" fmla="*/ 6291263 w 6718300"/>
                <a:gd name="connsiteY113" fmla="*/ 73025 h 242887"/>
                <a:gd name="connsiteX114" fmla="*/ 6351588 w 6718300"/>
                <a:gd name="connsiteY114" fmla="*/ 158750 h 242887"/>
                <a:gd name="connsiteX115" fmla="*/ 6381750 w 6718300"/>
                <a:gd name="connsiteY115" fmla="*/ 69850 h 242887"/>
                <a:gd name="connsiteX116" fmla="*/ 6435726 w 6718300"/>
                <a:gd name="connsiteY116" fmla="*/ 158750 h 242887"/>
                <a:gd name="connsiteX117" fmla="*/ 6459538 w 6718300"/>
                <a:gd name="connsiteY117" fmla="*/ 34925 h 242887"/>
                <a:gd name="connsiteX118" fmla="*/ 6519863 w 6718300"/>
                <a:gd name="connsiteY118" fmla="*/ 177800 h 242887"/>
                <a:gd name="connsiteX119" fmla="*/ 6550026 w 6718300"/>
                <a:gd name="connsiteY119" fmla="*/ 111125 h 242887"/>
                <a:gd name="connsiteX120" fmla="*/ 6596063 w 6718300"/>
                <a:gd name="connsiteY120" fmla="*/ 177800 h 242887"/>
                <a:gd name="connsiteX121" fmla="*/ 6623791 w 6718300"/>
                <a:gd name="connsiteY121" fmla="*/ 119897 h 242887"/>
                <a:gd name="connsiteX122" fmla="*/ 6718300 w 6718300"/>
                <a:gd name="connsiteY122" fmla="*/ 242887 h 242887"/>
                <a:gd name="connsiteX123" fmla="*/ 0 w 6718300"/>
                <a:gd name="connsiteY123" fmla="*/ 242887 h 242887"/>
                <a:gd name="connsiteX124" fmla="*/ 88521 w 6718300"/>
                <a:gd name="connsiteY124" fmla="*/ 128473 h 242887"/>
                <a:gd name="connsiteX125" fmla="*/ 106363 w 6718300"/>
                <a:gd name="connsiteY125" fmla="*/ 158750 h 242887"/>
                <a:gd name="connsiteX126" fmla="*/ 120013 w 6718300"/>
                <a:gd name="connsiteY126" fmla="*/ 87769 h 242887"/>
                <a:gd name="connsiteX127" fmla="*/ 141022 w 6718300"/>
                <a:gd name="connsiteY127" fmla="*/ 60614 h 242887"/>
                <a:gd name="connsiteX128" fmla="*/ 190500 w 6718300"/>
                <a:gd name="connsiteY128" fmla="*/ 177800 h 242887"/>
                <a:gd name="connsiteX129" fmla="*/ 222250 w 6718300"/>
                <a:gd name="connsiteY129" fmla="*/ 111125 h 242887"/>
                <a:gd name="connsiteX130" fmla="*/ 268288 w 6718300"/>
                <a:gd name="connsiteY130" fmla="*/ 177800 h 242887"/>
                <a:gd name="connsiteX131" fmla="*/ 320675 w 6718300"/>
                <a:gd name="connsiteY131" fmla="*/ 65088 h 242887"/>
                <a:gd name="connsiteX132" fmla="*/ 358775 w 6718300"/>
                <a:gd name="connsiteY132" fmla="*/ 173037 h 242887"/>
                <a:gd name="connsiteX133" fmla="*/ 396875 w 6718300"/>
                <a:gd name="connsiteY133" fmla="*/ 127000 h 242887"/>
                <a:gd name="connsiteX134" fmla="*/ 428625 w 6718300"/>
                <a:gd name="connsiteY134" fmla="*/ 169862 h 242887"/>
                <a:gd name="connsiteX135" fmla="*/ 466725 w 6718300"/>
                <a:gd name="connsiteY135" fmla="*/ 158750 h 242887"/>
                <a:gd name="connsiteX136" fmla="*/ 488950 w 6718300"/>
                <a:gd name="connsiteY136" fmla="*/ 173037 h 242887"/>
                <a:gd name="connsiteX137" fmla="*/ 550863 w 6718300"/>
                <a:gd name="connsiteY137" fmla="*/ 84138 h 242887"/>
                <a:gd name="connsiteX138" fmla="*/ 603250 w 6718300"/>
                <a:gd name="connsiteY138" fmla="*/ 169862 h 242887"/>
                <a:gd name="connsiteX139" fmla="*/ 635000 w 6718300"/>
                <a:gd name="connsiteY139" fmla="*/ 123825 h 242887"/>
                <a:gd name="connsiteX140" fmla="*/ 725488 w 6718300"/>
                <a:gd name="connsiteY140" fmla="*/ 169862 h 242887"/>
                <a:gd name="connsiteX141" fmla="*/ 803275 w 6718300"/>
                <a:gd name="connsiteY141" fmla="*/ 38100 h 242887"/>
                <a:gd name="connsiteX142" fmla="*/ 841375 w 6718300"/>
                <a:gd name="connsiteY142" fmla="*/ 146050 h 242887"/>
                <a:gd name="connsiteX143" fmla="*/ 901700 w 6718300"/>
                <a:gd name="connsiteY143" fmla="*/ 92075 h 242887"/>
                <a:gd name="connsiteX144" fmla="*/ 977900 w 6718300"/>
                <a:gd name="connsiteY144" fmla="*/ 161925 h 2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718300" h="242887">
                  <a:moveTo>
                    <a:pt x="1039813" y="0"/>
                  </a:moveTo>
                  <a:lnTo>
                    <a:pt x="1123950" y="177800"/>
                  </a:lnTo>
                  <a:lnTo>
                    <a:pt x="1154113" y="119063"/>
                  </a:lnTo>
                  <a:lnTo>
                    <a:pt x="1184275" y="193675"/>
                  </a:lnTo>
                  <a:lnTo>
                    <a:pt x="1192213" y="193675"/>
                  </a:lnTo>
                  <a:lnTo>
                    <a:pt x="1254125" y="100013"/>
                  </a:lnTo>
                  <a:lnTo>
                    <a:pt x="1306513" y="165100"/>
                  </a:lnTo>
                  <a:lnTo>
                    <a:pt x="1330325" y="150812"/>
                  </a:lnTo>
                  <a:lnTo>
                    <a:pt x="1376363" y="173037"/>
                  </a:lnTo>
                  <a:lnTo>
                    <a:pt x="1428750" y="65088"/>
                  </a:lnTo>
                  <a:lnTo>
                    <a:pt x="1474788" y="177800"/>
                  </a:lnTo>
                  <a:lnTo>
                    <a:pt x="1506538" y="119063"/>
                  </a:lnTo>
                  <a:lnTo>
                    <a:pt x="1558925" y="177800"/>
                  </a:lnTo>
                  <a:lnTo>
                    <a:pt x="1590675" y="96838"/>
                  </a:lnTo>
                  <a:lnTo>
                    <a:pt x="1643063" y="177800"/>
                  </a:lnTo>
                  <a:lnTo>
                    <a:pt x="1681163" y="131762"/>
                  </a:lnTo>
                  <a:lnTo>
                    <a:pt x="1727200" y="177800"/>
                  </a:lnTo>
                  <a:lnTo>
                    <a:pt x="1789113" y="76200"/>
                  </a:lnTo>
                  <a:lnTo>
                    <a:pt x="1841500" y="177800"/>
                  </a:lnTo>
                  <a:lnTo>
                    <a:pt x="1887538" y="119063"/>
                  </a:lnTo>
                  <a:lnTo>
                    <a:pt x="1919288" y="173037"/>
                  </a:lnTo>
                  <a:lnTo>
                    <a:pt x="1963738" y="146050"/>
                  </a:lnTo>
                  <a:lnTo>
                    <a:pt x="2033588" y="180975"/>
                  </a:lnTo>
                  <a:lnTo>
                    <a:pt x="2071688" y="73025"/>
                  </a:lnTo>
                  <a:lnTo>
                    <a:pt x="2132013" y="158750"/>
                  </a:lnTo>
                  <a:lnTo>
                    <a:pt x="2163763" y="69850"/>
                  </a:lnTo>
                  <a:lnTo>
                    <a:pt x="2216150" y="158750"/>
                  </a:lnTo>
                  <a:lnTo>
                    <a:pt x="2239963" y="34925"/>
                  </a:lnTo>
                  <a:lnTo>
                    <a:pt x="2300288" y="177800"/>
                  </a:lnTo>
                  <a:lnTo>
                    <a:pt x="2332038" y="111125"/>
                  </a:lnTo>
                  <a:lnTo>
                    <a:pt x="2376488" y="177800"/>
                  </a:lnTo>
                  <a:lnTo>
                    <a:pt x="2430463" y="65088"/>
                  </a:lnTo>
                  <a:lnTo>
                    <a:pt x="2468563" y="173037"/>
                  </a:lnTo>
                  <a:lnTo>
                    <a:pt x="2506663" y="127000"/>
                  </a:lnTo>
                  <a:lnTo>
                    <a:pt x="2538413" y="169862"/>
                  </a:lnTo>
                  <a:lnTo>
                    <a:pt x="2576513" y="158750"/>
                  </a:lnTo>
                  <a:lnTo>
                    <a:pt x="2598738" y="173037"/>
                  </a:lnTo>
                  <a:lnTo>
                    <a:pt x="2660650" y="84138"/>
                  </a:lnTo>
                  <a:lnTo>
                    <a:pt x="2713038" y="169862"/>
                  </a:lnTo>
                  <a:lnTo>
                    <a:pt x="2744788" y="123825"/>
                  </a:lnTo>
                  <a:lnTo>
                    <a:pt x="2835275" y="169862"/>
                  </a:lnTo>
                  <a:lnTo>
                    <a:pt x="2911475" y="7938"/>
                  </a:lnTo>
                  <a:lnTo>
                    <a:pt x="2951163" y="146050"/>
                  </a:lnTo>
                  <a:lnTo>
                    <a:pt x="3011488" y="92075"/>
                  </a:lnTo>
                  <a:lnTo>
                    <a:pt x="3087688" y="161925"/>
                  </a:lnTo>
                  <a:lnTo>
                    <a:pt x="3149600" y="61913"/>
                  </a:lnTo>
                  <a:lnTo>
                    <a:pt x="3233738" y="180975"/>
                  </a:lnTo>
                  <a:lnTo>
                    <a:pt x="3263900" y="119063"/>
                  </a:lnTo>
                  <a:lnTo>
                    <a:pt x="3294063" y="193675"/>
                  </a:lnTo>
                  <a:lnTo>
                    <a:pt x="3302000" y="193675"/>
                  </a:lnTo>
                  <a:lnTo>
                    <a:pt x="3363913" y="100013"/>
                  </a:lnTo>
                  <a:lnTo>
                    <a:pt x="3416300" y="165100"/>
                  </a:lnTo>
                  <a:lnTo>
                    <a:pt x="3440113" y="150812"/>
                  </a:lnTo>
                  <a:lnTo>
                    <a:pt x="3486150" y="173037"/>
                  </a:lnTo>
                  <a:lnTo>
                    <a:pt x="3538538" y="65088"/>
                  </a:lnTo>
                  <a:lnTo>
                    <a:pt x="3584575" y="177800"/>
                  </a:lnTo>
                  <a:lnTo>
                    <a:pt x="3614738" y="119063"/>
                  </a:lnTo>
                  <a:lnTo>
                    <a:pt x="3668713" y="177800"/>
                  </a:lnTo>
                  <a:lnTo>
                    <a:pt x="3698875" y="96838"/>
                  </a:lnTo>
                  <a:lnTo>
                    <a:pt x="3752850" y="177800"/>
                  </a:lnTo>
                  <a:lnTo>
                    <a:pt x="3790950" y="131762"/>
                  </a:lnTo>
                  <a:lnTo>
                    <a:pt x="3836988" y="177800"/>
                  </a:lnTo>
                  <a:lnTo>
                    <a:pt x="3898900" y="76200"/>
                  </a:lnTo>
                  <a:lnTo>
                    <a:pt x="3951288" y="177800"/>
                  </a:lnTo>
                  <a:lnTo>
                    <a:pt x="3997325" y="119063"/>
                  </a:lnTo>
                  <a:lnTo>
                    <a:pt x="4027488" y="173037"/>
                  </a:lnTo>
                  <a:lnTo>
                    <a:pt x="4073525" y="146050"/>
                  </a:lnTo>
                  <a:lnTo>
                    <a:pt x="4143375" y="180975"/>
                  </a:lnTo>
                  <a:lnTo>
                    <a:pt x="4181475" y="73025"/>
                  </a:lnTo>
                  <a:lnTo>
                    <a:pt x="4241801" y="158750"/>
                  </a:lnTo>
                  <a:lnTo>
                    <a:pt x="4271963" y="69850"/>
                  </a:lnTo>
                  <a:lnTo>
                    <a:pt x="4325938" y="158750"/>
                  </a:lnTo>
                  <a:lnTo>
                    <a:pt x="4379913" y="19050"/>
                  </a:lnTo>
                  <a:lnTo>
                    <a:pt x="4410076" y="177800"/>
                  </a:lnTo>
                  <a:lnTo>
                    <a:pt x="4440238" y="111125"/>
                  </a:lnTo>
                  <a:lnTo>
                    <a:pt x="4486276" y="177800"/>
                  </a:lnTo>
                  <a:lnTo>
                    <a:pt x="4540251" y="65088"/>
                  </a:lnTo>
                  <a:lnTo>
                    <a:pt x="4578351" y="173037"/>
                  </a:lnTo>
                  <a:lnTo>
                    <a:pt x="4616451" y="127000"/>
                  </a:lnTo>
                  <a:lnTo>
                    <a:pt x="4646613" y="169862"/>
                  </a:lnTo>
                  <a:lnTo>
                    <a:pt x="4684713" y="158750"/>
                  </a:lnTo>
                  <a:lnTo>
                    <a:pt x="4708526" y="173037"/>
                  </a:lnTo>
                  <a:lnTo>
                    <a:pt x="4768851" y="84138"/>
                  </a:lnTo>
                  <a:lnTo>
                    <a:pt x="4822826" y="169862"/>
                  </a:lnTo>
                  <a:lnTo>
                    <a:pt x="4852988" y="123825"/>
                  </a:lnTo>
                  <a:lnTo>
                    <a:pt x="4945063" y="169862"/>
                  </a:lnTo>
                  <a:lnTo>
                    <a:pt x="5021263" y="38100"/>
                  </a:lnTo>
                  <a:lnTo>
                    <a:pt x="5059363" y="146050"/>
                  </a:lnTo>
                  <a:lnTo>
                    <a:pt x="5121276" y="92075"/>
                  </a:lnTo>
                  <a:lnTo>
                    <a:pt x="5197476" y="161925"/>
                  </a:lnTo>
                  <a:lnTo>
                    <a:pt x="5259388" y="61913"/>
                  </a:lnTo>
                  <a:lnTo>
                    <a:pt x="5343526" y="180975"/>
                  </a:lnTo>
                  <a:lnTo>
                    <a:pt x="5373688" y="119063"/>
                  </a:lnTo>
                  <a:lnTo>
                    <a:pt x="5403851" y="193675"/>
                  </a:lnTo>
                  <a:lnTo>
                    <a:pt x="5411788" y="193675"/>
                  </a:lnTo>
                  <a:lnTo>
                    <a:pt x="5472113" y="100013"/>
                  </a:lnTo>
                  <a:lnTo>
                    <a:pt x="5526088" y="165100"/>
                  </a:lnTo>
                  <a:lnTo>
                    <a:pt x="5549901" y="150812"/>
                  </a:lnTo>
                  <a:lnTo>
                    <a:pt x="5594351" y="173037"/>
                  </a:lnTo>
                  <a:lnTo>
                    <a:pt x="5648326" y="65088"/>
                  </a:lnTo>
                  <a:lnTo>
                    <a:pt x="5694363" y="177800"/>
                  </a:lnTo>
                  <a:lnTo>
                    <a:pt x="5724526" y="119063"/>
                  </a:lnTo>
                  <a:lnTo>
                    <a:pt x="5778500" y="177800"/>
                  </a:lnTo>
                  <a:lnTo>
                    <a:pt x="5808663" y="96838"/>
                  </a:lnTo>
                  <a:lnTo>
                    <a:pt x="5862638" y="177800"/>
                  </a:lnTo>
                  <a:lnTo>
                    <a:pt x="5900738" y="131762"/>
                  </a:lnTo>
                  <a:lnTo>
                    <a:pt x="5946776" y="177800"/>
                  </a:lnTo>
                  <a:lnTo>
                    <a:pt x="6007100" y="76200"/>
                  </a:lnTo>
                  <a:lnTo>
                    <a:pt x="6061076" y="177800"/>
                  </a:lnTo>
                  <a:lnTo>
                    <a:pt x="6107113" y="119063"/>
                  </a:lnTo>
                  <a:lnTo>
                    <a:pt x="6137276" y="173037"/>
                  </a:lnTo>
                  <a:lnTo>
                    <a:pt x="6183313" y="146050"/>
                  </a:lnTo>
                  <a:lnTo>
                    <a:pt x="6253163" y="180975"/>
                  </a:lnTo>
                  <a:lnTo>
                    <a:pt x="6291263" y="73025"/>
                  </a:lnTo>
                  <a:lnTo>
                    <a:pt x="6351588" y="158750"/>
                  </a:lnTo>
                  <a:lnTo>
                    <a:pt x="6381750" y="69850"/>
                  </a:lnTo>
                  <a:lnTo>
                    <a:pt x="6435726" y="158750"/>
                  </a:lnTo>
                  <a:lnTo>
                    <a:pt x="6459538" y="34925"/>
                  </a:lnTo>
                  <a:lnTo>
                    <a:pt x="6519863" y="177800"/>
                  </a:lnTo>
                  <a:lnTo>
                    <a:pt x="6550026" y="111125"/>
                  </a:lnTo>
                  <a:lnTo>
                    <a:pt x="6596063" y="177800"/>
                  </a:lnTo>
                  <a:lnTo>
                    <a:pt x="6623791" y="119897"/>
                  </a:lnTo>
                  <a:lnTo>
                    <a:pt x="6718300" y="242887"/>
                  </a:lnTo>
                  <a:lnTo>
                    <a:pt x="0" y="242887"/>
                  </a:lnTo>
                  <a:lnTo>
                    <a:pt x="88521" y="128473"/>
                  </a:lnTo>
                  <a:lnTo>
                    <a:pt x="106363" y="158750"/>
                  </a:lnTo>
                  <a:lnTo>
                    <a:pt x="120013" y="87769"/>
                  </a:lnTo>
                  <a:lnTo>
                    <a:pt x="141022" y="60614"/>
                  </a:lnTo>
                  <a:lnTo>
                    <a:pt x="190500" y="177800"/>
                  </a:lnTo>
                  <a:lnTo>
                    <a:pt x="222250" y="111125"/>
                  </a:lnTo>
                  <a:lnTo>
                    <a:pt x="268288" y="177800"/>
                  </a:lnTo>
                  <a:lnTo>
                    <a:pt x="320675" y="65088"/>
                  </a:lnTo>
                  <a:lnTo>
                    <a:pt x="358775" y="173037"/>
                  </a:lnTo>
                  <a:lnTo>
                    <a:pt x="396875" y="127000"/>
                  </a:lnTo>
                  <a:lnTo>
                    <a:pt x="428625" y="169862"/>
                  </a:lnTo>
                  <a:lnTo>
                    <a:pt x="466725" y="158750"/>
                  </a:lnTo>
                  <a:lnTo>
                    <a:pt x="488950" y="173037"/>
                  </a:lnTo>
                  <a:lnTo>
                    <a:pt x="550863" y="84138"/>
                  </a:lnTo>
                  <a:lnTo>
                    <a:pt x="603250" y="169862"/>
                  </a:lnTo>
                  <a:lnTo>
                    <a:pt x="635000" y="123825"/>
                  </a:lnTo>
                  <a:lnTo>
                    <a:pt x="725488" y="169862"/>
                  </a:lnTo>
                  <a:lnTo>
                    <a:pt x="803275" y="38100"/>
                  </a:lnTo>
                  <a:lnTo>
                    <a:pt x="841375" y="146050"/>
                  </a:lnTo>
                  <a:lnTo>
                    <a:pt x="901700" y="92075"/>
                  </a:lnTo>
                  <a:lnTo>
                    <a:pt x="977900" y="161925"/>
                  </a:lnTo>
                  <a:close/>
                </a:path>
              </a:pathLst>
            </a:custGeom>
            <a:gradFill>
              <a:gsLst>
                <a:gs pos="0">
                  <a:schemeClr val="accent1"/>
                </a:gs>
                <a:gs pos="100000">
                  <a:schemeClr val="accent2"/>
                </a:gs>
              </a:gsLst>
              <a:lin ang="7800000" scaled="0"/>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grpSp>
        <p:nvGrpSpPr>
          <p:cNvPr id="6" name="Group 5">
            <a:extLst>
              <a:ext uri="{FF2B5EF4-FFF2-40B4-BE49-F238E27FC236}">
                <a16:creationId xmlns:a16="http://schemas.microsoft.com/office/drawing/2014/main" id="{AFB231A8-22A0-F071-B3D4-2E497B11BBEF}"/>
              </a:ext>
            </a:extLst>
          </p:cNvPr>
          <p:cNvGrpSpPr/>
          <p:nvPr/>
        </p:nvGrpSpPr>
        <p:grpSpPr>
          <a:xfrm>
            <a:off x="4543425" y="1660214"/>
            <a:ext cx="8278037" cy="3788086"/>
            <a:chOff x="4140593" y="1037156"/>
            <a:chExt cx="8598207" cy="3845400"/>
          </a:xfrm>
        </p:grpSpPr>
        <p:sp>
          <p:nvSpPr>
            <p:cNvPr id="10" name="Freeform 6">
              <a:extLst>
                <a:ext uri="{FF2B5EF4-FFF2-40B4-BE49-F238E27FC236}">
                  <a16:creationId xmlns:a16="http://schemas.microsoft.com/office/drawing/2014/main" id="{A1F11670-2792-4033-3854-88E995C37435}"/>
                </a:ext>
              </a:extLst>
            </p:cNvPr>
            <p:cNvSpPr>
              <a:spLocks/>
            </p:cNvSpPr>
            <p:nvPr/>
          </p:nvSpPr>
          <p:spPr bwMode="auto">
            <a:xfrm>
              <a:off x="4580780" y="2705754"/>
              <a:ext cx="7194951" cy="1897397"/>
            </a:xfrm>
            <a:custGeom>
              <a:avLst/>
              <a:gdLst>
                <a:gd name="T0" fmla="*/ 1954 w 2320"/>
                <a:gd name="T1" fmla="*/ 337 h 611"/>
                <a:gd name="T2" fmla="*/ 1163 w 2320"/>
                <a:gd name="T3" fmla="*/ 288 h 611"/>
                <a:gd name="T4" fmla="*/ 0 w 2320"/>
                <a:gd name="T5" fmla="*/ 551 h 611"/>
                <a:gd name="T6" fmla="*/ 86 w 2320"/>
                <a:gd name="T7" fmla="*/ 611 h 611"/>
                <a:gd name="T8" fmla="*/ 2045 w 2320"/>
                <a:gd name="T9" fmla="*/ 611 h 611"/>
                <a:gd name="T10" fmla="*/ 2234 w 2320"/>
                <a:gd name="T11" fmla="*/ 0 h 611"/>
                <a:gd name="T12" fmla="*/ 1954 w 2320"/>
                <a:gd name="T13" fmla="*/ 337 h 611"/>
              </a:gdLst>
              <a:ahLst/>
              <a:cxnLst>
                <a:cxn ang="0">
                  <a:pos x="T0" y="T1"/>
                </a:cxn>
                <a:cxn ang="0">
                  <a:pos x="T2" y="T3"/>
                </a:cxn>
                <a:cxn ang="0">
                  <a:pos x="T4" y="T5"/>
                </a:cxn>
                <a:cxn ang="0">
                  <a:pos x="T6" y="T7"/>
                </a:cxn>
                <a:cxn ang="0">
                  <a:pos x="T8" y="T9"/>
                </a:cxn>
                <a:cxn ang="0">
                  <a:pos x="T10" y="T11"/>
                </a:cxn>
                <a:cxn ang="0">
                  <a:pos x="T12" y="T13"/>
                </a:cxn>
              </a:cxnLst>
              <a:rect l="0" t="0" r="r" b="b"/>
              <a:pathLst>
                <a:path w="2320" h="611">
                  <a:moveTo>
                    <a:pt x="1954" y="337"/>
                  </a:moveTo>
                  <a:cubicBezTo>
                    <a:pt x="1822" y="433"/>
                    <a:pt x="1587" y="381"/>
                    <a:pt x="1163" y="288"/>
                  </a:cubicBezTo>
                  <a:cubicBezTo>
                    <a:pt x="831" y="214"/>
                    <a:pt x="241" y="447"/>
                    <a:pt x="0" y="551"/>
                  </a:cubicBezTo>
                  <a:cubicBezTo>
                    <a:pt x="45" y="594"/>
                    <a:pt x="86" y="611"/>
                    <a:pt x="86" y="611"/>
                  </a:cubicBezTo>
                  <a:cubicBezTo>
                    <a:pt x="2045" y="611"/>
                    <a:pt x="2045" y="611"/>
                    <a:pt x="2045" y="611"/>
                  </a:cubicBezTo>
                  <a:cubicBezTo>
                    <a:pt x="2292" y="490"/>
                    <a:pt x="2320" y="208"/>
                    <a:pt x="2234" y="0"/>
                  </a:cubicBezTo>
                  <a:cubicBezTo>
                    <a:pt x="2081" y="21"/>
                    <a:pt x="2060" y="260"/>
                    <a:pt x="1954" y="337"/>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5" name="Group 4">
              <a:extLst>
                <a:ext uri="{FF2B5EF4-FFF2-40B4-BE49-F238E27FC236}">
                  <a16:creationId xmlns:a16="http://schemas.microsoft.com/office/drawing/2014/main" id="{243C0FBE-837A-C9BE-0206-28CD726B7C09}"/>
                </a:ext>
              </a:extLst>
            </p:cNvPr>
            <p:cNvGrpSpPr/>
            <p:nvPr/>
          </p:nvGrpSpPr>
          <p:grpSpPr>
            <a:xfrm>
              <a:off x="4140593" y="1037156"/>
              <a:ext cx="8598207" cy="3845400"/>
              <a:chOff x="4140593" y="1037156"/>
              <a:chExt cx="8598207" cy="3845400"/>
            </a:xfrm>
          </p:grpSpPr>
          <p:grpSp>
            <p:nvGrpSpPr>
              <p:cNvPr id="4" name="Group 3">
                <a:extLst>
                  <a:ext uri="{FF2B5EF4-FFF2-40B4-BE49-F238E27FC236}">
                    <a16:creationId xmlns:a16="http://schemas.microsoft.com/office/drawing/2014/main" id="{D237A1F9-6752-617C-FED4-CE53BFE3F65A}"/>
                  </a:ext>
                </a:extLst>
              </p:cNvPr>
              <p:cNvGrpSpPr/>
              <p:nvPr/>
            </p:nvGrpSpPr>
            <p:grpSpPr>
              <a:xfrm>
                <a:off x="4140593" y="1037156"/>
                <a:ext cx="8598207" cy="3845400"/>
                <a:chOff x="4158700" y="954712"/>
                <a:chExt cx="8598207" cy="3845400"/>
              </a:xfrm>
            </p:grpSpPr>
            <p:sp>
              <p:nvSpPr>
                <p:cNvPr id="9" name="Freeform 5">
                  <a:extLst>
                    <a:ext uri="{FF2B5EF4-FFF2-40B4-BE49-F238E27FC236}">
                      <a16:creationId xmlns:a16="http://schemas.microsoft.com/office/drawing/2014/main" id="{496B40BF-2EB1-A8BD-51F6-D0B9E4787040}"/>
                    </a:ext>
                  </a:extLst>
                </p:cNvPr>
                <p:cNvSpPr>
                  <a:spLocks/>
                </p:cNvSpPr>
                <p:nvPr/>
              </p:nvSpPr>
              <p:spPr bwMode="auto">
                <a:xfrm>
                  <a:off x="4158700" y="954712"/>
                  <a:ext cx="7962012" cy="3648438"/>
                </a:xfrm>
                <a:custGeom>
                  <a:avLst/>
                  <a:gdLst>
                    <a:gd name="T0" fmla="*/ 222 w 2567"/>
                    <a:gd name="T1" fmla="*/ 1175 h 1175"/>
                    <a:gd name="T2" fmla="*/ 30 w 2567"/>
                    <a:gd name="T3" fmla="*/ 904 h 1175"/>
                    <a:gd name="T4" fmla="*/ 319 w 2567"/>
                    <a:gd name="T5" fmla="*/ 551 h 1175"/>
                    <a:gd name="T6" fmla="*/ 765 w 2567"/>
                    <a:gd name="T7" fmla="*/ 7 h 1175"/>
                    <a:gd name="T8" fmla="*/ 1524 w 2567"/>
                    <a:gd name="T9" fmla="*/ 542 h 1175"/>
                    <a:gd name="T10" fmla="*/ 2134 w 2567"/>
                    <a:gd name="T11" fmla="*/ 324 h 1175"/>
                    <a:gd name="T12" fmla="*/ 2181 w 2567"/>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2567" h="1175">
                      <a:moveTo>
                        <a:pt x="222" y="1175"/>
                      </a:moveTo>
                      <a:cubicBezTo>
                        <a:pt x="222" y="1175"/>
                        <a:pt x="61" y="1109"/>
                        <a:pt x="30" y="904"/>
                      </a:cubicBezTo>
                      <a:cubicBezTo>
                        <a:pt x="0" y="698"/>
                        <a:pt x="307" y="712"/>
                        <a:pt x="319" y="551"/>
                      </a:cubicBezTo>
                      <a:cubicBezTo>
                        <a:pt x="331" y="390"/>
                        <a:pt x="349" y="0"/>
                        <a:pt x="765" y="7"/>
                      </a:cubicBezTo>
                      <a:cubicBezTo>
                        <a:pt x="1181" y="14"/>
                        <a:pt x="1315" y="599"/>
                        <a:pt x="1524" y="542"/>
                      </a:cubicBezTo>
                      <a:cubicBezTo>
                        <a:pt x="1732" y="485"/>
                        <a:pt x="1850" y="244"/>
                        <a:pt x="2134" y="324"/>
                      </a:cubicBezTo>
                      <a:cubicBezTo>
                        <a:pt x="2418" y="405"/>
                        <a:pt x="2567" y="985"/>
                        <a:pt x="2181" y="1175"/>
                      </a:cubicBezTo>
                    </a:path>
                  </a:pathLst>
                </a:custGeom>
                <a:gradFill>
                  <a:gsLst>
                    <a:gs pos="0">
                      <a:schemeClr val="accent6"/>
                    </a:gs>
                    <a:gs pos="100000">
                      <a:schemeClr val="accent6">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2" name="Freeform 8">
                  <a:extLst>
                    <a:ext uri="{FF2B5EF4-FFF2-40B4-BE49-F238E27FC236}">
                      <a16:creationId xmlns:a16="http://schemas.microsoft.com/office/drawing/2014/main" id="{91881B98-A3D3-DB7B-E289-56107E093346}"/>
                    </a:ext>
                  </a:extLst>
                </p:cNvPr>
                <p:cNvSpPr>
                  <a:spLocks/>
                </p:cNvSpPr>
                <p:nvPr/>
              </p:nvSpPr>
              <p:spPr bwMode="auto">
                <a:xfrm>
                  <a:off x="5086491" y="4314360"/>
                  <a:ext cx="350208" cy="158117"/>
                </a:xfrm>
                <a:custGeom>
                  <a:avLst/>
                  <a:gdLst>
                    <a:gd name="T0" fmla="*/ 25 w 113"/>
                    <a:gd name="T1" fmla="*/ 7 h 51"/>
                    <a:gd name="T2" fmla="*/ 9 w 113"/>
                    <a:gd name="T3" fmla="*/ 41 h 51"/>
                    <a:gd name="T4" fmla="*/ 75 w 113"/>
                    <a:gd name="T5" fmla="*/ 47 h 51"/>
                    <a:gd name="T6" fmla="*/ 112 w 113"/>
                    <a:gd name="T7" fmla="*/ 41 h 51"/>
                    <a:gd name="T8" fmla="*/ 25 w 113"/>
                    <a:gd name="T9" fmla="*/ 7 h 51"/>
                  </a:gdLst>
                  <a:ahLst/>
                  <a:cxnLst>
                    <a:cxn ang="0">
                      <a:pos x="T0" y="T1"/>
                    </a:cxn>
                    <a:cxn ang="0">
                      <a:pos x="T2" y="T3"/>
                    </a:cxn>
                    <a:cxn ang="0">
                      <a:pos x="T4" y="T5"/>
                    </a:cxn>
                    <a:cxn ang="0">
                      <a:pos x="T6" y="T7"/>
                    </a:cxn>
                    <a:cxn ang="0">
                      <a:pos x="T8" y="T9"/>
                    </a:cxn>
                  </a:cxnLst>
                  <a:rect l="0" t="0" r="r" b="b"/>
                  <a:pathLst>
                    <a:path w="113" h="51">
                      <a:moveTo>
                        <a:pt x="25" y="7"/>
                      </a:moveTo>
                      <a:cubicBezTo>
                        <a:pt x="25" y="7"/>
                        <a:pt x="0" y="32"/>
                        <a:pt x="9" y="41"/>
                      </a:cubicBezTo>
                      <a:cubicBezTo>
                        <a:pt x="17" y="50"/>
                        <a:pt x="62" y="42"/>
                        <a:pt x="75" y="47"/>
                      </a:cubicBezTo>
                      <a:cubicBezTo>
                        <a:pt x="87" y="51"/>
                        <a:pt x="112" y="50"/>
                        <a:pt x="112" y="41"/>
                      </a:cubicBezTo>
                      <a:cubicBezTo>
                        <a:pt x="113" y="32"/>
                        <a:pt x="49" y="0"/>
                        <a:pt x="25" y="7"/>
                      </a:cubicBezTo>
                      <a:close/>
                    </a:path>
                  </a:pathLst>
                </a:custGeom>
                <a:solidFill>
                  <a:schemeClr val="tx2">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30" name="Freeform 19">
                  <a:extLst>
                    <a:ext uri="{FF2B5EF4-FFF2-40B4-BE49-F238E27FC236}">
                      <a16:creationId xmlns:a16="http://schemas.microsoft.com/office/drawing/2014/main" id="{EAF7DCBF-9559-2941-4867-5FA83945FA92}"/>
                    </a:ext>
                  </a:extLst>
                </p:cNvPr>
                <p:cNvSpPr>
                  <a:spLocks/>
                </p:cNvSpPr>
                <p:nvPr/>
              </p:nvSpPr>
              <p:spPr bwMode="auto">
                <a:xfrm>
                  <a:off x="6444202" y="3888361"/>
                  <a:ext cx="108460" cy="431227"/>
                </a:xfrm>
                <a:custGeom>
                  <a:avLst/>
                  <a:gdLst>
                    <a:gd name="T0" fmla="*/ 0 w 35"/>
                    <a:gd name="T1" fmla="*/ 139 h 139"/>
                    <a:gd name="T2" fmla="*/ 35 w 35"/>
                    <a:gd name="T3" fmla="*/ 0 h 139"/>
                  </a:gdLst>
                  <a:ahLst/>
                  <a:cxnLst>
                    <a:cxn ang="0">
                      <a:pos x="T0" y="T1"/>
                    </a:cxn>
                    <a:cxn ang="0">
                      <a:pos x="T2" y="T3"/>
                    </a:cxn>
                  </a:cxnLst>
                  <a:rect l="0" t="0" r="r" b="b"/>
                  <a:pathLst>
                    <a:path w="35" h="139">
                      <a:moveTo>
                        <a:pt x="0" y="139"/>
                      </a:moveTo>
                      <a:cubicBezTo>
                        <a:pt x="0" y="139"/>
                        <a:pt x="0" y="30"/>
                        <a:pt x="35" y="0"/>
                      </a:cubicBezTo>
                    </a:path>
                  </a:pathLst>
                </a:custGeom>
                <a:noFill/>
                <a:ln w="14288" cap="flat">
                  <a:solidFill>
                    <a:schemeClr val="accent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40" name="Freeform 29">
                  <a:extLst>
                    <a:ext uri="{FF2B5EF4-FFF2-40B4-BE49-F238E27FC236}">
                      <a16:creationId xmlns:a16="http://schemas.microsoft.com/office/drawing/2014/main" id="{D3EC5092-E5C2-09B8-49E9-B17ACE89297C}"/>
                    </a:ext>
                  </a:extLst>
                </p:cNvPr>
                <p:cNvSpPr>
                  <a:spLocks/>
                </p:cNvSpPr>
                <p:nvPr/>
              </p:nvSpPr>
              <p:spPr bwMode="auto">
                <a:xfrm>
                  <a:off x="8810721" y="1547976"/>
                  <a:ext cx="1160392" cy="2865697"/>
                </a:xfrm>
                <a:custGeom>
                  <a:avLst/>
                  <a:gdLst>
                    <a:gd name="T0" fmla="*/ 370 w 374"/>
                    <a:gd name="T1" fmla="*/ 142 h 923"/>
                    <a:gd name="T2" fmla="*/ 233 w 374"/>
                    <a:gd name="T3" fmla="*/ 189 h 923"/>
                    <a:gd name="T4" fmla="*/ 239 w 374"/>
                    <a:gd name="T5" fmla="*/ 172 h 923"/>
                    <a:gd name="T6" fmla="*/ 317 w 374"/>
                    <a:gd name="T7" fmla="*/ 40 h 923"/>
                    <a:gd name="T8" fmla="*/ 319 w 374"/>
                    <a:gd name="T9" fmla="*/ 35 h 923"/>
                    <a:gd name="T10" fmla="*/ 314 w 374"/>
                    <a:gd name="T11" fmla="*/ 33 h 923"/>
                    <a:gd name="T12" fmla="*/ 271 w 374"/>
                    <a:gd name="T13" fmla="*/ 84 h 923"/>
                    <a:gd name="T14" fmla="*/ 204 w 374"/>
                    <a:gd name="T15" fmla="*/ 3 h 923"/>
                    <a:gd name="T16" fmla="*/ 199 w 374"/>
                    <a:gd name="T17" fmla="*/ 0 h 923"/>
                    <a:gd name="T18" fmla="*/ 197 w 374"/>
                    <a:gd name="T19" fmla="*/ 6 h 923"/>
                    <a:gd name="T20" fmla="*/ 267 w 374"/>
                    <a:gd name="T21" fmla="*/ 91 h 923"/>
                    <a:gd name="T22" fmla="*/ 187 w 374"/>
                    <a:gd name="T23" fmla="*/ 310 h 923"/>
                    <a:gd name="T24" fmla="*/ 97 w 374"/>
                    <a:gd name="T25" fmla="*/ 245 h 923"/>
                    <a:gd name="T26" fmla="*/ 92 w 374"/>
                    <a:gd name="T27" fmla="*/ 247 h 923"/>
                    <a:gd name="T28" fmla="*/ 94 w 374"/>
                    <a:gd name="T29" fmla="*/ 252 h 923"/>
                    <a:gd name="T30" fmla="*/ 184 w 374"/>
                    <a:gd name="T31" fmla="*/ 322 h 923"/>
                    <a:gd name="T32" fmla="*/ 120 w 374"/>
                    <a:gd name="T33" fmla="*/ 636 h 923"/>
                    <a:gd name="T34" fmla="*/ 8 w 374"/>
                    <a:gd name="T35" fmla="*/ 547 h 923"/>
                    <a:gd name="T36" fmla="*/ 2 w 374"/>
                    <a:gd name="T37" fmla="*/ 546 h 923"/>
                    <a:gd name="T38" fmla="*/ 2 w 374"/>
                    <a:gd name="T39" fmla="*/ 552 h 923"/>
                    <a:gd name="T40" fmla="*/ 119 w 374"/>
                    <a:gd name="T41" fmla="*/ 644 h 923"/>
                    <a:gd name="T42" fmla="*/ 82 w 374"/>
                    <a:gd name="T43" fmla="*/ 918 h 923"/>
                    <a:gd name="T44" fmla="*/ 85 w 374"/>
                    <a:gd name="T45" fmla="*/ 923 h 923"/>
                    <a:gd name="T46" fmla="*/ 86 w 374"/>
                    <a:gd name="T47" fmla="*/ 923 h 923"/>
                    <a:gd name="T48" fmla="*/ 90 w 374"/>
                    <a:gd name="T49" fmla="*/ 919 h 923"/>
                    <a:gd name="T50" fmla="*/ 159 w 374"/>
                    <a:gd name="T51" fmla="*/ 469 h 923"/>
                    <a:gd name="T52" fmla="*/ 326 w 374"/>
                    <a:gd name="T53" fmla="*/ 379 h 923"/>
                    <a:gd name="T54" fmla="*/ 328 w 374"/>
                    <a:gd name="T55" fmla="*/ 374 h 923"/>
                    <a:gd name="T56" fmla="*/ 323 w 374"/>
                    <a:gd name="T57" fmla="*/ 371 h 923"/>
                    <a:gd name="T58" fmla="*/ 163 w 374"/>
                    <a:gd name="T59" fmla="*/ 450 h 923"/>
                    <a:gd name="T60" fmla="*/ 223 w 374"/>
                    <a:gd name="T61" fmla="*/ 218 h 923"/>
                    <a:gd name="T62" fmla="*/ 370 w 374"/>
                    <a:gd name="T63" fmla="*/ 150 h 923"/>
                    <a:gd name="T64" fmla="*/ 374 w 374"/>
                    <a:gd name="T65" fmla="*/ 146 h 923"/>
                    <a:gd name="T66" fmla="*/ 370 w 374"/>
                    <a:gd name="T67" fmla="*/ 142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4" h="923">
                      <a:moveTo>
                        <a:pt x="370" y="142"/>
                      </a:moveTo>
                      <a:cubicBezTo>
                        <a:pt x="365" y="143"/>
                        <a:pt x="274" y="150"/>
                        <a:pt x="233" y="189"/>
                      </a:cubicBezTo>
                      <a:cubicBezTo>
                        <a:pt x="235" y="183"/>
                        <a:pt x="237" y="177"/>
                        <a:pt x="239" y="172"/>
                      </a:cubicBezTo>
                      <a:cubicBezTo>
                        <a:pt x="283" y="56"/>
                        <a:pt x="316" y="40"/>
                        <a:pt x="317" y="40"/>
                      </a:cubicBezTo>
                      <a:cubicBezTo>
                        <a:pt x="319" y="39"/>
                        <a:pt x="320" y="37"/>
                        <a:pt x="319" y="35"/>
                      </a:cubicBezTo>
                      <a:cubicBezTo>
                        <a:pt x="319" y="33"/>
                        <a:pt x="316" y="32"/>
                        <a:pt x="314" y="33"/>
                      </a:cubicBezTo>
                      <a:cubicBezTo>
                        <a:pt x="312" y="33"/>
                        <a:pt x="296" y="41"/>
                        <a:pt x="271" y="84"/>
                      </a:cubicBezTo>
                      <a:cubicBezTo>
                        <a:pt x="243" y="82"/>
                        <a:pt x="214" y="25"/>
                        <a:pt x="204" y="3"/>
                      </a:cubicBezTo>
                      <a:cubicBezTo>
                        <a:pt x="204" y="1"/>
                        <a:pt x="201" y="0"/>
                        <a:pt x="199" y="0"/>
                      </a:cubicBezTo>
                      <a:cubicBezTo>
                        <a:pt x="197" y="1"/>
                        <a:pt x="196" y="4"/>
                        <a:pt x="197" y="6"/>
                      </a:cubicBezTo>
                      <a:cubicBezTo>
                        <a:pt x="198" y="9"/>
                        <a:pt x="230" y="84"/>
                        <a:pt x="267" y="91"/>
                      </a:cubicBezTo>
                      <a:cubicBezTo>
                        <a:pt x="245" y="131"/>
                        <a:pt x="217" y="198"/>
                        <a:pt x="187" y="310"/>
                      </a:cubicBezTo>
                      <a:cubicBezTo>
                        <a:pt x="167" y="273"/>
                        <a:pt x="101" y="246"/>
                        <a:pt x="97" y="245"/>
                      </a:cubicBezTo>
                      <a:cubicBezTo>
                        <a:pt x="95" y="244"/>
                        <a:pt x="93" y="245"/>
                        <a:pt x="92" y="247"/>
                      </a:cubicBezTo>
                      <a:cubicBezTo>
                        <a:pt x="91" y="249"/>
                        <a:pt x="92" y="251"/>
                        <a:pt x="94" y="252"/>
                      </a:cubicBezTo>
                      <a:cubicBezTo>
                        <a:pt x="95" y="252"/>
                        <a:pt x="173" y="284"/>
                        <a:pt x="184" y="322"/>
                      </a:cubicBezTo>
                      <a:cubicBezTo>
                        <a:pt x="163" y="403"/>
                        <a:pt x="141" y="505"/>
                        <a:pt x="120" y="636"/>
                      </a:cubicBezTo>
                      <a:cubicBezTo>
                        <a:pt x="89" y="634"/>
                        <a:pt x="29" y="571"/>
                        <a:pt x="8" y="547"/>
                      </a:cubicBezTo>
                      <a:cubicBezTo>
                        <a:pt x="6" y="545"/>
                        <a:pt x="4" y="545"/>
                        <a:pt x="2" y="546"/>
                      </a:cubicBezTo>
                      <a:cubicBezTo>
                        <a:pt x="0" y="548"/>
                        <a:pt x="0" y="550"/>
                        <a:pt x="2" y="552"/>
                      </a:cubicBezTo>
                      <a:cubicBezTo>
                        <a:pt x="5" y="556"/>
                        <a:pt x="77" y="640"/>
                        <a:pt x="119" y="644"/>
                      </a:cubicBezTo>
                      <a:cubicBezTo>
                        <a:pt x="106" y="725"/>
                        <a:pt x="94" y="816"/>
                        <a:pt x="82" y="918"/>
                      </a:cubicBezTo>
                      <a:cubicBezTo>
                        <a:pt x="81" y="920"/>
                        <a:pt x="83" y="922"/>
                        <a:pt x="85" y="923"/>
                      </a:cubicBezTo>
                      <a:cubicBezTo>
                        <a:pt x="85" y="923"/>
                        <a:pt x="86" y="923"/>
                        <a:pt x="86" y="923"/>
                      </a:cubicBezTo>
                      <a:cubicBezTo>
                        <a:pt x="88" y="923"/>
                        <a:pt x="89" y="921"/>
                        <a:pt x="90" y="919"/>
                      </a:cubicBezTo>
                      <a:cubicBezTo>
                        <a:pt x="112" y="731"/>
                        <a:pt x="135" y="584"/>
                        <a:pt x="159" y="469"/>
                      </a:cubicBezTo>
                      <a:cubicBezTo>
                        <a:pt x="168" y="438"/>
                        <a:pt x="282" y="394"/>
                        <a:pt x="326" y="379"/>
                      </a:cubicBezTo>
                      <a:cubicBezTo>
                        <a:pt x="328" y="378"/>
                        <a:pt x="329" y="376"/>
                        <a:pt x="328" y="374"/>
                      </a:cubicBezTo>
                      <a:cubicBezTo>
                        <a:pt x="327" y="372"/>
                        <a:pt x="325" y="371"/>
                        <a:pt x="323" y="371"/>
                      </a:cubicBezTo>
                      <a:cubicBezTo>
                        <a:pt x="309" y="376"/>
                        <a:pt x="200" y="413"/>
                        <a:pt x="163" y="450"/>
                      </a:cubicBezTo>
                      <a:cubicBezTo>
                        <a:pt x="184" y="349"/>
                        <a:pt x="204" y="274"/>
                        <a:pt x="223" y="218"/>
                      </a:cubicBezTo>
                      <a:cubicBezTo>
                        <a:pt x="241" y="161"/>
                        <a:pt x="369" y="151"/>
                        <a:pt x="370" y="150"/>
                      </a:cubicBezTo>
                      <a:cubicBezTo>
                        <a:pt x="372" y="150"/>
                        <a:pt x="374" y="148"/>
                        <a:pt x="374" y="146"/>
                      </a:cubicBezTo>
                      <a:cubicBezTo>
                        <a:pt x="374" y="144"/>
                        <a:pt x="372" y="142"/>
                        <a:pt x="370" y="1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a:p>
              </p:txBody>
            </p:sp>
            <p:sp>
              <p:nvSpPr>
                <p:cNvPr id="42" name="Freeform 31">
                  <a:extLst>
                    <a:ext uri="{FF2B5EF4-FFF2-40B4-BE49-F238E27FC236}">
                      <a16:creationId xmlns:a16="http://schemas.microsoft.com/office/drawing/2014/main" id="{8267C60F-BEDE-69AB-0A99-65C660488E82}"/>
                    </a:ext>
                  </a:extLst>
                </p:cNvPr>
                <p:cNvSpPr>
                  <a:spLocks/>
                </p:cNvSpPr>
                <p:nvPr/>
              </p:nvSpPr>
              <p:spPr bwMode="auto">
                <a:xfrm>
                  <a:off x="9162236" y="3522471"/>
                  <a:ext cx="2341691" cy="1080680"/>
                </a:xfrm>
                <a:custGeom>
                  <a:avLst/>
                  <a:gdLst>
                    <a:gd name="T0" fmla="*/ 719 w 755"/>
                    <a:gd name="T1" fmla="*/ 233 h 348"/>
                    <a:gd name="T2" fmla="*/ 579 w 755"/>
                    <a:gd name="T3" fmla="*/ 182 h 348"/>
                    <a:gd name="T4" fmla="*/ 562 w 755"/>
                    <a:gd name="T5" fmla="*/ 182 h 348"/>
                    <a:gd name="T6" fmla="*/ 549 w 755"/>
                    <a:gd name="T7" fmla="*/ 147 h 348"/>
                    <a:gd name="T8" fmla="*/ 509 w 755"/>
                    <a:gd name="T9" fmla="*/ 116 h 348"/>
                    <a:gd name="T10" fmla="*/ 456 w 755"/>
                    <a:gd name="T11" fmla="*/ 125 h 348"/>
                    <a:gd name="T12" fmla="*/ 325 w 755"/>
                    <a:gd name="T13" fmla="*/ 11 h 348"/>
                    <a:gd name="T14" fmla="*/ 164 w 755"/>
                    <a:gd name="T15" fmla="*/ 75 h 348"/>
                    <a:gd name="T16" fmla="*/ 123 w 755"/>
                    <a:gd name="T17" fmla="*/ 288 h 348"/>
                    <a:gd name="T18" fmla="*/ 52 w 755"/>
                    <a:gd name="T19" fmla="*/ 267 h 348"/>
                    <a:gd name="T20" fmla="*/ 1 w 755"/>
                    <a:gd name="T21" fmla="*/ 316 h 348"/>
                    <a:gd name="T22" fmla="*/ 6 w 755"/>
                    <a:gd name="T23" fmla="*/ 348 h 348"/>
                    <a:gd name="T24" fmla="*/ 749 w 755"/>
                    <a:gd name="T25" fmla="*/ 348 h 348"/>
                    <a:gd name="T26" fmla="*/ 719 w 755"/>
                    <a:gd name="T27" fmla="*/ 23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5" h="348">
                      <a:moveTo>
                        <a:pt x="719" y="233"/>
                      </a:moveTo>
                      <a:cubicBezTo>
                        <a:pt x="686" y="193"/>
                        <a:pt x="630" y="172"/>
                        <a:pt x="579" y="182"/>
                      </a:cubicBezTo>
                      <a:cubicBezTo>
                        <a:pt x="573" y="183"/>
                        <a:pt x="567" y="185"/>
                        <a:pt x="562" y="182"/>
                      </a:cubicBezTo>
                      <a:cubicBezTo>
                        <a:pt x="550" y="177"/>
                        <a:pt x="552" y="160"/>
                        <a:pt x="549" y="147"/>
                      </a:cubicBezTo>
                      <a:cubicBezTo>
                        <a:pt x="545" y="129"/>
                        <a:pt x="527" y="118"/>
                        <a:pt x="509" y="116"/>
                      </a:cubicBezTo>
                      <a:cubicBezTo>
                        <a:pt x="491" y="114"/>
                        <a:pt x="473" y="120"/>
                        <a:pt x="456" y="125"/>
                      </a:cubicBezTo>
                      <a:cubicBezTo>
                        <a:pt x="438" y="67"/>
                        <a:pt x="386" y="21"/>
                        <a:pt x="325" y="11"/>
                      </a:cubicBezTo>
                      <a:cubicBezTo>
                        <a:pt x="265" y="0"/>
                        <a:pt x="200" y="26"/>
                        <a:pt x="164" y="75"/>
                      </a:cubicBezTo>
                      <a:cubicBezTo>
                        <a:pt x="120" y="135"/>
                        <a:pt x="121" y="215"/>
                        <a:pt x="123" y="288"/>
                      </a:cubicBezTo>
                      <a:cubicBezTo>
                        <a:pt x="101" y="301"/>
                        <a:pt x="77" y="271"/>
                        <a:pt x="52" y="267"/>
                      </a:cubicBezTo>
                      <a:cubicBezTo>
                        <a:pt x="25" y="263"/>
                        <a:pt x="3" y="289"/>
                        <a:pt x="1" y="316"/>
                      </a:cubicBezTo>
                      <a:cubicBezTo>
                        <a:pt x="0" y="327"/>
                        <a:pt x="2" y="338"/>
                        <a:pt x="6" y="348"/>
                      </a:cubicBezTo>
                      <a:cubicBezTo>
                        <a:pt x="749" y="348"/>
                        <a:pt x="749" y="348"/>
                        <a:pt x="749" y="348"/>
                      </a:cubicBezTo>
                      <a:cubicBezTo>
                        <a:pt x="755" y="308"/>
                        <a:pt x="745" y="265"/>
                        <a:pt x="719" y="233"/>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 name="Freeform 32">
                  <a:extLst>
                    <a:ext uri="{FF2B5EF4-FFF2-40B4-BE49-F238E27FC236}">
                      <a16:creationId xmlns:a16="http://schemas.microsoft.com/office/drawing/2014/main" id="{2B6DD091-AAE2-C9EE-DDD5-B1474A688C37}"/>
                    </a:ext>
                  </a:extLst>
                </p:cNvPr>
                <p:cNvSpPr>
                  <a:spLocks/>
                </p:cNvSpPr>
                <p:nvPr/>
              </p:nvSpPr>
              <p:spPr bwMode="auto">
                <a:xfrm>
                  <a:off x="7775777" y="3980486"/>
                  <a:ext cx="874214" cy="636386"/>
                </a:xfrm>
                <a:custGeom>
                  <a:avLst/>
                  <a:gdLst>
                    <a:gd name="T0" fmla="*/ 264 w 282"/>
                    <a:gd name="T1" fmla="*/ 161 h 205"/>
                    <a:gd name="T2" fmla="*/ 281 w 282"/>
                    <a:gd name="T3" fmla="*/ 94 h 205"/>
                    <a:gd name="T4" fmla="*/ 260 w 282"/>
                    <a:gd name="T5" fmla="*/ 17 h 205"/>
                    <a:gd name="T6" fmla="*/ 196 w 282"/>
                    <a:gd name="T7" fmla="*/ 2 h 205"/>
                    <a:gd name="T8" fmla="*/ 169 w 282"/>
                    <a:gd name="T9" fmla="*/ 9 h 205"/>
                    <a:gd name="T10" fmla="*/ 146 w 282"/>
                    <a:gd name="T11" fmla="*/ 69 h 205"/>
                    <a:gd name="T12" fmla="*/ 99 w 282"/>
                    <a:gd name="T13" fmla="*/ 66 h 205"/>
                    <a:gd name="T14" fmla="*/ 73 w 282"/>
                    <a:gd name="T15" fmla="*/ 104 h 205"/>
                    <a:gd name="T16" fmla="*/ 89 w 282"/>
                    <a:gd name="T17" fmla="*/ 152 h 205"/>
                    <a:gd name="T18" fmla="*/ 57 w 282"/>
                    <a:gd name="T19" fmla="*/ 148 h 205"/>
                    <a:gd name="T20" fmla="*/ 47 w 282"/>
                    <a:gd name="T21" fmla="*/ 181 h 205"/>
                    <a:gd name="T22" fmla="*/ 12 w 282"/>
                    <a:gd name="T23" fmla="*/ 179 h 205"/>
                    <a:gd name="T24" fmla="*/ 0 w 282"/>
                    <a:gd name="T25" fmla="*/ 205 h 205"/>
                    <a:gd name="T26" fmla="*/ 264 w 282"/>
                    <a:gd name="T27" fmla="*/ 205 h 205"/>
                    <a:gd name="T28" fmla="*/ 264 w 282"/>
                    <a:gd name="T29" fmla="*/ 16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05">
                      <a:moveTo>
                        <a:pt x="264" y="161"/>
                      </a:moveTo>
                      <a:cubicBezTo>
                        <a:pt x="279" y="143"/>
                        <a:pt x="280" y="118"/>
                        <a:pt x="281" y="94"/>
                      </a:cubicBezTo>
                      <a:cubicBezTo>
                        <a:pt x="282" y="67"/>
                        <a:pt x="281" y="35"/>
                        <a:pt x="260" y="17"/>
                      </a:cubicBezTo>
                      <a:cubicBezTo>
                        <a:pt x="243" y="1"/>
                        <a:pt x="218" y="0"/>
                        <a:pt x="196" y="2"/>
                      </a:cubicBezTo>
                      <a:cubicBezTo>
                        <a:pt x="187" y="3"/>
                        <a:pt x="177" y="4"/>
                        <a:pt x="169" y="9"/>
                      </a:cubicBezTo>
                      <a:cubicBezTo>
                        <a:pt x="150" y="21"/>
                        <a:pt x="147" y="47"/>
                        <a:pt x="146" y="69"/>
                      </a:cubicBezTo>
                      <a:cubicBezTo>
                        <a:pt x="131" y="62"/>
                        <a:pt x="114" y="60"/>
                        <a:pt x="99" y="66"/>
                      </a:cubicBezTo>
                      <a:cubicBezTo>
                        <a:pt x="84" y="73"/>
                        <a:pt x="72" y="88"/>
                        <a:pt x="73" y="104"/>
                      </a:cubicBezTo>
                      <a:cubicBezTo>
                        <a:pt x="75" y="121"/>
                        <a:pt x="88" y="136"/>
                        <a:pt x="89" y="152"/>
                      </a:cubicBezTo>
                      <a:cubicBezTo>
                        <a:pt x="84" y="141"/>
                        <a:pt x="67" y="140"/>
                        <a:pt x="57" y="148"/>
                      </a:cubicBezTo>
                      <a:cubicBezTo>
                        <a:pt x="48" y="156"/>
                        <a:pt x="46" y="169"/>
                        <a:pt x="47" y="181"/>
                      </a:cubicBezTo>
                      <a:cubicBezTo>
                        <a:pt x="41" y="169"/>
                        <a:pt x="22" y="169"/>
                        <a:pt x="12" y="179"/>
                      </a:cubicBezTo>
                      <a:cubicBezTo>
                        <a:pt x="5" y="185"/>
                        <a:pt x="2" y="195"/>
                        <a:pt x="0" y="205"/>
                      </a:cubicBezTo>
                      <a:cubicBezTo>
                        <a:pt x="264" y="205"/>
                        <a:pt x="264" y="205"/>
                        <a:pt x="264" y="205"/>
                      </a:cubicBezTo>
                      <a:cubicBezTo>
                        <a:pt x="274" y="193"/>
                        <a:pt x="275" y="173"/>
                        <a:pt x="264" y="161"/>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7" name="Freeform 26">
                  <a:extLst>
                    <a:ext uri="{FF2B5EF4-FFF2-40B4-BE49-F238E27FC236}">
                      <a16:creationId xmlns:a16="http://schemas.microsoft.com/office/drawing/2014/main" id="{3C311015-2FB9-9699-B35E-9826A7177C54}"/>
                    </a:ext>
                  </a:extLst>
                </p:cNvPr>
                <p:cNvSpPr>
                  <a:spLocks/>
                </p:cNvSpPr>
                <p:nvPr/>
              </p:nvSpPr>
              <p:spPr bwMode="auto">
                <a:xfrm rot="19947493">
                  <a:off x="6685220" y="3665547"/>
                  <a:ext cx="630602" cy="642912"/>
                </a:xfrm>
                <a:custGeom>
                  <a:avLst/>
                  <a:gdLst>
                    <a:gd name="T0" fmla="*/ 157 w 193"/>
                    <a:gd name="T1" fmla="*/ 170 h 196"/>
                    <a:gd name="T2" fmla="*/ 49 w 193"/>
                    <a:gd name="T3" fmla="*/ 127 h 196"/>
                    <a:gd name="T4" fmla="*/ 100 w 193"/>
                    <a:gd name="T5" fmla="*/ 94 h 196"/>
                    <a:gd name="T6" fmla="*/ 193 w 193"/>
                    <a:gd name="T7" fmla="*/ 48 h 196"/>
                    <a:gd name="T8" fmla="*/ 98 w 193"/>
                    <a:gd name="T9" fmla="*/ 92 h 196"/>
                    <a:gd name="T10" fmla="*/ 80 w 193"/>
                    <a:gd name="T11" fmla="*/ 102 h 196"/>
                    <a:gd name="T12" fmla="*/ 65 w 193"/>
                    <a:gd name="T13" fmla="*/ 0 h 196"/>
                    <a:gd name="T14" fmla="*/ 78 w 193"/>
                    <a:gd name="T15" fmla="*/ 103 h 196"/>
                    <a:gd name="T16" fmla="*/ 31 w 193"/>
                    <a:gd name="T17" fmla="*/ 140 h 196"/>
                    <a:gd name="T18" fmla="*/ 15 w 193"/>
                    <a:gd name="T19" fmla="*/ 41 h 196"/>
                    <a:gd name="T20" fmla="*/ 29 w 193"/>
                    <a:gd name="T21" fmla="*/ 141 h 196"/>
                    <a:gd name="T22" fmla="*/ 0 w 193"/>
                    <a:gd name="T23" fmla="*/ 170 h 196"/>
                    <a:gd name="T24" fmla="*/ 2 w 193"/>
                    <a:gd name="T25" fmla="*/ 171 h 196"/>
                    <a:gd name="T26" fmla="*/ 13 w 193"/>
                    <a:gd name="T27" fmla="*/ 160 h 196"/>
                    <a:gd name="T28" fmla="*/ 93 w 193"/>
                    <a:gd name="T29" fmla="*/ 193 h 196"/>
                    <a:gd name="T30" fmla="*/ 14 w 193"/>
                    <a:gd name="T31" fmla="*/ 159 h 196"/>
                    <a:gd name="T32" fmla="*/ 48 w 193"/>
                    <a:gd name="T33" fmla="*/ 128 h 196"/>
                    <a:gd name="T34" fmla="*/ 157 w 193"/>
                    <a:gd name="T35" fmla="*/ 17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6">
                      <a:moveTo>
                        <a:pt x="157" y="170"/>
                      </a:moveTo>
                      <a:cubicBezTo>
                        <a:pt x="135" y="132"/>
                        <a:pt x="61" y="128"/>
                        <a:pt x="49" y="127"/>
                      </a:cubicBezTo>
                      <a:cubicBezTo>
                        <a:pt x="64" y="115"/>
                        <a:pt x="81" y="103"/>
                        <a:pt x="100" y="94"/>
                      </a:cubicBezTo>
                      <a:cubicBezTo>
                        <a:pt x="155" y="108"/>
                        <a:pt x="193" y="48"/>
                        <a:pt x="193" y="48"/>
                      </a:cubicBezTo>
                      <a:cubicBezTo>
                        <a:pt x="145" y="31"/>
                        <a:pt x="102" y="86"/>
                        <a:pt x="98" y="92"/>
                      </a:cubicBezTo>
                      <a:cubicBezTo>
                        <a:pt x="92" y="95"/>
                        <a:pt x="86" y="99"/>
                        <a:pt x="80" y="102"/>
                      </a:cubicBezTo>
                      <a:cubicBezTo>
                        <a:pt x="96" y="71"/>
                        <a:pt x="65" y="0"/>
                        <a:pt x="65" y="0"/>
                      </a:cubicBezTo>
                      <a:cubicBezTo>
                        <a:pt x="48" y="60"/>
                        <a:pt x="74" y="98"/>
                        <a:pt x="78" y="103"/>
                      </a:cubicBezTo>
                      <a:cubicBezTo>
                        <a:pt x="60" y="115"/>
                        <a:pt x="44" y="128"/>
                        <a:pt x="31" y="140"/>
                      </a:cubicBezTo>
                      <a:cubicBezTo>
                        <a:pt x="52" y="94"/>
                        <a:pt x="15" y="41"/>
                        <a:pt x="15" y="41"/>
                      </a:cubicBezTo>
                      <a:cubicBezTo>
                        <a:pt x="2" y="91"/>
                        <a:pt x="25" y="135"/>
                        <a:pt x="29" y="141"/>
                      </a:cubicBezTo>
                      <a:cubicBezTo>
                        <a:pt x="12" y="157"/>
                        <a:pt x="1" y="170"/>
                        <a:pt x="0" y="170"/>
                      </a:cubicBezTo>
                      <a:cubicBezTo>
                        <a:pt x="2" y="171"/>
                        <a:pt x="2" y="171"/>
                        <a:pt x="2" y="171"/>
                      </a:cubicBezTo>
                      <a:cubicBezTo>
                        <a:pt x="2" y="171"/>
                        <a:pt x="6" y="167"/>
                        <a:pt x="13" y="160"/>
                      </a:cubicBezTo>
                      <a:cubicBezTo>
                        <a:pt x="36" y="196"/>
                        <a:pt x="93" y="193"/>
                        <a:pt x="93" y="193"/>
                      </a:cubicBezTo>
                      <a:cubicBezTo>
                        <a:pt x="74" y="166"/>
                        <a:pt x="23" y="160"/>
                        <a:pt x="14" y="159"/>
                      </a:cubicBezTo>
                      <a:cubicBezTo>
                        <a:pt x="22" y="151"/>
                        <a:pt x="34" y="139"/>
                        <a:pt x="48" y="128"/>
                      </a:cubicBezTo>
                      <a:cubicBezTo>
                        <a:pt x="87" y="181"/>
                        <a:pt x="157" y="170"/>
                        <a:pt x="157" y="170"/>
                      </a:cubicBezTo>
                      <a:close/>
                    </a:path>
                  </a:pathLst>
                </a:custGeom>
                <a:gradFill>
                  <a:gsLst>
                    <a:gs pos="0">
                      <a:schemeClr val="accent2"/>
                    </a:gs>
                    <a:gs pos="100000">
                      <a:schemeClr val="accent3"/>
                    </a:gs>
                  </a:gsLst>
                  <a:lin ang="2400000" scaled="0"/>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5" name="Group 74">
                  <a:extLst>
                    <a:ext uri="{FF2B5EF4-FFF2-40B4-BE49-F238E27FC236}">
                      <a16:creationId xmlns:a16="http://schemas.microsoft.com/office/drawing/2014/main" id="{CF40DF70-F932-76B2-6A66-F79CE90A9E30}"/>
                    </a:ext>
                  </a:extLst>
                </p:cNvPr>
                <p:cNvGrpSpPr/>
                <p:nvPr/>
              </p:nvGrpSpPr>
              <p:grpSpPr>
                <a:xfrm>
                  <a:off x="9681743" y="3226598"/>
                  <a:ext cx="3075164" cy="1573514"/>
                  <a:chOff x="11482076" y="-763383"/>
                  <a:chExt cx="3075164" cy="1573514"/>
                </a:xfrm>
              </p:grpSpPr>
              <p:sp>
                <p:nvSpPr>
                  <p:cNvPr id="53" name="Freeform 12">
                    <a:extLst>
                      <a:ext uri="{FF2B5EF4-FFF2-40B4-BE49-F238E27FC236}">
                        <a16:creationId xmlns:a16="http://schemas.microsoft.com/office/drawing/2014/main" id="{F4500009-721B-7078-BF08-DFCCD609408B}"/>
                      </a:ext>
                    </a:extLst>
                  </p:cNvPr>
                  <p:cNvSpPr>
                    <a:spLocks/>
                  </p:cNvSpPr>
                  <p:nvPr/>
                </p:nvSpPr>
                <p:spPr bwMode="auto">
                  <a:xfrm>
                    <a:off x="13095335" y="-555385"/>
                    <a:ext cx="1461905" cy="1365516"/>
                  </a:xfrm>
                  <a:custGeom>
                    <a:avLst/>
                    <a:gdLst>
                      <a:gd name="T0" fmla="*/ 10 w 1180"/>
                      <a:gd name="T1" fmla="*/ 1027 h 1100"/>
                      <a:gd name="T2" fmla="*/ 79 w 1180"/>
                      <a:gd name="T3" fmla="*/ 752 h 1100"/>
                      <a:gd name="T4" fmla="*/ 125 w 1180"/>
                      <a:gd name="T5" fmla="*/ 708 h 1100"/>
                      <a:gd name="T6" fmla="*/ 184 w 1180"/>
                      <a:gd name="T7" fmla="*/ 718 h 1100"/>
                      <a:gd name="T8" fmla="*/ 209 w 1180"/>
                      <a:gd name="T9" fmla="*/ 767 h 1100"/>
                      <a:gd name="T10" fmla="*/ 273 w 1180"/>
                      <a:gd name="T11" fmla="*/ 755 h 1100"/>
                      <a:gd name="T12" fmla="*/ 291 w 1180"/>
                      <a:gd name="T13" fmla="*/ 686 h 1100"/>
                      <a:gd name="T14" fmla="*/ 307 w 1180"/>
                      <a:gd name="T15" fmla="*/ 432 h 1100"/>
                      <a:gd name="T16" fmla="*/ 335 w 1180"/>
                      <a:gd name="T17" fmla="*/ 270 h 1100"/>
                      <a:gd name="T18" fmla="*/ 446 w 1180"/>
                      <a:gd name="T19" fmla="*/ 156 h 1100"/>
                      <a:gd name="T20" fmla="*/ 612 w 1180"/>
                      <a:gd name="T21" fmla="*/ 240 h 1100"/>
                      <a:gd name="T22" fmla="*/ 633 w 1180"/>
                      <a:gd name="T23" fmla="*/ 336 h 1100"/>
                      <a:gd name="T24" fmla="*/ 704 w 1180"/>
                      <a:gd name="T25" fmla="*/ 392 h 1100"/>
                      <a:gd name="T26" fmla="*/ 745 w 1180"/>
                      <a:gd name="T27" fmla="*/ 369 h 1100"/>
                      <a:gd name="T28" fmla="*/ 863 w 1180"/>
                      <a:gd name="T29" fmla="*/ 217 h 1100"/>
                      <a:gd name="T30" fmla="*/ 980 w 1180"/>
                      <a:gd name="T31" fmla="*/ 22 h 1100"/>
                      <a:gd name="T32" fmla="*/ 1108 w 1180"/>
                      <a:gd name="T33" fmla="*/ 21 h 1100"/>
                      <a:gd name="T34" fmla="*/ 1174 w 1180"/>
                      <a:gd name="T35" fmla="*/ 130 h 1100"/>
                      <a:gd name="T36" fmla="*/ 1085 w 1180"/>
                      <a:gd name="T37" fmla="*/ 298 h 1100"/>
                      <a:gd name="T38" fmla="*/ 1034 w 1180"/>
                      <a:gd name="T39" fmla="*/ 385 h 1100"/>
                      <a:gd name="T40" fmla="*/ 1165 w 1180"/>
                      <a:gd name="T41" fmla="*/ 593 h 1100"/>
                      <a:gd name="T42" fmla="*/ 1090 w 1180"/>
                      <a:gd name="T43" fmla="*/ 659 h 1100"/>
                      <a:gd name="T44" fmla="*/ 984 w 1180"/>
                      <a:gd name="T45" fmla="*/ 659 h 1100"/>
                      <a:gd name="T46" fmla="*/ 849 w 1180"/>
                      <a:gd name="T47" fmla="*/ 678 h 1100"/>
                      <a:gd name="T48" fmla="*/ 787 w 1180"/>
                      <a:gd name="T49" fmla="*/ 722 h 1100"/>
                      <a:gd name="T50" fmla="*/ 808 w 1180"/>
                      <a:gd name="T51" fmla="*/ 804 h 1100"/>
                      <a:gd name="T52" fmla="*/ 887 w 1180"/>
                      <a:gd name="T53" fmla="*/ 848 h 1100"/>
                      <a:gd name="T54" fmla="*/ 1029 w 1180"/>
                      <a:gd name="T55" fmla="*/ 977 h 1100"/>
                      <a:gd name="T56" fmla="*/ 1021 w 1180"/>
                      <a:gd name="T57" fmla="*/ 1028 h 1100"/>
                      <a:gd name="T58" fmla="*/ 971 w 1180"/>
                      <a:gd name="T59" fmla="*/ 1049 h 1100"/>
                      <a:gd name="T60" fmla="*/ 715 w 1180"/>
                      <a:gd name="T61" fmla="*/ 1062 h 1100"/>
                      <a:gd name="T62" fmla="*/ 335 w 1180"/>
                      <a:gd name="T63" fmla="*/ 972 h 1100"/>
                      <a:gd name="T64" fmla="*/ 10 w 1180"/>
                      <a:gd name="T65" fmla="*/ 1027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0" h="1100">
                        <a:moveTo>
                          <a:pt x="10" y="1027"/>
                        </a:moveTo>
                        <a:cubicBezTo>
                          <a:pt x="0" y="931"/>
                          <a:pt x="25" y="832"/>
                          <a:pt x="79" y="752"/>
                        </a:cubicBezTo>
                        <a:cubicBezTo>
                          <a:pt x="91" y="734"/>
                          <a:pt x="106" y="717"/>
                          <a:pt x="125" y="708"/>
                        </a:cubicBezTo>
                        <a:cubicBezTo>
                          <a:pt x="145" y="699"/>
                          <a:pt x="171" y="701"/>
                          <a:pt x="184" y="718"/>
                        </a:cubicBezTo>
                        <a:cubicBezTo>
                          <a:pt x="196" y="732"/>
                          <a:pt x="196" y="754"/>
                          <a:pt x="209" y="767"/>
                        </a:cubicBezTo>
                        <a:cubicBezTo>
                          <a:pt x="227" y="784"/>
                          <a:pt x="258" y="775"/>
                          <a:pt x="273" y="755"/>
                        </a:cubicBezTo>
                        <a:cubicBezTo>
                          <a:pt x="287" y="736"/>
                          <a:pt x="289" y="710"/>
                          <a:pt x="291" y="686"/>
                        </a:cubicBezTo>
                        <a:cubicBezTo>
                          <a:pt x="296" y="601"/>
                          <a:pt x="302" y="516"/>
                          <a:pt x="307" y="432"/>
                        </a:cubicBezTo>
                        <a:cubicBezTo>
                          <a:pt x="311" y="377"/>
                          <a:pt x="315" y="321"/>
                          <a:pt x="335" y="270"/>
                        </a:cubicBezTo>
                        <a:cubicBezTo>
                          <a:pt x="354" y="219"/>
                          <a:pt x="393" y="172"/>
                          <a:pt x="446" y="156"/>
                        </a:cubicBezTo>
                        <a:cubicBezTo>
                          <a:pt x="511" y="137"/>
                          <a:pt x="588" y="176"/>
                          <a:pt x="612" y="240"/>
                        </a:cubicBezTo>
                        <a:cubicBezTo>
                          <a:pt x="623" y="271"/>
                          <a:pt x="623" y="305"/>
                          <a:pt x="633" y="336"/>
                        </a:cubicBezTo>
                        <a:cubicBezTo>
                          <a:pt x="644" y="367"/>
                          <a:pt x="672" y="397"/>
                          <a:pt x="704" y="392"/>
                        </a:cubicBezTo>
                        <a:cubicBezTo>
                          <a:pt x="720" y="389"/>
                          <a:pt x="733" y="379"/>
                          <a:pt x="745" y="369"/>
                        </a:cubicBezTo>
                        <a:cubicBezTo>
                          <a:pt x="794" y="327"/>
                          <a:pt x="836" y="276"/>
                          <a:pt x="863" y="217"/>
                        </a:cubicBezTo>
                        <a:cubicBezTo>
                          <a:pt x="896" y="147"/>
                          <a:pt x="914" y="61"/>
                          <a:pt x="980" y="22"/>
                        </a:cubicBezTo>
                        <a:cubicBezTo>
                          <a:pt x="1019" y="0"/>
                          <a:pt x="1069" y="0"/>
                          <a:pt x="1108" y="21"/>
                        </a:cubicBezTo>
                        <a:cubicBezTo>
                          <a:pt x="1146" y="43"/>
                          <a:pt x="1172" y="85"/>
                          <a:pt x="1174" y="130"/>
                        </a:cubicBezTo>
                        <a:cubicBezTo>
                          <a:pt x="1176" y="195"/>
                          <a:pt x="1130" y="251"/>
                          <a:pt x="1085" y="298"/>
                        </a:cubicBezTo>
                        <a:cubicBezTo>
                          <a:pt x="1061" y="322"/>
                          <a:pt x="1035" y="350"/>
                          <a:pt x="1034" y="385"/>
                        </a:cubicBezTo>
                        <a:cubicBezTo>
                          <a:pt x="1031" y="471"/>
                          <a:pt x="1180" y="509"/>
                          <a:pt x="1165" y="593"/>
                        </a:cubicBezTo>
                        <a:cubicBezTo>
                          <a:pt x="1159" y="628"/>
                          <a:pt x="1125" y="652"/>
                          <a:pt x="1090" y="659"/>
                        </a:cubicBezTo>
                        <a:cubicBezTo>
                          <a:pt x="1055" y="666"/>
                          <a:pt x="1020" y="660"/>
                          <a:pt x="984" y="659"/>
                        </a:cubicBezTo>
                        <a:cubicBezTo>
                          <a:pt x="939" y="658"/>
                          <a:pt x="893" y="664"/>
                          <a:pt x="849" y="678"/>
                        </a:cubicBezTo>
                        <a:cubicBezTo>
                          <a:pt x="824" y="686"/>
                          <a:pt x="798" y="698"/>
                          <a:pt x="787" y="722"/>
                        </a:cubicBezTo>
                        <a:cubicBezTo>
                          <a:pt x="774" y="749"/>
                          <a:pt x="786" y="783"/>
                          <a:pt x="808" y="804"/>
                        </a:cubicBezTo>
                        <a:cubicBezTo>
                          <a:pt x="830" y="825"/>
                          <a:pt x="859" y="836"/>
                          <a:pt x="887" y="848"/>
                        </a:cubicBezTo>
                        <a:cubicBezTo>
                          <a:pt x="948" y="874"/>
                          <a:pt x="1015" y="912"/>
                          <a:pt x="1029" y="977"/>
                        </a:cubicBezTo>
                        <a:cubicBezTo>
                          <a:pt x="1033" y="995"/>
                          <a:pt x="1032" y="1015"/>
                          <a:pt x="1021" y="1028"/>
                        </a:cubicBezTo>
                        <a:cubicBezTo>
                          <a:pt x="1009" y="1042"/>
                          <a:pt x="989" y="1046"/>
                          <a:pt x="971" y="1049"/>
                        </a:cubicBezTo>
                        <a:cubicBezTo>
                          <a:pt x="886" y="1064"/>
                          <a:pt x="799" y="1078"/>
                          <a:pt x="715" y="1062"/>
                        </a:cubicBezTo>
                        <a:cubicBezTo>
                          <a:pt x="585" y="1037"/>
                          <a:pt x="449" y="905"/>
                          <a:pt x="335" y="972"/>
                        </a:cubicBezTo>
                        <a:cubicBezTo>
                          <a:pt x="114" y="1100"/>
                          <a:pt x="10" y="1027"/>
                          <a:pt x="10" y="1027"/>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 name="Freeform 15">
                    <a:extLst>
                      <a:ext uri="{FF2B5EF4-FFF2-40B4-BE49-F238E27FC236}">
                        <a16:creationId xmlns:a16="http://schemas.microsoft.com/office/drawing/2014/main" id="{E29816BD-305D-69E1-9B6C-53E2A75D134A}"/>
                      </a:ext>
                    </a:extLst>
                  </p:cNvPr>
                  <p:cNvSpPr>
                    <a:spLocks/>
                  </p:cNvSpPr>
                  <p:nvPr/>
                </p:nvSpPr>
                <p:spPr bwMode="auto">
                  <a:xfrm>
                    <a:off x="13228928" y="-411647"/>
                    <a:ext cx="1144835" cy="1054365"/>
                  </a:xfrm>
                  <a:custGeom>
                    <a:avLst/>
                    <a:gdLst>
                      <a:gd name="T0" fmla="*/ 850 w 924"/>
                      <a:gd name="T1" fmla="*/ 120 h 849"/>
                      <a:gd name="T2" fmla="*/ 923 w 924"/>
                      <a:gd name="T3" fmla="*/ 19 h 849"/>
                      <a:gd name="T4" fmla="*/ 922 w 924"/>
                      <a:gd name="T5" fmla="*/ 13 h 849"/>
                      <a:gd name="T6" fmla="*/ 916 w 924"/>
                      <a:gd name="T7" fmla="*/ 15 h 849"/>
                      <a:gd name="T8" fmla="*/ 851 w 924"/>
                      <a:gd name="T9" fmla="*/ 105 h 849"/>
                      <a:gd name="T10" fmla="*/ 859 w 924"/>
                      <a:gd name="T11" fmla="*/ 5 h 849"/>
                      <a:gd name="T12" fmla="*/ 856 w 924"/>
                      <a:gd name="T13" fmla="*/ 1 h 849"/>
                      <a:gd name="T14" fmla="*/ 851 w 924"/>
                      <a:gd name="T15" fmla="*/ 4 h 849"/>
                      <a:gd name="T16" fmla="*/ 843 w 924"/>
                      <a:gd name="T17" fmla="*/ 116 h 849"/>
                      <a:gd name="T18" fmla="*/ 648 w 924"/>
                      <a:gd name="T19" fmla="*/ 349 h 849"/>
                      <a:gd name="T20" fmla="*/ 402 w 924"/>
                      <a:gd name="T21" fmla="*/ 587 h 849"/>
                      <a:gd name="T22" fmla="*/ 418 w 924"/>
                      <a:gd name="T23" fmla="*/ 178 h 849"/>
                      <a:gd name="T24" fmla="*/ 415 w 924"/>
                      <a:gd name="T25" fmla="*/ 173 h 849"/>
                      <a:gd name="T26" fmla="*/ 410 w 924"/>
                      <a:gd name="T27" fmla="*/ 175 h 849"/>
                      <a:gd name="T28" fmla="*/ 395 w 924"/>
                      <a:gd name="T29" fmla="*/ 592 h 849"/>
                      <a:gd name="T30" fmla="*/ 63 w 924"/>
                      <a:gd name="T31" fmla="*/ 814 h 849"/>
                      <a:gd name="T32" fmla="*/ 42 w 924"/>
                      <a:gd name="T33" fmla="*/ 705 h 849"/>
                      <a:gd name="T34" fmla="*/ 39 w 924"/>
                      <a:gd name="T35" fmla="*/ 700 h 849"/>
                      <a:gd name="T36" fmla="*/ 34 w 924"/>
                      <a:gd name="T37" fmla="*/ 702 h 849"/>
                      <a:gd name="T38" fmla="*/ 53 w 924"/>
                      <a:gd name="T39" fmla="*/ 818 h 849"/>
                      <a:gd name="T40" fmla="*/ 3 w 924"/>
                      <a:gd name="T41" fmla="*/ 841 h 849"/>
                      <a:gd name="T42" fmla="*/ 1 w 924"/>
                      <a:gd name="T43" fmla="*/ 846 h 849"/>
                      <a:gd name="T44" fmla="*/ 5 w 924"/>
                      <a:gd name="T45" fmla="*/ 849 h 849"/>
                      <a:gd name="T46" fmla="*/ 6 w 924"/>
                      <a:gd name="T47" fmla="*/ 848 h 849"/>
                      <a:gd name="T48" fmla="*/ 64 w 924"/>
                      <a:gd name="T49" fmla="*/ 822 h 849"/>
                      <a:gd name="T50" fmla="*/ 65 w 924"/>
                      <a:gd name="T51" fmla="*/ 821 h 849"/>
                      <a:gd name="T52" fmla="*/ 217 w 924"/>
                      <a:gd name="T53" fmla="*/ 735 h 849"/>
                      <a:gd name="T54" fmla="*/ 600 w 924"/>
                      <a:gd name="T55" fmla="*/ 788 h 849"/>
                      <a:gd name="T56" fmla="*/ 607 w 924"/>
                      <a:gd name="T57" fmla="*/ 788 h 849"/>
                      <a:gd name="T58" fmla="*/ 611 w 924"/>
                      <a:gd name="T59" fmla="*/ 784 h 849"/>
                      <a:gd name="T60" fmla="*/ 607 w 924"/>
                      <a:gd name="T61" fmla="*/ 780 h 849"/>
                      <a:gd name="T62" fmla="*/ 226 w 924"/>
                      <a:gd name="T63" fmla="*/ 729 h 849"/>
                      <a:gd name="T64" fmla="*/ 402 w 924"/>
                      <a:gd name="T65" fmla="*/ 597 h 849"/>
                      <a:gd name="T66" fmla="*/ 403 w 924"/>
                      <a:gd name="T67" fmla="*/ 596 h 849"/>
                      <a:gd name="T68" fmla="*/ 404 w 924"/>
                      <a:gd name="T69" fmla="*/ 595 h 849"/>
                      <a:gd name="T70" fmla="*/ 654 w 924"/>
                      <a:gd name="T71" fmla="*/ 354 h 849"/>
                      <a:gd name="T72" fmla="*/ 656 w 924"/>
                      <a:gd name="T73" fmla="*/ 353 h 849"/>
                      <a:gd name="T74" fmla="*/ 863 w 924"/>
                      <a:gd name="T75" fmla="*/ 385 h 849"/>
                      <a:gd name="T76" fmla="*/ 904 w 924"/>
                      <a:gd name="T77" fmla="*/ 383 h 849"/>
                      <a:gd name="T78" fmla="*/ 907 w 924"/>
                      <a:gd name="T79" fmla="*/ 379 h 849"/>
                      <a:gd name="T80" fmla="*/ 903 w 924"/>
                      <a:gd name="T81" fmla="*/ 376 h 849"/>
                      <a:gd name="T82" fmla="*/ 661 w 924"/>
                      <a:gd name="T83" fmla="*/ 346 h 849"/>
                      <a:gd name="T84" fmla="*/ 850 w 924"/>
                      <a:gd name="T85" fmla="*/ 120 h 849"/>
                      <a:gd name="T86" fmla="*/ 850 w 924"/>
                      <a:gd name="T87" fmla="*/ 12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4" h="849">
                        <a:moveTo>
                          <a:pt x="850" y="120"/>
                        </a:moveTo>
                        <a:cubicBezTo>
                          <a:pt x="897" y="59"/>
                          <a:pt x="923" y="20"/>
                          <a:pt x="923" y="19"/>
                        </a:cubicBezTo>
                        <a:cubicBezTo>
                          <a:pt x="924" y="17"/>
                          <a:pt x="924" y="15"/>
                          <a:pt x="922" y="13"/>
                        </a:cubicBezTo>
                        <a:cubicBezTo>
                          <a:pt x="920" y="12"/>
                          <a:pt x="918" y="13"/>
                          <a:pt x="916" y="15"/>
                        </a:cubicBezTo>
                        <a:cubicBezTo>
                          <a:pt x="916" y="15"/>
                          <a:pt x="893" y="50"/>
                          <a:pt x="851" y="105"/>
                        </a:cubicBezTo>
                        <a:cubicBezTo>
                          <a:pt x="852" y="47"/>
                          <a:pt x="859" y="6"/>
                          <a:pt x="859" y="5"/>
                        </a:cubicBezTo>
                        <a:cubicBezTo>
                          <a:pt x="859" y="3"/>
                          <a:pt x="858" y="1"/>
                          <a:pt x="856" y="1"/>
                        </a:cubicBezTo>
                        <a:cubicBezTo>
                          <a:pt x="854" y="0"/>
                          <a:pt x="852" y="2"/>
                          <a:pt x="851" y="4"/>
                        </a:cubicBezTo>
                        <a:cubicBezTo>
                          <a:pt x="851" y="5"/>
                          <a:pt x="843" y="51"/>
                          <a:pt x="843" y="116"/>
                        </a:cubicBezTo>
                        <a:cubicBezTo>
                          <a:pt x="797" y="177"/>
                          <a:pt x="730" y="260"/>
                          <a:pt x="648" y="349"/>
                        </a:cubicBezTo>
                        <a:cubicBezTo>
                          <a:pt x="581" y="422"/>
                          <a:pt x="497" y="506"/>
                          <a:pt x="402" y="587"/>
                        </a:cubicBezTo>
                        <a:cubicBezTo>
                          <a:pt x="316" y="453"/>
                          <a:pt x="417" y="180"/>
                          <a:pt x="418" y="178"/>
                        </a:cubicBezTo>
                        <a:cubicBezTo>
                          <a:pt x="419" y="176"/>
                          <a:pt x="418" y="173"/>
                          <a:pt x="415" y="173"/>
                        </a:cubicBezTo>
                        <a:cubicBezTo>
                          <a:pt x="413" y="172"/>
                          <a:pt x="411" y="173"/>
                          <a:pt x="410" y="175"/>
                        </a:cubicBezTo>
                        <a:cubicBezTo>
                          <a:pt x="406" y="186"/>
                          <a:pt x="306" y="455"/>
                          <a:pt x="395" y="592"/>
                        </a:cubicBezTo>
                        <a:cubicBezTo>
                          <a:pt x="295" y="676"/>
                          <a:pt x="182" y="756"/>
                          <a:pt x="63" y="814"/>
                        </a:cubicBezTo>
                        <a:cubicBezTo>
                          <a:pt x="15" y="796"/>
                          <a:pt x="41" y="706"/>
                          <a:pt x="42" y="705"/>
                        </a:cubicBezTo>
                        <a:cubicBezTo>
                          <a:pt x="42" y="703"/>
                          <a:pt x="41" y="700"/>
                          <a:pt x="39" y="700"/>
                        </a:cubicBezTo>
                        <a:cubicBezTo>
                          <a:pt x="37" y="699"/>
                          <a:pt x="35" y="700"/>
                          <a:pt x="34" y="702"/>
                        </a:cubicBezTo>
                        <a:cubicBezTo>
                          <a:pt x="33" y="706"/>
                          <a:pt x="7" y="794"/>
                          <a:pt x="53" y="818"/>
                        </a:cubicBezTo>
                        <a:cubicBezTo>
                          <a:pt x="37" y="826"/>
                          <a:pt x="20" y="834"/>
                          <a:pt x="3" y="841"/>
                        </a:cubicBezTo>
                        <a:cubicBezTo>
                          <a:pt x="1" y="842"/>
                          <a:pt x="0" y="844"/>
                          <a:pt x="1" y="846"/>
                        </a:cubicBezTo>
                        <a:cubicBezTo>
                          <a:pt x="2" y="848"/>
                          <a:pt x="3" y="849"/>
                          <a:pt x="5" y="849"/>
                        </a:cubicBezTo>
                        <a:cubicBezTo>
                          <a:pt x="5" y="849"/>
                          <a:pt x="6" y="848"/>
                          <a:pt x="6" y="848"/>
                        </a:cubicBezTo>
                        <a:cubicBezTo>
                          <a:pt x="26" y="840"/>
                          <a:pt x="45" y="831"/>
                          <a:pt x="64" y="822"/>
                        </a:cubicBezTo>
                        <a:cubicBezTo>
                          <a:pt x="65" y="822"/>
                          <a:pt x="65" y="822"/>
                          <a:pt x="65" y="821"/>
                        </a:cubicBezTo>
                        <a:cubicBezTo>
                          <a:pt x="117" y="796"/>
                          <a:pt x="168" y="767"/>
                          <a:pt x="217" y="735"/>
                        </a:cubicBezTo>
                        <a:cubicBezTo>
                          <a:pt x="407" y="785"/>
                          <a:pt x="565" y="788"/>
                          <a:pt x="600" y="788"/>
                        </a:cubicBezTo>
                        <a:cubicBezTo>
                          <a:pt x="604" y="788"/>
                          <a:pt x="607" y="788"/>
                          <a:pt x="607" y="788"/>
                        </a:cubicBezTo>
                        <a:cubicBezTo>
                          <a:pt x="609" y="788"/>
                          <a:pt x="611" y="786"/>
                          <a:pt x="611" y="784"/>
                        </a:cubicBezTo>
                        <a:cubicBezTo>
                          <a:pt x="611" y="782"/>
                          <a:pt x="609" y="780"/>
                          <a:pt x="607" y="780"/>
                        </a:cubicBezTo>
                        <a:cubicBezTo>
                          <a:pt x="605" y="780"/>
                          <a:pt x="435" y="784"/>
                          <a:pt x="226" y="729"/>
                        </a:cubicBezTo>
                        <a:cubicBezTo>
                          <a:pt x="288" y="688"/>
                          <a:pt x="347" y="643"/>
                          <a:pt x="402" y="597"/>
                        </a:cubicBezTo>
                        <a:cubicBezTo>
                          <a:pt x="403" y="597"/>
                          <a:pt x="403" y="597"/>
                          <a:pt x="403" y="596"/>
                        </a:cubicBezTo>
                        <a:cubicBezTo>
                          <a:pt x="404" y="596"/>
                          <a:pt x="404" y="596"/>
                          <a:pt x="404" y="595"/>
                        </a:cubicBezTo>
                        <a:cubicBezTo>
                          <a:pt x="501" y="514"/>
                          <a:pt x="586" y="429"/>
                          <a:pt x="654" y="354"/>
                        </a:cubicBezTo>
                        <a:cubicBezTo>
                          <a:pt x="655" y="354"/>
                          <a:pt x="655" y="353"/>
                          <a:pt x="656" y="353"/>
                        </a:cubicBezTo>
                        <a:cubicBezTo>
                          <a:pt x="744" y="380"/>
                          <a:pt x="819" y="385"/>
                          <a:pt x="863" y="385"/>
                        </a:cubicBezTo>
                        <a:cubicBezTo>
                          <a:pt x="889" y="385"/>
                          <a:pt x="903" y="384"/>
                          <a:pt x="904" y="383"/>
                        </a:cubicBezTo>
                        <a:cubicBezTo>
                          <a:pt x="906" y="383"/>
                          <a:pt x="907" y="381"/>
                          <a:pt x="907" y="379"/>
                        </a:cubicBezTo>
                        <a:cubicBezTo>
                          <a:pt x="907" y="377"/>
                          <a:pt x="905" y="375"/>
                          <a:pt x="903" y="376"/>
                        </a:cubicBezTo>
                        <a:cubicBezTo>
                          <a:pt x="902" y="376"/>
                          <a:pt x="798" y="388"/>
                          <a:pt x="661" y="346"/>
                        </a:cubicBezTo>
                        <a:cubicBezTo>
                          <a:pt x="740" y="260"/>
                          <a:pt x="805" y="179"/>
                          <a:pt x="850" y="120"/>
                        </a:cubicBezTo>
                        <a:cubicBezTo>
                          <a:pt x="850" y="120"/>
                          <a:pt x="850" y="120"/>
                          <a:pt x="850" y="12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73B0D181-A378-32C0-5B96-D133204FEA2D}"/>
                      </a:ext>
                    </a:extLst>
                  </p:cNvPr>
                  <p:cNvSpPr>
                    <a:spLocks/>
                  </p:cNvSpPr>
                  <p:nvPr/>
                </p:nvSpPr>
                <p:spPr bwMode="auto">
                  <a:xfrm>
                    <a:off x="12149195" y="-660229"/>
                    <a:ext cx="1236150" cy="1362133"/>
                  </a:xfrm>
                  <a:custGeom>
                    <a:avLst/>
                    <a:gdLst>
                      <a:gd name="T0" fmla="*/ 530 w 997"/>
                      <a:gd name="T1" fmla="*/ 1086 h 1097"/>
                      <a:gd name="T2" fmla="*/ 241 w 997"/>
                      <a:gd name="T3" fmla="*/ 902 h 1097"/>
                      <a:gd name="T4" fmla="*/ 191 w 997"/>
                      <a:gd name="T5" fmla="*/ 827 h 1097"/>
                      <a:gd name="T6" fmla="*/ 225 w 997"/>
                      <a:gd name="T7" fmla="*/ 749 h 1097"/>
                      <a:gd name="T8" fmla="*/ 308 w 997"/>
                      <a:gd name="T9" fmla="*/ 736 h 1097"/>
                      <a:gd name="T10" fmla="*/ 320 w 997"/>
                      <a:gd name="T11" fmla="*/ 622 h 1097"/>
                      <a:gd name="T12" fmla="*/ 211 w 997"/>
                      <a:gd name="T13" fmla="*/ 550 h 1097"/>
                      <a:gd name="T14" fmla="*/ 4 w 997"/>
                      <a:gd name="T15" fmla="*/ 268 h 1097"/>
                      <a:gd name="T16" fmla="*/ 6 w 997"/>
                      <a:gd name="T17" fmla="*/ 233 h 1097"/>
                      <a:gd name="T18" fmla="*/ 36 w 997"/>
                      <a:gd name="T19" fmla="*/ 218 h 1097"/>
                      <a:gd name="T20" fmla="*/ 184 w 997"/>
                      <a:gd name="T21" fmla="*/ 222 h 1097"/>
                      <a:gd name="T22" fmla="*/ 344 w 997"/>
                      <a:gd name="T23" fmla="*/ 223 h 1097"/>
                      <a:gd name="T24" fmla="*/ 382 w 997"/>
                      <a:gd name="T25" fmla="*/ 54 h 1097"/>
                      <a:gd name="T26" fmla="*/ 466 w 997"/>
                      <a:gd name="T27" fmla="*/ 0 h 1097"/>
                      <a:gd name="T28" fmla="*/ 549 w 997"/>
                      <a:gd name="T29" fmla="*/ 56 h 1097"/>
                      <a:gd name="T30" fmla="*/ 574 w 997"/>
                      <a:gd name="T31" fmla="*/ 141 h 1097"/>
                      <a:gd name="T32" fmla="*/ 736 w 997"/>
                      <a:gd name="T33" fmla="*/ 149 h 1097"/>
                      <a:gd name="T34" fmla="*/ 902 w 997"/>
                      <a:gd name="T35" fmla="*/ 94 h 1097"/>
                      <a:gd name="T36" fmla="*/ 973 w 997"/>
                      <a:gd name="T37" fmla="*/ 265 h 1097"/>
                      <a:gd name="T38" fmla="*/ 834 w 997"/>
                      <a:gd name="T39" fmla="*/ 417 h 1097"/>
                      <a:gd name="T40" fmla="*/ 748 w 997"/>
                      <a:gd name="T41" fmla="*/ 497 h 1097"/>
                      <a:gd name="T42" fmla="*/ 757 w 997"/>
                      <a:gd name="T43" fmla="*/ 606 h 1097"/>
                      <a:gd name="T44" fmla="*/ 947 w 997"/>
                      <a:gd name="T45" fmla="*/ 636 h 1097"/>
                      <a:gd name="T46" fmla="*/ 990 w 997"/>
                      <a:gd name="T47" fmla="*/ 760 h 1097"/>
                      <a:gd name="T48" fmla="*/ 811 w 997"/>
                      <a:gd name="T49" fmla="*/ 1020 h 1097"/>
                      <a:gd name="T50" fmla="*/ 539 w 997"/>
                      <a:gd name="T51" fmla="*/ 1097 h 1097"/>
                      <a:gd name="T52" fmla="*/ 530 w 997"/>
                      <a:gd name="T53" fmla="*/ 1086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7" h="1097">
                        <a:moveTo>
                          <a:pt x="530" y="1086"/>
                        </a:moveTo>
                        <a:cubicBezTo>
                          <a:pt x="451" y="1003"/>
                          <a:pt x="327" y="978"/>
                          <a:pt x="241" y="902"/>
                        </a:cubicBezTo>
                        <a:cubicBezTo>
                          <a:pt x="218" y="882"/>
                          <a:pt x="197" y="857"/>
                          <a:pt x="191" y="827"/>
                        </a:cubicBezTo>
                        <a:cubicBezTo>
                          <a:pt x="185" y="797"/>
                          <a:pt x="197" y="762"/>
                          <a:pt x="225" y="749"/>
                        </a:cubicBezTo>
                        <a:cubicBezTo>
                          <a:pt x="251" y="738"/>
                          <a:pt x="283" y="748"/>
                          <a:pt x="308" y="736"/>
                        </a:cubicBezTo>
                        <a:cubicBezTo>
                          <a:pt x="348" y="717"/>
                          <a:pt x="347" y="656"/>
                          <a:pt x="320" y="622"/>
                        </a:cubicBezTo>
                        <a:cubicBezTo>
                          <a:pt x="293" y="588"/>
                          <a:pt x="249" y="571"/>
                          <a:pt x="211" y="550"/>
                        </a:cubicBezTo>
                        <a:cubicBezTo>
                          <a:pt x="105" y="492"/>
                          <a:pt x="27" y="386"/>
                          <a:pt x="4" y="268"/>
                        </a:cubicBezTo>
                        <a:cubicBezTo>
                          <a:pt x="1" y="256"/>
                          <a:pt x="0" y="243"/>
                          <a:pt x="6" y="233"/>
                        </a:cubicBezTo>
                        <a:cubicBezTo>
                          <a:pt x="13" y="224"/>
                          <a:pt x="25" y="220"/>
                          <a:pt x="36" y="218"/>
                        </a:cubicBezTo>
                        <a:cubicBezTo>
                          <a:pt x="85" y="208"/>
                          <a:pt x="136" y="209"/>
                          <a:pt x="184" y="222"/>
                        </a:cubicBezTo>
                        <a:cubicBezTo>
                          <a:pt x="239" y="236"/>
                          <a:pt x="304" y="262"/>
                          <a:pt x="344" y="223"/>
                        </a:cubicBezTo>
                        <a:cubicBezTo>
                          <a:pt x="387" y="181"/>
                          <a:pt x="358" y="108"/>
                          <a:pt x="382" y="54"/>
                        </a:cubicBezTo>
                        <a:cubicBezTo>
                          <a:pt x="396" y="22"/>
                          <a:pt x="431" y="0"/>
                          <a:pt x="466" y="0"/>
                        </a:cubicBezTo>
                        <a:cubicBezTo>
                          <a:pt x="501" y="1"/>
                          <a:pt x="535" y="23"/>
                          <a:pt x="549" y="56"/>
                        </a:cubicBezTo>
                        <a:cubicBezTo>
                          <a:pt x="560" y="83"/>
                          <a:pt x="558" y="116"/>
                          <a:pt x="574" y="141"/>
                        </a:cubicBezTo>
                        <a:cubicBezTo>
                          <a:pt x="606" y="191"/>
                          <a:pt x="684" y="178"/>
                          <a:pt x="736" y="149"/>
                        </a:cubicBezTo>
                        <a:cubicBezTo>
                          <a:pt x="789" y="120"/>
                          <a:pt x="844" y="79"/>
                          <a:pt x="902" y="94"/>
                        </a:cubicBezTo>
                        <a:cubicBezTo>
                          <a:pt x="969" y="111"/>
                          <a:pt x="997" y="200"/>
                          <a:pt x="973" y="265"/>
                        </a:cubicBezTo>
                        <a:cubicBezTo>
                          <a:pt x="949" y="331"/>
                          <a:pt x="891" y="377"/>
                          <a:pt x="834" y="417"/>
                        </a:cubicBezTo>
                        <a:cubicBezTo>
                          <a:pt x="802" y="440"/>
                          <a:pt x="768" y="463"/>
                          <a:pt x="748" y="497"/>
                        </a:cubicBezTo>
                        <a:cubicBezTo>
                          <a:pt x="729" y="531"/>
                          <a:pt x="727" y="580"/>
                          <a:pt x="757" y="606"/>
                        </a:cubicBezTo>
                        <a:cubicBezTo>
                          <a:pt x="806" y="650"/>
                          <a:pt x="891" y="602"/>
                          <a:pt x="947" y="636"/>
                        </a:cubicBezTo>
                        <a:cubicBezTo>
                          <a:pt x="987" y="660"/>
                          <a:pt x="995" y="714"/>
                          <a:pt x="990" y="760"/>
                        </a:cubicBezTo>
                        <a:cubicBezTo>
                          <a:pt x="976" y="868"/>
                          <a:pt x="908" y="968"/>
                          <a:pt x="811" y="1020"/>
                        </a:cubicBezTo>
                        <a:cubicBezTo>
                          <a:pt x="728" y="1064"/>
                          <a:pt x="630" y="1072"/>
                          <a:pt x="539" y="1097"/>
                        </a:cubicBezTo>
                        <a:lnTo>
                          <a:pt x="530" y="1086"/>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7" name="Freeform 16">
                    <a:extLst>
                      <a:ext uri="{FF2B5EF4-FFF2-40B4-BE49-F238E27FC236}">
                        <a16:creationId xmlns:a16="http://schemas.microsoft.com/office/drawing/2014/main" id="{C80A8DE5-2C5E-D1DE-418F-1FA096E21CFF}"/>
                      </a:ext>
                    </a:extLst>
                  </p:cNvPr>
                  <p:cNvSpPr>
                    <a:spLocks/>
                  </p:cNvSpPr>
                  <p:nvPr/>
                </p:nvSpPr>
                <p:spPr bwMode="auto">
                  <a:xfrm>
                    <a:off x="12456964" y="-575677"/>
                    <a:ext cx="667961" cy="1203176"/>
                  </a:xfrm>
                  <a:custGeom>
                    <a:avLst/>
                    <a:gdLst>
                      <a:gd name="T0" fmla="*/ 538 w 539"/>
                      <a:gd name="T1" fmla="*/ 178 h 969"/>
                      <a:gd name="T2" fmla="*/ 536 w 539"/>
                      <a:gd name="T3" fmla="*/ 172 h 969"/>
                      <a:gd name="T4" fmla="*/ 531 w 539"/>
                      <a:gd name="T5" fmla="*/ 174 h 969"/>
                      <a:gd name="T6" fmla="*/ 294 w 539"/>
                      <a:gd name="T7" fmla="*/ 398 h 969"/>
                      <a:gd name="T8" fmla="*/ 283 w 539"/>
                      <a:gd name="T9" fmla="*/ 309 h 969"/>
                      <a:gd name="T10" fmla="*/ 283 w 539"/>
                      <a:gd name="T11" fmla="*/ 307 h 969"/>
                      <a:gd name="T12" fmla="*/ 282 w 539"/>
                      <a:gd name="T13" fmla="*/ 306 h 969"/>
                      <a:gd name="T14" fmla="*/ 222 w 539"/>
                      <a:gd name="T15" fmla="*/ 3 h 969"/>
                      <a:gd name="T16" fmla="*/ 217 w 539"/>
                      <a:gd name="T17" fmla="*/ 0 h 969"/>
                      <a:gd name="T18" fmla="*/ 214 w 539"/>
                      <a:gd name="T19" fmla="*/ 5 h 969"/>
                      <a:gd name="T20" fmla="*/ 274 w 539"/>
                      <a:gd name="T21" fmla="*/ 305 h 969"/>
                      <a:gd name="T22" fmla="*/ 7 w 539"/>
                      <a:gd name="T23" fmla="*/ 246 h 969"/>
                      <a:gd name="T24" fmla="*/ 1 w 539"/>
                      <a:gd name="T25" fmla="*/ 247 h 969"/>
                      <a:gd name="T26" fmla="*/ 3 w 539"/>
                      <a:gd name="T27" fmla="*/ 253 h 969"/>
                      <a:gd name="T28" fmla="*/ 228 w 539"/>
                      <a:gd name="T29" fmla="*/ 318 h 969"/>
                      <a:gd name="T30" fmla="*/ 275 w 539"/>
                      <a:gd name="T31" fmla="*/ 313 h 969"/>
                      <a:gd name="T32" fmla="*/ 305 w 539"/>
                      <a:gd name="T33" fmla="*/ 781 h 969"/>
                      <a:gd name="T34" fmla="*/ 150 w 539"/>
                      <a:gd name="T35" fmla="*/ 708 h 969"/>
                      <a:gd name="T36" fmla="*/ 144 w 539"/>
                      <a:gd name="T37" fmla="*/ 707 h 969"/>
                      <a:gd name="T38" fmla="*/ 143 w 539"/>
                      <a:gd name="T39" fmla="*/ 712 h 969"/>
                      <a:gd name="T40" fmla="*/ 305 w 539"/>
                      <a:gd name="T41" fmla="*/ 789 h 969"/>
                      <a:gd name="T42" fmla="*/ 293 w 539"/>
                      <a:gd name="T43" fmla="*/ 964 h 969"/>
                      <a:gd name="T44" fmla="*/ 296 w 539"/>
                      <a:gd name="T45" fmla="*/ 969 h 969"/>
                      <a:gd name="T46" fmla="*/ 297 w 539"/>
                      <a:gd name="T47" fmla="*/ 969 h 969"/>
                      <a:gd name="T48" fmla="*/ 301 w 539"/>
                      <a:gd name="T49" fmla="*/ 965 h 969"/>
                      <a:gd name="T50" fmla="*/ 308 w 539"/>
                      <a:gd name="T51" fmla="*/ 884 h 969"/>
                      <a:gd name="T52" fmla="*/ 504 w 539"/>
                      <a:gd name="T53" fmla="*/ 692 h 969"/>
                      <a:gd name="T54" fmla="*/ 504 w 539"/>
                      <a:gd name="T55" fmla="*/ 686 h 969"/>
                      <a:gd name="T56" fmla="*/ 498 w 539"/>
                      <a:gd name="T57" fmla="*/ 687 h 969"/>
                      <a:gd name="T58" fmla="*/ 309 w 539"/>
                      <a:gd name="T59" fmla="*/ 873 h 969"/>
                      <a:gd name="T60" fmla="*/ 313 w 539"/>
                      <a:gd name="T61" fmla="*/ 786 h 969"/>
                      <a:gd name="T62" fmla="*/ 313 w 539"/>
                      <a:gd name="T63" fmla="*/ 785 h 969"/>
                      <a:gd name="T64" fmla="*/ 313 w 539"/>
                      <a:gd name="T65" fmla="*/ 785 h 969"/>
                      <a:gd name="T66" fmla="*/ 295 w 539"/>
                      <a:gd name="T67" fmla="*/ 407 h 969"/>
                      <a:gd name="T68" fmla="*/ 538 w 539"/>
                      <a:gd name="T69" fmla="*/ 1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969">
                        <a:moveTo>
                          <a:pt x="538" y="178"/>
                        </a:moveTo>
                        <a:cubicBezTo>
                          <a:pt x="539" y="176"/>
                          <a:pt x="538" y="174"/>
                          <a:pt x="536" y="172"/>
                        </a:cubicBezTo>
                        <a:cubicBezTo>
                          <a:pt x="534" y="171"/>
                          <a:pt x="532" y="172"/>
                          <a:pt x="531" y="174"/>
                        </a:cubicBezTo>
                        <a:cubicBezTo>
                          <a:pt x="530" y="175"/>
                          <a:pt x="448" y="314"/>
                          <a:pt x="294" y="398"/>
                        </a:cubicBezTo>
                        <a:cubicBezTo>
                          <a:pt x="290" y="367"/>
                          <a:pt x="287" y="338"/>
                          <a:pt x="283" y="309"/>
                        </a:cubicBezTo>
                        <a:cubicBezTo>
                          <a:pt x="283" y="309"/>
                          <a:pt x="283" y="308"/>
                          <a:pt x="283" y="307"/>
                        </a:cubicBezTo>
                        <a:cubicBezTo>
                          <a:pt x="282" y="307"/>
                          <a:pt x="282" y="307"/>
                          <a:pt x="282" y="306"/>
                        </a:cubicBezTo>
                        <a:cubicBezTo>
                          <a:pt x="256" y="126"/>
                          <a:pt x="223" y="6"/>
                          <a:pt x="222" y="3"/>
                        </a:cubicBezTo>
                        <a:cubicBezTo>
                          <a:pt x="222" y="1"/>
                          <a:pt x="219" y="0"/>
                          <a:pt x="217" y="0"/>
                        </a:cubicBezTo>
                        <a:cubicBezTo>
                          <a:pt x="215" y="1"/>
                          <a:pt x="214" y="3"/>
                          <a:pt x="214" y="5"/>
                        </a:cubicBezTo>
                        <a:cubicBezTo>
                          <a:pt x="215" y="8"/>
                          <a:pt x="248" y="127"/>
                          <a:pt x="274" y="305"/>
                        </a:cubicBezTo>
                        <a:cubicBezTo>
                          <a:pt x="158" y="329"/>
                          <a:pt x="8" y="246"/>
                          <a:pt x="7" y="246"/>
                        </a:cubicBezTo>
                        <a:cubicBezTo>
                          <a:pt x="5" y="244"/>
                          <a:pt x="2" y="245"/>
                          <a:pt x="1" y="247"/>
                        </a:cubicBezTo>
                        <a:cubicBezTo>
                          <a:pt x="0" y="249"/>
                          <a:pt x="1" y="251"/>
                          <a:pt x="3" y="253"/>
                        </a:cubicBezTo>
                        <a:cubicBezTo>
                          <a:pt x="8" y="256"/>
                          <a:pt x="121" y="318"/>
                          <a:pt x="228" y="318"/>
                        </a:cubicBezTo>
                        <a:cubicBezTo>
                          <a:pt x="244" y="318"/>
                          <a:pt x="260" y="316"/>
                          <a:pt x="275" y="313"/>
                        </a:cubicBezTo>
                        <a:cubicBezTo>
                          <a:pt x="294" y="445"/>
                          <a:pt x="309" y="609"/>
                          <a:pt x="305" y="781"/>
                        </a:cubicBezTo>
                        <a:cubicBezTo>
                          <a:pt x="189" y="780"/>
                          <a:pt x="150" y="709"/>
                          <a:pt x="150" y="708"/>
                        </a:cubicBezTo>
                        <a:cubicBezTo>
                          <a:pt x="149" y="706"/>
                          <a:pt x="146" y="706"/>
                          <a:pt x="144" y="707"/>
                        </a:cubicBezTo>
                        <a:cubicBezTo>
                          <a:pt x="142" y="708"/>
                          <a:pt x="141" y="710"/>
                          <a:pt x="143" y="712"/>
                        </a:cubicBezTo>
                        <a:cubicBezTo>
                          <a:pt x="144" y="715"/>
                          <a:pt x="184" y="788"/>
                          <a:pt x="305" y="789"/>
                        </a:cubicBezTo>
                        <a:cubicBezTo>
                          <a:pt x="303" y="847"/>
                          <a:pt x="299" y="905"/>
                          <a:pt x="293" y="964"/>
                        </a:cubicBezTo>
                        <a:cubicBezTo>
                          <a:pt x="292" y="966"/>
                          <a:pt x="294" y="968"/>
                          <a:pt x="296" y="969"/>
                        </a:cubicBezTo>
                        <a:cubicBezTo>
                          <a:pt x="296" y="969"/>
                          <a:pt x="296" y="969"/>
                          <a:pt x="297" y="969"/>
                        </a:cubicBezTo>
                        <a:cubicBezTo>
                          <a:pt x="299" y="969"/>
                          <a:pt x="300" y="967"/>
                          <a:pt x="301" y="965"/>
                        </a:cubicBezTo>
                        <a:cubicBezTo>
                          <a:pt x="304" y="938"/>
                          <a:pt x="306" y="911"/>
                          <a:pt x="308" y="884"/>
                        </a:cubicBezTo>
                        <a:cubicBezTo>
                          <a:pt x="415" y="800"/>
                          <a:pt x="503" y="693"/>
                          <a:pt x="504" y="692"/>
                        </a:cubicBezTo>
                        <a:cubicBezTo>
                          <a:pt x="506" y="690"/>
                          <a:pt x="505" y="687"/>
                          <a:pt x="504" y="686"/>
                        </a:cubicBezTo>
                        <a:cubicBezTo>
                          <a:pt x="502" y="685"/>
                          <a:pt x="500" y="685"/>
                          <a:pt x="498" y="687"/>
                        </a:cubicBezTo>
                        <a:cubicBezTo>
                          <a:pt x="497" y="688"/>
                          <a:pt x="412" y="791"/>
                          <a:pt x="309" y="873"/>
                        </a:cubicBezTo>
                        <a:cubicBezTo>
                          <a:pt x="311" y="844"/>
                          <a:pt x="312" y="815"/>
                          <a:pt x="313" y="786"/>
                        </a:cubicBezTo>
                        <a:cubicBezTo>
                          <a:pt x="313" y="786"/>
                          <a:pt x="313" y="786"/>
                          <a:pt x="313" y="785"/>
                        </a:cubicBezTo>
                        <a:cubicBezTo>
                          <a:pt x="313" y="785"/>
                          <a:pt x="313" y="785"/>
                          <a:pt x="313" y="785"/>
                        </a:cubicBezTo>
                        <a:cubicBezTo>
                          <a:pt x="316" y="650"/>
                          <a:pt x="308" y="521"/>
                          <a:pt x="295" y="407"/>
                        </a:cubicBezTo>
                        <a:cubicBezTo>
                          <a:pt x="453" y="321"/>
                          <a:pt x="537" y="179"/>
                          <a:pt x="538" y="17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
                    <a:extLst>
                      <a:ext uri="{FF2B5EF4-FFF2-40B4-BE49-F238E27FC236}">
                        <a16:creationId xmlns:a16="http://schemas.microsoft.com/office/drawing/2014/main" id="{ACB02055-46F6-2FF4-3DDB-96B085D69C6C}"/>
                      </a:ext>
                    </a:extLst>
                  </p:cNvPr>
                  <p:cNvSpPr>
                    <a:spLocks/>
                  </p:cNvSpPr>
                  <p:nvPr/>
                </p:nvSpPr>
                <p:spPr bwMode="auto">
                  <a:xfrm>
                    <a:off x="11482076" y="-763383"/>
                    <a:ext cx="1039990" cy="1515172"/>
                  </a:xfrm>
                  <a:custGeom>
                    <a:avLst/>
                    <a:gdLst>
                      <a:gd name="T0" fmla="*/ 766 w 839"/>
                      <a:gd name="T1" fmla="*/ 1166 h 1220"/>
                      <a:gd name="T2" fmla="*/ 731 w 839"/>
                      <a:gd name="T3" fmla="*/ 999 h 1220"/>
                      <a:gd name="T4" fmla="*/ 669 w 839"/>
                      <a:gd name="T5" fmla="*/ 978 h 1220"/>
                      <a:gd name="T6" fmla="*/ 552 w 839"/>
                      <a:gd name="T7" fmla="*/ 956 h 1220"/>
                      <a:gd name="T8" fmla="*/ 409 w 839"/>
                      <a:gd name="T9" fmla="*/ 904 h 1220"/>
                      <a:gd name="T10" fmla="*/ 369 w 839"/>
                      <a:gd name="T11" fmla="*/ 769 h 1220"/>
                      <a:gd name="T12" fmla="*/ 414 w 839"/>
                      <a:gd name="T13" fmla="*/ 713 h 1220"/>
                      <a:gd name="T14" fmla="*/ 386 w 839"/>
                      <a:gd name="T15" fmla="*/ 535 h 1220"/>
                      <a:gd name="T16" fmla="*/ 224 w 839"/>
                      <a:gd name="T17" fmla="*/ 428 h 1220"/>
                      <a:gd name="T18" fmla="*/ 5 w 839"/>
                      <a:gd name="T19" fmla="*/ 168 h 1220"/>
                      <a:gd name="T20" fmla="*/ 41 w 839"/>
                      <a:gd name="T21" fmla="*/ 51 h 1220"/>
                      <a:gd name="T22" fmla="*/ 107 w 839"/>
                      <a:gd name="T23" fmla="*/ 18 h 1220"/>
                      <a:gd name="T24" fmla="*/ 343 w 839"/>
                      <a:gd name="T25" fmla="*/ 86 h 1220"/>
                      <a:gd name="T26" fmla="*/ 502 w 839"/>
                      <a:gd name="T27" fmla="*/ 281 h 1220"/>
                      <a:gd name="T28" fmla="*/ 838 w 839"/>
                      <a:gd name="T29" fmla="*/ 1118 h 1220"/>
                      <a:gd name="T30" fmla="*/ 831 w 839"/>
                      <a:gd name="T31" fmla="*/ 1162 h 1220"/>
                      <a:gd name="T32" fmla="*/ 766 w 839"/>
                      <a:gd name="T33" fmla="*/ 116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9" h="1220">
                        <a:moveTo>
                          <a:pt x="766" y="1166"/>
                        </a:moveTo>
                        <a:cubicBezTo>
                          <a:pt x="776" y="1107"/>
                          <a:pt x="781" y="1033"/>
                          <a:pt x="731" y="999"/>
                        </a:cubicBezTo>
                        <a:cubicBezTo>
                          <a:pt x="713" y="986"/>
                          <a:pt x="690" y="982"/>
                          <a:pt x="669" y="978"/>
                        </a:cubicBezTo>
                        <a:cubicBezTo>
                          <a:pt x="630" y="971"/>
                          <a:pt x="591" y="963"/>
                          <a:pt x="552" y="956"/>
                        </a:cubicBezTo>
                        <a:cubicBezTo>
                          <a:pt x="502" y="946"/>
                          <a:pt x="449" y="936"/>
                          <a:pt x="409" y="904"/>
                        </a:cubicBezTo>
                        <a:cubicBezTo>
                          <a:pt x="368" y="873"/>
                          <a:pt x="344" y="814"/>
                          <a:pt x="369" y="769"/>
                        </a:cubicBezTo>
                        <a:cubicBezTo>
                          <a:pt x="380" y="748"/>
                          <a:pt x="400" y="733"/>
                          <a:pt x="414" y="713"/>
                        </a:cubicBezTo>
                        <a:cubicBezTo>
                          <a:pt x="451" y="659"/>
                          <a:pt x="430" y="583"/>
                          <a:pt x="386" y="535"/>
                        </a:cubicBezTo>
                        <a:cubicBezTo>
                          <a:pt x="342" y="487"/>
                          <a:pt x="281" y="459"/>
                          <a:pt x="224" y="428"/>
                        </a:cubicBezTo>
                        <a:cubicBezTo>
                          <a:pt x="120" y="372"/>
                          <a:pt x="17" y="286"/>
                          <a:pt x="5" y="168"/>
                        </a:cubicBezTo>
                        <a:cubicBezTo>
                          <a:pt x="0" y="126"/>
                          <a:pt x="10" y="80"/>
                          <a:pt x="41" y="51"/>
                        </a:cubicBezTo>
                        <a:cubicBezTo>
                          <a:pt x="59" y="34"/>
                          <a:pt x="83" y="24"/>
                          <a:pt x="107" y="18"/>
                        </a:cubicBezTo>
                        <a:cubicBezTo>
                          <a:pt x="189" y="0"/>
                          <a:pt x="277" y="33"/>
                          <a:pt x="343" y="86"/>
                        </a:cubicBezTo>
                        <a:cubicBezTo>
                          <a:pt x="408" y="139"/>
                          <a:pt x="456" y="210"/>
                          <a:pt x="502" y="281"/>
                        </a:cubicBezTo>
                        <a:cubicBezTo>
                          <a:pt x="667" y="537"/>
                          <a:pt x="820" y="815"/>
                          <a:pt x="838" y="1118"/>
                        </a:cubicBezTo>
                        <a:cubicBezTo>
                          <a:pt x="838" y="1133"/>
                          <a:pt x="839" y="1150"/>
                          <a:pt x="831" y="1162"/>
                        </a:cubicBezTo>
                        <a:cubicBezTo>
                          <a:pt x="793" y="1220"/>
                          <a:pt x="766" y="1166"/>
                          <a:pt x="766" y="1166"/>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0" name="Freeform 17">
                    <a:extLst>
                      <a:ext uri="{FF2B5EF4-FFF2-40B4-BE49-F238E27FC236}">
                        <a16:creationId xmlns:a16="http://schemas.microsoft.com/office/drawing/2014/main" id="{31EC1E65-BA21-02C3-DADF-731BAE2FADA6}"/>
                      </a:ext>
                    </a:extLst>
                  </p:cNvPr>
                  <p:cNvSpPr>
                    <a:spLocks/>
                  </p:cNvSpPr>
                  <p:nvPr/>
                </p:nvSpPr>
                <p:spPr bwMode="auto">
                  <a:xfrm>
                    <a:off x="11598758" y="-653465"/>
                    <a:ext cx="898788" cy="1280964"/>
                  </a:xfrm>
                  <a:custGeom>
                    <a:avLst/>
                    <a:gdLst>
                      <a:gd name="T0" fmla="*/ 518 w 725"/>
                      <a:gd name="T1" fmla="*/ 606 h 1032"/>
                      <a:gd name="T2" fmla="*/ 532 w 725"/>
                      <a:gd name="T3" fmla="*/ 494 h 1032"/>
                      <a:gd name="T4" fmla="*/ 527 w 725"/>
                      <a:gd name="T5" fmla="*/ 491 h 1032"/>
                      <a:gd name="T6" fmla="*/ 524 w 725"/>
                      <a:gd name="T7" fmla="*/ 496 h 1032"/>
                      <a:gd name="T8" fmla="*/ 513 w 725"/>
                      <a:gd name="T9" fmla="*/ 598 h 1032"/>
                      <a:gd name="T10" fmla="*/ 356 w 725"/>
                      <a:gd name="T11" fmla="*/ 394 h 1032"/>
                      <a:gd name="T12" fmla="*/ 354 w 725"/>
                      <a:gd name="T13" fmla="*/ 391 h 1032"/>
                      <a:gd name="T14" fmla="*/ 354 w 725"/>
                      <a:gd name="T15" fmla="*/ 391 h 1032"/>
                      <a:gd name="T16" fmla="*/ 170 w 725"/>
                      <a:gd name="T17" fmla="*/ 176 h 1032"/>
                      <a:gd name="T18" fmla="*/ 169 w 725"/>
                      <a:gd name="T19" fmla="*/ 23 h 1032"/>
                      <a:gd name="T20" fmla="*/ 164 w 725"/>
                      <a:gd name="T21" fmla="*/ 20 h 1032"/>
                      <a:gd name="T22" fmla="*/ 161 w 725"/>
                      <a:gd name="T23" fmla="*/ 25 h 1032"/>
                      <a:gd name="T24" fmla="*/ 163 w 725"/>
                      <a:gd name="T25" fmla="*/ 169 h 1032"/>
                      <a:gd name="T26" fmla="*/ 7 w 725"/>
                      <a:gd name="T27" fmla="*/ 1 h 1032"/>
                      <a:gd name="T28" fmla="*/ 1 w 725"/>
                      <a:gd name="T29" fmla="*/ 1 h 1032"/>
                      <a:gd name="T30" fmla="*/ 1 w 725"/>
                      <a:gd name="T31" fmla="*/ 7 h 1032"/>
                      <a:gd name="T32" fmla="*/ 332 w 725"/>
                      <a:gd name="T33" fmla="*/ 377 h 1032"/>
                      <a:gd name="T34" fmla="*/ 197 w 725"/>
                      <a:gd name="T35" fmla="*/ 297 h 1032"/>
                      <a:gd name="T36" fmla="*/ 192 w 725"/>
                      <a:gd name="T37" fmla="*/ 299 h 1032"/>
                      <a:gd name="T38" fmla="*/ 193 w 725"/>
                      <a:gd name="T39" fmla="*/ 304 h 1032"/>
                      <a:gd name="T40" fmla="*/ 347 w 725"/>
                      <a:gd name="T41" fmla="*/ 396 h 1032"/>
                      <a:gd name="T42" fmla="*/ 647 w 725"/>
                      <a:gd name="T43" fmla="*/ 827 h 1032"/>
                      <a:gd name="T44" fmla="*/ 448 w 725"/>
                      <a:gd name="T45" fmla="*/ 737 h 1032"/>
                      <a:gd name="T46" fmla="*/ 442 w 725"/>
                      <a:gd name="T47" fmla="*/ 738 h 1032"/>
                      <a:gd name="T48" fmla="*/ 443 w 725"/>
                      <a:gd name="T49" fmla="*/ 743 h 1032"/>
                      <a:gd name="T50" fmla="*/ 652 w 725"/>
                      <a:gd name="T51" fmla="*/ 836 h 1032"/>
                      <a:gd name="T52" fmla="*/ 717 w 725"/>
                      <a:gd name="T53" fmla="*/ 1028 h 1032"/>
                      <a:gd name="T54" fmla="*/ 721 w 725"/>
                      <a:gd name="T55" fmla="*/ 1032 h 1032"/>
                      <a:gd name="T56" fmla="*/ 721 w 725"/>
                      <a:gd name="T57" fmla="*/ 1032 h 1032"/>
                      <a:gd name="T58" fmla="*/ 725 w 725"/>
                      <a:gd name="T59" fmla="*/ 1027 h 1032"/>
                      <a:gd name="T60" fmla="*/ 518 w 725"/>
                      <a:gd name="T61" fmla="*/ 60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5" h="1032">
                        <a:moveTo>
                          <a:pt x="518" y="606"/>
                        </a:moveTo>
                        <a:cubicBezTo>
                          <a:pt x="548" y="550"/>
                          <a:pt x="532" y="496"/>
                          <a:pt x="532" y="494"/>
                        </a:cubicBezTo>
                        <a:cubicBezTo>
                          <a:pt x="531" y="492"/>
                          <a:pt x="529" y="491"/>
                          <a:pt x="527" y="491"/>
                        </a:cubicBezTo>
                        <a:cubicBezTo>
                          <a:pt x="525" y="492"/>
                          <a:pt x="524" y="494"/>
                          <a:pt x="524" y="496"/>
                        </a:cubicBezTo>
                        <a:cubicBezTo>
                          <a:pt x="524" y="497"/>
                          <a:pt x="538" y="547"/>
                          <a:pt x="513" y="598"/>
                        </a:cubicBezTo>
                        <a:cubicBezTo>
                          <a:pt x="468" y="535"/>
                          <a:pt x="415" y="467"/>
                          <a:pt x="356" y="394"/>
                        </a:cubicBezTo>
                        <a:cubicBezTo>
                          <a:pt x="355" y="393"/>
                          <a:pt x="354" y="392"/>
                          <a:pt x="354" y="391"/>
                        </a:cubicBezTo>
                        <a:cubicBezTo>
                          <a:pt x="354" y="391"/>
                          <a:pt x="354" y="391"/>
                          <a:pt x="354" y="391"/>
                        </a:cubicBezTo>
                        <a:cubicBezTo>
                          <a:pt x="289" y="312"/>
                          <a:pt x="225" y="238"/>
                          <a:pt x="170" y="176"/>
                        </a:cubicBezTo>
                        <a:cubicBezTo>
                          <a:pt x="190" y="110"/>
                          <a:pt x="170" y="26"/>
                          <a:pt x="169" y="23"/>
                        </a:cubicBezTo>
                        <a:cubicBezTo>
                          <a:pt x="169" y="21"/>
                          <a:pt x="166" y="19"/>
                          <a:pt x="164" y="20"/>
                        </a:cubicBezTo>
                        <a:cubicBezTo>
                          <a:pt x="162" y="20"/>
                          <a:pt x="161" y="22"/>
                          <a:pt x="161" y="25"/>
                        </a:cubicBezTo>
                        <a:cubicBezTo>
                          <a:pt x="162" y="25"/>
                          <a:pt x="181" y="106"/>
                          <a:pt x="163" y="169"/>
                        </a:cubicBezTo>
                        <a:cubicBezTo>
                          <a:pt x="73" y="69"/>
                          <a:pt x="8" y="2"/>
                          <a:pt x="7" y="1"/>
                        </a:cubicBezTo>
                        <a:cubicBezTo>
                          <a:pt x="6" y="0"/>
                          <a:pt x="3" y="0"/>
                          <a:pt x="1" y="1"/>
                        </a:cubicBezTo>
                        <a:cubicBezTo>
                          <a:pt x="0" y="3"/>
                          <a:pt x="0" y="5"/>
                          <a:pt x="1" y="7"/>
                        </a:cubicBezTo>
                        <a:cubicBezTo>
                          <a:pt x="5" y="10"/>
                          <a:pt x="164" y="174"/>
                          <a:pt x="332" y="377"/>
                        </a:cubicBezTo>
                        <a:cubicBezTo>
                          <a:pt x="197" y="297"/>
                          <a:pt x="197" y="297"/>
                          <a:pt x="197" y="297"/>
                        </a:cubicBezTo>
                        <a:cubicBezTo>
                          <a:pt x="196" y="296"/>
                          <a:pt x="193" y="297"/>
                          <a:pt x="192" y="299"/>
                        </a:cubicBezTo>
                        <a:cubicBezTo>
                          <a:pt x="191" y="300"/>
                          <a:pt x="191" y="303"/>
                          <a:pt x="193" y="304"/>
                        </a:cubicBezTo>
                        <a:cubicBezTo>
                          <a:pt x="347" y="396"/>
                          <a:pt x="347" y="396"/>
                          <a:pt x="347" y="396"/>
                        </a:cubicBezTo>
                        <a:cubicBezTo>
                          <a:pt x="460" y="535"/>
                          <a:pt x="576" y="691"/>
                          <a:pt x="647" y="827"/>
                        </a:cubicBezTo>
                        <a:cubicBezTo>
                          <a:pt x="554" y="809"/>
                          <a:pt x="449" y="737"/>
                          <a:pt x="448" y="737"/>
                        </a:cubicBezTo>
                        <a:cubicBezTo>
                          <a:pt x="446" y="736"/>
                          <a:pt x="443" y="736"/>
                          <a:pt x="442" y="738"/>
                        </a:cubicBezTo>
                        <a:cubicBezTo>
                          <a:pt x="441" y="740"/>
                          <a:pt x="441" y="742"/>
                          <a:pt x="443" y="743"/>
                        </a:cubicBezTo>
                        <a:cubicBezTo>
                          <a:pt x="444" y="744"/>
                          <a:pt x="556" y="819"/>
                          <a:pt x="652" y="836"/>
                        </a:cubicBezTo>
                        <a:cubicBezTo>
                          <a:pt x="688" y="908"/>
                          <a:pt x="712" y="974"/>
                          <a:pt x="717" y="1028"/>
                        </a:cubicBezTo>
                        <a:cubicBezTo>
                          <a:pt x="717" y="1030"/>
                          <a:pt x="719" y="1032"/>
                          <a:pt x="721" y="1032"/>
                        </a:cubicBezTo>
                        <a:cubicBezTo>
                          <a:pt x="721" y="1032"/>
                          <a:pt x="721" y="1032"/>
                          <a:pt x="721" y="1032"/>
                        </a:cubicBezTo>
                        <a:cubicBezTo>
                          <a:pt x="723" y="1031"/>
                          <a:pt x="725" y="1029"/>
                          <a:pt x="725" y="1027"/>
                        </a:cubicBezTo>
                        <a:cubicBezTo>
                          <a:pt x="717" y="929"/>
                          <a:pt x="647" y="788"/>
                          <a:pt x="518" y="60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2" name="Group 101">
                  <a:extLst>
                    <a:ext uri="{FF2B5EF4-FFF2-40B4-BE49-F238E27FC236}">
                      <a16:creationId xmlns:a16="http://schemas.microsoft.com/office/drawing/2014/main" id="{0CC7AFAD-798C-6C08-A39A-0D548C5AD746}"/>
                    </a:ext>
                  </a:extLst>
                </p:cNvPr>
                <p:cNvGrpSpPr/>
                <p:nvPr/>
              </p:nvGrpSpPr>
              <p:grpSpPr>
                <a:xfrm>
                  <a:off x="7084778" y="1012854"/>
                  <a:ext cx="1258549" cy="715951"/>
                  <a:chOff x="7084778" y="1012854"/>
                  <a:chExt cx="1258549" cy="715951"/>
                </a:xfrm>
              </p:grpSpPr>
              <p:sp>
                <p:nvSpPr>
                  <p:cNvPr id="97" name="Freeform 22">
                    <a:extLst>
                      <a:ext uri="{FF2B5EF4-FFF2-40B4-BE49-F238E27FC236}">
                        <a16:creationId xmlns:a16="http://schemas.microsoft.com/office/drawing/2014/main" id="{73AE77AC-613D-13D2-95F5-AAAAE58AD79E}"/>
                      </a:ext>
                    </a:extLst>
                  </p:cNvPr>
                  <p:cNvSpPr>
                    <a:spLocks noChangeArrowheads="1"/>
                  </p:cNvSpPr>
                  <p:nvPr/>
                </p:nvSpPr>
                <p:spPr bwMode="auto">
                  <a:xfrm>
                    <a:off x="7084778" y="1012854"/>
                    <a:ext cx="1184308" cy="68999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98" name="Freeform 23">
                    <a:extLst>
                      <a:ext uri="{FF2B5EF4-FFF2-40B4-BE49-F238E27FC236}">
                        <a16:creationId xmlns:a16="http://schemas.microsoft.com/office/drawing/2014/main" id="{203E0CD2-B837-DD0C-7174-CFDB48E08170}"/>
                      </a:ext>
                    </a:extLst>
                  </p:cNvPr>
                  <p:cNvSpPr>
                    <a:spLocks noChangeArrowheads="1"/>
                  </p:cNvSpPr>
                  <p:nvPr/>
                </p:nvSpPr>
                <p:spPr bwMode="auto">
                  <a:xfrm>
                    <a:off x="7676930" y="1340551"/>
                    <a:ext cx="666397" cy="388254"/>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nvGrpSpPr>
              <p:cNvPr id="101" name="Group 100">
                <a:extLst>
                  <a:ext uri="{FF2B5EF4-FFF2-40B4-BE49-F238E27FC236}">
                    <a16:creationId xmlns:a16="http://schemas.microsoft.com/office/drawing/2014/main" id="{488D8732-38D3-9069-74C4-C0B398FE0B48}"/>
                  </a:ext>
                </a:extLst>
              </p:cNvPr>
              <p:cNvGrpSpPr/>
              <p:nvPr/>
            </p:nvGrpSpPr>
            <p:grpSpPr>
              <a:xfrm>
                <a:off x="10036809" y="2134382"/>
                <a:ext cx="1258549" cy="715951"/>
                <a:chOff x="10036809" y="2134382"/>
                <a:chExt cx="1258549" cy="715951"/>
              </a:xfrm>
            </p:grpSpPr>
            <p:sp>
              <p:nvSpPr>
                <p:cNvPr id="99" name="Freeform 22">
                  <a:extLst>
                    <a:ext uri="{FF2B5EF4-FFF2-40B4-BE49-F238E27FC236}">
                      <a16:creationId xmlns:a16="http://schemas.microsoft.com/office/drawing/2014/main" id="{03ADC4CC-DD6A-A34A-50BA-A1F2E8567B05}"/>
                    </a:ext>
                  </a:extLst>
                </p:cNvPr>
                <p:cNvSpPr>
                  <a:spLocks noChangeArrowheads="1"/>
                </p:cNvSpPr>
                <p:nvPr/>
              </p:nvSpPr>
              <p:spPr bwMode="auto">
                <a:xfrm>
                  <a:off x="10036809" y="2134382"/>
                  <a:ext cx="1184308" cy="68999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100" name="Freeform 23">
                  <a:extLst>
                    <a:ext uri="{FF2B5EF4-FFF2-40B4-BE49-F238E27FC236}">
                      <a16:creationId xmlns:a16="http://schemas.microsoft.com/office/drawing/2014/main" id="{725A1256-3137-C2CD-B76A-C738103A3394}"/>
                    </a:ext>
                  </a:extLst>
                </p:cNvPr>
                <p:cNvSpPr>
                  <a:spLocks noChangeArrowheads="1"/>
                </p:cNvSpPr>
                <p:nvPr/>
              </p:nvSpPr>
              <p:spPr bwMode="auto">
                <a:xfrm>
                  <a:off x="10628961" y="2462079"/>
                  <a:ext cx="666397" cy="388254"/>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pic>
        <p:nvPicPr>
          <p:cNvPr id="103" name="Shadow">
            <a:extLst>
              <a:ext uri="{FF2B5EF4-FFF2-40B4-BE49-F238E27FC236}">
                <a16:creationId xmlns:a16="http://schemas.microsoft.com/office/drawing/2014/main" id="{58231342-6F27-3272-90CD-B9F0F7099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1" y="5373665"/>
            <a:ext cx="11611558" cy="887120"/>
          </a:xfrm>
          <a:prstGeom prst="rect">
            <a:avLst/>
          </a:prstGeom>
        </p:spPr>
      </p:pic>
      <p:pic>
        <p:nvPicPr>
          <p:cNvPr id="13" name="Picture 12">
            <a:extLst>
              <a:ext uri="{FF2B5EF4-FFF2-40B4-BE49-F238E27FC236}">
                <a16:creationId xmlns:a16="http://schemas.microsoft.com/office/drawing/2014/main" id="{DDF8EC84-DD96-13E7-9675-A73428683CA7}"/>
              </a:ext>
            </a:extLst>
          </p:cNvPr>
          <p:cNvPicPr>
            <a:picLocks noChangeAspect="1"/>
          </p:cNvPicPr>
          <p:nvPr/>
        </p:nvPicPr>
        <p:blipFill>
          <a:blip r:embed="rId3"/>
          <a:stretch>
            <a:fillRect/>
          </a:stretch>
        </p:blipFill>
        <p:spPr>
          <a:xfrm>
            <a:off x="5035101" y="109848"/>
            <a:ext cx="4277123" cy="3134311"/>
          </a:xfrm>
          <a:prstGeom prst="rect">
            <a:avLst/>
          </a:prstGeom>
        </p:spPr>
      </p:pic>
      <p:pic>
        <p:nvPicPr>
          <p:cNvPr id="15" name="Picture 14">
            <a:extLst>
              <a:ext uri="{FF2B5EF4-FFF2-40B4-BE49-F238E27FC236}">
                <a16:creationId xmlns:a16="http://schemas.microsoft.com/office/drawing/2014/main" id="{456A885D-4255-6361-4D81-B28F747EABF9}"/>
              </a:ext>
            </a:extLst>
          </p:cNvPr>
          <p:cNvPicPr>
            <a:picLocks noChangeAspect="1"/>
          </p:cNvPicPr>
          <p:nvPr/>
        </p:nvPicPr>
        <p:blipFill>
          <a:blip r:embed="rId4"/>
          <a:stretch>
            <a:fillRect/>
          </a:stretch>
        </p:blipFill>
        <p:spPr>
          <a:xfrm>
            <a:off x="7178212" y="3344819"/>
            <a:ext cx="4467225" cy="3409950"/>
          </a:xfrm>
          <a:prstGeom prst="rect">
            <a:avLst/>
          </a:prstGeom>
        </p:spPr>
      </p:pic>
      <p:sp>
        <p:nvSpPr>
          <p:cNvPr id="16" name="Title 11">
            <a:extLst>
              <a:ext uri="{FF2B5EF4-FFF2-40B4-BE49-F238E27FC236}">
                <a16:creationId xmlns:a16="http://schemas.microsoft.com/office/drawing/2014/main" id="{C29FCB30-7175-0BF9-8A10-8D73214250AD}"/>
              </a:ext>
            </a:extLst>
          </p:cNvPr>
          <p:cNvSpPr txBox="1">
            <a:spLocks/>
          </p:cNvSpPr>
          <p:nvPr/>
        </p:nvSpPr>
        <p:spPr>
          <a:xfrm>
            <a:off x="6258643" y="175320"/>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p:txBody>
      </p:sp>
      <p:sp>
        <p:nvSpPr>
          <p:cNvPr id="17" name="Title 11">
            <a:extLst>
              <a:ext uri="{FF2B5EF4-FFF2-40B4-BE49-F238E27FC236}">
                <a16:creationId xmlns:a16="http://schemas.microsoft.com/office/drawing/2014/main" id="{136AAB00-B299-DF79-987D-CA696438F42F}"/>
              </a:ext>
            </a:extLst>
          </p:cNvPr>
          <p:cNvSpPr txBox="1">
            <a:spLocks/>
          </p:cNvSpPr>
          <p:nvPr/>
        </p:nvSpPr>
        <p:spPr>
          <a:xfrm>
            <a:off x="8875276" y="6216401"/>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22098363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472">
            <a:extLst>
              <a:ext uri="{FF2B5EF4-FFF2-40B4-BE49-F238E27FC236}">
                <a16:creationId xmlns:a16="http://schemas.microsoft.com/office/drawing/2014/main" id="{4A92C460-E98D-136B-976D-3DBCDE901633}"/>
              </a:ext>
            </a:extLst>
          </p:cNvPr>
          <p:cNvSpPr>
            <a:spLocks/>
          </p:cNvSpPr>
          <p:nvPr/>
        </p:nvSpPr>
        <p:spPr bwMode="auto">
          <a:xfrm>
            <a:off x="3176" y="5412262"/>
            <a:ext cx="6513543" cy="1213769"/>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5">
                  <a:lumMod val="50000"/>
                  <a:alpha val="43000"/>
                </a:schemeClr>
              </a:gs>
              <a:gs pos="100000">
                <a:schemeClr val="accent5">
                  <a:alpha val="66000"/>
                </a:schemeClr>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63" name="Freeform 473">
            <a:extLst>
              <a:ext uri="{FF2B5EF4-FFF2-40B4-BE49-F238E27FC236}">
                <a16:creationId xmlns:a16="http://schemas.microsoft.com/office/drawing/2014/main" id="{F5B487D0-FA88-E15F-A7AE-ED026EF8E197}"/>
              </a:ext>
            </a:extLst>
          </p:cNvPr>
          <p:cNvSpPr>
            <a:spLocks/>
          </p:cNvSpPr>
          <p:nvPr/>
        </p:nvSpPr>
        <p:spPr bwMode="auto">
          <a:xfrm>
            <a:off x="3176" y="5751528"/>
            <a:ext cx="6513543" cy="1106476"/>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bg1">
                  <a:lumMod val="95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66" name="Freeform 473">
            <a:extLst>
              <a:ext uri="{FF2B5EF4-FFF2-40B4-BE49-F238E27FC236}">
                <a16:creationId xmlns:a16="http://schemas.microsoft.com/office/drawing/2014/main" id="{05A8E26B-F9FC-6BBC-89C3-EC1405070784}"/>
              </a:ext>
            </a:extLst>
          </p:cNvPr>
          <p:cNvSpPr>
            <a:spLocks/>
          </p:cNvSpPr>
          <p:nvPr/>
        </p:nvSpPr>
        <p:spPr bwMode="auto">
          <a:xfrm>
            <a:off x="3176" y="6083662"/>
            <a:ext cx="6513543" cy="774337"/>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bg1">
                  <a:lumMod val="95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nvGrpSpPr>
          <p:cNvPr id="15" name="Group 14">
            <a:extLst>
              <a:ext uri="{FF2B5EF4-FFF2-40B4-BE49-F238E27FC236}">
                <a16:creationId xmlns:a16="http://schemas.microsoft.com/office/drawing/2014/main" id="{FCE19CBD-041E-B9FA-245A-33FA6E8BD179}"/>
              </a:ext>
            </a:extLst>
          </p:cNvPr>
          <p:cNvGrpSpPr/>
          <p:nvPr/>
        </p:nvGrpSpPr>
        <p:grpSpPr>
          <a:xfrm>
            <a:off x="9485153" y="6356195"/>
            <a:ext cx="2377489" cy="501805"/>
            <a:chOff x="9485153" y="6356195"/>
            <a:chExt cx="2377489" cy="501805"/>
          </a:xfrm>
        </p:grpSpPr>
        <p:sp>
          <p:nvSpPr>
            <p:cNvPr id="16" name="Rectangle 15">
              <a:extLst>
                <a:ext uri="{FF2B5EF4-FFF2-40B4-BE49-F238E27FC236}">
                  <a16:creationId xmlns:a16="http://schemas.microsoft.com/office/drawing/2014/main" id="{255BA5B3-B4B1-96D2-2634-5FA0223B5428}"/>
                </a:ext>
              </a:extLst>
            </p:cNvPr>
            <p:cNvSpPr/>
            <p:nvPr/>
          </p:nvSpPr>
          <p:spPr>
            <a:xfrm>
              <a:off x="11353800" y="6356195"/>
              <a:ext cx="508842" cy="501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 Placeholder 7">
              <a:extLst>
                <a:ext uri="{FF2B5EF4-FFF2-40B4-BE49-F238E27FC236}">
                  <a16:creationId xmlns:a16="http://schemas.microsoft.com/office/drawing/2014/main" id="{818BB8F9-BD45-19E5-2CF6-7C283D6964C5}"/>
                </a:ext>
              </a:extLst>
            </p:cNvPr>
            <p:cNvSpPr txBox="1">
              <a:spLocks/>
            </p:cNvSpPr>
            <p:nvPr/>
          </p:nvSpPr>
          <p:spPr>
            <a:xfrm>
              <a:off x="9485153" y="6500774"/>
              <a:ext cx="1868647" cy="212645"/>
            </a:xfrm>
            <a:prstGeom prst="rect">
              <a:avLst/>
            </a:prstGeom>
          </p:spPr>
          <p:txBody>
            <a:bodyPr>
              <a:noAutofit/>
            </a:bodyPr>
            <a:lstStyle>
              <a:lvl1pPr marL="238133" indent="-238133" algn="l" defTabSz="952530" rtl="0" eaLnBrk="1" latinLnBrk="0" hangingPunct="1">
                <a:lnSpc>
                  <a:spcPct val="90000"/>
                </a:lnSpc>
                <a:spcBef>
                  <a:spcPts val="1042"/>
                </a:spcBef>
                <a:buFont typeface="Arial" panose="020B0604020202020204" pitchFamily="34" charset="0"/>
                <a:buChar char="•"/>
                <a:defRPr sz="2917" kern="1200">
                  <a:solidFill>
                    <a:schemeClr val="tx1"/>
                  </a:solidFill>
                  <a:latin typeface="+mn-lt"/>
                  <a:ea typeface="+mn-ea"/>
                  <a:cs typeface="+mn-cs"/>
                </a:defRPr>
              </a:lvl1pPr>
              <a:lvl2pPr marL="714398" indent="-238133" algn="l" defTabSz="952530" rtl="0" eaLnBrk="1" latinLnBrk="0" hangingPunct="1">
                <a:lnSpc>
                  <a:spcPct val="90000"/>
                </a:lnSpc>
                <a:spcBef>
                  <a:spcPts val="521"/>
                </a:spcBef>
                <a:buFont typeface="Arial" panose="020B0604020202020204" pitchFamily="34" charset="0"/>
                <a:buChar char="•"/>
                <a:defRPr sz="2500" kern="1200">
                  <a:solidFill>
                    <a:schemeClr val="tx1"/>
                  </a:solidFill>
                  <a:latin typeface="+mn-lt"/>
                  <a:ea typeface="+mn-ea"/>
                  <a:cs typeface="+mn-cs"/>
                </a:defRPr>
              </a:lvl2pPr>
              <a:lvl3pPr marL="1190663" indent="-238133" algn="l" defTabSz="952530" rtl="0" eaLnBrk="1" latinLnBrk="0" hangingPunct="1">
                <a:lnSpc>
                  <a:spcPct val="90000"/>
                </a:lnSpc>
                <a:spcBef>
                  <a:spcPts val="521"/>
                </a:spcBef>
                <a:buFont typeface="Arial" panose="020B0604020202020204" pitchFamily="34" charset="0"/>
                <a:buChar char="•"/>
                <a:defRPr sz="2083" kern="1200">
                  <a:solidFill>
                    <a:schemeClr val="tx1"/>
                  </a:solidFill>
                  <a:latin typeface="+mn-lt"/>
                  <a:ea typeface="+mn-ea"/>
                  <a:cs typeface="+mn-cs"/>
                </a:defRPr>
              </a:lvl3pPr>
              <a:lvl4pPr marL="1666928"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4pPr>
              <a:lvl5pPr marL="214319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5pPr>
              <a:lvl6pPr marL="261945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6pPr>
              <a:lvl7pPr marL="309572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7pPr>
              <a:lvl8pPr marL="357198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8pPr>
              <a:lvl9pPr marL="4048255"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9pPr>
            </a:lstStyle>
            <a:p>
              <a:pPr marL="0" indent="0" algn="r">
                <a:buNone/>
              </a:pPr>
              <a:r>
                <a:rPr lang="en-US" sz="1100" dirty="0">
                  <a:solidFill>
                    <a:schemeClr val="tx1">
                      <a:lumMod val="75000"/>
                      <a:lumOff val="25000"/>
                    </a:schemeClr>
                  </a:solidFill>
                  <a:latin typeface="+mj-lt"/>
                </a:rPr>
                <a:t>www.companyname.com</a:t>
              </a:r>
            </a:p>
          </p:txBody>
        </p:sp>
      </p:grpSp>
      <p:sp>
        <p:nvSpPr>
          <p:cNvPr id="9" name="Freeform 6">
            <a:extLst>
              <a:ext uri="{FF2B5EF4-FFF2-40B4-BE49-F238E27FC236}">
                <a16:creationId xmlns:a16="http://schemas.microsoft.com/office/drawing/2014/main" id="{BA0DF9F6-AF5E-76D3-AE21-0F45C82D5765}"/>
              </a:ext>
            </a:extLst>
          </p:cNvPr>
          <p:cNvSpPr>
            <a:spLocks/>
          </p:cNvSpPr>
          <p:nvPr/>
        </p:nvSpPr>
        <p:spPr bwMode="auto">
          <a:xfrm>
            <a:off x="6583661" y="4142474"/>
            <a:ext cx="5003602" cy="1689695"/>
          </a:xfrm>
          <a:custGeom>
            <a:avLst/>
            <a:gdLst>
              <a:gd name="T0" fmla="*/ 1096 w 1096"/>
              <a:gd name="T1" fmla="*/ 101 h 369"/>
              <a:gd name="T2" fmla="*/ 1053 w 1096"/>
              <a:gd name="T3" fmla="*/ 99 h 369"/>
              <a:gd name="T4" fmla="*/ 952 w 1096"/>
              <a:gd name="T5" fmla="*/ 146 h 369"/>
              <a:gd name="T6" fmla="*/ 873 w 1096"/>
              <a:gd name="T7" fmla="*/ 85 h 369"/>
              <a:gd name="T8" fmla="*/ 771 w 1096"/>
              <a:gd name="T9" fmla="*/ 91 h 369"/>
              <a:gd name="T10" fmla="*/ 686 w 1096"/>
              <a:gd name="T11" fmla="*/ 16 h 369"/>
              <a:gd name="T12" fmla="*/ 572 w 1096"/>
              <a:gd name="T13" fmla="*/ 38 h 369"/>
              <a:gd name="T14" fmla="*/ 462 w 1096"/>
              <a:gd name="T15" fmla="*/ 4 h 369"/>
              <a:gd name="T16" fmla="*/ 362 w 1096"/>
              <a:gd name="T17" fmla="*/ 55 h 369"/>
              <a:gd name="T18" fmla="*/ 253 w 1096"/>
              <a:gd name="T19" fmla="*/ 26 h 369"/>
              <a:gd name="T20" fmla="*/ 164 w 1096"/>
              <a:gd name="T21" fmla="*/ 91 h 369"/>
              <a:gd name="T22" fmla="*/ 64 w 1096"/>
              <a:gd name="T23" fmla="*/ 89 h 369"/>
              <a:gd name="T24" fmla="*/ 0 w 1096"/>
              <a:gd name="T25" fmla="*/ 160 h 369"/>
              <a:gd name="T26" fmla="*/ 178 w 1096"/>
              <a:gd name="T27" fmla="*/ 322 h 369"/>
              <a:gd name="T28" fmla="*/ 411 w 1096"/>
              <a:gd name="T29" fmla="*/ 336 h 369"/>
              <a:gd name="T30" fmla="*/ 646 w 1096"/>
              <a:gd name="T31" fmla="*/ 324 h 369"/>
              <a:gd name="T32" fmla="*/ 815 w 1096"/>
              <a:gd name="T33" fmla="*/ 351 h 369"/>
              <a:gd name="T34" fmla="*/ 986 w 1096"/>
              <a:gd name="T35" fmla="*/ 361 h 369"/>
              <a:gd name="T36" fmla="*/ 1021 w 1096"/>
              <a:gd name="T37" fmla="*/ 355 h 369"/>
              <a:gd name="T38" fmla="*/ 1096 w 1096"/>
              <a:gd name="T39" fmla="*/ 10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6" h="369">
                <a:moveTo>
                  <a:pt x="1096" y="101"/>
                </a:moveTo>
                <a:cubicBezTo>
                  <a:pt x="1082" y="99"/>
                  <a:pt x="1068" y="98"/>
                  <a:pt x="1053" y="99"/>
                </a:cubicBezTo>
                <a:cubicBezTo>
                  <a:pt x="1012" y="101"/>
                  <a:pt x="980" y="119"/>
                  <a:pt x="952" y="146"/>
                </a:cubicBezTo>
                <a:cubicBezTo>
                  <a:pt x="935" y="118"/>
                  <a:pt x="907" y="96"/>
                  <a:pt x="873" y="85"/>
                </a:cubicBezTo>
                <a:cubicBezTo>
                  <a:pt x="840" y="74"/>
                  <a:pt x="803" y="79"/>
                  <a:pt x="771" y="91"/>
                </a:cubicBezTo>
                <a:cubicBezTo>
                  <a:pt x="759" y="56"/>
                  <a:pt x="726" y="27"/>
                  <a:pt x="686" y="16"/>
                </a:cubicBezTo>
                <a:cubicBezTo>
                  <a:pt x="646" y="6"/>
                  <a:pt x="603" y="14"/>
                  <a:pt x="572" y="38"/>
                </a:cubicBezTo>
                <a:cubicBezTo>
                  <a:pt x="544" y="13"/>
                  <a:pt x="502" y="0"/>
                  <a:pt x="462" y="4"/>
                </a:cubicBezTo>
                <a:cubicBezTo>
                  <a:pt x="421" y="8"/>
                  <a:pt x="383" y="24"/>
                  <a:pt x="362" y="55"/>
                </a:cubicBezTo>
                <a:cubicBezTo>
                  <a:pt x="334" y="30"/>
                  <a:pt x="292" y="19"/>
                  <a:pt x="253" y="26"/>
                </a:cubicBezTo>
                <a:cubicBezTo>
                  <a:pt x="214" y="32"/>
                  <a:pt x="181" y="58"/>
                  <a:pt x="164" y="91"/>
                </a:cubicBezTo>
                <a:cubicBezTo>
                  <a:pt x="134" y="76"/>
                  <a:pt x="96" y="75"/>
                  <a:pt x="64" y="89"/>
                </a:cubicBezTo>
                <a:cubicBezTo>
                  <a:pt x="33" y="102"/>
                  <a:pt x="8" y="129"/>
                  <a:pt x="0" y="160"/>
                </a:cubicBezTo>
                <a:cubicBezTo>
                  <a:pt x="25" y="233"/>
                  <a:pt x="103" y="299"/>
                  <a:pt x="178" y="322"/>
                </a:cubicBezTo>
                <a:cubicBezTo>
                  <a:pt x="254" y="345"/>
                  <a:pt x="333" y="343"/>
                  <a:pt x="411" y="336"/>
                </a:cubicBezTo>
                <a:cubicBezTo>
                  <a:pt x="489" y="330"/>
                  <a:pt x="567" y="319"/>
                  <a:pt x="646" y="324"/>
                </a:cubicBezTo>
                <a:cubicBezTo>
                  <a:pt x="703" y="328"/>
                  <a:pt x="759" y="341"/>
                  <a:pt x="815" y="351"/>
                </a:cubicBezTo>
                <a:cubicBezTo>
                  <a:pt x="872" y="361"/>
                  <a:pt x="929" y="369"/>
                  <a:pt x="986" y="361"/>
                </a:cubicBezTo>
                <a:cubicBezTo>
                  <a:pt x="998" y="360"/>
                  <a:pt x="1009" y="358"/>
                  <a:pt x="1021" y="355"/>
                </a:cubicBezTo>
                <a:cubicBezTo>
                  <a:pt x="1045" y="270"/>
                  <a:pt x="1070" y="186"/>
                  <a:pt x="1096" y="101"/>
                </a:cubicBezTo>
              </a:path>
            </a:pathLst>
          </a:custGeom>
          <a:gradFill flip="none" rotWithShape="1">
            <a:gsLst>
              <a:gs pos="0">
                <a:schemeClr val="accent2"/>
              </a:gs>
              <a:gs pos="100000">
                <a:schemeClr val="accent2">
                  <a:lumMod val="50000"/>
                </a:schemeClr>
              </a:gs>
            </a:gsLst>
            <a:lin ang="5400000" scaled="1"/>
            <a:tileRect/>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36" name="Group 35">
            <a:extLst>
              <a:ext uri="{FF2B5EF4-FFF2-40B4-BE49-F238E27FC236}">
                <a16:creationId xmlns:a16="http://schemas.microsoft.com/office/drawing/2014/main" id="{4CC8EF40-6BE3-F6E9-49FD-9949C5BA6F2A}"/>
              </a:ext>
            </a:extLst>
          </p:cNvPr>
          <p:cNvGrpSpPr/>
          <p:nvPr/>
        </p:nvGrpSpPr>
        <p:grpSpPr>
          <a:xfrm rot="1429276">
            <a:off x="2210327" y="4786361"/>
            <a:ext cx="1167763" cy="1339647"/>
            <a:chOff x="15593075" y="3146012"/>
            <a:chExt cx="1412875" cy="1620837"/>
          </a:xfrm>
        </p:grpSpPr>
        <p:sp>
          <p:nvSpPr>
            <p:cNvPr id="37" name="Freeform 41">
              <a:extLst>
                <a:ext uri="{FF2B5EF4-FFF2-40B4-BE49-F238E27FC236}">
                  <a16:creationId xmlns:a16="http://schemas.microsoft.com/office/drawing/2014/main" id="{8490536D-8FD6-9192-319A-E3CED344DA59}"/>
                </a:ext>
              </a:extLst>
            </p:cNvPr>
            <p:cNvSpPr>
              <a:spLocks/>
            </p:cNvSpPr>
            <p:nvPr/>
          </p:nvSpPr>
          <p:spPr bwMode="auto">
            <a:xfrm>
              <a:off x="16450325" y="3511137"/>
              <a:ext cx="476250" cy="950912"/>
            </a:xfrm>
            <a:custGeom>
              <a:avLst/>
              <a:gdLst>
                <a:gd name="T0" fmla="*/ 300 w 300"/>
                <a:gd name="T1" fmla="*/ 599 h 599"/>
                <a:gd name="T2" fmla="*/ 128 w 300"/>
                <a:gd name="T3" fmla="*/ 599 h 599"/>
                <a:gd name="T4" fmla="*/ 0 w 300"/>
                <a:gd name="T5" fmla="*/ 315 h 599"/>
                <a:gd name="T6" fmla="*/ 0 w 300"/>
                <a:gd name="T7" fmla="*/ 0 h 599"/>
                <a:gd name="T8" fmla="*/ 300 w 300"/>
                <a:gd name="T9" fmla="*/ 599 h 599"/>
                <a:gd name="T10" fmla="*/ 300 w 300"/>
                <a:gd name="T11" fmla="*/ 599 h 599"/>
              </a:gdLst>
              <a:ahLst/>
              <a:cxnLst>
                <a:cxn ang="0">
                  <a:pos x="T0" y="T1"/>
                </a:cxn>
                <a:cxn ang="0">
                  <a:pos x="T2" y="T3"/>
                </a:cxn>
                <a:cxn ang="0">
                  <a:pos x="T4" y="T5"/>
                </a:cxn>
                <a:cxn ang="0">
                  <a:pos x="T6" y="T7"/>
                </a:cxn>
                <a:cxn ang="0">
                  <a:pos x="T8" y="T9"/>
                </a:cxn>
                <a:cxn ang="0">
                  <a:pos x="T10" y="T11"/>
                </a:cxn>
              </a:cxnLst>
              <a:rect l="0" t="0" r="r" b="b"/>
              <a:pathLst>
                <a:path w="300" h="599">
                  <a:moveTo>
                    <a:pt x="300" y="599"/>
                  </a:moveTo>
                  <a:lnTo>
                    <a:pt x="128" y="599"/>
                  </a:lnTo>
                  <a:lnTo>
                    <a:pt x="0" y="315"/>
                  </a:lnTo>
                  <a:lnTo>
                    <a:pt x="0" y="0"/>
                  </a:lnTo>
                  <a:lnTo>
                    <a:pt x="300" y="599"/>
                  </a:lnTo>
                  <a:lnTo>
                    <a:pt x="300" y="599"/>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38" name="Freeform 42">
              <a:extLst>
                <a:ext uri="{FF2B5EF4-FFF2-40B4-BE49-F238E27FC236}">
                  <a16:creationId xmlns:a16="http://schemas.microsoft.com/office/drawing/2014/main" id="{D12827F3-91D3-21CC-C4D8-0E1F76415AA7}"/>
                </a:ext>
              </a:extLst>
            </p:cNvPr>
            <p:cNvSpPr>
              <a:spLocks/>
            </p:cNvSpPr>
            <p:nvPr/>
          </p:nvSpPr>
          <p:spPr bwMode="auto">
            <a:xfrm>
              <a:off x="15593075" y="4589049"/>
              <a:ext cx="1412875" cy="125412"/>
            </a:xfrm>
            <a:custGeom>
              <a:avLst/>
              <a:gdLst>
                <a:gd name="T0" fmla="*/ 372 w 376"/>
                <a:gd name="T1" fmla="*/ 0 h 33"/>
                <a:gd name="T2" fmla="*/ 357 w 376"/>
                <a:gd name="T3" fmla="*/ 33 h 33"/>
                <a:gd name="T4" fmla="*/ 24 w 376"/>
                <a:gd name="T5" fmla="*/ 33 h 33"/>
                <a:gd name="T6" fmla="*/ 0 w 376"/>
                <a:gd name="T7" fmla="*/ 0 h 33"/>
                <a:gd name="T8" fmla="*/ 372 w 376"/>
                <a:gd name="T9" fmla="*/ 0 h 33"/>
              </a:gdLst>
              <a:ahLst/>
              <a:cxnLst>
                <a:cxn ang="0">
                  <a:pos x="T0" y="T1"/>
                </a:cxn>
                <a:cxn ang="0">
                  <a:pos x="T2" y="T3"/>
                </a:cxn>
                <a:cxn ang="0">
                  <a:pos x="T4" y="T5"/>
                </a:cxn>
                <a:cxn ang="0">
                  <a:pos x="T6" y="T7"/>
                </a:cxn>
                <a:cxn ang="0">
                  <a:pos x="T8" y="T9"/>
                </a:cxn>
              </a:cxnLst>
              <a:rect l="0" t="0" r="r" b="b"/>
              <a:pathLst>
                <a:path w="376" h="33">
                  <a:moveTo>
                    <a:pt x="372" y="0"/>
                  </a:moveTo>
                  <a:cubicBezTo>
                    <a:pt x="372" y="0"/>
                    <a:pt x="376" y="16"/>
                    <a:pt x="357" y="33"/>
                  </a:cubicBezTo>
                  <a:cubicBezTo>
                    <a:pt x="24" y="33"/>
                    <a:pt x="24" y="33"/>
                    <a:pt x="24" y="33"/>
                  </a:cubicBezTo>
                  <a:cubicBezTo>
                    <a:pt x="13" y="24"/>
                    <a:pt x="5" y="13"/>
                    <a:pt x="0" y="0"/>
                  </a:cubicBezTo>
                  <a:cubicBezTo>
                    <a:pt x="124" y="0"/>
                    <a:pt x="248" y="0"/>
                    <a:pt x="372"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39" name="Freeform 43">
              <a:extLst>
                <a:ext uri="{FF2B5EF4-FFF2-40B4-BE49-F238E27FC236}">
                  <a16:creationId xmlns:a16="http://schemas.microsoft.com/office/drawing/2014/main" id="{CE000E28-D51B-B650-D874-29B50B9B79C5}"/>
                </a:ext>
              </a:extLst>
            </p:cNvPr>
            <p:cNvSpPr>
              <a:spLocks/>
            </p:cNvSpPr>
            <p:nvPr/>
          </p:nvSpPr>
          <p:spPr bwMode="auto">
            <a:xfrm>
              <a:off x="15681975" y="4714462"/>
              <a:ext cx="1252538" cy="52387"/>
            </a:xfrm>
            <a:custGeom>
              <a:avLst/>
              <a:gdLst>
                <a:gd name="T0" fmla="*/ 333 w 333"/>
                <a:gd name="T1" fmla="*/ 0 h 14"/>
                <a:gd name="T2" fmla="*/ 311 w 333"/>
                <a:gd name="T3" fmla="*/ 14 h 14"/>
                <a:gd name="T4" fmla="*/ 22 w 333"/>
                <a:gd name="T5" fmla="*/ 14 h 14"/>
                <a:gd name="T6" fmla="*/ 0 w 333"/>
                <a:gd name="T7" fmla="*/ 0 h 14"/>
                <a:gd name="T8" fmla="*/ 333 w 333"/>
                <a:gd name="T9" fmla="*/ 0 h 14"/>
              </a:gdLst>
              <a:ahLst/>
              <a:cxnLst>
                <a:cxn ang="0">
                  <a:pos x="T0" y="T1"/>
                </a:cxn>
                <a:cxn ang="0">
                  <a:pos x="T2" y="T3"/>
                </a:cxn>
                <a:cxn ang="0">
                  <a:pos x="T4" y="T5"/>
                </a:cxn>
                <a:cxn ang="0">
                  <a:pos x="T6" y="T7"/>
                </a:cxn>
                <a:cxn ang="0">
                  <a:pos x="T8" y="T9"/>
                </a:cxn>
              </a:cxnLst>
              <a:rect l="0" t="0" r="r" b="b"/>
              <a:pathLst>
                <a:path w="333" h="14">
                  <a:moveTo>
                    <a:pt x="333" y="0"/>
                  </a:moveTo>
                  <a:cubicBezTo>
                    <a:pt x="328" y="4"/>
                    <a:pt x="321" y="9"/>
                    <a:pt x="311" y="14"/>
                  </a:cubicBezTo>
                  <a:cubicBezTo>
                    <a:pt x="22" y="14"/>
                    <a:pt x="22" y="14"/>
                    <a:pt x="22" y="14"/>
                  </a:cubicBezTo>
                  <a:cubicBezTo>
                    <a:pt x="14" y="10"/>
                    <a:pt x="7" y="5"/>
                    <a:pt x="0" y="0"/>
                  </a:cubicBezTo>
                  <a:cubicBezTo>
                    <a:pt x="333" y="0"/>
                    <a:pt x="333" y="0"/>
                    <a:pt x="333" y="0"/>
                  </a:cubicBezTo>
                  <a:close/>
                </a:path>
              </a:pathLst>
            </a:custGeom>
            <a:solidFill>
              <a:srgbClr val="B0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0" name="Freeform 44">
              <a:extLst>
                <a:ext uri="{FF2B5EF4-FFF2-40B4-BE49-F238E27FC236}">
                  <a16:creationId xmlns:a16="http://schemas.microsoft.com/office/drawing/2014/main" id="{4D031D67-96AB-5DC0-A0AC-12D740FF6DB3}"/>
                </a:ext>
              </a:extLst>
            </p:cNvPr>
            <p:cNvSpPr>
              <a:spLocks/>
            </p:cNvSpPr>
            <p:nvPr/>
          </p:nvSpPr>
          <p:spPr bwMode="auto">
            <a:xfrm>
              <a:off x="15593075" y="4589049"/>
              <a:ext cx="1341438" cy="125412"/>
            </a:xfrm>
            <a:custGeom>
              <a:avLst/>
              <a:gdLst>
                <a:gd name="T0" fmla="*/ 357 w 357"/>
                <a:gd name="T1" fmla="*/ 33 h 33"/>
                <a:gd name="T2" fmla="*/ 24 w 357"/>
                <a:gd name="T3" fmla="*/ 33 h 33"/>
                <a:gd name="T4" fmla="*/ 0 w 357"/>
                <a:gd name="T5" fmla="*/ 0 h 33"/>
                <a:gd name="T6" fmla="*/ 357 w 357"/>
                <a:gd name="T7" fmla="*/ 33 h 33"/>
              </a:gdLst>
              <a:ahLst/>
              <a:cxnLst>
                <a:cxn ang="0">
                  <a:pos x="T0" y="T1"/>
                </a:cxn>
                <a:cxn ang="0">
                  <a:pos x="T2" y="T3"/>
                </a:cxn>
                <a:cxn ang="0">
                  <a:pos x="T4" y="T5"/>
                </a:cxn>
                <a:cxn ang="0">
                  <a:pos x="T6" y="T7"/>
                </a:cxn>
              </a:cxnLst>
              <a:rect l="0" t="0" r="r" b="b"/>
              <a:pathLst>
                <a:path w="357" h="33">
                  <a:moveTo>
                    <a:pt x="357" y="33"/>
                  </a:moveTo>
                  <a:cubicBezTo>
                    <a:pt x="24" y="33"/>
                    <a:pt x="24" y="33"/>
                    <a:pt x="24" y="33"/>
                  </a:cubicBezTo>
                  <a:cubicBezTo>
                    <a:pt x="13" y="24"/>
                    <a:pt x="5" y="13"/>
                    <a:pt x="0" y="0"/>
                  </a:cubicBezTo>
                  <a:cubicBezTo>
                    <a:pt x="357" y="33"/>
                    <a:pt x="357" y="33"/>
                    <a:pt x="357" y="33"/>
                  </a:cubicBez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1" name="Freeform 46">
              <a:extLst>
                <a:ext uri="{FF2B5EF4-FFF2-40B4-BE49-F238E27FC236}">
                  <a16:creationId xmlns:a16="http://schemas.microsoft.com/office/drawing/2014/main" id="{58E34788-B854-98C1-D7C2-AB289A9C777A}"/>
                </a:ext>
              </a:extLst>
            </p:cNvPr>
            <p:cNvSpPr>
              <a:spLocks/>
            </p:cNvSpPr>
            <p:nvPr/>
          </p:nvSpPr>
          <p:spPr bwMode="auto">
            <a:xfrm>
              <a:off x="15686738" y="3146012"/>
              <a:ext cx="1255713" cy="1443037"/>
            </a:xfrm>
            <a:custGeom>
              <a:avLst/>
              <a:gdLst>
                <a:gd name="T0" fmla="*/ 188 w 334"/>
                <a:gd name="T1" fmla="*/ 384 h 384"/>
                <a:gd name="T2" fmla="*/ 188 w 334"/>
                <a:gd name="T3" fmla="*/ 376 h 384"/>
                <a:gd name="T4" fmla="*/ 4 w 334"/>
                <a:gd name="T5" fmla="*/ 375 h 384"/>
                <a:gd name="T6" fmla="*/ 0 w 334"/>
                <a:gd name="T7" fmla="*/ 370 h 384"/>
                <a:gd name="T8" fmla="*/ 4 w 334"/>
                <a:gd name="T9" fmla="*/ 366 h 384"/>
                <a:gd name="T10" fmla="*/ 188 w 334"/>
                <a:gd name="T11" fmla="*/ 366 h 384"/>
                <a:gd name="T12" fmla="*/ 189 w 334"/>
                <a:gd name="T13" fmla="*/ 4 h 384"/>
                <a:gd name="T14" fmla="*/ 194 w 334"/>
                <a:gd name="T15" fmla="*/ 0 h 384"/>
                <a:gd name="T16" fmla="*/ 198 w 334"/>
                <a:gd name="T17" fmla="*/ 4 h 384"/>
                <a:gd name="T18" fmla="*/ 199 w 334"/>
                <a:gd name="T19" fmla="*/ 350 h 384"/>
                <a:gd name="T20" fmla="*/ 330 w 334"/>
                <a:gd name="T21" fmla="*/ 350 h 384"/>
                <a:gd name="T22" fmla="*/ 334 w 334"/>
                <a:gd name="T23" fmla="*/ 354 h 384"/>
                <a:gd name="T24" fmla="*/ 330 w 334"/>
                <a:gd name="T25" fmla="*/ 359 h 384"/>
                <a:gd name="T26" fmla="*/ 199 w 334"/>
                <a:gd name="T27" fmla="*/ 360 h 384"/>
                <a:gd name="T28" fmla="*/ 199 w 334"/>
                <a:gd name="T29" fmla="*/ 384 h 384"/>
                <a:gd name="T30" fmla="*/ 188 w 334"/>
                <a:gd name="T3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4" h="384">
                  <a:moveTo>
                    <a:pt x="188" y="384"/>
                  </a:moveTo>
                  <a:cubicBezTo>
                    <a:pt x="188" y="376"/>
                    <a:pt x="188" y="376"/>
                    <a:pt x="188" y="376"/>
                  </a:cubicBezTo>
                  <a:cubicBezTo>
                    <a:pt x="4" y="375"/>
                    <a:pt x="4" y="375"/>
                    <a:pt x="4" y="375"/>
                  </a:cubicBezTo>
                  <a:cubicBezTo>
                    <a:pt x="2" y="375"/>
                    <a:pt x="0" y="373"/>
                    <a:pt x="0" y="370"/>
                  </a:cubicBezTo>
                  <a:cubicBezTo>
                    <a:pt x="0" y="368"/>
                    <a:pt x="2" y="366"/>
                    <a:pt x="4" y="366"/>
                  </a:cubicBezTo>
                  <a:cubicBezTo>
                    <a:pt x="188" y="366"/>
                    <a:pt x="188" y="366"/>
                    <a:pt x="188" y="366"/>
                  </a:cubicBezTo>
                  <a:cubicBezTo>
                    <a:pt x="189" y="4"/>
                    <a:pt x="189" y="4"/>
                    <a:pt x="189" y="4"/>
                  </a:cubicBezTo>
                  <a:cubicBezTo>
                    <a:pt x="189" y="2"/>
                    <a:pt x="191" y="0"/>
                    <a:pt x="194" y="0"/>
                  </a:cubicBezTo>
                  <a:cubicBezTo>
                    <a:pt x="196" y="0"/>
                    <a:pt x="198" y="2"/>
                    <a:pt x="198" y="4"/>
                  </a:cubicBezTo>
                  <a:cubicBezTo>
                    <a:pt x="199" y="350"/>
                    <a:pt x="199" y="350"/>
                    <a:pt x="199" y="350"/>
                  </a:cubicBezTo>
                  <a:cubicBezTo>
                    <a:pt x="330" y="350"/>
                    <a:pt x="330" y="350"/>
                    <a:pt x="330" y="350"/>
                  </a:cubicBezTo>
                  <a:cubicBezTo>
                    <a:pt x="332" y="350"/>
                    <a:pt x="334" y="352"/>
                    <a:pt x="334" y="354"/>
                  </a:cubicBezTo>
                  <a:cubicBezTo>
                    <a:pt x="334" y="357"/>
                    <a:pt x="332" y="359"/>
                    <a:pt x="330" y="359"/>
                  </a:cubicBezTo>
                  <a:cubicBezTo>
                    <a:pt x="199" y="360"/>
                    <a:pt x="199" y="360"/>
                    <a:pt x="199" y="360"/>
                  </a:cubicBezTo>
                  <a:cubicBezTo>
                    <a:pt x="199" y="384"/>
                    <a:pt x="199" y="384"/>
                    <a:pt x="199" y="384"/>
                  </a:cubicBezTo>
                  <a:cubicBezTo>
                    <a:pt x="188" y="384"/>
                    <a:pt x="188" y="384"/>
                    <a:pt x="188" y="384"/>
                  </a:cubicBezTo>
                  <a:close/>
                </a:path>
              </a:pathLst>
            </a:custGeom>
            <a:solidFill>
              <a:srgbClr val="8D6E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2" name="Freeform 47">
              <a:extLst>
                <a:ext uri="{FF2B5EF4-FFF2-40B4-BE49-F238E27FC236}">
                  <a16:creationId xmlns:a16="http://schemas.microsoft.com/office/drawing/2014/main" id="{DDB939F6-E663-B753-4FE1-34810891A76F}"/>
                </a:ext>
              </a:extLst>
            </p:cNvPr>
            <p:cNvSpPr>
              <a:spLocks/>
            </p:cNvSpPr>
            <p:nvPr/>
          </p:nvSpPr>
          <p:spPr bwMode="auto">
            <a:xfrm>
              <a:off x="16450325" y="4011199"/>
              <a:ext cx="203200" cy="450850"/>
            </a:xfrm>
            <a:custGeom>
              <a:avLst/>
              <a:gdLst>
                <a:gd name="T0" fmla="*/ 128 w 128"/>
                <a:gd name="T1" fmla="*/ 284 h 284"/>
                <a:gd name="T2" fmla="*/ 0 w 128"/>
                <a:gd name="T3" fmla="*/ 284 h 284"/>
                <a:gd name="T4" fmla="*/ 0 w 128"/>
                <a:gd name="T5" fmla="*/ 0 h 284"/>
                <a:gd name="T6" fmla="*/ 128 w 128"/>
                <a:gd name="T7" fmla="*/ 284 h 284"/>
                <a:gd name="T8" fmla="*/ 128 w 128"/>
                <a:gd name="T9" fmla="*/ 284 h 284"/>
              </a:gdLst>
              <a:ahLst/>
              <a:cxnLst>
                <a:cxn ang="0">
                  <a:pos x="T0" y="T1"/>
                </a:cxn>
                <a:cxn ang="0">
                  <a:pos x="T2" y="T3"/>
                </a:cxn>
                <a:cxn ang="0">
                  <a:pos x="T4" y="T5"/>
                </a:cxn>
                <a:cxn ang="0">
                  <a:pos x="T6" y="T7"/>
                </a:cxn>
                <a:cxn ang="0">
                  <a:pos x="T8" y="T9"/>
                </a:cxn>
              </a:cxnLst>
              <a:rect l="0" t="0" r="r" b="b"/>
              <a:pathLst>
                <a:path w="128" h="284">
                  <a:moveTo>
                    <a:pt x="128" y="284"/>
                  </a:moveTo>
                  <a:lnTo>
                    <a:pt x="0" y="284"/>
                  </a:lnTo>
                  <a:lnTo>
                    <a:pt x="0" y="0"/>
                  </a:lnTo>
                  <a:lnTo>
                    <a:pt x="128" y="284"/>
                  </a:lnTo>
                  <a:lnTo>
                    <a:pt x="128" y="284"/>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3" name="Freeform 48">
              <a:extLst>
                <a:ext uri="{FF2B5EF4-FFF2-40B4-BE49-F238E27FC236}">
                  <a16:creationId xmlns:a16="http://schemas.microsoft.com/office/drawing/2014/main" id="{930DFA92-87C6-C4CA-5F3D-094095B04F01}"/>
                </a:ext>
              </a:extLst>
            </p:cNvPr>
            <p:cNvSpPr>
              <a:spLocks/>
            </p:cNvSpPr>
            <p:nvPr/>
          </p:nvSpPr>
          <p:spPr bwMode="auto">
            <a:xfrm>
              <a:off x="16077263" y="3206337"/>
              <a:ext cx="319088" cy="1316037"/>
            </a:xfrm>
            <a:custGeom>
              <a:avLst/>
              <a:gdLst>
                <a:gd name="T0" fmla="*/ 201 w 201"/>
                <a:gd name="T1" fmla="*/ 0 h 829"/>
                <a:gd name="T2" fmla="*/ 0 w 201"/>
                <a:gd name="T3" fmla="*/ 384 h 829"/>
                <a:gd name="T4" fmla="*/ 199 w 201"/>
                <a:gd name="T5" fmla="*/ 829 h 829"/>
                <a:gd name="T6" fmla="*/ 201 w 201"/>
                <a:gd name="T7" fmla="*/ 0 h 829"/>
                <a:gd name="T8" fmla="*/ 201 w 201"/>
                <a:gd name="T9" fmla="*/ 0 h 829"/>
              </a:gdLst>
              <a:ahLst/>
              <a:cxnLst>
                <a:cxn ang="0">
                  <a:pos x="T0" y="T1"/>
                </a:cxn>
                <a:cxn ang="0">
                  <a:pos x="T2" y="T3"/>
                </a:cxn>
                <a:cxn ang="0">
                  <a:pos x="T4" y="T5"/>
                </a:cxn>
                <a:cxn ang="0">
                  <a:pos x="T6" y="T7"/>
                </a:cxn>
                <a:cxn ang="0">
                  <a:pos x="T8" y="T9"/>
                </a:cxn>
              </a:cxnLst>
              <a:rect l="0" t="0" r="r" b="b"/>
              <a:pathLst>
                <a:path w="201" h="829">
                  <a:moveTo>
                    <a:pt x="201" y="0"/>
                  </a:moveTo>
                  <a:lnTo>
                    <a:pt x="0" y="384"/>
                  </a:lnTo>
                  <a:lnTo>
                    <a:pt x="199" y="829"/>
                  </a:lnTo>
                  <a:lnTo>
                    <a:pt x="201" y="0"/>
                  </a:lnTo>
                  <a:lnTo>
                    <a:pt x="20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44" name="Freeform 49">
              <a:extLst>
                <a:ext uri="{FF2B5EF4-FFF2-40B4-BE49-F238E27FC236}">
                  <a16:creationId xmlns:a16="http://schemas.microsoft.com/office/drawing/2014/main" id="{A3150E33-2905-1D27-E10E-93228668413F}"/>
                </a:ext>
              </a:extLst>
            </p:cNvPr>
            <p:cNvSpPr>
              <a:spLocks/>
            </p:cNvSpPr>
            <p:nvPr/>
          </p:nvSpPr>
          <p:spPr bwMode="auto">
            <a:xfrm>
              <a:off x="15701025" y="3815937"/>
              <a:ext cx="692150" cy="706437"/>
            </a:xfrm>
            <a:custGeom>
              <a:avLst/>
              <a:gdLst>
                <a:gd name="T0" fmla="*/ 237 w 436"/>
                <a:gd name="T1" fmla="*/ 0 h 445"/>
                <a:gd name="T2" fmla="*/ 0 w 436"/>
                <a:gd name="T3" fmla="*/ 445 h 445"/>
                <a:gd name="T4" fmla="*/ 436 w 436"/>
                <a:gd name="T5" fmla="*/ 445 h 445"/>
                <a:gd name="T6" fmla="*/ 436 w 436"/>
                <a:gd name="T7" fmla="*/ 445 h 445"/>
                <a:gd name="T8" fmla="*/ 237 w 436"/>
                <a:gd name="T9" fmla="*/ 0 h 445"/>
                <a:gd name="T10" fmla="*/ 237 w 436"/>
                <a:gd name="T11" fmla="*/ 0 h 445"/>
              </a:gdLst>
              <a:ahLst/>
              <a:cxnLst>
                <a:cxn ang="0">
                  <a:pos x="T0" y="T1"/>
                </a:cxn>
                <a:cxn ang="0">
                  <a:pos x="T2" y="T3"/>
                </a:cxn>
                <a:cxn ang="0">
                  <a:pos x="T4" y="T5"/>
                </a:cxn>
                <a:cxn ang="0">
                  <a:pos x="T6" y="T7"/>
                </a:cxn>
                <a:cxn ang="0">
                  <a:pos x="T8" y="T9"/>
                </a:cxn>
                <a:cxn ang="0">
                  <a:pos x="T10" y="T11"/>
                </a:cxn>
              </a:cxnLst>
              <a:rect l="0" t="0" r="r" b="b"/>
              <a:pathLst>
                <a:path w="436" h="445">
                  <a:moveTo>
                    <a:pt x="237" y="0"/>
                  </a:moveTo>
                  <a:lnTo>
                    <a:pt x="0" y="445"/>
                  </a:lnTo>
                  <a:lnTo>
                    <a:pt x="436" y="445"/>
                  </a:lnTo>
                  <a:lnTo>
                    <a:pt x="436" y="445"/>
                  </a:lnTo>
                  <a:lnTo>
                    <a:pt x="237" y="0"/>
                  </a:lnTo>
                  <a:lnTo>
                    <a:pt x="237"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grpSp>
      <p:sp>
        <p:nvSpPr>
          <p:cNvPr id="8" name="Freeform 5">
            <a:extLst>
              <a:ext uri="{FF2B5EF4-FFF2-40B4-BE49-F238E27FC236}">
                <a16:creationId xmlns:a16="http://schemas.microsoft.com/office/drawing/2014/main" id="{36E28375-3C25-CACB-6ECF-B0D4F9CA3FCD}"/>
              </a:ext>
            </a:extLst>
          </p:cNvPr>
          <p:cNvSpPr>
            <a:spLocks/>
          </p:cNvSpPr>
          <p:nvPr/>
        </p:nvSpPr>
        <p:spPr bwMode="auto">
          <a:xfrm>
            <a:off x="7666137" y="3771411"/>
            <a:ext cx="4537274" cy="1684734"/>
          </a:xfrm>
          <a:custGeom>
            <a:avLst/>
            <a:gdLst>
              <a:gd name="T0" fmla="*/ 994 w 994"/>
              <a:gd name="T1" fmla="*/ 0 h 368"/>
              <a:gd name="T2" fmla="*/ 956 w 994"/>
              <a:gd name="T3" fmla="*/ 9 h 368"/>
              <a:gd name="T4" fmla="*/ 878 w 994"/>
              <a:gd name="T5" fmla="*/ 80 h 368"/>
              <a:gd name="T6" fmla="*/ 794 w 994"/>
              <a:gd name="T7" fmla="*/ 38 h 368"/>
              <a:gd name="T8" fmla="*/ 704 w 994"/>
              <a:gd name="T9" fmla="*/ 64 h 368"/>
              <a:gd name="T10" fmla="*/ 616 w 994"/>
              <a:gd name="T11" fmla="*/ 4 h 368"/>
              <a:gd name="T12" fmla="*/ 517 w 994"/>
              <a:gd name="T13" fmla="*/ 40 h 368"/>
              <a:gd name="T14" fmla="*/ 415 w 994"/>
              <a:gd name="T15" fmla="*/ 17 h 368"/>
              <a:gd name="T16" fmla="*/ 330 w 994"/>
              <a:gd name="T17" fmla="*/ 74 h 368"/>
              <a:gd name="T18" fmla="*/ 230 w 994"/>
              <a:gd name="T19" fmla="*/ 48 h 368"/>
              <a:gd name="T20" fmla="*/ 151 w 994"/>
              <a:gd name="T21" fmla="*/ 113 h 368"/>
              <a:gd name="T22" fmla="*/ 61 w 994"/>
              <a:gd name="T23" fmla="*/ 108 h 368"/>
              <a:gd name="T24" fmla="*/ 0 w 994"/>
              <a:gd name="T25" fmla="*/ 176 h 368"/>
              <a:gd name="T26" fmla="*/ 165 w 994"/>
              <a:gd name="T27" fmla="*/ 344 h 368"/>
              <a:gd name="T28" fmla="*/ 396 w 994"/>
              <a:gd name="T29" fmla="*/ 352 h 368"/>
              <a:gd name="T30" fmla="*/ 625 w 994"/>
              <a:gd name="T31" fmla="*/ 314 h 368"/>
              <a:gd name="T32" fmla="*/ 796 w 994"/>
              <a:gd name="T33" fmla="*/ 311 h 368"/>
              <a:gd name="T34" fmla="*/ 963 w 994"/>
              <a:gd name="T35" fmla="*/ 280 h 368"/>
              <a:gd name="T36" fmla="*/ 994 w 994"/>
              <a:gd name="T37" fmla="*/ 265 h 368"/>
              <a:gd name="T38" fmla="*/ 994 w 994"/>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4" h="368">
                <a:moveTo>
                  <a:pt x="994" y="0"/>
                </a:moveTo>
                <a:cubicBezTo>
                  <a:pt x="981" y="2"/>
                  <a:pt x="968" y="5"/>
                  <a:pt x="956" y="9"/>
                </a:cubicBezTo>
                <a:cubicBezTo>
                  <a:pt x="920" y="22"/>
                  <a:pt x="896" y="48"/>
                  <a:pt x="878" y="80"/>
                </a:cubicBezTo>
                <a:cubicBezTo>
                  <a:pt x="856" y="57"/>
                  <a:pt x="826" y="42"/>
                  <a:pt x="794" y="38"/>
                </a:cubicBezTo>
                <a:cubicBezTo>
                  <a:pt x="762" y="35"/>
                  <a:pt x="730" y="46"/>
                  <a:pt x="704" y="64"/>
                </a:cubicBezTo>
                <a:cubicBezTo>
                  <a:pt x="687" y="31"/>
                  <a:pt x="653" y="8"/>
                  <a:pt x="616" y="4"/>
                </a:cubicBezTo>
                <a:cubicBezTo>
                  <a:pt x="579" y="0"/>
                  <a:pt x="542" y="13"/>
                  <a:pt x="517" y="40"/>
                </a:cubicBezTo>
                <a:cubicBezTo>
                  <a:pt x="489" y="18"/>
                  <a:pt x="450" y="9"/>
                  <a:pt x="415" y="17"/>
                </a:cubicBezTo>
                <a:cubicBezTo>
                  <a:pt x="380" y="24"/>
                  <a:pt x="347" y="42"/>
                  <a:pt x="330" y="74"/>
                </a:cubicBezTo>
                <a:cubicBezTo>
                  <a:pt x="303" y="50"/>
                  <a:pt x="265" y="41"/>
                  <a:pt x="230" y="48"/>
                </a:cubicBezTo>
                <a:cubicBezTo>
                  <a:pt x="195" y="55"/>
                  <a:pt x="166" y="81"/>
                  <a:pt x="151" y="113"/>
                </a:cubicBezTo>
                <a:cubicBezTo>
                  <a:pt x="124" y="98"/>
                  <a:pt x="90" y="96"/>
                  <a:pt x="61" y="108"/>
                </a:cubicBezTo>
                <a:cubicBezTo>
                  <a:pt x="32" y="120"/>
                  <a:pt x="9" y="146"/>
                  <a:pt x="0" y="176"/>
                </a:cubicBezTo>
                <a:cubicBezTo>
                  <a:pt x="19" y="251"/>
                  <a:pt x="91" y="321"/>
                  <a:pt x="165" y="344"/>
                </a:cubicBezTo>
                <a:cubicBezTo>
                  <a:pt x="239" y="368"/>
                  <a:pt x="319" y="364"/>
                  <a:pt x="396" y="352"/>
                </a:cubicBezTo>
                <a:cubicBezTo>
                  <a:pt x="472" y="340"/>
                  <a:pt x="548" y="320"/>
                  <a:pt x="625" y="314"/>
                </a:cubicBezTo>
                <a:cubicBezTo>
                  <a:pt x="682" y="309"/>
                  <a:pt x="739" y="312"/>
                  <a:pt x="796" y="311"/>
                </a:cubicBezTo>
                <a:cubicBezTo>
                  <a:pt x="853" y="309"/>
                  <a:pt x="910" y="302"/>
                  <a:pt x="963" y="280"/>
                </a:cubicBezTo>
                <a:cubicBezTo>
                  <a:pt x="973" y="276"/>
                  <a:pt x="984" y="271"/>
                  <a:pt x="994" y="265"/>
                </a:cubicBezTo>
                <a:lnTo>
                  <a:pt x="994" y="0"/>
                </a:lnTo>
                <a:close/>
              </a:path>
            </a:pathLst>
          </a:custGeom>
          <a:gradFill flip="none" rotWithShape="1">
            <a:gsLst>
              <a:gs pos="0">
                <a:schemeClr val="accent2"/>
              </a:gs>
              <a:gs pos="100000">
                <a:schemeClr val="accent2">
                  <a:lumMod val="50000"/>
                </a:schemeClr>
              </a:gs>
            </a:gsLst>
            <a:lin ang="5400000" scaled="1"/>
            <a:tileRect/>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3" name="Freeform 10">
            <a:extLst>
              <a:ext uri="{FF2B5EF4-FFF2-40B4-BE49-F238E27FC236}">
                <a16:creationId xmlns:a16="http://schemas.microsoft.com/office/drawing/2014/main" id="{D50F8369-9098-3629-E040-88A9A5DAE0F4}"/>
              </a:ext>
            </a:extLst>
          </p:cNvPr>
          <p:cNvSpPr>
            <a:spLocks/>
          </p:cNvSpPr>
          <p:nvPr/>
        </p:nvSpPr>
        <p:spPr bwMode="auto">
          <a:xfrm>
            <a:off x="4409954" y="4328933"/>
            <a:ext cx="7793457" cy="2547918"/>
          </a:xfrm>
          <a:custGeom>
            <a:avLst/>
            <a:gdLst>
              <a:gd name="T0" fmla="*/ 2210 w 2210"/>
              <a:gd name="T1" fmla="*/ 307 h 307"/>
              <a:gd name="T2" fmla="*/ 2210 w 2210"/>
              <a:gd name="T3" fmla="*/ 14 h 307"/>
              <a:gd name="T4" fmla="*/ 2063 w 2210"/>
              <a:gd name="T5" fmla="*/ 7 h 307"/>
              <a:gd name="T6" fmla="*/ 1319 w 2210"/>
              <a:gd name="T7" fmla="*/ 14 h 307"/>
              <a:gd name="T8" fmla="*/ 0 w 2210"/>
              <a:gd name="T9" fmla="*/ 307 h 307"/>
              <a:gd name="T10" fmla="*/ 2210 w 2210"/>
              <a:gd name="T11" fmla="*/ 307 h 307"/>
            </a:gdLst>
            <a:ahLst/>
            <a:cxnLst>
              <a:cxn ang="0">
                <a:pos x="T0" y="T1"/>
              </a:cxn>
              <a:cxn ang="0">
                <a:pos x="T2" y="T3"/>
              </a:cxn>
              <a:cxn ang="0">
                <a:pos x="T4" y="T5"/>
              </a:cxn>
              <a:cxn ang="0">
                <a:pos x="T6" y="T7"/>
              </a:cxn>
              <a:cxn ang="0">
                <a:pos x="T8" y="T9"/>
              </a:cxn>
              <a:cxn ang="0">
                <a:pos x="T10" y="T11"/>
              </a:cxn>
            </a:cxnLst>
            <a:rect l="0" t="0" r="r" b="b"/>
            <a:pathLst>
              <a:path w="2210" h="307">
                <a:moveTo>
                  <a:pt x="2210" y="307"/>
                </a:moveTo>
                <a:cubicBezTo>
                  <a:pt x="2210" y="14"/>
                  <a:pt x="2210" y="14"/>
                  <a:pt x="2210" y="14"/>
                </a:cubicBezTo>
                <a:cubicBezTo>
                  <a:pt x="2161" y="10"/>
                  <a:pt x="2111" y="8"/>
                  <a:pt x="2063" y="7"/>
                </a:cubicBezTo>
                <a:cubicBezTo>
                  <a:pt x="1815" y="0"/>
                  <a:pt x="1567" y="2"/>
                  <a:pt x="1319" y="14"/>
                </a:cubicBezTo>
                <a:cubicBezTo>
                  <a:pt x="865" y="34"/>
                  <a:pt x="396" y="91"/>
                  <a:pt x="0" y="307"/>
                </a:cubicBezTo>
                <a:lnTo>
                  <a:pt x="2210" y="307"/>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73" name="Group 72">
            <a:extLst>
              <a:ext uri="{FF2B5EF4-FFF2-40B4-BE49-F238E27FC236}">
                <a16:creationId xmlns:a16="http://schemas.microsoft.com/office/drawing/2014/main" id="{886D4707-0E2F-0A63-FEE8-98212A93CB1D}"/>
              </a:ext>
            </a:extLst>
          </p:cNvPr>
          <p:cNvGrpSpPr/>
          <p:nvPr/>
        </p:nvGrpSpPr>
        <p:grpSpPr>
          <a:xfrm>
            <a:off x="6214178" y="4818579"/>
            <a:ext cx="587015" cy="1446577"/>
            <a:chOff x="6214178" y="3193388"/>
            <a:chExt cx="1161626" cy="2862586"/>
          </a:xfrm>
        </p:grpSpPr>
        <p:sp>
          <p:nvSpPr>
            <p:cNvPr id="69" name="Freeform 107">
              <a:extLst>
                <a:ext uri="{FF2B5EF4-FFF2-40B4-BE49-F238E27FC236}">
                  <a16:creationId xmlns:a16="http://schemas.microsoft.com/office/drawing/2014/main" id="{F30CD6BF-E16B-AAD3-02DB-29426209EDC2}"/>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0" name="Freeform 108">
              <a:extLst>
                <a:ext uri="{FF2B5EF4-FFF2-40B4-BE49-F238E27FC236}">
                  <a16:creationId xmlns:a16="http://schemas.microsoft.com/office/drawing/2014/main" id="{B83201BF-D419-FE75-62D8-CBEFF99C2DB5}"/>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1" name="Freeform 109">
              <a:extLst>
                <a:ext uri="{FF2B5EF4-FFF2-40B4-BE49-F238E27FC236}">
                  <a16:creationId xmlns:a16="http://schemas.microsoft.com/office/drawing/2014/main" id="{2942FB49-2911-49AF-D288-A7C76ECB6DC7}"/>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2" name="Freeform 110">
              <a:extLst>
                <a:ext uri="{FF2B5EF4-FFF2-40B4-BE49-F238E27FC236}">
                  <a16:creationId xmlns:a16="http://schemas.microsoft.com/office/drawing/2014/main" id="{DBE6F103-25E9-F8DC-AC7E-422AA1D1EB78}"/>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74" name="Group 73">
            <a:extLst>
              <a:ext uri="{FF2B5EF4-FFF2-40B4-BE49-F238E27FC236}">
                <a16:creationId xmlns:a16="http://schemas.microsoft.com/office/drawing/2014/main" id="{4A4A46F0-C8D9-3AC5-63BB-3E6E3C268E55}"/>
              </a:ext>
            </a:extLst>
          </p:cNvPr>
          <p:cNvGrpSpPr/>
          <p:nvPr/>
        </p:nvGrpSpPr>
        <p:grpSpPr>
          <a:xfrm>
            <a:off x="7321442" y="3332841"/>
            <a:ext cx="587015" cy="1446577"/>
            <a:chOff x="6214178" y="3193388"/>
            <a:chExt cx="1161626" cy="2862586"/>
          </a:xfrm>
        </p:grpSpPr>
        <p:sp>
          <p:nvSpPr>
            <p:cNvPr id="75" name="Freeform 107">
              <a:extLst>
                <a:ext uri="{FF2B5EF4-FFF2-40B4-BE49-F238E27FC236}">
                  <a16:creationId xmlns:a16="http://schemas.microsoft.com/office/drawing/2014/main" id="{1EC7E6B0-FB8C-7543-EDE1-A44064B06537}"/>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6" name="Freeform 108">
              <a:extLst>
                <a:ext uri="{FF2B5EF4-FFF2-40B4-BE49-F238E27FC236}">
                  <a16:creationId xmlns:a16="http://schemas.microsoft.com/office/drawing/2014/main" id="{9029043F-6259-A997-EE92-30B590EA688A}"/>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77" name="Freeform 109">
              <a:extLst>
                <a:ext uri="{FF2B5EF4-FFF2-40B4-BE49-F238E27FC236}">
                  <a16:creationId xmlns:a16="http://schemas.microsoft.com/office/drawing/2014/main" id="{104864E1-C4FF-FAB9-7D1C-CBF0BC41FD68}"/>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8" name="Freeform 110">
              <a:extLst>
                <a:ext uri="{FF2B5EF4-FFF2-40B4-BE49-F238E27FC236}">
                  <a16:creationId xmlns:a16="http://schemas.microsoft.com/office/drawing/2014/main" id="{BC65922C-65E3-C3E5-1033-F3EADACB7BE9}"/>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79" name="Group 78">
            <a:extLst>
              <a:ext uri="{FF2B5EF4-FFF2-40B4-BE49-F238E27FC236}">
                <a16:creationId xmlns:a16="http://schemas.microsoft.com/office/drawing/2014/main" id="{7F9924C2-1C49-BF59-A7D2-7DFE4D2BE1C5}"/>
              </a:ext>
            </a:extLst>
          </p:cNvPr>
          <p:cNvGrpSpPr/>
          <p:nvPr/>
        </p:nvGrpSpPr>
        <p:grpSpPr>
          <a:xfrm>
            <a:off x="8410463" y="4963210"/>
            <a:ext cx="348106" cy="857835"/>
            <a:chOff x="6214178" y="3193388"/>
            <a:chExt cx="1161626" cy="2862586"/>
          </a:xfrm>
        </p:grpSpPr>
        <p:sp>
          <p:nvSpPr>
            <p:cNvPr id="80" name="Freeform 107">
              <a:extLst>
                <a:ext uri="{FF2B5EF4-FFF2-40B4-BE49-F238E27FC236}">
                  <a16:creationId xmlns:a16="http://schemas.microsoft.com/office/drawing/2014/main" id="{D703B6C8-947D-CED4-2084-8C71826B1E98}"/>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81" name="Freeform 108">
              <a:extLst>
                <a:ext uri="{FF2B5EF4-FFF2-40B4-BE49-F238E27FC236}">
                  <a16:creationId xmlns:a16="http://schemas.microsoft.com/office/drawing/2014/main" id="{27B95B95-9B5D-45B4-2D56-35EB3B8C45F9}"/>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82" name="Freeform 109">
              <a:extLst>
                <a:ext uri="{FF2B5EF4-FFF2-40B4-BE49-F238E27FC236}">
                  <a16:creationId xmlns:a16="http://schemas.microsoft.com/office/drawing/2014/main" id="{9245E7CD-5C31-67D7-2C30-2750FCE52E67}"/>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83" name="Freeform 110">
              <a:extLst>
                <a:ext uri="{FF2B5EF4-FFF2-40B4-BE49-F238E27FC236}">
                  <a16:creationId xmlns:a16="http://schemas.microsoft.com/office/drawing/2014/main" id="{5903BA94-1B43-6E1C-D4C1-5C71C77EF65F}"/>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84" name="Group 83">
            <a:extLst>
              <a:ext uri="{FF2B5EF4-FFF2-40B4-BE49-F238E27FC236}">
                <a16:creationId xmlns:a16="http://schemas.microsoft.com/office/drawing/2014/main" id="{F676309B-5C56-DFBE-E7D4-65959404956B}"/>
              </a:ext>
            </a:extLst>
          </p:cNvPr>
          <p:cNvGrpSpPr/>
          <p:nvPr/>
        </p:nvGrpSpPr>
        <p:grpSpPr>
          <a:xfrm>
            <a:off x="7385334" y="3753404"/>
            <a:ext cx="1040096" cy="591682"/>
            <a:chOff x="1811621" y="3709996"/>
            <a:chExt cx="850471" cy="483810"/>
          </a:xfrm>
        </p:grpSpPr>
        <p:sp>
          <p:nvSpPr>
            <p:cNvPr id="85" name="Freeform 22">
              <a:extLst>
                <a:ext uri="{FF2B5EF4-FFF2-40B4-BE49-F238E27FC236}">
                  <a16:creationId xmlns:a16="http://schemas.microsoft.com/office/drawing/2014/main" id="{ADC42C7F-718F-7766-5142-741B79115052}"/>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86" name="Freeform 23">
              <a:extLst>
                <a:ext uri="{FF2B5EF4-FFF2-40B4-BE49-F238E27FC236}">
                  <a16:creationId xmlns:a16="http://schemas.microsoft.com/office/drawing/2014/main" id="{0263CF3D-AA32-3D09-F89F-780D8AF3B1DE}"/>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87" name="Group 86">
            <a:extLst>
              <a:ext uri="{FF2B5EF4-FFF2-40B4-BE49-F238E27FC236}">
                <a16:creationId xmlns:a16="http://schemas.microsoft.com/office/drawing/2014/main" id="{CDC6366F-0B09-7E8E-EB59-C80E496BA9DE}"/>
              </a:ext>
            </a:extLst>
          </p:cNvPr>
          <p:cNvGrpSpPr/>
          <p:nvPr/>
        </p:nvGrpSpPr>
        <p:grpSpPr>
          <a:xfrm>
            <a:off x="6547178" y="5204483"/>
            <a:ext cx="695164" cy="395460"/>
            <a:chOff x="1811621" y="3709996"/>
            <a:chExt cx="850471" cy="483810"/>
          </a:xfrm>
        </p:grpSpPr>
        <p:sp>
          <p:nvSpPr>
            <p:cNvPr id="88" name="Freeform 22">
              <a:extLst>
                <a:ext uri="{FF2B5EF4-FFF2-40B4-BE49-F238E27FC236}">
                  <a16:creationId xmlns:a16="http://schemas.microsoft.com/office/drawing/2014/main" id="{AC9C8FD6-D13F-D357-A894-150946615E59}"/>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89" name="Freeform 23">
              <a:extLst>
                <a:ext uri="{FF2B5EF4-FFF2-40B4-BE49-F238E27FC236}">
                  <a16:creationId xmlns:a16="http://schemas.microsoft.com/office/drawing/2014/main" id="{7434733A-2A8F-9E3D-FDC2-8FA5D9DCDAEF}"/>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90" name="Group 89">
            <a:extLst>
              <a:ext uri="{FF2B5EF4-FFF2-40B4-BE49-F238E27FC236}">
                <a16:creationId xmlns:a16="http://schemas.microsoft.com/office/drawing/2014/main" id="{44062D7D-B78D-673B-50F9-BBDC6F5199B7}"/>
              </a:ext>
            </a:extLst>
          </p:cNvPr>
          <p:cNvGrpSpPr/>
          <p:nvPr/>
        </p:nvGrpSpPr>
        <p:grpSpPr>
          <a:xfrm>
            <a:off x="6612147" y="1397333"/>
            <a:ext cx="524216" cy="524216"/>
            <a:chOff x="1460006" y="1642203"/>
            <a:chExt cx="479425" cy="479425"/>
          </a:xfrm>
        </p:grpSpPr>
        <p:sp>
          <p:nvSpPr>
            <p:cNvPr id="91" name="Oval 8">
              <a:extLst>
                <a:ext uri="{FF2B5EF4-FFF2-40B4-BE49-F238E27FC236}">
                  <a16:creationId xmlns:a16="http://schemas.microsoft.com/office/drawing/2014/main" id="{4718B97D-DD45-5272-6253-88E1EBC3CF1D}"/>
                </a:ext>
              </a:extLst>
            </p:cNvPr>
            <p:cNvSpPr>
              <a:spLocks noChangeArrowheads="1"/>
            </p:cNvSpPr>
            <p:nvPr/>
          </p:nvSpPr>
          <p:spPr bwMode="auto">
            <a:xfrm>
              <a:off x="1460006" y="1642203"/>
              <a:ext cx="479425" cy="479425"/>
            </a:xfrm>
            <a:prstGeom prst="ellipse">
              <a:avLst/>
            </a:prstGeom>
            <a:solidFill>
              <a:schemeClr val="accent1"/>
            </a:solidFill>
            <a:ln w="17463" cap="rnd">
              <a:noFill/>
              <a:prstDash val="solid"/>
              <a:round/>
              <a:headEnd/>
              <a:tailEnd/>
            </a:ln>
          </p:spPr>
          <p:txBody>
            <a:bodyPr vert="horz" wrap="square" lIns="91440" tIns="45720" rIns="91440" bIns="45720" numCol="1" anchor="t" anchorCtr="0" compatLnSpc="1">
              <a:prstTxWarp prst="textNoShape">
                <a:avLst/>
              </a:prstTxWarp>
            </a:bodyPr>
            <a:lstStyle/>
            <a:p>
              <a:endParaRPr lang="en-US">
                <a:gradFill>
                  <a:gsLst>
                    <a:gs pos="0">
                      <a:schemeClr val="accent5">
                        <a:lumMod val="67000"/>
                      </a:schemeClr>
                    </a:gs>
                    <a:gs pos="48000">
                      <a:schemeClr val="accent3"/>
                    </a:gs>
                    <a:gs pos="100000">
                      <a:schemeClr val="accent6"/>
                    </a:gs>
                  </a:gsLst>
                  <a:path path="circle">
                    <a:fillToRect l="100000" t="100000"/>
                  </a:path>
                </a:gradFill>
              </a:endParaRPr>
            </a:p>
          </p:txBody>
        </p:sp>
        <p:sp>
          <p:nvSpPr>
            <p:cNvPr id="92" name="Freeform 9">
              <a:extLst>
                <a:ext uri="{FF2B5EF4-FFF2-40B4-BE49-F238E27FC236}">
                  <a16:creationId xmlns:a16="http://schemas.microsoft.com/office/drawing/2014/main" id="{292DFA80-D018-F499-05B0-BF3A3CC414B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noFill/>
            <a:ln w="174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0D0D70D1-48C8-1FA6-ACB8-CA14F9AAC572}"/>
              </a:ext>
            </a:extLst>
          </p:cNvPr>
          <p:cNvGrpSpPr/>
          <p:nvPr/>
        </p:nvGrpSpPr>
        <p:grpSpPr>
          <a:xfrm>
            <a:off x="6631450" y="2523574"/>
            <a:ext cx="524216" cy="524216"/>
            <a:chOff x="1460006" y="1642203"/>
            <a:chExt cx="479425" cy="479425"/>
          </a:xfrm>
        </p:grpSpPr>
        <p:sp>
          <p:nvSpPr>
            <p:cNvPr id="102" name="Oval 8">
              <a:extLst>
                <a:ext uri="{FF2B5EF4-FFF2-40B4-BE49-F238E27FC236}">
                  <a16:creationId xmlns:a16="http://schemas.microsoft.com/office/drawing/2014/main" id="{5CDD53B0-02D7-1F0B-379C-0B18CC3D52B2}"/>
                </a:ext>
              </a:extLst>
            </p:cNvPr>
            <p:cNvSpPr>
              <a:spLocks noChangeArrowheads="1"/>
            </p:cNvSpPr>
            <p:nvPr/>
          </p:nvSpPr>
          <p:spPr bwMode="auto">
            <a:xfrm>
              <a:off x="1460006" y="1642203"/>
              <a:ext cx="479425" cy="479425"/>
            </a:xfrm>
            <a:prstGeom prst="ellipse">
              <a:avLst/>
            </a:prstGeom>
            <a:solidFill>
              <a:schemeClr val="accent2"/>
            </a:solidFill>
            <a:ln w="17463" cap="rnd">
              <a:noFill/>
              <a:prstDash val="solid"/>
              <a:round/>
              <a:headEnd/>
              <a:tailEnd/>
            </a:ln>
          </p:spPr>
          <p:txBody>
            <a:bodyPr vert="horz" wrap="square" lIns="91440" tIns="45720" rIns="91440" bIns="45720" numCol="1" anchor="t" anchorCtr="0" compatLnSpc="1">
              <a:prstTxWarp prst="textNoShape">
                <a:avLst/>
              </a:prstTxWarp>
            </a:bodyPr>
            <a:lstStyle/>
            <a:p>
              <a:endParaRPr lang="en-US">
                <a:gradFill>
                  <a:gsLst>
                    <a:gs pos="0">
                      <a:schemeClr val="accent5">
                        <a:lumMod val="67000"/>
                      </a:schemeClr>
                    </a:gs>
                    <a:gs pos="48000">
                      <a:schemeClr val="accent3"/>
                    </a:gs>
                    <a:gs pos="100000">
                      <a:schemeClr val="accent6"/>
                    </a:gs>
                  </a:gsLst>
                  <a:path path="circle">
                    <a:fillToRect l="100000" t="100000"/>
                  </a:path>
                </a:gradFill>
              </a:endParaRPr>
            </a:p>
          </p:txBody>
        </p:sp>
        <p:sp>
          <p:nvSpPr>
            <p:cNvPr id="103" name="Freeform 9">
              <a:extLst>
                <a:ext uri="{FF2B5EF4-FFF2-40B4-BE49-F238E27FC236}">
                  <a16:creationId xmlns:a16="http://schemas.microsoft.com/office/drawing/2014/main" id="{3116C007-7700-987A-6CF4-4635F486DE43}"/>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noFill/>
            <a:ln w="174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A2A4C99F-3FD9-8999-C8DB-4229349ED3D4}"/>
              </a:ext>
            </a:extLst>
          </p:cNvPr>
          <p:cNvGrpSpPr/>
          <p:nvPr/>
        </p:nvGrpSpPr>
        <p:grpSpPr>
          <a:xfrm>
            <a:off x="6631450" y="3632567"/>
            <a:ext cx="524216" cy="524216"/>
            <a:chOff x="1460006" y="1642203"/>
            <a:chExt cx="479425" cy="479425"/>
          </a:xfrm>
        </p:grpSpPr>
        <p:sp>
          <p:nvSpPr>
            <p:cNvPr id="107" name="Oval 8">
              <a:extLst>
                <a:ext uri="{FF2B5EF4-FFF2-40B4-BE49-F238E27FC236}">
                  <a16:creationId xmlns:a16="http://schemas.microsoft.com/office/drawing/2014/main" id="{E95BAEBD-368B-4BBF-2844-5E8F627802BF}"/>
                </a:ext>
              </a:extLst>
            </p:cNvPr>
            <p:cNvSpPr>
              <a:spLocks noChangeArrowheads="1"/>
            </p:cNvSpPr>
            <p:nvPr/>
          </p:nvSpPr>
          <p:spPr bwMode="auto">
            <a:xfrm>
              <a:off x="1460006" y="1642203"/>
              <a:ext cx="479425" cy="479425"/>
            </a:xfrm>
            <a:prstGeom prst="ellipse">
              <a:avLst/>
            </a:prstGeom>
            <a:solidFill>
              <a:schemeClr val="accent3"/>
            </a:solidFill>
            <a:ln w="17463" cap="rnd">
              <a:noFill/>
              <a:prstDash val="solid"/>
              <a:round/>
              <a:headEnd/>
              <a:tailEnd/>
            </a:ln>
          </p:spPr>
          <p:txBody>
            <a:bodyPr vert="horz" wrap="square" lIns="91440" tIns="45720" rIns="91440" bIns="45720" numCol="1" anchor="t" anchorCtr="0" compatLnSpc="1">
              <a:prstTxWarp prst="textNoShape">
                <a:avLst/>
              </a:prstTxWarp>
            </a:bodyPr>
            <a:lstStyle/>
            <a:p>
              <a:endParaRPr lang="en-US">
                <a:gradFill>
                  <a:gsLst>
                    <a:gs pos="0">
                      <a:schemeClr val="accent5">
                        <a:lumMod val="67000"/>
                      </a:schemeClr>
                    </a:gs>
                    <a:gs pos="48000">
                      <a:schemeClr val="accent3"/>
                    </a:gs>
                    <a:gs pos="100000">
                      <a:schemeClr val="accent6"/>
                    </a:gs>
                  </a:gsLst>
                  <a:path path="circle">
                    <a:fillToRect l="100000" t="100000"/>
                  </a:path>
                </a:gradFill>
              </a:endParaRPr>
            </a:p>
          </p:txBody>
        </p:sp>
        <p:sp>
          <p:nvSpPr>
            <p:cNvPr id="108" name="Freeform 9">
              <a:extLst>
                <a:ext uri="{FF2B5EF4-FFF2-40B4-BE49-F238E27FC236}">
                  <a16:creationId xmlns:a16="http://schemas.microsoft.com/office/drawing/2014/main" id="{3457334B-49ED-058A-BDC7-F5DBD190B0D9}"/>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noFill/>
            <a:ln w="174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19DA1DC9-1E06-2356-BC93-D88A83A6E693}"/>
              </a:ext>
            </a:extLst>
          </p:cNvPr>
          <p:cNvGrpSpPr/>
          <p:nvPr/>
        </p:nvGrpSpPr>
        <p:grpSpPr>
          <a:xfrm>
            <a:off x="8067586" y="3429000"/>
            <a:ext cx="3534595" cy="2416535"/>
            <a:chOff x="-11198229" y="303213"/>
            <a:chExt cx="9144002" cy="6251576"/>
          </a:xfrm>
        </p:grpSpPr>
        <p:sp>
          <p:nvSpPr>
            <p:cNvPr id="121" name="Freeform 5">
              <a:extLst>
                <a:ext uri="{FF2B5EF4-FFF2-40B4-BE49-F238E27FC236}">
                  <a16:creationId xmlns:a16="http://schemas.microsoft.com/office/drawing/2014/main" id="{8512DFC4-87DB-F1AE-323D-8A4766CDF4C0}"/>
                </a:ext>
              </a:extLst>
            </p:cNvPr>
            <p:cNvSpPr>
              <a:spLocks/>
            </p:cNvSpPr>
            <p:nvPr/>
          </p:nvSpPr>
          <p:spPr bwMode="auto">
            <a:xfrm>
              <a:off x="-2941641" y="4711701"/>
              <a:ext cx="506414" cy="1655764"/>
            </a:xfrm>
            <a:custGeom>
              <a:avLst/>
              <a:gdLst>
                <a:gd name="T0" fmla="*/ 229 w 319"/>
                <a:gd name="T1" fmla="*/ 0 h 1043"/>
                <a:gd name="T2" fmla="*/ 319 w 319"/>
                <a:gd name="T3" fmla="*/ 358 h 1043"/>
                <a:gd name="T4" fmla="*/ 229 w 319"/>
                <a:gd name="T5" fmla="*/ 1043 h 1043"/>
                <a:gd name="T6" fmla="*/ 0 w 319"/>
                <a:gd name="T7" fmla="*/ 1043 h 1043"/>
                <a:gd name="T8" fmla="*/ 0 w 319"/>
                <a:gd name="T9" fmla="*/ 0 h 1043"/>
                <a:gd name="T10" fmla="*/ 229 w 319"/>
                <a:gd name="T11" fmla="*/ 0 h 1043"/>
              </a:gdLst>
              <a:ahLst/>
              <a:cxnLst>
                <a:cxn ang="0">
                  <a:pos x="T0" y="T1"/>
                </a:cxn>
                <a:cxn ang="0">
                  <a:pos x="T2" y="T3"/>
                </a:cxn>
                <a:cxn ang="0">
                  <a:pos x="T4" y="T5"/>
                </a:cxn>
                <a:cxn ang="0">
                  <a:pos x="T6" y="T7"/>
                </a:cxn>
                <a:cxn ang="0">
                  <a:pos x="T8" y="T9"/>
                </a:cxn>
                <a:cxn ang="0">
                  <a:pos x="T10" y="T11"/>
                </a:cxn>
              </a:cxnLst>
              <a:rect l="0" t="0" r="r" b="b"/>
              <a:pathLst>
                <a:path w="319" h="1043">
                  <a:moveTo>
                    <a:pt x="229" y="0"/>
                  </a:moveTo>
                  <a:lnTo>
                    <a:pt x="319" y="358"/>
                  </a:lnTo>
                  <a:lnTo>
                    <a:pt x="229" y="1043"/>
                  </a:lnTo>
                  <a:lnTo>
                    <a:pt x="0" y="1043"/>
                  </a:lnTo>
                  <a:lnTo>
                    <a:pt x="0" y="0"/>
                  </a:lnTo>
                  <a:lnTo>
                    <a:pt x="229" y="0"/>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2" name="Freeform 6">
              <a:extLst>
                <a:ext uri="{FF2B5EF4-FFF2-40B4-BE49-F238E27FC236}">
                  <a16:creationId xmlns:a16="http://schemas.microsoft.com/office/drawing/2014/main" id="{F521C1F4-1B28-5061-8CD8-D9D920F715CA}"/>
                </a:ext>
              </a:extLst>
            </p:cNvPr>
            <p:cNvSpPr>
              <a:spLocks/>
            </p:cNvSpPr>
            <p:nvPr/>
          </p:nvSpPr>
          <p:spPr bwMode="auto">
            <a:xfrm>
              <a:off x="-2578102" y="4711701"/>
              <a:ext cx="523875" cy="1655764"/>
            </a:xfrm>
            <a:custGeom>
              <a:avLst/>
              <a:gdLst>
                <a:gd name="T0" fmla="*/ 0 w 330"/>
                <a:gd name="T1" fmla="*/ 0 h 1043"/>
                <a:gd name="T2" fmla="*/ 0 w 330"/>
                <a:gd name="T3" fmla="*/ 1043 h 1043"/>
                <a:gd name="T4" fmla="*/ 330 w 330"/>
                <a:gd name="T5" fmla="*/ 1013 h 1043"/>
                <a:gd name="T6" fmla="*/ 330 w 330"/>
                <a:gd name="T7" fmla="*/ 51 h 1043"/>
                <a:gd name="T8" fmla="*/ 0 w 330"/>
                <a:gd name="T9" fmla="*/ 0 h 1043"/>
              </a:gdLst>
              <a:ahLst/>
              <a:cxnLst>
                <a:cxn ang="0">
                  <a:pos x="T0" y="T1"/>
                </a:cxn>
                <a:cxn ang="0">
                  <a:pos x="T2" y="T3"/>
                </a:cxn>
                <a:cxn ang="0">
                  <a:pos x="T4" y="T5"/>
                </a:cxn>
                <a:cxn ang="0">
                  <a:pos x="T6" y="T7"/>
                </a:cxn>
                <a:cxn ang="0">
                  <a:pos x="T8" y="T9"/>
                </a:cxn>
              </a:cxnLst>
              <a:rect l="0" t="0" r="r" b="b"/>
              <a:pathLst>
                <a:path w="330" h="1043">
                  <a:moveTo>
                    <a:pt x="0" y="0"/>
                  </a:moveTo>
                  <a:lnTo>
                    <a:pt x="0" y="1043"/>
                  </a:lnTo>
                  <a:lnTo>
                    <a:pt x="330" y="1013"/>
                  </a:lnTo>
                  <a:lnTo>
                    <a:pt x="330" y="51"/>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7">
              <a:extLst>
                <a:ext uri="{FF2B5EF4-FFF2-40B4-BE49-F238E27FC236}">
                  <a16:creationId xmlns:a16="http://schemas.microsoft.com/office/drawing/2014/main" id="{A88BB479-9634-5A7B-403E-9F86FA67B4E6}"/>
                </a:ext>
              </a:extLst>
            </p:cNvPr>
            <p:cNvSpPr>
              <a:spLocks noEditPoints="1"/>
            </p:cNvSpPr>
            <p:nvPr/>
          </p:nvSpPr>
          <p:spPr bwMode="auto">
            <a:xfrm>
              <a:off x="-2536501" y="4815677"/>
              <a:ext cx="440672" cy="1430347"/>
            </a:xfrm>
            <a:custGeom>
              <a:avLst/>
              <a:gdLst>
                <a:gd name="T0" fmla="*/ 286 w 286"/>
                <a:gd name="T1" fmla="*/ 79 h 966"/>
                <a:gd name="T2" fmla="*/ 235 w 286"/>
                <a:gd name="T3" fmla="*/ 160 h 966"/>
                <a:gd name="T4" fmla="*/ 134 w 286"/>
                <a:gd name="T5" fmla="*/ 155 h 966"/>
                <a:gd name="T6" fmla="*/ 185 w 286"/>
                <a:gd name="T7" fmla="*/ 79 h 966"/>
                <a:gd name="T8" fmla="*/ 134 w 286"/>
                <a:gd name="T9" fmla="*/ 155 h 966"/>
                <a:gd name="T10" fmla="*/ 51 w 286"/>
                <a:gd name="T11" fmla="*/ 101 h 966"/>
                <a:gd name="T12" fmla="*/ 0 w 286"/>
                <a:gd name="T13" fmla="*/ 0 h 966"/>
                <a:gd name="T14" fmla="*/ 51 w 286"/>
                <a:gd name="T15" fmla="*/ 235 h 966"/>
                <a:gd name="T16" fmla="*/ 103 w 286"/>
                <a:gd name="T17" fmla="*/ 161 h 966"/>
                <a:gd name="T18" fmla="*/ 51 w 286"/>
                <a:gd name="T19" fmla="*/ 235 h 966"/>
                <a:gd name="T20" fmla="*/ 185 w 286"/>
                <a:gd name="T21" fmla="*/ 295 h 966"/>
                <a:gd name="T22" fmla="*/ 134 w 286"/>
                <a:gd name="T23" fmla="*/ 193 h 966"/>
                <a:gd name="T24" fmla="*/ 134 w 286"/>
                <a:gd name="T25" fmla="*/ 423 h 966"/>
                <a:gd name="T26" fmla="*/ 185 w 286"/>
                <a:gd name="T27" fmla="*/ 345 h 966"/>
                <a:gd name="T28" fmla="*/ 134 w 286"/>
                <a:gd name="T29" fmla="*/ 423 h 966"/>
                <a:gd name="T30" fmla="*/ 51 w 286"/>
                <a:gd name="T31" fmla="*/ 431 h 966"/>
                <a:gd name="T32" fmla="*/ 0 w 286"/>
                <a:gd name="T33" fmla="*/ 330 h 966"/>
                <a:gd name="T34" fmla="*/ 0 w 286"/>
                <a:gd name="T35" fmla="*/ 638 h 966"/>
                <a:gd name="T36" fmla="*/ 51 w 286"/>
                <a:gd name="T37" fmla="*/ 560 h 966"/>
                <a:gd name="T38" fmla="*/ 0 w 286"/>
                <a:gd name="T39" fmla="*/ 638 h 966"/>
                <a:gd name="T40" fmla="*/ 127 w 286"/>
                <a:gd name="T41" fmla="*/ 940 h 966"/>
                <a:gd name="T42" fmla="*/ 76 w 286"/>
                <a:gd name="T43" fmla="*/ 843 h 966"/>
                <a:gd name="T44" fmla="*/ 0 w 286"/>
                <a:gd name="T45" fmla="*/ 781 h 966"/>
                <a:gd name="T46" fmla="*/ 51 w 286"/>
                <a:gd name="T47" fmla="*/ 702 h 966"/>
                <a:gd name="T48" fmla="*/ 0 w 286"/>
                <a:gd name="T49" fmla="*/ 781 h 966"/>
                <a:gd name="T50" fmla="*/ 185 w 286"/>
                <a:gd name="T51" fmla="*/ 705 h 966"/>
                <a:gd name="T52" fmla="*/ 134 w 286"/>
                <a:gd name="T53" fmla="*/ 600 h 966"/>
                <a:gd name="T54" fmla="*/ 208 w 286"/>
                <a:gd name="T55" fmla="*/ 803 h 966"/>
                <a:gd name="T56" fmla="*/ 260 w 286"/>
                <a:gd name="T57" fmla="*/ 720 h 966"/>
                <a:gd name="T58" fmla="*/ 208 w 286"/>
                <a:gd name="T59" fmla="*/ 803 h 966"/>
                <a:gd name="T60" fmla="*/ 260 w 286"/>
                <a:gd name="T61" fmla="*/ 966 h 966"/>
                <a:gd name="T62" fmla="*/ 208 w 286"/>
                <a:gd name="T63" fmla="*/ 867 h 966"/>
                <a:gd name="T64" fmla="*/ 235 w 286"/>
                <a:gd name="T65" fmla="*/ 442 h 966"/>
                <a:gd name="T66" fmla="*/ 286 w 286"/>
                <a:gd name="T67" fmla="*/ 361 h 966"/>
                <a:gd name="T68" fmla="*/ 235 w 286"/>
                <a:gd name="T69" fmla="*/ 442 h 966"/>
                <a:gd name="T70" fmla="*/ 286 w 286"/>
                <a:gd name="T71" fmla="*/ 596 h 966"/>
                <a:gd name="T72" fmla="*/ 235 w 286"/>
                <a:gd name="T73" fmla="*/ 496 h 966"/>
                <a:gd name="T74" fmla="*/ 134 w 286"/>
                <a:gd name="T75" fmla="*/ 547 h 966"/>
                <a:gd name="T76" fmla="*/ 185 w 286"/>
                <a:gd name="T77" fmla="*/ 470 h 966"/>
                <a:gd name="T78" fmla="*/ 134 w 286"/>
                <a:gd name="T79" fmla="*/ 547 h 966"/>
                <a:gd name="T80" fmla="*/ 286 w 286"/>
                <a:gd name="T81" fmla="*/ 323 h 966"/>
                <a:gd name="T82" fmla="*/ 235 w 286"/>
                <a:gd name="T83" fmla="*/ 224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966">
                  <a:moveTo>
                    <a:pt x="235" y="70"/>
                  </a:moveTo>
                  <a:lnTo>
                    <a:pt x="286" y="79"/>
                  </a:lnTo>
                  <a:lnTo>
                    <a:pt x="286" y="169"/>
                  </a:lnTo>
                  <a:lnTo>
                    <a:pt x="235" y="160"/>
                  </a:lnTo>
                  <a:lnTo>
                    <a:pt x="235" y="70"/>
                  </a:lnTo>
                  <a:close/>
                  <a:moveTo>
                    <a:pt x="134" y="155"/>
                  </a:moveTo>
                  <a:lnTo>
                    <a:pt x="185" y="169"/>
                  </a:lnTo>
                  <a:lnTo>
                    <a:pt x="185" y="79"/>
                  </a:lnTo>
                  <a:lnTo>
                    <a:pt x="134" y="65"/>
                  </a:lnTo>
                  <a:lnTo>
                    <a:pt x="134" y="155"/>
                  </a:lnTo>
                  <a:close/>
                  <a:moveTo>
                    <a:pt x="0" y="90"/>
                  </a:moveTo>
                  <a:lnTo>
                    <a:pt x="51" y="101"/>
                  </a:lnTo>
                  <a:lnTo>
                    <a:pt x="51" y="10"/>
                  </a:lnTo>
                  <a:lnTo>
                    <a:pt x="0" y="0"/>
                  </a:lnTo>
                  <a:lnTo>
                    <a:pt x="0" y="90"/>
                  </a:lnTo>
                  <a:close/>
                  <a:moveTo>
                    <a:pt x="51" y="235"/>
                  </a:moveTo>
                  <a:lnTo>
                    <a:pt x="103" y="252"/>
                  </a:lnTo>
                  <a:lnTo>
                    <a:pt x="103" y="161"/>
                  </a:lnTo>
                  <a:lnTo>
                    <a:pt x="51" y="143"/>
                  </a:lnTo>
                  <a:lnTo>
                    <a:pt x="51" y="235"/>
                  </a:lnTo>
                  <a:close/>
                  <a:moveTo>
                    <a:pt x="134" y="283"/>
                  </a:moveTo>
                  <a:lnTo>
                    <a:pt x="185" y="295"/>
                  </a:lnTo>
                  <a:lnTo>
                    <a:pt x="185" y="205"/>
                  </a:lnTo>
                  <a:lnTo>
                    <a:pt x="134" y="193"/>
                  </a:lnTo>
                  <a:lnTo>
                    <a:pt x="134" y="283"/>
                  </a:lnTo>
                  <a:close/>
                  <a:moveTo>
                    <a:pt x="134" y="423"/>
                  </a:moveTo>
                  <a:lnTo>
                    <a:pt x="185" y="435"/>
                  </a:lnTo>
                  <a:lnTo>
                    <a:pt x="185" y="345"/>
                  </a:lnTo>
                  <a:lnTo>
                    <a:pt x="134" y="333"/>
                  </a:lnTo>
                  <a:lnTo>
                    <a:pt x="134" y="423"/>
                  </a:lnTo>
                  <a:close/>
                  <a:moveTo>
                    <a:pt x="0" y="420"/>
                  </a:moveTo>
                  <a:lnTo>
                    <a:pt x="51" y="431"/>
                  </a:lnTo>
                  <a:lnTo>
                    <a:pt x="51" y="340"/>
                  </a:lnTo>
                  <a:lnTo>
                    <a:pt x="0" y="330"/>
                  </a:lnTo>
                  <a:lnTo>
                    <a:pt x="0" y="420"/>
                  </a:lnTo>
                  <a:close/>
                  <a:moveTo>
                    <a:pt x="0" y="638"/>
                  </a:moveTo>
                  <a:lnTo>
                    <a:pt x="51" y="650"/>
                  </a:lnTo>
                  <a:lnTo>
                    <a:pt x="51" y="560"/>
                  </a:lnTo>
                  <a:lnTo>
                    <a:pt x="0" y="547"/>
                  </a:lnTo>
                  <a:lnTo>
                    <a:pt x="0" y="638"/>
                  </a:lnTo>
                  <a:close/>
                  <a:moveTo>
                    <a:pt x="76" y="933"/>
                  </a:moveTo>
                  <a:lnTo>
                    <a:pt x="127" y="940"/>
                  </a:lnTo>
                  <a:lnTo>
                    <a:pt x="127" y="849"/>
                  </a:lnTo>
                  <a:lnTo>
                    <a:pt x="76" y="843"/>
                  </a:lnTo>
                  <a:lnTo>
                    <a:pt x="76" y="933"/>
                  </a:lnTo>
                  <a:close/>
                  <a:moveTo>
                    <a:pt x="0" y="781"/>
                  </a:moveTo>
                  <a:lnTo>
                    <a:pt x="51" y="793"/>
                  </a:lnTo>
                  <a:lnTo>
                    <a:pt x="51" y="702"/>
                  </a:lnTo>
                  <a:lnTo>
                    <a:pt x="0" y="691"/>
                  </a:lnTo>
                  <a:lnTo>
                    <a:pt x="0" y="781"/>
                  </a:lnTo>
                  <a:close/>
                  <a:moveTo>
                    <a:pt x="134" y="691"/>
                  </a:moveTo>
                  <a:lnTo>
                    <a:pt x="185" y="705"/>
                  </a:lnTo>
                  <a:lnTo>
                    <a:pt x="185" y="613"/>
                  </a:lnTo>
                  <a:lnTo>
                    <a:pt x="134" y="600"/>
                  </a:lnTo>
                  <a:lnTo>
                    <a:pt x="134" y="691"/>
                  </a:lnTo>
                  <a:close/>
                  <a:moveTo>
                    <a:pt x="208" y="803"/>
                  </a:moveTo>
                  <a:lnTo>
                    <a:pt x="260" y="810"/>
                  </a:lnTo>
                  <a:lnTo>
                    <a:pt x="260" y="720"/>
                  </a:lnTo>
                  <a:lnTo>
                    <a:pt x="208" y="712"/>
                  </a:lnTo>
                  <a:lnTo>
                    <a:pt x="208" y="803"/>
                  </a:lnTo>
                  <a:close/>
                  <a:moveTo>
                    <a:pt x="208" y="958"/>
                  </a:moveTo>
                  <a:lnTo>
                    <a:pt x="260" y="966"/>
                  </a:lnTo>
                  <a:lnTo>
                    <a:pt x="260" y="874"/>
                  </a:lnTo>
                  <a:lnTo>
                    <a:pt x="208" y="867"/>
                  </a:lnTo>
                  <a:lnTo>
                    <a:pt x="208" y="958"/>
                  </a:lnTo>
                  <a:close/>
                  <a:moveTo>
                    <a:pt x="235" y="442"/>
                  </a:moveTo>
                  <a:lnTo>
                    <a:pt x="286" y="451"/>
                  </a:lnTo>
                  <a:lnTo>
                    <a:pt x="286" y="361"/>
                  </a:lnTo>
                  <a:lnTo>
                    <a:pt x="235" y="351"/>
                  </a:lnTo>
                  <a:lnTo>
                    <a:pt x="235" y="442"/>
                  </a:lnTo>
                  <a:close/>
                  <a:moveTo>
                    <a:pt x="235" y="586"/>
                  </a:moveTo>
                  <a:lnTo>
                    <a:pt x="286" y="596"/>
                  </a:lnTo>
                  <a:lnTo>
                    <a:pt x="286" y="505"/>
                  </a:lnTo>
                  <a:lnTo>
                    <a:pt x="235" y="496"/>
                  </a:lnTo>
                  <a:lnTo>
                    <a:pt x="235" y="586"/>
                  </a:lnTo>
                  <a:close/>
                  <a:moveTo>
                    <a:pt x="134" y="547"/>
                  </a:moveTo>
                  <a:lnTo>
                    <a:pt x="185" y="560"/>
                  </a:lnTo>
                  <a:lnTo>
                    <a:pt x="185" y="470"/>
                  </a:lnTo>
                  <a:lnTo>
                    <a:pt x="134" y="456"/>
                  </a:lnTo>
                  <a:lnTo>
                    <a:pt x="134" y="547"/>
                  </a:lnTo>
                  <a:close/>
                  <a:moveTo>
                    <a:pt x="235" y="314"/>
                  </a:moveTo>
                  <a:lnTo>
                    <a:pt x="286" y="323"/>
                  </a:lnTo>
                  <a:lnTo>
                    <a:pt x="286" y="233"/>
                  </a:lnTo>
                  <a:lnTo>
                    <a:pt x="235" y="224"/>
                  </a:lnTo>
                  <a:lnTo>
                    <a:pt x="235" y="31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grpSp>
          <p:nvGrpSpPr>
            <p:cNvPr id="124" name="Group 123">
              <a:extLst>
                <a:ext uri="{FF2B5EF4-FFF2-40B4-BE49-F238E27FC236}">
                  <a16:creationId xmlns:a16="http://schemas.microsoft.com/office/drawing/2014/main" id="{76A2B296-C903-F95B-981F-11EA46AA0272}"/>
                </a:ext>
              </a:extLst>
            </p:cNvPr>
            <p:cNvGrpSpPr/>
            <p:nvPr/>
          </p:nvGrpSpPr>
          <p:grpSpPr>
            <a:xfrm>
              <a:off x="-3444877" y="4960937"/>
              <a:ext cx="812800" cy="1189039"/>
              <a:chOff x="-3444875" y="4960938"/>
              <a:chExt cx="812800" cy="1189038"/>
            </a:xfrm>
            <a:solidFill>
              <a:schemeClr val="bg1">
                <a:lumMod val="75000"/>
              </a:schemeClr>
            </a:solidFill>
          </p:grpSpPr>
          <p:sp>
            <p:nvSpPr>
              <p:cNvPr id="188" name="Freeform 8">
                <a:extLst>
                  <a:ext uri="{FF2B5EF4-FFF2-40B4-BE49-F238E27FC236}">
                    <a16:creationId xmlns:a16="http://schemas.microsoft.com/office/drawing/2014/main" id="{5C79183C-28D6-C97A-CAC4-4437F1B53EE7}"/>
                  </a:ext>
                </a:extLst>
              </p:cNvPr>
              <p:cNvSpPr>
                <a:spLocks/>
              </p:cNvSpPr>
              <p:nvPr/>
            </p:nvSpPr>
            <p:spPr bwMode="auto">
              <a:xfrm>
                <a:off x="-3444875" y="5526088"/>
                <a:ext cx="812800" cy="65088"/>
              </a:xfrm>
              <a:custGeom>
                <a:avLst/>
                <a:gdLst>
                  <a:gd name="T0" fmla="*/ 0 w 512"/>
                  <a:gd name="T1" fmla="*/ 4 h 41"/>
                  <a:gd name="T2" fmla="*/ 512 w 512"/>
                  <a:gd name="T3" fmla="*/ 0 h 41"/>
                  <a:gd name="T4" fmla="*/ 512 w 512"/>
                  <a:gd name="T5" fmla="*/ 38 h 41"/>
                  <a:gd name="T6" fmla="*/ 0 w 512"/>
                  <a:gd name="T7" fmla="*/ 41 h 41"/>
                  <a:gd name="T8" fmla="*/ 0 w 512"/>
                  <a:gd name="T9" fmla="*/ 4 h 41"/>
                </a:gdLst>
                <a:ahLst/>
                <a:cxnLst>
                  <a:cxn ang="0">
                    <a:pos x="T0" y="T1"/>
                  </a:cxn>
                  <a:cxn ang="0">
                    <a:pos x="T2" y="T3"/>
                  </a:cxn>
                  <a:cxn ang="0">
                    <a:pos x="T4" y="T5"/>
                  </a:cxn>
                  <a:cxn ang="0">
                    <a:pos x="T6" y="T7"/>
                  </a:cxn>
                  <a:cxn ang="0">
                    <a:pos x="T8" y="T9"/>
                  </a:cxn>
                </a:cxnLst>
                <a:rect l="0" t="0" r="r" b="b"/>
                <a:pathLst>
                  <a:path w="512" h="41">
                    <a:moveTo>
                      <a:pt x="0" y="4"/>
                    </a:moveTo>
                    <a:lnTo>
                      <a:pt x="512" y="0"/>
                    </a:lnTo>
                    <a:lnTo>
                      <a:pt x="512" y="38"/>
                    </a:lnTo>
                    <a:lnTo>
                      <a:pt x="0" y="4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9">
                <a:extLst>
                  <a:ext uri="{FF2B5EF4-FFF2-40B4-BE49-F238E27FC236}">
                    <a16:creationId xmlns:a16="http://schemas.microsoft.com/office/drawing/2014/main" id="{11302FA6-5CB0-B82B-D211-A73A62D1E2D4}"/>
                  </a:ext>
                </a:extLst>
              </p:cNvPr>
              <p:cNvSpPr>
                <a:spLocks/>
              </p:cNvSpPr>
              <p:nvPr/>
            </p:nvSpPr>
            <p:spPr bwMode="auto">
              <a:xfrm>
                <a:off x="-3444875" y="5364163"/>
                <a:ext cx="812800" cy="63500"/>
              </a:xfrm>
              <a:custGeom>
                <a:avLst/>
                <a:gdLst>
                  <a:gd name="T0" fmla="*/ 0 w 512"/>
                  <a:gd name="T1" fmla="*/ 3 h 40"/>
                  <a:gd name="T2" fmla="*/ 512 w 512"/>
                  <a:gd name="T3" fmla="*/ 0 h 40"/>
                  <a:gd name="T4" fmla="*/ 512 w 512"/>
                  <a:gd name="T5" fmla="*/ 37 h 40"/>
                  <a:gd name="T6" fmla="*/ 0 w 512"/>
                  <a:gd name="T7" fmla="*/ 40 h 40"/>
                  <a:gd name="T8" fmla="*/ 0 w 512"/>
                  <a:gd name="T9" fmla="*/ 3 h 40"/>
                </a:gdLst>
                <a:ahLst/>
                <a:cxnLst>
                  <a:cxn ang="0">
                    <a:pos x="T0" y="T1"/>
                  </a:cxn>
                  <a:cxn ang="0">
                    <a:pos x="T2" y="T3"/>
                  </a:cxn>
                  <a:cxn ang="0">
                    <a:pos x="T4" y="T5"/>
                  </a:cxn>
                  <a:cxn ang="0">
                    <a:pos x="T6" y="T7"/>
                  </a:cxn>
                  <a:cxn ang="0">
                    <a:pos x="T8" y="T9"/>
                  </a:cxn>
                </a:cxnLst>
                <a:rect l="0" t="0" r="r" b="b"/>
                <a:pathLst>
                  <a:path w="512" h="40">
                    <a:moveTo>
                      <a:pt x="0" y="3"/>
                    </a:moveTo>
                    <a:lnTo>
                      <a:pt x="512" y="0"/>
                    </a:lnTo>
                    <a:lnTo>
                      <a:pt x="512" y="37"/>
                    </a:lnTo>
                    <a:lnTo>
                      <a:pt x="0" y="4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0" name="Freeform 10">
                <a:extLst>
                  <a:ext uri="{FF2B5EF4-FFF2-40B4-BE49-F238E27FC236}">
                    <a16:creationId xmlns:a16="http://schemas.microsoft.com/office/drawing/2014/main" id="{C73E9C71-9ED7-A186-FB73-C0F05D50C785}"/>
                  </a:ext>
                </a:extLst>
              </p:cNvPr>
              <p:cNvSpPr>
                <a:spLocks/>
              </p:cNvSpPr>
              <p:nvPr/>
            </p:nvSpPr>
            <p:spPr bwMode="auto">
              <a:xfrm>
                <a:off x="-3444875" y="5160963"/>
                <a:ext cx="812800" cy="96838"/>
              </a:xfrm>
              <a:custGeom>
                <a:avLst/>
                <a:gdLst>
                  <a:gd name="T0" fmla="*/ 0 w 512"/>
                  <a:gd name="T1" fmla="*/ 23 h 61"/>
                  <a:gd name="T2" fmla="*/ 512 w 512"/>
                  <a:gd name="T3" fmla="*/ 0 h 61"/>
                  <a:gd name="T4" fmla="*/ 512 w 512"/>
                  <a:gd name="T5" fmla="*/ 37 h 61"/>
                  <a:gd name="T6" fmla="*/ 0 w 512"/>
                  <a:gd name="T7" fmla="*/ 61 h 61"/>
                  <a:gd name="T8" fmla="*/ 0 w 512"/>
                  <a:gd name="T9" fmla="*/ 23 h 61"/>
                </a:gdLst>
                <a:ahLst/>
                <a:cxnLst>
                  <a:cxn ang="0">
                    <a:pos x="T0" y="T1"/>
                  </a:cxn>
                  <a:cxn ang="0">
                    <a:pos x="T2" y="T3"/>
                  </a:cxn>
                  <a:cxn ang="0">
                    <a:pos x="T4" y="T5"/>
                  </a:cxn>
                  <a:cxn ang="0">
                    <a:pos x="T6" y="T7"/>
                  </a:cxn>
                  <a:cxn ang="0">
                    <a:pos x="T8" y="T9"/>
                  </a:cxn>
                </a:cxnLst>
                <a:rect l="0" t="0" r="r" b="b"/>
                <a:pathLst>
                  <a:path w="512" h="61">
                    <a:moveTo>
                      <a:pt x="0" y="23"/>
                    </a:moveTo>
                    <a:lnTo>
                      <a:pt x="512" y="0"/>
                    </a:lnTo>
                    <a:lnTo>
                      <a:pt x="512" y="37"/>
                    </a:lnTo>
                    <a:lnTo>
                      <a:pt x="0" y="61"/>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1" name="Freeform 12">
                <a:extLst>
                  <a:ext uri="{FF2B5EF4-FFF2-40B4-BE49-F238E27FC236}">
                    <a16:creationId xmlns:a16="http://schemas.microsoft.com/office/drawing/2014/main" id="{690AFF0F-81D0-EB6A-3529-5207FD8C154C}"/>
                  </a:ext>
                </a:extLst>
              </p:cNvPr>
              <p:cNvSpPr>
                <a:spLocks/>
              </p:cNvSpPr>
              <p:nvPr/>
            </p:nvSpPr>
            <p:spPr bwMode="auto">
              <a:xfrm>
                <a:off x="-3444875" y="4960938"/>
                <a:ext cx="812800" cy="115888"/>
              </a:xfrm>
              <a:custGeom>
                <a:avLst/>
                <a:gdLst>
                  <a:gd name="T0" fmla="*/ 0 w 512"/>
                  <a:gd name="T1" fmla="*/ 36 h 73"/>
                  <a:gd name="T2" fmla="*/ 512 w 512"/>
                  <a:gd name="T3" fmla="*/ 0 h 73"/>
                  <a:gd name="T4" fmla="*/ 512 w 512"/>
                  <a:gd name="T5" fmla="*/ 37 h 73"/>
                  <a:gd name="T6" fmla="*/ 0 w 512"/>
                  <a:gd name="T7" fmla="*/ 73 h 73"/>
                  <a:gd name="T8" fmla="*/ 0 w 512"/>
                  <a:gd name="T9" fmla="*/ 36 h 73"/>
                </a:gdLst>
                <a:ahLst/>
                <a:cxnLst>
                  <a:cxn ang="0">
                    <a:pos x="T0" y="T1"/>
                  </a:cxn>
                  <a:cxn ang="0">
                    <a:pos x="T2" y="T3"/>
                  </a:cxn>
                  <a:cxn ang="0">
                    <a:pos x="T4" y="T5"/>
                  </a:cxn>
                  <a:cxn ang="0">
                    <a:pos x="T6" y="T7"/>
                  </a:cxn>
                  <a:cxn ang="0">
                    <a:pos x="T8" y="T9"/>
                  </a:cxn>
                </a:cxnLst>
                <a:rect l="0" t="0" r="r" b="b"/>
                <a:pathLst>
                  <a:path w="512" h="73">
                    <a:moveTo>
                      <a:pt x="0" y="36"/>
                    </a:moveTo>
                    <a:lnTo>
                      <a:pt x="512" y="0"/>
                    </a:lnTo>
                    <a:lnTo>
                      <a:pt x="512" y="37"/>
                    </a:lnTo>
                    <a:lnTo>
                      <a:pt x="0" y="73"/>
                    </a:lnTo>
                    <a:lnTo>
                      <a:pt x="0" y="3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92" name="Freeform 13">
                <a:extLst>
                  <a:ext uri="{FF2B5EF4-FFF2-40B4-BE49-F238E27FC236}">
                    <a16:creationId xmlns:a16="http://schemas.microsoft.com/office/drawing/2014/main" id="{77C02171-52A7-3F67-75FC-64985FCF327B}"/>
                  </a:ext>
                </a:extLst>
              </p:cNvPr>
              <p:cNvSpPr>
                <a:spLocks/>
              </p:cNvSpPr>
              <p:nvPr/>
            </p:nvSpPr>
            <p:spPr bwMode="auto">
              <a:xfrm>
                <a:off x="-3444875" y="6062663"/>
                <a:ext cx="812800" cy="87313"/>
              </a:xfrm>
              <a:custGeom>
                <a:avLst/>
                <a:gdLst>
                  <a:gd name="T0" fmla="*/ 0 w 512"/>
                  <a:gd name="T1" fmla="*/ 0 h 55"/>
                  <a:gd name="T2" fmla="*/ 512 w 512"/>
                  <a:gd name="T3" fmla="*/ 17 h 55"/>
                  <a:gd name="T4" fmla="*/ 512 w 512"/>
                  <a:gd name="T5" fmla="*/ 55 h 55"/>
                  <a:gd name="T6" fmla="*/ 0 w 512"/>
                  <a:gd name="T7" fmla="*/ 38 h 55"/>
                  <a:gd name="T8" fmla="*/ 0 w 512"/>
                  <a:gd name="T9" fmla="*/ 0 h 55"/>
                </a:gdLst>
                <a:ahLst/>
                <a:cxnLst>
                  <a:cxn ang="0">
                    <a:pos x="T0" y="T1"/>
                  </a:cxn>
                  <a:cxn ang="0">
                    <a:pos x="T2" y="T3"/>
                  </a:cxn>
                  <a:cxn ang="0">
                    <a:pos x="T4" y="T5"/>
                  </a:cxn>
                  <a:cxn ang="0">
                    <a:pos x="T6" y="T7"/>
                  </a:cxn>
                  <a:cxn ang="0">
                    <a:pos x="T8" y="T9"/>
                  </a:cxn>
                </a:cxnLst>
                <a:rect l="0" t="0" r="r" b="b"/>
                <a:pathLst>
                  <a:path w="512" h="55">
                    <a:moveTo>
                      <a:pt x="0" y="0"/>
                    </a:moveTo>
                    <a:lnTo>
                      <a:pt x="512" y="17"/>
                    </a:lnTo>
                    <a:lnTo>
                      <a:pt x="512" y="55"/>
                    </a:lnTo>
                    <a:lnTo>
                      <a:pt x="0" y="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15">
                <a:extLst>
                  <a:ext uri="{FF2B5EF4-FFF2-40B4-BE49-F238E27FC236}">
                    <a16:creationId xmlns:a16="http://schemas.microsoft.com/office/drawing/2014/main" id="{929A3605-4E7D-84C2-7B50-F550348F339D}"/>
                  </a:ext>
                </a:extLst>
              </p:cNvPr>
              <p:cNvSpPr>
                <a:spLocks/>
              </p:cNvSpPr>
              <p:nvPr/>
            </p:nvSpPr>
            <p:spPr bwMode="auto">
              <a:xfrm>
                <a:off x="-3444875" y="5892801"/>
                <a:ext cx="812800" cy="84138"/>
              </a:xfrm>
              <a:custGeom>
                <a:avLst/>
                <a:gdLst>
                  <a:gd name="T0" fmla="*/ 0 w 512"/>
                  <a:gd name="T1" fmla="*/ 0 h 53"/>
                  <a:gd name="T2" fmla="*/ 512 w 512"/>
                  <a:gd name="T3" fmla="*/ 15 h 53"/>
                  <a:gd name="T4" fmla="*/ 512 w 512"/>
                  <a:gd name="T5" fmla="*/ 53 h 53"/>
                  <a:gd name="T6" fmla="*/ 0 w 512"/>
                  <a:gd name="T7" fmla="*/ 36 h 53"/>
                  <a:gd name="T8" fmla="*/ 0 w 512"/>
                  <a:gd name="T9" fmla="*/ 0 h 53"/>
                </a:gdLst>
                <a:ahLst/>
                <a:cxnLst>
                  <a:cxn ang="0">
                    <a:pos x="T0" y="T1"/>
                  </a:cxn>
                  <a:cxn ang="0">
                    <a:pos x="T2" y="T3"/>
                  </a:cxn>
                  <a:cxn ang="0">
                    <a:pos x="T4" y="T5"/>
                  </a:cxn>
                  <a:cxn ang="0">
                    <a:pos x="T6" y="T7"/>
                  </a:cxn>
                  <a:cxn ang="0">
                    <a:pos x="T8" y="T9"/>
                  </a:cxn>
                </a:cxnLst>
                <a:rect l="0" t="0" r="r" b="b"/>
                <a:pathLst>
                  <a:path w="512" h="53">
                    <a:moveTo>
                      <a:pt x="0" y="0"/>
                    </a:moveTo>
                    <a:lnTo>
                      <a:pt x="512" y="15"/>
                    </a:lnTo>
                    <a:lnTo>
                      <a:pt x="512" y="53"/>
                    </a:lnTo>
                    <a:lnTo>
                      <a:pt x="0" y="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16">
                <a:extLst>
                  <a:ext uri="{FF2B5EF4-FFF2-40B4-BE49-F238E27FC236}">
                    <a16:creationId xmlns:a16="http://schemas.microsoft.com/office/drawing/2014/main" id="{32574F11-5BA8-41D6-0935-3A739895CC2D}"/>
                  </a:ext>
                </a:extLst>
              </p:cNvPr>
              <p:cNvSpPr>
                <a:spLocks/>
              </p:cNvSpPr>
              <p:nvPr/>
            </p:nvSpPr>
            <p:spPr bwMode="auto">
              <a:xfrm>
                <a:off x="-3444875" y="5710238"/>
                <a:ext cx="812800" cy="63500"/>
              </a:xfrm>
              <a:custGeom>
                <a:avLst/>
                <a:gdLst>
                  <a:gd name="T0" fmla="*/ 0 w 512"/>
                  <a:gd name="T1" fmla="*/ 3 h 40"/>
                  <a:gd name="T2" fmla="*/ 512 w 512"/>
                  <a:gd name="T3" fmla="*/ 0 h 40"/>
                  <a:gd name="T4" fmla="*/ 512 w 512"/>
                  <a:gd name="T5" fmla="*/ 37 h 40"/>
                  <a:gd name="T6" fmla="*/ 0 w 512"/>
                  <a:gd name="T7" fmla="*/ 40 h 40"/>
                  <a:gd name="T8" fmla="*/ 0 w 512"/>
                  <a:gd name="T9" fmla="*/ 3 h 40"/>
                </a:gdLst>
                <a:ahLst/>
                <a:cxnLst>
                  <a:cxn ang="0">
                    <a:pos x="T0" y="T1"/>
                  </a:cxn>
                  <a:cxn ang="0">
                    <a:pos x="T2" y="T3"/>
                  </a:cxn>
                  <a:cxn ang="0">
                    <a:pos x="T4" y="T5"/>
                  </a:cxn>
                  <a:cxn ang="0">
                    <a:pos x="T6" y="T7"/>
                  </a:cxn>
                  <a:cxn ang="0">
                    <a:pos x="T8" y="T9"/>
                  </a:cxn>
                </a:cxnLst>
                <a:rect l="0" t="0" r="r" b="b"/>
                <a:pathLst>
                  <a:path w="512" h="40">
                    <a:moveTo>
                      <a:pt x="0" y="3"/>
                    </a:moveTo>
                    <a:lnTo>
                      <a:pt x="512" y="0"/>
                    </a:lnTo>
                    <a:lnTo>
                      <a:pt x="512" y="37"/>
                    </a:lnTo>
                    <a:lnTo>
                      <a:pt x="0" y="4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5" name="Freeform 17">
              <a:extLst>
                <a:ext uri="{FF2B5EF4-FFF2-40B4-BE49-F238E27FC236}">
                  <a16:creationId xmlns:a16="http://schemas.microsoft.com/office/drawing/2014/main" id="{2477074A-04BB-698B-217C-7BE928073D0A}"/>
                </a:ext>
              </a:extLst>
            </p:cNvPr>
            <p:cNvSpPr>
              <a:spLocks/>
            </p:cNvSpPr>
            <p:nvPr/>
          </p:nvSpPr>
          <p:spPr bwMode="auto">
            <a:xfrm>
              <a:off x="-10566404" y="4938713"/>
              <a:ext cx="588963" cy="1428750"/>
            </a:xfrm>
            <a:custGeom>
              <a:avLst/>
              <a:gdLst>
                <a:gd name="T0" fmla="*/ 0 w 371"/>
                <a:gd name="T1" fmla="*/ 484 h 900"/>
                <a:gd name="T2" fmla="*/ 58 w 371"/>
                <a:gd name="T3" fmla="*/ 0 h 900"/>
                <a:gd name="T4" fmla="*/ 371 w 371"/>
                <a:gd name="T5" fmla="*/ 28 h 900"/>
                <a:gd name="T6" fmla="*/ 330 w 371"/>
                <a:gd name="T7" fmla="*/ 900 h 900"/>
                <a:gd name="T8" fmla="*/ 58 w 371"/>
                <a:gd name="T9" fmla="*/ 900 h 900"/>
                <a:gd name="T10" fmla="*/ 0 w 371"/>
                <a:gd name="T11" fmla="*/ 484 h 900"/>
              </a:gdLst>
              <a:ahLst/>
              <a:cxnLst>
                <a:cxn ang="0">
                  <a:pos x="T0" y="T1"/>
                </a:cxn>
                <a:cxn ang="0">
                  <a:pos x="T2" y="T3"/>
                </a:cxn>
                <a:cxn ang="0">
                  <a:pos x="T4" y="T5"/>
                </a:cxn>
                <a:cxn ang="0">
                  <a:pos x="T6" y="T7"/>
                </a:cxn>
                <a:cxn ang="0">
                  <a:pos x="T8" y="T9"/>
                </a:cxn>
                <a:cxn ang="0">
                  <a:pos x="T10" y="T11"/>
                </a:cxn>
              </a:cxnLst>
              <a:rect l="0" t="0" r="r" b="b"/>
              <a:pathLst>
                <a:path w="371" h="900">
                  <a:moveTo>
                    <a:pt x="0" y="484"/>
                  </a:moveTo>
                  <a:lnTo>
                    <a:pt x="58" y="0"/>
                  </a:lnTo>
                  <a:lnTo>
                    <a:pt x="371" y="28"/>
                  </a:lnTo>
                  <a:lnTo>
                    <a:pt x="330" y="900"/>
                  </a:lnTo>
                  <a:lnTo>
                    <a:pt x="58" y="900"/>
                  </a:lnTo>
                  <a:lnTo>
                    <a:pt x="0" y="484"/>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18">
              <a:extLst>
                <a:ext uri="{FF2B5EF4-FFF2-40B4-BE49-F238E27FC236}">
                  <a16:creationId xmlns:a16="http://schemas.microsoft.com/office/drawing/2014/main" id="{A880B540-32DB-6676-E3D0-705B4FA94054}"/>
                </a:ext>
              </a:extLst>
            </p:cNvPr>
            <p:cNvSpPr>
              <a:spLocks/>
            </p:cNvSpPr>
            <p:nvPr/>
          </p:nvSpPr>
          <p:spPr bwMode="auto">
            <a:xfrm>
              <a:off x="-11198229" y="4938713"/>
              <a:ext cx="723900" cy="1428750"/>
            </a:xfrm>
            <a:custGeom>
              <a:avLst/>
              <a:gdLst>
                <a:gd name="T0" fmla="*/ 0 w 456"/>
                <a:gd name="T1" fmla="*/ 56 h 900"/>
                <a:gd name="T2" fmla="*/ 456 w 456"/>
                <a:gd name="T3" fmla="*/ 0 h 900"/>
                <a:gd name="T4" fmla="*/ 456 w 456"/>
                <a:gd name="T5" fmla="*/ 900 h 900"/>
                <a:gd name="T6" fmla="*/ 0 w 456"/>
                <a:gd name="T7" fmla="*/ 859 h 900"/>
                <a:gd name="T8" fmla="*/ 0 w 456"/>
                <a:gd name="T9" fmla="*/ 56 h 900"/>
              </a:gdLst>
              <a:ahLst/>
              <a:cxnLst>
                <a:cxn ang="0">
                  <a:pos x="T0" y="T1"/>
                </a:cxn>
                <a:cxn ang="0">
                  <a:pos x="T2" y="T3"/>
                </a:cxn>
                <a:cxn ang="0">
                  <a:pos x="T4" y="T5"/>
                </a:cxn>
                <a:cxn ang="0">
                  <a:pos x="T6" y="T7"/>
                </a:cxn>
                <a:cxn ang="0">
                  <a:pos x="T8" y="T9"/>
                </a:cxn>
              </a:cxnLst>
              <a:rect l="0" t="0" r="r" b="b"/>
              <a:pathLst>
                <a:path w="456" h="900">
                  <a:moveTo>
                    <a:pt x="0" y="56"/>
                  </a:moveTo>
                  <a:lnTo>
                    <a:pt x="456" y="0"/>
                  </a:lnTo>
                  <a:lnTo>
                    <a:pt x="456" y="900"/>
                  </a:lnTo>
                  <a:lnTo>
                    <a:pt x="0" y="859"/>
                  </a:lnTo>
                  <a:lnTo>
                    <a:pt x="0" y="56"/>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19">
              <a:extLst>
                <a:ext uri="{FF2B5EF4-FFF2-40B4-BE49-F238E27FC236}">
                  <a16:creationId xmlns:a16="http://schemas.microsoft.com/office/drawing/2014/main" id="{C2B46CB0-EC69-12FF-1E30-C3662BBBA1E1}"/>
                </a:ext>
              </a:extLst>
            </p:cNvPr>
            <p:cNvSpPr>
              <a:spLocks/>
            </p:cNvSpPr>
            <p:nvPr/>
          </p:nvSpPr>
          <p:spPr bwMode="auto">
            <a:xfrm>
              <a:off x="-11156954" y="5616576"/>
              <a:ext cx="630238" cy="80963"/>
            </a:xfrm>
            <a:custGeom>
              <a:avLst/>
              <a:gdLst>
                <a:gd name="T0" fmla="*/ 0 w 397"/>
                <a:gd name="T1" fmla="*/ 23 h 51"/>
                <a:gd name="T2" fmla="*/ 397 w 397"/>
                <a:gd name="T3" fmla="*/ 0 h 51"/>
                <a:gd name="T4" fmla="*/ 397 w 397"/>
                <a:gd name="T5" fmla="*/ 26 h 51"/>
                <a:gd name="T6" fmla="*/ 0 w 397"/>
                <a:gd name="T7" fmla="*/ 51 h 51"/>
                <a:gd name="T8" fmla="*/ 0 w 397"/>
                <a:gd name="T9" fmla="*/ 23 h 51"/>
              </a:gdLst>
              <a:ahLst/>
              <a:cxnLst>
                <a:cxn ang="0">
                  <a:pos x="T0" y="T1"/>
                </a:cxn>
                <a:cxn ang="0">
                  <a:pos x="T2" y="T3"/>
                </a:cxn>
                <a:cxn ang="0">
                  <a:pos x="T4" y="T5"/>
                </a:cxn>
                <a:cxn ang="0">
                  <a:pos x="T6" y="T7"/>
                </a:cxn>
                <a:cxn ang="0">
                  <a:pos x="T8" y="T9"/>
                </a:cxn>
              </a:cxnLst>
              <a:rect l="0" t="0" r="r" b="b"/>
              <a:pathLst>
                <a:path w="397" h="51">
                  <a:moveTo>
                    <a:pt x="0" y="23"/>
                  </a:moveTo>
                  <a:lnTo>
                    <a:pt x="397" y="0"/>
                  </a:lnTo>
                  <a:lnTo>
                    <a:pt x="397" y="26"/>
                  </a:lnTo>
                  <a:lnTo>
                    <a:pt x="0" y="51"/>
                  </a:lnTo>
                  <a:lnTo>
                    <a:pt x="0" y="2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20">
              <a:extLst>
                <a:ext uri="{FF2B5EF4-FFF2-40B4-BE49-F238E27FC236}">
                  <a16:creationId xmlns:a16="http://schemas.microsoft.com/office/drawing/2014/main" id="{ABD578CC-3DC1-61DC-02D1-2C865D737EA1}"/>
                </a:ext>
              </a:extLst>
            </p:cNvPr>
            <p:cNvSpPr>
              <a:spLocks/>
            </p:cNvSpPr>
            <p:nvPr/>
          </p:nvSpPr>
          <p:spPr bwMode="auto">
            <a:xfrm>
              <a:off x="-11156954" y="5492751"/>
              <a:ext cx="630238" cy="80963"/>
            </a:xfrm>
            <a:custGeom>
              <a:avLst/>
              <a:gdLst>
                <a:gd name="T0" fmla="*/ 0 w 397"/>
                <a:gd name="T1" fmla="*/ 23 h 51"/>
                <a:gd name="T2" fmla="*/ 397 w 397"/>
                <a:gd name="T3" fmla="*/ 0 h 51"/>
                <a:gd name="T4" fmla="*/ 397 w 397"/>
                <a:gd name="T5" fmla="*/ 28 h 51"/>
                <a:gd name="T6" fmla="*/ 0 w 397"/>
                <a:gd name="T7" fmla="*/ 51 h 51"/>
                <a:gd name="T8" fmla="*/ 0 w 397"/>
                <a:gd name="T9" fmla="*/ 23 h 51"/>
              </a:gdLst>
              <a:ahLst/>
              <a:cxnLst>
                <a:cxn ang="0">
                  <a:pos x="T0" y="T1"/>
                </a:cxn>
                <a:cxn ang="0">
                  <a:pos x="T2" y="T3"/>
                </a:cxn>
                <a:cxn ang="0">
                  <a:pos x="T4" y="T5"/>
                </a:cxn>
                <a:cxn ang="0">
                  <a:pos x="T6" y="T7"/>
                </a:cxn>
                <a:cxn ang="0">
                  <a:pos x="T8" y="T9"/>
                </a:cxn>
              </a:cxnLst>
              <a:rect l="0" t="0" r="r" b="b"/>
              <a:pathLst>
                <a:path w="397" h="51">
                  <a:moveTo>
                    <a:pt x="0" y="23"/>
                  </a:moveTo>
                  <a:lnTo>
                    <a:pt x="397" y="0"/>
                  </a:lnTo>
                  <a:lnTo>
                    <a:pt x="397" y="28"/>
                  </a:lnTo>
                  <a:lnTo>
                    <a:pt x="0" y="51"/>
                  </a:lnTo>
                  <a:lnTo>
                    <a:pt x="0" y="2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21">
              <a:extLst>
                <a:ext uri="{FF2B5EF4-FFF2-40B4-BE49-F238E27FC236}">
                  <a16:creationId xmlns:a16="http://schemas.microsoft.com/office/drawing/2014/main" id="{188DEF61-DDA0-69BC-D3AA-1AD49F5B0AA4}"/>
                </a:ext>
              </a:extLst>
            </p:cNvPr>
            <p:cNvSpPr>
              <a:spLocks/>
            </p:cNvSpPr>
            <p:nvPr/>
          </p:nvSpPr>
          <p:spPr bwMode="auto">
            <a:xfrm>
              <a:off x="-11156954" y="5338763"/>
              <a:ext cx="630238" cy="106364"/>
            </a:xfrm>
            <a:custGeom>
              <a:avLst/>
              <a:gdLst>
                <a:gd name="T0" fmla="*/ 0 w 397"/>
                <a:gd name="T1" fmla="*/ 39 h 67"/>
                <a:gd name="T2" fmla="*/ 397 w 397"/>
                <a:gd name="T3" fmla="*/ 0 h 67"/>
                <a:gd name="T4" fmla="*/ 397 w 397"/>
                <a:gd name="T5" fmla="*/ 28 h 67"/>
                <a:gd name="T6" fmla="*/ 0 w 397"/>
                <a:gd name="T7" fmla="*/ 67 h 67"/>
                <a:gd name="T8" fmla="*/ 0 w 397"/>
                <a:gd name="T9" fmla="*/ 39 h 67"/>
              </a:gdLst>
              <a:ahLst/>
              <a:cxnLst>
                <a:cxn ang="0">
                  <a:pos x="T0" y="T1"/>
                </a:cxn>
                <a:cxn ang="0">
                  <a:pos x="T2" y="T3"/>
                </a:cxn>
                <a:cxn ang="0">
                  <a:pos x="T4" y="T5"/>
                </a:cxn>
                <a:cxn ang="0">
                  <a:pos x="T6" y="T7"/>
                </a:cxn>
                <a:cxn ang="0">
                  <a:pos x="T8" y="T9"/>
                </a:cxn>
              </a:cxnLst>
              <a:rect l="0" t="0" r="r" b="b"/>
              <a:pathLst>
                <a:path w="397" h="67">
                  <a:moveTo>
                    <a:pt x="0" y="39"/>
                  </a:moveTo>
                  <a:lnTo>
                    <a:pt x="397" y="0"/>
                  </a:lnTo>
                  <a:lnTo>
                    <a:pt x="397" y="28"/>
                  </a:lnTo>
                  <a:lnTo>
                    <a:pt x="0" y="67"/>
                  </a:lnTo>
                  <a:lnTo>
                    <a:pt x="0" y="3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22">
              <a:extLst>
                <a:ext uri="{FF2B5EF4-FFF2-40B4-BE49-F238E27FC236}">
                  <a16:creationId xmlns:a16="http://schemas.microsoft.com/office/drawing/2014/main" id="{670DAC01-63D6-F5AB-DBF7-B3EE0D67D93E}"/>
                </a:ext>
              </a:extLst>
            </p:cNvPr>
            <p:cNvSpPr>
              <a:spLocks/>
            </p:cNvSpPr>
            <p:nvPr/>
          </p:nvSpPr>
          <p:spPr bwMode="auto">
            <a:xfrm>
              <a:off x="-11156954" y="5067301"/>
              <a:ext cx="630238" cy="120650"/>
            </a:xfrm>
            <a:custGeom>
              <a:avLst/>
              <a:gdLst>
                <a:gd name="T0" fmla="*/ 0 w 397"/>
                <a:gd name="T1" fmla="*/ 48 h 76"/>
                <a:gd name="T2" fmla="*/ 397 w 397"/>
                <a:gd name="T3" fmla="*/ 0 h 76"/>
                <a:gd name="T4" fmla="*/ 397 w 397"/>
                <a:gd name="T5" fmla="*/ 28 h 76"/>
                <a:gd name="T6" fmla="*/ 0 w 397"/>
                <a:gd name="T7" fmla="*/ 76 h 76"/>
                <a:gd name="T8" fmla="*/ 0 w 397"/>
                <a:gd name="T9" fmla="*/ 48 h 76"/>
              </a:gdLst>
              <a:ahLst/>
              <a:cxnLst>
                <a:cxn ang="0">
                  <a:pos x="T0" y="T1"/>
                </a:cxn>
                <a:cxn ang="0">
                  <a:pos x="T2" y="T3"/>
                </a:cxn>
                <a:cxn ang="0">
                  <a:pos x="T4" y="T5"/>
                </a:cxn>
                <a:cxn ang="0">
                  <a:pos x="T6" y="T7"/>
                </a:cxn>
                <a:cxn ang="0">
                  <a:pos x="T8" y="T9"/>
                </a:cxn>
              </a:cxnLst>
              <a:rect l="0" t="0" r="r" b="b"/>
              <a:pathLst>
                <a:path w="397" h="76">
                  <a:moveTo>
                    <a:pt x="0" y="48"/>
                  </a:moveTo>
                  <a:lnTo>
                    <a:pt x="397" y="0"/>
                  </a:lnTo>
                  <a:lnTo>
                    <a:pt x="397" y="28"/>
                  </a:lnTo>
                  <a:lnTo>
                    <a:pt x="0" y="76"/>
                  </a:lnTo>
                  <a:lnTo>
                    <a:pt x="0" y="4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23">
              <a:extLst>
                <a:ext uri="{FF2B5EF4-FFF2-40B4-BE49-F238E27FC236}">
                  <a16:creationId xmlns:a16="http://schemas.microsoft.com/office/drawing/2014/main" id="{D0ADAE91-EEF2-B6E6-388E-457DD9BBC077}"/>
                </a:ext>
              </a:extLst>
            </p:cNvPr>
            <p:cNvSpPr>
              <a:spLocks/>
            </p:cNvSpPr>
            <p:nvPr/>
          </p:nvSpPr>
          <p:spPr bwMode="auto">
            <a:xfrm>
              <a:off x="-11156954" y="5187950"/>
              <a:ext cx="630238" cy="119064"/>
            </a:xfrm>
            <a:custGeom>
              <a:avLst/>
              <a:gdLst>
                <a:gd name="T0" fmla="*/ 0 w 397"/>
                <a:gd name="T1" fmla="*/ 47 h 75"/>
                <a:gd name="T2" fmla="*/ 397 w 397"/>
                <a:gd name="T3" fmla="*/ 0 h 75"/>
                <a:gd name="T4" fmla="*/ 397 w 397"/>
                <a:gd name="T5" fmla="*/ 27 h 75"/>
                <a:gd name="T6" fmla="*/ 0 w 397"/>
                <a:gd name="T7" fmla="*/ 75 h 75"/>
                <a:gd name="T8" fmla="*/ 0 w 397"/>
                <a:gd name="T9" fmla="*/ 47 h 75"/>
              </a:gdLst>
              <a:ahLst/>
              <a:cxnLst>
                <a:cxn ang="0">
                  <a:pos x="T0" y="T1"/>
                </a:cxn>
                <a:cxn ang="0">
                  <a:pos x="T2" y="T3"/>
                </a:cxn>
                <a:cxn ang="0">
                  <a:pos x="T4" y="T5"/>
                </a:cxn>
                <a:cxn ang="0">
                  <a:pos x="T6" y="T7"/>
                </a:cxn>
                <a:cxn ang="0">
                  <a:pos x="T8" y="T9"/>
                </a:cxn>
              </a:cxnLst>
              <a:rect l="0" t="0" r="r" b="b"/>
              <a:pathLst>
                <a:path w="397" h="75">
                  <a:moveTo>
                    <a:pt x="0" y="47"/>
                  </a:moveTo>
                  <a:lnTo>
                    <a:pt x="397" y="0"/>
                  </a:lnTo>
                  <a:lnTo>
                    <a:pt x="397" y="27"/>
                  </a:lnTo>
                  <a:lnTo>
                    <a:pt x="0" y="75"/>
                  </a:lnTo>
                  <a:lnTo>
                    <a:pt x="0" y="4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24">
              <a:extLst>
                <a:ext uri="{FF2B5EF4-FFF2-40B4-BE49-F238E27FC236}">
                  <a16:creationId xmlns:a16="http://schemas.microsoft.com/office/drawing/2014/main" id="{E65089CF-C259-2C6A-F191-C2CAD317DCEE}"/>
                </a:ext>
              </a:extLst>
            </p:cNvPr>
            <p:cNvSpPr>
              <a:spLocks/>
            </p:cNvSpPr>
            <p:nvPr/>
          </p:nvSpPr>
          <p:spPr bwMode="auto">
            <a:xfrm>
              <a:off x="-11156954" y="6040438"/>
              <a:ext cx="630238" cy="57150"/>
            </a:xfrm>
            <a:custGeom>
              <a:avLst/>
              <a:gdLst>
                <a:gd name="T0" fmla="*/ 0 w 397"/>
                <a:gd name="T1" fmla="*/ 10 h 36"/>
                <a:gd name="T2" fmla="*/ 397 w 397"/>
                <a:gd name="T3" fmla="*/ 0 h 36"/>
                <a:gd name="T4" fmla="*/ 397 w 397"/>
                <a:gd name="T5" fmla="*/ 28 h 36"/>
                <a:gd name="T6" fmla="*/ 0 w 397"/>
                <a:gd name="T7" fmla="*/ 36 h 36"/>
                <a:gd name="T8" fmla="*/ 0 w 397"/>
                <a:gd name="T9" fmla="*/ 10 h 36"/>
              </a:gdLst>
              <a:ahLst/>
              <a:cxnLst>
                <a:cxn ang="0">
                  <a:pos x="T0" y="T1"/>
                </a:cxn>
                <a:cxn ang="0">
                  <a:pos x="T2" y="T3"/>
                </a:cxn>
                <a:cxn ang="0">
                  <a:pos x="T4" y="T5"/>
                </a:cxn>
                <a:cxn ang="0">
                  <a:pos x="T6" y="T7"/>
                </a:cxn>
                <a:cxn ang="0">
                  <a:pos x="T8" y="T9"/>
                </a:cxn>
              </a:cxnLst>
              <a:rect l="0" t="0" r="r" b="b"/>
              <a:pathLst>
                <a:path w="397" h="36">
                  <a:moveTo>
                    <a:pt x="0" y="10"/>
                  </a:moveTo>
                  <a:lnTo>
                    <a:pt x="397" y="0"/>
                  </a:lnTo>
                  <a:lnTo>
                    <a:pt x="397" y="28"/>
                  </a:lnTo>
                  <a:lnTo>
                    <a:pt x="0" y="36"/>
                  </a:lnTo>
                  <a:lnTo>
                    <a:pt x="0" y="1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25">
              <a:extLst>
                <a:ext uri="{FF2B5EF4-FFF2-40B4-BE49-F238E27FC236}">
                  <a16:creationId xmlns:a16="http://schemas.microsoft.com/office/drawing/2014/main" id="{AC839BCE-5DEA-4553-87F7-331C82F82934}"/>
                </a:ext>
              </a:extLst>
            </p:cNvPr>
            <p:cNvSpPr>
              <a:spLocks/>
            </p:cNvSpPr>
            <p:nvPr/>
          </p:nvSpPr>
          <p:spPr bwMode="auto">
            <a:xfrm>
              <a:off x="-11156954" y="6172201"/>
              <a:ext cx="630238" cy="58738"/>
            </a:xfrm>
            <a:custGeom>
              <a:avLst/>
              <a:gdLst>
                <a:gd name="T0" fmla="*/ 0 w 397"/>
                <a:gd name="T1" fmla="*/ 9 h 37"/>
                <a:gd name="T2" fmla="*/ 397 w 397"/>
                <a:gd name="T3" fmla="*/ 0 h 37"/>
                <a:gd name="T4" fmla="*/ 397 w 397"/>
                <a:gd name="T5" fmla="*/ 28 h 37"/>
                <a:gd name="T6" fmla="*/ 0 w 397"/>
                <a:gd name="T7" fmla="*/ 37 h 37"/>
                <a:gd name="T8" fmla="*/ 0 w 397"/>
                <a:gd name="T9" fmla="*/ 9 h 37"/>
              </a:gdLst>
              <a:ahLst/>
              <a:cxnLst>
                <a:cxn ang="0">
                  <a:pos x="T0" y="T1"/>
                </a:cxn>
                <a:cxn ang="0">
                  <a:pos x="T2" y="T3"/>
                </a:cxn>
                <a:cxn ang="0">
                  <a:pos x="T4" y="T5"/>
                </a:cxn>
                <a:cxn ang="0">
                  <a:pos x="T6" y="T7"/>
                </a:cxn>
                <a:cxn ang="0">
                  <a:pos x="T8" y="T9"/>
                </a:cxn>
              </a:cxnLst>
              <a:rect l="0" t="0" r="r" b="b"/>
              <a:pathLst>
                <a:path w="397" h="37">
                  <a:moveTo>
                    <a:pt x="0" y="9"/>
                  </a:moveTo>
                  <a:lnTo>
                    <a:pt x="397" y="0"/>
                  </a:lnTo>
                  <a:lnTo>
                    <a:pt x="397" y="28"/>
                  </a:lnTo>
                  <a:lnTo>
                    <a:pt x="0" y="37"/>
                  </a:lnTo>
                  <a:lnTo>
                    <a:pt x="0" y="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26">
              <a:extLst>
                <a:ext uri="{FF2B5EF4-FFF2-40B4-BE49-F238E27FC236}">
                  <a16:creationId xmlns:a16="http://schemas.microsoft.com/office/drawing/2014/main" id="{503137A0-7199-3827-024E-AACAAAF5BDA5}"/>
                </a:ext>
              </a:extLst>
            </p:cNvPr>
            <p:cNvSpPr>
              <a:spLocks/>
            </p:cNvSpPr>
            <p:nvPr/>
          </p:nvSpPr>
          <p:spPr bwMode="auto">
            <a:xfrm>
              <a:off x="-11156954" y="5910263"/>
              <a:ext cx="630238" cy="58738"/>
            </a:xfrm>
            <a:custGeom>
              <a:avLst/>
              <a:gdLst>
                <a:gd name="T0" fmla="*/ 0 w 397"/>
                <a:gd name="T1" fmla="*/ 9 h 37"/>
                <a:gd name="T2" fmla="*/ 397 w 397"/>
                <a:gd name="T3" fmla="*/ 0 h 37"/>
                <a:gd name="T4" fmla="*/ 397 w 397"/>
                <a:gd name="T5" fmla="*/ 28 h 37"/>
                <a:gd name="T6" fmla="*/ 0 w 397"/>
                <a:gd name="T7" fmla="*/ 37 h 37"/>
                <a:gd name="T8" fmla="*/ 0 w 397"/>
                <a:gd name="T9" fmla="*/ 9 h 37"/>
              </a:gdLst>
              <a:ahLst/>
              <a:cxnLst>
                <a:cxn ang="0">
                  <a:pos x="T0" y="T1"/>
                </a:cxn>
                <a:cxn ang="0">
                  <a:pos x="T2" y="T3"/>
                </a:cxn>
                <a:cxn ang="0">
                  <a:pos x="T4" y="T5"/>
                </a:cxn>
                <a:cxn ang="0">
                  <a:pos x="T6" y="T7"/>
                </a:cxn>
                <a:cxn ang="0">
                  <a:pos x="T8" y="T9"/>
                </a:cxn>
              </a:cxnLst>
              <a:rect l="0" t="0" r="r" b="b"/>
              <a:pathLst>
                <a:path w="397" h="37">
                  <a:moveTo>
                    <a:pt x="0" y="9"/>
                  </a:moveTo>
                  <a:lnTo>
                    <a:pt x="397" y="0"/>
                  </a:lnTo>
                  <a:lnTo>
                    <a:pt x="397" y="28"/>
                  </a:lnTo>
                  <a:lnTo>
                    <a:pt x="0" y="37"/>
                  </a:lnTo>
                  <a:lnTo>
                    <a:pt x="0" y="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5" name="Freeform 27">
              <a:extLst>
                <a:ext uri="{FF2B5EF4-FFF2-40B4-BE49-F238E27FC236}">
                  <a16:creationId xmlns:a16="http://schemas.microsoft.com/office/drawing/2014/main" id="{83296FC4-6945-2173-B0DB-38AF094A72C8}"/>
                </a:ext>
              </a:extLst>
            </p:cNvPr>
            <p:cNvSpPr>
              <a:spLocks/>
            </p:cNvSpPr>
            <p:nvPr/>
          </p:nvSpPr>
          <p:spPr bwMode="auto">
            <a:xfrm>
              <a:off x="-11156954" y="5751513"/>
              <a:ext cx="630238" cy="84138"/>
            </a:xfrm>
            <a:custGeom>
              <a:avLst/>
              <a:gdLst>
                <a:gd name="T0" fmla="*/ 0 w 397"/>
                <a:gd name="T1" fmla="*/ 25 h 53"/>
                <a:gd name="T2" fmla="*/ 397 w 397"/>
                <a:gd name="T3" fmla="*/ 0 h 53"/>
                <a:gd name="T4" fmla="*/ 397 w 397"/>
                <a:gd name="T5" fmla="*/ 28 h 53"/>
                <a:gd name="T6" fmla="*/ 0 w 397"/>
                <a:gd name="T7" fmla="*/ 53 h 53"/>
                <a:gd name="T8" fmla="*/ 0 w 397"/>
                <a:gd name="T9" fmla="*/ 25 h 53"/>
              </a:gdLst>
              <a:ahLst/>
              <a:cxnLst>
                <a:cxn ang="0">
                  <a:pos x="T0" y="T1"/>
                </a:cxn>
                <a:cxn ang="0">
                  <a:pos x="T2" y="T3"/>
                </a:cxn>
                <a:cxn ang="0">
                  <a:pos x="T4" y="T5"/>
                </a:cxn>
                <a:cxn ang="0">
                  <a:pos x="T6" y="T7"/>
                </a:cxn>
                <a:cxn ang="0">
                  <a:pos x="T8" y="T9"/>
                </a:cxn>
              </a:cxnLst>
              <a:rect l="0" t="0" r="r" b="b"/>
              <a:pathLst>
                <a:path w="397" h="53">
                  <a:moveTo>
                    <a:pt x="0" y="25"/>
                  </a:moveTo>
                  <a:lnTo>
                    <a:pt x="397" y="0"/>
                  </a:lnTo>
                  <a:lnTo>
                    <a:pt x="397" y="28"/>
                  </a:lnTo>
                  <a:lnTo>
                    <a:pt x="0" y="53"/>
                  </a:lnTo>
                  <a:lnTo>
                    <a:pt x="0" y="2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6" name="Freeform 28">
              <a:extLst>
                <a:ext uri="{FF2B5EF4-FFF2-40B4-BE49-F238E27FC236}">
                  <a16:creationId xmlns:a16="http://schemas.microsoft.com/office/drawing/2014/main" id="{15A6F8D6-E16C-B65F-535B-216D252A81FD}"/>
                </a:ext>
              </a:extLst>
            </p:cNvPr>
            <p:cNvSpPr>
              <a:spLocks/>
            </p:cNvSpPr>
            <p:nvPr/>
          </p:nvSpPr>
          <p:spPr bwMode="auto">
            <a:xfrm>
              <a:off x="-10410828" y="5616576"/>
              <a:ext cx="630238" cy="80963"/>
            </a:xfrm>
            <a:custGeom>
              <a:avLst/>
              <a:gdLst>
                <a:gd name="T0" fmla="*/ 397 w 397"/>
                <a:gd name="T1" fmla="*/ 23 h 51"/>
                <a:gd name="T2" fmla="*/ 0 w 397"/>
                <a:gd name="T3" fmla="*/ 0 h 51"/>
                <a:gd name="T4" fmla="*/ 0 w 397"/>
                <a:gd name="T5" fmla="*/ 26 h 51"/>
                <a:gd name="T6" fmla="*/ 397 w 397"/>
                <a:gd name="T7" fmla="*/ 51 h 51"/>
                <a:gd name="T8" fmla="*/ 397 w 397"/>
                <a:gd name="T9" fmla="*/ 23 h 51"/>
              </a:gdLst>
              <a:ahLst/>
              <a:cxnLst>
                <a:cxn ang="0">
                  <a:pos x="T0" y="T1"/>
                </a:cxn>
                <a:cxn ang="0">
                  <a:pos x="T2" y="T3"/>
                </a:cxn>
                <a:cxn ang="0">
                  <a:pos x="T4" y="T5"/>
                </a:cxn>
                <a:cxn ang="0">
                  <a:pos x="T6" y="T7"/>
                </a:cxn>
                <a:cxn ang="0">
                  <a:pos x="T8" y="T9"/>
                </a:cxn>
              </a:cxnLst>
              <a:rect l="0" t="0" r="r" b="b"/>
              <a:pathLst>
                <a:path w="397" h="51">
                  <a:moveTo>
                    <a:pt x="397" y="23"/>
                  </a:moveTo>
                  <a:lnTo>
                    <a:pt x="0" y="0"/>
                  </a:lnTo>
                  <a:lnTo>
                    <a:pt x="0" y="26"/>
                  </a:lnTo>
                  <a:lnTo>
                    <a:pt x="397" y="51"/>
                  </a:lnTo>
                  <a:lnTo>
                    <a:pt x="397" y="2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29">
              <a:extLst>
                <a:ext uri="{FF2B5EF4-FFF2-40B4-BE49-F238E27FC236}">
                  <a16:creationId xmlns:a16="http://schemas.microsoft.com/office/drawing/2014/main" id="{5329EC34-3C4B-A9C6-F04D-5DC4A398FC90}"/>
                </a:ext>
              </a:extLst>
            </p:cNvPr>
            <p:cNvSpPr>
              <a:spLocks/>
            </p:cNvSpPr>
            <p:nvPr/>
          </p:nvSpPr>
          <p:spPr bwMode="auto">
            <a:xfrm>
              <a:off x="-10410828" y="5492751"/>
              <a:ext cx="630238" cy="80963"/>
            </a:xfrm>
            <a:custGeom>
              <a:avLst/>
              <a:gdLst>
                <a:gd name="T0" fmla="*/ 397 w 397"/>
                <a:gd name="T1" fmla="*/ 23 h 51"/>
                <a:gd name="T2" fmla="*/ 0 w 397"/>
                <a:gd name="T3" fmla="*/ 0 h 51"/>
                <a:gd name="T4" fmla="*/ 0 w 397"/>
                <a:gd name="T5" fmla="*/ 28 h 51"/>
                <a:gd name="T6" fmla="*/ 397 w 397"/>
                <a:gd name="T7" fmla="*/ 51 h 51"/>
                <a:gd name="T8" fmla="*/ 397 w 397"/>
                <a:gd name="T9" fmla="*/ 23 h 51"/>
              </a:gdLst>
              <a:ahLst/>
              <a:cxnLst>
                <a:cxn ang="0">
                  <a:pos x="T0" y="T1"/>
                </a:cxn>
                <a:cxn ang="0">
                  <a:pos x="T2" y="T3"/>
                </a:cxn>
                <a:cxn ang="0">
                  <a:pos x="T4" y="T5"/>
                </a:cxn>
                <a:cxn ang="0">
                  <a:pos x="T6" y="T7"/>
                </a:cxn>
                <a:cxn ang="0">
                  <a:pos x="T8" y="T9"/>
                </a:cxn>
              </a:cxnLst>
              <a:rect l="0" t="0" r="r" b="b"/>
              <a:pathLst>
                <a:path w="397" h="51">
                  <a:moveTo>
                    <a:pt x="397" y="23"/>
                  </a:moveTo>
                  <a:lnTo>
                    <a:pt x="0" y="0"/>
                  </a:lnTo>
                  <a:lnTo>
                    <a:pt x="0" y="28"/>
                  </a:lnTo>
                  <a:lnTo>
                    <a:pt x="397" y="51"/>
                  </a:lnTo>
                  <a:lnTo>
                    <a:pt x="397" y="2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30">
              <a:extLst>
                <a:ext uri="{FF2B5EF4-FFF2-40B4-BE49-F238E27FC236}">
                  <a16:creationId xmlns:a16="http://schemas.microsoft.com/office/drawing/2014/main" id="{79CB8714-6FD8-8ED1-C91D-F38D78A01BC4}"/>
                </a:ext>
              </a:extLst>
            </p:cNvPr>
            <p:cNvSpPr>
              <a:spLocks/>
            </p:cNvSpPr>
            <p:nvPr/>
          </p:nvSpPr>
          <p:spPr bwMode="auto">
            <a:xfrm>
              <a:off x="-10410828" y="5338763"/>
              <a:ext cx="630238" cy="106364"/>
            </a:xfrm>
            <a:custGeom>
              <a:avLst/>
              <a:gdLst>
                <a:gd name="T0" fmla="*/ 397 w 397"/>
                <a:gd name="T1" fmla="*/ 39 h 67"/>
                <a:gd name="T2" fmla="*/ 0 w 397"/>
                <a:gd name="T3" fmla="*/ 0 h 67"/>
                <a:gd name="T4" fmla="*/ 0 w 397"/>
                <a:gd name="T5" fmla="*/ 28 h 67"/>
                <a:gd name="T6" fmla="*/ 397 w 397"/>
                <a:gd name="T7" fmla="*/ 67 h 67"/>
                <a:gd name="T8" fmla="*/ 397 w 397"/>
                <a:gd name="T9" fmla="*/ 39 h 67"/>
              </a:gdLst>
              <a:ahLst/>
              <a:cxnLst>
                <a:cxn ang="0">
                  <a:pos x="T0" y="T1"/>
                </a:cxn>
                <a:cxn ang="0">
                  <a:pos x="T2" y="T3"/>
                </a:cxn>
                <a:cxn ang="0">
                  <a:pos x="T4" y="T5"/>
                </a:cxn>
                <a:cxn ang="0">
                  <a:pos x="T6" y="T7"/>
                </a:cxn>
                <a:cxn ang="0">
                  <a:pos x="T8" y="T9"/>
                </a:cxn>
              </a:cxnLst>
              <a:rect l="0" t="0" r="r" b="b"/>
              <a:pathLst>
                <a:path w="397" h="67">
                  <a:moveTo>
                    <a:pt x="397" y="39"/>
                  </a:moveTo>
                  <a:lnTo>
                    <a:pt x="0" y="0"/>
                  </a:lnTo>
                  <a:lnTo>
                    <a:pt x="0" y="28"/>
                  </a:lnTo>
                  <a:lnTo>
                    <a:pt x="397" y="67"/>
                  </a:lnTo>
                  <a:lnTo>
                    <a:pt x="397" y="3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39" name="Freeform 31">
              <a:extLst>
                <a:ext uri="{FF2B5EF4-FFF2-40B4-BE49-F238E27FC236}">
                  <a16:creationId xmlns:a16="http://schemas.microsoft.com/office/drawing/2014/main" id="{022384C6-D614-E57D-DDD1-FA38C60528A8}"/>
                </a:ext>
              </a:extLst>
            </p:cNvPr>
            <p:cNvSpPr>
              <a:spLocks/>
            </p:cNvSpPr>
            <p:nvPr/>
          </p:nvSpPr>
          <p:spPr bwMode="auto">
            <a:xfrm>
              <a:off x="-10410828" y="5067301"/>
              <a:ext cx="630238" cy="120650"/>
            </a:xfrm>
            <a:custGeom>
              <a:avLst/>
              <a:gdLst>
                <a:gd name="T0" fmla="*/ 397 w 397"/>
                <a:gd name="T1" fmla="*/ 48 h 76"/>
                <a:gd name="T2" fmla="*/ 0 w 397"/>
                <a:gd name="T3" fmla="*/ 0 h 76"/>
                <a:gd name="T4" fmla="*/ 0 w 397"/>
                <a:gd name="T5" fmla="*/ 28 h 76"/>
                <a:gd name="T6" fmla="*/ 397 w 397"/>
                <a:gd name="T7" fmla="*/ 76 h 76"/>
                <a:gd name="T8" fmla="*/ 397 w 397"/>
                <a:gd name="T9" fmla="*/ 48 h 76"/>
              </a:gdLst>
              <a:ahLst/>
              <a:cxnLst>
                <a:cxn ang="0">
                  <a:pos x="T0" y="T1"/>
                </a:cxn>
                <a:cxn ang="0">
                  <a:pos x="T2" y="T3"/>
                </a:cxn>
                <a:cxn ang="0">
                  <a:pos x="T4" y="T5"/>
                </a:cxn>
                <a:cxn ang="0">
                  <a:pos x="T6" y="T7"/>
                </a:cxn>
                <a:cxn ang="0">
                  <a:pos x="T8" y="T9"/>
                </a:cxn>
              </a:cxnLst>
              <a:rect l="0" t="0" r="r" b="b"/>
              <a:pathLst>
                <a:path w="397" h="76">
                  <a:moveTo>
                    <a:pt x="397" y="48"/>
                  </a:moveTo>
                  <a:lnTo>
                    <a:pt x="0" y="0"/>
                  </a:lnTo>
                  <a:lnTo>
                    <a:pt x="0" y="28"/>
                  </a:lnTo>
                  <a:lnTo>
                    <a:pt x="397" y="76"/>
                  </a:lnTo>
                  <a:lnTo>
                    <a:pt x="397" y="48"/>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0" name="Freeform 32">
              <a:extLst>
                <a:ext uri="{FF2B5EF4-FFF2-40B4-BE49-F238E27FC236}">
                  <a16:creationId xmlns:a16="http://schemas.microsoft.com/office/drawing/2014/main" id="{3066E193-5E79-08A8-DD2B-304ED238D014}"/>
                </a:ext>
              </a:extLst>
            </p:cNvPr>
            <p:cNvSpPr>
              <a:spLocks/>
            </p:cNvSpPr>
            <p:nvPr/>
          </p:nvSpPr>
          <p:spPr bwMode="auto">
            <a:xfrm>
              <a:off x="-10410828" y="5187950"/>
              <a:ext cx="630238" cy="119064"/>
            </a:xfrm>
            <a:custGeom>
              <a:avLst/>
              <a:gdLst>
                <a:gd name="T0" fmla="*/ 397 w 397"/>
                <a:gd name="T1" fmla="*/ 47 h 75"/>
                <a:gd name="T2" fmla="*/ 0 w 397"/>
                <a:gd name="T3" fmla="*/ 0 h 75"/>
                <a:gd name="T4" fmla="*/ 0 w 397"/>
                <a:gd name="T5" fmla="*/ 27 h 75"/>
                <a:gd name="T6" fmla="*/ 397 w 397"/>
                <a:gd name="T7" fmla="*/ 75 h 75"/>
                <a:gd name="T8" fmla="*/ 397 w 397"/>
                <a:gd name="T9" fmla="*/ 47 h 75"/>
              </a:gdLst>
              <a:ahLst/>
              <a:cxnLst>
                <a:cxn ang="0">
                  <a:pos x="T0" y="T1"/>
                </a:cxn>
                <a:cxn ang="0">
                  <a:pos x="T2" y="T3"/>
                </a:cxn>
                <a:cxn ang="0">
                  <a:pos x="T4" y="T5"/>
                </a:cxn>
                <a:cxn ang="0">
                  <a:pos x="T6" y="T7"/>
                </a:cxn>
                <a:cxn ang="0">
                  <a:pos x="T8" y="T9"/>
                </a:cxn>
              </a:cxnLst>
              <a:rect l="0" t="0" r="r" b="b"/>
              <a:pathLst>
                <a:path w="397" h="75">
                  <a:moveTo>
                    <a:pt x="397" y="47"/>
                  </a:moveTo>
                  <a:lnTo>
                    <a:pt x="0" y="0"/>
                  </a:lnTo>
                  <a:lnTo>
                    <a:pt x="0" y="27"/>
                  </a:lnTo>
                  <a:lnTo>
                    <a:pt x="397" y="75"/>
                  </a:lnTo>
                  <a:lnTo>
                    <a:pt x="397" y="4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Freeform 33">
              <a:extLst>
                <a:ext uri="{FF2B5EF4-FFF2-40B4-BE49-F238E27FC236}">
                  <a16:creationId xmlns:a16="http://schemas.microsoft.com/office/drawing/2014/main" id="{3CE2E460-74A3-9404-9340-C143A0BB7EE4}"/>
                </a:ext>
              </a:extLst>
            </p:cNvPr>
            <p:cNvSpPr>
              <a:spLocks/>
            </p:cNvSpPr>
            <p:nvPr/>
          </p:nvSpPr>
          <p:spPr bwMode="auto">
            <a:xfrm>
              <a:off x="-10410828" y="6040438"/>
              <a:ext cx="630238" cy="57150"/>
            </a:xfrm>
            <a:custGeom>
              <a:avLst/>
              <a:gdLst>
                <a:gd name="T0" fmla="*/ 397 w 397"/>
                <a:gd name="T1" fmla="*/ 10 h 36"/>
                <a:gd name="T2" fmla="*/ 0 w 397"/>
                <a:gd name="T3" fmla="*/ 0 h 36"/>
                <a:gd name="T4" fmla="*/ 0 w 397"/>
                <a:gd name="T5" fmla="*/ 28 h 36"/>
                <a:gd name="T6" fmla="*/ 397 w 397"/>
                <a:gd name="T7" fmla="*/ 36 h 36"/>
                <a:gd name="T8" fmla="*/ 397 w 397"/>
                <a:gd name="T9" fmla="*/ 10 h 36"/>
              </a:gdLst>
              <a:ahLst/>
              <a:cxnLst>
                <a:cxn ang="0">
                  <a:pos x="T0" y="T1"/>
                </a:cxn>
                <a:cxn ang="0">
                  <a:pos x="T2" y="T3"/>
                </a:cxn>
                <a:cxn ang="0">
                  <a:pos x="T4" y="T5"/>
                </a:cxn>
                <a:cxn ang="0">
                  <a:pos x="T6" y="T7"/>
                </a:cxn>
                <a:cxn ang="0">
                  <a:pos x="T8" y="T9"/>
                </a:cxn>
              </a:cxnLst>
              <a:rect l="0" t="0" r="r" b="b"/>
              <a:pathLst>
                <a:path w="397" h="36">
                  <a:moveTo>
                    <a:pt x="397" y="10"/>
                  </a:moveTo>
                  <a:lnTo>
                    <a:pt x="0" y="0"/>
                  </a:lnTo>
                  <a:lnTo>
                    <a:pt x="0" y="28"/>
                  </a:lnTo>
                  <a:lnTo>
                    <a:pt x="397" y="36"/>
                  </a:lnTo>
                  <a:lnTo>
                    <a:pt x="397" y="1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34">
              <a:extLst>
                <a:ext uri="{FF2B5EF4-FFF2-40B4-BE49-F238E27FC236}">
                  <a16:creationId xmlns:a16="http://schemas.microsoft.com/office/drawing/2014/main" id="{55A23368-6717-D01A-C840-0D20362A169A}"/>
                </a:ext>
              </a:extLst>
            </p:cNvPr>
            <p:cNvSpPr>
              <a:spLocks/>
            </p:cNvSpPr>
            <p:nvPr/>
          </p:nvSpPr>
          <p:spPr bwMode="auto">
            <a:xfrm>
              <a:off x="-10410828" y="6172201"/>
              <a:ext cx="630238" cy="58738"/>
            </a:xfrm>
            <a:custGeom>
              <a:avLst/>
              <a:gdLst>
                <a:gd name="T0" fmla="*/ 397 w 397"/>
                <a:gd name="T1" fmla="*/ 9 h 37"/>
                <a:gd name="T2" fmla="*/ 0 w 397"/>
                <a:gd name="T3" fmla="*/ 0 h 37"/>
                <a:gd name="T4" fmla="*/ 0 w 397"/>
                <a:gd name="T5" fmla="*/ 28 h 37"/>
                <a:gd name="T6" fmla="*/ 397 w 397"/>
                <a:gd name="T7" fmla="*/ 37 h 37"/>
                <a:gd name="T8" fmla="*/ 397 w 397"/>
                <a:gd name="T9" fmla="*/ 9 h 37"/>
              </a:gdLst>
              <a:ahLst/>
              <a:cxnLst>
                <a:cxn ang="0">
                  <a:pos x="T0" y="T1"/>
                </a:cxn>
                <a:cxn ang="0">
                  <a:pos x="T2" y="T3"/>
                </a:cxn>
                <a:cxn ang="0">
                  <a:pos x="T4" y="T5"/>
                </a:cxn>
                <a:cxn ang="0">
                  <a:pos x="T6" y="T7"/>
                </a:cxn>
                <a:cxn ang="0">
                  <a:pos x="T8" y="T9"/>
                </a:cxn>
              </a:cxnLst>
              <a:rect l="0" t="0" r="r" b="b"/>
              <a:pathLst>
                <a:path w="397" h="37">
                  <a:moveTo>
                    <a:pt x="397" y="9"/>
                  </a:moveTo>
                  <a:lnTo>
                    <a:pt x="0" y="0"/>
                  </a:lnTo>
                  <a:lnTo>
                    <a:pt x="0" y="28"/>
                  </a:lnTo>
                  <a:lnTo>
                    <a:pt x="397" y="37"/>
                  </a:lnTo>
                  <a:lnTo>
                    <a:pt x="397" y="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Freeform 35">
              <a:extLst>
                <a:ext uri="{FF2B5EF4-FFF2-40B4-BE49-F238E27FC236}">
                  <a16:creationId xmlns:a16="http://schemas.microsoft.com/office/drawing/2014/main" id="{2C4A361C-FCD4-B13F-F2E8-D9359D6365B0}"/>
                </a:ext>
              </a:extLst>
            </p:cNvPr>
            <p:cNvSpPr>
              <a:spLocks/>
            </p:cNvSpPr>
            <p:nvPr/>
          </p:nvSpPr>
          <p:spPr bwMode="auto">
            <a:xfrm>
              <a:off x="-10410828" y="5910263"/>
              <a:ext cx="630238" cy="58738"/>
            </a:xfrm>
            <a:custGeom>
              <a:avLst/>
              <a:gdLst>
                <a:gd name="T0" fmla="*/ 397 w 397"/>
                <a:gd name="T1" fmla="*/ 9 h 37"/>
                <a:gd name="T2" fmla="*/ 0 w 397"/>
                <a:gd name="T3" fmla="*/ 0 h 37"/>
                <a:gd name="T4" fmla="*/ 0 w 397"/>
                <a:gd name="T5" fmla="*/ 28 h 37"/>
                <a:gd name="T6" fmla="*/ 397 w 397"/>
                <a:gd name="T7" fmla="*/ 37 h 37"/>
                <a:gd name="T8" fmla="*/ 397 w 397"/>
                <a:gd name="T9" fmla="*/ 9 h 37"/>
              </a:gdLst>
              <a:ahLst/>
              <a:cxnLst>
                <a:cxn ang="0">
                  <a:pos x="T0" y="T1"/>
                </a:cxn>
                <a:cxn ang="0">
                  <a:pos x="T2" y="T3"/>
                </a:cxn>
                <a:cxn ang="0">
                  <a:pos x="T4" y="T5"/>
                </a:cxn>
                <a:cxn ang="0">
                  <a:pos x="T6" y="T7"/>
                </a:cxn>
                <a:cxn ang="0">
                  <a:pos x="T8" y="T9"/>
                </a:cxn>
              </a:cxnLst>
              <a:rect l="0" t="0" r="r" b="b"/>
              <a:pathLst>
                <a:path w="397" h="37">
                  <a:moveTo>
                    <a:pt x="397" y="9"/>
                  </a:moveTo>
                  <a:lnTo>
                    <a:pt x="0" y="0"/>
                  </a:lnTo>
                  <a:lnTo>
                    <a:pt x="0" y="28"/>
                  </a:lnTo>
                  <a:lnTo>
                    <a:pt x="397" y="37"/>
                  </a:lnTo>
                  <a:lnTo>
                    <a:pt x="397" y="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Freeform 36">
              <a:extLst>
                <a:ext uri="{FF2B5EF4-FFF2-40B4-BE49-F238E27FC236}">
                  <a16:creationId xmlns:a16="http://schemas.microsoft.com/office/drawing/2014/main" id="{1BD065CF-78D7-F0D0-072C-2A5D49A6B85F}"/>
                </a:ext>
              </a:extLst>
            </p:cNvPr>
            <p:cNvSpPr>
              <a:spLocks/>
            </p:cNvSpPr>
            <p:nvPr/>
          </p:nvSpPr>
          <p:spPr bwMode="auto">
            <a:xfrm>
              <a:off x="-10410828" y="5751513"/>
              <a:ext cx="630238" cy="84138"/>
            </a:xfrm>
            <a:custGeom>
              <a:avLst/>
              <a:gdLst>
                <a:gd name="T0" fmla="*/ 397 w 397"/>
                <a:gd name="T1" fmla="*/ 25 h 53"/>
                <a:gd name="T2" fmla="*/ 0 w 397"/>
                <a:gd name="T3" fmla="*/ 0 h 53"/>
                <a:gd name="T4" fmla="*/ 0 w 397"/>
                <a:gd name="T5" fmla="*/ 28 h 53"/>
                <a:gd name="T6" fmla="*/ 397 w 397"/>
                <a:gd name="T7" fmla="*/ 53 h 53"/>
                <a:gd name="T8" fmla="*/ 397 w 397"/>
                <a:gd name="T9" fmla="*/ 25 h 53"/>
              </a:gdLst>
              <a:ahLst/>
              <a:cxnLst>
                <a:cxn ang="0">
                  <a:pos x="T0" y="T1"/>
                </a:cxn>
                <a:cxn ang="0">
                  <a:pos x="T2" y="T3"/>
                </a:cxn>
                <a:cxn ang="0">
                  <a:pos x="T4" y="T5"/>
                </a:cxn>
                <a:cxn ang="0">
                  <a:pos x="T6" y="T7"/>
                </a:cxn>
                <a:cxn ang="0">
                  <a:pos x="T8" y="T9"/>
                </a:cxn>
              </a:cxnLst>
              <a:rect l="0" t="0" r="r" b="b"/>
              <a:pathLst>
                <a:path w="397" h="53">
                  <a:moveTo>
                    <a:pt x="397" y="25"/>
                  </a:moveTo>
                  <a:lnTo>
                    <a:pt x="0" y="0"/>
                  </a:lnTo>
                  <a:lnTo>
                    <a:pt x="0" y="28"/>
                  </a:lnTo>
                  <a:lnTo>
                    <a:pt x="397" y="53"/>
                  </a:lnTo>
                  <a:lnTo>
                    <a:pt x="397" y="2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Freeform 37">
              <a:extLst>
                <a:ext uri="{FF2B5EF4-FFF2-40B4-BE49-F238E27FC236}">
                  <a16:creationId xmlns:a16="http://schemas.microsoft.com/office/drawing/2014/main" id="{3CF15EB7-9C70-8CC4-6742-FCF0428FD424}"/>
                </a:ext>
              </a:extLst>
            </p:cNvPr>
            <p:cNvSpPr>
              <a:spLocks/>
            </p:cNvSpPr>
            <p:nvPr/>
          </p:nvSpPr>
          <p:spPr bwMode="auto">
            <a:xfrm>
              <a:off x="-10340978" y="1919288"/>
              <a:ext cx="723900" cy="4448176"/>
            </a:xfrm>
            <a:custGeom>
              <a:avLst/>
              <a:gdLst>
                <a:gd name="T0" fmla="*/ 0 w 456"/>
                <a:gd name="T1" fmla="*/ 165 h 2802"/>
                <a:gd name="T2" fmla="*/ 388 w 456"/>
                <a:gd name="T3" fmla="*/ 0 h 2802"/>
                <a:gd name="T4" fmla="*/ 456 w 456"/>
                <a:gd name="T5" fmla="*/ 1054 h 2802"/>
                <a:gd name="T6" fmla="*/ 388 w 456"/>
                <a:gd name="T7" fmla="*/ 2802 h 2802"/>
                <a:gd name="T8" fmla="*/ 0 w 456"/>
                <a:gd name="T9" fmla="*/ 2802 h 2802"/>
                <a:gd name="T10" fmla="*/ 0 w 456"/>
                <a:gd name="T11" fmla="*/ 165 h 2802"/>
              </a:gdLst>
              <a:ahLst/>
              <a:cxnLst>
                <a:cxn ang="0">
                  <a:pos x="T0" y="T1"/>
                </a:cxn>
                <a:cxn ang="0">
                  <a:pos x="T2" y="T3"/>
                </a:cxn>
                <a:cxn ang="0">
                  <a:pos x="T4" y="T5"/>
                </a:cxn>
                <a:cxn ang="0">
                  <a:pos x="T6" y="T7"/>
                </a:cxn>
                <a:cxn ang="0">
                  <a:pos x="T8" y="T9"/>
                </a:cxn>
                <a:cxn ang="0">
                  <a:pos x="T10" y="T11"/>
                </a:cxn>
              </a:cxnLst>
              <a:rect l="0" t="0" r="r" b="b"/>
              <a:pathLst>
                <a:path w="456" h="2802">
                  <a:moveTo>
                    <a:pt x="0" y="165"/>
                  </a:moveTo>
                  <a:lnTo>
                    <a:pt x="388" y="0"/>
                  </a:lnTo>
                  <a:lnTo>
                    <a:pt x="456" y="1054"/>
                  </a:lnTo>
                  <a:lnTo>
                    <a:pt x="388" y="2802"/>
                  </a:lnTo>
                  <a:lnTo>
                    <a:pt x="0" y="2802"/>
                  </a:lnTo>
                  <a:lnTo>
                    <a:pt x="0" y="165"/>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6" name="Freeform 38">
              <a:extLst>
                <a:ext uri="{FF2B5EF4-FFF2-40B4-BE49-F238E27FC236}">
                  <a16:creationId xmlns:a16="http://schemas.microsoft.com/office/drawing/2014/main" id="{F7F36B59-A9FC-D776-DA21-BD8487EC9A60}"/>
                </a:ext>
              </a:extLst>
            </p:cNvPr>
            <p:cNvSpPr>
              <a:spLocks/>
            </p:cNvSpPr>
            <p:nvPr/>
          </p:nvSpPr>
          <p:spPr bwMode="auto">
            <a:xfrm>
              <a:off x="-9725029" y="1919288"/>
              <a:ext cx="812800" cy="4448176"/>
            </a:xfrm>
            <a:custGeom>
              <a:avLst/>
              <a:gdLst>
                <a:gd name="T0" fmla="*/ 0 w 512"/>
                <a:gd name="T1" fmla="*/ 0 h 2802"/>
                <a:gd name="T2" fmla="*/ 0 w 512"/>
                <a:gd name="T3" fmla="*/ 2802 h 2802"/>
                <a:gd name="T4" fmla="*/ 512 w 512"/>
                <a:gd name="T5" fmla="*/ 2802 h 2802"/>
                <a:gd name="T6" fmla="*/ 456 w 512"/>
                <a:gd name="T7" fmla="*/ 58 h 2802"/>
                <a:gd name="T8" fmla="*/ 0 w 512"/>
                <a:gd name="T9" fmla="*/ 0 h 2802"/>
              </a:gdLst>
              <a:ahLst/>
              <a:cxnLst>
                <a:cxn ang="0">
                  <a:pos x="T0" y="T1"/>
                </a:cxn>
                <a:cxn ang="0">
                  <a:pos x="T2" y="T3"/>
                </a:cxn>
                <a:cxn ang="0">
                  <a:pos x="T4" y="T5"/>
                </a:cxn>
                <a:cxn ang="0">
                  <a:pos x="T6" y="T7"/>
                </a:cxn>
                <a:cxn ang="0">
                  <a:pos x="T8" y="T9"/>
                </a:cxn>
              </a:cxnLst>
              <a:rect l="0" t="0" r="r" b="b"/>
              <a:pathLst>
                <a:path w="512" h="2802">
                  <a:moveTo>
                    <a:pt x="0" y="0"/>
                  </a:moveTo>
                  <a:lnTo>
                    <a:pt x="0" y="2802"/>
                  </a:lnTo>
                  <a:lnTo>
                    <a:pt x="512" y="2802"/>
                  </a:lnTo>
                  <a:lnTo>
                    <a:pt x="456" y="58"/>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7" name="Freeform 39">
              <a:extLst>
                <a:ext uri="{FF2B5EF4-FFF2-40B4-BE49-F238E27FC236}">
                  <a16:creationId xmlns:a16="http://schemas.microsoft.com/office/drawing/2014/main" id="{1270D1D5-EB38-6A25-5883-1F7AA3B23E09}"/>
                </a:ext>
              </a:extLst>
            </p:cNvPr>
            <p:cNvSpPr>
              <a:spLocks noEditPoints="1"/>
            </p:cNvSpPr>
            <p:nvPr/>
          </p:nvSpPr>
          <p:spPr bwMode="auto">
            <a:xfrm>
              <a:off x="-9652003" y="2052637"/>
              <a:ext cx="833438" cy="4178299"/>
            </a:xfrm>
            <a:custGeom>
              <a:avLst/>
              <a:gdLst>
                <a:gd name="T0" fmla="*/ 0 w 525"/>
                <a:gd name="T1" fmla="*/ 823 h 2632"/>
                <a:gd name="T2" fmla="*/ 525 w 525"/>
                <a:gd name="T3" fmla="*/ 872 h 2632"/>
                <a:gd name="T4" fmla="*/ 523 w 525"/>
                <a:gd name="T5" fmla="*/ 918 h 2632"/>
                <a:gd name="T6" fmla="*/ 525 w 525"/>
                <a:gd name="T7" fmla="*/ 993 h 2632"/>
                <a:gd name="T8" fmla="*/ 0 w 525"/>
                <a:gd name="T9" fmla="*/ 953 h 2632"/>
                <a:gd name="T10" fmla="*/ 525 w 525"/>
                <a:gd name="T11" fmla="*/ 1038 h 2632"/>
                <a:gd name="T12" fmla="*/ 0 w 525"/>
                <a:gd name="T13" fmla="*/ 1035 h 2632"/>
                <a:gd name="T14" fmla="*/ 525 w 525"/>
                <a:gd name="T15" fmla="*/ 1163 h 2632"/>
                <a:gd name="T16" fmla="*/ 525 w 525"/>
                <a:gd name="T17" fmla="*/ 1237 h 2632"/>
                <a:gd name="T18" fmla="*/ 0 w 525"/>
                <a:gd name="T19" fmla="*/ 1211 h 2632"/>
                <a:gd name="T20" fmla="*/ 525 w 525"/>
                <a:gd name="T21" fmla="*/ 1237 h 2632"/>
                <a:gd name="T22" fmla="*/ 0 w 525"/>
                <a:gd name="T23" fmla="*/ 1293 h 2632"/>
                <a:gd name="T24" fmla="*/ 525 w 525"/>
                <a:gd name="T25" fmla="*/ 1406 h 2632"/>
                <a:gd name="T26" fmla="*/ 525 w 525"/>
                <a:gd name="T27" fmla="*/ 792 h 2632"/>
                <a:gd name="T28" fmla="*/ 0 w 525"/>
                <a:gd name="T29" fmla="*/ 648 h 2632"/>
                <a:gd name="T30" fmla="*/ 522 w 525"/>
                <a:gd name="T31" fmla="*/ 797 h 2632"/>
                <a:gd name="T32" fmla="*/ 525 w 525"/>
                <a:gd name="T33" fmla="*/ 300 h 2632"/>
                <a:gd name="T34" fmla="*/ 2 w 525"/>
                <a:gd name="T35" fmla="*/ 129 h 2632"/>
                <a:gd name="T36" fmla="*/ 0 w 525"/>
                <a:gd name="T37" fmla="*/ 179 h 2632"/>
                <a:gd name="T38" fmla="*/ 525 w 525"/>
                <a:gd name="T39" fmla="*/ 300 h 2632"/>
                <a:gd name="T40" fmla="*/ 525 w 525"/>
                <a:gd name="T41" fmla="*/ 139 h 2632"/>
                <a:gd name="T42" fmla="*/ 0 w 525"/>
                <a:gd name="T43" fmla="*/ 5 h 2632"/>
                <a:gd name="T44" fmla="*/ 519 w 525"/>
                <a:gd name="T45" fmla="*/ 187 h 2632"/>
                <a:gd name="T46" fmla="*/ 525 w 525"/>
                <a:gd name="T47" fmla="*/ 546 h 2632"/>
                <a:gd name="T48" fmla="*/ 2 w 525"/>
                <a:gd name="T49" fmla="*/ 388 h 2632"/>
                <a:gd name="T50" fmla="*/ 0 w 525"/>
                <a:gd name="T51" fmla="*/ 437 h 2632"/>
                <a:gd name="T52" fmla="*/ 525 w 525"/>
                <a:gd name="T53" fmla="*/ 546 h 2632"/>
                <a:gd name="T54" fmla="*/ 0 w 525"/>
                <a:gd name="T55" fmla="*/ 1423 h 2632"/>
                <a:gd name="T56" fmla="*/ 525 w 525"/>
                <a:gd name="T57" fmla="*/ 1527 h 2632"/>
                <a:gd name="T58" fmla="*/ 525 w 525"/>
                <a:gd name="T59" fmla="*/ 669 h 2632"/>
                <a:gd name="T60" fmla="*/ 0 w 525"/>
                <a:gd name="T61" fmla="*/ 518 h 2632"/>
                <a:gd name="T62" fmla="*/ 0 w 525"/>
                <a:gd name="T63" fmla="*/ 565 h 2632"/>
                <a:gd name="T64" fmla="*/ 525 w 525"/>
                <a:gd name="T65" fmla="*/ 669 h 2632"/>
                <a:gd name="T66" fmla="*/ 525 w 525"/>
                <a:gd name="T67" fmla="*/ 383 h 2632"/>
                <a:gd name="T68" fmla="*/ 0 w 525"/>
                <a:gd name="T69" fmla="*/ 262 h 2632"/>
                <a:gd name="T70" fmla="*/ 520 w 525"/>
                <a:gd name="T71" fmla="*/ 431 h 2632"/>
                <a:gd name="T72" fmla="*/ 525 w 525"/>
                <a:gd name="T73" fmla="*/ 2458 h 2632"/>
                <a:gd name="T74" fmla="*/ 0 w 525"/>
                <a:gd name="T75" fmla="*/ 2503 h 2632"/>
                <a:gd name="T76" fmla="*/ 525 w 525"/>
                <a:gd name="T77" fmla="*/ 2458 h 2632"/>
                <a:gd name="T78" fmla="*/ 0 w 525"/>
                <a:gd name="T79" fmla="*/ 2327 h 2632"/>
                <a:gd name="T80" fmla="*/ 525 w 525"/>
                <a:gd name="T81" fmla="*/ 2381 h 2632"/>
                <a:gd name="T82" fmla="*/ 525 w 525"/>
                <a:gd name="T83" fmla="*/ 1603 h 2632"/>
                <a:gd name="T84" fmla="*/ 0 w 525"/>
                <a:gd name="T85" fmla="*/ 1599 h 2632"/>
                <a:gd name="T86" fmla="*/ 525 w 525"/>
                <a:gd name="T87" fmla="*/ 1603 h 2632"/>
                <a:gd name="T88" fmla="*/ 0 w 525"/>
                <a:gd name="T89" fmla="*/ 2585 h 2632"/>
                <a:gd name="T90" fmla="*/ 525 w 525"/>
                <a:gd name="T91" fmla="*/ 2624 h 2632"/>
                <a:gd name="T92" fmla="*/ 525 w 525"/>
                <a:gd name="T93" fmla="*/ 1725 h 2632"/>
                <a:gd name="T94" fmla="*/ 0 w 525"/>
                <a:gd name="T95" fmla="*/ 1728 h 2632"/>
                <a:gd name="T96" fmla="*/ 525 w 525"/>
                <a:gd name="T97" fmla="*/ 1725 h 2632"/>
                <a:gd name="T98" fmla="*/ 0 w 525"/>
                <a:gd name="T99" fmla="*/ 1810 h 2632"/>
                <a:gd name="T100" fmla="*/ 525 w 525"/>
                <a:gd name="T101" fmla="*/ 1893 h 2632"/>
                <a:gd name="T102" fmla="*/ 525 w 525"/>
                <a:gd name="T103" fmla="*/ 1969 h 2632"/>
                <a:gd name="T104" fmla="*/ 0 w 525"/>
                <a:gd name="T105" fmla="*/ 1986 h 2632"/>
                <a:gd name="T106" fmla="*/ 525 w 525"/>
                <a:gd name="T107" fmla="*/ 1969 h 2632"/>
                <a:gd name="T108" fmla="*/ 0 w 525"/>
                <a:gd name="T109" fmla="*/ 2069 h 2632"/>
                <a:gd name="T110" fmla="*/ 525 w 525"/>
                <a:gd name="T111" fmla="*/ 2137 h 2632"/>
                <a:gd name="T112" fmla="*/ 525 w 525"/>
                <a:gd name="T113" fmla="*/ 2213 h 2632"/>
                <a:gd name="T114" fmla="*/ 0 w 525"/>
                <a:gd name="T115" fmla="*/ 2245 h 2632"/>
                <a:gd name="T116" fmla="*/ 525 w 525"/>
                <a:gd name="T117" fmla="*/ 2213 h 2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5" h="2632">
                  <a:moveTo>
                    <a:pt x="523" y="918"/>
                  </a:moveTo>
                  <a:lnTo>
                    <a:pt x="0" y="823"/>
                  </a:lnTo>
                  <a:lnTo>
                    <a:pt x="0" y="777"/>
                  </a:lnTo>
                  <a:lnTo>
                    <a:pt x="525" y="872"/>
                  </a:lnTo>
                  <a:lnTo>
                    <a:pt x="525" y="915"/>
                  </a:lnTo>
                  <a:lnTo>
                    <a:pt x="523" y="918"/>
                  </a:lnTo>
                  <a:close/>
                  <a:moveTo>
                    <a:pt x="525" y="1038"/>
                  </a:moveTo>
                  <a:lnTo>
                    <a:pt x="525" y="993"/>
                  </a:lnTo>
                  <a:lnTo>
                    <a:pt x="0" y="906"/>
                  </a:lnTo>
                  <a:lnTo>
                    <a:pt x="0" y="953"/>
                  </a:lnTo>
                  <a:lnTo>
                    <a:pt x="523" y="1040"/>
                  </a:lnTo>
                  <a:lnTo>
                    <a:pt x="525" y="1038"/>
                  </a:lnTo>
                  <a:close/>
                  <a:moveTo>
                    <a:pt x="525" y="1114"/>
                  </a:moveTo>
                  <a:lnTo>
                    <a:pt x="0" y="1035"/>
                  </a:lnTo>
                  <a:lnTo>
                    <a:pt x="0" y="1082"/>
                  </a:lnTo>
                  <a:lnTo>
                    <a:pt x="525" y="1163"/>
                  </a:lnTo>
                  <a:lnTo>
                    <a:pt x="525" y="1114"/>
                  </a:lnTo>
                  <a:close/>
                  <a:moveTo>
                    <a:pt x="525" y="1237"/>
                  </a:moveTo>
                  <a:lnTo>
                    <a:pt x="0" y="1164"/>
                  </a:lnTo>
                  <a:lnTo>
                    <a:pt x="0" y="1211"/>
                  </a:lnTo>
                  <a:lnTo>
                    <a:pt x="525" y="1284"/>
                  </a:lnTo>
                  <a:lnTo>
                    <a:pt x="525" y="1237"/>
                  </a:lnTo>
                  <a:close/>
                  <a:moveTo>
                    <a:pt x="525" y="1359"/>
                  </a:moveTo>
                  <a:lnTo>
                    <a:pt x="0" y="1293"/>
                  </a:lnTo>
                  <a:lnTo>
                    <a:pt x="0" y="1340"/>
                  </a:lnTo>
                  <a:lnTo>
                    <a:pt x="525" y="1406"/>
                  </a:lnTo>
                  <a:lnTo>
                    <a:pt x="525" y="1359"/>
                  </a:lnTo>
                  <a:close/>
                  <a:moveTo>
                    <a:pt x="525" y="792"/>
                  </a:moveTo>
                  <a:lnTo>
                    <a:pt x="525" y="749"/>
                  </a:lnTo>
                  <a:lnTo>
                    <a:pt x="0" y="648"/>
                  </a:lnTo>
                  <a:lnTo>
                    <a:pt x="0" y="694"/>
                  </a:lnTo>
                  <a:lnTo>
                    <a:pt x="522" y="797"/>
                  </a:lnTo>
                  <a:lnTo>
                    <a:pt x="525" y="792"/>
                  </a:lnTo>
                  <a:close/>
                  <a:moveTo>
                    <a:pt x="525" y="300"/>
                  </a:moveTo>
                  <a:lnTo>
                    <a:pt x="525" y="260"/>
                  </a:lnTo>
                  <a:lnTo>
                    <a:pt x="2" y="129"/>
                  </a:lnTo>
                  <a:lnTo>
                    <a:pt x="0" y="134"/>
                  </a:lnTo>
                  <a:lnTo>
                    <a:pt x="0" y="179"/>
                  </a:lnTo>
                  <a:lnTo>
                    <a:pt x="520" y="308"/>
                  </a:lnTo>
                  <a:lnTo>
                    <a:pt x="525" y="300"/>
                  </a:lnTo>
                  <a:close/>
                  <a:moveTo>
                    <a:pt x="525" y="179"/>
                  </a:moveTo>
                  <a:lnTo>
                    <a:pt x="525" y="139"/>
                  </a:lnTo>
                  <a:lnTo>
                    <a:pt x="3" y="0"/>
                  </a:lnTo>
                  <a:lnTo>
                    <a:pt x="0" y="5"/>
                  </a:lnTo>
                  <a:lnTo>
                    <a:pt x="0" y="50"/>
                  </a:lnTo>
                  <a:lnTo>
                    <a:pt x="519" y="187"/>
                  </a:lnTo>
                  <a:lnTo>
                    <a:pt x="525" y="179"/>
                  </a:lnTo>
                  <a:close/>
                  <a:moveTo>
                    <a:pt x="525" y="546"/>
                  </a:moveTo>
                  <a:lnTo>
                    <a:pt x="525" y="504"/>
                  </a:lnTo>
                  <a:lnTo>
                    <a:pt x="2" y="388"/>
                  </a:lnTo>
                  <a:lnTo>
                    <a:pt x="0" y="389"/>
                  </a:lnTo>
                  <a:lnTo>
                    <a:pt x="0" y="437"/>
                  </a:lnTo>
                  <a:lnTo>
                    <a:pt x="520" y="553"/>
                  </a:lnTo>
                  <a:lnTo>
                    <a:pt x="525" y="546"/>
                  </a:lnTo>
                  <a:close/>
                  <a:moveTo>
                    <a:pt x="525" y="1482"/>
                  </a:moveTo>
                  <a:lnTo>
                    <a:pt x="0" y="1423"/>
                  </a:lnTo>
                  <a:lnTo>
                    <a:pt x="0" y="1469"/>
                  </a:lnTo>
                  <a:lnTo>
                    <a:pt x="525" y="1527"/>
                  </a:lnTo>
                  <a:lnTo>
                    <a:pt x="525" y="1482"/>
                  </a:lnTo>
                  <a:close/>
                  <a:moveTo>
                    <a:pt x="525" y="669"/>
                  </a:moveTo>
                  <a:lnTo>
                    <a:pt x="525" y="627"/>
                  </a:lnTo>
                  <a:lnTo>
                    <a:pt x="0" y="518"/>
                  </a:lnTo>
                  <a:lnTo>
                    <a:pt x="0" y="518"/>
                  </a:lnTo>
                  <a:lnTo>
                    <a:pt x="0" y="565"/>
                  </a:lnTo>
                  <a:lnTo>
                    <a:pt x="522" y="674"/>
                  </a:lnTo>
                  <a:lnTo>
                    <a:pt x="525" y="669"/>
                  </a:lnTo>
                  <a:close/>
                  <a:moveTo>
                    <a:pt x="525" y="423"/>
                  </a:moveTo>
                  <a:lnTo>
                    <a:pt x="525" y="383"/>
                  </a:lnTo>
                  <a:lnTo>
                    <a:pt x="2" y="258"/>
                  </a:lnTo>
                  <a:lnTo>
                    <a:pt x="0" y="262"/>
                  </a:lnTo>
                  <a:lnTo>
                    <a:pt x="0" y="308"/>
                  </a:lnTo>
                  <a:lnTo>
                    <a:pt x="520" y="431"/>
                  </a:lnTo>
                  <a:lnTo>
                    <a:pt x="525" y="423"/>
                  </a:lnTo>
                  <a:close/>
                  <a:moveTo>
                    <a:pt x="525" y="2458"/>
                  </a:moveTo>
                  <a:lnTo>
                    <a:pt x="0" y="2456"/>
                  </a:lnTo>
                  <a:lnTo>
                    <a:pt x="0" y="2503"/>
                  </a:lnTo>
                  <a:lnTo>
                    <a:pt x="525" y="2503"/>
                  </a:lnTo>
                  <a:lnTo>
                    <a:pt x="525" y="2458"/>
                  </a:lnTo>
                  <a:close/>
                  <a:moveTo>
                    <a:pt x="525" y="2335"/>
                  </a:moveTo>
                  <a:lnTo>
                    <a:pt x="0" y="2327"/>
                  </a:lnTo>
                  <a:lnTo>
                    <a:pt x="0" y="2374"/>
                  </a:lnTo>
                  <a:lnTo>
                    <a:pt x="525" y="2381"/>
                  </a:lnTo>
                  <a:lnTo>
                    <a:pt x="525" y="2335"/>
                  </a:lnTo>
                  <a:close/>
                  <a:moveTo>
                    <a:pt x="525" y="1603"/>
                  </a:moveTo>
                  <a:lnTo>
                    <a:pt x="0" y="1552"/>
                  </a:lnTo>
                  <a:lnTo>
                    <a:pt x="0" y="1599"/>
                  </a:lnTo>
                  <a:lnTo>
                    <a:pt x="525" y="1650"/>
                  </a:lnTo>
                  <a:lnTo>
                    <a:pt x="525" y="1603"/>
                  </a:lnTo>
                  <a:close/>
                  <a:moveTo>
                    <a:pt x="525" y="2579"/>
                  </a:moveTo>
                  <a:lnTo>
                    <a:pt x="0" y="2585"/>
                  </a:lnTo>
                  <a:lnTo>
                    <a:pt x="0" y="2632"/>
                  </a:lnTo>
                  <a:lnTo>
                    <a:pt x="525" y="2624"/>
                  </a:lnTo>
                  <a:lnTo>
                    <a:pt x="525" y="2579"/>
                  </a:lnTo>
                  <a:close/>
                  <a:moveTo>
                    <a:pt x="525" y="1725"/>
                  </a:moveTo>
                  <a:lnTo>
                    <a:pt x="0" y="1681"/>
                  </a:lnTo>
                  <a:lnTo>
                    <a:pt x="0" y="1728"/>
                  </a:lnTo>
                  <a:lnTo>
                    <a:pt x="525" y="1771"/>
                  </a:lnTo>
                  <a:lnTo>
                    <a:pt x="525" y="1725"/>
                  </a:lnTo>
                  <a:close/>
                  <a:moveTo>
                    <a:pt x="525" y="1848"/>
                  </a:moveTo>
                  <a:lnTo>
                    <a:pt x="0" y="1810"/>
                  </a:lnTo>
                  <a:lnTo>
                    <a:pt x="0" y="1857"/>
                  </a:lnTo>
                  <a:lnTo>
                    <a:pt x="525" y="1893"/>
                  </a:lnTo>
                  <a:lnTo>
                    <a:pt x="525" y="1848"/>
                  </a:lnTo>
                  <a:close/>
                  <a:moveTo>
                    <a:pt x="525" y="1969"/>
                  </a:moveTo>
                  <a:lnTo>
                    <a:pt x="0" y="1939"/>
                  </a:lnTo>
                  <a:lnTo>
                    <a:pt x="0" y="1986"/>
                  </a:lnTo>
                  <a:lnTo>
                    <a:pt x="525" y="2016"/>
                  </a:lnTo>
                  <a:lnTo>
                    <a:pt x="525" y="1969"/>
                  </a:lnTo>
                  <a:close/>
                  <a:moveTo>
                    <a:pt x="525" y="2092"/>
                  </a:moveTo>
                  <a:lnTo>
                    <a:pt x="0" y="2069"/>
                  </a:lnTo>
                  <a:lnTo>
                    <a:pt x="0" y="2115"/>
                  </a:lnTo>
                  <a:lnTo>
                    <a:pt x="525" y="2137"/>
                  </a:lnTo>
                  <a:lnTo>
                    <a:pt x="525" y="2092"/>
                  </a:lnTo>
                  <a:close/>
                  <a:moveTo>
                    <a:pt x="525" y="2213"/>
                  </a:moveTo>
                  <a:lnTo>
                    <a:pt x="0" y="2198"/>
                  </a:lnTo>
                  <a:lnTo>
                    <a:pt x="0" y="2245"/>
                  </a:lnTo>
                  <a:lnTo>
                    <a:pt x="525" y="2259"/>
                  </a:lnTo>
                  <a:lnTo>
                    <a:pt x="525" y="221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8" name="Freeform 40">
              <a:extLst>
                <a:ext uri="{FF2B5EF4-FFF2-40B4-BE49-F238E27FC236}">
                  <a16:creationId xmlns:a16="http://schemas.microsoft.com/office/drawing/2014/main" id="{2E47B89E-4417-F332-CDE7-0E69F981B9FE}"/>
                </a:ext>
              </a:extLst>
            </p:cNvPr>
            <p:cNvSpPr>
              <a:spLocks noEditPoints="1"/>
            </p:cNvSpPr>
            <p:nvPr/>
          </p:nvSpPr>
          <p:spPr bwMode="auto">
            <a:xfrm>
              <a:off x="-10287003" y="2185988"/>
              <a:ext cx="444500" cy="3956051"/>
            </a:xfrm>
            <a:custGeom>
              <a:avLst/>
              <a:gdLst>
                <a:gd name="T0" fmla="*/ 0 w 280"/>
                <a:gd name="T1" fmla="*/ 103 h 2492"/>
                <a:gd name="T2" fmla="*/ 150 w 280"/>
                <a:gd name="T3" fmla="*/ 81 h 2492"/>
                <a:gd name="T4" fmla="*/ 150 w 280"/>
                <a:gd name="T5" fmla="*/ 190 h 2492"/>
                <a:gd name="T6" fmla="*/ 231 w 280"/>
                <a:gd name="T7" fmla="*/ 22 h 2492"/>
                <a:gd name="T8" fmla="*/ 280 w 280"/>
                <a:gd name="T9" fmla="*/ 0 h 2492"/>
                <a:gd name="T10" fmla="*/ 181 w 280"/>
                <a:gd name="T11" fmla="*/ 310 h 2492"/>
                <a:gd name="T12" fmla="*/ 150 w 280"/>
                <a:gd name="T13" fmla="*/ 234 h 2492"/>
                <a:gd name="T14" fmla="*/ 150 w 280"/>
                <a:gd name="T15" fmla="*/ 341 h 2492"/>
                <a:gd name="T16" fmla="*/ 98 w 280"/>
                <a:gd name="T17" fmla="*/ 422 h 2492"/>
                <a:gd name="T18" fmla="*/ 150 w 280"/>
                <a:gd name="T19" fmla="*/ 400 h 2492"/>
                <a:gd name="T20" fmla="*/ 231 w 280"/>
                <a:gd name="T21" fmla="*/ 525 h 2492"/>
                <a:gd name="T22" fmla="*/ 280 w 280"/>
                <a:gd name="T23" fmla="*/ 657 h 2492"/>
                <a:gd name="T24" fmla="*/ 280 w 280"/>
                <a:gd name="T25" fmla="*/ 764 h 2492"/>
                <a:gd name="T26" fmla="*/ 154 w 280"/>
                <a:gd name="T27" fmla="*/ 1024 h 2492"/>
                <a:gd name="T28" fmla="*/ 206 w 280"/>
                <a:gd name="T29" fmla="*/ 1002 h 2492"/>
                <a:gd name="T30" fmla="*/ 123 w 280"/>
                <a:gd name="T31" fmla="*/ 1567 h 2492"/>
                <a:gd name="T32" fmla="*/ 100 w 280"/>
                <a:gd name="T33" fmla="*/ 2363 h 2492"/>
                <a:gd name="T34" fmla="*/ 100 w 280"/>
                <a:gd name="T35" fmla="*/ 2472 h 2492"/>
                <a:gd name="T36" fmla="*/ 154 w 280"/>
                <a:gd name="T37" fmla="*/ 2385 h 2492"/>
                <a:gd name="T38" fmla="*/ 206 w 280"/>
                <a:gd name="T39" fmla="*/ 2363 h 2492"/>
                <a:gd name="T40" fmla="*/ 231 w 280"/>
                <a:gd name="T41" fmla="*/ 2475 h 2492"/>
                <a:gd name="T42" fmla="*/ 280 w 280"/>
                <a:gd name="T43" fmla="*/ 1605 h 2492"/>
                <a:gd name="T44" fmla="*/ 280 w 280"/>
                <a:gd name="T45" fmla="*/ 1712 h 2492"/>
                <a:gd name="T46" fmla="*/ 231 w 280"/>
                <a:gd name="T47" fmla="*/ 1295 h 2492"/>
                <a:gd name="T48" fmla="*/ 280 w 280"/>
                <a:gd name="T49" fmla="*/ 1273 h 2492"/>
                <a:gd name="T50" fmla="*/ 231 w 280"/>
                <a:gd name="T51" fmla="*/ 957 h 2492"/>
                <a:gd name="T52" fmla="*/ 150 w 280"/>
                <a:gd name="T53" fmla="*/ 721 h 2492"/>
                <a:gd name="T54" fmla="*/ 150 w 280"/>
                <a:gd name="T55" fmla="*/ 830 h 2492"/>
                <a:gd name="T56" fmla="*/ 50 w 280"/>
                <a:gd name="T57" fmla="*/ 2203 h 2492"/>
                <a:gd name="T58" fmla="*/ 100 w 280"/>
                <a:gd name="T59" fmla="*/ 2182 h 2492"/>
                <a:gd name="T60" fmla="*/ 50 w 280"/>
                <a:gd name="T61" fmla="*/ 2084 h 2492"/>
                <a:gd name="T62" fmla="*/ 199 w 280"/>
                <a:gd name="T63" fmla="*/ 1902 h 2492"/>
                <a:gd name="T64" fmla="*/ 199 w 280"/>
                <a:gd name="T65" fmla="*/ 2010 h 2492"/>
                <a:gd name="T66" fmla="*/ 231 w 280"/>
                <a:gd name="T67" fmla="*/ 1911 h 2492"/>
                <a:gd name="T68" fmla="*/ 280 w 280"/>
                <a:gd name="T69" fmla="*/ 1890 h 2492"/>
                <a:gd name="T70" fmla="*/ 154 w 280"/>
                <a:gd name="T71" fmla="*/ 1879 h 2492"/>
                <a:gd name="T72" fmla="*/ 199 w 280"/>
                <a:gd name="T73" fmla="*/ 2044 h 2492"/>
                <a:gd name="T74" fmla="*/ 199 w 280"/>
                <a:gd name="T75" fmla="*/ 2151 h 2492"/>
                <a:gd name="T76" fmla="*/ 235 w 280"/>
                <a:gd name="T77" fmla="*/ 2090 h 2492"/>
                <a:gd name="T78" fmla="*/ 276 w 280"/>
                <a:gd name="T79" fmla="*/ 2069 h 2492"/>
                <a:gd name="T80" fmla="*/ 154 w 280"/>
                <a:gd name="T81" fmla="*/ 2336 h 2492"/>
                <a:gd name="T82" fmla="*/ 100 w 280"/>
                <a:gd name="T83" fmla="*/ 1698 h 2492"/>
                <a:gd name="T84" fmla="*/ 100 w 280"/>
                <a:gd name="T85" fmla="*/ 1807 h 2492"/>
                <a:gd name="T86" fmla="*/ 50 w 280"/>
                <a:gd name="T87" fmla="*/ 1295 h 2492"/>
                <a:gd name="T88" fmla="*/ 100 w 280"/>
                <a:gd name="T89" fmla="*/ 1273 h 2492"/>
                <a:gd name="T90" fmla="*/ 25 w 280"/>
                <a:gd name="T91" fmla="*/ 1613 h 2492"/>
                <a:gd name="T92" fmla="*/ 75 w 280"/>
                <a:gd name="T93" fmla="*/ 848 h 2492"/>
                <a:gd name="T94" fmla="*/ 75 w 280"/>
                <a:gd name="T95" fmla="*/ 957 h 2492"/>
                <a:gd name="T96" fmla="*/ 25 w 280"/>
                <a:gd name="T97" fmla="*/ 1055 h 2492"/>
                <a:gd name="T98" fmla="*/ 75 w 280"/>
                <a:gd name="T99" fmla="*/ 1034 h 2492"/>
                <a:gd name="T100" fmla="*/ 0 w 280"/>
                <a:gd name="T101" fmla="*/ 550 h 2492"/>
                <a:gd name="T102" fmla="*/ 50 w 280"/>
                <a:gd name="T103" fmla="*/ 592 h 2492"/>
                <a:gd name="T104" fmla="*/ 50 w 280"/>
                <a:gd name="T105" fmla="*/ 701 h 2492"/>
                <a:gd name="T106" fmla="*/ 98 w 280"/>
                <a:gd name="T107" fmla="*/ 570 h 2492"/>
                <a:gd name="T108" fmla="*/ 150 w 280"/>
                <a:gd name="T109" fmla="*/ 550 h 2492"/>
                <a:gd name="T110" fmla="*/ 0 w 280"/>
                <a:gd name="T111" fmla="*/ 395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492">
                  <a:moveTo>
                    <a:pt x="50" y="190"/>
                  </a:moveTo>
                  <a:lnTo>
                    <a:pt x="0" y="210"/>
                  </a:lnTo>
                  <a:lnTo>
                    <a:pt x="0" y="103"/>
                  </a:lnTo>
                  <a:lnTo>
                    <a:pt x="50" y="81"/>
                  </a:lnTo>
                  <a:lnTo>
                    <a:pt x="50" y="190"/>
                  </a:lnTo>
                  <a:close/>
                  <a:moveTo>
                    <a:pt x="150" y="81"/>
                  </a:moveTo>
                  <a:lnTo>
                    <a:pt x="98" y="103"/>
                  </a:lnTo>
                  <a:lnTo>
                    <a:pt x="98" y="210"/>
                  </a:lnTo>
                  <a:lnTo>
                    <a:pt x="150" y="190"/>
                  </a:lnTo>
                  <a:lnTo>
                    <a:pt x="150" y="81"/>
                  </a:lnTo>
                  <a:close/>
                  <a:moveTo>
                    <a:pt x="280" y="0"/>
                  </a:moveTo>
                  <a:lnTo>
                    <a:pt x="231" y="22"/>
                  </a:lnTo>
                  <a:lnTo>
                    <a:pt x="231" y="131"/>
                  </a:lnTo>
                  <a:lnTo>
                    <a:pt x="280" y="109"/>
                  </a:lnTo>
                  <a:lnTo>
                    <a:pt x="280" y="0"/>
                  </a:lnTo>
                  <a:close/>
                  <a:moveTo>
                    <a:pt x="231" y="181"/>
                  </a:moveTo>
                  <a:lnTo>
                    <a:pt x="181" y="201"/>
                  </a:lnTo>
                  <a:lnTo>
                    <a:pt x="181" y="310"/>
                  </a:lnTo>
                  <a:lnTo>
                    <a:pt x="231" y="288"/>
                  </a:lnTo>
                  <a:lnTo>
                    <a:pt x="231" y="181"/>
                  </a:lnTo>
                  <a:close/>
                  <a:moveTo>
                    <a:pt x="150" y="234"/>
                  </a:moveTo>
                  <a:lnTo>
                    <a:pt x="98" y="254"/>
                  </a:lnTo>
                  <a:lnTo>
                    <a:pt x="98" y="363"/>
                  </a:lnTo>
                  <a:lnTo>
                    <a:pt x="150" y="341"/>
                  </a:lnTo>
                  <a:lnTo>
                    <a:pt x="150" y="234"/>
                  </a:lnTo>
                  <a:close/>
                  <a:moveTo>
                    <a:pt x="150" y="400"/>
                  </a:moveTo>
                  <a:lnTo>
                    <a:pt x="98" y="422"/>
                  </a:lnTo>
                  <a:lnTo>
                    <a:pt x="98" y="529"/>
                  </a:lnTo>
                  <a:lnTo>
                    <a:pt x="150" y="509"/>
                  </a:lnTo>
                  <a:lnTo>
                    <a:pt x="150" y="400"/>
                  </a:lnTo>
                  <a:close/>
                  <a:moveTo>
                    <a:pt x="280" y="395"/>
                  </a:moveTo>
                  <a:lnTo>
                    <a:pt x="231" y="416"/>
                  </a:lnTo>
                  <a:lnTo>
                    <a:pt x="231" y="525"/>
                  </a:lnTo>
                  <a:lnTo>
                    <a:pt x="280" y="503"/>
                  </a:lnTo>
                  <a:lnTo>
                    <a:pt x="280" y="395"/>
                  </a:lnTo>
                  <a:close/>
                  <a:moveTo>
                    <a:pt x="280" y="657"/>
                  </a:moveTo>
                  <a:lnTo>
                    <a:pt x="231" y="677"/>
                  </a:lnTo>
                  <a:lnTo>
                    <a:pt x="231" y="786"/>
                  </a:lnTo>
                  <a:lnTo>
                    <a:pt x="280" y="764"/>
                  </a:lnTo>
                  <a:lnTo>
                    <a:pt x="280" y="657"/>
                  </a:lnTo>
                  <a:close/>
                  <a:moveTo>
                    <a:pt x="206" y="1002"/>
                  </a:moveTo>
                  <a:lnTo>
                    <a:pt x="154" y="1024"/>
                  </a:lnTo>
                  <a:lnTo>
                    <a:pt x="154" y="1132"/>
                  </a:lnTo>
                  <a:lnTo>
                    <a:pt x="206" y="1111"/>
                  </a:lnTo>
                  <a:lnTo>
                    <a:pt x="206" y="1002"/>
                  </a:lnTo>
                  <a:close/>
                  <a:moveTo>
                    <a:pt x="175" y="1438"/>
                  </a:moveTo>
                  <a:lnTo>
                    <a:pt x="123" y="1460"/>
                  </a:lnTo>
                  <a:lnTo>
                    <a:pt x="123" y="1567"/>
                  </a:lnTo>
                  <a:lnTo>
                    <a:pt x="175" y="1547"/>
                  </a:lnTo>
                  <a:lnTo>
                    <a:pt x="175" y="1438"/>
                  </a:lnTo>
                  <a:close/>
                  <a:moveTo>
                    <a:pt x="100" y="2363"/>
                  </a:moveTo>
                  <a:lnTo>
                    <a:pt x="50" y="2385"/>
                  </a:lnTo>
                  <a:lnTo>
                    <a:pt x="50" y="2492"/>
                  </a:lnTo>
                  <a:lnTo>
                    <a:pt x="100" y="2472"/>
                  </a:lnTo>
                  <a:lnTo>
                    <a:pt x="100" y="2363"/>
                  </a:lnTo>
                  <a:close/>
                  <a:moveTo>
                    <a:pt x="206" y="2363"/>
                  </a:moveTo>
                  <a:lnTo>
                    <a:pt x="154" y="2385"/>
                  </a:lnTo>
                  <a:lnTo>
                    <a:pt x="154" y="2492"/>
                  </a:lnTo>
                  <a:lnTo>
                    <a:pt x="206" y="2472"/>
                  </a:lnTo>
                  <a:lnTo>
                    <a:pt x="206" y="2363"/>
                  </a:lnTo>
                  <a:close/>
                  <a:moveTo>
                    <a:pt x="280" y="2346"/>
                  </a:moveTo>
                  <a:lnTo>
                    <a:pt x="231" y="2368"/>
                  </a:lnTo>
                  <a:lnTo>
                    <a:pt x="231" y="2475"/>
                  </a:lnTo>
                  <a:lnTo>
                    <a:pt x="280" y="2455"/>
                  </a:lnTo>
                  <a:lnTo>
                    <a:pt x="280" y="2346"/>
                  </a:lnTo>
                  <a:close/>
                  <a:moveTo>
                    <a:pt x="280" y="1605"/>
                  </a:moveTo>
                  <a:lnTo>
                    <a:pt x="231" y="1625"/>
                  </a:lnTo>
                  <a:lnTo>
                    <a:pt x="231" y="1734"/>
                  </a:lnTo>
                  <a:lnTo>
                    <a:pt x="280" y="1712"/>
                  </a:lnTo>
                  <a:lnTo>
                    <a:pt x="280" y="1605"/>
                  </a:lnTo>
                  <a:close/>
                  <a:moveTo>
                    <a:pt x="280" y="1273"/>
                  </a:moveTo>
                  <a:lnTo>
                    <a:pt x="231" y="1295"/>
                  </a:lnTo>
                  <a:lnTo>
                    <a:pt x="231" y="1402"/>
                  </a:lnTo>
                  <a:lnTo>
                    <a:pt x="280" y="1382"/>
                  </a:lnTo>
                  <a:lnTo>
                    <a:pt x="280" y="1273"/>
                  </a:lnTo>
                  <a:close/>
                  <a:moveTo>
                    <a:pt x="280" y="828"/>
                  </a:moveTo>
                  <a:lnTo>
                    <a:pt x="231" y="848"/>
                  </a:lnTo>
                  <a:lnTo>
                    <a:pt x="231" y="957"/>
                  </a:lnTo>
                  <a:lnTo>
                    <a:pt x="280" y="936"/>
                  </a:lnTo>
                  <a:lnTo>
                    <a:pt x="280" y="828"/>
                  </a:lnTo>
                  <a:close/>
                  <a:moveTo>
                    <a:pt x="150" y="721"/>
                  </a:moveTo>
                  <a:lnTo>
                    <a:pt x="98" y="743"/>
                  </a:lnTo>
                  <a:lnTo>
                    <a:pt x="98" y="851"/>
                  </a:lnTo>
                  <a:lnTo>
                    <a:pt x="150" y="830"/>
                  </a:lnTo>
                  <a:lnTo>
                    <a:pt x="150" y="721"/>
                  </a:lnTo>
                  <a:close/>
                  <a:moveTo>
                    <a:pt x="100" y="2182"/>
                  </a:moveTo>
                  <a:lnTo>
                    <a:pt x="50" y="2203"/>
                  </a:lnTo>
                  <a:lnTo>
                    <a:pt x="50" y="2312"/>
                  </a:lnTo>
                  <a:lnTo>
                    <a:pt x="100" y="2290"/>
                  </a:lnTo>
                  <a:lnTo>
                    <a:pt x="100" y="2182"/>
                  </a:lnTo>
                  <a:close/>
                  <a:moveTo>
                    <a:pt x="100" y="1955"/>
                  </a:moveTo>
                  <a:lnTo>
                    <a:pt x="50" y="1975"/>
                  </a:lnTo>
                  <a:lnTo>
                    <a:pt x="50" y="2084"/>
                  </a:lnTo>
                  <a:lnTo>
                    <a:pt x="100" y="2062"/>
                  </a:lnTo>
                  <a:lnTo>
                    <a:pt x="100" y="1955"/>
                  </a:lnTo>
                  <a:close/>
                  <a:moveTo>
                    <a:pt x="199" y="1902"/>
                  </a:moveTo>
                  <a:lnTo>
                    <a:pt x="150" y="1922"/>
                  </a:lnTo>
                  <a:lnTo>
                    <a:pt x="150" y="2031"/>
                  </a:lnTo>
                  <a:lnTo>
                    <a:pt x="199" y="2010"/>
                  </a:lnTo>
                  <a:lnTo>
                    <a:pt x="199" y="1902"/>
                  </a:lnTo>
                  <a:close/>
                  <a:moveTo>
                    <a:pt x="280" y="1890"/>
                  </a:moveTo>
                  <a:lnTo>
                    <a:pt x="231" y="1911"/>
                  </a:lnTo>
                  <a:lnTo>
                    <a:pt x="231" y="2019"/>
                  </a:lnTo>
                  <a:lnTo>
                    <a:pt x="280" y="1999"/>
                  </a:lnTo>
                  <a:lnTo>
                    <a:pt x="280" y="1890"/>
                  </a:lnTo>
                  <a:close/>
                  <a:moveTo>
                    <a:pt x="195" y="1750"/>
                  </a:moveTo>
                  <a:lnTo>
                    <a:pt x="154" y="1771"/>
                  </a:lnTo>
                  <a:lnTo>
                    <a:pt x="154" y="1879"/>
                  </a:lnTo>
                  <a:lnTo>
                    <a:pt x="195" y="1859"/>
                  </a:lnTo>
                  <a:lnTo>
                    <a:pt x="195" y="1750"/>
                  </a:lnTo>
                  <a:close/>
                  <a:moveTo>
                    <a:pt x="199" y="2044"/>
                  </a:moveTo>
                  <a:lnTo>
                    <a:pt x="161" y="2064"/>
                  </a:lnTo>
                  <a:lnTo>
                    <a:pt x="161" y="2173"/>
                  </a:lnTo>
                  <a:lnTo>
                    <a:pt x="199" y="2151"/>
                  </a:lnTo>
                  <a:lnTo>
                    <a:pt x="199" y="2044"/>
                  </a:lnTo>
                  <a:close/>
                  <a:moveTo>
                    <a:pt x="276" y="2069"/>
                  </a:moveTo>
                  <a:lnTo>
                    <a:pt x="235" y="2090"/>
                  </a:lnTo>
                  <a:lnTo>
                    <a:pt x="235" y="2199"/>
                  </a:lnTo>
                  <a:lnTo>
                    <a:pt x="276" y="2178"/>
                  </a:lnTo>
                  <a:lnTo>
                    <a:pt x="276" y="2069"/>
                  </a:lnTo>
                  <a:close/>
                  <a:moveTo>
                    <a:pt x="195" y="2207"/>
                  </a:moveTo>
                  <a:lnTo>
                    <a:pt x="154" y="2229"/>
                  </a:lnTo>
                  <a:lnTo>
                    <a:pt x="154" y="2336"/>
                  </a:lnTo>
                  <a:lnTo>
                    <a:pt x="195" y="2316"/>
                  </a:lnTo>
                  <a:lnTo>
                    <a:pt x="195" y="2207"/>
                  </a:lnTo>
                  <a:close/>
                  <a:moveTo>
                    <a:pt x="100" y="1698"/>
                  </a:moveTo>
                  <a:lnTo>
                    <a:pt x="50" y="1720"/>
                  </a:lnTo>
                  <a:lnTo>
                    <a:pt x="50" y="1827"/>
                  </a:lnTo>
                  <a:lnTo>
                    <a:pt x="100" y="1807"/>
                  </a:lnTo>
                  <a:lnTo>
                    <a:pt x="100" y="1698"/>
                  </a:lnTo>
                  <a:close/>
                  <a:moveTo>
                    <a:pt x="100" y="1273"/>
                  </a:moveTo>
                  <a:lnTo>
                    <a:pt x="50" y="1295"/>
                  </a:lnTo>
                  <a:lnTo>
                    <a:pt x="50" y="1402"/>
                  </a:lnTo>
                  <a:lnTo>
                    <a:pt x="100" y="1382"/>
                  </a:lnTo>
                  <a:lnTo>
                    <a:pt x="100" y="1273"/>
                  </a:lnTo>
                  <a:close/>
                  <a:moveTo>
                    <a:pt x="75" y="1483"/>
                  </a:moveTo>
                  <a:lnTo>
                    <a:pt x="25" y="1504"/>
                  </a:lnTo>
                  <a:lnTo>
                    <a:pt x="25" y="1613"/>
                  </a:lnTo>
                  <a:lnTo>
                    <a:pt x="75" y="1591"/>
                  </a:lnTo>
                  <a:lnTo>
                    <a:pt x="75" y="1483"/>
                  </a:lnTo>
                  <a:close/>
                  <a:moveTo>
                    <a:pt x="75" y="848"/>
                  </a:moveTo>
                  <a:lnTo>
                    <a:pt x="25" y="870"/>
                  </a:lnTo>
                  <a:lnTo>
                    <a:pt x="25" y="978"/>
                  </a:lnTo>
                  <a:lnTo>
                    <a:pt x="75" y="957"/>
                  </a:lnTo>
                  <a:lnTo>
                    <a:pt x="75" y="848"/>
                  </a:lnTo>
                  <a:close/>
                  <a:moveTo>
                    <a:pt x="75" y="1034"/>
                  </a:moveTo>
                  <a:lnTo>
                    <a:pt x="25" y="1055"/>
                  </a:lnTo>
                  <a:lnTo>
                    <a:pt x="25" y="1164"/>
                  </a:lnTo>
                  <a:lnTo>
                    <a:pt x="75" y="1143"/>
                  </a:lnTo>
                  <a:lnTo>
                    <a:pt x="75" y="1034"/>
                  </a:lnTo>
                  <a:close/>
                  <a:moveTo>
                    <a:pt x="50" y="419"/>
                  </a:moveTo>
                  <a:lnTo>
                    <a:pt x="0" y="441"/>
                  </a:lnTo>
                  <a:lnTo>
                    <a:pt x="0" y="550"/>
                  </a:lnTo>
                  <a:lnTo>
                    <a:pt x="50" y="528"/>
                  </a:lnTo>
                  <a:lnTo>
                    <a:pt x="50" y="419"/>
                  </a:lnTo>
                  <a:close/>
                  <a:moveTo>
                    <a:pt x="50" y="592"/>
                  </a:moveTo>
                  <a:lnTo>
                    <a:pt x="0" y="613"/>
                  </a:lnTo>
                  <a:lnTo>
                    <a:pt x="0" y="721"/>
                  </a:lnTo>
                  <a:lnTo>
                    <a:pt x="50" y="701"/>
                  </a:lnTo>
                  <a:lnTo>
                    <a:pt x="50" y="592"/>
                  </a:lnTo>
                  <a:close/>
                  <a:moveTo>
                    <a:pt x="150" y="550"/>
                  </a:moveTo>
                  <a:lnTo>
                    <a:pt x="98" y="570"/>
                  </a:lnTo>
                  <a:lnTo>
                    <a:pt x="98" y="679"/>
                  </a:lnTo>
                  <a:lnTo>
                    <a:pt x="150" y="657"/>
                  </a:lnTo>
                  <a:lnTo>
                    <a:pt x="150" y="550"/>
                  </a:lnTo>
                  <a:close/>
                  <a:moveTo>
                    <a:pt x="50" y="266"/>
                  </a:moveTo>
                  <a:lnTo>
                    <a:pt x="0" y="286"/>
                  </a:lnTo>
                  <a:lnTo>
                    <a:pt x="0" y="395"/>
                  </a:lnTo>
                  <a:lnTo>
                    <a:pt x="50" y="374"/>
                  </a:lnTo>
                  <a:lnTo>
                    <a:pt x="50" y="26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9" name="Freeform 41">
              <a:extLst>
                <a:ext uri="{FF2B5EF4-FFF2-40B4-BE49-F238E27FC236}">
                  <a16:creationId xmlns:a16="http://schemas.microsoft.com/office/drawing/2014/main" id="{526564B1-64D1-749F-C595-7026CEA44EB2}"/>
                </a:ext>
              </a:extLst>
            </p:cNvPr>
            <p:cNvSpPr>
              <a:spLocks/>
            </p:cNvSpPr>
            <p:nvPr/>
          </p:nvSpPr>
          <p:spPr bwMode="auto">
            <a:xfrm>
              <a:off x="-3808416" y="1547814"/>
              <a:ext cx="444500" cy="4870450"/>
            </a:xfrm>
            <a:custGeom>
              <a:avLst/>
              <a:gdLst>
                <a:gd name="T0" fmla="*/ 280 w 280"/>
                <a:gd name="T1" fmla="*/ 1395 h 3068"/>
                <a:gd name="T2" fmla="*/ 205 w 280"/>
                <a:gd name="T3" fmla="*/ 0 h 3068"/>
                <a:gd name="T4" fmla="*/ 0 w 280"/>
                <a:gd name="T5" fmla="*/ 75 h 3068"/>
                <a:gd name="T6" fmla="*/ 0 w 280"/>
                <a:gd name="T7" fmla="*/ 3053 h 3068"/>
                <a:gd name="T8" fmla="*/ 205 w 280"/>
                <a:gd name="T9" fmla="*/ 3068 h 3068"/>
                <a:gd name="T10" fmla="*/ 280 w 280"/>
                <a:gd name="T11" fmla="*/ 1395 h 3068"/>
              </a:gdLst>
              <a:ahLst/>
              <a:cxnLst>
                <a:cxn ang="0">
                  <a:pos x="T0" y="T1"/>
                </a:cxn>
                <a:cxn ang="0">
                  <a:pos x="T2" y="T3"/>
                </a:cxn>
                <a:cxn ang="0">
                  <a:pos x="T4" y="T5"/>
                </a:cxn>
                <a:cxn ang="0">
                  <a:pos x="T6" y="T7"/>
                </a:cxn>
                <a:cxn ang="0">
                  <a:pos x="T8" y="T9"/>
                </a:cxn>
                <a:cxn ang="0">
                  <a:pos x="T10" y="T11"/>
                </a:cxn>
              </a:cxnLst>
              <a:rect l="0" t="0" r="r" b="b"/>
              <a:pathLst>
                <a:path w="280" h="3068">
                  <a:moveTo>
                    <a:pt x="280" y="1395"/>
                  </a:moveTo>
                  <a:lnTo>
                    <a:pt x="205" y="0"/>
                  </a:lnTo>
                  <a:lnTo>
                    <a:pt x="0" y="75"/>
                  </a:lnTo>
                  <a:lnTo>
                    <a:pt x="0" y="3053"/>
                  </a:lnTo>
                  <a:lnTo>
                    <a:pt x="205" y="3068"/>
                  </a:lnTo>
                  <a:lnTo>
                    <a:pt x="280" y="1395"/>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0" name="Freeform 42">
              <a:extLst>
                <a:ext uri="{FF2B5EF4-FFF2-40B4-BE49-F238E27FC236}">
                  <a16:creationId xmlns:a16="http://schemas.microsoft.com/office/drawing/2014/main" id="{666CE3E4-B38D-5FC2-0243-822FE87F00BC}"/>
                </a:ext>
              </a:extLst>
            </p:cNvPr>
            <p:cNvSpPr>
              <a:spLocks/>
            </p:cNvSpPr>
            <p:nvPr/>
          </p:nvSpPr>
          <p:spPr bwMode="auto">
            <a:xfrm>
              <a:off x="-3482978" y="1547814"/>
              <a:ext cx="660401" cy="4870450"/>
            </a:xfrm>
            <a:custGeom>
              <a:avLst/>
              <a:gdLst>
                <a:gd name="T0" fmla="*/ 0 w 416"/>
                <a:gd name="T1" fmla="*/ 0 h 3068"/>
                <a:gd name="T2" fmla="*/ 0 w 416"/>
                <a:gd name="T3" fmla="*/ 3068 h 3068"/>
                <a:gd name="T4" fmla="*/ 416 w 416"/>
                <a:gd name="T5" fmla="*/ 3040 h 3068"/>
                <a:gd name="T6" fmla="*/ 416 w 416"/>
                <a:gd name="T7" fmla="*/ 217 h 3068"/>
                <a:gd name="T8" fmla="*/ 0 w 416"/>
                <a:gd name="T9" fmla="*/ 0 h 3068"/>
              </a:gdLst>
              <a:ahLst/>
              <a:cxnLst>
                <a:cxn ang="0">
                  <a:pos x="T0" y="T1"/>
                </a:cxn>
                <a:cxn ang="0">
                  <a:pos x="T2" y="T3"/>
                </a:cxn>
                <a:cxn ang="0">
                  <a:pos x="T4" y="T5"/>
                </a:cxn>
                <a:cxn ang="0">
                  <a:pos x="T6" y="T7"/>
                </a:cxn>
                <a:cxn ang="0">
                  <a:pos x="T8" y="T9"/>
                </a:cxn>
              </a:cxnLst>
              <a:rect l="0" t="0" r="r" b="b"/>
              <a:pathLst>
                <a:path w="416" h="3068">
                  <a:moveTo>
                    <a:pt x="0" y="0"/>
                  </a:moveTo>
                  <a:lnTo>
                    <a:pt x="0" y="3068"/>
                  </a:lnTo>
                  <a:lnTo>
                    <a:pt x="416" y="3040"/>
                  </a:lnTo>
                  <a:lnTo>
                    <a:pt x="416" y="217"/>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1" name="Freeform 43">
              <a:extLst>
                <a:ext uri="{FF2B5EF4-FFF2-40B4-BE49-F238E27FC236}">
                  <a16:creationId xmlns:a16="http://schemas.microsoft.com/office/drawing/2014/main" id="{D9345E4B-132D-C6B4-C82E-F81870FB6FB1}"/>
                </a:ext>
              </a:extLst>
            </p:cNvPr>
            <p:cNvSpPr>
              <a:spLocks noEditPoints="1"/>
            </p:cNvSpPr>
            <p:nvPr/>
          </p:nvSpPr>
          <p:spPr bwMode="auto">
            <a:xfrm>
              <a:off x="-3390903" y="1762902"/>
              <a:ext cx="479425" cy="4551626"/>
            </a:xfrm>
            <a:custGeom>
              <a:avLst/>
              <a:gdLst>
                <a:gd name="T0" fmla="*/ 0 w 302"/>
                <a:gd name="T1" fmla="*/ 726 h 2701"/>
                <a:gd name="T2" fmla="*/ 302 w 302"/>
                <a:gd name="T3" fmla="*/ 858 h 2701"/>
                <a:gd name="T4" fmla="*/ 0 w 302"/>
                <a:gd name="T5" fmla="*/ 846 h 2701"/>
                <a:gd name="T6" fmla="*/ 302 w 302"/>
                <a:gd name="T7" fmla="*/ 970 h 2701"/>
                <a:gd name="T8" fmla="*/ 0 w 302"/>
                <a:gd name="T9" fmla="*/ 1011 h 2701"/>
                <a:gd name="T10" fmla="*/ 302 w 302"/>
                <a:gd name="T11" fmla="*/ 1155 h 2701"/>
                <a:gd name="T12" fmla="*/ 302 w 302"/>
                <a:gd name="T13" fmla="*/ 1200 h 2701"/>
                <a:gd name="T14" fmla="*/ 0 w 302"/>
                <a:gd name="T15" fmla="*/ 1208 h 2701"/>
                <a:gd name="T16" fmla="*/ 302 w 302"/>
                <a:gd name="T17" fmla="*/ 1271 h 2701"/>
                <a:gd name="T18" fmla="*/ 0 w 302"/>
                <a:gd name="T19" fmla="*/ 604 h 2701"/>
                <a:gd name="T20" fmla="*/ 302 w 302"/>
                <a:gd name="T21" fmla="*/ 740 h 2701"/>
                <a:gd name="T22" fmla="*/ 0 w 302"/>
                <a:gd name="T23" fmla="*/ 120 h 2701"/>
                <a:gd name="T24" fmla="*/ 300 w 302"/>
                <a:gd name="T25" fmla="*/ 288 h 2701"/>
                <a:gd name="T26" fmla="*/ 302 w 302"/>
                <a:gd name="T27" fmla="*/ 130 h 2701"/>
                <a:gd name="T28" fmla="*/ 0 w 302"/>
                <a:gd name="T29" fmla="*/ 46 h 2701"/>
                <a:gd name="T30" fmla="*/ 302 w 302"/>
                <a:gd name="T31" fmla="*/ 511 h 2701"/>
                <a:gd name="T32" fmla="*/ 0 w 302"/>
                <a:gd name="T33" fmla="*/ 363 h 2701"/>
                <a:gd name="T34" fmla="*/ 302 w 302"/>
                <a:gd name="T35" fmla="*/ 511 h 2701"/>
                <a:gd name="T36" fmla="*/ 0 w 302"/>
                <a:gd name="T37" fmla="*/ 1373 h 2701"/>
                <a:gd name="T38" fmla="*/ 302 w 302"/>
                <a:gd name="T39" fmla="*/ 625 h 2701"/>
                <a:gd name="T40" fmla="*/ 0 w 302"/>
                <a:gd name="T41" fmla="*/ 483 h 2701"/>
                <a:gd name="T42" fmla="*/ 302 w 302"/>
                <a:gd name="T43" fmla="*/ 625 h 2701"/>
                <a:gd name="T44" fmla="*/ 0 w 302"/>
                <a:gd name="T45" fmla="*/ 242 h 2701"/>
                <a:gd name="T46" fmla="*/ 300 w 302"/>
                <a:gd name="T47" fmla="*/ 402 h 2701"/>
                <a:gd name="T48" fmla="*/ 0 w 302"/>
                <a:gd name="T49" fmla="*/ 2296 h 2701"/>
                <a:gd name="T50" fmla="*/ 302 w 302"/>
                <a:gd name="T51" fmla="*/ 2296 h 2701"/>
                <a:gd name="T52" fmla="*/ 0 w 302"/>
                <a:gd name="T53" fmla="*/ 2218 h 2701"/>
                <a:gd name="T54" fmla="*/ 302 w 302"/>
                <a:gd name="T55" fmla="*/ 1498 h 2701"/>
                <a:gd name="T56" fmla="*/ 302 w 302"/>
                <a:gd name="T57" fmla="*/ 1541 h 2701"/>
                <a:gd name="T58" fmla="*/ 0 w 302"/>
                <a:gd name="T59" fmla="*/ 2538 h 2701"/>
                <a:gd name="T60" fmla="*/ 302 w 302"/>
                <a:gd name="T61" fmla="*/ 2524 h 2701"/>
                <a:gd name="T62" fmla="*/ 0 w 302"/>
                <a:gd name="T63" fmla="*/ 2701 h 2701"/>
                <a:gd name="T64" fmla="*/ 302 w 302"/>
                <a:gd name="T65" fmla="*/ 2410 h 2701"/>
                <a:gd name="T66" fmla="*/ 302 w 302"/>
                <a:gd name="T67" fmla="*/ 2453 h 2701"/>
                <a:gd name="T68" fmla="*/ 0 w 302"/>
                <a:gd name="T69" fmla="*/ 1571 h 2701"/>
                <a:gd name="T70" fmla="*/ 302 w 302"/>
                <a:gd name="T71" fmla="*/ 1611 h 2701"/>
                <a:gd name="T72" fmla="*/ 0 w 302"/>
                <a:gd name="T73" fmla="*/ 1734 h 2701"/>
                <a:gd name="T74" fmla="*/ 302 w 302"/>
                <a:gd name="T75" fmla="*/ 1840 h 2701"/>
                <a:gd name="T76" fmla="*/ 302 w 302"/>
                <a:gd name="T77" fmla="*/ 1884 h 2701"/>
                <a:gd name="T78" fmla="*/ 0 w 302"/>
                <a:gd name="T79" fmla="*/ 1934 h 2701"/>
                <a:gd name="T80" fmla="*/ 302 w 302"/>
                <a:gd name="T81" fmla="*/ 1954 h 2701"/>
                <a:gd name="T82" fmla="*/ 0 w 302"/>
                <a:gd name="T83" fmla="*/ 2097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701">
                  <a:moveTo>
                    <a:pt x="302" y="858"/>
                  </a:moveTo>
                  <a:lnTo>
                    <a:pt x="0" y="769"/>
                  </a:lnTo>
                  <a:lnTo>
                    <a:pt x="0" y="726"/>
                  </a:lnTo>
                  <a:lnTo>
                    <a:pt x="302" y="814"/>
                  </a:lnTo>
                  <a:lnTo>
                    <a:pt x="302" y="855"/>
                  </a:lnTo>
                  <a:lnTo>
                    <a:pt x="302" y="858"/>
                  </a:lnTo>
                  <a:close/>
                  <a:moveTo>
                    <a:pt x="302" y="970"/>
                  </a:moveTo>
                  <a:lnTo>
                    <a:pt x="302" y="928"/>
                  </a:lnTo>
                  <a:lnTo>
                    <a:pt x="0" y="846"/>
                  </a:lnTo>
                  <a:lnTo>
                    <a:pt x="0" y="891"/>
                  </a:lnTo>
                  <a:lnTo>
                    <a:pt x="302" y="972"/>
                  </a:lnTo>
                  <a:lnTo>
                    <a:pt x="302" y="970"/>
                  </a:lnTo>
                  <a:close/>
                  <a:moveTo>
                    <a:pt x="302" y="1042"/>
                  </a:moveTo>
                  <a:lnTo>
                    <a:pt x="0" y="967"/>
                  </a:lnTo>
                  <a:lnTo>
                    <a:pt x="0" y="1011"/>
                  </a:lnTo>
                  <a:lnTo>
                    <a:pt x="302" y="1085"/>
                  </a:lnTo>
                  <a:lnTo>
                    <a:pt x="302" y="1042"/>
                  </a:lnTo>
                  <a:close/>
                  <a:moveTo>
                    <a:pt x="302" y="1155"/>
                  </a:moveTo>
                  <a:lnTo>
                    <a:pt x="0" y="1088"/>
                  </a:lnTo>
                  <a:lnTo>
                    <a:pt x="0" y="1132"/>
                  </a:lnTo>
                  <a:lnTo>
                    <a:pt x="302" y="1200"/>
                  </a:lnTo>
                  <a:lnTo>
                    <a:pt x="302" y="1155"/>
                  </a:lnTo>
                  <a:close/>
                  <a:moveTo>
                    <a:pt x="302" y="1271"/>
                  </a:moveTo>
                  <a:lnTo>
                    <a:pt x="0" y="1208"/>
                  </a:lnTo>
                  <a:lnTo>
                    <a:pt x="0" y="1252"/>
                  </a:lnTo>
                  <a:lnTo>
                    <a:pt x="302" y="1314"/>
                  </a:lnTo>
                  <a:lnTo>
                    <a:pt x="302" y="1271"/>
                  </a:lnTo>
                  <a:close/>
                  <a:moveTo>
                    <a:pt x="302" y="740"/>
                  </a:moveTo>
                  <a:lnTo>
                    <a:pt x="302" y="699"/>
                  </a:lnTo>
                  <a:lnTo>
                    <a:pt x="0" y="604"/>
                  </a:lnTo>
                  <a:lnTo>
                    <a:pt x="0" y="649"/>
                  </a:lnTo>
                  <a:lnTo>
                    <a:pt x="302" y="744"/>
                  </a:lnTo>
                  <a:lnTo>
                    <a:pt x="302" y="740"/>
                  </a:lnTo>
                  <a:close/>
                  <a:moveTo>
                    <a:pt x="302" y="281"/>
                  </a:moveTo>
                  <a:lnTo>
                    <a:pt x="302" y="243"/>
                  </a:lnTo>
                  <a:lnTo>
                    <a:pt x="0" y="120"/>
                  </a:lnTo>
                  <a:lnTo>
                    <a:pt x="0" y="123"/>
                  </a:lnTo>
                  <a:lnTo>
                    <a:pt x="0" y="167"/>
                  </a:lnTo>
                  <a:lnTo>
                    <a:pt x="300" y="288"/>
                  </a:lnTo>
                  <a:lnTo>
                    <a:pt x="302" y="281"/>
                  </a:lnTo>
                  <a:close/>
                  <a:moveTo>
                    <a:pt x="302" y="167"/>
                  </a:moveTo>
                  <a:lnTo>
                    <a:pt x="302" y="130"/>
                  </a:lnTo>
                  <a:lnTo>
                    <a:pt x="2" y="0"/>
                  </a:lnTo>
                  <a:lnTo>
                    <a:pt x="0" y="4"/>
                  </a:lnTo>
                  <a:lnTo>
                    <a:pt x="0" y="46"/>
                  </a:lnTo>
                  <a:lnTo>
                    <a:pt x="299" y="175"/>
                  </a:lnTo>
                  <a:lnTo>
                    <a:pt x="302" y="167"/>
                  </a:lnTo>
                  <a:close/>
                  <a:moveTo>
                    <a:pt x="302" y="511"/>
                  </a:moveTo>
                  <a:lnTo>
                    <a:pt x="302" y="472"/>
                  </a:lnTo>
                  <a:lnTo>
                    <a:pt x="0" y="363"/>
                  </a:lnTo>
                  <a:lnTo>
                    <a:pt x="0" y="363"/>
                  </a:lnTo>
                  <a:lnTo>
                    <a:pt x="0" y="408"/>
                  </a:lnTo>
                  <a:lnTo>
                    <a:pt x="300" y="516"/>
                  </a:lnTo>
                  <a:lnTo>
                    <a:pt x="302" y="511"/>
                  </a:lnTo>
                  <a:close/>
                  <a:moveTo>
                    <a:pt x="302" y="1384"/>
                  </a:moveTo>
                  <a:lnTo>
                    <a:pt x="0" y="1330"/>
                  </a:lnTo>
                  <a:lnTo>
                    <a:pt x="0" y="1373"/>
                  </a:lnTo>
                  <a:lnTo>
                    <a:pt x="302" y="1428"/>
                  </a:lnTo>
                  <a:lnTo>
                    <a:pt x="302" y="1384"/>
                  </a:lnTo>
                  <a:close/>
                  <a:moveTo>
                    <a:pt x="302" y="625"/>
                  </a:moveTo>
                  <a:lnTo>
                    <a:pt x="302" y="586"/>
                  </a:lnTo>
                  <a:lnTo>
                    <a:pt x="0" y="483"/>
                  </a:lnTo>
                  <a:lnTo>
                    <a:pt x="0" y="483"/>
                  </a:lnTo>
                  <a:lnTo>
                    <a:pt x="0" y="528"/>
                  </a:lnTo>
                  <a:lnTo>
                    <a:pt x="300" y="629"/>
                  </a:lnTo>
                  <a:lnTo>
                    <a:pt x="302" y="625"/>
                  </a:lnTo>
                  <a:close/>
                  <a:moveTo>
                    <a:pt x="302" y="396"/>
                  </a:moveTo>
                  <a:lnTo>
                    <a:pt x="302" y="357"/>
                  </a:lnTo>
                  <a:lnTo>
                    <a:pt x="0" y="242"/>
                  </a:lnTo>
                  <a:lnTo>
                    <a:pt x="0" y="245"/>
                  </a:lnTo>
                  <a:lnTo>
                    <a:pt x="0" y="287"/>
                  </a:lnTo>
                  <a:lnTo>
                    <a:pt x="300" y="402"/>
                  </a:lnTo>
                  <a:lnTo>
                    <a:pt x="302" y="396"/>
                  </a:lnTo>
                  <a:close/>
                  <a:moveTo>
                    <a:pt x="302" y="2296"/>
                  </a:moveTo>
                  <a:lnTo>
                    <a:pt x="0" y="2296"/>
                  </a:lnTo>
                  <a:lnTo>
                    <a:pt x="0" y="2338"/>
                  </a:lnTo>
                  <a:lnTo>
                    <a:pt x="302" y="2338"/>
                  </a:lnTo>
                  <a:lnTo>
                    <a:pt x="302" y="2296"/>
                  </a:lnTo>
                  <a:close/>
                  <a:moveTo>
                    <a:pt x="302" y="2183"/>
                  </a:moveTo>
                  <a:lnTo>
                    <a:pt x="0" y="2175"/>
                  </a:lnTo>
                  <a:lnTo>
                    <a:pt x="0" y="2218"/>
                  </a:lnTo>
                  <a:lnTo>
                    <a:pt x="302" y="2225"/>
                  </a:lnTo>
                  <a:lnTo>
                    <a:pt x="302" y="2183"/>
                  </a:lnTo>
                  <a:close/>
                  <a:moveTo>
                    <a:pt x="302" y="1498"/>
                  </a:moveTo>
                  <a:lnTo>
                    <a:pt x="0" y="1451"/>
                  </a:lnTo>
                  <a:lnTo>
                    <a:pt x="0" y="1493"/>
                  </a:lnTo>
                  <a:lnTo>
                    <a:pt x="302" y="1541"/>
                  </a:lnTo>
                  <a:lnTo>
                    <a:pt x="302" y="1498"/>
                  </a:lnTo>
                  <a:close/>
                  <a:moveTo>
                    <a:pt x="302" y="2524"/>
                  </a:moveTo>
                  <a:lnTo>
                    <a:pt x="0" y="2538"/>
                  </a:lnTo>
                  <a:lnTo>
                    <a:pt x="0" y="2580"/>
                  </a:lnTo>
                  <a:lnTo>
                    <a:pt x="302" y="2567"/>
                  </a:lnTo>
                  <a:lnTo>
                    <a:pt x="302" y="2524"/>
                  </a:lnTo>
                  <a:close/>
                  <a:moveTo>
                    <a:pt x="302" y="2639"/>
                  </a:moveTo>
                  <a:lnTo>
                    <a:pt x="0" y="2659"/>
                  </a:lnTo>
                  <a:lnTo>
                    <a:pt x="0" y="2701"/>
                  </a:lnTo>
                  <a:lnTo>
                    <a:pt x="302" y="2681"/>
                  </a:lnTo>
                  <a:lnTo>
                    <a:pt x="302" y="2639"/>
                  </a:lnTo>
                  <a:close/>
                  <a:moveTo>
                    <a:pt x="302" y="2410"/>
                  </a:moveTo>
                  <a:lnTo>
                    <a:pt x="0" y="2416"/>
                  </a:lnTo>
                  <a:lnTo>
                    <a:pt x="0" y="2460"/>
                  </a:lnTo>
                  <a:lnTo>
                    <a:pt x="302" y="2453"/>
                  </a:lnTo>
                  <a:lnTo>
                    <a:pt x="302" y="2410"/>
                  </a:lnTo>
                  <a:close/>
                  <a:moveTo>
                    <a:pt x="302" y="1611"/>
                  </a:moveTo>
                  <a:lnTo>
                    <a:pt x="0" y="1571"/>
                  </a:lnTo>
                  <a:lnTo>
                    <a:pt x="0" y="1615"/>
                  </a:lnTo>
                  <a:lnTo>
                    <a:pt x="302" y="1655"/>
                  </a:lnTo>
                  <a:lnTo>
                    <a:pt x="302" y="1611"/>
                  </a:lnTo>
                  <a:close/>
                  <a:moveTo>
                    <a:pt x="302" y="1727"/>
                  </a:moveTo>
                  <a:lnTo>
                    <a:pt x="0" y="1692"/>
                  </a:lnTo>
                  <a:lnTo>
                    <a:pt x="0" y="1734"/>
                  </a:lnTo>
                  <a:lnTo>
                    <a:pt x="302" y="1769"/>
                  </a:lnTo>
                  <a:lnTo>
                    <a:pt x="302" y="1727"/>
                  </a:lnTo>
                  <a:close/>
                  <a:moveTo>
                    <a:pt x="302" y="1840"/>
                  </a:moveTo>
                  <a:lnTo>
                    <a:pt x="0" y="1812"/>
                  </a:lnTo>
                  <a:lnTo>
                    <a:pt x="0" y="1856"/>
                  </a:lnTo>
                  <a:lnTo>
                    <a:pt x="302" y="1884"/>
                  </a:lnTo>
                  <a:lnTo>
                    <a:pt x="302" y="1840"/>
                  </a:lnTo>
                  <a:close/>
                  <a:moveTo>
                    <a:pt x="302" y="1954"/>
                  </a:moveTo>
                  <a:lnTo>
                    <a:pt x="0" y="1934"/>
                  </a:lnTo>
                  <a:lnTo>
                    <a:pt x="0" y="1976"/>
                  </a:lnTo>
                  <a:lnTo>
                    <a:pt x="302" y="1997"/>
                  </a:lnTo>
                  <a:lnTo>
                    <a:pt x="302" y="1954"/>
                  </a:lnTo>
                  <a:close/>
                  <a:moveTo>
                    <a:pt x="302" y="2067"/>
                  </a:moveTo>
                  <a:lnTo>
                    <a:pt x="0" y="2055"/>
                  </a:lnTo>
                  <a:lnTo>
                    <a:pt x="0" y="2097"/>
                  </a:lnTo>
                  <a:lnTo>
                    <a:pt x="302" y="2111"/>
                  </a:lnTo>
                  <a:lnTo>
                    <a:pt x="302" y="2067"/>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2" name="Freeform 44">
              <a:extLst>
                <a:ext uri="{FF2B5EF4-FFF2-40B4-BE49-F238E27FC236}">
                  <a16:creationId xmlns:a16="http://schemas.microsoft.com/office/drawing/2014/main" id="{FFCEB559-72C7-5A85-E5B5-BBA6F684E1F5}"/>
                </a:ext>
              </a:extLst>
            </p:cNvPr>
            <p:cNvSpPr>
              <a:spLocks noEditPoints="1"/>
            </p:cNvSpPr>
            <p:nvPr/>
          </p:nvSpPr>
          <p:spPr bwMode="auto">
            <a:xfrm>
              <a:off x="-4048128" y="1762902"/>
              <a:ext cx="482601" cy="4551626"/>
            </a:xfrm>
            <a:custGeom>
              <a:avLst/>
              <a:gdLst>
                <a:gd name="T0" fmla="*/ 304 w 304"/>
                <a:gd name="T1" fmla="*/ 726 h 2701"/>
                <a:gd name="T2" fmla="*/ 0 w 304"/>
                <a:gd name="T3" fmla="*/ 855 h 2701"/>
                <a:gd name="T4" fmla="*/ 304 w 304"/>
                <a:gd name="T5" fmla="*/ 846 h 2701"/>
                <a:gd name="T6" fmla="*/ 0 w 304"/>
                <a:gd name="T7" fmla="*/ 972 h 2701"/>
                <a:gd name="T8" fmla="*/ 304 w 304"/>
                <a:gd name="T9" fmla="*/ 967 h 2701"/>
                <a:gd name="T10" fmla="*/ 0 w 304"/>
                <a:gd name="T11" fmla="*/ 1200 h 2701"/>
                <a:gd name="T12" fmla="*/ 0 w 304"/>
                <a:gd name="T13" fmla="*/ 1155 h 2701"/>
                <a:gd name="T14" fmla="*/ 304 w 304"/>
                <a:gd name="T15" fmla="*/ 1252 h 2701"/>
                <a:gd name="T16" fmla="*/ 0 w 304"/>
                <a:gd name="T17" fmla="*/ 1314 h 2701"/>
                <a:gd name="T18" fmla="*/ 304 w 304"/>
                <a:gd name="T19" fmla="*/ 604 h 2701"/>
                <a:gd name="T20" fmla="*/ 2 w 304"/>
                <a:gd name="T21" fmla="*/ 744 h 2701"/>
                <a:gd name="T22" fmla="*/ 304 w 304"/>
                <a:gd name="T23" fmla="*/ 123 h 2701"/>
                <a:gd name="T24" fmla="*/ 0 w 304"/>
                <a:gd name="T25" fmla="*/ 281 h 2701"/>
                <a:gd name="T26" fmla="*/ 304 w 304"/>
                <a:gd name="T27" fmla="*/ 46 h 2701"/>
                <a:gd name="T28" fmla="*/ 0 w 304"/>
                <a:gd name="T29" fmla="*/ 130 h 2701"/>
                <a:gd name="T30" fmla="*/ 2 w 304"/>
                <a:gd name="T31" fmla="*/ 516 h 2701"/>
                <a:gd name="T32" fmla="*/ 304 w 304"/>
                <a:gd name="T33" fmla="*/ 363 h 2701"/>
                <a:gd name="T34" fmla="*/ 2 w 304"/>
                <a:gd name="T35" fmla="*/ 516 h 2701"/>
                <a:gd name="T36" fmla="*/ 304 w 304"/>
                <a:gd name="T37" fmla="*/ 1330 h 2701"/>
                <a:gd name="T38" fmla="*/ 2 w 304"/>
                <a:gd name="T39" fmla="*/ 629 h 2701"/>
                <a:gd name="T40" fmla="*/ 304 w 304"/>
                <a:gd name="T41" fmla="*/ 483 h 2701"/>
                <a:gd name="T42" fmla="*/ 2 w 304"/>
                <a:gd name="T43" fmla="*/ 629 h 2701"/>
                <a:gd name="T44" fmla="*/ 304 w 304"/>
                <a:gd name="T45" fmla="*/ 245 h 2701"/>
                <a:gd name="T46" fmla="*/ 0 w 304"/>
                <a:gd name="T47" fmla="*/ 396 h 2701"/>
                <a:gd name="T48" fmla="*/ 304 w 304"/>
                <a:gd name="T49" fmla="*/ 2338 h 2701"/>
                <a:gd name="T50" fmla="*/ 0 w 304"/>
                <a:gd name="T51" fmla="*/ 2338 h 2701"/>
                <a:gd name="T52" fmla="*/ 304 w 304"/>
                <a:gd name="T53" fmla="*/ 2175 h 2701"/>
                <a:gd name="T54" fmla="*/ 0 w 304"/>
                <a:gd name="T55" fmla="*/ 1541 h 2701"/>
                <a:gd name="T56" fmla="*/ 0 w 304"/>
                <a:gd name="T57" fmla="*/ 1498 h 2701"/>
                <a:gd name="T58" fmla="*/ 304 w 304"/>
                <a:gd name="T59" fmla="*/ 2580 h 2701"/>
                <a:gd name="T60" fmla="*/ 0 w 304"/>
                <a:gd name="T61" fmla="*/ 2567 h 2701"/>
                <a:gd name="T62" fmla="*/ 304 w 304"/>
                <a:gd name="T63" fmla="*/ 2659 h 2701"/>
                <a:gd name="T64" fmla="*/ 0 w 304"/>
                <a:gd name="T65" fmla="*/ 2453 h 2701"/>
                <a:gd name="T66" fmla="*/ 0 w 304"/>
                <a:gd name="T67" fmla="*/ 2410 h 2701"/>
                <a:gd name="T68" fmla="*/ 304 w 304"/>
                <a:gd name="T69" fmla="*/ 1615 h 2701"/>
                <a:gd name="T70" fmla="*/ 0 w 304"/>
                <a:gd name="T71" fmla="*/ 1655 h 2701"/>
                <a:gd name="T72" fmla="*/ 304 w 304"/>
                <a:gd name="T73" fmla="*/ 1692 h 2701"/>
                <a:gd name="T74" fmla="*/ 0 w 304"/>
                <a:gd name="T75" fmla="*/ 1884 h 2701"/>
                <a:gd name="T76" fmla="*/ 0 w 304"/>
                <a:gd name="T77" fmla="*/ 1840 h 2701"/>
                <a:gd name="T78" fmla="*/ 304 w 304"/>
                <a:gd name="T79" fmla="*/ 1976 h 2701"/>
                <a:gd name="T80" fmla="*/ 0 w 304"/>
                <a:gd name="T81" fmla="*/ 1997 h 2701"/>
                <a:gd name="T82" fmla="*/ 304 w 304"/>
                <a:gd name="T83" fmla="*/ 2055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4" h="2701">
                  <a:moveTo>
                    <a:pt x="0" y="855"/>
                  </a:moveTo>
                  <a:lnTo>
                    <a:pt x="0" y="814"/>
                  </a:lnTo>
                  <a:lnTo>
                    <a:pt x="304" y="726"/>
                  </a:lnTo>
                  <a:lnTo>
                    <a:pt x="304" y="769"/>
                  </a:lnTo>
                  <a:lnTo>
                    <a:pt x="2" y="858"/>
                  </a:lnTo>
                  <a:lnTo>
                    <a:pt x="0" y="855"/>
                  </a:lnTo>
                  <a:close/>
                  <a:moveTo>
                    <a:pt x="0" y="972"/>
                  </a:moveTo>
                  <a:lnTo>
                    <a:pt x="304" y="891"/>
                  </a:lnTo>
                  <a:lnTo>
                    <a:pt x="304" y="846"/>
                  </a:lnTo>
                  <a:lnTo>
                    <a:pt x="0" y="928"/>
                  </a:lnTo>
                  <a:lnTo>
                    <a:pt x="0" y="970"/>
                  </a:lnTo>
                  <a:lnTo>
                    <a:pt x="0" y="972"/>
                  </a:lnTo>
                  <a:close/>
                  <a:moveTo>
                    <a:pt x="0" y="1085"/>
                  </a:moveTo>
                  <a:lnTo>
                    <a:pt x="304" y="1011"/>
                  </a:lnTo>
                  <a:lnTo>
                    <a:pt x="304" y="967"/>
                  </a:lnTo>
                  <a:lnTo>
                    <a:pt x="0" y="1042"/>
                  </a:lnTo>
                  <a:lnTo>
                    <a:pt x="0" y="1085"/>
                  </a:lnTo>
                  <a:close/>
                  <a:moveTo>
                    <a:pt x="0" y="1200"/>
                  </a:moveTo>
                  <a:lnTo>
                    <a:pt x="304" y="1132"/>
                  </a:lnTo>
                  <a:lnTo>
                    <a:pt x="304" y="1088"/>
                  </a:lnTo>
                  <a:lnTo>
                    <a:pt x="0" y="1155"/>
                  </a:lnTo>
                  <a:lnTo>
                    <a:pt x="0" y="1200"/>
                  </a:lnTo>
                  <a:close/>
                  <a:moveTo>
                    <a:pt x="0" y="1314"/>
                  </a:moveTo>
                  <a:lnTo>
                    <a:pt x="304" y="1252"/>
                  </a:lnTo>
                  <a:lnTo>
                    <a:pt x="304" y="1208"/>
                  </a:lnTo>
                  <a:lnTo>
                    <a:pt x="0" y="1271"/>
                  </a:lnTo>
                  <a:lnTo>
                    <a:pt x="0" y="1314"/>
                  </a:lnTo>
                  <a:close/>
                  <a:moveTo>
                    <a:pt x="2" y="744"/>
                  </a:moveTo>
                  <a:lnTo>
                    <a:pt x="304" y="649"/>
                  </a:lnTo>
                  <a:lnTo>
                    <a:pt x="304" y="604"/>
                  </a:lnTo>
                  <a:lnTo>
                    <a:pt x="0" y="699"/>
                  </a:lnTo>
                  <a:lnTo>
                    <a:pt x="0" y="740"/>
                  </a:lnTo>
                  <a:lnTo>
                    <a:pt x="2" y="744"/>
                  </a:lnTo>
                  <a:close/>
                  <a:moveTo>
                    <a:pt x="3" y="288"/>
                  </a:moveTo>
                  <a:lnTo>
                    <a:pt x="304" y="167"/>
                  </a:lnTo>
                  <a:lnTo>
                    <a:pt x="304" y="123"/>
                  </a:lnTo>
                  <a:lnTo>
                    <a:pt x="302" y="120"/>
                  </a:lnTo>
                  <a:lnTo>
                    <a:pt x="0" y="243"/>
                  </a:lnTo>
                  <a:lnTo>
                    <a:pt x="0" y="281"/>
                  </a:lnTo>
                  <a:lnTo>
                    <a:pt x="3" y="288"/>
                  </a:lnTo>
                  <a:close/>
                  <a:moveTo>
                    <a:pt x="3" y="175"/>
                  </a:moveTo>
                  <a:lnTo>
                    <a:pt x="304" y="46"/>
                  </a:lnTo>
                  <a:lnTo>
                    <a:pt x="304" y="4"/>
                  </a:lnTo>
                  <a:lnTo>
                    <a:pt x="302" y="0"/>
                  </a:lnTo>
                  <a:lnTo>
                    <a:pt x="0" y="130"/>
                  </a:lnTo>
                  <a:lnTo>
                    <a:pt x="0" y="167"/>
                  </a:lnTo>
                  <a:lnTo>
                    <a:pt x="3" y="175"/>
                  </a:lnTo>
                  <a:close/>
                  <a:moveTo>
                    <a:pt x="2" y="516"/>
                  </a:moveTo>
                  <a:lnTo>
                    <a:pt x="304" y="408"/>
                  </a:lnTo>
                  <a:lnTo>
                    <a:pt x="304" y="363"/>
                  </a:lnTo>
                  <a:lnTo>
                    <a:pt x="304" y="363"/>
                  </a:lnTo>
                  <a:lnTo>
                    <a:pt x="0" y="472"/>
                  </a:lnTo>
                  <a:lnTo>
                    <a:pt x="0" y="511"/>
                  </a:lnTo>
                  <a:lnTo>
                    <a:pt x="2" y="516"/>
                  </a:lnTo>
                  <a:close/>
                  <a:moveTo>
                    <a:pt x="0" y="1428"/>
                  </a:moveTo>
                  <a:lnTo>
                    <a:pt x="304" y="1373"/>
                  </a:lnTo>
                  <a:lnTo>
                    <a:pt x="304" y="1330"/>
                  </a:lnTo>
                  <a:lnTo>
                    <a:pt x="0" y="1384"/>
                  </a:lnTo>
                  <a:lnTo>
                    <a:pt x="0" y="1428"/>
                  </a:lnTo>
                  <a:close/>
                  <a:moveTo>
                    <a:pt x="2" y="629"/>
                  </a:moveTo>
                  <a:lnTo>
                    <a:pt x="304" y="528"/>
                  </a:lnTo>
                  <a:lnTo>
                    <a:pt x="304" y="483"/>
                  </a:lnTo>
                  <a:lnTo>
                    <a:pt x="304" y="483"/>
                  </a:lnTo>
                  <a:lnTo>
                    <a:pt x="0" y="586"/>
                  </a:lnTo>
                  <a:lnTo>
                    <a:pt x="0" y="625"/>
                  </a:lnTo>
                  <a:lnTo>
                    <a:pt x="2" y="629"/>
                  </a:lnTo>
                  <a:close/>
                  <a:moveTo>
                    <a:pt x="3" y="402"/>
                  </a:moveTo>
                  <a:lnTo>
                    <a:pt x="304" y="287"/>
                  </a:lnTo>
                  <a:lnTo>
                    <a:pt x="304" y="245"/>
                  </a:lnTo>
                  <a:lnTo>
                    <a:pt x="302" y="242"/>
                  </a:lnTo>
                  <a:lnTo>
                    <a:pt x="0" y="357"/>
                  </a:lnTo>
                  <a:lnTo>
                    <a:pt x="0" y="396"/>
                  </a:lnTo>
                  <a:lnTo>
                    <a:pt x="3" y="402"/>
                  </a:lnTo>
                  <a:close/>
                  <a:moveTo>
                    <a:pt x="0" y="2338"/>
                  </a:moveTo>
                  <a:lnTo>
                    <a:pt x="304" y="2338"/>
                  </a:lnTo>
                  <a:lnTo>
                    <a:pt x="304" y="2296"/>
                  </a:lnTo>
                  <a:lnTo>
                    <a:pt x="0" y="2296"/>
                  </a:lnTo>
                  <a:lnTo>
                    <a:pt x="0" y="2338"/>
                  </a:lnTo>
                  <a:close/>
                  <a:moveTo>
                    <a:pt x="0" y="2225"/>
                  </a:moveTo>
                  <a:lnTo>
                    <a:pt x="304" y="2218"/>
                  </a:lnTo>
                  <a:lnTo>
                    <a:pt x="304" y="2175"/>
                  </a:lnTo>
                  <a:lnTo>
                    <a:pt x="0" y="2183"/>
                  </a:lnTo>
                  <a:lnTo>
                    <a:pt x="0" y="2225"/>
                  </a:lnTo>
                  <a:close/>
                  <a:moveTo>
                    <a:pt x="0" y="1541"/>
                  </a:moveTo>
                  <a:lnTo>
                    <a:pt x="304" y="1493"/>
                  </a:lnTo>
                  <a:lnTo>
                    <a:pt x="304" y="1451"/>
                  </a:lnTo>
                  <a:lnTo>
                    <a:pt x="0" y="1498"/>
                  </a:lnTo>
                  <a:lnTo>
                    <a:pt x="0" y="1541"/>
                  </a:lnTo>
                  <a:close/>
                  <a:moveTo>
                    <a:pt x="0" y="2567"/>
                  </a:moveTo>
                  <a:lnTo>
                    <a:pt x="304" y="2580"/>
                  </a:lnTo>
                  <a:lnTo>
                    <a:pt x="304" y="2538"/>
                  </a:lnTo>
                  <a:lnTo>
                    <a:pt x="0" y="2524"/>
                  </a:lnTo>
                  <a:lnTo>
                    <a:pt x="0" y="2567"/>
                  </a:lnTo>
                  <a:close/>
                  <a:moveTo>
                    <a:pt x="0" y="2681"/>
                  </a:moveTo>
                  <a:lnTo>
                    <a:pt x="304" y="2701"/>
                  </a:lnTo>
                  <a:lnTo>
                    <a:pt x="304" y="2659"/>
                  </a:lnTo>
                  <a:lnTo>
                    <a:pt x="0" y="2639"/>
                  </a:lnTo>
                  <a:lnTo>
                    <a:pt x="0" y="2681"/>
                  </a:lnTo>
                  <a:close/>
                  <a:moveTo>
                    <a:pt x="0" y="2453"/>
                  </a:moveTo>
                  <a:lnTo>
                    <a:pt x="304" y="2460"/>
                  </a:lnTo>
                  <a:lnTo>
                    <a:pt x="304" y="2416"/>
                  </a:lnTo>
                  <a:lnTo>
                    <a:pt x="0" y="2410"/>
                  </a:lnTo>
                  <a:lnTo>
                    <a:pt x="0" y="2453"/>
                  </a:lnTo>
                  <a:close/>
                  <a:moveTo>
                    <a:pt x="0" y="1655"/>
                  </a:moveTo>
                  <a:lnTo>
                    <a:pt x="304" y="1615"/>
                  </a:lnTo>
                  <a:lnTo>
                    <a:pt x="304" y="1571"/>
                  </a:lnTo>
                  <a:lnTo>
                    <a:pt x="0" y="1611"/>
                  </a:lnTo>
                  <a:lnTo>
                    <a:pt x="0" y="1655"/>
                  </a:lnTo>
                  <a:close/>
                  <a:moveTo>
                    <a:pt x="0" y="1769"/>
                  </a:moveTo>
                  <a:lnTo>
                    <a:pt x="304" y="1734"/>
                  </a:lnTo>
                  <a:lnTo>
                    <a:pt x="304" y="1692"/>
                  </a:lnTo>
                  <a:lnTo>
                    <a:pt x="0" y="1727"/>
                  </a:lnTo>
                  <a:lnTo>
                    <a:pt x="0" y="1769"/>
                  </a:lnTo>
                  <a:close/>
                  <a:moveTo>
                    <a:pt x="0" y="1884"/>
                  </a:moveTo>
                  <a:lnTo>
                    <a:pt x="304" y="1856"/>
                  </a:lnTo>
                  <a:lnTo>
                    <a:pt x="304" y="1812"/>
                  </a:lnTo>
                  <a:lnTo>
                    <a:pt x="0" y="1840"/>
                  </a:lnTo>
                  <a:lnTo>
                    <a:pt x="0" y="1884"/>
                  </a:lnTo>
                  <a:close/>
                  <a:moveTo>
                    <a:pt x="0" y="1997"/>
                  </a:moveTo>
                  <a:lnTo>
                    <a:pt x="304" y="1976"/>
                  </a:lnTo>
                  <a:lnTo>
                    <a:pt x="304" y="1934"/>
                  </a:lnTo>
                  <a:lnTo>
                    <a:pt x="0" y="1954"/>
                  </a:lnTo>
                  <a:lnTo>
                    <a:pt x="0" y="1997"/>
                  </a:lnTo>
                  <a:close/>
                  <a:moveTo>
                    <a:pt x="0" y="2111"/>
                  </a:moveTo>
                  <a:lnTo>
                    <a:pt x="304" y="2097"/>
                  </a:lnTo>
                  <a:lnTo>
                    <a:pt x="304" y="2055"/>
                  </a:lnTo>
                  <a:lnTo>
                    <a:pt x="0" y="2067"/>
                  </a:lnTo>
                  <a:lnTo>
                    <a:pt x="0" y="211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3" name="Freeform 45">
              <a:extLst>
                <a:ext uri="{FF2B5EF4-FFF2-40B4-BE49-F238E27FC236}">
                  <a16:creationId xmlns:a16="http://schemas.microsoft.com/office/drawing/2014/main" id="{7AA50139-7FF3-7B63-4083-FDAD4BE16922}"/>
                </a:ext>
              </a:extLst>
            </p:cNvPr>
            <p:cNvSpPr>
              <a:spLocks/>
            </p:cNvSpPr>
            <p:nvPr/>
          </p:nvSpPr>
          <p:spPr bwMode="auto">
            <a:xfrm>
              <a:off x="-5588002" y="303213"/>
              <a:ext cx="1357313" cy="5033963"/>
            </a:xfrm>
            <a:custGeom>
              <a:avLst/>
              <a:gdLst>
                <a:gd name="T0" fmla="*/ 855 w 855"/>
                <a:gd name="T1" fmla="*/ 1382 h 3171"/>
                <a:gd name="T2" fmla="*/ 723 w 855"/>
                <a:gd name="T3" fmla="*/ 0 h 3171"/>
                <a:gd name="T4" fmla="*/ 0 w 855"/>
                <a:gd name="T5" fmla="*/ 302 h 3171"/>
                <a:gd name="T6" fmla="*/ 0 w 855"/>
                <a:gd name="T7" fmla="*/ 3147 h 3171"/>
                <a:gd name="T8" fmla="*/ 769 w 855"/>
                <a:gd name="T9" fmla="*/ 3171 h 3171"/>
                <a:gd name="T10" fmla="*/ 855 w 855"/>
                <a:gd name="T11" fmla="*/ 1382 h 3171"/>
              </a:gdLst>
              <a:ahLst/>
              <a:cxnLst>
                <a:cxn ang="0">
                  <a:pos x="T0" y="T1"/>
                </a:cxn>
                <a:cxn ang="0">
                  <a:pos x="T2" y="T3"/>
                </a:cxn>
                <a:cxn ang="0">
                  <a:pos x="T4" y="T5"/>
                </a:cxn>
                <a:cxn ang="0">
                  <a:pos x="T6" y="T7"/>
                </a:cxn>
                <a:cxn ang="0">
                  <a:pos x="T8" y="T9"/>
                </a:cxn>
                <a:cxn ang="0">
                  <a:pos x="T10" y="T11"/>
                </a:cxn>
              </a:cxnLst>
              <a:rect l="0" t="0" r="r" b="b"/>
              <a:pathLst>
                <a:path w="855" h="3171">
                  <a:moveTo>
                    <a:pt x="855" y="1382"/>
                  </a:moveTo>
                  <a:lnTo>
                    <a:pt x="723" y="0"/>
                  </a:lnTo>
                  <a:lnTo>
                    <a:pt x="0" y="302"/>
                  </a:lnTo>
                  <a:lnTo>
                    <a:pt x="0" y="3147"/>
                  </a:lnTo>
                  <a:lnTo>
                    <a:pt x="769" y="3171"/>
                  </a:lnTo>
                  <a:lnTo>
                    <a:pt x="855" y="1382"/>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4" name="Freeform 46">
              <a:extLst>
                <a:ext uri="{FF2B5EF4-FFF2-40B4-BE49-F238E27FC236}">
                  <a16:creationId xmlns:a16="http://schemas.microsoft.com/office/drawing/2014/main" id="{38EAAA05-E93B-6682-168C-6929E51C600F}"/>
                </a:ext>
              </a:extLst>
            </p:cNvPr>
            <p:cNvSpPr>
              <a:spLocks/>
            </p:cNvSpPr>
            <p:nvPr/>
          </p:nvSpPr>
          <p:spPr bwMode="auto">
            <a:xfrm>
              <a:off x="-4440241" y="303213"/>
              <a:ext cx="804863" cy="6115049"/>
            </a:xfrm>
            <a:custGeom>
              <a:avLst/>
              <a:gdLst>
                <a:gd name="T0" fmla="*/ 0 w 507"/>
                <a:gd name="T1" fmla="*/ 0 h 3852"/>
                <a:gd name="T2" fmla="*/ 0 w 507"/>
                <a:gd name="T3" fmla="*/ 3852 h 3852"/>
                <a:gd name="T4" fmla="*/ 507 w 507"/>
                <a:gd name="T5" fmla="*/ 3779 h 3852"/>
                <a:gd name="T6" fmla="*/ 507 w 507"/>
                <a:gd name="T7" fmla="*/ 335 h 3852"/>
                <a:gd name="T8" fmla="*/ 0 w 507"/>
                <a:gd name="T9" fmla="*/ 0 h 3852"/>
              </a:gdLst>
              <a:ahLst/>
              <a:cxnLst>
                <a:cxn ang="0">
                  <a:pos x="T0" y="T1"/>
                </a:cxn>
                <a:cxn ang="0">
                  <a:pos x="T2" y="T3"/>
                </a:cxn>
                <a:cxn ang="0">
                  <a:pos x="T4" y="T5"/>
                </a:cxn>
                <a:cxn ang="0">
                  <a:pos x="T6" y="T7"/>
                </a:cxn>
                <a:cxn ang="0">
                  <a:pos x="T8" y="T9"/>
                </a:cxn>
              </a:cxnLst>
              <a:rect l="0" t="0" r="r" b="b"/>
              <a:pathLst>
                <a:path w="507" h="3852">
                  <a:moveTo>
                    <a:pt x="0" y="0"/>
                  </a:moveTo>
                  <a:lnTo>
                    <a:pt x="0" y="3852"/>
                  </a:lnTo>
                  <a:lnTo>
                    <a:pt x="507" y="3779"/>
                  </a:lnTo>
                  <a:lnTo>
                    <a:pt x="507" y="335"/>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5" name="Freeform 47">
              <a:extLst>
                <a:ext uri="{FF2B5EF4-FFF2-40B4-BE49-F238E27FC236}">
                  <a16:creationId xmlns:a16="http://schemas.microsoft.com/office/drawing/2014/main" id="{F9971B21-FC36-E79B-C58C-757EE42879A4}"/>
                </a:ext>
              </a:extLst>
            </p:cNvPr>
            <p:cNvSpPr>
              <a:spLocks noEditPoints="1"/>
            </p:cNvSpPr>
            <p:nvPr/>
          </p:nvSpPr>
          <p:spPr bwMode="auto">
            <a:xfrm>
              <a:off x="-5491166" y="779464"/>
              <a:ext cx="928688" cy="3956050"/>
            </a:xfrm>
            <a:custGeom>
              <a:avLst/>
              <a:gdLst>
                <a:gd name="T0" fmla="*/ 0 w 585"/>
                <a:gd name="T1" fmla="*/ 102 h 2492"/>
                <a:gd name="T2" fmla="*/ 310 w 585"/>
                <a:gd name="T3" fmla="*/ 81 h 2492"/>
                <a:gd name="T4" fmla="*/ 310 w 585"/>
                <a:gd name="T5" fmla="*/ 189 h 2492"/>
                <a:gd name="T6" fmla="*/ 479 w 585"/>
                <a:gd name="T7" fmla="*/ 21 h 2492"/>
                <a:gd name="T8" fmla="*/ 585 w 585"/>
                <a:gd name="T9" fmla="*/ 0 h 2492"/>
                <a:gd name="T10" fmla="*/ 375 w 585"/>
                <a:gd name="T11" fmla="*/ 309 h 2492"/>
                <a:gd name="T12" fmla="*/ 310 w 585"/>
                <a:gd name="T13" fmla="*/ 232 h 2492"/>
                <a:gd name="T14" fmla="*/ 310 w 585"/>
                <a:gd name="T15" fmla="*/ 341 h 2492"/>
                <a:gd name="T16" fmla="*/ 206 w 585"/>
                <a:gd name="T17" fmla="*/ 421 h 2492"/>
                <a:gd name="T18" fmla="*/ 310 w 585"/>
                <a:gd name="T19" fmla="*/ 400 h 2492"/>
                <a:gd name="T20" fmla="*/ 479 w 585"/>
                <a:gd name="T21" fmla="*/ 523 h 2492"/>
                <a:gd name="T22" fmla="*/ 585 w 585"/>
                <a:gd name="T23" fmla="*/ 656 h 2492"/>
                <a:gd name="T24" fmla="*/ 585 w 585"/>
                <a:gd name="T25" fmla="*/ 765 h 2492"/>
                <a:gd name="T26" fmla="*/ 322 w 585"/>
                <a:gd name="T27" fmla="*/ 1023 h 2492"/>
                <a:gd name="T28" fmla="*/ 428 w 585"/>
                <a:gd name="T29" fmla="*/ 1003 h 2492"/>
                <a:gd name="T30" fmla="*/ 258 w 585"/>
                <a:gd name="T31" fmla="*/ 1568 h 2492"/>
                <a:gd name="T32" fmla="*/ 209 w 585"/>
                <a:gd name="T33" fmla="*/ 2363 h 2492"/>
                <a:gd name="T34" fmla="*/ 209 w 585"/>
                <a:gd name="T35" fmla="*/ 2471 h 2492"/>
                <a:gd name="T36" fmla="*/ 322 w 585"/>
                <a:gd name="T37" fmla="*/ 2383 h 2492"/>
                <a:gd name="T38" fmla="*/ 428 w 585"/>
                <a:gd name="T39" fmla="*/ 2363 h 2492"/>
                <a:gd name="T40" fmla="*/ 479 w 585"/>
                <a:gd name="T41" fmla="*/ 2475 h 2492"/>
                <a:gd name="T42" fmla="*/ 585 w 585"/>
                <a:gd name="T43" fmla="*/ 1604 h 2492"/>
                <a:gd name="T44" fmla="*/ 585 w 585"/>
                <a:gd name="T45" fmla="*/ 1713 h 2492"/>
                <a:gd name="T46" fmla="*/ 479 w 585"/>
                <a:gd name="T47" fmla="*/ 1294 h 2492"/>
                <a:gd name="T48" fmla="*/ 585 w 585"/>
                <a:gd name="T49" fmla="*/ 1272 h 2492"/>
                <a:gd name="T50" fmla="*/ 479 w 585"/>
                <a:gd name="T51" fmla="*/ 956 h 2492"/>
                <a:gd name="T52" fmla="*/ 310 w 585"/>
                <a:gd name="T53" fmla="*/ 721 h 2492"/>
                <a:gd name="T54" fmla="*/ 310 w 585"/>
                <a:gd name="T55" fmla="*/ 828 h 2492"/>
                <a:gd name="T56" fmla="*/ 104 w 585"/>
                <a:gd name="T57" fmla="*/ 2203 h 2492"/>
                <a:gd name="T58" fmla="*/ 209 w 585"/>
                <a:gd name="T59" fmla="*/ 2181 h 2492"/>
                <a:gd name="T60" fmla="*/ 104 w 585"/>
                <a:gd name="T61" fmla="*/ 2083 h 2492"/>
                <a:gd name="T62" fmla="*/ 416 w 585"/>
                <a:gd name="T63" fmla="*/ 1901 h 2492"/>
                <a:gd name="T64" fmla="*/ 416 w 585"/>
                <a:gd name="T65" fmla="*/ 2010 h 2492"/>
                <a:gd name="T66" fmla="*/ 479 w 585"/>
                <a:gd name="T67" fmla="*/ 1910 h 2492"/>
                <a:gd name="T68" fmla="*/ 585 w 585"/>
                <a:gd name="T69" fmla="*/ 1890 h 2492"/>
                <a:gd name="T70" fmla="*/ 321 w 585"/>
                <a:gd name="T71" fmla="*/ 1879 h 2492"/>
                <a:gd name="T72" fmla="*/ 417 w 585"/>
                <a:gd name="T73" fmla="*/ 2043 h 2492"/>
                <a:gd name="T74" fmla="*/ 417 w 585"/>
                <a:gd name="T75" fmla="*/ 2152 h 2492"/>
                <a:gd name="T76" fmla="*/ 490 w 585"/>
                <a:gd name="T77" fmla="*/ 2089 h 2492"/>
                <a:gd name="T78" fmla="*/ 574 w 585"/>
                <a:gd name="T79" fmla="*/ 2069 h 2492"/>
                <a:gd name="T80" fmla="*/ 321 w 585"/>
                <a:gd name="T81" fmla="*/ 2337 h 2492"/>
                <a:gd name="T82" fmla="*/ 209 w 585"/>
                <a:gd name="T83" fmla="*/ 1699 h 2492"/>
                <a:gd name="T84" fmla="*/ 209 w 585"/>
                <a:gd name="T85" fmla="*/ 1806 h 2492"/>
                <a:gd name="T86" fmla="*/ 104 w 585"/>
                <a:gd name="T87" fmla="*/ 1294 h 2492"/>
                <a:gd name="T88" fmla="*/ 209 w 585"/>
                <a:gd name="T89" fmla="*/ 1272 h 2492"/>
                <a:gd name="T90" fmla="*/ 51 w 585"/>
                <a:gd name="T91" fmla="*/ 1611 h 2492"/>
                <a:gd name="T92" fmla="*/ 157 w 585"/>
                <a:gd name="T93" fmla="*/ 847 h 2492"/>
                <a:gd name="T94" fmla="*/ 157 w 585"/>
                <a:gd name="T95" fmla="*/ 956 h 2492"/>
                <a:gd name="T96" fmla="*/ 51 w 585"/>
                <a:gd name="T97" fmla="*/ 1054 h 2492"/>
                <a:gd name="T98" fmla="*/ 157 w 585"/>
                <a:gd name="T99" fmla="*/ 1034 h 2492"/>
                <a:gd name="T100" fmla="*/ 0 w 585"/>
                <a:gd name="T101" fmla="*/ 548 h 2492"/>
                <a:gd name="T102" fmla="*/ 104 w 585"/>
                <a:gd name="T103" fmla="*/ 592 h 2492"/>
                <a:gd name="T104" fmla="*/ 104 w 585"/>
                <a:gd name="T105" fmla="*/ 699 h 2492"/>
                <a:gd name="T106" fmla="*/ 206 w 585"/>
                <a:gd name="T107" fmla="*/ 570 h 2492"/>
                <a:gd name="T108" fmla="*/ 310 w 585"/>
                <a:gd name="T109" fmla="*/ 548 h 2492"/>
                <a:gd name="T110" fmla="*/ 0 w 585"/>
                <a:gd name="T111" fmla="*/ 394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5" h="2492">
                  <a:moveTo>
                    <a:pt x="104" y="189"/>
                  </a:moveTo>
                  <a:lnTo>
                    <a:pt x="0" y="211"/>
                  </a:lnTo>
                  <a:lnTo>
                    <a:pt x="0" y="102"/>
                  </a:lnTo>
                  <a:lnTo>
                    <a:pt x="104" y="81"/>
                  </a:lnTo>
                  <a:lnTo>
                    <a:pt x="104" y="189"/>
                  </a:lnTo>
                  <a:close/>
                  <a:moveTo>
                    <a:pt x="310" y="81"/>
                  </a:moveTo>
                  <a:lnTo>
                    <a:pt x="206" y="102"/>
                  </a:lnTo>
                  <a:lnTo>
                    <a:pt x="206" y="211"/>
                  </a:lnTo>
                  <a:lnTo>
                    <a:pt x="310" y="189"/>
                  </a:lnTo>
                  <a:lnTo>
                    <a:pt x="310" y="81"/>
                  </a:lnTo>
                  <a:close/>
                  <a:moveTo>
                    <a:pt x="585" y="0"/>
                  </a:moveTo>
                  <a:lnTo>
                    <a:pt x="479" y="21"/>
                  </a:lnTo>
                  <a:lnTo>
                    <a:pt x="479" y="130"/>
                  </a:lnTo>
                  <a:lnTo>
                    <a:pt x="585" y="108"/>
                  </a:lnTo>
                  <a:lnTo>
                    <a:pt x="585" y="0"/>
                  </a:lnTo>
                  <a:close/>
                  <a:moveTo>
                    <a:pt x="479" y="179"/>
                  </a:moveTo>
                  <a:lnTo>
                    <a:pt x="375" y="201"/>
                  </a:lnTo>
                  <a:lnTo>
                    <a:pt x="375" y="309"/>
                  </a:lnTo>
                  <a:lnTo>
                    <a:pt x="479" y="288"/>
                  </a:lnTo>
                  <a:lnTo>
                    <a:pt x="479" y="179"/>
                  </a:lnTo>
                  <a:close/>
                  <a:moveTo>
                    <a:pt x="310" y="232"/>
                  </a:moveTo>
                  <a:lnTo>
                    <a:pt x="206" y="254"/>
                  </a:lnTo>
                  <a:lnTo>
                    <a:pt x="206" y="362"/>
                  </a:lnTo>
                  <a:lnTo>
                    <a:pt x="310" y="341"/>
                  </a:lnTo>
                  <a:lnTo>
                    <a:pt x="310" y="232"/>
                  </a:lnTo>
                  <a:close/>
                  <a:moveTo>
                    <a:pt x="310" y="400"/>
                  </a:moveTo>
                  <a:lnTo>
                    <a:pt x="206" y="421"/>
                  </a:lnTo>
                  <a:lnTo>
                    <a:pt x="206" y="530"/>
                  </a:lnTo>
                  <a:lnTo>
                    <a:pt x="310" y="508"/>
                  </a:lnTo>
                  <a:lnTo>
                    <a:pt x="310" y="400"/>
                  </a:lnTo>
                  <a:close/>
                  <a:moveTo>
                    <a:pt x="585" y="394"/>
                  </a:moveTo>
                  <a:lnTo>
                    <a:pt x="479" y="416"/>
                  </a:lnTo>
                  <a:lnTo>
                    <a:pt x="479" y="523"/>
                  </a:lnTo>
                  <a:lnTo>
                    <a:pt x="585" y="503"/>
                  </a:lnTo>
                  <a:lnTo>
                    <a:pt x="585" y="394"/>
                  </a:lnTo>
                  <a:close/>
                  <a:moveTo>
                    <a:pt x="585" y="656"/>
                  </a:moveTo>
                  <a:lnTo>
                    <a:pt x="479" y="677"/>
                  </a:lnTo>
                  <a:lnTo>
                    <a:pt x="479" y="785"/>
                  </a:lnTo>
                  <a:lnTo>
                    <a:pt x="585" y="765"/>
                  </a:lnTo>
                  <a:lnTo>
                    <a:pt x="585" y="656"/>
                  </a:lnTo>
                  <a:close/>
                  <a:moveTo>
                    <a:pt x="428" y="1003"/>
                  </a:moveTo>
                  <a:lnTo>
                    <a:pt x="322" y="1023"/>
                  </a:lnTo>
                  <a:lnTo>
                    <a:pt x="322" y="1132"/>
                  </a:lnTo>
                  <a:lnTo>
                    <a:pt x="428" y="1110"/>
                  </a:lnTo>
                  <a:lnTo>
                    <a:pt x="428" y="1003"/>
                  </a:lnTo>
                  <a:close/>
                  <a:moveTo>
                    <a:pt x="363" y="1437"/>
                  </a:moveTo>
                  <a:lnTo>
                    <a:pt x="258" y="1459"/>
                  </a:lnTo>
                  <a:lnTo>
                    <a:pt x="258" y="1568"/>
                  </a:lnTo>
                  <a:lnTo>
                    <a:pt x="363" y="1546"/>
                  </a:lnTo>
                  <a:lnTo>
                    <a:pt x="363" y="1437"/>
                  </a:lnTo>
                  <a:close/>
                  <a:moveTo>
                    <a:pt x="209" y="2363"/>
                  </a:moveTo>
                  <a:lnTo>
                    <a:pt x="104" y="2383"/>
                  </a:lnTo>
                  <a:lnTo>
                    <a:pt x="104" y="2492"/>
                  </a:lnTo>
                  <a:lnTo>
                    <a:pt x="209" y="2471"/>
                  </a:lnTo>
                  <a:lnTo>
                    <a:pt x="209" y="2363"/>
                  </a:lnTo>
                  <a:close/>
                  <a:moveTo>
                    <a:pt x="428" y="2363"/>
                  </a:moveTo>
                  <a:lnTo>
                    <a:pt x="322" y="2383"/>
                  </a:lnTo>
                  <a:lnTo>
                    <a:pt x="322" y="2492"/>
                  </a:lnTo>
                  <a:lnTo>
                    <a:pt x="428" y="2471"/>
                  </a:lnTo>
                  <a:lnTo>
                    <a:pt x="428" y="2363"/>
                  </a:lnTo>
                  <a:close/>
                  <a:moveTo>
                    <a:pt x="585" y="2345"/>
                  </a:moveTo>
                  <a:lnTo>
                    <a:pt x="479" y="2366"/>
                  </a:lnTo>
                  <a:lnTo>
                    <a:pt x="479" y="2475"/>
                  </a:lnTo>
                  <a:lnTo>
                    <a:pt x="585" y="2453"/>
                  </a:lnTo>
                  <a:lnTo>
                    <a:pt x="585" y="2345"/>
                  </a:lnTo>
                  <a:close/>
                  <a:moveTo>
                    <a:pt x="585" y="1604"/>
                  </a:moveTo>
                  <a:lnTo>
                    <a:pt x="479" y="1625"/>
                  </a:lnTo>
                  <a:lnTo>
                    <a:pt x="479" y="1733"/>
                  </a:lnTo>
                  <a:lnTo>
                    <a:pt x="585" y="1713"/>
                  </a:lnTo>
                  <a:lnTo>
                    <a:pt x="585" y="1604"/>
                  </a:lnTo>
                  <a:close/>
                  <a:moveTo>
                    <a:pt x="585" y="1272"/>
                  </a:moveTo>
                  <a:lnTo>
                    <a:pt x="479" y="1294"/>
                  </a:lnTo>
                  <a:lnTo>
                    <a:pt x="479" y="1403"/>
                  </a:lnTo>
                  <a:lnTo>
                    <a:pt x="585" y="1381"/>
                  </a:lnTo>
                  <a:lnTo>
                    <a:pt x="585" y="1272"/>
                  </a:lnTo>
                  <a:close/>
                  <a:moveTo>
                    <a:pt x="585" y="827"/>
                  </a:moveTo>
                  <a:lnTo>
                    <a:pt x="479" y="849"/>
                  </a:lnTo>
                  <a:lnTo>
                    <a:pt x="479" y="956"/>
                  </a:lnTo>
                  <a:lnTo>
                    <a:pt x="585" y="936"/>
                  </a:lnTo>
                  <a:lnTo>
                    <a:pt x="585" y="827"/>
                  </a:lnTo>
                  <a:close/>
                  <a:moveTo>
                    <a:pt x="310" y="721"/>
                  </a:moveTo>
                  <a:lnTo>
                    <a:pt x="206" y="741"/>
                  </a:lnTo>
                  <a:lnTo>
                    <a:pt x="206" y="850"/>
                  </a:lnTo>
                  <a:lnTo>
                    <a:pt x="310" y="828"/>
                  </a:lnTo>
                  <a:lnTo>
                    <a:pt x="310" y="721"/>
                  </a:lnTo>
                  <a:close/>
                  <a:moveTo>
                    <a:pt x="209" y="2181"/>
                  </a:moveTo>
                  <a:lnTo>
                    <a:pt x="104" y="2203"/>
                  </a:lnTo>
                  <a:lnTo>
                    <a:pt x="104" y="2310"/>
                  </a:lnTo>
                  <a:lnTo>
                    <a:pt x="209" y="2290"/>
                  </a:lnTo>
                  <a:lnTo>
                    <a:pt x="209" y="2181"/>
                  </a:lnTo>
                  <a:close/>
                  <a:moveTo>
                    <a:pt x="209" y="1954"/>
                  </a:moveTo>
                  <a:lnTo>
                    <a:pt x="104" y="1976"/>
                  </a:lnTo>
                  <a:lnTo>
                    <a:pt x="104" y="2083"/>
                  </a:lnTo>
                  <a:lnTo>
                    <a:pt x="209" y="2063"/>
                  </a:lnTo>
                  <a:lnTo>
                    <a:pt x="209" y="1954"/>
                  </a:lnTo>
                  <a:close/>
                  <a:moveTo>
                    <a:pt x="416" y="1901"/>
                  </a:moveTo>
                  <a:lnTo>
                    <a:pt x="310" y="1923"/>
                  </a:lnTo>
                  <a:lnTo>
                    <a:pt x="310" y="2030"/>
                  </a:lnTo>
                  <a:lnTo>
                    <a:pt x="416" y="2010"/>
                  </a:lnTo>
                  <a:lnTo>
                    <a:pt x="416" y="1901"/>
                  </a:lnTo>
                  <a:close/>
                  <a:moveTo>
                    <a:pt x="585" y="1890"/>
                  </a:moveTo>
                  <a:lnTo>
                    <a:pt x="479" y="1910"/>
                  </a:lnTo>
                  <a:lnTo>
                    <a:pt x="479" y="2019"/>
                  </a:lnTo>
                  <a:lnTo>
                    <a:pt x="585" y="1997"/>
                  </a:lnTo>
                  <a:lnTo>
                    <a:pt x="585" y="1890"/>
                  </a:lnTo>
                  <a:close/>
                  <a:moveTo>
                    <a:pt x="405" y="1750"/>
                  </a:moveTo>
                  <a:lnTo>
                    <a:pt x="321" y="1770"/>
                  </a:lnTo>
                  <a:lnTo>
                    <a:pt x="321" y="1879"/>
                  </a:lnTo>
                  <a:lnTo>
                    <a:pt x="405" y="1857"/>
                  </a:lnTo>
                  <a:lnTo>
                    <a:pt x="405" y="1750"/>
                  </a:lnTo>
                  <a:close/>
                  <a:moveTo>
                    <a:pt x="417" y="2043"/>
                  </a:moveTo>
                  <a:lnTo>
                    <a:pt x="333" y="2064"/>
                  </a:lnTo>
                  <a:lnTo>
                    <a:pt x="333" y="2172"/>
                  </a:lnTo>
                  <a:lnTo>
                    <a:pt x="417" y="2152"/>
                  </a:lnTo>
                  <a:lnTo>
                    <a:pt x="417" y="2043"/>
                  </a:lnTo>
                  <a:close/>
                  <a:moveTo>
                    <a:pt x="574" y="2069"/>
                  </a:moveTo>
                  <a:lnTo>
                    <a:pt x="490" y="2089"/>
                  </a:lnTo>
                  <a:lnTo>
                    <a:pt x="490" y="2198"/>
                  </a:lnTo>
                  <a:lnTo>
                    <a:pt x="574" y="2176"/>
                  </a:lnTo>
                  <a:lnTo>
                    <a:pt x="574" y="2069"/>
                  </a:lnTo>
                  <a:close/>
                  <a:moveTo>
                    <a:pt x="405" y="2208"/>
                  </a:moveTo>
                  <a:lnTo>
                    <a:pt x="321" y="2228"/>
                  </a:lnTo>
                  <a:lnTo>
                    <a:pt x="321" y="2337"/>
                  </a:lnTo>
                  <a:lnTo>
                    <a:pt x="405" y="2315"/>
                  </a:lnTo>
                  <a:lnTo>
                    <a:pt x="405" y="2208"/>
                  </a:lnTo>
                  <a:close/>
                  <a:moveTo>
                    <a:pt x="209" y="1699"/>
                  </a:moveTo>
                  <a:lnTo>
                    <a:pt x="104" y="1719"/>
                  </a:lnTo>
                  <a:lnTo>
                    <a:pt x="104" y="1828"/>
                  </a:lnTo>
                  <a:lnTo>
                    <a:pt x="209" y="1806"/>
                  </a:lnTo>
                  <a:lnTo>
                    <a:pt x="209" y="1699"/>
                  </a:lnTo>
                  <a:close/>
                  <a:moveTo>
                    <a:pt x="209" y="1272"/>
                  </a:moveTo>
                  <a:lnTo>
                    <a:pt x="104" y="1294"/>
                  </a:lnTo>
                  <a:lnTo>
                    <a:pt x="104" y="1403"/>
                  </a:lnTo>
                  <a:lnTo>
                    <a:pt x="209" y="1381"/>
                  </a:lnTo>
                  <a:lnTo>
                    <a:pt x="209" y="1272"/>
                  </a:lnTo>
                  <a:close/>
                  <a:moveTo>
                    <a:pt x="157" y="1482"/>
                  </a:moveTo>
                  <a:lnTo>
                    <a:pt x="51" y="1504"/>
                  </a:lnTo>
                  <a:lnTo>
                    <a:pt x="51" y="1611"/>
                  </a:lnTo>
                  <a:lnTo>
                    <a:pt x="157" y="1591"/>
                  </a:lnTo>
                  <a:lnTo>
                    <a:pt x="157" y="1482"/>
                  </a:lnTo>
                  <a:close/>
                  <a:moveTo>
                    <a:pt x="157" y="847"/>
                  </a:moveTo>
                  <a:lnTo>
                    <a:pt x="51" y="869"/>
                  </a:lnTo>
                  <a:lnTo>
                    <a:pt x="51" y="978"/>
                  </a:lnTo>
                  <a:lnTo>
                    <a:pt x="157" y="956"/>
                  </a:lnTo>
                  <a:lnTo>
                    <a:pt x="157" y="847"/>
                  </a:lnTo>
                  <a:close/>
                  <a:moveTo>
                    <a:pt x="157" y="1034"/>
                  </a:moveTo>
                  <a:lnTo>
                    <a:pt x="51" y="1054"/>
                  </a:lnTo>
                  <a:lnTo>
                    <a:pt x="51" y="1163"/>
                  </a:lnTo>
                  <a:lnTo>
                    <a:pt x="157" y="1141"/>
                  </a:lnTo>
                  <a:lnTo>
                    <a:pt x="157" y="1034"/>
                  </a:lnTo>
                  <a:close/>
                  <a:moveTo>
                    <a:pt x="104" y="419"/>
                  </a:moveTo>
                  <a:lnTo>
                    <a:pt x="0" y="439"/>
                  </a:lnTo>
                  <a:lnTo>
                    <a:pt x="0" y="548"/>
                  </a:lnTo>
                  <a:lnTo>
                    <a:pt x="104" y="527"/>
                  </a:lnTo>
                  <a:lnTo>
                    <a:pt x="104" y="419"/>
                  </a:lnTo>
                  <a:close/>
                  <a:moveTo>
                    <a:pt x="104" y="592"/>
                  </a:moveTo>
                  <a:lnTo>
                    <a:pt x="0" y="612"/>
                  </a:lnTo>
                  <a:lnTo>
                    <a:pt x="0" y="721"/>
                  </a:lnTo>
                  <a:lnTo>
                    <a:pt x="104" y="699"/>
                  </a:lnTo>
                  <a:lnTo>
                    <a:pt x="104" y="592"/>
                  </a:lnTo>
                  <a:close/>
                  <a:moveTo>
                    <a:pt x="310" y="548"/>
                  </a:moveTo>
                  <a:lnTo>
                    <a:pt x="206" y="570"/>
                  </a:lnTo>
                  <a:lnTo>
                    <a:pt x="206" y="677"/>
                  </a:lnTo>
                  <a:lnTo>
                    <a:pt x="310" y="657"/>
                  </a:lnTo>
                  <a:lnTo>
                    <a:pt x="310" y="548"/>
                  </a:lnTo>
                  <a:close/>
                  <a:moveTo>
                    <a:pt x="104" y="265"/>
                  </a:moveTo>
                  <a:lnTo>
                    <a:pt x="0" y="287"/>
                  </a:lnTo>
                  <a:lnTo>
                    <a:pt x="0" y="394"/>
                  </a:lnTo>
                  <a:lnTo>
                    <a:pt x="104" y="374"/>
                  </a:lnTo>
                  <a:lnTo>
                    <a:pt x="104" y="2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6" name="Freeform 48">
              <a:extLst>
                <a:ext uri="{FF2B5EF4-FFF2-40B4-BE49-F238E27FC236}">
                  <a16:creationId xmlns:a16="http://schemas.microsoft.com/office/drawing/2014/main" id="{748CE94A-8395-A1BF-73A4-DE2E72135402}"/>
                </a:ext>
              </a:extLst>
            </p:cNvPr>
            <p:cNvSpPr>
              <a:spLocks/>
            </p:cNvSpPr>
            <p:nvPr/>
          </p:nvSpPr>
          <p:spPr bwMode="auto">
            <a:xfrm>
              <a:off x="-9447217" y="1439863"/>
              <a:ext cx="887414" cy="4978400"/>
            </a:xfrm>
            <a:custGeom>
              <a:avLst/>
              <a:gdLst>
                <a:gd name="T0" fmla="*/ 0 w 559"/>
                <a:gd name="T1" fmla="*/ 212 h 3136"/>
                <a:gd name="T2" fmla="*/ 0 w 559"/>
                <a:gd name="T3" fmla="*/ 3104 h 3136"/>
                <a:gd name="T4" fmla="*/ 463 w 559"/>
                <a:gd name="T5" fmla="*/ 3136 h 3136"/>
                <a:gd name="T6" fmla="*/ 559 w 559"/>
                <a:gd name="T7" fmla="*/ 1603 h 3136"/>
                <a:gd name="T8" fmla="*/ 463 w 559"/>
                <a:gd name="T9" fmla="*/ 0 h 3136"/>
                <a:gd name="T10" fmla="*/ 0 w 559"/>
                <a:gd name="T11" fmla="*/ 212 h 3136"/>
              </a:gdLst>
              <a:ahLst/>
              <a:cxnLst>
                <a:cxn ang="0">
                  <a:pos x="T0" y="T1"/>
                </a:cxn>
                <a:cxn ang="0">
                  <a:pos x="T2" y="T3"/>
                </a:cxn>
                <a:cxn ang="0">
                  <a:pos x="T4" y="T5"/>
                </a:cxn>
                <a:cxn ang="0">
                  <a:pos x="T6" y="T7"/>
                </a:cxn>
                <a:cxn ang="0">
                  <a:pos x="T8" y="T9"/>
                </a:cxn>
                <a:cxn ang="0">
                  <a:pos x="T10" y="T11"/>
                </a:cxn>
              </a:cxnLst>
              <a:rect l="0" t="0" r="r" b="b"/>
              <a:pathLst>
                <a:path w="559" h="3136">
                  <a:moveTo>
                    <a:pt x="0" y="212"/>
                  </a:moveTo>
                  <a:lnTo>
                    <a:pt x="0" y="3104"/>
                  </a:lnTo>
                  <a:lnTo>
                    <a:pt x="463" y="3136"/>
                  </a:lnTo>
                  <a:lnTo>
                    <a:pt x="559" y="1603"/>
                  </a:lnTo>
                  <a:lnTo>
                    <a:pt x="463" y="0"/>
                  </a:lnTo>
                  <a:lnTo>
                    <a:pt x="0" y="212"/>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7" name="Freeform 49">
              <a:extLst>
                <a:ext uri="{FF2B5EF4-FFF2-40B4-BE49-F238E27FC236}">
                  <a16:creationId xmlns:a16="http://schemas.microsoft.com/office/drawing/2014/main" id="{91F17A53-D6F2-B7E7-BB20-12110CEB95F8}"/>
                </a:ext>
              </a:extLst>
            </p:cNvPr>
            <p:cNvSpPr>
              <a:spLocks/>
            </p:cNvSpPr>
            <p:nvPr/>
          </p:nvSpPr>
          <p:spPr bwMode="auto">
            <a:xfrm>
              <a:off x="-8712203" y="1439863"/>
              <a:ext cx="1063625" cy="4978400"/>
            </a:xfrm>
            <a:custGeom>
              <a:avLst/>
              <a:gdLst>
                <a:gd name="T0" fmla="*/ 0 w 670"/>
                <a:gd name="T1" fmla="*/ 0 h 3136"/>
                <a:gd name="T2" fmla="*/ 0 w 670"/>
                <a:gd name="T3" fmla="*/ 3136 h 3136"/>
                <a:gd name="T4" fmla="*/ 670 w 670"/>
                <a:gd name="T5" fmla="*/ 3136 h 3136"/>
                <a:gd name="T6" fmla="*/ 670 w 670"/>
                <a:gd name="T7" fmla="*/ 216 h 3136"/>
                <a:gd name="T8" fmla="*/ 0 w 670"/>
                <a:gd name="T9" fmla="*/ 0 h 3136"/>
              </a:gdLst>
              <a:ahLst/>
              <a:cxnLst>
                <a:cxn ang="0">
                  <a:pos x="T0" y="T1"/>
                </a:cxn>
                <a:cxn ang="0">
                  <a:pos x="T2" y="T3"/>
                </a:cxn>
                <a:cxn ang="0">
                  <a:pos x="T4" y="T5"/>
                </a:cxn>
                <a:cxn ang="0">
                  <a:pos x="T6" y="T7"/>
                </a:cxn>
                <a:cxn ang="0">
                  <a:pos x="T8" y="T9"/>
                </a:cxn>
              </a:cxnLst>
              <a:rect l="0" t="0" r="r" b="b"/>
              <a:pathLst>
                <a:path w="670" h="3136">
                  <a:moveTo>
                    <a:pt x="0" y="0"/>
                  </a:moveTo>
                  <a:lnTo>
                    <a:pt x="0" y="3136"/>
                  </a:lnTo>
                  <a:lnTo>
                    <a:pt x="670" y="3136"/>
                  </a:lnTo>
                  <a:lnTo>
                    <a:pt x="670" y="216"/>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8" name="Freeform 50">
              <a:extLst>
                <a:ext uri="{FF2B5EF4-FFF2-40B4-BE49-F238E27FC236}">
                  <a16:creationId xmlns:a16="http://schemas.microsoft.com/office/drawing/2014/main" id="{446A0C94-39C2-A768-9630-5D69D385FE1E}"/>
                </a:ext>
              </a:extLst>
            </p:cNvPr>
            <p:cNvSpPr>
              <a:spLocks noEditPoints="1"/>
            </p:cNvSpPr>
            <p:nvPr/>
          </p:nvSpPr>
          <p:spPr bwMode="auto">
            <a:xfrm>
              <a:off x="-8616953" y="1720851"/>
              <a:ext cx="833438" cy="4586288"/>
            </a:xfrm>
            <a:custGeom>
              <a:avLst/>
              <a:gdLst>
                <a:gd name="T0" fmla="*/ 0 w 525"/>
                <a:gd name="T1" fmla="*/ 776 h 2889"/>
                <a:gd name="T2" fmla="*/ 523 w 525"/>
                <a:gd name="T3" fmla="*/ 917 h 2889"/>
                <a:gd name="T4" fmla="*/ 0 w 525"/>
                <a:gd name="T5" fmla="*/ 905 h 2889"/>
                <a:gd name="T6" fmla="*/ 525 w 525"/>
                <a:gd name="T7" fmla="*/ 1039 h 2889"/>
                <a:gd name="T8" fmla="*/ 0 w 525"/>
                <a:gd name="T9" fmla="*/ 1081 h 2889"/>
                <a:gd name="T10" fmla="*/ 525 w 525"/>
                <a:gd name="T11" fmla="*/ 1236 h 2889"/>
                <a:gd name="T12" fmla="*/ 525 w 525"/>
                <a:gd name="T13" fmla="*/ 1283 h 2889"/>
                <a:gd name="T14" fmla="*/ 0 w 525"/>
                <a:gd name="T15" fmla="*/ 1292 h 2889"/>
                <a:gd name="T16" fmla="*/ 525 w 525"/>
                <a:gd name="T17" fmla="*/ 1359 h 2889"/>
                <a:gd name="T18" fmla="*/ 0 w 525"/>
                <a:gd name="T19" fmla="*/ 646 h 2889"/>
                <a:gd name="T20" fmla="*/ 525 w 525"/>
                <a:gd name="T21" fmla="*/ 791 h 2889"/>
                <a:gd name="T22" fmla="*/ 2 w 525"/>
                <a:gd name="T23" fmla="*/ 130 h 2889"/>
                <a:gd name="T24" fmla="*/ 519 w 525"/>
                <a:gd name="T25" fmla="*/ 309 h 2889"/>
                <a:gd name="T26" fmla="*/ 525 w 525"/>
                <a:gd name="T27" fmla="*/ 137 h 2889"/>
                <a:gd name="T28" fmla="*/ 0 w 525"/>
                <a:gd name="T29" fmla="*/ 49 h 2889"/>
                <a:gd name="T30" fmla="*/ 525 w 525"/>
                <a:gd name="T31" fmla="*/ 545 h 2889"/>
                <a:gd name="T32" fmla="*/ 0 w 525"/>
                <a:gd name="T33" fmla="*/ 390 h 2889"/>
                <a:gd name="T34" fmla="*/ 525 w 525"/>
                <a:gd name="T35" fmla="*/ 545 h 2889"/>
                <a:gd name="T36" fmla="*/ 0 w 525"/>
                <a:gd name="T37" fmla="*/ 1468 h 2889"/>
                <a:gd name="T38" fmla="*/ 525 w 525"/>
                <a:gd name="T39" fmla="*/ 668 h 2889"/>
                <a:gd name="T40" fmla="*/ 0 w 525"/>
                <a:gd name="T41" fmla="*/ 517 h 2889"/>
                <a:gd name="T42" fmla="*/ 525 w 525"/>
                <a:gd name="T43" fmla="*/ 668 h 2889"/>
                <a:gd name="T44" fmla="*/ 2 w 525"/>
                <a:gd name="T45" fmla="*/ 259 h 2889"/>
                <a:gd name="T46" fmla="*/ 520 w 525"/>
                <a:gd name="T47" fmla="*/ 430 h 2889"/>
                <a:gd name="T48" fmla="*/ 0 w 525"/>
                <a:gd name="T49" fmla="*/ 2457 h 2889"/>
                <a:gd name="T50" fmla="*/ 525 w 525"/>
                <a:gd name="T51" fmla="*/ 2457 h 2889"/>
                <a:gd name="T52" fmla="*/ 0 w 525"/>
                <a:gd name="T53" fmla="*/ 2373 h 2889"/>
                <a:gd name="T54" fmla="*/ 525 w 525"/>
                <a:gd name="T55" fmla="*/ 1602 h 2889"/>
                <a:gd name="T56" fmla="*/ 525 w 525"/>
                <a:gd name="T57" fmla="*/ 1649 h 2889"/>
                <a:gd name="T58" fmla="*/ 0 w 525"/>
                <a:gd name="T59" fmla="*/ 2715 h 2889"/>
                <a:gd name="T60" fmla="*/ 525 w 525"/>
                <a:gd name="T61" fmla="*/ 2699 h 2889"/>
                <a:gd name="T62" fmla="*/ 0 w 525"/>
                <a:gd name="T63" fmla="*/ 2889 h 2889"/>
                <a:gd name="T64" fmla="*/ 525 w 525"/>
                <a:gd name="T65" fmla="*/ 2578 h 2889"/>
                <a:gd name="T66" fmla="*/ 525 w 525"/>
                <a:gd name="T67" fmla="*/ 2623 h 2889"/>
                <a:gd name="T68" fmla="*/ 0 w 525"/>
                <a:gd name="T69" fmla="*/ 1681 h 2889"/>
                <a:gd name="T70" fmla="*/ 525 w 525"/>
                <a:gd name="T71" fmla="*/ 1725 h 2889"/>
                <a:gd name="T72" fmla="*/ 0 w 525"/>
                <a:gd name="T73" fmla="*/ 1856 h 2889"/>
                <a:gd name="T74" fmla="*/ 525 w 525"/>
                <a:gd name="T75" fmla="*/ 1968 h 2889"/>
                <a:gd name="T76" fmla="*/ 525 w 525"/>
                <a:gd name="T77" fmla="*/ 2015 h 2889"/>
                <a:gd name="T78" fmla="*/ 0 w 525"/>
                <a:gd name="T79" fmla="*/ 2069 h 2889"/>
                <a:gd name="T80" fmla="*/ 525 w 525"/>
                <a:gd name="T81" fmla="*/ 2091 h 2889"/>
                <a:gd name="T82" fmla="*/ 0 w 525"/>
                <a:gd name="T83" fmla="*/ 224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5" h="2889">
                  <a:moveTo>
                    <a:pt x="523" y="917"/>
                  </a:moveTo>
                  <a:lnTo>
                    <a:pt x="0" y="824"/>
                  </a:lnTo>
                  <a:lnTo>
                    <a:pt x="0" y="776"/>
                  </a:lnTo>
                  <a:lnTo>
                    <a:pt x="525" y="871"/>
                  </a:lnTo>
                  <a:lnTo>
                    <a:pt x="525" y="914"/>
                  </a:lnTo>
                  <a:lnTo>
                    <a:pt x="523" y="917"/>
                  </a:lnTo>
                  <a:close/>
                  <a:moveTo>
                    <a:pt x="525" y="1039"/>
                  </a:moveTo>
                  <a:lnTo>
                    <a:pt x="525" y="992"/>
                  </a:lnTo>
                  <a:lnTo>
                    <a:pt x="0" y="905"/>
                  </a:lnTo>
                  <a:lnTo>
                    <a:pt x="0" y="951"/>
                  </a:lnTo>
                  <a:lnTo>
                    <a:pt x="523" y="1040"/>
                  </a:lnTo>
                  <a:lnTo>
                    <a:pt x="525" y="1039"/>
                  </a:lnTo>
                  <a:close/>
                  <a:moveTo>
                    <a:pt x="525" y="1115"/>
                  </a:moveTo>
                  <a:lnTo>
                    <a:pt x="0" y="1034"/>
                  </a:lnTo>
                  <a:lnTo>
                    <a:pt x="0" y="1081"/>
                  </a:lnTo>
                  <a:lnTo>
                    <a:pt x="525" y="1162"/>
                  </a:lnTo>
                  <a:lnTo>
                    <a:pt x="525" y="1115"/>
                  </a:lnTo>
                  <a:close/>
                  <a:moveTo>
                    <a:pt x="525" y="1236"/>
                  </a:moveTo>
                  <a:lnTo>
                    <a:pt x="0" y="1163"/>
                  </a:lnTo>
                  <a:lnTo>
                    <a:pt x="0" y="1210"/>
                  </a:lnTo>
                  <a:lnTo>
                    <a:pt x="525" y="1283"/>
                  </a:lnTo>
                  <a:lnTo>
                    <a:pt x="525" y="1236"/>
                  </a:lnTo>
                  <a:close/>
                  <a:moveTo>
                    <a:pt x="525" y="1359"/>
                  </a:moveTo>
                  <a:lnTo>
                    <a:pt x="0" y="1292"/>
                  </a:lnTo>
                  <a:lnTo>
                    <a:pt x="0" y="1339"/>
                  </a:lnTo>
                  <a:lnTo>
                    <a:pt x="525" y="1404"/>
                  </a:lnTo>
                  <a:lnTo>
                    <a:pt x="525" y="1359"/>
                  </a:lnTo>
                  <a:close/>
                  <a:moveTo>
                    <a:pt x="525" y="791"/>
                  </a:moveTo>
                  <a:lnTo>
                    <a:pt x="525" y="748"/>
                  </a:lnTo>
                  <a:lnTo>
                    <a:pt x="0" y="646"/>
                  </a:lnTo>
                  <a:lnTo>
                    <a:pt x="0" y="695"/>
                  </a:lnTo>
                  <a:lnTo>
                    <a:pt x="522" y="796"/>
                  </a:lnTo>
                  <a:lnTo>
                    <a:pt x="525" y="791"/>
                  </a:lnTo>
                  <a:close/>
                  <a:moveTo>
                    <a:pt x="525" y="301"/>
                  </a:moveTo>
                  <a:lnTo>
                    <a:pt x="525" y="260"/>
                  </a:lnTo>
                  <a:lnTo>
                    <a:pt x="2" y="130"/>
                  </a:lnTo>
                  <a:lnTo>
                    <a:pt x="0" y="133"/>
                  </a:lnTo>
                  <a:lnTo>
                    <a:pt x="0" y="178"/>
                  </a:lnTo>
                  <a:lnTo>
                    <a:pt x="519" y="309"/>
                  </a:lnTo>
                  <a:lnTo>
                    <a:pt x="525" y="301"/>
                  </a:lnTo>
                  <a:close/>
                  <a:moveTo>
                    <a:pt x="525" y="178"/>
                  </a:moveTo>
                  <a:lnTo>
                    <a:pt x="525" y="137"/>
                  </a:lnTo>
                  <a:lnTo>
                    <a:pt x="3" y="0"/>
                  </a:lnTo>
                  <a:lnTo>
                    <a:pt x="0" y="4"/>
                  </a:lnTo>
                  <a:lnTo>
                    <a:pt x="0" y="49"/>
                  </a:lnTo>
                  <a:lnTo>
                    <a:pt x="519" y="186"/>
                  </a:lnTo>
                  <a:lnTo>
                    <a:pt x="525" y="178"/>
                  </a:lnTo>
                  <a:close/>
                  <a:moveTo>
                    <a:pt x="525" y="545"/>
                  </a:moveTo>
                  <a:lnTo>
                    <a:pt x="525" y="505"/>
                  </a:lnTo>
                  <a:lnTo>
                    <a:pt x="0" y="388"/>
                  </a:lnTo>
                  <a:lnTo>
                    <a:pt x="0" y="390"/>
                  </a:lnTo>
                  <a:lnTo>
                    <a:pt x="0" y="436"/>
                  </a:lnTo>
                  <a:lnTo>
                    <a:pt x="520" y="551"/>
                  </a:lnTo>
                  <a:lnTo>
                    <a:pt x="525" y="545"/>
                  </a:lnTo>
                  <a:close/>
                  <a:moveTo>
                    <a:pt x="525" y="1481"/>
                  </a:moveTo>
                  <a:lnTo>
                    <a:pt x="0" y="1422"/>
                  </a:lnTo>
                  <a:lnTo>
                    <a:pt x="0" y="1468"/>
                  </a:lnTo>
                  <a:lnTo>
                    <a:pt x="525" y="1527"/>
                  </a:lnTo>
                  <a:lnTo>
                    <a:pt x="525" y="1481"/>
                  </a:lnTo>
                  <a:close/>
                  <a:moveTo>
                    <a:pt x="525" y="668"/>
                  </a:moveTo>
                  <a:lnTo>
                    <a:pt x="525" y="626"/>
                  </a:lnTo>
                  <a:lnTo>
                    <a:pt x="0" y="517"/>
                  </a:lnTo>
                  <a:lnTo>
                    <a:pt x="0" y="517"/>
                  </a:lnTo>
                  <a:lnTo>
                    <a:pt x="0" y="565"/>
                  </a:lnTo>
                  <a:lnTo>
                    <a:pt x="522" y="674"/>
                  </a:lnTo>
                  <a:lnTo>
                    <a:pt x="525" y="668"/>
                  </a:lnTo>
                  <a:close/>
                  <a:moveTo>
                    <a:pt x="525" y="422"/>
                  </a:moveTo>
                  <a:lnTo>
                    <a:pt x="525" y="382"/>
                  </a:lnTo>
                  <a:lnTo>
                    <a:pt x="2" y="259"/>
                  </a:lnTo>
                  <a:lnTo>
                    <a:pt x="0" y="260"/>
                  </a:lnTo>
                  <a:lnTo>
                    <a:pt x="0" y="307"/>
                  </a:lnTo>
                  <a:lnTo>
                    <a:pt x="520" y="430"/>
                  </a:lnTo>
                  <a:lnTo>
                    <a:pt x="525" y="422"/>
                  </a:lnTo>
                  <a:close/>
                  <a:moveTo>
                    <a:pt x="525" y="2457"/>
                  </a:moveTo>
                  <a:lnTo>
                    <a:pt x="0" y="2457"/>
                  </a:lnTo>
                  <a:lnTo>
                    <a:pt x="0" y="2502"/>
                  </a:lnTo>
                  <a:lnTo>
                    <a:pt x="525" y="2502"/>
                  </a:lnTo>
                  <a:lnTo>
                    <a:pt x="525" y="2457"/>
                  </a:lnTo>
                  <a:close/>
                  <a:moveTo>
                    <a:pt x="525" y="2334"/>
                  </a:moveTo>
                  <a:lnTo>
                    <a:pt x="0" y="2327"/>
                  </a:lnTo>
                  <a:lnTo>
                    <a:pt x="0" y="2373"/>
                  </a:lnTo>
                  <a:lnTo>
                    <a:pt x="525" y="2380"/>
                  </a:lnTo>
                  <a:lnTo>
                    <a:pt x="525" y="2334"/>
                  </a:lnTo>
                  <a:close/>
                  <a:moveTo>
                    <a:pt x="525" y="1602"/>
                  </a:moveTo>
                  <a:lnTo>
                    <a:pt x="0" y="1551"/>
                  </a:lnTo>
                  <a:lnTo>
                    <a:pt x="0" y="1597"/>
                  </a:lnTo>
                  <a:lnTo>
                    <a:pt x="525" y="1649"/>
                  </a:lnTo>
                  <a:lnTo>
                    <a:pt x="525" y="1602"/>
                  </a:lnTo>
                  <a:close/>
                  <a:moveTo>
                    <a:pt x="525" y="2699"/>
                  </a:moveTo>
                  <a:lnTo>
                    <a:pt x="0" y="2715"/>
                  </a:lnTo>
                  <a:lnTo>
                    <a:pt x="0" y="2760"/>
                  </a:lnTo>
                  <a:lnTo>
                    <a:pt x="525" y="2746"/>
                  </a:lnTo>
                  <a:lnTo>
                    <a:pt x="525" y="2699"/>
                  </a:lnTo>
                  <a:close/>
                  <a:moveTo>
                    <a:pt x="525" y="2822"/>
                  </a:moveTo>
                  <a:lnTo>
                    <a:pt x="0" y="2844"/>
                  </a:lnTo>
                  <a:lnTo>
                    <a:pt x="0" y="2889"/>
                  </a:lnTo>
                  <a:lnTo>
                    <a:pt x="525" y="2868"/>
                  </a:lnTo>
                  <a:lnTo>
                    <a:pt x="525" y="2822"/>
                  </a:lnTo>
                  <a:close/>
                  <a:moveTo>
                    <a:pt x="525" y="2578"/>
                  </a:moveTo>
                  <a:lnTo>
                    <a:pt x="0" y="2586"/>
                  </a:lnTo>
                  <a:lnTo>
                    <a:pt x="0" y="2631"/>
                  </a:lnTo>
                  <a:lnTo>
                    <a:pt x="525" y="2623"/>
                  </a:lnTo>
                  <a:lnTo>
                    <a:pt x="525" y="2578"/>
                  </a:lnTo>
                  <a:close/>
                  <a:moveTo>
                    <a:pt x="525" y="1725"/>
                  </a:moveTo>
                  <a:lnTo>
                    <a:pt x="0" y="1681"/>
                  </a:lnTo>
                  <a:lnTo>
                    <a:pt x="0" y="1727"/>
                  </a:lnTo>
                  <a:lnTo>
                    <a:pt x="525" y="1770"/>
                  </a:lnTo>
                  <a:lnTo>
                    <a:pt x="525" y="1725"/>
                  </a:lnTo>
                  <a:close/>
                  <a:moveTo>
                    <a:pt x="525" y="1846"/>
                  </a:moveTo>
                  <a:lnTo>
                    <a:pt x="0" y="1811"/>
                  </a:lnTo>
                  <a:lnTo>
                    <a:pt x="0" y="1856"/>
                  </a:lnTo>
                  <a:lnTo>
                    <a:pt x="525" y="1893"/>
                  </a:lnTo>
                  <a:lnTo>
                    <a:pt x="525" y="1846"/>
                  </a:lnTo>
                  <a:close/>
                  <a:moveTo>
                    <a:pt x="525" y="1968"/>
                  </a:moveTo>
                  <a:lnTo>
                    <a:pt x="0" y="1940"/>
                  </a:lnTo>
                  <a:lnTo>
                    <a:pt x="0" y="1985"/>
                  </a:lnTo>
                  <a:lnTo>
                    <a:pt x="525" y="2015"/>
                  </a:lnTo>
                  <a:lnTo>
                    <a:pt x="525" y="1968"/>
                  </a:lnTo>
                  <a:close/>
                  <a:moveTo>
                    <a:pt x="525" y="2091"/>
                  </a:moveTo>
                  <a:lnTo>
                    <a:pt x="0" y="2069"/>
                  </a:lnTo>
                  <a:lnTo>
                    <a:pt x="0" y="2114"/>
                  </a:lnTo>
                  <a:lnTo>
                    <a:pt x="525" y="2136"/>
                  </a:lnTo>
                  <a:lnTo>
                    <a:pt x="525" y="2091"/>
                  </a:lnTo>
                  <a:close/>
                  <a:moveTo>
                    <a:pt x="525" y="2212"/>
                  </a:moveTo>
                  <a:lnTo>
                    <a:pt x="0" y="2198"/>
                  </a:lnTo>
                  <a:lnTo>
                    <a:pt x="0" y="2243"/>
                  </a:lnTo>
                  <a:lnTo>
                    <a:pt x="525" y="2259"/>
                  </a:lnTo>
                  <a:lnTo>
                    <a:pt x="525" y="2212"/>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59" name="Freeform 51">
              <a:extLst>
                <a:ext uri="{FF2B5EF4-FFF2-40B4-BE49-F238E27FC236}">
                  <a16:creationId xmlns:a16="http://schemas.microsoft.com/office/drawing/2014/main" id="{158204C9-2BA7-3EED-3798-EC86F82E5F04}"/>
                </a:ext>
              </a:extLst>
            </p:cNvPr>
            <p:cNvSpPr>
              <a:spLocks noEditPoints="1"/>
            </p:cNvSpPr>
            <p:nvPr/>
          </p:nvSpPr>
          <p:spPr bwMode="auto">
            <a:xfrm>
              <a:off x="-9345616" y="1720851"/>
              <a:ext cx="514350" cy="4586288"/>
            </a:xfrm>
            <a:custGeom>
              <a:avLst/>
              <a:gdLst>
                <a:gd name="T0" fmla="*/ 324 w 324"/>
                <a:gd name="T1" fmla="*/ 776 h 2889"/>
                <a:gd name="T2" fmla="*/ 0 w 324"/>
                <a:gd name="T3" fmla="*/ 914 h 2889"/>
                <a:gd name="T4" fmla="*/ 324 w 324"/>
                <a:gd name="T5" fmla="*/ 905 h 2889"/>
                <a:gd name="T6" fmla="*/ 0 w 324"/>
                <a:gd name="T7" fmla="*/ 1040 h 2889"/>
                <a:gd name="T8" fmla="*/ 324 w 324"/>
                <a:gd name="T9" fmla="*/ 1034 h 2889"/>
                <a:gd name="T10" fmla="*/ 0 w 324"/>
                <a:gd name="T11" fmla="*/ 1283 h 2889"/>
                <a:gd name="T12" fmla="*/ 0 w 324"/>
                <a:gd name="T13" fmla="*/ 1236 h 2889"/>
                <a:gd name="T14" fmla="*/ 324 w 324"/>
                <a:gd name="T15" fmla="*/ 1339 h 2889"/>
                <a:gd name="T16" fmla="*/ 0 w 324"/>
                <a:gd name="T17" fmla="*/ 1404 h 2889"/>
                <a:gd name="T18" fmla="*/ 324 w 324"/>
                <a:gd name="T19" fmla="*/ 646 h 2889"/>
                <a:gd name="T20" fmla="*/ 2 w 324"/>
                <a:gd name="T21" fmla="*/ 796 h 2889"/>
                <a:gd name="T22" fmla="*/ 324 w 324"/>
                <a:gd name="T23" fmla="*/ 133 h 2889"/>
                <a:gd name="T24" fmla="*/ 0 w 324"/>
                <a:gd name="T25" fmla="*/ 301 h 2889"/>
                <a:gd name="T26" fmla="*/ 324 w 324"/>
                <a:gd name="T27" fmla="*/ 49 h 2889"/>
                <a:gd name="T28" fmla="*/ 0 w 324"/>
                <a:gd name="T29" fmla="*/ 137 h 2889"/>
                <a:gd name="T30" fmla="*/ 2 w 324"/>
                <a:gd name="T31" fmla="*/ 551 h 2889"/>
                <a:gd name="T32" fmla="*/ 324 w 324"/>
                <a:gd name="T33" fmla="*/ 388 h 2889"/>
                <a:gd name="T34" fmla="*/ 2 w 324"/>
                <a:gd name="T35" fmla="*/ 551 h 2889"/>
                <a:gd name="T36" fmla="*/ 324 w 324"/>
                <a:gd name="T37" fmla="*/ 1422 h 2889"/>
                <a:gd name="T38" fmla="*/ 2 w 324"/>
                <a:gd name="T39" fmla="*/ 674 h 2889"/>
                <a:gd name="T40" fmla="*/ 324 w 324"/>
                <a:gd name="T41" fmla="*/ 517 h 2889"/>
                <a:gd name="T42" fmla="*/ 2 w 324"/>
                <a:gd name="T43" fmla="*/ 674 h 2889"/>
                <a:gd name="T44" fmla="*/ 324 w 324"/>
                <a:gd name="T45" fmla="*/ 260 h 2889"/>
                <a:gd name="T46" fmla="*/ 0 w 324"/>
                <a:gd name="T47" fmla="*/ 422 h 2889"/>
                <a:gd name="T48" fmla="*/ 324 w 324"/>
                <a:gd name="T49" fmla="*/ 2502 h 2889"/>
                <a:gd name="T50" fmla="*/ 0 w 324"/>
                <a:gd name="T51" fmla="*/ 2502 h 2889"/>
                <a:gd name="T52" fmla="*/ 324 w 324"/>
                <a:gd name="T53" fmla="*/ 2327 h 2889"/>
                <a:gd name="T54" fmla="*/ 0 w 324"/>
                <a:gd name="T55" fmla="*/ 1649 h 2889"/>
                <a:gd name="T56" fmla="*/ 0 w 324"/>
                <a:gd name="T57" fmla="*/ 1602 h 2889"/>
                <a:gd name="T58" fmla="*/ 324 w 324"/>
                <a:gd name="T59" fmla="*/ 2760 h 2889"/>
                <a:gd name="T60" fmla="*/ 0 w 324"/>
                <a:gd name="T61" fmla="*/ 2746 h 2889"/>
                <a:gd name="T62" fmla="*/ 324 w 324"/>
                <a:gd name="T63" fmla="*/ 2844 h 2889"/>
                <a:gd name="T64" fmla="*/ 0 w 324"/>
                <a:gd name="T65" fmla="*/ 2623 h 2889"/>
                <a:gd name="T66" fmla="*/ 0 w 324"/>
                <a:gd name="T67" fmla="*/ 2578 h 2889"/>
                <a:gd name="T68" fmla="*/ 324 w 324"/>
                <a:gd name="T69" fmla="*/ 1727 h 2889"/>
                <a:gd name="T70" fmla="*/ 0 w 324"/>
                <a:gd name="T71" fmla="*/ 1770 h 2889"/>
                <a:gd name="T72" fmla="*/ 324 w 324"/>
                <a:gd name="T73" fmla="*/ 1811 h 2889"/>
                <a:gd name="T74" fmla="*/ 0 w 324"/>
                <a:gd name="T75" fmla="*/ 2015 h 2889"/>
                <a:gd name="T76" fmla="*/ 0 w 324"/>
                <a:gd name="T77" fmla="*/ 1968 h 2889"/>
                <a:gd name="T78" fmla="*/ 324 w 324"/>
                <a:gd name="T79" fmla="*/ 2114 h 2889"/>
                <a:gd name="T80" fmla="*/ 0 w 324"/>
                <a:gd name="T81" fmla="*/ 2136 h 2889"/>
                <a:gd name="T82" fmla="*/ 324 w 324"/>
                <a:gd name="T83" fmla="*/ 2198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4" h="2889">
                  <a:moveTo>
                    <a:pt x="0" y="914"/>
                  </a:moveTo>
                  <a:lnTo>
                    <a:pt x="0" y="871"/>
                  </a:lnTo>
                  <a:lnTo>
                    <a:pt x="324" y="776"/>
                  </a:lnTo>
                  <a:lnTo>
                    <a:pt x="324" y="824"/>
                  </a:lnTo>
                  <a:lnTo>
                    <a:pt x="0" y="917"/>
                  </a:lnTo>
                  <a:lnTo>
                    <a:pt x="0" y="914"/>
                  </a:lnTo>
                  <a:close/>
                  <a:moveTo>
                    <a:pt x="0" y="1040"/>
                  </a:moveTo>
                  <a:lnTo>
                    <a:pt x="324" y="951"/>
                  </a:lnTo>
                  <a:lnTo>
                    <a:pt x="324" y="905"/>
                  </a:lnTo>
                  <a:lnTo>
                    <a:pt x="0" y="992"/>
                  </a:lnTo>
                  <a:lnTo>
                    <a:pt x="0" y="1039"/>
                  </a:lnTo>
                  <a:lnTo>
                    <a:pt x="0" y="1040"/>
                  </a:lnTo>
                  <a:close/>
                  <a:moveTo>
                    <a:pt x="0" y="1162"/>
                  </a:moveTo>
                  <a:lnTo>
                    <a:pt x="324" y="1081"/>
                  </a:lnTo>
                  <a:lnTo>
                    <a:pt x="324" y="1034"/>
                  </a:lnTo>
                  <a:lnTo>
                    <a:pt x="0" y="1115"/>
                  </a:lnTo>
                  <a:lnTo>
                    <a:pt x="0" y="1162"/>
                  </a:lnTo>
                  <a:close/>
                  <a:moveTo>
                    <a:pt x="0" y="1283"/>
                  </a:moveTo>
                  <a:lnTo>
                    <a:pt x="324" y="1210"/>
                  </a:lnTo>
                  <a:lnTo>
                    <a:pt x="324" y="1163"/>
                  </a:lnTo>
                  <a:lnTo>
                    <a:pt x="0" y="1236"/>
                  </a:lnTo>
                  <a:lnTo>
                    <a:pt x="0" y="1283"/>
                  </a:lnTo>
                  <a:close/>
                  <a:moveTo>
                    <a:pt x="0" y="1404"/>
                  </a:moveTo>
                  <a:lnTo>
                    <a:pt x="324" y="1339"/>
                  </a:lnTo>
                  <a:lnTo>
                    <a:pt x="324" y="1292"/>
                  </a:lnTo>
                  <a:lnTo>
                    <a:pt x="0" y="1359"/>
                  </a:lnTo>
                  <a:lnTo>
                    <a:pt x="0" y="1404"/>
                  </a:lnTo>
                  <a:close/>
                  <a:moveTo>
                    <a:pt x="2" y="796"/>
                  </a:moveTo>
                  <a:lnTo>
                    <a:pt x="324" y="695"/>
                  </a:lnTo>
                  <a:lnTo>
                    <a:pt x="324" y="646"/>
                  </a:lnTo>
                  <a:lnTo>
                    <a:pt x="0" y="748"/>
                  </a:lnTo>
                  <a:lnTo>
                    <a:pt x="0" y="791"/>
                  </a:lnTo>
                  <a:lnTo>
                    <a:pt x="2" y="796"/>
                  </a:lnTo>
                  <a:close/>
                  <a:moveTo>
                    <a:pt x="3" y="309"/>
                  </a:moveTo>
                  <a:lnTo>
                    <a:pt x="324" y="178"/>
                  </a:lnTo>
                  <a:lnTo>
                    <a:pt x="324" y="133"/>
                  </a:lnTo>
                  <a:lnTo>
                    <a:pt x="322" y="130"/>
                  </a:lnTo>
                  <a:lnTo>
                    <a:pt x="0" y="260"/>
                  </a:lnTo>
                  <a:lnTo>
                    <a:pt x="0" y="301"/>
                  </a:lnTo>
                  <a:lnTo>
                    <a:pt x="3" y="309"/>
                  </a:lnTo>
                  <a:close/>
                  <a:moveTo>
                    <a:pt x="3" y="186"/>
                  </a:moveTo>
                  <a:lnTo>
                    <a:pt x="324" y="49"/>
                  </a:lnTo>
                  <a:lnTo>
                    <a:pt x="324" y="4"/>
                  </a:lnTo>
                  <a:lnTo>
                    <a:pt x="322" y="0"/>
                  </a:lnTo>
                  <a:lnTo>
                    <a:pt x="0" y="137"/>
                  </a:lnTo>
                  <a:lnTo>
                    <a:pt x="0" y="178"/>
                  </a:lnTo>
                  <a:lnTo>
                    <a:pt x="3" y="186"/>
                  </a:lnTo>
                  <a:close/>
                  <a:moveTo>
                    <a:pt x="2" y="551"/>
                  </a:moveTo>
                  <a:lnTo>
                    <a:pt x="324" y="436"/>
                  </a:lnTo>
                  <a:lnTo>
                    <a:pt x="324" y="390"/>
                  </a:lnTo>
                  <a:lnTo>
                    <a:pt x="324" y="388"/>
                  </a:lnTo>
                  <a:lnTo>
                    <a:pt x="0" y="505"/>
                  </a:lnTo>
                  <a:lnTo>
                    <a:pt x="0" y="545"/>
                  </a:lnTo>
                  <a:lnTo>
                    <a:pt x="2" y="551"/>
                  </a:lnTo>
                  <a:close/>
                  <a:moveTo>
                    <a:pt x="0" y="1527"/>
                  </a:moveTo>
                  <a:lnTo>
                    <a:pt x="324" y="1468"/>
                  </a:lnTo>
                  <a:lnTo>
                    <a:pt x="324" y="1422"/>
                  </a:lnTo>
                  <a:lnTo>
                    <a:pt x="0" y="1481"/>
                  </a:lnTo>
                  <a:lnTo>
                    <a:pt x="0" y="1527"/>
                  </a:lnTo>
                  <a:close/>
                  <a:moveTo>
                    <a:pt x="2" y="674"/>
                  </a:moveTo>
                  <a:lnTo>
                    <a:pt x="324" y="565"/>
                  </a:lnTo>
                  <a:lnTo>
                    <a:pt x="324" y="517"/>
                  </a:lnTo>
                  <a:lnTo>
                    <a:pt x="324" y="517"/>
                  </a:lnTo>
                  <a:lnTo>
                    <a:pt x="0" y="626"/>
                  </a:lnTo>
                  <a:lnTo>
                    <a:pt x="0" y="668"/>
                  </a:lnTo>
                  <a:lnTo>
                    <a:pt x="2" y="674"/>
                  </a:lnTo>
                  <a:close/>
                  <a:moveTo>
                    <a:pt x="2" y="430"/>
                  </a:moveTo>
                  <a:lnTo>
                    <a:pt x="324" y="307"/>
                  </a:lnTo>
                  <a:lnTo>
                    <a:pt x="324" y="260"/>
                  </a:lnTo>
                  <a:lnTo>
                    <a:pt x="324" y="259"/>
                  </a:lnTo>
                  <a:lnTo>
                    <a:pt x="0" y="382"/>
                  </a:lnTo>
                  <a:lnTo>
                    <a:pt x="0" y="422"/>
                  </a:lnTo>
                  <a:lnTo>
                    <a:pt x="2" y="430"/>
                  </a:lnTo>
                  <a:close/>
                  <a:moveTo>
                    <a:pt x="0" y="2502"/>
                  </a:moveTo>
                  <a:lnTo>
                    <a:pt x="324" y="2502"/>
                  </a:lnTo>
                  <a:lnTo>
                    <a:pt x="324" y="2457"/>
                  </a:lnTo>
                  <a:lnTo>
                    <a:pt x="0" y="2457"/>
                  </a:lnTo>
                  <a:lnTo>
                    <a:pt x="0" y="2502"/>
                  </a:lnTo>
                  <a:close/>
                  <a:moveTo>
                    <a:pt x="0" y="2380"/>
                  </a:moveTo>
                  <a:lnTo>
                    <a:pt x="324" y="2373"/>
                  </a:lnTo>
                  <a:lnTo>
                    <a:pt x="324" y="2327"/>
                  </a:lnTo>
                  <a:lnTo>
                    <a:pt x="0" y="2334"/>
                  </a:lnTo>
                  <a:lnTo>
                    <a:pt x="0" y="2380"/>
                  </a:lnTo>
                  <a:close/>
                  <a:moveTo>
                    <a:pt x="0" y="1649"/>
                  </a:moveTo>
                  <a:lnTo>
                    <a:pt x="324" y="1597"/>
                  </a:lnTo>
                  <a:lnTo>
                    <a:pt x="324" y="1551"/>
                  </a:lnTo>
                  <a:lnTo>
                    <a:pt x="0" y="1602"/>
                  </a:lnTo>
                  <a:lnTo>
                    <a:pt x="0" y="1649"/>
                  </a:lnTo>
                  <a:close/>
                  <a:moveTo>
                    <a:pt x="0" y="2746"/>
                  </a:moveTo>
                  <a:lnTo>
                    <a:pt x="324" y="2760"/>
                  </a:lnTo>
                  <a:lnTo>
                    <a:pt x="324" y="2715"/>
                  </a:lnTo>
                  <a:lnTo>
                    <a:pt x="0" y="2699"/>
                  </a:lnTo>
                  <a:lnTo>
                    <a:pt x="0" y="2746"/>
                  </a:lnTo>
                  <a:close/>
                  <a:moveTo>
                    <a:pt x="0" y="2868"/>
                  </a:moveTo>
                  <a:lnTo>
                    <a:pt x="324" y="2889"/>
                  </a:lnTo>
                  <a:lnTo>
                    <a:pt x="324" y="2844"/>
                  </a:lnTo>
                  <a:lnTo>
                    <a:pt x="0" y="2822"/>
                  </a:lnTo>
                  <a:lnTo>
                    <a:pt x="0" y="2868"/>
                  </a:lnTo>
                  <a:close/>
                  <a:moveTo>
                    <a:pt x="0" y="2623"/>
                  </a:moveTo>
                  <a:lnTo>
                    <a:pt x="324" y="2631"/>
                  </a:lnTo>
                  <a:lnTo>
                    <a:pt x="324" y="2586"/>
                  </a:lnTo>
                  <a:lnTo>
                    <a:pt x="0" y="2578"/>
                  </a:lnTo>
                  <a:lnTo>
                    <a:pt x="0" y="2623"/>
                  </a:lnTo>
                  <a:close/>
                  <a:moveTo>
                    <a:pt x="0" y="1770"/>
                  </a:moveTo>
                  <a:lnTo>
                    <a:pt x="324" y="1727"/>
                  </a:lnTo>
                  <a:lnTo>
                    <a:pt x="324" y="1681"/>
                  </a:lnTo>
                  <a:lnTo>
                    <a:pt x="0" y="1725"/>
                  </a:lnTo>
                  <a:lnTo>
                    <a:pt x="0" y="1770"/>
                  </a:lnTo>
                  <a:close/>
                  <a:moveTo>
                    <a:pt x="0" y="1893"/>
                  </a:moveTo>
                  <a:lnTo>
                    <a:pt x="324" y="1856"/>
                  </a:lnTo>
                  <a:lnTo>
                    <a:pt x="324" y="1811"/>
                  </a:lnTo>
                  <a:lnTo>
                    <a:pt x="0" y="1846"/>
                  </a:lnTo>
                  <a:lnTo>
                    <a:pt x="0" y="1893"/>
                  </a:lnTo>
                  <a:close/>
                  <a:moveTo>
                    <a:pt x="0" y="2015"/>
                  </a:moveTo>
                  <a:lnTo>
                    <a:pt x="324" y="1985"/>
                  </a:lnTo>
                  <a:lnTo>
                    <a:pt x="324" y="1940"/>
                  </a:lnTo>
                  <a:lnTo>
                    <a:pt x="0" y="1968"/>
                  </a:lnTo>
                  <a:lnTo>
                    <a:pt x="0" y="2015"/>
                  </a:lnTo>
                  <a:close/>
                  <a:moveTo>
                    <a:pt x="0" y="2136"/>
                  </a:moveTo>
                  <a:lnTo>
                    <a:pt x="324" y="2114"/>
                  </a:lnTo>
                  <a:lnTo>
                    <a:pt x="324" y="2069"/>
                  </a:lnTo>
                  <a:lnTo>
                    <a:pt x="0" y="2091"/>
                  </a:lnTo>
                  <a:lnTo>
                    <a:pt x="0" y="2136"/>
                  </a:lnTo>
                  <a:close/>
                  <a:moveTo>
                    <a:pt x="0" y="2259"/>
                  </a:moveTo>
                  <a:lnTo>
                    <a:pt x="324" y="2243"/>
                  </a:lnTo>
                  <a:lnTo>
                    <a:pt x="324" y="2198"/>
                  </a:lnTo>
                  <a:lnTo>
                    <a:pt x="0" y="2212"/>
                  </a:lnTo>
                  <a:lnTo>
                    <a:pt x="0" y="225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0" name="Freeform 52">
              <a:extLst>
                <a:ext uri="{FF2B5EF4-FFF2-40B4-BE49-F238E27FC236}">
                  <a16:creationId xmlns:a16="http://schemas.microsoft.com/office/drawing/2014/main" id="{A7996073-111D-44A8-7826-E722C4038FB3}"/>
                </a:ext>
              </a:extLst>
            </p:cNvPr>
            <p:cNvSpPr>
              <a:spLocks/>
            </p:cNvSpPr>
            <p:nvPr/>
          </p:nvSpPr>
          <p:spPr bwMode="auto">
            <a:xfrm>
              <a:off x="-7620003" y="4340226"/>
              <a:ext cx="876300" cy="2143124"/>
            </a:xfrm>
            <a:custGeom>
              <a:avLst/>
              <a:gdLst>
                <a:gd name="T0" fmla="*/ 0 w 552"/>
                <a:gd name="T1" fmla="*/ 738 h 1350"/>
                <a:gd name="T2" fmla="*/ 85 w 552"/>
                <a:gd name="T3" fmla="*/ 0 h 1350"/>
                <a:gd name="T4" fmla="*/ 552 w 552"/>
                <a:gd name="T5" fmla="*/ 81 h 1350"/>
                <a:gd name="T6" fmla="*/ 552 w 552"/>
                <a:gd name="T7" fmla="*/ 1350 h 1350"/>
                <a:gd name="T8" fmla="*/ 85 w 552"/>
                <a:gd name="T9" fmla="*/ 1350 h 1350"/>
                <a:gd name="T10" fmla="*/ 0 w 552"/>
                <a:gd name="T11" fmla="*/ 738 h 1350"/>
              </a:gdLst>
              <a:ahLst/>
              <a:cxnLst>
                <a:cxn ang="0">
                  <a:pos x="T0" y="T1"/>
                </a:cxn>
                <a:cxn ang="0">
                  <a:pos x="T2" y="T3"/>
                </a:cxn>
                <a:cxn ang="0">
                  <a:pos x="T4" y="T5"/>
                </a:cxn>
                <a:cxn ang="0">
                  <a:pos x="T6" y="T7"/>
                </a:cxn>
                <a:cxn ang="0">
                  <a:pos x="T8" y="T9"/>
                </a:cxn>
                <a:cxn ang="0">
                  <a:pos x="T10" y="T11"/>
                </a:cxn>
              </a:cxnLst>
              <a:rect l="0" t="0" r="r" b="b"/>
              <a:pathLst>
                <a:path w="552" h="1350">
                  <a:moveTo>
                    <a:pt x="0" y="738"/>
                  </a:moveTo>
                  <a:lnTo>
                    <a:pt x="85" y="0"/>
                  </a:lnTo>
                  <a:lnTo>
                    <a:pt x="552" y="81"/>
                  </a:lnTo>
                  <a:lnTo>
                    <a:pt x="552" y="1350"/>
                  </a:lnTo>
                  <a:lnTo>
                    <a:pt x="85" y="1350"/>
                  </a:lnTo>
                  <a:lnTo>
                    <a:pt x="0" y="738"/>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1" name="Freeform 53">
              <a:extLst>
                <a:ext uri="{FF2B5EF4-FFF2-40B4-BE49-F238E27FC236}">
                  <a16:creationId xmlns:a16="http://schemas.microsoft.com/office/drawing/2014/main" id="{E9EB4F42-7A06-02AA-3876-45626675F8B8}"/>
                </a:ext>
              </a:extLst>
            </p:cNvPr>
            <p:cNvSpPr>
              <a:spLocks/>
            </p:cNvSpPr>
            <p:nvPr/>
          </p:nvSpPr>
          <p:spPr bwMode="auto">
            <a:xfrm>
              <a:off x="-5468941" y="4540251"/>
              <a:ext cx="776289" cy="1943100"/>
            </a:xfrm>
            <a:custGeom>
              <a:avLst/>
              <a:gdLst>
                <a:gd name="T0" fmla="*/ 489 w 489"/>
                <a:gd name="T1" fmla="*/ 629 h 1224"/>
                <a:gd name="T2" fmla="*/ 352 w 489"/>
                <a:gd name="T3" fmla="*/ 0 h 1224"/>
                <a:gd name="T4" fmla="*/ 0 w 489"/>
                <a:gd name="T5" fmla="*/ 56 h 1224"/>
                <a:gd name="T6" fmla="*/ 0 w 489"/>
                <a:gd name="T7" fmla="*/ 1183 h 1224"/>
                <a:gd name="T8" fmla="*/ 352 w 489"/>
                <a:gd name="T9" fmla="*/ 1224 h 1224"/>
                <a:gd name="T10" fmla="*/ 489 w 489"/>
                <a:gd name="T11" fmla="*/ 629 h 1224"/>
              </a:gdLst>
              <a:ahLst/>
              <a:cxnLst>
                <a:cxn ang="0">
                  <a:pos x="T0" y="T1"/>
                </a:cxn>
                <a:cxn ang="0">
                  <a:pos x="T2" y="T3"/>
                </a:cxn>
                <a:cxn ang="0">
                  <a:pos x="T4" y="T5"/>
                </a:cxn>
                <a:cxn ang="0">
                  <a:pos x="T6" y="T7"/>
                </a:cxn>
                <a:cxn ang="0">
                  <a:pos x="T8" y="T9"/>
                </a:cxn>
                <a:cxn ang="0">
                  <a:pos x="T10" y="T11"/>
                </a:cxn>
              </a:cxnLst>
              <a:rect l="0" t="0" r="r" b="b"/>
              <a:pathLst>
                <a:path w="489" h="1224">
                  <a:moveTo>
                    <a:pt x="489" y="629"/>
                  </a:moveTo>
                  <a:lnTo>
                    <a:pt x="352" y="0"/>
                  </a:lnTo>
                  <a:lnTo>
                    <a:pt x="0" y="56"/>
                  </a:lnTo>
                  <a:lnTo>
                    <a:pt x="0" y="1183"/>
                  </a:lnTo>
                  <a:lnTo>
                    <a:pt x="352" y="1224"/>
                  </a:lnTo>
                  <a:lnTo>
                    <a:pt x="489" y="629"/>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2" name="Freeform 54">
              <a:extLst>
                <a:ext uri="{FF2B5EF4-FFF2-40B4-BE49-F238E27FC236}">
                  <a16:creationId xmlns:a16="http://schemas.microsoft.com/office/drawing/2014/main" id="{0E0B9B7E-A549-8A69-898E-9692039A1D3D}"/>
                </a:ext>
              </a:extLst>
            </p:cNvPr>
            <p:cNvSpPr>
              <a:spLocks/>
            </p:cNvSpPr>
            <p:nvPr/>
          </p:nvSpPr>
          <p:spPr bwMode="auto">
            <a:xfrm>
              <a:off x="-8416928" y="4340226"/>
              <a:ext cx="931863" cy="2143124"/>
            </a:xfrm>
            <a:custGeom>
              <a:avLst/>
              <a:gdLst>
                <a:gd name="T0" fmla="*/ 587 w 587"/>
                <a:gd name="T1" fmla="*/ 0 h 1350"/>
                <a:gd name="T2" fmla="*/ 0 w 587"/>
                <a:gd name="T3" fmla="*/ 86 h 1350"/>
                <a:gd name="T4" fmla="*/ 0 w 587"/>
                <a:gd name="T5" fmla="*/ 1309 h 1350"/>
                <a:gd name="T6" fmla="*/ 587 w 587"/>
                <a:gd name="T7" fmla="*/ 1350 h 1350"/>
                <a:gd name="T8" fmla="*/ 587 w 587"/>
                <a:gd name="T9" fmla="*/ 0 h 1350"/>
              </a:gdLst>
              <a:ahLst/>
              <a:cxnLst>
                <a:cxn ang="0">
                  <a:pos x="T0" y="T1"/>
                </a:cxn>
                <a:cxn ang="0">
                  <a:pos x="T2" y="T3"/>
                </a:cxn>
                <a:cxn ang="0">
                  <a:pos x="T4" y="T5"/>
                </a:cxn>
                <a:cxn ang="0">
                  <a:pos x="T6" y="T7"/>
                </a:cxn>
                <a:cxn ang="0">
                  <a:pos x="T8" y="T9"/>
                </a:cxn>
              </a:cxnLst>
              <a:rect l="0" t="0" r="r" b="b"/>
              <a:pathLst>
                <a:path w="587" h="1350">
                  <a:moveTo>
                    <a:pt x="587" y="0"/>
                  </a:moveTo>
                  <a:lnTo>
                    <a:pt x="0" y="86"/>
                  </a:lnTo>
                  <a:lnTo>
                    <a:pt x="0" y="1309"/>
                  </a:lnTo>
                  <a:lnTo>
                    <a:pt x="587" y="1350"/>
                  </a:lnTo>
                  <a:lnTo>
                    <a:pt x="587" y="0"/>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3" name="Freeform 55">
              <a:extLst>
                <a:ext uri="{FF2B5EF4-FFF2-40B4-BE49-F238E27FC236}">
                  <a16:creationId xmlns:a16="http://schemas.microsoft.com/office/drawing/2014/main" id="{A69083D1-C406-2BE0-2A70-AFBA9F4037C3}"/>
                </a:ext>
              </a:extLst>
            </p:cNvPr>
            <p:cNvSpPr>
              <a:spLocks noEditPoints="1"/>
            </p:cNvSpPr>
            <p:nvPr/>
          </p:nvSpPr>
          <p:spPr bwMode="auto">
            <a:xfrm>
              <a:off x="-8355016" y="4494941"/>
              <a:ext cx="776289" cy="1809884"/>
            </a:xfrm>
            <a:custGeom>
              <a:avLst/>
              <a:gdLst>
                <a:gd name="T0" fmla="*/ 0 w 489"/>
                <a:gd name="T1" fmla="*/ 210 h 1163"/>
                <a:gd name="T2" fmla="*/ 87 w 489"/>
                <a:gd name="T3" fmla="*/ 81 h 1163"/>
                <a:gd name="T4" fmla="*/ 260 w 489"/>
                <a:gd name="T5" fmla="*/ 81 h 1163"/>
                <a:gd name="T6" fmla="*/ 173 w 489"/>
                <a:gd name="T7" fmla="*/ 210 h 1163"/>
                <a:gd name="T8" fmla="*/ 260 w 489"/>
                <a:gd name="T9" fmla="*/ 81 h 1163"/>
                <a:gd name="T10" fmla="*/ 400 w 489"/>
                <a:gd name="T11" fmla="*/ 20 h 1163"/>
                <a:gd name="T12" fmla="*/ 489 w 489"/>
                <a:gd name="T13" fmla="*/ 107 h 1163"/>
                <a:gd name="T14" fmla="*/ 400 w 489"/>
                <a:gd name="T15" fmla="*/ 179 h 1163"/>
                <a:gd name="T16" fmla="*/ 313 w 489"/>
                <a:gd name="T17" fmla="*/ 308 h 1163"/>
                <a:gd name="T18" fmla="*/ 400 w 489"/>
                <a:gd name="T19" fmla="*/ 179 h 1163"/>
                <a:gd name="T20" fmla="*/ 173 w 489"/>
                <a:gd name="T21" fmla="*/ 254 h 1163"/>
                <a:gd name="T22" fmla="*/ 260 w 489"/>
                <a:gd name="T23" fmla="*/ 341 h 1163"/>
                <a:gd name="T24" fmla="*/ 260 w 489"/>
                <a:gd name="T25" fmla="*/ 400 h 1163"/>
                <a:gd name="T26" fmla="*/ 173 w 489"/>
                <a:gd name="T27" fmla="*/ 529 h 1163"/>
                <a:gd name="T28" fmla="*/ 260 w 489"/>
                <a:gd name="T29" fmla="*/ 400 h 1163"/>
                <a:gd name="T30" fmla="*/ 400 w 489"/>
                <a:gd name="T31" fmla="*/ 416 h 1163"/>
                <a:gd name="T32" fmla="*/ 489 w 489"/>
                <a:gd name="T33" fmla="*/ 503 h 1163"/>
                <a:gd name="T34" fmla="*/ 489 w 489"/>
                <a:gd name="T35" fmla="*/ 655 h 1163"/>
                <a:gd name="T36" fmla="*/ 400 w 489"/>
                <a:gd name="T37" fmla="*/ 784 h 1163"/>
                <a:gd name="T38" fmla="*/ 489 w 489"/>
                <a:gd name="T39" fmla="*/ 655 h 1163"/>
                <a:gd name="T40" fmla="*/ 270 w 489"/>
                <a:gd name="T41" fmla="*/ 1023 h 1163"/>
                <a:gd name="T42" fmla="*/ 357 w 489"/>
                <a:gd name="T43" fmla="*/ 1110 h 1163"/>
                <a:gd name="T44" fmla="*/ 489 w 489"/>
                <a:gd name="T45" fmla="*/ 826 h 1163"/>
                <a:gd name="T46" fmla="*/ 400 w 489"/>
                <a:gd name="T47" fmla="*/ 956 h 1163"/>
                <a:gd name="T48" fmla="*/ 489 w 489"/>
                <a:gd name="T49" fmla="*/ 826 h 1163"/>
                <a:gd name="T50" fmla="*/ 173 w 489"/>
                <a:gd name="T51" fmla="*/ 741 h 1163"/>
                <a:gd name="T52" fmla="*/ 260 w 489"/>
                <a:gd name="T53" fmla="*/ 828 h 1163"/>
                <a:gd name="T54" fmla="*/ 133 w 489"/>
                <a:gd name="T55" fmla="*/ 847 h 1163"/>
                <a:gd name="T56" fmla="*/ 44 w 489"/>
                <a:gd name="T57" fmla="*/ 977 h 1163"/>
                <a:gd name="T58" fmla="*/ 133 w 489"/>
                <a:gd name="T59" fmla="*/ 847 h 1163"/>
                <a:gd name="T60" fmla="*/ 44 w 489"/>
                <a:gd name="T61" fmla="*/ 1054 h 1163"/>
                <a:gd name="T62" fmla="*/ 133 w 489"/>
                <a:gd name="T63" fmla="*/ 1141 h 1163"/>
                <a:gd name="T64" fmla="*/ 87 w 489"/>
                <a:gd name="T65" fmla="*/ 419 h 1163"/>
                <a:gd name="T66" fmla="*/ 0 w 489"/>
                <a:gd name="T67" fmla="*/ 548 h 1163"/>
                <a:gd name="T68" fmla="*/ 87 w 489"/>
                <a:gd name="T69" fmla="*/ 419 h 1163"/>
                <a:gd name="T70" fmla="*/ 0 w 489"/>
                <a:gd name="T71" fmla="*/ 612 h 1163"/>
                <a:gd name="T72" fmla="*/ 87 w 489"/>
                <a:gd name="T73" fmla="*/ 699 h 1163"/>
                <a:gd name="T74" fmla="*/ 260 w 489"/>
                <a:gd name="T75" fmla="*/ 548 h 1163"/>
                <a:gd name="T76" fmla="*/ 173 w 489"/>
                <a:gd name="T77" fmla="*/ 677 h 1163"/>
                <a:gd name="T78" fmla="*/ 260 w 489"/>
                <a:gd name="T79" fmla="*/ 548 h 1163"/>
                <a:gd name="T80" fmla="*/ 0 w 489"/>
                <a:gd name="T81" fmla="*/ 286 h 1163"/>
                <a:gd name="T82" fmla="*/ 87 w 489"/>
                <a:gd name="T83" fmla="*/ 374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9" h="1163">
                  <a:moveTo>
                    <a:pt x="87" y="188"/>
                  </a:moveTo>
                  <a:lnTo>
                    <a:pt x="0" y="210"/>
                  </a:lnTo>
                  <a:lnTo>
                    <a:pt x="0" y="101"/>
                  </a:lnTo>
                  <a:lnTo>
                    <a:pt x="87" y="81"/>
                  </a:lnTo>
                  <a:lnTo>
                    <a:pt x="87" y="188"/>
                  </a:lnTo>
                  <a:close/>
                  <a:moveTo>
                    <a:pt x="260" y="81"/>
                  </a:moveTo>
                  <a:lnTo>
                    <a:pt x="173" y="101"/>
                  </a:lnTo>
                  <a:lnTo>
                    <a:pt x="173" y="210"/>
                  </a:lnTo>
                  <a:lnTo>
                    <a:pt x="260" y="188"/>
                  </a:lnTo>
                  <a:lnTo>
                    <a:pt x="260" y="81"/>
                  </a:lnTo>
                  <a:close/>
                  <a:moveTo>
                    <a:pt x="489" y="0"/>
                  </a:moveTo>
                  <a:lnTo>
                    <a:pt x="400" y="20"/>
                  </a:lnTo>
                  <a:lnTo>
                    <a:pt x="400" y="129"/>
                  </a:lnTo>
                  <a:lnTo>
                    <a:pt x="489" y="107"/>
                  </a:lnTo>
                  <a:lnTo>
                    <a:pt x="489" y="0"/>
                  </a:lnTo>
                  <a:close/>
                  <a:moveTo>
                    <a:pt x="400" y="179"/>
                  </a:moveTo>
                  <a:lnTo>
                    <a:pt x="313" y="201"/>
                  </a:lnTo>
                  <a:lnTo>
                    <a:pt x="313" y="308"/>
                  </a:lnTo>
                  <a:lnTo>
                    <a:pt x="400" y="288"/>
                  </a:lnTo>
                  <a:lnTo>
                    <a:pt x="400" y="179"/>
                  </a:lnTo>
                  <a:close/>
                  <a:moveTo>
                    <a:pt x="260" y="232"/>
                  </a:moveTo>
                  <a:lnTo>
                    <a:pt x="173" y="254"/>
                  </a:lnTo>
                  <a:lnTo>
                    <a:pt x="173" y="361"/>
                  </a:lnTo>
                  <a:lnTo>
                    <a:pt x="260" y="341"/>
                  </a:lnTo>
                  <a:lnTo>
                    <a:pt x="260" y="232"/>
                  </a:lnTo>
                  <a:close/>
                  <a:moveTo>
                    <a:pt x="260" y="400"/>
                  </a:moveTo>
                  <a:lnTo>
                    <a:pt x="173" y="420"/>
                  </a:lnTo>
                  <a:lnTo>
                    <a:pt x="173" y="529"/>
                  </a:lnTo>
                  <a:lnTo>
                    <a:pt x="260" y="507"/>
                  </a:lnTo>
                  <a:lnTo>
                    <a:pt x="260" y="400"/>
                  </a:lnTo>
                  <a:close/>
                  <a:moveTo>
                    <a:pt x="489" y="394"/>
                  </a:moveTo>
                  <a:lnTo>
                    <a:pt x="400" y="416"/>
                  </a:lnTo>
                  <a:lnTo>
                    <a:pt x="400" y="523"/>
                  </a:lnTo>
                  <a:lnTo>
                    <a:pt x="489" y="503"/>
                  </a:lnTo>
                  <a:lnTo>
                    <a:pt x="489" y="394"/>
                  </a:lnTo>
                  <a:close/>
                  <a:moveTo>
                    <a:pt x="489" y="655"/>
                  </a:moveTo>
                  <a:lnTo>
                    <a:pt x="400" y="677"/>
                  </a:lnTo>
                  <a:lnTo>
                    <a:pt x="400" y="784"/>
                  </a:lnTo>
                  <a:lnTo>
                    <a:pt x="489" y="764"/>
                  </a:lnTo>
                  <a:lnTo>
                    <a:pt x="489" y="655"/>
                  </a:lnTo>
                  <a:close/>
                  <a:moveTo>
                    <a:pt x="357" y="1002"/>
                  </a:moveTo>
                  <a:lnTo>
                    <a:pt x="270" y="1023"/>
                  </a:lnTo>
                  <a:lnTo>
                    <a:pt x="270" y="1132"/>
                  </a:lnTo>
                  <a:lnTo>
                    <a:pt x="357" y="1110"/>
                  </a:lnTo>
                  <a:lnTo>
                    <a:pt x="357" y="1002"/>
                  </a:lnTo>
                  <a:close/>
                  <a:moveTo>
                    <a:pt x="489" y="826"/>
                  </a:moveTo>
                  <a:lnTo>
                    <a:pt x="400" y="848"/>
                  </a:lnTo>
                  <a:lnTo>
                    <a:pt x="400" y="956"/>
                  </a:lnTo>
                  <a:lnTo>
                    <a:pt x="489" y="935"/>
                  </a:lnTo>
                  <a:lnTo>
                    <a:pt x="489" y="826"/>
                  </a:lnTo>
                  <a:close/>
                  <a:moveTo>
                    <a:pt x="260" y="721"/>
                  </a:moveTo>
                  <a:lnTo>
                    <a:pt x="173" y="741"/>
                  </a:lnTo>
                  <a:lnTo>
                    <a:pt x="173" y="850"/>
                  </a:lnTo>
                  <a:lnTo>
                    <a:pt x="260" y="828"/>
                  </a:lnTo>
                  <a:lnTo>
                    <a:pt x="260" y="721"/>
                  </a:lnTo>
                  <a:close/>
                  <a:moveTo>
                    <a:pt x="133" y="847"/>
                  </a:moveTo>
                  <a:lnTo>
                    <a:pt x="44" y="869"/>
                  </a:lnTo>
                  <a:lnTo>
                    <a:pt x="44" y="977"/>
                  </a:lnTo>
                  <a:lnTo>
                    <a:pt x="133" y="956"/>
                  </a:lnTo>
                  <a:lnTo>
                    <a:pt x="133" y="847"/>
                  </a:lnTo>
                  <a:close/>
                  <a:moveTo>
                    <a:pt x="133" y="1033"/>
                  </a:moveTo>
                  <a:lnTo>
                    <a:pt x="44" y="1054"/>
                  </a:lnTo>
                  <a:lnTo>
                    <a:pt x="44" y="1163"/>
                  </a:lnTo>
                  <a:lnTo>
                    <a:pt x="133" y="1141"/>
                  </a:lnTo>
                  <a:lnTo>
                    <a:pt x="133" y="1033"/>
                  </a:lnTo>
                  <a:close/>
                  <a:moveTo>
                    <a:pt x="87" y="419"/>
                  </a:moveTo>
                  <a:lnTo>
                    <a:pt x="0" y="439"/>
                  </a:lnTo>
                  <a:lnTo>
                    <a:pt x="0" y="548"/>
                  </a:lnTo>
                  <a:lnTo>
                    <a:pt x="87" y="526"/>
                  </a:lnTo>
                  <a:lnTo>
                    <a:pt x="87" y="419"/>
                  </a:lnTo>
                  <a:close/>
                  <a:moveTo>
                    <a:pt x="87" y="591"/>
                  </a:moveTo>
                  <a:lnTo>
                    <a:pt x="0" y="612"/>
                  </a:lnTo>
                  <a:lnTo>
                    <a:pt x="0" y="721"/>
                  </a:lnTo>
                  <a:lnTo>
                    <a:pt x="87" y="699"/>
                  </a:lnTo>
                  <a:lnTo>
                    <a:pt x="87" y="591"/>
                  </a:lnTo>
                  <a:close/>
                  <a:moveTo>
                    <a:pt x="260" y="548"/>
                  </a:moveTo>
                  <a:lnTo>
                    <a:pt x="173" y="570"/>
                  </a:lnTo>
                  <a:lnTo>
                    <a:pt x="173" y="677"/>
                  </a:lnTo>
                  <a:lnTo>
                    <a:pt x="260" y="657"/>
                  </a:lnTo>
                  <a:lnTo>
                    <a:pt x="260" y="548"/>
                  </a:lnTo>
                  <a:close/>
                  <a:moveTo>
                    <a:pt x="87" y="265"/>
                  </a:moveTo>
                  <a:lnTo>
                    <a:pt x="0" y="286"/>
                  </a:lnTo>
                  <a:lnTo>
                    <a:pt x="0" y="394"/>
                  </a:lnTo>
                  <a:lnTo>
                    <a:pt x="87" y="374"/>
                  </a:lnTo>
                  <a:lnTo>
                    <a:pt x="87" y="2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4" name="Freeform 56">
              <a:extLst>
                <a:ext uri="{FF2B5EF4-FFF2-40B4-BE49-F238E27FC236}">
                  <a16:creationId xmlns:a16="http://schemas.microsoft.com/office/drawing/2014/main" id="{7B308D37-8D84-4A96-5A91-7BCCA5379CAE}"/>
                </a:ext>
              </a:extLst>
            </p:cNvPr>
            <p:cNvSpPr>
              <a:spLocks noEditPoints="1"/>
            </p:cNvSpPr>
            <p:nvPr/>
          </p:nvSpPr>
          <p:spPr bwMode="auto">
            <a:xfrm>
              <a:off x="-4349753" y="728663"/>
              <a:ext cx="622300" cy="3956050"/>
            </a:xfrm>
            <a:custGeom>
              <a:avLst/>
              <a:gdLst>
                <a:gd name="T0" fmla="*/ 392 w 392"/>
                <a:gd name="T1" fmla="*/ 210 h 2492"/>
                <a:gd name="T2" fmla="*/ 184 w 392"/>
                <a:gd name="T3" fmla="*/ 188 h 2492"/>
                <a:gd name="T4" fmla="*/ 184 w 392"/>
                <a:gd name="T5" fmla="*/ 81 h 2492"/>
                <a:gd name="T6" fmla="*/ 70 w 392"/>
                <a:gd name="T7" fmla="*/ 129 h 2492"/>
                <a:gd name="T8" fmla="*/ 0 w 392"/>
                <a:gd name="T9" fmla="*/ 107 h 2492"/>
                <a:gd name="T10" fmla="*/ 142 w 392"/>
                <a:gd name="T11" fmla="*/ 201 h 2492"/>
                <a:gd name="T12" fmla="*/ 184 w 392"/>
                <a:gd name="T13" fmla="*/ 341 h 2492"/>
                <a:gd name="T14" fmla="*/ 184 w 392"/>
                <a:gd name="T15" fmla="*/ 232 h 2492"/>
                <a:gd name="T16" fmla="*/ 254 w 392"/>
                <a:gd name="T17" fmla="*/ 529 h 2492"/>
                <a:gd name="T18" fmla="*/ 184 w 392"/>
                <a:gd name="T19" fmla="*/ 507 h 2492"/>
                <a:gd name="T20" fmla="*/ 70 w 392"/>
                <a:gd name="T21" fmla="*/ 415 h 2492"/>
                <a:gd name="T22" fmla="*/ 0 w 392"/>
                <a:gd name="T23" fmla="*/ 764 h 2492"/>
                <a:gd name="T24" fmla="*/ 0 w 392"/>
                <a:gd name="T25" fmla="*/ 655 h 2492"/>
                <a:gd name="T26" fmla="*/ 176 w 392"/>
                <a:gd name="T27" fmla="*/ 1131 h 2492"/>
                <a:gd name="T28" fmla="*/ 106 w 392"/>
                <a:gd name="T29" fmla="*/ 1110 h 2492"/>
                <a:gd name="T30" fmla="*/ 220 w 392"/>
                <a:gd name="T31" fmla="*/ 1458 h 2492"/>
                <a:gd name="T32" fmla="*/ 252 w 392"/>
                <a:gd name="T33" fmla="*/ 2470 h 2492"/>
                <a:gd name="T34" fmla="*/ 252 w 392"/>
                <a:gd name="T35" fmla="*/ 2363 h 2492"/>
                <a:gd name="T36" fmla="*/ 176 w 392"/>
                <a:gd name="T37" fmla="*/ 2492 h 2492"/>
                <a:gd name="T38" fmla="*/ 106 w 392"/>
                <a:gd name="T39" fmla="*/ 2470 h 2492"/>
                <a:gd name="T40" fmla="*/ 70 w 392"/>
                <a:gd name="T41" fmla="*/ 2366 h 2492"/>
                <a:gd name="T42" fmla="*/ 0 w 392"/>
                <a:gd name="T43" fmla="*/ 1712 h 2492"/>
                <a:gd name="T44" fmla="*/ 0 w 392"/>
                <a:gd name="T45" fmla="*/ 1603 h 2492"/>
                <a:gd name="T46" fmla="*/ 70 w 392"/>
                <a:gd name="T47" fmla="*/ 1402 h 2492"/>
                <a:gd name="T48" fmla="*/ 0 w 392"/>
                <a:gd name="T49" fmla="*/ 1380 h 2492"/>
                <a:gd name="T50" fmla="*/ 70 w 392"/>
                <a:gd name="T51" fmla="*/ 848 h 2492"/>
                <a:gd name="T52" fmla="*/ 184 w 392"/>
                <a:gd name="T53" fmla="*/ 828 h 2492"/>
                <a:gd name="T54" fmla="*/ 184 w 392"/>
                <a:gd name="T55" fmla="*/ 720 h 2492"/>
                <a:gd name="T56" fmla="*/ 322 w 392"/>
                <a:gd name="T57" fmla="*/ 2310 h 2492"/>
                <a:gd name="T58" fmla="*/ 252 w 392"/>
                <a:gd name="T59" fmla="*/ 2289 h 2492"/>
                <a:gd name="T60" fmla="*/ 322 w 392"/>
                <a:gd name="T61" fmla="*/ 1975 h 2492"/>
                <a:gd name="T62" fmla="*/ 114 w 392"/>
                <a:gd name="T63" fmla="*/ 2009 h 2492"/>
                <a:gd name="T64" fmla="*/ 114 w 392"/>
                <a:gd name="T65" fmla="*/ 1900 h 2492"/>
                <a:gd name="T66" fmla="*/ 70 w 392"/>
                <a:gd name="T67" fmla="*/ 2019 h 2492"/>
                <a:gd name="T68" fmla="*/ 0 w 392"/>
                <a:gd name="T69" fmla="*/ 1997 h 2492"/>
                <a:gd name="T70" fmla="*/ 178 w 392"/>
                <a:gd name="T71" fmla="*/ 1769 h 2492"/>
                <a:gd name="T72" fmla="*/ 114 w 392"/>
                <a:gd name="T73" fmla="*/ 2151 h 2492"/>
                <a:gd name="T74" fmla="*/ 114 w 392"/>
                <a:gd name="T75" fmla="*/ 2042 h 2492"/>
                <a:gd name="T76" fmla="*/ 64 w 392"/>
                <a:gd name="T77" fmla="*/ 2198 h 2492"/>
                <a:gd name="T78" fmla="*/ 8 w 392"/>
                <a:gd name="T79" fmla="*/ 2176 h 2492"/>
                <a:gd name="T80" fmla="*/ 178 w 392"/>
                <a:gd name="T81" fmla="*/ 2227 h 2492"/>
                <a:gd name="T82" fmla="*/ 252 w 392"/>
                <a:gd name="T83" fmla="*/ 1805 h 2492"/>
                <a:gd name="T84" fmla="*/ 252 w 392"/>
                <a:gd name="T85" fmla="*/ 1698 h 2492"/>
                <a:gd name="T86" fmla="*/ 322 w 392"/>
                <a:gd name="T87" fmla="*/ 1402 h 2492"/>
                <a:gd name="T88" fmla="*/ 252 w 392"/>
                <a:gd name="T89" fmla="*/ 1380 h 2492"/>
                <a:gd name="T90" fmla="*/ 357 w 392"/>
                <a:gd name="T91" fmla="*/ 1503 h 2492"/>
                <a:gd name="T92" fmla="*/ 287 w 392"/>
                <a:gd name="T93" fmla="*/ 955 h 2492"/>
                <a:gd name="T94" fmla="*/ 287 w 392"/>
                <a:gd name="T95" fmla="*/ 846 h 2492"/>
                <a:gd name="T96" fmla="*/ 357 w 392"/>
                <a:gd name="T97" fmla="*/ 1162 h 2492"/>
                <a:gd name="T98" fmla="*/ 287 w 392"/>
                <a:gd name="T99" fmla="*/ 1141 h 2492"/>
                <a:gd name="T100" fmla="*/ 392 w 392"/>
                <a:gd name="T101" fmla="*/ 439 h 2492"/>
                <a:gd name="T102" fmla="*/ 322 w 392"/>
                <a:gd name="T103" fmla="*/ 699 h 2492"/>
                <a:gd name="T104" fmla="*/ 322 w 392"/>
                <a:gd name="T105" fmla="*/ 591 h 2492"/>
                <a:gd name="T106" fmla="*/ 254 w 392"/>
                <a:gd name="T107" fmla="*/ 677 h 2492"/>
                <a:gd name="T108" fmla="*/ 184 w 392"/>
                <a:gd name="T109" fmla="*/ 657 h 2492"/>
                <a:gd name="T110" fmla="*/ 392 w 392"/>
                <a:gd name="T111" fmla="*/ 286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2" h="2492">
                  <a:moveTo>
                    <a:pt x="322" y="81"/>
                  </a:moveTo>
                  <a:lnTo>
                    <a:pt x="392" y="101"/>
                  </a:lnTo>
                  <a:lnTo>
                    <a:pt x="392" y="210"/>
                  </a:lnTo>
                  <a:lnTo>
                    <a:pt x="322" y="188"/>
                  </a:lnTo>
                  <a:lnTo>
                    <a:pt x="322" y="81"/>
                  </a:lnTo>
                  <a:close/>
                  <a:moveTo>
                    <a:pt x="184" y="188"/>
                  </a:moveTo>
                  <a:lnTo>
                    <a:pt x="254" y="210"/>
                  </a:lnTo>
                  <a:lnTo>
                    <a:pt x="254" y="101"/>
                  </a:lnTo>
                  <a:lnTo>
                    <a:pt x="184" y="81"/>
                  </a:lnTo>
                  <a:lnTo>
                    <a:pt x="184" y="188"/>
                  </a:lnTo>
                  <a:close/>
                  <a:moveTo>
                    <a:pt x="0" y="107"/>
                  </a:moveTo>
                  <a:lnTo>
                    <a:pt x="70" y="129"/>
                  </a:lnTo>
                  <a:lnTo>
                    <a:pt x="70" y="20"/>
                  </a:lnTo>
                  <a:lnTo>
                    <a:pt x="0" y="0"/>
                  </a:lnTo>
                  <a:lnTo>
                    <a:pt x="0" y="107"/>
                  </a:lnTo>
                  <a:close/>
                  <a:moveTo>
                    <a:pt x="70" y="288"/>
                  </a:moveTo>
                  <a:lnTo>
                    <a:pt x="142" y="308"/>
                  </a:lnTo>
                  <a:lnTo>
                    <a:pt x="142" y="201"/>
                  </a:lnTo>
                  <a:lnTo>
                    <a:pt x="70" y="179"/>
                  </a:lnTo>
                  <a:lnTo>
                    <a:pt x="70" y="288"/>
                  </a:lnTo>
                  <a:close/>
                  <a:moveTo>
                    <a:pt x="184" y="341"/>
                  </a:moveTo>
                  <a:lnTo>
                    <a:pt x="254" y="361"/>
                  </a:lnTo>
                  <a:lnTo>
                    <a:pt x="254" y="253"/>
                  </a:lnTo>
                  <a:lnTo>
                    <a:pt x="184" y="232"/>
                  </a:lnTo>
                  <a:lnTo>
                    <a:pt x="184" y="341"/>
                  </a:lnTo>
                  <a:close/>
                  <a:moveTo>
                    <a:pt x="184" y="507"/>
                  </a:moveTo>
                  <a:lnTo>
                    <a:pt x="254" y="529"/>
                  </a:lnTo>
                  <a:lnTo>
                    <a:pt x="254" y="420"/>
                  </a:lnTo>
                  <a:lnTo>
                    <a:pt x="184" y="400"/>
                  </a:lnTo>
                  <a:lnTo>
                    <a:pt x="184" y="507"/>
                  </a:lnTo>
                  <a:close/>
                  <a:moveTo>
                    <a:pt x="0" y="502"/>
                  </a:moveTo>
                  <a:lnTo>
                    <a:pt x="70" y="523"/>
                  </a:lnTo>
                  <a:lnTo>
                    <a:pt x="70" y="415"/>
                  </a:lnTo>
                  <a:lnTo>
                    <a:pt x="0" y="394"/>
                  </a:lnTo>
                  <a:lnTo>
                    <a:pt x="0" y="502"/>
                  </a:lnTo>
                  <a:close/>
                  <a:moveTo>
                    <a:pt x="0" y="764"/>
                  </a:moveTo>
                  <a:lnTo>
                    <a:pt x="70" y="784"/>
                  </a:lnTo>
                  <a:lnTo>
                    <a:pt x="70" y="677"/>
                  </a:lnTo>
                  <a:lnTo>
                    <a:pt x="0" y="655"/>
                  </a:lnTo>
                  <a:lnTo>
                    <a:pt x="0" y="764"/>
                  </a:lnTo>
                  <a:close/>
                  <a:moveTo>
                    <a:pt x="106" y="1110"/>
                  </a:moveTo>
                  <a:lnTo>
                    <a:pt x="176" y="1131"/>
                  </a:lnTo>
                  <a:lnTo>
                    <a:pt x="176" y="1022"/>
                  </a:lnTo>
                  <a:lnTo>
                    <a:pt x="106" y="1002"/>
                  </a:lnTo>
                  <a:lnTo>
                    <a:pt x="106" y="1110"/>
                  </a:lnTo>
                  <a:close/>
                  <a:moveTo>
                    <a:pt x="150" y="1545"/>
                  </a:moveTo>
                  <a:lnTo>
                    <a:pt x="220" y="1567"/>
                  </a:lnTo>
                  <a:lnTo>
                    <a:pt x="220" y="1458"/>
                  </a:lnTo>
                  <a:lnTo>
                    <a:pt x="150" y="1436"/>
                  </a:lnTo>
                  <a:lnTo>
                    <a:pt x="150" y="1545"/>
                  </a:lnTo>
                  <a:close/>
                  <a:moveTo>
                    <a:pt x="252" y="2470"/>
                  </a:moveTo>
                  <a:lnTo>
                    <a:pt x="322" y="2492"/>
                  </a:lnTo>
                  <a:lnTo>
                    <a:pt x="322" y="2383"/>
                  </a:lnTo>
                  <a:lnTo>
                    <a:pt x="252" y="2363"/>
                  </a:lnTo>
                  <a:lnTo>
                    <a:pt x="252" y="2470"/>
                  </a:lnTo>
                  <a:close/>
                  <a:moveTo>
                    <a:pt x="106" y="2470"/>
                  </a:moveTo>
                  <a:lnTo>
                    <a:pt x="176" y="2492"/>
                  </a:lnTo>
                  <a:lnTo>
                    <a:pt x="176" y="2383"/>
                  </a:lnTo>
                  <a:lnTo>
                    <a:pt x="106" y="2363"/>
                  </a:lnTo>
                  <a:lnTo>
                    <a:pt x="106" y="2470"/>
                  </a:lnTo>
                  <a:close/>
                  <a:moveTo>
                    <a:pt x="0" y="2453"/>
                  </a:moveTo>
                  <a:lnTo>
                    <a:pt x="70" y="2475"/>
                  </a:lnTo>
                  <a:lnTo>
                    <a:pt x="70" y="2366"/>
                  </a:lnTo>
                  <a:lnTo>
                    <a:pt x="0" y="2344"/>
                  </a:lnTo>
                  <a:lnTo>
                    <a:pt x="0" y="2453"/>
                  </a:lnTo>
                  <a:close/>
                  <a:moveTo>
                    <a:pt x="0" y="1712"/>
                  </a:moveTo>
                  <a:lnTo>
                    <a:pt x="70" y="1732"/>
                  </a:lnTo>
                  <a:lnTo>
                    <a:pt x="70" y="1625"/>
                  </a:lnTo>
                  <a:lnTo>
                    <a:pt x="0" y="1603"/>
                  </a:lnTo>
                  <a:lnTo>
                    <a:pt x="0" y="1712"/>
                  </a:lnTo>
                  <a:close/>
                  <a:moveTo>
                    <a:pt x="0" y="1380"/>
                  </a:moveTo>
                  <a:lnTo>
                    <a:pt x="70" y="1402"/>
                  </a:lnTo>
                  <a:lnTo>
                    <a:pt x="70" y="1293"/>
                  </a:lnTo>
                  <a:lnTo>
                    <a:pt x="0" y="1271"/>
                  </a:lnTo>
                  <a:lnTo>
                    <a:pt x="0" y="1380"/>
                  </a:lnTo>
                  <a:close/>
                  <a:moveTo>
                    <a:pt x="0" y="935"/>
                  </a:moveTo>
                  <a:lnTo>
                    <a:pt x="70" y="955"/>
                  </a:lnTo>
                  <a:lnTo>
                    <a:pt x="70" y="848"/>
                  </a:lnTo>
                  <a:lnTo>
                    <a:pt x="0" y="826"/>
                  </a:lnTo>
                  <a:lnTo>
                    <a:pt x="0" y="935"/>
                  </a:lnTo>
                  <a:close/>
                  <a:moveTo>
                    <a:pt x="184" y="828"/>
                  </a:moveTo>
                  <a:lnTo>
                    <a:pt x="254" y="850"/>
                  </a:lnTo>
                  <a:lnTo>
                    <a:pt x="254" y="741"/>
                  </a:lnTo>
                  <a:lnTo>
                    <a:pt x="184" y="720"/>
                  </a:lnTo>
                  <a:lnTo>
                    <a:pt x="184" y="828"/>
                  </a:lnTo>
                  <a:close/>
                  <a:moveTo>
                    <a:pt x="252" y="2289"/>
                  </a:moveTo>
                  <a:lnTo>
                    <a:pt x="322" y="2310"/>
                  </a:lnTo>
                  <a:lnTo>
                    <a:pt x="322" y="2202"/>
                  </a:lnTo>
                  <a:lnTo>
                    <a:pt x="252" y="2180"/>
                  </a:lnTo>
                  <a:lnTo>
                    <a:pt x="252" y="2289"/>
                  </a:lnTo>
                  <a:close/>
                  <a:moveTo>
                    <a:pt x="252" y="2062"/>
                  </a:moveTo>
                  <a:lnTo>
                    <a:pt x="322" y="2082"/>
                  </a:lnTo>
                  <a:lnTo>
                    <a:pt x="322" y="1975"/>
                  </a:lnTo>
                  <a:lnTo>
                    <a:pt x="252" y="1953"/>
                  </a:lnTo>
                  <a:lnTo>
                    <a:pt x="252" y="2062"/>
                  </a:lnTo>
                  <a:close/>
                  <a:moveTo>
                    <a:pt x="114" y="2009"/>
                  </a:moveTo>
                  <a:lnTo>
                    <a:pt x="184" y="2029"/>
                  </a:lnTo>
                  <a:lnTo>
                    <a:pt x="184" y="1922"/>
                  </a:lnTo>
                  <a:lnTo>
                    <a:pt x="114" y="1900"/>
                  </a:lnTo>
                  <a:lnTo>
                    <a:pt x="114" y="2009"/>
                  </a:lnTo>
                  <a:close/>
                  <a:moveTo>
                    <a:pt x="0" y="1997"/>
                  </a:moveTo>
                  <a:lnTo>
                    <a:pt x="70" y="2019"/>
                  </a:lnTo>
                  <a:lnTo>
                    <a:pt x="70" y="1910"/>
                  </a:lnTo>
                  <a:lnTo>
                    <a:pt x="0" y="1889"/>
                  </a:lnTo>
                  <a:lnTo>
                    <a:pt x="0" y="1997"/>
                  </a:lnTo>
                  <a:close/>
                  <a:moveTo>
                    <a:pt x="122" y="1857"/>
                  </a:moveTo>
                  <a:lnTo>
                    <a:pt x="178" y="1878"/>
                  </a:lnTo>
                  <a:lnTo>
                    <a:pt x="178" y="1769"/>
                  </a:lnTo>
                  <a:lnTo>
                    <a:pt x="122" y="1749"/>
                  </a:lnTo>
                  <a:lnTo>
                    <a:pt x="122" y="1857"/>
                  </a:lnTo>
                  <a:close/>
                  <a:moveTo>
                    <a:pt x="114" y="2151"/>
                  </a:moveTo>
                  <a:lnTo>
                    <a:pt x="170" y="2171"/>
                  </a:lnTo>
                  <a:lnTo>
                    <a:pt x="170" y="2064"/>
                  </a:lnTo>
                  <a:lnTo>
                    <a:pt x="114" y="2042"/>
                  </a:lnTo>
                  <a:lnTo>
                    <a:pt x="114" y="2151"/>
                  </a:lnTo>
                  <a:close/>
                  <a:moveTo>
                    <a:pt x="8" y="2176"/>
                  </a:moveTo>
                  <a:lnTo>
                    <a:pt x="64" y="2198"/>
                  </a:lnTo>
                  <a:lnTo>
                    <a:pt x="64" y="2089"/>
                  </a:lnTo>
                  <a:lnTo>
                    <a:pt x="8" y="2068"/>
                  </a:lnTo>
                  <a:lnTo>
                    <a:pt x="8" y="2176"/>
                  </a:lnTo>
                  <a:close/>
                  <a:moveTo>
                    <a:pt x="122" y="2314"/>
                  </a:moveTo>
                  <a:lnTo>
                    <a:pt x="178" y="2336"/>
                  </a:lnTo>
                  <a:lnTo>
                    <a:pt x="178" y="2227"/>
                  </a:lnTo>
                  <a:lnTo>
                    <a:pt x="122" y="2207"/>
                  </a:lnTo>
                  <a:lnTo>
                    <a:pt x="122" y="2314"/>
                  </a:lnTo>
                  <a:close/>
                  <a:moveTo>
                    <a:pt x="252" y="1805"/>
                  </a:moveTo>
                  <a:lnTo>
                    <a:pt x="322" y="1827"/>
                  </a:lnTo>
                  <a:lnTo>
                    <a:pt x="322" y="1718"/>
                  </a:lnTo>
                  <a:lnTo>
                    <a:pt x="252" y="1698"/>
                  </a:lnTo>
                  <a:lnTo>
                    <a:pt x="252" y="1805"/>
                  </a:lnTo>
                  <a:close/>
                  <a:moveTo>
                    <a:pt x="252" y="1380"/>
                  </a:moveTo>
                  <a:lnTo>
                    <a:pt x="322" y="1402"/>
                  </a:lnTo>
                  <a:lnTo>
                    <a:pt x="322" y="1293"/>
                  </a:lnTo>
                  <a:lnTo>
                    <a:pt x="252" y="1271"/>
                  </a:lnTo>
                  <a:lnTo>
                    <a:pt x="252" y="1380"/>
                  </a:lnTo>
                  <a:close/>
                  <a:moveTo>
                    <a:pt x="287" y="1590"/>
                  </a:moveTo>
                  <a:lnTo>
                    <a:pt x="357" y="1611"/>
                  </a:lnTo>
                  <a:lnTo>
                    <a:pt x="357" y="1503"/>
                  </a:lnTo>
                  <a:lnTo>
                    <a:pt x="287" y="1482"/>
                  </a:lnTo>
                  <a:lnTo>
                    <a:pt x="287" y="1590"/>
                  </a:lnTo>
                  <a:close/>
                  <a:moveTo>
                    <a:pt x="287" y="955"/>
                  </a:moveTo>
                  <a:lnTo>
                    <a:pt x="357" y="977"/>
                  </a:lnTo>
                  <a:lnTo>
                    <a:pt x="357" y="868"/>
                  </a:lnTo>
                  <a:lnTo>
                    <a:pt x="287" y="846"/>
                  </a:lnTo>
                  <a:lnTo>
                    <a:pt x="287" y="955"/>
                  </a:lnTo>
                  <a:close/>
                  <a:moveTo>
                    <a:pt x="287" y="1141"/>
                  </a:moveTo>
                  <a:lnTo>
                    <a:pt x="357" y="1162"/>
                  </a:lnTo>
                  <a:lnTo>
                    <a:pt x="357" y="1053"/>
                  </a:lnTo>
                  <a:lnTo>
                    <a:pt x="287" y="1033"/>
                  </a:lnTo>
                  <a:lnTo>
                    <a:pt x="287" y="1141"/>
                  </a:lnTo>
                  <a:close/>
                  <a:moveTo>
                    <a:pt x="322" y="526"/>
                  </a:moveTo>
                  <a:lnTo>
                    <a:pt x="392" y="548"/>
                  </a:lnTo>
                  <a:lnTo>
                    <a:pt x="392" y="439"/>
                  </a:lnTo>
                  <a:lnTo>
                    <a:pt x="322" y="418"/>
                  </a:lnTo>
                  <a:lnTo>
                    <a:pt x="322" y="526"/>
                  </a:lnTo>
                  <a:close/>
                  <a:moveTo>
                    <a:pt x="322" y="699"/>
                  </a:moveTo>
                  <a:lnTo>
                    <a:pt x="392" y="720"/>
                  </a:lnTo>
                  <a:lnTo>
                    <a:pt x="392" y="611"/>
                  </a:lnTo>
                  <a:lnTo>
                    <a:pt x="322" y="591"/>
                  </a:lnTo>
                  <a:lnTo>
                    <a:pt x="322" y="699"/>
                  </a:lnTo>
                  <a:close/>
                  <a:moveTo>
                    <a:pt x="184" y="657"/>
                  </a:moveTo>
                  <a:lnTo>
                    <a:pt x="254" y="677"/>
                  </a:lnTo>
                  <a:lnTo>
                    <a:pt x="254" y="569"/>
                  </a:lnTo>
                  <a:lnTo>
                    <a:pt x="184" y="548"/>
                  </a:lnTo>
                  <a:lnTo>
                    <a:pt x="184" y="657"/>
                  </a:lnTo>
                  <a:close/>
                  <a:moveTo>
                    <a:pt x="322" y="373"/>
                  </a:moveTo>
                  <a:lnTo>
                    <a:pt x="392" y="394"/>
                  </a:lnTo>
                  <a:lnTo>
                    <a:pt x="392" y="286"/>
                  </a:lnTo>
                  <a:lnTo>
                    <a:pt x="322" y="264"/>
                  </a:lnTo>
                  <a:lnTo>
                    <a:pt x="322" y="37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5" name="Freeform 57">
              <a:extLst>
                <a:ext uri="{FF2B5EF4-FFF2-40B4-BE49-F238E27FC236}">
                  <a16:creationId xmlns:a16="http://schemas.microsoft.com/office/drawing/2014/main" id="{D7710AB9-162F-8024-A126-855E19A1D17F}"/>
                </a:ext>
              </a:extLst>
            </p:cNvPr>
            <p:cNvSpPr>
              <a:spLocks/>
            </p:cNvSpPr>
            <p:nvPr/>
          </p:nvSpPr>
          <p:spPr bwMode="auto">
            <a:xfrm>
              <a:off x="-4910139" y="4540251"/>
              <a:ext cx="1274764" cy="1943100"/>
            </a:xfrm>
            <a:custGeom>
              <a:avLst/>
              <a:gdLst>
                <a:gd name="T0" fmla="*/ 0 w 803"/>
                <a:gd name="T1" fmla="*/ 0 h 1224"/>
                <a:gd name="T2" fmla="*/ 0 w 803"/>
                <a:gd name="T3" fmla="*/ 1224 h 1224"/>
                <a:gd name="T4" fmla="*/ 803 w 803"/>
                <a:gd name="T5" fmla="*/ 1190 h 1224"/>
                <a:gd name="T6" fmla="*/ 803 w 803"/>
                <a:gd name="T7" fmla="*/ 91 h 1224"/>
                <a:gd name="T8" fmla="*/ 0 w 803"/>
                <a:gd name="T9" fmla="*/ 0 h 1224"/>
              </a:gdLst>
              <a:ahLst/>
              <a:cxnLst>
                <a:cxn ang="0">
                  <a:pos x="T0" y="T1"/>
                </a:cxn>
                <a:cxn ang="0">
                  <a:pos x="T2" y="T3"/>
                </a:cxn>
                <a:cxn ang="0">
                  <a:pos x="T4" y="T5"/>
                </a:cxn>
                <a:cxn ang="0">
                  <a:pos x="T6" y="T7"/>
                </a:cxn>
                <a:cxn ang="0">
                  <a:pos x="T8" y="T9"/>
                </a:cxn>
              </a:cxnLst>
              <a:rect l="0" t="0" r="r" b="b"/>
              <a:pathLst>
                <a:path w="803" h="1224">
                  <a:moveTo>
                    <a:pt x="0" y="0"/>
                  </a:moveTo>
                  <a:lnTo>
                    <a:pt x="0" y="1224"/>
                  </a:lnTo>
                  <a:lnTo>
                    <a:pt x="803" y="1190"/>
                  </a:lnTo>
                  <a:lnTo>
                    <a:pt x="803" y="91"/>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6" name="Freeform 58">
              <a:extLst>
                <a:ext uri="{FF2B5EF4-FFF2-40B4-BE49-F238E27FC236}">
                  <a16:creationId xmlns:a16="http://schemas.microsoft.com/office/drawing/2014/main" id="{3C3C7B1F-1167-26CB-C645-3AF1F0C5ECC3}"/>
                </a:ext>
              </a:extLst>
            </p:cNvPr>
            <p:cNvSpPr>
              <a:spLocks/>
            </p:cNvSpPr>
            <p:nvPr/>
          </p:nvSpPr>
          <p:spPr bwMode="auto">
            <a:xfrm>
              <a:off x="-4857752" y="5481638"/>
              <a:ext cx="1146176" cy="117475"/>
            </a:xfrm>
            <a:custGeom>
              <a:avLst/>
              <a:gdLst>
                <a:gd name="T0" fmla="*/ 722 w 722"/>
                <a:gd name="T1" fmla="*/ 35 h 74"/>
                <a:gd name="T2" fmla="*/ 0 w 722"/>
                <a:gd name="T3" fmla="*/ 0 h 74"/>
                <a:gd name="T4" fmla="*/ 0 w 722"/>
                <a:gd name="T5" fmla="*/ 39 h 74"/>
                <a:gd name="T6" fmla="*/ 722 w 722"/>
                <a:gd name="T7" fmla="*/ 74 h 74"/>
                <a:gd name="T8" fmla="*/ 722 w 722"/>
                <a:gd name="T9" fmla="*/ 35 h 74"/>
              </a:gdLst>
              <a:ahLst/>
              <a:cxnLst>
                <a:cxn ang="0">
                  <a:pos x="T0" y="T1"/>
                </a:cxn>
                <a:cxn ang="0">
                  <a:pos x="T2" y="T3"/>
                </a:cxn>
                <a:cxn ang="0">
                  <a:pos x="T4" y="T5"/>
                </a:cxn>
                <a:cxn ang="0">
                  <a:pos x="T6" y="T7"/>
                </a:cxn>
                <a:cxn ang="0">
                  <a:pos x="T8" y="T9"/>
                </a:cxn>
              </a:cxnLst>
              <a:rect l="0" t="0" r="r" b="b"/>
              <a:pathLst>
                <a:path w="722" h="74">
                  <a:moveTo>
                    <a:pt x="722" y="35"/>
                  </a:moveTo>
                  <a:lnTo>
                    <a:pt x="0" y="0"/>
                  </a:lnTo>
                  <a:lnTo>
                    <a:pt x="0" y="39"/>
                  </a:lnTo>
                  <a:lnTo>
                    <a:pt x="722" y="74"/>
                  </a:lnTo>
                  <a:lnTo>
                    <a:pt x="722" y="35"/>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7" name="Freeform 59">
              <a:extLst>
                <a:ext uri="{FF2B5EF4-FFF2-40B4-BE49-F238E27FC236}">
                  <a16:creationId xmlns:a16="http://schemas.microsoft.com/office/drawing/2014/main" id="{AA5F2EC4-818D-2274-200E-33613E543600}"/>
                </a:ext>
              </a:extLst>
            </p:cNvPr>
            <p:cNvSpPr>
              <a:spLocks/>
            </p:cNvSpPr>
            <p:nvPr/>
          </p:nvSpPr>
          <p:spPr bwMode="auto">
            <a:xfrm>
              <a:off x="-4857752" y="5310188"/>
              <a:ext cx="1146176" cy="115888"/>
            </a:xfrm>
            <a:custGeom>
              <a:avLst/>
              <a:gdLst>
                <a:gd name="T0" fmla="*/ 722 w 722"/>
                <a:gd name="T1" fmla="*/ 34 h 73"/>
                <a:gd name="T2" fmla="*/ 0 w 722"/>
                <a:gd name="T3" fmla="*/ 0 h 73"/>
                <a:gd name="T4" fmla="*/ 0 w 722"/>
                <a:gd name="T5" fmla="*/ 38 h 73"/>
                <a:gd name="T6" fmla="*/ 722 w 722"/>
                <a:gd name="T7" fmla="*/ 73 h 73"/>
                <a:gd name="T8" fmla="*/ 722 w 722"/>
                <a:gd name="T9" fmla="*/ 34 h 73"/>
              </a:gdLst>
              <a:ahLst/>
              <a:cxnLst>
                <a:cxn ang="0">
                  <a:pos x="T0" y="T1"/>
                </a:cxn>
                <a:cxn ang="0">
                  <a:pos x="T2" y="T3"/>
                </a:cxn>
                <a:cxn ang="0">
                  <a:pos x="T4" y="T5"/>
                </a:cxn>
                <a:cxn ang="0">
                  <a:pos x="T6" y="T7"/>
                </a:cxn>
                <a:cxn ang="0">
                  <a:pos x="T8" y="T9"/>
                </a:cxn>
              </a:cxnLst>
              <a:rect l="0" t="0" r="r" b="b"/>
              <a:pathLst>
                <a:path w="722" h="73">
                  <a:moveTo>
                    <a:pt x="722" y="34"/>
                  </a:moveTo>
                  <a:lnTo>
                    <a:pt x="0" y="0"/>
                  </a:lnTo>
                  <a:lnTo>
                    <a:pt x="0" y="38"/>
                  </a:lnTo>
                  <a:lnTo>
                    <a:pt x="722" y="73"/>
                  </a:lnTo>
                  <a:lnTo>
                    <a:pt x="722" y="3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8" name="Freeform 60">
              <a:extLst>
                <a:ext uri="{FF2B5EF4-FFF2-40B4-BE49-F238E27FC236}">
                  <a16:creationId xmlns:a16="http://schemas.microsoft.com/office/drawing/2014/main" id="{1753549B-F833-2227-FA22-C2DDB0C3E3E3}"/>
                </a:ext>
              </a:extLst>
            </p:cNvPr>
            <p:cNvSpPr>
              <a:spLocks/>
            </p:cNvSpPr>
            <p:nvPr/>
          </p:nvSpPr>
          <p:spPr bwMode="auto">
            <a:xfrm>
              <a:off x="-4857752" y="5094288"/>
              <a:ext cx="1146176" cy="150813"/>
            </a:xfrm>
            <a:custGeom>
              <a:avLst/>
              <a:gdLst>
                <a:gd name="T0" fmla="*/ 722 w 722"/>
                <a:gd name="T1" fmla="*/ 56 h 95"/>
                <a:gd name="T2" fmla="*/ 0 w 722"/>
                <a:gd name="T3" fmla="*/ 0 h 95"/>
                <a:gd name="T4" fmla="*/ 0 w 722"/>
                <a:gd name="T5" fmla="*/ 39 h 95"/>
                <a:gd name="T6" fmla="*/ 722 w 722"/>
                <a:gd name="T7" fmla="*/ 95 h 95"/>
                <a:gd name="T8" fmla="*/ 722 w 722"/>
                <a:gd name="T9" fmla="*/ 56 h 95"/>
              </a:gdLst>
              <a:ahLst/>
              <a:cxnLst>
                <a:cxn ang="0">
                  <a:pos x="T0" y="T1"/>
                </a:cxn>
                <a:cxn ang="0">
                  <a:pos x="T2" y="T3"/>
                </a:cxn>
                <a:cxn ang="0">
                  <a:pos x="T4" y="T5"/>
                </a:cxn>
                <a:cxn ang="0">
                  <a:pos x="T6" y="T7"/>
                </a:cxn>
                <a:cxn ang="0">
                  <a:pos x="T8" y="T9"/>
                </a:cxn>
              </a:cxnLst>
              <a:rect l="0" t="0" r="r" b="b"/>
              <a:pathLst>
                <a:path w="722" h="95">
                  <a:moveTo>
                    <a:pt x="722" y="56"/>
                  </a:moveTo>
                  <a:lnTo>
                    <a:pt x="0" y="0"/>
                  </a:lnTo>
                  <a:lnTo>
                    <a:pt x="0" y="39"/>
                  </a:lnTo>
                  <a:lnTo>
                    <a:pt x="722" y="95"/>
                  </a:lnTo>
                  <a:lnTo>
                    <a:pt x="722" y="56"/>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69" name="Freeform 61">
              <a:extLst>
                <a:ext uri="{FF2B5EF4-FFF2-40B4-BE49-F238E27FC236}">
                  <a16:creationId xmlns:a16="http://schemas.microsoft.com/office/drawing/2014/main" id="{645B3618-AA3B-7F0C-495E-C8A88CA0A578}"/>
                </a:ext>
              </a:extLst>
            </p:cNvPr>
            <p:cNvSpPr>
              <a:spLocks/>
            </p:cNvSpPr>
            <p:nvPr/>
          </p:nvSpPr>
          <p:spPr bwMode="auto">
            <a:xfrm>
              <a:off x="-4857752" y="4713288"/>
              <a:ext cx="1146176" cy="168275"/>
            </a:xfrm>
            <a:custGeom>
              <a:avLst/>
              <a:gdLst>
                <a:gd name="T0" fmla="*/ 722 w 722"/>
                <a:gd name="T1" fmla="*/ 67 h 106"/>
                <a:gd name="T2" fmla="*/ 0 w 722"/>
                <a:gd name="T3" fmla="*/ 0 h 106"/>
                <a:gd name="T4" fmla="*/ 0 w 722"/>
                <a:gd name="T5" fmla="*/ 39 h 106"/>
                <a:gd name="T6" fmla="*/ 722 w 722"/>
                <a:gd name="T7" fmla="*/ 106 h 106"/>
                <a:gd name="T8" fmla="*/ 722 w 722"/>
                <a:gd name="T9" fmla="*/ 67 h 106"/>
              </a:gdLst>
              <a:ahLst/>
              <a:cxnLst>
                <a:cxn ang="0">
                  <a:pos x="T0" y="T1"/>
                </a:cxn>
                <a:cxn ang="0">
                  <a:pos x="T2" y="T3"/>
                </a:cxn>
                <a:cxn ang="0">
                  <a:pos x="T4" y="T5"/>
                </a:cxn>
                <a:cxn ang="0">
                  <a:pos x="T6" y="T7"/>
                </a:cxn>
                <a:cxn ang="0">
                  <a:pos x="T8" y="T9"/>
                </a:cxn>
              </a:cxnLst>
              <a:rect l="0" t="0" r="r" b="b"/>
              <a:pathLst>
                <a:path w="722" h="106">
                  <a:moveTo>
                    <a:pt x="722" y="67"/>
                  </a:moveTo>
                  <a:lnTo>
                    <a:pt x="0" y="0"/>
                  </a:lnTo>
                  <a:lnTo>
                    <a:pt x="0" y="39"/>
                  </a:lnTo>
                  <a:lnTo>
                    <a:pt x="722" y="106"/>
                  </a:lnTo>
                  <a:lnTo>
                    <a:pt x="722" y="67"/>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0" name="Freeform 62">
              <a:extLst>
                <a:ext uri="{FF2B5EF4-FFF2-40B4-BE49-F238E27FC236}">
                  <a16:creationId xmlns:a16="http://schemas.microsoft.com/office/drawing/2014/main" id="{A0F7AF80-97E8-A4FE-2655-704A74957813}"/>
                </a:ext>
              </a:extLst>
            </p:cNvPr>
            <p:cNvSpPr>
              <a:spLocks/>
            </p:cNvSpPr>
            <p:nvPr/>
          </p:nvSpPr>
          <p:spPr bwMode="auto">
            <a:xfrm>
              <a:off x="-4857752" y="4881563"/>
              <a:ext cx="1146176" cy="171450"/>
            </a:xfrm>
            <a:custGeom>
              <a:avLst/>
              <a:gdLst>
                <a:gd name="T0" fmla="*/ 722 w 722"/>
                <a:gd name="T1" fmla="*/ 69 h 108"/>
                <a:gd name="T2" fmla="*/ 0 w 722"/>
                <a:gd name="T3" fmla="*/ 0 h 108"/>
                <a:gd name="T4" fmla="*/ 0 w 722"/>
                <a:gd name="T5" fmla="*/ 39 h 108"/>
                <a:gd name="T6" fmla="*/ 722 w 722"/>
                <a:gd name="T7" fmla="*/ 108 h 108"/>
                <a:gd name="T8" fmla="*/ 722 w 722"/>
                <a:gd name="T9" fmla="*/ 69 h 108"/>
              </a:gdLst>
              <a:ahLst/>
              <a:cxnLst>
                <a:cxn ang="0">
                  <a:pos x="T0" y="T1"/>
                </a:cxn>
                <a:cxn ang="0">
                  <a:pos x="T2" y="T3"/>
                </a:cxn>
                <a:cxn ang="0">
                  <a:pos x="T4" y="T5"/>
                </a:cxn>
                <a:cxn ang="0">
                  <a:pos x="T6" y="T7"/>
                </a:cxn>
                <a:cxn ang="0">
                  <a:pos x="T8" y="T9"/>
                </a:cxn>
              </a:cxnLst>
              <a:rect l="0" t="0" r="r" b="b"/>
              <a:pathLst>
                <a:path w="722" h="108">
                  <a:moveTo>
                    <a:pt x="722" y="69"/>
                  </a:moveTo>
                  <a:lnTo>
                    <a:pt x="0" y="0"/>
                  </a:lnTo>
                  <a:lnTo>
                    <a:pt x="0" y="39"/>
                  </a:lnTo>
                  <a:lnTo>
                    <a:pt x="722" y="108"/>
                  </a:lnTo>
                  <a:lnTo>
                    <a:pt x="722" y="6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1" name="Freeform 63">
              <a:extLst>
                <a:ext uri="{FF2B5EF4-FFF2-40B4-BE49-F238E27FC236}">
                  <a16:creationId xmlns:a16="http://schemas.microsoft.com/office/drawing/2014/main" id="{B6AB8D2A-EC33-D509-158E-58469B9B900B}"/>
                </a:ext>
              </a:extLst>
            </p:cNvPr>
            <p:cNvSpPr>
              <a:spLocks/>
            </p:cNvSpPr>
            <p:nvPr/>
          </p:nvSpPr>
          <p:spPr bwMode="auto">
            <a:xfrm>
              <a:off x="-4857752" y="6080126"/>
              <a:ext cx="1146176" cy="82551"/>
            </a:xfrm>
            <a:custGeom>
              <a:avLst/>
              <a:gdLst>
                <a:gd name="T0" fmla="*/ 722 w 722"/>
                <a:gd name="T1" fmla="*/ 13 h 52"/>
                <a:gd name="T2" fmla="*/ 0 w 722"/>
                <a:gd name="T3" fmla="*/ 0 h 52"/>
                <a:gd name="T4" fmla="*/ 0 w 722"/>
                <a:gd name="T5" fmla="*/ 39 h 52"/>
                <a:gd name="T6" fmla="*/ 722 w 722"/>
                <a:gd name="T7" fmla="*/ 52 h 52"/>
                <a:gd name="T8" fmla="*/ 722 w 722"/>
                <a:gd name="T9" fmla="*/ 13 h 52"/>
              </a:gdLst>
              <a:ahLst/>
              <a:cxnLst>
                <a:cxn ang="0">
                  <a:pos x="T0" y="T1"/>
                </a:cxn>
                <a:cxn ang="0">
                  <a:pos x="T2" y="T3"/>
                </a:cxn>
                <a:cxn ang="0">
                  <a:pos x="T4" y="T5"/>
                </a:cxn>
                <a:cxn ang="0">
                  <a:pos x="T6" y="T7"/>
                </a:cxn>
                <a:cxn ang="0">
                  <a:pos x="T8" y="T9"/>
                </a:cxn>
              </a:cxnLst>
              <a:rect l="0" t="0" r="r" b="b"/>
              <a:pathLst>
                <a:path w="722" h="52">
                  <a:moveTo>
                    <a:pt x="722" y="13"/>
                  </a:moveTo>
                  <a:lnTo>
                    <a:pt x="0" y="0"/>
                  </a:lnTo>
                  <a:lnTo>
                    <a:pt x="0" y="39"/>
                  </a:lnTo>
                  <a:lnTo>
                    <a:pt x="722" y="52"/>
                  </a:lnTo>
                  <a:lnTo>
                    <a:pt x="722" y="1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2" name="Freeform 64">
              <a:extLst>
                <a:ext uri="{FF2B5EF4-FFF2-40B4-BE49-F238E27FC236}">
                  <a16:creationId xmlns:a16="http://schemas.microsoft.com/office/drawing/2014/main" id="{F521E34B-C996-D35D-09ED-DBF96AB0C324}"/>
                </a:ext>
              </a:extLst>
            </p:cNvPr>
            <p:cNvSpPr>
              <a:spLocks/>
            </p:cNvSpPr>
            <p:nvPr/>
          </p:nvSpPr>
          <p:spPr bwMode="auto">
            <a:xfrm>
              <a:off x="-4857752" y="6265863"/>
              <a:ext cx="1146176" cy="80963"/>
            </a:xfrm>
            <a:custGeom>
              <a:avLst/>
              <a:gdLst>
                <a:gd name="T0" fmla="*/ 722 w 722"/>
                <a:gd name="T1" fmla="*/ 12 h 51"/>
                <a:gd name="T2" fmla="*/ 0 w 722"/>
                <a:gd name="T3" fmla="*/ 0 h 51"/>
                <a:gd name="T4" fmla="*/ 0 w 722"/>
                <a:gd name="T5" fmla="*/ 39 h 51"/>
                <a:gd name="T6" fmla="*/ 722 w 722"/>
                <a:gd name="T7" fmla="*/ 51 h 51"/>
                <a:gd name="T8" fmla="*/ 722 w 722"/>
                <a:gd name="T9" fmla="*/ 12 h 51"/>
              </a:gdLst>
              <a:ahLst/>
              <a:cxnLst>
                <a:cxn ang="0">
                  <a:pos x="T0" y="T1"/>
                </a:cxn>
                <a:cxn ang="0">
                  <a:pos x="T2" y="T3"/>
                </a:cxn>
                <a:cxn ang="0">
                  <a:pos x="T4" y="T5"/>
                </a:cxn>
                <a:cxn ang="0">
                  <a:pos x="T6" y="T7"/>
                </a:cxn>
                <a:cxn ang="0">
                  <a:pos x="T8" y="T9"/>
                </a:cxn>
              </a:cxnLst>
              <a:rect l="0" t="0" r="r" b="b"/>
              <a:pathLst>
                <a:path w="722" h="51">
                  <a:moveTo>
                    <a:pt x="722" y="12"/>
                  </a:moveTo>
                  <a:lnTo>
                    <a:pt x="0" y="0"/>
                  </a:lnTo>
                  <a:lnTo>
                    <a:pt x="0" y="39"/>
                  </a:lnTo>
                  <a:lnTo>
                    <a:pt x="722" y="51"/>
                  </a:lnTo>
                  <a:lnTo>
                    <a:pt x="722" y="12"/>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3" name="Freeform 65">
              <a:extLst>
                <a:ext uri="{FF2B5EF4-FFF2-40B4-BE49-F238E27FC236}">
                  <a16:creationId xmlns:a16="http://schemas.microsoft.com/office/drawing/2014/main" id="{2C4558A4-A137-CAC6-E3B0-90FBCF7CA4A2}"/>
                </a:ext>
              </a:extLst>
            </p:cNvPr>
            <p:cNvSpPr>
              <a:spLocks/>
            </p:cNvSpPr>
            <p:nvPr/>
          </p:nvSpPr>
          <p:spPr bwMode="auto">
            <a:xfrm>
              <a:off x="-4857752" y="5897563"/>
              <a:ext cx="1146176" cy="80963"/>
            </a:xfrm>
            <a:custGeom>
              <a:avLst/>
              <a:gdLst>
                <a:gd name="T0" fmla="*/ 722 w 722"/>
                <a:gd name="T1" fmla="*/ 12 h 51"/>
                <a:gd name="T2" fmla="*/ 0 w 722"/>
                <a:gd name="T3" fmla="*/ 0 h 51"/>
                <a:gd name="T4" fmla="*/ 0 w 722"/>
                <a:gd name="T5" fmla="*/ 39 h 51"/>
                <a:gd name="T6" fmla="*/ 722 w 722"/>
                <a:gd name="T7" fmla="*/ 51 h 51"/>
                <a:gd name="T8" fmla="*/ 722 w 722"/>
                <a:gd name="T9" fmla="*/ 12 h 51"/>
              </a:gdLst>
              <a:ahLst/>
              <a:cxnLst>
                <a:cxn ang="0">
                  <a:pos x="T0" y="T1"/>
                </a:cxn>
                <a:cxn ang="0">
                  <a:pos x="T2" y="T3"/>
                </a:cxn>
                <a:cxn ang="0">
                  <a:pos x="T4" y="T5"/>
                </a:cxn>
                <a:cxn ang="0">
                  <a:pos x="T6" y="T7"/>
                </a:cxn>
                <a:cxn ang="0">
                  <a:pos x="T8" y="T9"/>
                </a:cxn>
              </a:cxnLst>
              <a:rect l="0" t="0" r="r" b="b"/>
              <a:pathLst>
                <a:path w="722" h="51">
                  <a:moveTo>
                    <a:pt x="722" y="12"/>
                  </a:moveTo>
                  <a:lnTo>
                    <a:pt x="0" y="0"/>
                  </a:lnTo>
                  <a:lnTo>
                    <a:pt x="0" y="39"/>
                  </a:lnTo>
                  <a:lnTo>
                    <a:pt x="722" y="51"/>
                  </a:lnTo>
                  <a:lnTo>
                    <a:pt x="722" y="12"/>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4" name="Freeform 66">
              <a:extLst>
                <a:ext uri="{FF2B5EF4-FFF2-40B4-BE49-F238E27FC236}">
                  <a16:creationId xmlns:a16="http://schemas.microsoft.com/office/drawing/2014/main" id="{4F6A206B-4242-E979-5220-5B7850101E07}"/>
                </a:ext>
              </a:extLst>
            </p:cNvPr>
            <p:cNvSpPr>
              <a:spLocks/>
            </p:cNvSpPr>
            <p:nvPr/>
          </p:nvSpPr>
          <p:spPr bwMode="auto">
            <a:xfrm>
              <a:off x="-4857751" y="5675313"/>
              <a:ext cx="1146175" cy="115888"/>
            </a:xfrm>
            <a:custGeom>
              <a:avLst/>
              <a:gdLst>
                <a:gd name="T0" fmla="*/ 722 w 722"/>
                <a:gd name="T1" fmla="*/ 34 h 73"/>
                <a:gd name="T2" fmla="*/ 0 w 722"/>
                <a:gd name="T3" fmla="*/ 0 h 73"/>
                <a:gd name="T4" fmla="*/ 0 w 722"/>
                <a:gd name="T5" fmla="*/ 39 h 73"/>
                <a:gd name="T6" fmla="*/ 722 w 722"/>
                <a:gd name="T7" fmla="*/ 73 h 73"/>
                <a:gd name="T8" fmla="*/ 722 w 722"/>
                <a:gd name="T9" fmla="*/ 34 h 73"/>
              </a:gdLst>
              <a:ahLst/>
              <a:cxnLst>
                <a:cxn ang="0">
                  <a:pos x="T0" y="T1"/>
                </a:cxn>
                <a:cxn ang="0">
                  <a:pos x="T2" y="T3"/>
                </a:cxn>
                <a:cxn ang="0">
                  <a:pos x="T4" y="T5"/>
                </a:cxn>
                <a:cxn ang="0">
                  <a:pos x="T6" y="T7"/>
                </a:cxn>
                <a:cxn ang="0">
                  <a:pos x="T8" y="T9"/>
                </a:cxn>
              </a:cxnLst>
              <a:rect l="0" t="0" r="r" b="b"/>
              <a:pathLst>
                <a:path w="722" h="73">
                  <a:moveTo>
                    <a:pt x="722" y="34"/>
                  </a:moveTo>
                  <a:lnTo>
                    <a:pt x="0" y="0"/>
                  </a:lnTo>
                  <a:lnTo>
                    <a:pt x="0" y="39"/>
                  </a:lnTo>
                  <a:lnTo>
                    <a:pt x="722" y="73"/>
                  </a:lnTo>
                  <a:lnTo>
                    <a:pt x="722" y="3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5" name="Freeform 67">
              <a:extLst>
                <a:ext uri="{FF2B5EF4-FFF2-40B4-BE49-F238E27FC236}">
                  <a16:creationId xmlns:a16="http://schemas.microsoft.com/office/drawing/2014/main" id="{FA103F4F-9E38-9009-F3C7-149BDB29BFF1}"/>
                </a:ext>
              </a:extLst>
            </p:cNvPr>
            <p:cNvSpPr>
              <a:spLocks/>
            </p:cNvSpPr>
            <p:nvPr/>
          </p:nvSpPr>
          <p:spPr bwMode="auto">
            <a:xfrm>
              <a:off x="-7386639" y="5387976"/>
              <a:ext cx="1023937" cy="131762"/>
            </a:xfrm>
            <a:custGeom>
              <a:avLst/>
              <a:gdLst>
                <a:gd name="T0" fmla="*/ 645 w 645"/>
                <a:gd name="T1" fmla="*/ 39 h 83"/>
                <a:gd name="T2" fmla="*/ 0 w 645"/>
                <a:gd name="T3" fmla="*/ 0 h 83"/>
                <a:gd name="T4" fmla="*/ 0 w 645"/>
                <a:gd name="T5" fmla="*/ 45 h 83"/>
                <a:gd name="T6" fmla="*/ 645 w 645"/>
                <a:gd name="T7" fmla="*/ 83 h 83"/>
                <a:gd name="T8" fmla="*/ 645 w 645"/>
                <a:gd name="T9" fmla="*/ 39 h 83"/>
              </a:gdLst>
              <a:ahLst/>
              <a:cxnLst>
                <a:cxn ang="0">
                  <a:pos x="T0" y="T1"/>
                </a:cxn>
                <a:cxn ang="0">
                  <a:pos x="T2" y="T3"/>
                </a:cxn>
                <a:cxn ang="0">
                  <a:pos x="T4" y="T5"/>
                </a:cxn>
                <a:cxn ang="0">
                  <a:pos x="T6" y="T7"/>
                </a:cxn>
                <a:cxn ang="0">
                  <a:pos x="T8" y="T9"/>
                </a:cxn>
              </a:cxnLst>
              <a:rect l="0" t="0" r="r" b="b"/>
              <a:pathLst>
                <a:path w="645" h="83">
                  <a:moveTo>
                    <a:pt x="645" y="39"/>
                  </a:moveTo>
                  <a:lnTo>
                    <a:pt x="0" y="0"/>
                  </a:lnTo>
                  <a:lnTo>
                    <a:pt x="0" y="45"/>
                  </a:lnTo>
                  <a:lnTo>
                    <a:pt x="645" y="83"/>
                  </a:lnTo>
                  <a:lnTo>
                    <a:pt x="645" y="3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6" name="Freeform 68">
              <a:extLst>
                <a:ext uri="{FF2B5EF4-FFF2-40B4-BE49-F238E27FC236}">
                  <a16:creationId xmlns:a16="http://schemas.microsoft.com/office/drawing/2014/main" id="{72EDBA19-DAFE-68AC-0F91-6B557EB5E8A2}"/>
                </a:ext>
              </a:extLst>
            </p:cNvPr>
            <p:cNvSpPr>
              <a:spLocks/>
            </p:cNvSpPr>
            <p:nvPr/>
          </p:nvSpPr>
          <p:spPr bwMode="auto">
            <a:xfrm>
              <a:off x="-7386639" y="5192713"/>
              <a:ext cx="1023937" cy="131762"/>
            </a:xfrm>
            <a:custGeom>
              <a:avLst/>
              <a:gdLst>
                <a:gd name="T0" fmla="*/ 645 w 645"/>
                <a:gd name="T1" fmla="*/ 38 h 83"/>
                <a:gd name="T2" fmla="*/ 0 w 645"/>
                <a:gd name="T3" fmla="*/ 0 h 83"/>
                <a:gd name="T4" fmla="*/ 0 w 645"/>
                <a:gd name="T5" fmla="*/ 44 h 83"/>
                <a:gd name="T6" fmla="*/ 645 w 645"/>
                <a:gd name="T7" fmla="*/ 83 h 83"/>
                <a:gd name="T8" fmla="*/ 645 w 645"/>
                <a:gd name="T9" fmla="*/ 38 h 83"/>
              </a:gdLst>
              <a:ahLst/>
              <a:cxnLst>
                <a:cxn ang="0">
                  <a:pos x="T0" y="T1"/>
                </a:cxn>
                <a:cxn ang="0">
                  <a:pos x="T2" y="T3"/>
                </a:cxn>
                <a:cxn ang="0">
                  <a:pos x="T4" y="T5"/>
                </a:cxn>
                <a:cxn ang="0">
                  <a:pos x="T6" y="T7"/>
                </a:cxn>
                <a:cxn ang="0">
                  <a:pos x="T8" y="T9"/>
                </a:cxn>
              </a:cxnLst>
              <a:rect l="0" t="0" r="r" b="b"/>
              <a:pathLst>
                <a:path w="645" h="83">
                  <a:moveTo>
                    <a:pt x="645" y="38"/>
                  </a:moveTo>
                  <a:lnTo>
                    <a:pt x="0" y="0"/>
                  </a:lnTo>
                  <a:lnTo>
                    <a:pt x="0" y="44"/>
                  </a:lnTo>
                  <a:lnTo>
                    <a:pt x="645" y="83"/>
                  </a:lnTo>
                  <a:lnTo>
                    <a:pt x="645" y="38"/>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7" name="Freeform 69">
              <a:extLst>
                <a:ext uri="{FF2B5EF4-FFF2-40B4-BE49-F238E27FC236}">
                  <a16:creationId xmlns:a16="http://schemas.microsoft.com/office/drawing/2014/main" id="{36FA6E82-C56C-4920-C479-5EA38EFBF4BC}"/>
                </a:ext>
              </a:extLst>
            </p:cNvPr>
            <p:cNvSpPr>
              <a:spLocks/>
            </p:cNvSpPr>
            <p:nvPr/>
          </p:nvSpPr>
          <p:spPr bwMode="auto">
            <a:xfrm>
              <a:off x="-7386639" y="4948239"/>
              <a:ext cx="1023937" cy="171450"/>
            </a:xfrm>
            <a:custGeom>
              <a:avLst/>
              <a:gdLst>
                <a:gd name="T0" fmla="*/ 645 w 645"/>
                <a:gd name="T1" fmla="*/ 63 h 108"/>
                <a:gd name="T2" fmla="*/ 0 w 645"/>
                <a:gd name="T3" fmla="*/ 0 h 108"/>
                <a:gd name="T4" fmla="*/ 0 w 645"/>
                <a:gd name="T5" fmla="*/ 44 h 108"/>
                <a:gd name="T6" fmla="*/ 645 w 645"/>
                <a:gd name="T7" fmla="*/ 108 h 108"/>
                <a:gd name="T8" fmla="*/ 645 w 645"/>
                <a:gd name="T9" fmla="*/ 63 h 108"/>
              </a:gdLst>
              <a:ahLst/>
              <a:cxnLst>
                <a:cxn ang="0">
                  <a:pos x="T0" y="T1"/>
                </a:cxn>
                <a:cxn ang="0">
                  <a:pos x="T2" y="T3"/>
                </a:cxn>
                <a:cxn ang="0">
                  <a:pos x="T4" y="T5"/>
                </a:cxn>
                <a:cxn ang="0">
                  <a:pos x="T6" y="T7"/>
                </a:cxn>
                <a:cxn ang="0">
                  <a:pos x="T8" y="T9"/>
                </a:cxn>
              </a:cxnLst>
              <a:rect l="0" t="0" r="r" b="b"/>
              <a:pathLst>
                <a:path w="645" h="108">
                  <a:moveTo>
                    <a:pt x="645" y="63"/>
                  </a:moveTo>
                  <a:lnTo>
                    <a:pt x="0" y="0"/>
                  </a:lnTo>
                  <a:lnTo>
                    <a:pt x="0" y="44"/>
                  </a:lnTo>
                  <a:lnTo>
                    <a:pt x="645" y="108"/>
                  </a:lnTo>
                  <a:lnTo>
                    <a:pt x="645" y="6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8" name="Freeform 70">
              <a:extLst>
                <a:ext uri="{FF2B5EF4-FFF2-40B4-BE49-F238E27FC236}">
                  <a16:creationId xmlns:a16="http://schemas.microsoft.com/office/drawing/2014/main" id="{1C30992A-FF1B-0A71-7A91-2164F71E1BC5}"/>
                </a:ext>
              </a:extLst>
            </p:cNvPr>
            <p:cNvSpPr>
              <a:spLocks/>
            </p:cNvSpPr>
            <p:nvPr/>
          </p:nvSpPr>
          <p:spPr bwMode="auto">
            <a:xfrm>
              <a:off x="-7386639" y="4513263"/>
              <a:ext cx="1023937" cy="193674"/>
            </a:xfrm>
            <a:custGeom>
              <a:avLst/>
              <a:gdLst>
                <a:gd name="T0" fmla="*/ 645 w 645"/>
                <a:gd name="T1" fmla="*/ 77 h 122"/>
                <a:gd name="T2" fmla="*/ 0 w 645"/>
                <a:gd name="T3" fmla="*/ 0 h 122"/>
                <a:gd name="T4" fmla="*/ 0 w 645"/>
                <a:gd name="T5" fmla="*/ 44 h 122"/>
                <a:gd name="T6" fmla="*/ 645 w 645"/>
                <a:gd name="T7" fmla="*/ 122 h 122"/>
                <a:gd name="T8" fmla="*/ 645 w 645"/>
                <a:gd name="T9" fmla="*/ 77 h 122"/>
              </a:gdLst>
              <a:ahLst/>
              <a:cxnLst>
                <a:cxn ang="0">
                  <a:pos x="T0" y="T1"/>
                </a:cxn>
                <a:cxn ang="0">
                  <a:pos x="T2" y="T3"/>
                </a:cxn>
                <a:cxn ang="0">
                  <a:pos x="T4" y="T5"/>
                </a:cxn>
                <a:cxn ang="0">
                  <a:pos x="T6" y="T7"/>
                </a:cxn>
                <a:cxn ang="0">
                  <a:pos x="T8" y="T9"/>
                </a:cxn>
              </a:cxnLst>
              <a:rect l="0" t="0" r="r" b="b"/>
              <a:pathLst>
                <a:path w="645" h="122">
                  <a:moveTo>
                    <a:pt x="645" y="77"/>
                  </a:moveTo>
                  <a:lnTo>
                    <a:pt x="0" y="0"/>
                  </a:lnTo>
                  <a:lnTo>
                    <a:pt x="0" y="44"/>
                  </a:lnTo>
                  <a:lnTo>
                    <a:pt x="645" y="122"/>
                  </a:lnTo>
                  <a:lnTo>
                    <a:pt x="645" y="77"/>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79" name="Freeform 71">
              <a:extLst>
                <a:ext uri="{FF2B5EF4-FFF2-40B4-BE49-F238E27FC236}">
                  <a16:creationId xmlns:a16="http://schemas.microsoft.com/office/drawing/2014/main" id="{44BC7A4F-08B9-41D5-C3AB-3ABF28D18EE1}"/>
                </a:ext>
              </a:extLst>
            </p:cNvPr>
            <p:cNvSpPr>
              <a:spLocks/>
            </p:cNvSpPr>
            <p:nvPr/>
          </p:nvSpPr>
          <p:spPr bwMode="auto">
            <a:xfrm>
              <a:off x="-7386639" y="4706938"/>
              <a:ext cx="1023937" cy="192088"/>
            </a:xfrm>
            <a:custGeom>
              <a:avLst/>
              <a:gdLst>
                <a:gd name="T0" fmla="*/ 645 w 645"/>
                <a:gd name="T1" fmla="*/ 76 h 121"/>
                <a:gd name="T2" fmla="*/ 0 w 645"/>
                <a:gd name="T3" fmla="*/ 0 h 121"/>
                <a:gd name="T4" fmla="*/ 0 w 645"/>
                <a:gd name="T5" fmla="*/ 43 h 121"/>
                <a:gd name="T6" fmla="*/ 645 w 645"/>
                <a:gd name="T7" fmla="*/ 121 h 121"/>
                <a:gd name="T8" fmla="*/ 645 w 645"/>
                <a:gd name="T9" fmla="*/ 76 h 121"/>
              </a:gdLst>
              <a:ahLst/>
              <a:cxnLst>
                <a:cxn ang="0">
                  <a:pos x="T0" y="T1"/>
                </a:cxn>
                <a:cxn ang="0">
                  <a:pos x="T2" y="T3"/>
                </a:cxn>
                <a:cxn ang="0">
                  <a:pos x="T4" y="T5"/>
                </a:cxn>
                <a:cxn ang="0">
                  <a:pos x="T6" y="T7"/>
                </a:cxn>
                <a:cxn ang="0">
                  <a:pos x="T8" y="T9"/>
                </a:cxn>
              </a:cxnLst>
              <a:rect l="0" t="0" r="r" b="b"/>
              <a:pathLst>
                <a:path w="645" h="121">
                  <a:moveTo>
                    <a:pt x="645" y="76"/>
                  </a:moveTo>
                  <a:lnTo>
                    <a:pt x="0" y="0"/>
                  </a:lnTo>
                  <a:lnTo>
                    <a:pt x="0" y="43"/>
                  </a:lnTo>
                  <a:lnTo>
                    <a:pt x="645" y="121"/>
                  </a:lnTo>
                  <a:lnTo>
                    <a:pt x="645" y="76"/>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0" name="Freeform 72">
              <a:extLst>
                <a:ext uri="{FF2B5EF4-FFF2-40B4-BE49-F238E27FC236}">
                  <a16:creationId xmlns:a16="http://schemas.microsoft.com/office/drawing/2014/main" id="{24CC4A9F-2BCC-EF8B-D0CE-3074021F7AD3}"/>
                </a:ext>
              </a:extLst>
            </p:cNvPr>
            <p:cNvSpPr>
              <a:spLocks/>
            </p:cNvSpPr>
            <p:nvPr/>
          </p:nvSpPr>
          <p:spPr bwMode="auto">
            <a:xfrm>
              <a:off x="-7386639" y="6067426"/>
              <a:ext cx="1023937" cy="95251"/>
            </a:xfrm>
            <a:custGeom>
              <a:avLst/>
              <a:gdLst>
                <a:gd name="T0" fmla="*/ 645 w 645"/>
                <a:gd name="T1" fmla="*/ 16 h 60"/>
                <a:gd name="T2" fmla="*/ 0 w 645"/>
                <a:gd name="T3" fmla="*/ 0 h 60"/>
                <a:gd name="T4" fmla="*/ 0 w 645"/>
                <a:gd name="T5" fmla="*/ 46 h 60"/>
                <a:gd name="T6" fmla="*/ 645 w 645"/>
                <a:gd name="T7" fmla="*/ 60 h 60"/>
                <a:gd name="T8" fmla="*/ 645 w 645"/>
                <a:gd name="T9" fmla="*/ 16 h 60"/>
              </a:gdLst>
              <a:ahLst/>
              <a:cxnLst>
                <a:cxn ang="0">
                  <a:pos x="T0" y="T1"/>
                </a:cxn>
                <a:cxn ang="0">
                  <a:pos x="T2" y="T3"/>
                </a:cxn>
                <a:cxn ang="0">
                  <a:pos x="T4" y="T5"/>
                </a:cxn>
                <a:cxn ang="0">
                  <a:pos x="T6" y="T7"/>
                </a:cxn>
                <a:cxn ang="0">
                  <a:pos x="T8" y="T9"/>
                </a:cxn>
              </a:cxnLst>
              <a:rect l="0" t="0" r="r" b="b"/>
              <a:pathLst>
                <a:path w="645" h="60">
                  <a:moveTo>
                    <a:pt x="645" y="16"/>
                  </a:moveTo>
                  <a:lnTo>
                    <a:pt x="0" y="0"/>
                  </a:lnTo>
                  <a:lnTo>
                    <a:pt x="0" y="46"/>
                  </a:lnTo>
                  <a:lnTo>
                    <a:pt x="645" y="60"/>
                  </a:lnTo>
                  <a:lnTo>
                    <a:pt x="645" y="16"/>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1" name="Freeform 73">
              <a:extLst>
                <a:ext uri="{FF2B5EF4-FFF2-40B4-BE49-F238E27FC236}">
                  <a16:creationId xmlns:a16="http://schemas.microsoft.com/office/drawing/2014/main" id="{107625C3-E371-A8BC-83C2-58AB1D646FE2}"/>
                </a:ext>
              </a:extLst>
            </p:cNvPr>
            <p:cNvSpPr>
              <a:spLocks/>
            </p:cNvSpPr>
            <p:nvPr/>
          </p:nvSpPr>
          <p:spPr bwMode="auto">
            <a:xfrm>
              <a:off x="-7386639" y="6280151"/>
              <a:ext cx="1023937" cy="92075"/>
            </a:xfrm>
            <a:custGeom>
              <a:avLst/>
              <a:gdLst>
                <a:gd name="T0" fmla="*/ 645 w 645"/>
                <a:gd name="T1" fmla="*/ 14 h 58"/>
                <a:gd name="T2" fmla="*/ 0 w 645"/>
                <a:gd name="T3" fmla="*/ 0 h 58"/>
                <a:gd name="T4" fmla="*/ 0 w 645"/>
                <a:gd name="T5" fmla="*/ 44 h 58"/>
                <a:gd name="T6" fmla="*/ 645 w 645"/>
                <a:gd name="T7" fmla="*/ 58 h 58"/>
                <a:gd name="T8" fmla="*/ 645 w 645"/>
                <a:gd name="T9" fmla="*/ 14 h 58"/>
              </a:gdLst>
              <a:ahLst/>
              <a:cxnLst>
                <a:cxn ang="0">
                  <a:pos x="T0" y="T1"/>
                </a:cxn>
                <a:cxn ang="0">
                  <a:pos x="T2" y="T3"/>
                </a:cxn>
                <a:cxn ang="0">
                  <a:pos x="T4" y="T5"/>
                </a:cxn>
                <a:cxn ang="0">
                  <a:pos x="T6" y="T7"/>
                </a:cxn>
                <a:cxn ang="0">
                  <a:pos x="T8" y="T9"/>
                </a:cxn>
              </a:cxnLst>
              <a:rect l="0" t="0" r="r" b="b"/>
              <a:pathLst>
                <a:path w="645" h="58">
                  <a:moveTo>
                    <a:pt x="645" y="14"/>
                  </a:moveTo>
                  <a:lnTo>
                    <a:pt x="0" y="0"/>
                  </a:lnTo>
                  <a:lnTo>
                    <a:pt x="0" y="44"/>
                  </a:lnTo>
                  <a:lnTo>
                    <a:pt x="645" y="58"/>
                  </a:lnTo>
                  <a:lnTo>
                    <a:pt x="645" y="1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2" name="Freeform 74">
              <a:extLst>
                <a:ext uri="{FF2B5EF4-FFF2-40B4-BE49-F238E27FC236}">
                  <a16:creationId xmlns:a16="http://schemas.microsoft.com/office/drawing/2014/main" id="{2CD107DB-E9FC-31B2-B00F-F32F652BCB4B}"/>
                </a:ext>
              </a:extLst>
            </p:cNvPr>
            <p:cNvSpPr>
              <a:spLocks/>
            </p:cNvSpPr>
            <p:nvPr/>
          </p:nvSpPr>
          <p:spPr bwMode="auto">
            <a:xfrm>
              <a:off x="-7386639" y="5861051"/>
              <a:ext cx="1023937" cy="93663"/>
            </a:xfrm>
            <a:custGeom>
              <a:avLst/>
              <a:gdLst>
                <a:gd name="T0" fmla="*/ 645 w 645"/>
                <a:gd name="T1" fmla="*/ 14 h 59"/>
                <a:gd name="T2" fmla="*/ 0 w 645"/>
                <a:gd name="T3" fmla="*/ 0 h 59"/>
                <a:gd name="T4" fmla="*/ 0 w 645"/>
                <a:gd name="T5" fmla="*/ 45 h 59"/>
                <a:gd name="T6" fmla="*/ 645 w 645"/>
                <a:gd name="T7" fmla="*/ 59 h 59"/>
                <a:gd name="T8" fmla="*/ 645 w 645"/>
                <a:gd name="T9" fmla="*/ 14 h 59"/>
              </a:gdLst>
              <a:ahLst/>
              <a:cxnLst>
                <a:cxn ang="0">
                  <a:pos x="T0" y="T1"/>
                </a:cxn>
                <a:cxn ang="0">
                  <a:pos x="T2" y="T3"/>
                </a:cxn>
                <a:cxn ang="0">
                  <a:pos x="T4" y="T5"/>
                </a:cxn>
                <a:cxn ang="0">
                  <a:pos x="T6" y="T7"/>
                </a:cxn>
                <a:cxn ang="0">
                  <a:pos x="T8" y="T9"/>
                </a:cxn>
              </a:cxnLst>
              <a:rect l="0" t="0" r="r" b="b"/>
              <a:pathLst>
                <a:path w="645" h="59">
                  <a:moveTo>
                    <a:pt x="645" y="14"/>
                  </a:moveTo>
                  <a:lnTo>
                    <a:pt x="0" y="0"/>
                  </a:lnTo>
                  <a:lnTo>
                    <a:pt x="0" y="45"/>
                  </a:lnTo>
                  <a:lnTo>
                    <a:pt x="645" y="59"/>
                  </a:lnTo>
                  <a:lnTo>
                    <a:pt x="645" y="14"/>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3" name="Freeform 75">
              <a:extLst>
                <a:ext uri="{FF2B5EF4-FFF2-40B4-BE49-F238E27FC236}">
                  <a16:creationId xmlns:a16="http://schemas.microsoft.com/office/drawing/2014/main" id="{AA22EA2A-4D1A-63FC-1738-4DF6B7777C28}"/>
                </a:ext>
              </a:extLst>
            </p:cNvPr>
            <p:cNvSpPr>
              <a:spLocks/>
            </p:cNvSpPr>
            <p:nvPr/>
          </p:nvSpPr>
          <p:spPr bwMode="auto">
            <a:xfrm>
              <a:off x="-7386639" y="5608638"/>
              <a:ext cx="1023937" cy="130175"/>
            </a:xfrm>
            <a:custGeom>
              <a:avLst/>
              <a:gdLst>
                <a:gd name="T0" fmla="*/ 645 w 645"/>
                <a:gd name="T1" fmla="*/ 39 h 82"/>
                <a:gd name="T2" fmla="*/ 0 w 645"/>
                <a:gd name="T3" fmla="*/ 0 h 82"/>
                <a:gd name="T4" fmla="*/ 0 w 645"/>
                <a:gd name="T5" fmla="*/ 45 h 82"/>
                <a:gd name="T6" fmla="*/ 645 w 645"/>
                <a:gd name="T7" fmla="*/ 82 h 82"/>
                <a:gd name="T8" fmla="*/ 645 w 645"/>
                <a:gd name="T9" fmla="*/ 39 h 82"/>
              </a:gdLst>
              <a:ahLst/>
              <a:cxnLst>
                <a:cxn ang="0">
                  <a:pos x="T0" y="T1"/>
                </a:cxn>
                <a:cxn ang="0">
                  <a:pos x="T2" y="T3"/>
                </a:cxn>
                <a:cxn ang="0">
                  <a:pos x="T4" y="T5"/>
                </a:cxn>
                <a:cxn ang="0">
                  <a:pos x="T6" y="T7"/>
                </a:cxn>
                <a:cxn ang="0">
                  <a:pos x="T8" y="T9"/>
                </a:cxn>
              </a:cxnLst>
              <a:rect l="0" t="0" r="r" b="b"/>
              <a:pathLst>
                <a:path w="645" h="82">
                  <a:moveTo>
                    <a:pt x="645" y="39"/>
                  </a:moveTo>
                  <a:lnTo>
                    <a:pt x="0" y="0"/>
                  </a:lnTo>
                  <a:lnTo>
                    <a:pt x="0" y="45"/>
                  </a:lnTo>
                  <a:lnTo>
                    <a:pt x="645" y="82"/>
                  </a:lnTo>
                  <a:lnTo>
                    <a:pt x="645" y="39"/>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4" name="Freeform 76">
              <a:extLst>
                <a:ext uri="{FF2B5EF4-FFF2-40B4-BE49-F238E27FC236}">
                  <a16:creationId xmlns:a16="http://schemas.microsoft.com/office/drawing/2014/main" id="{D8E7923E-A6B2-79AC-BA4D-31AA293FE987}"/>
                </a:ext>
              </a:extLst>
            </p:cNvPr>
            <p:cNvSpPr>
              <a:spLocks/>
            </p:cNvSpPr>
            <p:nvPr/>
          </p:nvSpPr>
          <p:spPr bwMode="auto">
            <a:xfrm>
              <a:off x="-7223125" y="511176"/>
              <a:ext cx="1336676" cy="6043613"/>
            </a:xfrm>
            <a:custGeom>
              <a:avLst/>
              <a:gdLst>
                <a:gd name="T0" fmla="*/ 724 w 842"/>
                <a:gd name="T1" fmla="*/ 0 h 3807"/>
                <a:gd name="T2" fmla="*/ 0 w 842"/>
                <a:gd name="T3" fmla="*/ 649 h 3807"/>
                <a:gd name="T4" fmla="*/ 0 w 842"/>
                <a:gd name="T5" fmla="*/ 3773 h 3807"/>
                <a:gd name="T6" fmla="*/ 724 w 842"/>
                <a:gd name="T7" fmla="*/ 3807 h 3807"/>
                <a:gd name="T8" fmla="*/ 842 w 842"/>
                <a:gd name="T9" fmla="*/ 1866 h 3807"/>
                <a:gd name="T10" fmla="*/ 724 w 842"/>
                <a:gd name="T11" fmla="*/ 0 h 3807"/>
              </a:gdLst>
              <a:ahLst/>
              <a:cxnLst>
                <a:cxn ang="0">
                  <a:pos x="T0" y="T1"/>
                </a:cxn>
                <a:cxn ang="0">
                  <a:pos x="T2" y="T3"/>
                </a:cxn>
                <a:cxn ang="0">
                  <a:pos x="T4" y="T5"/>
                </a:cxn>
                <a:cxn ang="0">
                  <a:pos x="T6" y="T7"/>
                </a:cxn>
                <a:cxn ang="0">
                  <a:pos x="T8" y="T9"/>
                </a:cxn>
                <a:cxn ang="0">
                  <a:pos x="T10" y="T11"/>
                </a:cxn>
              </a:cxnLst>
              <a:rect l="0" t="0" r="r" b="b"/>
              <a:pathLst>
                <a:path w="842" h="3807">
                  <a:moveTo>
                    <a:pt x="724" y="0"/>
                  </a:moveTo>
                  <a:lnTo>
                    <a:pt x="0" y="649"/>
                  </a:lnTo>
                  <a:lnTo>
                    <a:pt x="0" y="3773"/>
                  </a:lnTo>
                  <a:lnTo>
                    <a:pt x="724" y="3807"/>
                  </a:lnTo>
                  <a:lnTo>
                    <a:pt x="842" y="1866"/>
                  </a:lnTo>
                  <a:lnTo>
                    <a:pt x="724" y="0"/>
                  </a:lnTo>
                  <a:close/>
                </a:path>
              </a:pathLst>
            </a:custGeom>
            <a:gradFill>
              <a:gsLst>
                <a:gs pos="0">
                  <a:schemeClr val="tx1">
                    <a:lumMod val="85000"/>
                    <a:lumOff val="15000"/>
                  </a:schemeClr>
                </a:gs>
                <a:gs pos="99000">
                  <a:schemeClr val="tx1">
                    <a:lumMod val="65000"/>
                    <a:lumOff val="3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5" name="Freeform 77">
              <a:extLst>
                <a:ext uri="{FF2B5EF4-FFF2-40B4-BE49-F238E27FC236}">
                  <a16:creationId xmlns:a16="http://schemas.microsoft.com/office/drawing/2014/main" id="{9ED2CC1A-1C86-FA7C-054A-644F8AD59FE0}"/>
                </a:ext>
              </a:extLst>
            </p:cNvPr>
            <p:cNvSpPr>
              <a:spLocks noEditPoints="1"/>
            </p:cNvSpPr>
            <p:nvPr/>
          </p:nvSpPr>
          <p:spPr bwMode="auto">
            <a:xfrm>
              <a:off x="-7072314" y="1449389"/>
              <a:ext cx="830263" cy="4862513"/>
            </a:xfrm>
            <a:custGeom>
              <a:avLst/>
              <a:gdLst>
                <a:gd name="T0" fmla="*/ 51 w 523"/>
                <a:gd name="T1" fmla="*/ 3063 h 3063"/>
                <a:gd name="T2" fmla="*/ 0 w 523"/>
                <a:gd name="T3" fmla="*/ 3063 h 3063"/>
                <a:gd name="T4" fmla="*/ 0 w 523"/>
                <a:gd name="T5" fmla="*/ 175 h 3063"/>
                <a:gd name="T6" fmla="*/ 51 w 523"/>
                <a:gd name="T7" fmla="*/ 175 h 3063"/>
                <a:gd name="T8" fmla="*/ 51 w 523"/>
                <a:gd name="T9" fmla="*/ 3063 h 3063"/>
                <a:gd name="T10" fmla="*/ 163 w 523"/>
                <a:gd name="T11" fmla="*/ 126 h 3063"/>
                <a:gd name="T12" fmla="*/ 112 w 523"/>
                <a:gd name="T13" fmla="*/ 126 h 3063"/>
                <a:gd name="T14" fmla="*/ 112 w 523"/>
                <a:gd name="T15" fmla="*/ 3063 h 3063"/>
                <a:gd name="T16" fmla="*/ 163 w 523"/>
                <a:gd name="T17" fmla="*/ 3063 h 3063"/>
                <a:gd name="T18" fmla="*/ 163 w 523"/>
                <a:gd name="T19" fmla="*/ 126 h 3063"/>
                <a:gd name="T20" fmla="*/ 288 w 523"/>
                <a:gd name="T21" fmla="*/ 86 h 3063"/>
                <a:gd name="T22" fmla="*/ 237 w 523"/>
                <a:gd name="T23" fmla="*/ 86 h 3063"/>
                <a:gd name="T24" fmla="*/ 237 w 523"/>
                <a:gd name="T25" fmla="*/ 3063 h 3063"/>
                <a:gd name="T26" fmla="*/ 288 w 523"/>
                <a:gd name="T27" fmla="*/ 3063 h 3063"/>
                <a:gd name="T28" fmla="*/ 288 w 523"/>
                <a:gd name="T29" fmla="*/ 86 h 3063"/>
                <a:gd name="T30" fmla="*/ 400 w 523"/>
                <a:gd name="T31" fmla="*/ 50 h 3063"/>
                <a:gd name="T32" fmla="*/ 349 w 523"/>
                <a:gd name="T33" fmla="*/ 50 h 3063"/>
                <a:gd name="T34" fmla="*/ 349 w 523"/>
                <a:gd name="T35" fmla="*/ 3063 h 3063"/>
                <a:gd name="T36" fmla="*/ 400 w 523"/>
                <a:gd name="T37" fmla="*/ 3063 h 3063"/>
                <a:gd name="T38" fmla="*/ 400 w 523"/>
                <a:gd name="T39" fmla="*/ 50 h 3063"/>
                <a:gd name="T40" fmla="*/ 523 w 523"/>
                <a:gd name="T41" fmla="*/ 0 h 3063"/>
                <a:gd name="T42" fmla="*/ 472 w 523"/>
                <a:gd name="T43" fmla="*/ 0 h 3063"/>
                <a:gd name="T44" fmla="*/ 472 w 523"/>
                <a:gd name="T45" fmla="*/ 3063 h 3063"/>
                <a:gd name="T46" fmla="*/ 523 w 523"/>
                <a:gd name="T47" fmla="*/ 3063 h 3063"/>
                <a:gd name="T48" fmla="*/ 523 w 523"/>
                <a:gd name="T49" fmla="*/ 0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3" h="3063">
                  <a:moveTo>
                    <a:pt x="51" y="3063"/>
                  </a:moveTo>
                  <a:lnTo>
                    <a:pt x="0" y="3063"/>
                  </a:lnTo>
                  <a:lnTo>
                    <a:pt x="0" y="175"/>
                  </a:lnTo>
                  <a:lnTo>
                    <a:pt x="51" y="175"/>
                  </a:lnTo>
                  <a:lnTo>
                    <a:pt x="51" y="3063"/>
                  </a:lnTo>
                  <a:close/>
                  <a:moveTo>
                    <a:pt x="163" y="126"/>
                  </a:moveTo>
                  <a:lnTo>
                    <a:pt x="112" y="126"/>
                  </a:lnTo>
                  <a:lnTo>
                    <a:pt x="112" y="3063"/>
                  </a:lnTo>
                  <a:lnTo>
                    <a:pt x="163" y="3063"/>
                  </a:lnTo>
                  <a:lnTo>
                    <a:pt x="163" y="126"/>
                  </a:lnTo>
                  <a:close/>
                  <a:moveTo>
                    <a:pt x="288" y="86"/>
                  </a:moveTo>
                  <a:lnTo>
                    <a:pt x="237" y="86"/>
                  </a:lnTo>
                  <a:lnTo>
                    <a:pt x="237" y="3063"/>
                  </a:lnTo>
                  <a:lnTo>
                    <a:pt x="288" y="3063"/>
                  </a:lnTo>
                  <a:lnTo>
                    <a:pt x="288" y="86"/>
                  </a:lnTo>
                  <a:close/>
                  <a:moveTo>
                    <a:pt x="400" y="50"/>
                  </a:moveTo>
                  <a:lnTo>
                    <a:pt x="349" y="50"/>
                  </a:lnTo>
                  <a:lnTo>
                    <a:pt x="349" y="3063"/>
                  </a:lnTo>
                  <a:lnTo>
                    <a:pt x="400" y="3063"/>
                  </a:lnTo>
                  <a:lnTo>
                    <a:pt x="400" y="50"/>
                  </a:lnTo>
                  <a:close/>
                  <a:moveTo>
                    <a:pt x="523" y="0"/>
                  </a:moveTo>
                  <a:lnTo>
                    <a:pt x="472" y="0"/>
                  </a:lnTo>
                  <a:lnTo>
                    <a:pt x="472" y="3063"/>
                  </a:lnTo>
                  <a:lnTo>
                    <a:pt x="523" y="3063"/>
                  </a:lnTo>
                  <a:lnTo>
                    <a:pt x="523"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6" name="Freeform 78">
              <a:extLst>
                <a:ext uri="{FF2B5EF4-FFF2-40B4-BE49-F238E27FC236}">
                  <a16:creationId xmlns:a16="http://schemas.microsoft.com/office/drawing/2014/main" id="{1A80EAC1-0B42-6F63-57BB-B365732756ED}"/>
                </a:ext>
              </a:extLst>
            </p:cNvPr>
            <p:cNvSpPr>
              <a:spLocks/>
            </p:cNvSpPr>
            <p:nvPr/>
          </p:nvSpPr>
          <p:spPr bwMode="auto">
            <a:xfrm>
              <a:off x="-6073778" y="511176"/>
              <a:ext cx="1074738" cy="6043613"/>
            </a:xfrm>
            <a:custGeom>
              <a:avLst/>
              <a:gdLst>
                <a:gd name="T0" fmla="*/ 0 w 677"/>
                <a:gd name="T1" fmla="*/ 0 h 3807"/>
                <a:gd name="T2" fmla="*/ 677 w 677"/>
                <a:gd name="T3" fmla="*/ 653 h 3807"/>
                <a:gd name="T4" fmla="*/ 677 w 677"/>
                <a:gd name="T5" fmla="*/ 3773 h 3807"/>
                <a:gd name="T6" fmla="*/ 0 w 677"/>
                <a:gd name="T7" fmla="*/ 3807 h 3807"/>
                <a:gd name="T8" fmla="*/ 0 w 677"/>
                <a:gd name="T9" fmla="*/ 0 h 3807"/>
              </a:gdLst>
              <a:ahLst/>
              <a:cxnLst>
                <a:cxn ang="0">
                  <a:pos x="T0" y="T1"/>
                </a:cxn>
                <a:cxn ang="0">
                  <a:pos x="T2" y="T3"/>
                </a:cxn>
                <a:cxn ang="0">
                  <a:pos x="T4" y="T5"/>
                </a:cxn>
                <a:cxn ang="0">
                  <a:pos x="T6" y="T7"/>
                </a:cxn>
                <a:cxn ang="0">
                  <a:pos x="T8" y="T9"/>
                </a:cxn>
              </a:cxnLst>
              <a:rect l="0" t="0" r="r" b="b"/>
              <a:pathLst>
                <a:path w="677" h="3807">
                  <a:moveTo>
                    <a:pt x="0" y="0"/>
                  </a:moveTo>
                  <a:lnTo>
                    <a:pt x="677" y="653"/>
                  </a:lnTo>
                  <a:lnTo>
                    <a:pt x="677" y="3773"/>
                  </a:lnTo>
                  <a:lnTo>
                    <a:pt x="0" y="3807"/>
                  </a:lnTo>
                  <a:lnTo>
                    <a:pt x="0" y="0"/>
                  </a:lnTo>
                  <a:close/>
                </a:path>
              </a:pathLst>
            </a:custGeom>
            <a:gradFill>
              <a:gsLst>
                <a:gs pos="0">
                  <a:schemeClr val="tx1">
                    <a:lumMod val="50000"/>
                    <a:lumOff val="50000"/>
                  </a:schemeClr>
                </a:gs>
                <a:gs pos="99000">
                  <a:schemeClr val="bg1">
                    <a:lumMod val="9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87" name="Freeform 79">
              <a:extLst>
                <a:ext uri="{FF2B5EF4-FFF2-40B4-BE49-F238E27FC236}">
                  <a16:creationId xmlns:a16="http://schemas.microsoft.com/office/drawing/2014/main" id="{0E4BA7CA-2381-C477-7A87-281376E1B513}"/>
                </a:ext>
              </a:extLst>
            </p:cNvPr>
            <p:cNvSpPr>
              <a:spLocks noEditPoints="1"/>
            </p:cNvSpPr>
            <p:nvPr/>
          </p:nvSpPr>
          <p:spPr bwMode="auto">
            <a:xfrm>
              <a:off x="-5883275" y="1449389"/>
              <a:ext cx="747713" cy="4862513"/>
            </a:xfrm>
            <a:custGeom>
              <a:avLst/>
              <a:gdLst>
                <a:gd name="T0" fmla="*/ 425 w 471"/>
                <a:gd name="T1" fmla="*/ 175 h 3063"/>
                <a:gd name="T2" fmla="*/ 471 w 471"/>
                <a:gd name="T3" fmla="*/ 175 h 3063"/>
                <a:gd name="T4" fmla="*/ 471 w 471"/>
                <a:gd name="T5" fmla="*/ 3063 h 3063"/>
                <a:gd name="T6" fmla="*/ 425 w 471"/>
                <a:gd name="T7" fmla="*/ 3063 h 3063"/>
                <a:gd name="T8" fmla="*/ 425 w 471"/>
                <a:gd name="T9" fmla="*/ 175 h 3063"/>
                <a:gd name="T10" fmla="*/ 323 w 471"/>
                <a:gd name="T11" fmla="*/ 3063 h 3063"/>
                <a:gd name="T12" fmla="*/ 369 w 471"/>
                <a:gd name="T13" fmla="*/ 3063 h 3063"/>
                <a:gd name="T14" fmla="*/ 369 w 471"/>
                <a:gd name="T15" fmla="*/ 126 h 3063"/>
                <a:gd name="T16" fmla="*/ 323 w 471"/>
                <a:gd name="T17" fmla="*/ 126 h 3063"/>
                <a:gd name="T18" fmla="*/ 323 w 471"/>
                <a:gd name="T19" fmla="*/ 3063 h 3063"/>
                <a:gd name="T20" fmla="*/ 211 w 471"/>
                <a:gd name="T21" fmla="*/ 3063 h 3063"/>
                <a:gd name="T22" fmla="*/ 258 w 471"/>
                <a:gd name="T23" fmla="*/ 3063 h 3063"/>
                <a:gd name="T24" fmla="*/ 258 w 471"/>
                <a:gd name="T25" fmla="*/ 86 h 3063"/>
                <a:gd name="T26" fmla="*/ 211 w 471"/>
                <a:gd name="T27" fmla="*/ 86 h 3063"/>
                <a:gd name="T28" fmla="*/ 211 w 471"/>
                <a:gd name="T29" fmla="*/ 3063 h 3063"/>
                <a:gd name="T30" fmla="*/ 110 w 471"/>
                <a:gd name="T31" fmla="*/ 3063 h 3063"/>
                <a:gd name="T32" fmla="*/ 157 w 471"/>
                <a:gd name="T33" fmla="*/ 3063 h 3063"/>
                <a:gd name="T34" fmla="*/ 157 w 471"/>
                <a:gd name="T35" fmla="*/ 50 h 3063"/>
                <a:gd name="T36" fmla="*/ 110 w 471"/>
                <a:gd name="T37" fmla="*/ 50 h 3063"/>
                <a:gd name="T38" fmla="*/ 110 w 471"/>
                <a:gd name="T39" fmla="*/ 3063 h 3063"/>
                <a:gd name="T40" fmla="*/ 0 w 471"/>
                <a:gd name="T41" fmla="*/ 3063 h 3063"/>
                <a:gd name="T42" fmla="*/ 45 w 471"/>
                <a:gd name="T43" fmla="*/ 3063 h 3063"/>
                <a:gd name="T44" fmla="*/ 45 w 471"/>
                <a:gd name="T45" fmla="*/ 0 h 3063"/>
                <a:gd name="T46" fmla="*/ 0 w 471"/>
                <a:gd name="T47" fmla="*/ 0 h 3063"/>
                <a:gd name="T48" fmla="*/ 0 w 471"/>
                <a:gd name="T49" fmla="*/ 3063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1" h="3063">
                  <a:moveTo>
                    <a:pt x="425" y="175"/>
                  </a:moveTo>
                  <a:lnTo>
                    <a:pt x="471" y="175"/>
                  </a:lnTo>
                  <a:lnTo>
                    <a:pt x="471" y="3063"/>
                  </a:lnTo>
                  <a:lnTo>
                    <a:pt x="425" y="3063"/>
                  </a:lnTo>
                  <a:lnTo>
                    <a:pt x="425" y="175"/>
                  </a:lnTo>
                  <a:close/>
                  <a:moveTo>
                    <a:pt x="323" y="3063"/>
                  </a:moveTo>
                  <a:lnTo>
                    <a:pt x="369" y="3063"/>
                  </a:lnTo>
                  <a:lnTo>
                    <a:pt x="369" y="126"/>
                  </a:lnTo>
                  <a:lnTo>
                    <a:pt x="323" y="126"/>
                  </a:lnTo>
                  <a:lnTo>
                    <a:pt x="323" y="3063"/>
                  </a:lnTo>
                  <a:close/>
                  <a:moveTo>
                    <a:pt x="211" y="3063"/>
                  </a:moveTo>
                  <a:lnTo>
                    <a:pt x="258" y="3063"/>
                  </a:lnTo>
                  <a:lnTo>
                    <a:pt x="258" y="86"/>
                  </a:lnTo>
                  <a:lnTo>
                    <a:pt x="211" y="86"/>
                  </a:lnTo>
                  <a:lnTo>
                    <a:pt x="211" y="3063"/>
                  </a:lnTo>
                  <a:close/>
                  <a:moveTo>
                    <a:pt x="110" y="3063"/>
                  </a:moveTo>
                  <a:lnTo>
                    <a:pt x="157" y="3063"/>
                  </a:lnTo>
                  <a:lnTo>
                    <a:pt x="157" y="50"/>
                  </a:lnTo>
                  <a:lnTo>
                    <a:pt x="110" y="50"/>
                  </a:lnTo>
                  <a:lnTo>
                    <a:pt x="110" y="3063"/>
                  </a:lnTo>
                  <a:close/>
                  <a:moveTo>
                    <a:pt x="0" y="3063"/>
                  </a:moveTo>
                  <a:lnTo>
                    <a:pt x="45" y="3063"/>
                  </a:lnTo>
                  <a:lnTo>
                    <a:pt x="45" y="0"/>
                  </a:lnTo>
                  <a:lnTo>
                    <a:pt x="0" y="0"/>
                  </a:lnTo>
                  <a:lnTo>
                    <a:pt x="0" y="3063"/>
                  </a:lnTo>
                  <a:close/>
                </a:path>
              </a:pathLst>
            </a:custGeom>
            <a:gradFill>
              <a:gsLst>
                <a:gs pos="0">
                  <a:schemeClr val="tx1">
                    <a:lumMod val="93000"/>
                    <a:lumOff val="7000"/>
                  </a:schemeClr>
                </a:gs>
                <a:gs pos="100000">
                  <a:schemeClr val="tx1">
                    <a:lumMod val="75000"/>
                    <a:lumOff val="25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id-ID"/>
            </a:p>
          </p:txBody>
        </p:sp>
      </p:grpSp>
      <p:sp>
        <p:nvSpPr>
          <p:cNvPr id="196" name="Freeform: Shape 195">
            <a:extLst>
              <a:ext uri="{FF2B5EF4-FFF2-40B4-BE49-F238E27FC236}">
                <a16:creationId xmlns:a16="http://schemas.microsoft.com/office/drawing/2014/main" id="{3763FFD5-3403-718A-2134-C97317AFAB57}"/>
              </a:ext>
            </a:extLst>
          </p:cNvPr>
          <p:cNvSpPr>
            <a:spLocks/>
          </p:cNvSpPr>
          <p:nvPr/>
        </p:nvSpPr>
        <p:spPr bwMode="auto">
          <a:xfrm>
            <a:off x="7492483" y="5284071"/>
            <a:ext cx="4593982" cy="560778"/>
          </a:xfrm>
          <a:custGeom>
            <a:avLst/>
            <a:gdLst>
              <a:gd name="connsiteX0" fmla="*/ 1109211 w 6688923"/>
              <a:gd name="connsiteY0" fmla="*/ 0 h 220662"/>
              <a:gd name="connsiteX1" fmla="*/ 1131436 w 6688923"/>
              <a:gd name="connsiteY1" fmla="*/ 123825 h 220662"/>
              <a:gd name="connsiteX2" fmla="*/ 1185411 w 6688923"/>
              <a:gd name="connsiteY2" fmla="*/ 34925 h 220662"/>
              <a:gd name="connsiteX3" fmla="*/ 1215574 w 6688923"/>
              <a:gd name="connsiteY3" fmla="*/ 123825 h 220662"/>
              <a:gd name="connsiteX4" fmla="*/ 1277486 w 6688923"/>
              <a:gd name="connsiteY4" fmla="*/ 38100 h 220662"/>
              <a:gd name="connsiteX5" fmla="*/ 1315586 w 6688923"/>
              <a:gd name="connsiteY5" fmla="*/ 147637 h 220662"/>
              <a:gd name="connsiteX6" fmla="*/ 1383849 w 6688923"/>
              <a:gd name="connsiteY6" fmla="*/ 112712 h 220662"/>
              <a:gd name="connsiteX7" fmla="*/ 1429886 w 6688923"/>
              <a:gd name="connsiteY7" fmla="*/ 139700 h 220662"/>
              <a:gd name="connsiteX8" fmla="*/ 1460049 w 6688923"/>
              <a:gd name="connsiteY8" fmla="*/ 85725 h 220662"/>
              <a:gd name="connsiteX9" fmla="*/ 1506086 w 6688923"/>
              <a:gd name="connsiteY9" fmla="*/ 142875 h 220662"/>
              <a:gd name="connsiteX10" fmla="*/ 1560061 w 6688923"/>
              <a:gd name="connsiteY10" fmla="*/ 42863 h 220662"/>
              <a:gd name="connsiteX11" fmla="*/ 1620386 w 6688923"/>
              <a:gd name="connsiteY11" fmla="*/ 142875 h 220662"/>
              <a:gd name="connsiteX12" fmla="*/ 1666424 w 6688923"/>
              <a:gd name="connsiteY12" fmla="*/ 96838 h 220662"/>
              <a:gd name="connsiteX13" fmla="*/ 1704524 w 6688923"/>
              <a:gd name="connsiteY13" fmla="*/ 142875 h 220662"/>
              <a:gd name="connsiteX14" fmla="*/ 1758499 w 6688923"/>
              <a:gd name="connsiteY14" fmla="*/ 61913 h 220662"/>
              <a:gd name="connsiteX15" fmla="*/ 1788661 w 6688923"/>
              <a:gd name="connsiteY15" fmla="*/ 142875 h 220662"/>
              <a:gd name="connsiteX16" fmla="*/ 1842636 w 6688923"/>
              <a:gd name="connsiteY16" fmla="*/ 85725 h 220662"/>
              <a:gd name="connsiteX17" fmla="*/ 1872799 w 6688923"/>
              <a:gd name="connsiteY17" fmla="*/ 142875 h 220662"/>
              <a:gd name="connsiteX18" fmla="*/ 1918836 w 6688923"/>
              <a:gd name="connsiteY18" fmla="*/ 31750 h 220662"/>
              <a:gd name="connsiteX19" fmla="*/ 1972811 w 6688923"/>
              <a:gd name="connsiteY19" fmla="*/ 139700 h 220662"/>
              <a:gd name="connsiteX20" fmla="*/ 2018849 w 6688923"/>
              <a:gd name="connsiteY20" fmla="*/ 115887 h 220662"/>
              <a:gd name="connsiteX21" fmla="*/ 2041074 w 6688923"/>
              <a:gd name="connsiteY21" fmla="*/ 131762 h 220662"/>
              <a:gd name="connsiteX22" fmla="*/ 2095049 w 6688923"/>
              <a:gd name="connsiteY22" fmla="*/ 66675 h 220662"/>
              <a:gd name="connsiteX23" fmla="*/ 2155374 w 6688923"/>
              <a:gd name="connsiteY23" fmla="*/ 158750 h 220662"/>
              <a:gd name="connsiteX24" fmla="*/ 2163311 w 6688923"/>
              <a:gd name="connsiteY24" fmla="*/ 158750 h 220662"/>
              <a:gd name="connsiteX25" fmla="*/ 2195061 w 6688923"/>
              <a:gd name="connsiteY25" fmla="*/ 85725 h 220662"/>
              <a:gd name="connsiteX26" fmla="*/ 2225224 w 6688923"/>
              <a:gd name="connsiteY26" fmla="*/ 147637 h 220662"/>
              <a:gd name="connsiteX27" fmla="*/ 2309361 w 6688923"/>
              <a:gd name="connsiteY27" fmla="*/ 26988 h 220662"/>
              <a:gd name="connsiteX28" fmla="*/ 2369686 w 6688923"/>
              <a:gd name="connsiteY28" fmla="*/ 128587 h 220662"/>
              <a:gd name="connsiteX29" fmla="*/ 2445886 w 6688923"/>
              <a:gd name="connsiteY29" fmla="*/ 58738 h 220662"/>
              <a:gd name="connsiteX30" fmla="*/ 2507799 w 6688923"/>
              <a:gd name="connsiteY30" fmla="*/ 112712 h 220662"/>
              <a:gd name="connsiteX31" fmla="*/ 2545899 w 6688923"/>
              <a:gd name="connsiteY31" fmla="*/ 4763 h 220662"/>
              <a:gd name="connsiteX32" fmla="*/ 2622099 w 6688923"/>
              <a:gd name="connsiteY32" fmla="*/ 134937 h 220662"/>
              <a:gd name="connsiteX33" fmla="*/ 2714174 w 6688923"/>
              <a:gd name="connsiteY33" fmla="*/ 88900 h 220662"/>
              <a:gd name="connsiteX34" fmla="*/ 2744336 w 6688923"/>
              <a:gd name="connsiteY34" fmla="*/ 134937 h 220662"/>
              <a:gd name="connsiteX35" fmla="*/ 2798311 w 6688923"/>
              <a:gd name="connsiteY35" fmla="*/ 50800 h 220662"/>
              <a:gd name="connsiteX36" fmla="*/ 2858636 w 6688923"/>
              <a:gd name="connsiteY36" fmla="*/ 139700 h 220662"/>
              <a:gd name="connsiteX37" fmla="*/ 2882449 w 6688923"/>
              <a:gd name="connsiteY37" fmla="*/ 123825 h 220662"/>
              <a:gd name="connsiteX38" fmla="*/ 2920549 w 6688923"/>
              <a:gd name="connsiteY38" fmla="*/ 134937 h 220662"/>
              <a:gd name="connsiteX39" fmla="*/ 2950711 w 6688923"/>
              <a:gd name="connsiteY39" fmla="*/ 93663 h 220662"/>
              <a:gd name="connsiteX40" fmla="*/ 2988811 w 6688923"/>
              <a:gd name="connsiteY40" fmla="*/ 139700 h 220662"/>
              <a:gd name="connsiteX41" fmla="*/ 3026911 w 6688923"/>
              <a:gd name="connsiteY41" fmla="*/ 31750 h 220662"/>
              <a:gd name="connsiteX42" fmla="*/ 3080886 w 6688923"/>
              <a:gd name="connsiteY42" fmla="*/ 142875 h 220662"/>
              <a:gd name="connsiteX43" fmla="*/ 3126924 w 6688923"/>
              <a:gd name="connsiteY43" fmla="*/ 77788 h 220662"/>
              <a:gd name="connsiteX44" fmla="*/ 3157086 w 6688923"/>
              <a:gd name="connsiteY44" fmla="*/ 142875 h 220662"/>
              <a:gd name="connsiteX45" fmla="*/ 3218999 w 6688923"/>
              <a:gd name="connsiteY45" fmla="*/ 0 h 220662"/>
              <a:gd name="connsiteX46" fmla="*/ 3241224 w 6688923"/>
              <a:gd name="connsiteY46" fmla="*/ 123825 h 220662"/>
              <a:gd name="connsiteX47" fmla="*/ 3295199 w 6688923"/>
              <a:gd name="connsiteY47" fmla="*/ 34925 h 220662"/>
              <a:gd name="connsiteX48" fmla="*/ 3325361 w 6688923"/>
              <a:gd name="connsiteY48" fmla="*/ 123825 h 220662"/>
              <a:gd name="connsiteX49" fmla="*/ 3387274 w 6688923"/>
              <a:gd name="connsiteY49" fmla="*/ 38100 h 220662"/>
              <a:gd name="connsiteX50" fmla="*/ 3425374 w 6688923"/>
              <a:gd name="connsiteY50" fmla="*/ 147637 h 220662"/>
              <a:gd name="connsiteX51" fmla="*/ 3493636 w 6688923"/>
              <a:gd name="connsiteY51" fmla="*/ 112712 h 220662"/>
              <a:gd name="connsiteX52" fmla="*/ 3539674 w 6688923"/>
              <a:gd name="connsiteY52" fmla="*/ 139700 h 220662"/>
              <a:gd name="connsiteX53" fmla="*/ 3569836 w 6688923"/>
              <a:gd name="connsiteY53" fmla="*/ 85725 h 220662"/>
              <a:gd name="connsiteX54" fmla="*/ 3615874 w 6688923"/>
              <a:gd name="connsiteY54" fmla="*/ 142875 h 220662"/>
              <a:gd name="connsiteX55" fmla="*/ 3669849 w 6688923"/>
              <a:gd name="connsiteY55" fmla="*/ 42863 h 220662"/>
              <a:gd name="connsiteX56" fmla="*/ 3730174 w 6688923"/>
              <a:gd name="connsiteY56" fmla="*/ 142875 h 220662"/>
              <a:gd name="connsiteX57" fmla="*/ 3776211 w 6688923"/>
              <a:gd name="connsiteY57" fmla="*/ 96838 h 220662"/>
              <a:gd name="connsiteX58" fmla="*/ 3814311 w 6688923"/>
              <a:gd name="connsiteY58" fmla="*/ 142875 h 220662"/>
              <a:gd name="connsiteX59" fmla="*/ 3868286 w 6688923"/>
              <a:gd name="connsiteY59" fmla="*/ 61913 h 220662"/>
              <a:gd name="connsiteX60" fmla="*/ 3898449 w 6688923"/>
              <a:gd name="connsiteY60" fmla="*/ 142875 h 220662"/>
              <a:gd name="connsiteX61" fmla="*/ 3952424 w 6688923"/>
              <a:gd name="connsiteY61" fmla="*/ 85725 h 220662"/>
              <a:gd name="connsiteX62" fmla="*/ 3982586 w 6688923"/>
              <a:gd name="connsiteY62" fmla="*/ 142875 h 220662"/>
              <a:gd name="connsiteX63" fmla="*/ 4028624 w 6688923"/>
              <a:gd name="connsiteY63" fmla="*/ 31750 h 220662"/>
              <a:gd name="connsiteX64" fmla="*/ 4082599 w 6688923"/>
              <a:gd name="connsiteY64" fmla="*/ 139700 h 220662"/>
              <a:gd name="connsiteX65" fmla="*/ 4128636 w 6688923"/>
              <a:gd name="connsiteY65" fmla="*/ 115887 h 220662"/>
              <a:gd name="connsiteX66" fmla="*/ 4150861 w 6688923"/>
              <a:gd name="connsiteY66" fmla="*/ 131762 h 220662"/>
              <a:gd name="connsiteX67" fmla="*/ 4204837 w 6688923"/>
              <a:gd name="connsiteY67" fmla="*/ 66675 h 220662"/>
              <a:gd name="connsiteX68" fmla="*/ 4265162 w 6688923"/>
              <a:gd name="connsiteY68" fmla="*/ 158750 h 220662"/>
              <a:gd name="connsiteX69" fmla="*/ 4273099 w 6688923"/>
              <a:gd name="connsiteY69" fmla="*/ 158750 h 220662"/>
              <a:gd name="connsiteX70" fmla="*/ 4303262 w 6688923"/>
              <a:gd name="connsiteY70" fmla="*/ 85725 h 220662"/>
              <a:gd name="connsiteX71" fmla="*/ 4335012 w 6688923"/>
              <a:gd name="connsiteY71" fmla="*/ 147637 h 220662"/>
              <a:gd name="connsiteX72" fmla="*/ 4419149 w 6688923"/>
              <a:gd name="connsiteY72" fmla="*/ 26988 h 220662"/>
              <a:gd name="connsiteX73" fmla="*/ 4479474 w 6688923"/>
              <a:gd name="connsiteY73" fmla="*/ 128587 h 220662"/>
              <a:gd name="connsiteX74" fmla="*/ 4555674 w 6688923"/>
              <a:gd name="connsiteY74" fmla="*/ 58738 h 220662"/>
              <a:gd name="connsiteX75" fmla="*/ 4617587 w 6688923"/>
              <a:gd name="connsiteY75" fmla="*/ 112712 h 220662"/>
              <a:gd name="connsiteX76" fmla="*/ 4655687 w 6688923"/>
              <a:gd name="connsiteY76" fmla="*/ 4763 h 220662"/>
              <a:gd name="connsiteX77" fmla="*/ 4731887 w 6688923"/>
              <a:gd name="connsiteY77" fmla="*/ 134937 h 220662"/>
              <a:gd name="connsiteX78" fmla="*/ 4823962 w 6688923"/>
              <a:gd name="connsiteY78" fmla="*/ 88900 h 220662"/>
              <a:gd name="connsiteX79" fmla="*/ 4854124 w 6688923"/>
              <a:gd name="connsiteY79" fmla="*/ 134937 h 220662"/>
              <a:gd name="connsiteX80" fmla="*/ 4908099 w 6688923"/>
              <a:gd name="connsiteY80" fmla="*/ 50800 h 220662"/>
              <a:gd name="connsiteX81" fmla="*/ 4968424 w 6688923"/>
              <a:gd name="connsiteY81" fmla="*/ 139700 h 220662"/>
              <a:gd name="connsiteX82" fmla="*/ 4992237 w 6688923"/>
              <a:gd name="connsiteY82" fmla="*/ 123825 h 220662"/>
              <a:gd name="connsiteX83" fmla="*/ 5030337 w 6688923"/>
              <a:gd name="connsiteY83" fmla="*/ 134937 h 220662"/>
              <a:gd name="connsiteX84" fmla="*/ 5060499 w 6688923"/>
              <a:gd name="connsiteY84" fmla="*/ 93663 h 220662"/>
              <a:gd name="connsiteX85" fmla="*/ 5098599 w 6688923"/>
              <a:gd name="connsiteY85" fmla="*/ 139700 h 220662"/>
              <a:gd name="connsiteX86" fmla="*/ 5136699 w 6688923"/>
              <a:gd name="connsiteY86" fmla="*/ 31750 h 220662"/>
              <a:gd name="connsiteX87" fmla="*/ 5190674 w 6688923"/>
              <a:gd name="connsiteY87" fmla="*/ 142875 h 220662"/>
              <a:gd name="connsiteX88" fmla="*/ 5236712 w 6688923"/>
              <a:gd name="connsiteY88" fmla="*/ 77788 h 220662"/>
              <a:gd name="connsiteX89" fmla="*/ 5266874 w 6688923"/>
              <a:gd name="connsiteY89" fmla="*/ 142875 h 220662"/>
              <a:gd name="connsiteX90" fmla="*/ 5328787 w 6688923"/>
              <a:gd name="connsiteY90" fmla="*/ 0 h 220662"/>
              <a:gd name="connsiteX91" fmla="*/ 5351012 w 6688923"/>
              <a:gd name="connsiteY91" fmla="*/ 123825 h 220662"/>
              <a:gd name="connsiteX92" fmla="*/ 5404987 w 6688923"/>
              <a:gd name="connsiteY92" fmla="*/ 34925 h 220662"/>
              <a:gd name="connsiteX93" fmla="*/ 5435149 w 6688923"/>
              <a:gd name="connsiteY93" fmla="*/ 123825 h 220662"/>
              <a:gd name="connsiteX94" fmla="*/ 5495474 w 6688923"/>
              <a:gd name="connsiteY94" fmla="*/ 38100 h 220662"/>
              <a:gd name="connsiteX95" fmla="*/ 5535162 w 6688923"/>
              <a:gd name="connsiteY95" fmla="*/ 147637 h 220662"/>
              <a:gd name="connsiteX96" fmla="*/ 5603424 w 6688923"/>
              <a:gd name="connsiteY96" fmla="*/ 112712 h 220662"/>
              <a:gd name="connsiteX97" fmla="*/ 5649461 w 6688923"/>
              <a:gd name="connsiteY97" fmla="*/ 139700 h 220662"/>
              <a:gd name="connsiteX98" fmla="*/ 5679624 w 6688923"/>
              <a:gd name="connsiteY98" fmla="*/ 85725 h 220662"/>
              <a:gd name="connsiteX99" fmla="*/ 5725661 w 6688923"/>
              <a:gd name="connsiteY99" fmla="*/ 142875 h 220662"/>
              <a:gd name="connsiteX100" fmla="*/ 5779637 w 6688923"/>
              <a:gd name="connsiteY100" fmla="*/ 42863 h 220662"/>
              <a:gd name="connsiteX101" fmla="*/ 5839961 w 6688923"/>
              <a:gd name="connsiteY101" fmla="*/ 142875 h 220662"/>
              <a:gd name="connsiteX102" fmla="*/ 5885999 w 6688923"/>
              <a:gd name="connsiteY102" fmla="*/ 96838 h 220662"/>
              <a:gd name="connsiteX103" fmla="*/ 5924099 w 6688923"/>
              <a:gd name="connsiteY103" fmla="*/ 142875 h 220662"/>
              <a:gd name="connsiteX104" fmla="*/ 5978074 w 6688923"/>
              <a:gd name="connsiteY104" fmla="*/ 61913 h 220662"/>
              <a:gd name="connsiteX105" fmla="*/ 6008237 w 6688923"/>
              <a:gd name="connsiteY105" fmla="*/ 142875 h 220662"/>
              <a:gd name="connsiteX106" fmla="*/ 6062211 w 6688923"/>
              <a:gd name="connsiteY106" fmla="*/ 85725 h 220662"/>
              <a:gd name="connsiteX107" fmla="*/ 6092374 w 6688923"/>
              <a:gd name="connsiteY107" fmla="*/ 142875 h 220662"/>
              <a:gd name="connsiteX108" fmla="*/ 6138411 w 6688923"/>
              <a:gd name="connsiteY108" fmla="*/ 31750 h 220662"/>
              <a:gd name="connsiteX109" fmla="*/ 6192387 w 6688923"/>
              <a:gd name="connsiteY109" fmla="*/ 139700 h 220662"/>
              <a:gd name="connsiteX110" fmla="*/ 6238424 w 6688923"/>
              <a:gd name="connsiteY110" fmla="*/ 115887 h 220662"/>
              <a:gd name="connsiteX111" fmla="*/ 6260649 w 6688923"/>
              <a:gd name="connsiteY111" fmla="*/ 131762 h 220662"/>
              <a:gd name="connsiteX112" fmla="*/ 6314624 w 6688923"/>
              <a:gd name="connsiteY112" fmla="*/ 66675 h 220662"/>
              <a:gd name="connsiteX113" fmla="*/ 6374949 w 6688923"/>
              <a:gd name="connsiteY113" fmla="*/ 158750 h 220662"/>
              <a:gd name="connsiteX114" fmla="*/ 6382887 w 6688923"/>
              <a:gd name="connsiteY114" fmla="*/ 158750 h 220662"/>
              <a:gd name="connsiteX115" fmla="*/ 6413049 w 6688923"/>
              <a:gd name="connsiteY115" fmla="*/ 85725 h 220662"/>
              <a:gd name="connsiteX116" fmla="*/ 6444799 w 6688923"/>
              <a:gd name="connsiteY116" fmla="*/ 147637 h 220662"/>
              <a:gd name="connsiteX117" fmla="*/ 6527349 w 6688923"/>
              <a:gd name="connsiteY117" fmla="*/ 26988 h 220662"/>
              <a:gd name="connsiteX118" fmla="*/ 6589261 w 6688923"/>
              <a:gd name="connsiteY118" fmla="*/ 128587 h 220662"/>
              <a:gd name="connsiteX119" fmla="*/ 6606223 w 6688923"/>
              <a:gd name="connsiteY119" fmla="*/ 113039 h 220662"/>
              <a:gd name="connsiteX120" fmla="*/ 6688923 w 6688923"/>
              <a:gd name="connsiteY120" fmla="*/ 220662 h 220662"/>
              <a:gd name="connsiteX121" fmla="*/ 0 w 6688923"/>
              <a:gd name="connsiteY121" fmla="*/ 220662 h 220662"/>
              <a:gd name="connsiteX122" fmla="*/ 99526 w 6688923"/>
              <a:gd name="connsiteY122" fmla="*/ 92023 h 220662"/>
              <a:gd name="connsiteX123" fmla="*/ 131311 w 6688923"/>
              <a:gd name="connsiteY123" fmla="*/ 139700 h 220662"/>
              <a:gd name="connsiteX124" fmla="*/ 199574 w 6688923"/>
              <a:gd name="connsiteY124" fmla="*/ 58738 h 220662"/>
              <a:gd name="connsiteX125" fmla="*/ 259899 w 6688923"/>
              <a:gd name="connsiteY125" fmla="*/ 128587 h 220662"/>
              <a:gd name="connsiteX126" fmla="*/ 337686 w 6688923"/>
              <a:gd name="connsiteY126" fmla="*/ 88900 h 220662"/>
              <a:gd name="connsiteX127" fmla="*/ 398011 w 6688923"/>
              <a:gd name="connsiteY127" fmla="*/ 128587 h 220662"/>
              <a:gd name="connsiteX128" fmla="*/ 436111 w 6688923"/>
              <a:gd name="connsiteY128" fmla="*/ 34925 h 220662"/>
              <a:gd name="connsiteX129" fmla="*/ 512311 w 6688923"/>
              <a:gd name="connsiteY129" fmla="*/ 134937 h 220662"/>
              <a:gd name="connsiteX130" fmla="*/ 574224 w 6688923"/>
              <a:gd name="connsiteY130" fmla="*/ 73025 h 220662"/>
              <a:gd name="connsiteX131" fmla="*/ 634549 w 6688923"/>
              <a:gd name="connsiteY131" fmla="*/ 134937 h 220662"/>
              <a:gd name="connsiteX132" fmla="*/ 688524 w 6688923"/>
              <a:gd name="connsiteY132" fmla="*/ 50800 h 220662"/>
              <a:gd name="connsiteX133" fmla="*/ 750436 w 6688923"/>
              <a:gd name="connsiteY133" fmla="*/ 139700 h 220662"/>
              <a:gd name="connsiteX134" fmla="*/ 772661 w 6688923"/>
              <a:gd name="connsiteY134" fmla="*/ 123825 h 220662"/>
              <a:gd name="connsiteX135" fmla="*/ 810761 w 6688923"/>
              <a:gd name="connsiteY135" fmla="*/ 134937 h 220662"/>
              <a:gd name="connsiteX136" fmla="*/ 840924 w 6688923"/>
              <a:gd name="connsiteY136" fmla="*/ 93663 h 220662"/>
              <a:gd name="connsiteX137" fmla="*/ 879024 w 6688923"/>
              <a:gd name="connsiteY137" fmla="*/ 139700 h 220662"/>
              <a:gd name="connsiteX138" fmla="*/ 917124 w 6688923"/>
              <a:gd name="connsiteY138" fmla="*/ 31750 h 220662"/>
              <a:gd name="connsiteX139" fmla="*/ 971099 w 6688923"/>
              <a:gd name="connsiteY139" fmla="*/ 142875 h 220662"/>
              <a:gd name="connsiteX140" fmla="*/ 1017136 w 6688923"/>
              <a:gd name="connsiteY140" fmla="*/ 77788 h 220662"/>
              <a:gd name="connsiteX141" fmla="*/ 1047299 w 6688923"/>
              <a:gd name="connsiteY141" fmla="*/ 142875 h 22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688923" h="220662">
                <a:moveTo>
                  <a:pt x="1109211" y="0"/>
                </a:moveTo>
                <a:lnTo>
                  <a:pt x="1131436" y="123825"/>
                </a:lnTo>
                <a:lnTo>
                  <a:pt x="1185411" y="34925"/>
                </a:lnTo>
                <a:lnTo>
                  <a:pt x="1215574" y="123825"/>
                </a:lnTo>
                <a:lnTo>
                  <a:pt x="1277486" y="38100"/>
                </a:lnTo>
                <a:lnTo>
                  <a:pt x="1315586" y="147637"/>
                </a:lnTo>
                <a:lnTo>
                  <a:pt x="1383849" y="112712"/>
                </a:lnTo>
                <a:lnTo>
                  <a:pt x="1429886" y="139700"/>
                </a:lnTo>
                <a:lnTo>
                  <a:pt x="1460049" y="85725"/>
                </a:lnTo>
                <a:lnTo>
                  <a:pt x="1506086" y="142875"/>
                </a:lnTo>
                <a:lnTo>
                  <a:pt x="1560061" y="42863"/>
                </a:lnTo>
                <a:lnTo>
                  <a:pt x="1620386" y="142875"/>
                </a:lnTo>
                <a:lnTo>
                  <a:pt x="1666424" y="96838"/>
                </a:lnTo>
                <a:lnTo>
                  <a:pt x="1704524" y="142875"/>
                </a:lnTo>
                <a:lnTo>
                  <a:pt x="1758499" y="61913"/>
                </a:lnTo>
                <a:lnTo>
                  <a:pt x="1788661" y="142875"/>
                </a:lnTo>
                <a:lnTo>
                  <a:pt x="1842636" y="85725"/>
                </a:lnTo>
                <a:lnTo>
                  <a:pt x="1872799" y="142875"/>
                </a:lnTo>
                <a:lnTo>
                  <a:pt x="1918836" y="31750"/>
                </a:lnTo>
                <a:lnTo>
                  <a:pt x="1972811" y="139700"/>
                </a:lnTo>
                <a:lnTo>
                  <a:pt x="2018849" y="115887"/>
                </a:lnTo>
                <a:lnTo>
                  <a:pt x="2041074" y="131762"/>
                </a:lnTo>
                <a:lnTo>
                  <a:pt x="2095049" y="66675"/>
                </a:lnTo>
                <a:lnTo>
                  <a:pt x="2155374" y="158750"/>
                </a:lnTo>
                <a:lnTo>
                  <a:pt x="2163311" y="158750"/>
                </a:lnTo>
                <a:lnTo>
                  <a:pt x="2195061" y="85725"/>
                </a:lnTo>
                <a:lnTo>
                  <a:pt x="2225224" y="147637"/>
                </a:lnTo>
                <a:lnTo>
                  <a:pt x="2309361" y="26988"/>
                </a:lnTo>
                <a:lnTo>
                  <a:pt x="2369686" y="128587"/>
                </a:lnTo>
                <a:lnTo>
                  <a:pt x="2445886" y="58738"/>
                </a:lnTo>
                <a:lnTo>
                  <a:pt x="2507799" y="112712"/>
                </a:lnTo>
                <a:lnTo>
                  <a:pt x="2545899" y="4763"/>
                </a:lnTo>
                <a:lnTo>
                  <a:pt x="2622099" y="134937"/>
                </a:lnTo>
                <a:lnTo>
                  <a:pt x="2714174" y="88900"/>
                </a:lnTo>
                <a:lnTo>
                  <a:pt x="2744336" y="134937"/>
                </a:lnTo>
                <a:lnTo>
                  <a:pt x="2798311" y="50800"/>
                </a:lnTo>
                <a:lnTo>
                  <a:pt x="2858636" y="139700"/>
                </a:lnTo>
                <a:lnTo>
                  <a:pt x="2882449" y="123825"/>
                </a:lnTo>
                <a:lnTo>
                  <a:pt x="2920549" y="134937"/>
                </a:lnTo>
                <a:lnTo>
                  <a:pt x="2950711" y="93663"/>
                </a:lnTo>
                <a:lnTo>
                  <a:pt x="2988811" y="139700"/>
                </a:lnTo>
                <a:lnTo>
                  <a:pt x="3026911" y="31750"/>
                </a:lnTo>
                <a:lnTo>
                  <a:pt x="3080886" y="142875"/>
                </a:lnTo>
                <a:lnTo>
                  <a:pt x="3126924" y="77788"/>
                </a:lnTo>
                <a:lnTo>
                  <a:pt x="3157086" y="142875"/>
                </a:lnTo>
                <a:lnTo>
                  <a:pt x="3218999" y="0"/>
                </a:lnTo>
                <a:lnTo>
                  <a:pt x="3241224" y="123825"/>
                </a:lnTo>
                <a:lnTo>
                  <a:pt x="3295199" y="34925"/>
                </a:lnTo>
                <a:lnTo>
                  <a:pt x="3325361" y="123825"/>
                </a:lnTo>
                <a:lnTo>
                  <a:pt x="3387274" y="38100"/>
                </a:lnTo>
                <a:lnTo>
                  <a:pt x="3425374" y="147637"/>
                </a:lnTo>
                <a:lnTo>
                  <a:pt x="3493636" y="112712"/>
                </a:lnTo>
                <a:lnTo>
                  <a:pt x="3539674" y="139700"/>
                </a:lnTo>
                <a:lnTo>
                  <a:pt x="3569836" y="85725"/>
                </a:lnTo>
                <a:lnTo>
                  <a:pt x="3615874" y="142875"/>
                </a:lnTo>
                <a:lnTo>
                  <a:pt x="3669849" y="42863"/>
                </a:lnTo>
                <a:lnTo>
                  <a:pt x="3730174" y="142875"/>
                </a:lnTo>
                <a:lnTo>
                  <a:pt x="3776211" y="96838"/>
                </a:lnTo>
                <a:lnTo>
                  <a:pt x="3814311" y="142875"/>
                </a:lnTo>
                <a:lnTo>
                  <a:pt x="3868286" y="61913"/>
                </a:lnTo>
                <a:lnTo>
                  <a:pt x="3898449" y="142875"/>
                </a:lnTo>
                <a:lnTo>
                  <a:pt x="3952424" y="85725"/>
                </a:lnTo>
                <a:lnTo>
                  <a:pt x="3982586" y="142875"/>
                </a:lnTo>
                <a:lnTo>
                  <a:pt x="4028624" y="31750"/>
                </a:lnTo>
                <a:lnTo>
                  <a:pt x="4082599" y="139700"/>
                </a:lnTo>
                <a:lnTo>
                  <a:pt x="4128636" y="115887"/>
                </a:lnTo>
                <a:lnTo>
                  <a:pt x="4150861" y="131762"/>
                </a:lnTo>
                <a:lnTo>
                  <a:pt x="4204837" y="66675"/>
                </a:lnTo>
                <a:lnTo>
                  <a:pt x="4265162" y="158750"/>
                </a:lnTo>
                <a:lnTo>
                  <a:pt x="4273099" y="158750"/>
                </a:lnTo>
                <a:lnTo>
                  <a:pt x="4303262" y="85725"/>
                </a:lnTo>
                <a:lnTo>
                  <a:pt x="4335012" y="147637"/>
                </a:lnTo>
                <a:lnTo>
                  <a:pt x="4419149" y="26988"/>
                </a:lnTo>
                <a:lnTo>
                  <a:pt x="4479474" y="128587"/>
                </a:lnTo>
                <a:lnTo>
                  <a:pt x="4555674" y="58738"/>
                </a:lnTo>
                <a:lnTo>
                  <a:pt x="4617587" y="112712"/>
                </a:lnTo>
                <a:lnTo>
                  <a:pt x="4655687" y="4763"/>
                </a:lnTo>
                <a:lnTo>
                  <a:pt x="4731887" y="134937"/>
                </a:lnTo>
                <a:lnTo>
                  <a:pt x="4823962" y="88900"/>
                </a:lnTo>
                <a:lnTo>
                  <a:pt x="4854124" y="134937"/>
                </a:lnTo>
                <a:lnTo>
                  <a:pt x="4908099" y="50800"/>
                </a:lnTo>
                <a:lnTo>
                  <a:pt x="4968424" y="139700"/>
                </a:lnTo>
                <a:lnTo>
                  <a:pt x="4992237" y="123825"/>
                </a:lnTo>
                <a:lnTo>
                  <a:pt x="5030337" y="134937"/>
                </a:lnTo>
                <a:lnTo>
                  <a:pt x="5060499" y="93663"/>
                </a:lnTo>
                <a:lnTo>
                  <a:pt x="5098599" y="139700"/>
                </a:lnTo>
                <a:lnTo>
                  <a:pt x="5136699" y="31750"/>
                </a:lnTo>
                <a:lnTo>
                  <a:pt x="5190674" y="142875"/>
                </a:lnTo>
                <a:lnTo>
                  <a:pt x="5236712" y="77788"/>
                </a:lnTo>
                <a:lnTo>
                  <a:pt x="5266874" y="142875"/>
                </a:lnTo>
                <a:lnTo>
                  <a:pt x="5328787" y="0"/>
                </a:lnTo>
                <a:lnTo>
                  <a:pt x="5351012" y="123825"/>
                </a:lnTo>
                <a:lnTo>
                  <a:pt x="5404987" y="34925"/>
                </a:lnTo>
                <a:lnTo>
                  <a:pt x="5435149" y="123825"/>
                </a:lnTo>
                <a:lnTo>
                  <a:pt x="5495474" y="38100"/>
                </a:lnTo>
                <a:lnTo>
                  <a:pt x="5535162" y="147637"/>
                </a:lnTo>
                <a:lnTo>
                  <a:pt x="5603424" y="112712"/>
                </a:lnTo>
                <a:lnTo>
                  <a:pt x="5649461" y="139700"/>
                </a:lnTo>
                <a:lnTo>
                  <a:pt x="5679624" y="85725"/>
                </a:lnTo>
                <a:lnTo>
                  <a:pt x="5725661" y="142875"/>
                </a:lnTo>
                <a:lnTo>
                  <a:pt x="5779637" y="42863"/>
                </a:lnTo>
                <a:lnTo>
                  <a:pt x="5839961" y="142875"/>
                </a:lnTo>
                <a:lnTo>
                  <a:pt x="5885999" y="96838"/>
                </a:lnTo>
                <a:lnTo>
                  <a:pt x="5924099" y="142875"/>
                </a:lnTo>
                <a:lnTo>
                  <a:pt x="5978074" y="61913"/>
                </a:lnTo>
                <a:lnTo>
                  <a:pt x="6008237" y="142875"/>
                </a:lnTo>
                <a:lnTo>
                  <a:pt x="6062211" y="85725"/>
                </a:lnTo>
                <a:lnTo>
                  <a:pt x="6092374" y="142875"/>
                </a:lnTo>
                <a:lnTo>
                  <a:pt x="6138411" y="31750"/>
                </a:lnTo>
                <a:lnTo>
                  <a:pt x="6192387" y="139700"/>
                </a:lnTo>
                <a:lnTo>
                  <a:pt x="6238424" y="115887"/>
                </a:lnTo>
                <a:lnTo>
                  <a:pt x="6260649" y="131762"/>
                </a:lnTo>
                <a:lnTo>
                  <a:pt x="6314624" y="66675"/>
                </a:lnTo>
                <a:lnTo>
                  <a:pt x="6374949" y="158750"/>
                </a:lnTo>
                <a:lnTo>
                  <a:pt x="6382887" y="158750"/>
                </a:lnTo>
                <a:lnTo>
                  <a:pt x="6413049" y="85725"/>
                </a:lnTo>
                <a:lnTo>
                  <a:pt x="6444799" y="147637"/>
                </a:lnTo>
                <a:lnTo>
                  <a:pt x="6527349" y="26988"/>
                </a:lnTo>
                <a:lnTo>
                  <a:pt x="6589261" y="128587"/>
                </a:lnTo>
                <a:lnTo>
                  <a:pt x="6606223" y="113039"/>
                </a:lnTo>
                <a:lnTo>
                  <a:pt x="6688923" y="220662"/>
                </a:lnTo>
                <a:lnTo>
                  <a:pt x="0" y="220662"/>
                </a:lnTo>
                <a:lnTo>
                  <a:pt x="99526" y="92023"/>
                </a:lnTo>
                <a:lnTo>
                  <a:pt x="131311" y="139700"/>
                </a:lnTo>
                <a:lnTo>
                  <a:pt x="199574" y="58738"/>
                </a:lnTo>
                <a:lnTo>
                  <a:pt x="259899" y="128587"/>
                </a:lnTo>
                <a:lnTo>
                  <a:pt x="337686" y="88900"/>
                </a:lnTo>
                <a:lnTo>
                  <a:pt x="398011" y="128587"/>
                </a:lnTo>
                <a:lnTo>
                  <a:pt x="436111" y="34925"/>
                </a:lnTo>
                <a:lnTo>
                  <a:pt x="512311" y="134937"/>
                </a:lnTo>
                <a:lnTo>
                  <a:pt x="574224" y="73025"/>
                </a:lnTo>
                <a:lnTo>
                  <a:pt x="634549" y="134937"/>
                </a:lnTo>
                <a:lnTo>
                  <a:pt x="688524" y="50800"/>
                </a:lnTo>
                <a:lnTo>
                  <a:pt x="750436" y="139700"/>
                </a:lnTo>
                <a:lnTo>
                  <a:pt x="772661" y="123825"/>
                </a:lnTo>
                <a:lnTo>
                  <a:pt x="810761" y="134937"/>
                </a:lnTo>
                <a:lnTo>
                  <a:pt x="840924" y="93663"/>
                </a:lnTo>
                <a:lnTo>
                  <a:pt x="879024" y="139700"/>
                </a:lnTo>
                <a:lnTo>
                  <a:pt x="917124" y="31750"/>
                </a:lnTo>
                <a:lnTo>
                  <a:pt x="971099" y="142875"/>
                </a:lnTo>
                <a:lnTo>
                  <a:pt x="1017136" y="77788"/>
                </a:lnTo>
                <a:lnTo>
                  <a:pt x="1047299" y="142875"/>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500">
              <a:solidFill>
                <a:schemeClr val="bg1"/>
              </a:solidFill>
              <a:latin typeface="Raleway" panose="020B0503030101060003" pitchFamily="34" charset="0"/>
            </a:endParaRPr>
          </a:p>
        </p:txBody>
      </p:sp>
      <p:grpSp>
        <p:nvGrpSpPr>
          <p:cNvPr id="198" name="Group 197">
            <a:extLst>
              <a:ext uri="{FF2B5EF4-FFF2-40B4-BE49-F238E27FC236}">
                <a16:creationId xmlns:a16="http://schemas.microsoft.com/office/drawing/2014/main" id="{0517B3BD-7295-216E-DF99-F7B9A36BD28B}"/>
              </a:ext>
            </a:extLst>
          </p:cNvPr>
          <p:cNvGrpSpPr/>
          <p:nvPr/>
        </p:nvGrpSpPr>
        <p:grpSpPr>
          <a:xfrm>
            <a:off x="9056626" y="5354715"/>
            <a:ext cx="257701" cy="635051"/>
            <a:chOff x="6214178" y="3193388"/>
            <a:chExt cx="1161626" cy="2862586"/>
          </a:xfrm>
        </p:grpSpPr>
        <p:sp>
          <p:nvSpPr>
            <p:cNvPr id="199" name="Freeform 107">
              <a:extLst>
                <a:ext uri="{FF2B5EF4-FFF2-40B4-BE49-F238E27FC236}">
                  <a16:creationId xmlns:a16="http://schemas.microsoft.com/office/drawing/2014/main" id="{B8FB80AB-CEDE-1CF9-88B2-79357F0F5B54}"/>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0" name="Freeform 108">
              <a:extLst>
                <a:ext uri="{FF2B5EF4-FFF2-40B4-BE49-F238E27FC236}">
                  <a16:creationId xmlns:a16="http://schemas.microsoft.com/office/drawing/2014/main" id="{505750F5-8314-300D-9318-0397B0E1F5C5}"/>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1" name="Freeform 109">
              <a:extLst>
                <a:ext uri="{FF2B5EF4-FFF2-40B4-BE49-F238E27FC236}">
                  <a16:creationId xmlns:a16="http://schemas.microsoft.com/office/drawing/2014/main" id="{116F0D08-7DCF-0859-8082-8EDABB9E1226}"/>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2" name="Freeform 110">
              <a:extLst>
                <a:ext uri="{FF2B5EF4-FFF2-40B4-BE49-F238E27FC236}">
                  <a16:creationId xmlns:a16="http://schemas.microsoft.com/office/drawing/2014/main" id="{C761B518-8870-5CFE-1450-00EBE0ED3EF9}"/>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203" name="Group 202">
            <a:extLst>
              <a:ext uri="{FF2B5EF4-FFF2-40B4-BE49-F238E27FC236}">
                <a16:creationId xmlns:a16="http://schemas.microsoft.com/office/drawing/2014/main" id="{DC408605-B54C-B2E3-A05F-8ED8923CD2AB}"/>
              </a:ext>
            </a:extLst>
          </p:cNvPr>
          <p:cNvGrpSpPr/>
          <p:nvPr/>
        </p:nvGrpSpPr>
        <p:grpSpPr>
          <a:xfrm>
            <a:off x="10916100" y="5080609"/>
            <a:ext cx="257701" cy="635051"/>
            <a:chOff x="6214178" y="3193388"/>
            <a:chExt cx="1161626" cy="2862586"/>
          </a:xfrm>
        </p:grpSpPr>
        <p:sp>
          <p:nvSpPr>
            <p:cNvPr id="204" name="Freeform 107">
              <a:extLst>
                <a:ext uri="{FF2B5EF4-FFF2-40B4-BE49-F238E27FC236}">
                  <a16:creationId xmlns:a16="http://schemas.microsoft.com/office/drawing/2014/main" id="{24C9A91A-2335-E75A-CCF2-B97420C13255}"/>
                </a:ext>
              </a:extLst>
            </p:cNvPr>
            <p:cNvSpPr>
              <a:spLocks/>
            </p:cNvSpPr>
            <p:nvPr/>
          </p:nvSpPr>
          <p:spPr bwMode="auto">
            <a:xfrm>
              <a:off x="6695425" y="5475161"/>
              <a:ext cx="199140" cy="580813"/>
            </a:xfrm>
            <a:custGeom>
              <a:avLst/>
              <a:gdLst>
                <a:gd name="T0" fmla="*/ 4 w 24"/>
                <a:gd name="T1" fmla="*/ 0 h 70"/>
                <a:gd name="T2" fmla="*/ 0 w 24"/>
                <a:gd name="T3" fmla="*/ 70 h 70"/>
                <a:gd name="T4" fmla="*/ 24 w 24"/>
                <a:gd name="T5" fmla="*/ 70 h 70"/>
                <a:gd name="T6" fmla="*/ 20 w 24"/>
                <a:gd name="T7" fmla="*/ 0 h 70"/>
                <a:gd name="T8" fmla="*/ 4 w 24"/>
                <a:gd name="T9" fmla="*/ 0 h 70"/>
              </a:gdLst>
              <a:ahLst/>
              <a:cxnLst>
                <a:cxn ang="0">
                  <a:pos x="T0" y="T1"/>
                </a:cxn>
                <a:cxn ang="0">
                  <a:pos x="T2" y="T3"/>
                </a:cxn>
                <a:cxn ang="0">
                  <a:pos x="T4" y="T5"/>
                </a:cxn>
                <a:cxn ang="0">
                  <a:pos x="T6" y="T7"/>
                </a:cxn>
                <a:cxn ang="0">
                  <a:pos x="T8" y="T9"/>
                </a:cxn>
              </a:cxnLst>
              <a:rect l="0" t="0" r="r" b="b"/>
              <a:pathLst>
                <a:path w="24" h="70">
                  <a:moveTo>
                    <a:pt x="4" y="0"/>
                  </a:moveTo>
                  <a:lnTo>
                    <a:pt x="0" y="70"/>
                  </a:lnTo>
                  <a:lnTo>
                    <a:pt x="24" y="70"/>
                  </a:lnTo>
                  <a:lnTo>
                    <a:pt x="20" y="0"/>
                  </a:lnTo>
                  <a:lnTo>
                    <a:pt x="4" y="0"/>
                  </a:lnTo>
                  <a:close/>
                </a:path>
              </a:pathLst>
            </a:custGeom>
            <a:solidFill>
              <a:srgbClr val="6D3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5" name="Freeform 108">
              <a:extLst>
                <a:ext uri="{FF2B5EF4-FFF2-40B4-BE49-F238E27FC236}">
                  <a16:creationId xmlns:a16="http://schemas.microsoft.com/office/drawing/2014/main" id="{9337D2B7-9B3E-0D1B-3ABB-AA4D281AE2FD}"/>
                </a:ext>
              </a:extLst>
            </p:cNvPr>
            <p:cNvSpPr>
              <a:spLocks/>
            </p:cNvSpPr>
            <p:nvPr/>
          </p:nvSpPr>
          <p:spPr bwMode="auto">
            <a:xfrm>
              <a:off x="6794991" y="5475161"/>
              <a:ext cx="99566" cy="580813"/>
            </a:xfrm>
            <a:custGeom>
              <a:avLst/>
              <a:gdLst>
                <a:gd name="T0" fmla="*/ 0 w 12"/>
                <a:gd name="T1" fmla="*/ 0 h 70"/>
                <a:gd name="T2" fmla="*/ 0 w 12"/>
                <a:gd name="T3" fmla="*/ 70 h 70"/>
                <a:gd name="T4" fmla="*/ 12 w 12"/>
                <a:gd name="T5" fmla="*/ 70 h 70"/>
                <a:gd name="T6" fmla="*/ 8 w 12"/>
                <a:gd name="T7" fmla="*/ 0 h 70"/>
                <a:gd name="T8" fmla="*/ 0 w 12"/>
                <a:gd name="T9" fmla="*/ 0 h 70"/>
              </a:gdLst>
              <a:ahLst/>
              <a:cxnLst>
                <a:cxn ang="0">
                  <a:pos x="T0" y="T1"/>
                </a:cxn>
                <a:cxn ang="0">
                  <a:pos x="T2" y="T3"/>
                </a:cxn>
                <a:cxn ang="0">
                  <a:pos x="T4" y="T5"/>
                </a:cxn>
                <a:cxn ang="0">
                  <a:pos x="T6" y="T7"/>
                </a:cxn>
                <a:cxn ang="0">
                  <a:pos x="T8" y="T9"/>
                </a:cxn>
              </a:cxnLst>
              <a:rect l="0" t="0" r="r" b="b"/>
              <a:pathLst>
                <a:path w="12" h="70">
                  <a:moveTo>
                    <a:pt x="0" y="0"/>
                  </a:moveTo>
                  <a:lnTo>
                    <a:pt x="0" y="70"/>
                  </a:lnTo>
                  <a:lnTo>
                    <a:pt x="12" y="70"/>
                  </a:lnTo>
                  <a:lnTo>
                    <a:pt x="8" y="0"/>
                  </a:lnTo>
                  <a:lnTo>
                    <a:pt x="0" y="0"/>
                  </a:lnTo>
                  <a:close/>
                </a:path>
              </a:pathLst>
            </a:custGeom>
            <a:solidFill>
              <a:srgbClr val="512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1125"/>
            </a:p>
          </p:txBody>
        </p:sp>
        <p:sp>
          <p:nvSpPr>
            <p:cNvPr id="206" name="Freeform 109">
              <a:extLst>
                <a:ext uri="{FF2B5EF4-FFF2-40B4-BE49-F238E27FC236}">
                  <a16:creationId xmlns:a16="http://schemas.microsoft.com/office/drawing/2014/main" id="{18A3DCD3-96FC-9C62-A46E-0FFA6AE1BAC0}"/>
                </a:ext>
              </a:extLst>
            </p:cNvPr>
            <p:cNvSpPr>
              <a:spLocks/>
            </p:cNvSpPr>
            <p:nvPr/>
          </p:nvSpPr>
          <p:spPr bwMode="auto">
            <a:xfrm>
              <a:off x="6794991" y="3193388"/>
              <a:ext cx="580813" cy="2472609"/>
            </a:xfrm>
            <a:custGeom>
              <a:avLst/>
              <a:gdLst>
                <a:gd name="T0" fmla="*/ 50 w 70"/>
                <a:gd name="T1" fmla="*/ 217 h 298"/>
                <a:gd name="T2" fmla="*/ 62 w 70"/>
                <a:gd name="T3" fmla="*/ 217 h 298"/>
                <a:gd name="T4" fmla="*/ 42 w 70"/>
                <a:gd name="T5" fmla="*/ 147 h 298"/>
                <a:gd name="T6" fmla="*/ 50 w 70"/>
                <a:gd name="T7" fmla="*/ 147 h 298"/>
                <a:gd name="T8" fmla="*/ 0 w 70"/>
                <a:gd name="T9" fmla="*/ 0 h 298"/>
                <a:gd name="T10" fmla="*/ 0 w 70"/>
                <a:gd name="T11" fmla="*/ 147 h 298"/>
                <a:gd name="T12" fmla="*/ 0 w 70"/>
                <a:gd name="T13" fmla="*/ 217 h 298"/>
                <a:gd name="T14" fmla="*/ 0 w 70"/>
                <a:gd name="T15" fmla="*/ 298 h 298"/>
                <a:gd name="T16" fmla="*/ 70 w 70"/>
                <a:gd name="T17" fmla="*/ 298 h 298"/>
                <a:gd name="T18" fmla="*/ 5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50" y="217"/>
                  </a:moveTo>
                  <a:lnTo>
                    <a:pt x="62" y="217"/>
                  </a:lnTo>
                  <a:lnTo>
                    <a:pt x="42" y="147"/>
                  </a:lnTo>
                  <a:lnTo>
                    <a:pt x="50" y="147"/>
                  </a:lnTo>
                  <a:lnTo>
                    <a:pt x="0" y="0"/>
                  </a:lnTo>
                  <a:lnTo>
                    <a:pt x="0" y="147"/>
                  </a:lnTo>
                  <a:lnTo>
                    <a:pt x="0" y="217"/>
                  </a:lnTo>
                  <a:lnTo>
                    <a:pt x="0" y="298"/>
                  </a:lnTo>
                  <a:lnTo>
                    <a:pt x="70" y="298"/>
                  </a:lnTo>
                  <a:lnTo>
                    <a:pt x="5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7" name="Freeform 110">
              <a:extLst>
                <a:ext uri="{FF2B5EF4-FFF2-40B4-BE49-F238E27FC236}">
                  <a16:creationId xmlns:a16="http://schemas.microsoft.com/office/drawing/2014/main" id="{E01574C4-2508-69AA-5DBC-70107952255E}"/>
                </a:ext>
              </a:extLst>
            </p:cNvPr>
            <p:cNvSpPr>
              <a:spLocks/>
            </p:cNvSpPr>
            <p:nvPr/>
          </p:nvSpPr>
          <p:spPr bwMode="auto">
            <a:xfrm>
              <a:off x="6214178" y="3193388"/>
              <a:ext cx="580813" cy="2472609"/>
            </a:xfrm>
            <a:custGeom>
              <a:avLst/>
              <a:gdLst>
                <a:gd name="T0" fmla="*/ 20 w 70"/>
                <a:gd name="T1" fmla="*/ 217 h 298"/>
                <a:gd name="T2" fmla="*/ 4 w 70"/>
                <a:gd name="T3" fmla="*/ 217 h 298"/>
                <a:gd name="T4" fmla="*/ 27 w 70"/>
                <a:gd name="T5" fmla="*/ 147 h 298"/>
                <a:gd name="T6" fmla="*/ 20 w 70"/>
                <a:gd name="T7" fmla="*/ 147 h 298"/>
                <a:gd name="T8" fmla="*/ 70 w 70"/>
                <a:gd name="T9" fmla="*/ 0 h 298"/>
                <a:gd name="T10" fmla="*/ 70 w 70"/>
                <a:gd name="T11" fmla="*/ 147 h 298"/>
                <a:gd name="T12" fmla="*/ 70 w 70"/>
                <a:gd name="T13" fmla="*/ 217 h 298"/>
                <a:gd name="T14" fmla="*/ 70 w 70"/>
                <a:gd name="T15" fmla="*/ 298 h 298"/>
                <a:gd name="T16" fmla="*/ 0 w 70"/>
                <a:gd name="T17" fmla="*/ 298 h 298"/>
                <a:gd name="T18" fmla="*/ 20 w 70"/>
                <a:gd name="T19" fmla="*/ 21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98">
                  <a:moveTo>
                    <a:pt x="20" y="217"/>
                  </a:moveTo>
                  <a:lnTo>
                    <a:pt x="4" y="217"/>
                  </a:lnTo>
                  <a:lnTo>
                    <a:pt x="27" y="147"/>
                  </a:lnTo>
                  <a:lnTo>
                    <a:pt x="20" y="147"/>
                  </a:lnTo>
                  <a:lnTo>
                    <a:pt x="70" y="0"/>
                  </a:lnTo>
                  <a:lnTo>
                    <a:pt x="70" y="147"/>
                  </a:lnTo>
                  <a:lnTo>
                    <a:pt x="70" y="217"/>
                  </a:lnTo>
                  <a:lnTo>
                    <a:pt x="70" y="298"/>
                  </a:lnTo>
                  <a:lnTo>
                    <a:pt x="0" y="298"/>
                  </a:lnTo>
                  <a:lnTo>
                    <a:pt x="20" y="217"/>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grpSp>
        <p:nvGrpSpPr>
          <p:cNvPr id="208" name="Group 207">
            <a:extLst>
              <a:ext uri="{FF2B5EF4-FFF2-40B4-BE49-F238E27FC236}">
                <a16:creationId xmlns:a16="http://schemas.microsoft.com/office/drawing/2014/main" id="{2F33E63C-BBE8-6A22-E104-09F95FA96AD2}"/>
              </a:ext>
            </a:extLst>
          </p:cNvPr>
          <p:cNvGrpSpPr/>
          <p:nvPr/>
        </p:nvGrpSpPr>
        <p:grpSpPr>
          <a:xfrm>
            <a:off x="10406789" y="3723246"/>
            <a:ext cx="1040096" cy="591682"/>
            <a:chOff x="1811621" y="3709996"/>
            <a:chExt cx="850471" cy="483810"/>
          </a:xfrm>
        </p:grpSpPr>
        <p:sp>
          <p:nvSpPr>
            <p:cNvPr id="209" name="Freeform 22">
              <a:extLst>
                <a:ext uri="{FF2B5EF4-FFF2-40B4-BE49-F238E27FC236}">
                  <a16:creationId xmlns:a16="http://schemas.microsoft.com/office/drawing/2014/main" id="{65D8B93B-7354-5294-99DC-7F908A6C07CF}"/>
                </a:ext>
              </a:extLst>
            </p:cNvPr>
            <p:cNvSpPr>
              <a:spLocks noChangeArrowheads="1"/>
            </p:cNvSpPr>
            <p:nvPr/>
          </p:nvSpPr>
          <p:spPr bwMode="auto">
            <a:xfrm>
              <a:off x="1811621" y="3709996"/>
              <a:ext cx="800302" cy="4662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dirty="0">
                <a:solidFill>
                  <a:srgbClr val="FFFFFF"/>
                </a:solidFill>
                <a:latin typeface="Calibri" pitchFamily="-105" charset="0"/>
              </a:endParaRPr>
            </a:p>
          </p:txBody>
        </p:sp>
        <p:sp>
          <p:nvSpPr>
            <p:cNvPr id="210" name="Freeform 23">
              <a:extLst>
                <a:ext uri="{FF2B5EF4-FFF2-40B4-BE49-F238E27FC236}">
                  <a16:creationId xmlns:a16="http://schemas.microsoft.com/office/drawing/2014/main" id="{7002629D-57F0-45B7-13C3-87246802BA33}"/>
                </a:ext>
              </a:extLst>
            </p:cNvPr>
            <p:cNvSpPr>
              <a:spLocks noChangeArrowheads="1"/>
            </p:cNvSpPr>
            <p:nvPr/>
          </p:nvSpPr>
          <p:spPr bwMode="auto">
            <a:xfrm>
              <a:off x="2211771" y="3931439"/>
              <a:ext cx="450321" cy="26236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5" name="Group 4">
            <a:extLst>
              <a:ext uri="{FF2B5EF4-FFF2-40B4-BE49-F238E27FC236}">
                <a16:creationId xmlns:a16="http://schemas.microsoft.com/office/drawing/2014/main" id="{A3D556BE-8F92-CAEA-73CF-79D8F290B6CD}"/>
              </a:ext>
            </a:extLst>
          </p:cNvPr>
          <p:cNvGrpSpPr/>
          <p:nvPr/>
        </p:nvGrpSpPr>
        <p:grpSpPr>
          <a:xfrm>
            <a:off x="659508" y="2190938"/>
            <a:ext cx="5350286" cy="1676791"/>
            <a:chOff x="659508" y="1761571"/>
            <a:chExt cx="5350286" cy="1676791"/>
          </a:xfrm>
        </p:grpSpPr>
        <p:sp>
          <p:nvSpPr>
            <p:cNvPr id="3" name="Rectangle 2">
              <a:extLst>
                <a:ext uri="{FF2B5EF4-FFF2-40B4-BE49-F238E27FC236}">
                  <a16:creationId xmlns:a16="http://schemas.microsoft.com/office/drawing/2014/main" id="{71A09FAB-E454-F4DC-47C4-B3C25AFEA9DE}"/>
                </a:ext>
              </a:extLst>
            </p:cNvPr>
            <p:cNvSpPr/>
            <p:nvPr/>
          </p:nvSpPr>
          <p:spPr>
            <a:xfrm>
              <a:off x="659508" y="1807146"/>
              <a:ext cx="5350286" cy="1631216"/>
            </a:xfrm>
            <a:prstGeom prst="rect">
              <a:avLst/>
            </a:prstGeom>
          </p:spPr>
          <p:txBody>
            <a:bodyPr wrap="square">
              <a:spAutoFit/>
            </a:bodyPr>
            <a:lstStyle/>
            <a:p>
              <a:r>
                <a:rPr lang="en-US" sz="10000" b="1" dirty="0">
                  <a:ln w="25400">
                    <a:solidFill>
                      <a:schemeClr val="bg1"/>
                    </a:solidFill>
                  </a:ln>
                  <a:noFill/>
                  <a:latin typeface="Bebas Neue" panose="020B0000000000000000" pitchFamily="34" charset="0"/>
                  <a:cs typeface="Poppins" pitchFamily="2" charset="77"/>
                </a:rPr>
                <a:t> conclusion</a:t>
              </a:r>
              <a:endParaRPr lang="en-US" sz="10000" dirty="0"/>
            </a:p>
          </p:txBody>
        </p:sp>
        <p:sp>
          <p:nvSpPr>
            <p:cNvPr id="4" name="TextBox 3">
              <a:extLst>
                <a:ext uri="{FF2B5EF4-FFF2-40B4-BE49-F238E27FC236}">
                  <a16:creationId xmlns:a16="http://schemas.microsoft.com/office/drawing/2014/main" id="{536643BE-3EB4-B7DA-D26C-3DC22C8B4FFD}"/>
                </a:ext>
              </a:extLst>
            </p:cNvPr>
            <p:cNvSpPr txBox="1"/>
            <p:nvPr/>
          </p:nvSpPr>
          <p:spPr>
            <a:xfrm>
              <a:off x="791204" y="1761571"/>
              <a:ext cx="4921547" cy="1631216"/>
            </a:xfrm>
            <a:prstGeom prst="rect">
              <a:avLst/>
            </a:prstGeom>
            <a:noFill/>
          </p:spPr>
          <p:txBody>
            <a:bodyPr wrap="square" rtlCol="0">
              <a:spAutoFit/>
            </a:bodyPr>
            <a:lstStyle/>
            <a:p>
              <a:r>
                <a:rPr lang="en-US" sz="10000" b="1" dirty="0">
                  <a:solidFill>
                    <a:schemeClr val="accent2"/>
                  </a:solidFill>
                  <a:latin typeface="Bebas Neue" panose="020B0000000000000000" pitchFamily="34" charset="0"/>
                  <a:cs typeface="Poppins" pitchFamily="2" charset="77"/>
                </a:rPr>
                <a:t>Conclusion</a:t>
              </a:r>
              <a:endParaRPr lang="en-US" sz="10000" b="1" dirty="0">
                <a:ln w="25400">
                  <a:solidFill>
                    <a:schemeClr val="bg1"/>
                  </a:solidFill>
                </a:ln>
                <a:solidFill>
                  <a:schemeClr val="accent2"/>
                </a:solidFill>
                <a:latin typeface="Bebas Neue" panose="020B0000000000000000" pitchFamily="34" charset="0"/>
                <a:cs typeface="Poppins" pitchFamily="2" charset="77"/>
              </a:endParaRPr>
            </a:p>
          </p:txBody>
        </p:sp>
      </p:grpSp>
    </p:spTree>
    <p:extLst>
      <p:ext uri="{BB962C8B-B14F-4D97-AF65-F5344CB8AC3E}">
        <p14:creationId xmlns:p14="http://schemas.microsoft.com/office/powerpoint/2010/main" val="5828519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CF28D3D6-1885-6387-B5DC-A120FC402F95}"/>
              </a:ext>
            </a:extLst>
          </p:cNvPr>
          <p:cNvSpPr/>
          <p:nvPr/>
        </p:nvSpPr>
        <p:spPr>
          <a:xfrm>
            <a:off x="1173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 name="Picture Placeholder 1024">
            <a:extLst>
              <a:ext uri="{FF2B5EF4-FFF2-40B4-BE49-F238E27FC236}">
                <a16:creationId xmlns:a16="http://schemas.microsoft.com/office/drawing/2014/main" id="{0066172A-A1E6-2D67-EBB2-4EFE25BC0818}"/>
              </a:ext>
            </a:extLst>
          </p:cNvPr>
          <p:cNvPicPr>
            <a:picLocks noChangeAspect="1"/>
          </p:cNvPicPr>
          <p:nvPr/>
        </p:nvPicPr>
        <p:blipFill>
          <a:blip r:embed="rId2">
            <a:extLst>
              <a:ext uri="{28A0092B-C50C-407E-A947-70E740481C1C}">
                <a14:useLocalDpi xmlns:a14="http://schemas.microsoft.com/office/drawing/2010/main" val="0"/>
              </a:ext>
            </a:extLst>
          </a:blip>
          <a:srcRect l="18771" r="18771"/>
          <a:stretch/>
        </p:blipFill>
        <p:spPr>
          <a:xfrm>
            <a:off x="6960664" y="2335064"/>
            <a:ext cx="1680190" cy="2690091"/>
          </a:xfrm>
          <a:prstGeom prst="rect">
            <a:avLst/>
          </a:prstGeom>
        </p:spPr>
      </p:pic>
      <p:pic>
        <p:nvPicPr>
          <p:cNvPr id="3" name="Picture Placeholder 2">
            <a:extLst>
              <a:ext uri="{FF2B5EF4-FFF2-40B4-BE49-F238E27FC236}">
                <a16:creationId xmlns:a16="http://schemas.microsoft.com/office/drawing/2014/main" id="{8A1D0E59-6223-F975-380F-99426CC702D9}"/>
              </a:ext>
            </a:extLst>
          </p:cNvPr>
          <p:cNvPicPr>
            <a:picLocks noChangeAspect="1"/>
          </p:cNvPicPr>
          <p:nvPr/>
        </p:nvPicPr>
        <p:blipFill>
          <a:blip r:embed="rId3">
            <a:extLst>
              <a:ext uri="{28A0092B-C50C-407E-A947-70E740481C1C}">
                <a14:useLocalDpi xmlns:a14="http://schemas.microsoft.com/office/drawing/2010/main" val="0"/>
              </a:ext>
            </a:extLst>
          </a:blip>
          <a:srcRect l="18578" r="18578"/>
          <a:stretch/>
        </p:blipFill>
        <p:spPr>
          <a:xfrm>
            <a:off x="4566696" y="2332974"/>
            <a:ext cx="1680190" cy="2673603"/>
          </a:xfrm>
          <a:prstGeom prst="rect">
            <a:avLst/>
          </a:prstGeom>
        </p:spPr>
      </p:pic>
      <p:sp>
        <p:nvSpPr>
          <p:cNvPr id="4" name="TextBox 3">
            <a:extLst>
              <a:ext uri="{FF2B5EF4-FFF2-40B4-BE49-F238E27FC236}">
                <a16:creationId xmlns:a16="http://schemas.microsoft.com/office/drawing/2014/main" id="{F5FCF6E9-7059-B719-B7FF-2837C1EE50BB}"/>
              </a:ext>
            </a:extLst>
          </p:cNvPr>
          <p:cNvSpPr txBox="1"/>
          <p:nvPr/>
        </p:nvSpPr>
        <p:spPr>
          <a:xfrm>
            <a:off x="1816651" y="5125282"/>
            <a:ext cx="2174324"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MARIVIC TANGUIN</a:t>
            </a:r>
            <a:endParaRPr lang="en-ID" sz="2000" dirty="0">
              <a:solidFill>
                <a:schemeClr val="bg1"/>
              </a:solidFill>
              <a:latin typeface="Bebas Neue" panose="020B0000000000000000" pitchFamily="34" charset="0"/>
              <a:cs typeface="Poppins" pitchFamily="2" charset="77"/>
            </a:endParaRPr>
          </a:p>
        </p:txBody>
      </p:sp>
      <p:sp>
        <p:nvSpPr>
          <p:cNvPr id="5" name="TextBox 4">
            <a:extLst>
              <a:ext uri="{FF2B5EF4-FFF2-40B4-BE49-F238E27FC236}">
                <a16:creationId xmlns:a16="http://schemas.microsoft.com/office/drawing/2014/main" id="{DE1BAEF7-8E86-2891-CE30-1E4C63109E00}"/>
              </a:ext>
            </a:extLst>
          </p:cNvPr>
          <p:cNvSpPr txBox="1"/>
          <p:nvPr/>
        </p:nvSpPr>
        <p:spPr>
          <a:xfrm>
            <a:off x="1892961" y="5445203"/>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AD4A04F9-E371-17F6-EEFC-A5DE253E4EB1}"/>
              </a:ext>
            </a:extLst>
          </p:cNvPr>
          <p:cNvSpPr txBox="1"/>
          <p:nvPr/>
        </p:nvSpPr>
        <p:spPr>
          <a:xfrm>
            <a:off x="9032312" y="5155172"/>
            <a:ext cx="2002510"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Farman </a:t>
            </a:r>
            <a:r>
              <a:rPr lang="en-CA" sz="2000" dirty="0" err="1">
                <a:solidFill>
                  <a:schemeClr val="bg1"/>
                </a:solidFill>
                <a:latin typeface="Bebas Neue" panose="020B0000000000000000" pitchFamily="34" charset="0"/>
                <a:cs typeface="Poppins" pitchFamily="2" charset="77"/>
              </a:rPr>
              <a:t>syed</a:t>
            </a:r>
            <a:endParaRPr lang="en-CA" sz="2000" dirty="0">
              <a:solidFill>
                <a:schemeClr val="bg1"/>
              </a:solidFill>
              <a:latin typeface="Bebas Neue" panose="020B0000000000000000" pitchFamily="34" charset="0"/>
              <a:cs typeface="Poppins" pitchFamily="2" charset="77"/>
            </a:endParaRPr>
          </a:p>
        </p:txBody>
      </p:sp>
      <p:pic>
        <p:nvPicPr>
          <p:cNvPr id="10" name="Picture 9">
            <a:extLst>
              <a:ext uri="{FF2B5EF4-FFF2-40B4-BE49-F238E27FC236}">
                <a16:creationId xmlns:a16="http://schemas.microsoft.com/office/drawing/2014/main" id="{0CC9F0F5-1031-7A25-0776-ED0D425FD582}"/>
              </a:ext>
            </a:extLst>
          </p:cNvPr>
          <p:cNvPicPr>
            <a:picLocks noChangeAspect="1"/>
          </p:cNvPicPr>
          <p:nvPr/>
        </p:nvPicPr>
        <p:blipFill>
          <a:blip r:embed="rId4"/>
          <a:stretch>
            <a:fillRect/>
          </a:stretch>
        </p:blipFill>
        <p:spPr>
          <a:xfrm>
            <a:off x="9354632" y="2332973"/>
            <a:ext cx="1680190" cy="2703494"/>
          </a:xfrm>
          <a:prstGeom prst="rect">
            <a:avLst/>
          </a:prstGeom>
        </p:spPr>
      </p:pic>
      <p:grpSp>
        <p:nvGrpSpPr>
          <p:cNvPr id="11" name="Group 10">
            <a:extLst>
              <a:ext uri="{FF2B5EF4-FFF2-40B4-BE49-F238E27FC236}">
                <a16:creationId xmlns:a16="http://schemas.microsoft.com/office/drawing/2014/main" id="{8F66DA71-05D8-4A6E-AE9C-DF167F4B4C67}"/>
              </a:ext>
            </a:extLst>
          </p:cNvPr>
          <p:cNvGrpSpPr/>
          <p:nvPr/>
        </p:nvGrpSpPr>
        <p:grpSpPr>
          <a:xfrm>
            <a:off x="9147759" y="3597366"/>
            <a:ext cx="413745" cy="1427789"/>
            <a:chOff x="2525397" y="8599479"/>
            <a:chExt cx="586682" cy="2024575"/>
          </a:xfrm>
        </p:grpSpPr>
        <p:sp>
          <p:nvSpPr>
            <p:cNvPr id="12" name="Rectangle 11">
              <a:extLst>
                <a:ext uri="{FF2B5EF4-FFF2-40B4-BE49-F238E27FC236}">
                  <a16:creationId xmlns:a16="http://schemas.microsoft.com/office/drawing/2014/main" id="{28525EA8-7E0D-2E21-064A-FC27903909D3}"/>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a:extLst>
                <a:ext uri="{FF2B5EF4-FFF2-40B4-BE49-F238E27FC236}">
                  <a16:creationId xmlns:a16="http://schemas.microsoft.com/office/drawing/2014/main" id="{B638B304-9EEF-9F1E-538B-807BB4207468}"/>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a:extLst>
                <a:ext uri="{FF2B5EF4-FFF2-40B4-BE49-F238E27FC236}">
                  <a16:creationId xmlns:a16="http://schemas.microsoft.com/office/drawing/2014/main" id="{5B963E02-8934-DCDA-61C8-EC887A0A3A03}"/>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Graphic 135">
              <a:extLst>
                <a:ext uri="{FF2B5EF4-FFF2-40B4-BE49-F238E27FC236}">
                  <a16:creationId xmlns:a16="http://schemas.microsoft.com/office/drawing/2014/main" id="{F34E9EF1-4806-6500-7A3C-0ABCA09A7B6A}"/>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16" name="Graphic 139">
              <a:extLst>
                <a:ext uri="{FF2B5EF4-FFF2-40B4-BE49-F238E27FC236}">
                  <a16:creationId xmlns:a16="http://schemas.microsoft.com/office/drawing/2014/main" id="{E8B04271-1F98-DC9E-3E4E-38B97B0983D7}"/>
                </a:ext>
              </a:extLst>
            </p:cNvPr>
            <p:cNvGrpSpPr/>
            <p:nvPr/>
          </p:nvGrpSpPr>
          <p:grpSpPr>
            <a:xfrm>
              <a:off x="2658308" y="9439955"/>
              <a:ext cx="320859" cy="320859"/>
              <a:chOff x="6988103" y="7645377"/>
              <a:chExt cx="690770" cy="690770"/>
            </a:xfrm>
          </p:grpSpPr>
          <p:sp>
            <p:nvSpPr>
              <p:cNvPr id="18" name="Freeform 142">
                <a:extLst>
                  <a:ext uri="{FF2B5EF4-FFF2-40B4-BE49-F238E27FC236}">
                    <a16:creationId xmlns:a16="http://schemas.microsoft.com/office/drawing/2014/main" id="{043F73E9-ABFE-581F-4168-7CCA1B9E67D4}"/>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19" name="Freeform 143">
                <a:extLst>
                  <a:ext uri="{FF2B5EF4-FFF2-40B4-BE49-F238E27FC236}">
                    <a16:creationId xmlns:a16="http://schemas.microsoft.com/office/drawing/2014/main" id="{EBB293C6-188F-EDED-3C97-C40E8D4AA229}"/>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20" name="Freeform 144">
                <a:extLst>
                  <a:ext uri="{FF2B5EF4-FFF2-40B4-BE49-F238E27FC236}">
                    <a16:creationId xmlns:a16="http://schemas.microsoft.com/office/drawing/2014/main" id="{0B47D262-C046-14DB-35A4-7CE9D2CB5F7A}"/>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17" name="Graphic 137">
              <a:extLst>
                <a:ext uri="{FF2B5EF4-FFF2-40B4-BE49-F238E27FC236}">
                  <a16:creationId xmlns:a16="http://schemas.microsoft.com/office/drawing/2014/main" id="{B0C827CB-0A8F-81CF-A503-6B352D9B37CC}"/>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pic>
        <p:nvPicPr>
          <p:cNvPr id="41" name="Picture Placeholder 1025">
            <a:extLst>
              <a:ext uri="{FF2B5EF4-FFF2-40B4-BE49-F238E27FC236}">
                <a16:creationId xmlns:a16="http://schemas.microsoft.com/office/drawing/2014/main" id="{74B07047-ACFE-AC6A-7ACB-C33288E90ADB}"/>
              </a:ext>
            </a:extLst>
          </p:cNvPr>
          <p:cNvPicPr>
            <a:picLocks noChangeAspect="1"/>
          </p:cNvPicPr>
          <p:nvPr/>
        </p:nvPicPr>
        <p:blipFill>
          <a:blip r:embed="rId5"/>
          <a:srcRect l="18245" r="18245"/>
          <a:stretch>
            <a:fillRect/>
          </a:stretch>
        </p:blipFill>
        <p:spPr>
          <a:xfrm>
            <a:off x="2158475" y="2351550"/>
            <a:ext cx="1698009" cy="2673604"/>
          </a:xfrm>
          <a:prstGeom prst="rect">
            <a:avLst/>
          </a:prstGeom>
        </p:spPr>
      </p:pic>
      <p:grpSp>
        <p:nvGrpSpPr>
          <p:cNvPr id="52" name="Group 51">
            <a:extLst>
              <a:ext uri="{FF2B5EF4-FFF2-40B4-BE49-F238E27FC236}">
                <a16:creationId xmlns:a16="http://schemas.microsoft.com/office/drawing/2014/main" id="{28AC9792-E286-67E8-65ED-6472C7671351}"/>
              </a:ext>
            </a:extLst>
          </p:cNvPr>
          <p:cNvGrpSpPr/>
          <p:nvPr/>
        </p:nvGrpSpPr>
        <p:grpSpPr>
          <a:xfrm>
            <a:off x="6753791" y="3597366"/>
            <a:ext cx="413745" cy="1427789"/>
            <a:chOff x="2525397" y="8599479"/>
            <a:chExt cx="586682" cy="2024575"/>
          </a:xfrm>
        </p:grpSpPr>
        <p:sp>
          <p:nvSpPr>
            <p:cNvPr id="53" name="Rectangle 52">
              <a:extLst>
                <a:ext uri="{FF2B5EF4-FFF2-40B4-BE49-F238E27FC236}">
                  <a16:creationId xmlns:a16="http://schemas.microsoft.com/office/drawing/2014/main" id="{6A7E4727-71D5-FBC2-2EC6-E857F4814018}"/>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4" name="Rectangle 53">
              <a:extLst>
                <a:ext uri="{FF2B5EF4-FFF2-40B4-BE49-F238E27FC236}">
                  <a16:creationId xmlns:a16="http://schemas.microsoft.com/office/drawing/2014/main" id="{BE51B6D3-DCA1-A523-8F45-AC4D83E094A2}"/>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5" name="Rectangle 54">
              <a:extLst>
                <a:ext uri="{FF2B5EF4-FFF2-40B4-BE49-F238E27FC236}">
                  <a16:creationId xmlns:a16="http://schemas.microsoft.com/office/drawing/2014/main" id="{DCE17108-A8F3-7C0E-C69C-1F13595B067A}"/>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6" name="Graphic 135">
              <a:extLst>
                <a:ext uri="{FF2B5EF4-FFF2-40B4-BE49-F238E27FC236}">
                  <a16:creationId xmlns:a16="http://schemas.microsoft.com/office/drawing/2014/main" id="{7173F509-59B1-6982-9839-B0D0CC4F0E1C}"/>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57" name="Graphic 139">
              <a:extLst>
                <a:ext uri="{FF2B5EF4-FFF2-40B4-BE49-F238E27FC236}">
                  <a16:creationId xmlns:a16="http://schemas.microsoft.com/office/drawing/2014/main" id="{093EC7CD-39E1-875B-AA36-7DF1E86370D2}"/>
                </a:ext>
              </a:extLst>
            </p:cNvPr>
            <p:cNvGrpSpPr/>
            <p:nvPr/>
          </p:nvGrpSpPr>
          <p:grpSpPr>
            <a:xfrm>
              <a:off x="2658308" y="9439955"/>
              <a:ext cx="320859" cy="320859"/>
              <a:chOff x="6988103" y="7645377"/>
              <a:chExt cx="690770" cy="690770"/>
            </a:xfrm>
          </p:grpSpPr>
          <p:sp>
            <p:nvSpPr>
              <p:cNvPr id="59" name="Freeform 142">
                <a:extLst>
                  <a:ext uri="{FF2B5EF4-FFF2-40B4-BE49-F238E27FC236}">
                    <a16:creationId xmlns:a16="http://schemas.microsoft.com/office/drawing/2014/main" id="{8660AEFE-6C06-ED27-FBE6-BA3624FE7528}"/>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60" name="Freeform 143">
                <a:extLst>
                  <a:ext uri="{FF2B5EF4-FFF2-40B4-BE49-F238E27FC236}">
                    <a16:creationId xmlns:a16="http://schemas.microsoft.com/office/drawing/2014/main" id="{3A798A9B-567D-E4B6-FCF3-09235FB5F1E8}"/>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61" name="Freeform 144">
                <a:extLst>
                  <a:ext uri="{FF2B5EF4-FFF2-40B4-BE49-F238E27FC236}">
                    <a16:creationId xmlns:a16="http://schemas.microsoft.com/office/drawing/2014/main" id="{729EFFC5-111A-7386-D81D-5CEDAAD46169}"/>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58" name="Graphic 137">
              <a:extLst>
                <a:ext uri="{FF2B5EF4-FFF2-40B4-BE49-F238E27FC236}">
                  <a16:creationId xmlns:a16="http://schemas.microsoft.com/office/drawing/2014/main" id="{11803B20-61B8-5FDB-041A-9EFCD424E370}"/>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grpSp>
        <p:nvGrpSpPr>
          <p:cNvPr id="62" name="Group 61">
            <a:extLst>
              <a:ext uri="{FF2B5EF4-FFF2-40B4-BE49-F238E27FC236}">
                <a16:creationId xmlns:a16="http://schemas.microsoft.com/office/drawing/2014/main" id="{DC60DB8A-8BB8-392B-2D60-2625D8D98E3E}"/>
              </a:ext>
            </a:extLst>
          </p:cNvPr>
          <p:cNvGrpSpPr/>
          <p:nvPr/>
        </p:nvGrpSpPr>
        <p:grpSpPr>
          <a:xfrm>
            <a:off x="4359823" y="3597365"/>
            <a:ext cx="413745" cy="1427789"/>
            <a:chOff x="2525397" y="8599479"/>
            <a:chExt cx="586682" cy="2024575"/>
          </a:xfrm>
        </p:grpSpPr>
        <p:sp>
          <p:nvSpPr>
            <p:cNvPr id="63" name="Rectangle 62">
              <a:extLst>
                <a:ext uri="{FF2B5EF4-FFF2-40B4-BE49-F238E27FC236}">
                  <a16:creationId xmlns:a16="http://schemas.microsoft.com/office/drawing/2014/main" id="{8A497B4C-A61B-D9F4-BB64-D85AC1659FE3}"/>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4" name="Rectangle 63">
              <a:extLst>
                <a:ext uri="{FF2B5EF4-FFF2-40B4-BE49-F238E27FC236}">
                  <a16:creationId xmlns:a16="http://schemas.microsoft.com/office/drawing/2014/main" id="{EF258676-4E59-EF19-FCDB-51AC3F8D5016}"/>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5" name="Rectangle 64">
              <a:extLst>
                <a:ext uri="{FF2B5EF4-FFF2-40B4-BE49-F238E27FC236}">
                  <a16:creationId xmlns:a16="http://schemas.microsoft.com/office/drawing/2014/main" id="{A6CD9037-46FE-D5A6-6C8A-88E9309972FA}"/>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6" name="Graphic 135">
              <a:extLst>
                <a:ext uri="{FF2B5EF4-FFF2-40B4-BE49-F238E27FC236}">
                  <a16:creationId xmlns:a16="http://schemas.microsoft.com/office/drawing/2014/main" id="{9EABE3C0-C218-9668-EFC6-B46B1463C71C}"/>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67" name="Graphic 139">
              <a:extLst>
                <a:ext uri="{FF2B5EF4-FFF2-40B4-BE49-F238E27FC236}">
                  <a16:creationId xmlns:a16="http://schemas.microsoft.com/office/drawing/2014/main" id="{E26E7012-683A-1A88-8CDF-A251DE5D8D30}"/>
                </a:ext>
              </a:extLst>
            </p:cNvPr>
            <p:cNvGrpSpPr/>
            <p:nvPr/>
          </p:nvGrpSpPr>
          <p:grpSpPr>
            <a:xfrm>
              <a:off x="2658308" y="9439955"/>
              <a:ext cx="320859" cy="320859"/>
              <a:chOff x="6988103" y="7645377"/>
              <a:chExt cx="690770" cy="690770"/>
            </a:xfrm>
          </p:grpSpPr>
          <p:sp>
            <p:nvSpPr>
              <p:cNvPr id="69" name="Freeform 142">
                <a:extLst>
                  <a:ext uri="{FF2B5EF4-FFF2-40B4-BE49-F238E27FC236}">
                    <a16:creationId xmlns:a16="http://schemas.microsoft.com/office/drawing/2014/main" id="{12BFA548-983C-3955-0DC1-C0483E843BB5}"/>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70" name="Freeform 143">
                <a:extLst>
                  <a:ext uri="{FF2B5EF4-FFF2-40B4-BE49-F238E27FC236}">
                    <a16:creationId xmlns:a16="http://schemas.microsoft.com/office/drawing/2014/main" id="{9F03C359-60E8-DA3B-0579-2AAAAFAC1D07}"/>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71" name="Freeform 144">
                <a:extLst>
                  <a:ext uri="{FF2B5EF4-FFF2-40B4-BE49-F238E27FC236}">
                    <a16:creationId xmlns:a16="http://schemas.microsoft.com/office/drawing/2014/main" id="{56511295-4682-6698-8D14-2B587A60DB40}"/>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68" name="Graphic 137">
              <a:extLst>
                <a:ext uri="{FF2B5EF4-FFF2-40B4-BE49-F238E27FC236}">
                  <a16:creationId xmlns:a16="http://schemas.microsoft.com/office/drawing/2014/main" id="{8A33B650-EA41-959A-1DD1-E07FD61182D8}"/>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grpSp>
        <p:nvGrpSpPr>
          <p:cNvPr id="72" name="Group 71">
            <a:extLst>
              <a:ext uri="{FF2B5EF4-FFF2-40B4-BE49-F238E27FC236}">
                <a16:creationId xmlns:a16="http://schemas.microsoft.com/office/drawing/2014/main" id="{C4E1C890-B5A3-C72B-09EC-C1473F91E565}"/>
              </a:ext>
            </a:extLst>
          </p:cNvPr>
          <p:cNvGrpSpPr/>
          <p:nvPr/>
        </p:nvGrpSpPr>
        <p:grpSpPr>
          <a:xfrm>
            <a:off x="1965580" y="3578788"/>
            <a:ext cx="413745" cy="1427789"/>
            <a:chOff x="2525397" y="8599479"/>
            <a:chExt cx="586682" cy="2024575"/>
          </a:xfrm>
        </p:grpSpPr>
        <p:sp>
          <p:nvSpPr>
            <p:cNvPr id="73" name="Rectangle 72">
              <a:extLst>
                <a:ext uri="{FF2B5EF4-FFF2-40B4-BE49-F238E27FC236}">
                  <a16:creationId xmlns:a16="http://schemas.microsoft.com/office/drawing/2014/main" id="{4F8FE31A-1885-1DF0-6A50-09368D10047E}"/>
                </a:ext>
              </a:extLst>
            </p:cNvPr>
            <p:cNvSpPr/>
            <p:nvPr/>
          </p:nvSpPr>
          <p:spPr>
            <a:xfrm>
              <a:off x="2525397" y="9318425"/>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4" name="Rectangle 73">
              <a:extLst>
                <a:ext uri="{FF2B5EF4-FFF2-40B4-BE49-F238E27FC236}">
                  <a16:creationId xmlns:a16="http://schemas.microsoft.com/office/drawing/2014/main" id="{1434AF7C-E322-D9E1-5A6F-D600CFD5AE71}"/>
                </a:ext>
              </a:extLst>
            </p:cNvPr>
            <p:cNvSpPr/>
            <p:nvPr/>
          </p:nvSpPr>
          <p:spPr>
            <a:xfrm>
              <a:off x="2525397" y="10037372"/>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5" name="Rectangle 74">
              <a:extLst>
                <a:ext uri="{FF2B5EF4-FFF2-40B4-BE49-F238E27FC236}">
                  <a16:creationId xmlns:a16="http://schemas.microsoft.com/office/drawing/2014/main" id="{A4276D28-BC49-875F-5E32-8889A7AC090A}"/>
                </a:ext>
              </a:extLst>
            </p:cNvPr>
            <p:cNvSpPr/>
            <p:nvPr/>
          </p:nvSpPr>
          <p:spPr>
            <a:xfrm>
              <a:off x="2525397" y="8599479"/>
              <a:ext cx="586682" cy="586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6" name="Graphic 135">
              <a:extLst>
                <a:ext uri="{FF2B5EF4-FFF2-40B4-BE49-F238E27FC236}">
                  <a16:creationId xmlns:a16="http://schemas.microsoft.com/office/drawing/2014/main" id="{0A1C195C-62DB-084D-E068-C3FC050F8DE5}"/>
                </a:ext>
              </a:extLst>
            </p:cNvPr>
            <p:cNvSpPr/>
            <p:nvPr/>
          </p:nvSpPr>
          <p:spPr>
            <a:xfrm>
              <a:off x="2745207" y="8747746"/>
              <a:ext cx="147060" cy="267383"/>
            </a:xfrm>
            <a:custGeom>
              <a:avLst/>
              <a:gdLst>
                <a:gd name="connsiteX0" fmla="*/ 316603 w 316602"/>
                <a:gd name="connsiteY0" fmla="*/ 0 h 575641"/>
                <a:gd name="connsiteX1" fmla="*/ 230257 w 316602"/>
                <a:gd name="connsiteY1" fmla="*/ 0 h 575641"/>
                <a:gd name="connsiteX2" fmla="*/ 86346 w 316602"/>
                <a:gd name="connsiteY2" fmla="*/ 143910 h 575641"/>
                <a:gd name="connsiteX3" fmla="*/ 86346 w 316602"/>
                <a:gd name="connsiteY3" fmla="*/ 230257 h 575641"/>
                <a:gd name="connsiteX4" fmla="*/ 0 w 316602"/>
                <a:gd name="connsiteY4" fmla="*/ 230257 h 575641"/>
                <a:gd name="connsiteX5" fmla="*/ 0 w 316602"/>
                <a:gd name="connsiteY5" fmla="*/ 345385 h 575641"/>
                <a:gd name="connsiteX6" fmla="*/ 86346 w 316602"/>
                <a:gd name="connsiteY6" fmla="*/ 345385 h 575641"/>
                <a:gd name="connsiteX7" fmla="*/ 86346 w 316602"/>
                <a:gd name="connsiteY7" fmla="*/ 575642 h 575641"/>
                <a:gd name="connsiteX8" fmla="*/ 201475 w 316602"/>
                <a:gd name="connsiteY8" fmla="*/ 575642 h 575641"/>
                <a:gd name="connsiteX9" fmla="*/ 201475 w 316602"/>
                <a:gd name="connsiteY9" fmla="*/ 345385 h 575641"/>
                <a:gd name="connsiteX10" fmla="*/ 287821 w 316602"/>
                <a:gd name="connsiteY10" fmla="*/ 345385 h 575641"/>
                <a:gd name="connsiteX11" fmla="*/ 316603 w 316602"/>
                <a:gd name="connsiteY11" fmla="*/ 230257 h 575641"/>
                <a:gd name="connsiteX12" fmla="*/ 201475 w 316602"/>
                <a:gd name="connsiteY12" fmla="*/ 230257 h 575641"/>
                <a:gd name="connsiteX13" fmla="*/ 201475 w 316602"/>
                <a:gd name="connsiteY13" fmla="*/ 143910 h 575641"/>
                <a:gd name="connsiteX14" fmla="*/ 230257 w 316602"/>
                <a:gd name="connsiteY14" fmla="*/ 115128 h 575641"/>
                <a:gd name="connsiteX15" fmla="*/ 316603 w 316602"/>
                <a:gd name="connsiteY15" fmla="*/ 115128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602" h="575641">
                  <a:moveTo>
                    <a:pt x="316603" y="0"/>
                  </a:moveTo>
                  <a:lnTo>
                    <a:pt x="230257" y="0"/>
                  </a:lnTo>
                  <a:cubicBezTo>
                    <a:pt x="150777" y="0"/>
                    <a:pt x="86346" y="64431"/>
                    <a:pt x="86346" y="143910"/>
                  </a:cubicBezTo>
                  <a:lnTo>
                    <a:pt x="86346" y="230257"/>
                  </a:lnTo>
                  <a:lnTo>
                    <a:pt x="0" y="230257"/>
                  </a:lnTo>
                  <a:lnTo>
                    <a:pt x="0" y="345385"/>
                  </a:lnTo>
                  <a:lnTo>
                    <a:pt x="86346" y="345385"/>
                  </a:lnTo>
                  <a:lnTo>
                    <a:pt x="86346" y="575642"/>
                  </a:lnTo>
                  <a:lnTo>
                    <a:pt x="201475" y="575642"/>
                  </a:lnTo>
                  <a:lnTo>
                    <a:pt x="201475" y="345385"/>
                  </a:lnTo>
                  <a:lnTo>
                    <a:pt x="287821" y="345385"/>
                  </a:lnTo>
                  <a:lnTo>
                    <a:pt x="316603" y="230257"/>
                  </a:lnTo>
                  <a:lnTo>
                    <a:pt x="201475" y="230257"/>
                  </a:lnTo>
                  <a:lnTo>
                    <a:pt x="201475" y="143910"/>
                  </a:lnTo>
                  <a:cubicBezTo>
                    <a:pt x="201475" y="128015"/>
                    <a:pt x="214361" y="115128"/>
                    <a:pt x="230257" y="115128"/>
                  </a:cubicBezTo>
                  <a:lnTo>
                    <a:pt x="316603" y="115128"/>
                  </a:lnTo>
                  <a:close/>
                </a:path>
              </a:pathLst>
            </a:custGeom>
            <a:solidFill>
              <a:schemeClr val="bg1"/>
            </a:solidFill>
            <a:ln w="57150" cap="rnd">
              <a:noFill/>
              <a:prstDash val="solid"/>
              <a:round/>
            </a:ln>
          </p:spPr>
          <p:txBody>
            <a:bodyPr rtlCol="0" anchor="ctr"/>
            <a:lstStyle/>
            <a:p>
              <a:endParaRPr>
                <a:solidFill>
                  <a:schemeClr val="bg1"/>
                </a:solidFill>
              </a:endParaRPr>
            </a:p>
          </p:txBody>
        </p:sp>
        <p:grpSp>
          <p:nvGrpSpPr>
            <p:cNvPr id="77" name="Graphic 139">
              <a:extLst>
                <a:ext uri="{FF2B5EF4-FFF2-40B4-BE49-F238E27FC236}">
                  <a16:creationId xmlns:a16="http://schemas.microsoft.com/office/drawing/2014/main" id="{F331A96B-B329-8DAE-F543-5A779885A86D}"/>
                </a:ext>
              </a:extLst>
            </p:cNvPr>
            <p:cNvGrpSpPr/>
            <p:nvPr/>
          </p:nvGrpSpPr>
          <p:grpSpPr>
            <a:xfrm>
              <a:off x="2658308" y="9439955"/>
              <a:ext cx="320859" cy="320859"/>
              <a:chOff x="6988103" y="7645377"/>
              <a:chExt cx="690770" cy="690770"/>
            </a:xfrm>
          </p:grpSpPr>
          <p:sp>
            <p:nvSpPr>
              <p:cNvPr id="79" name="Freeform 142">
                <a:extLst>
                  <a:ext uri="{FF2B5EF4-FFF2-40B4-BE49-F238E27FC236}">
                    <a16:creationId xmlns:a16="http://schemas.microsoft.com/office/drawing/2014/main" id="{C1899554-1256-9273-10B8-8BB7F98C9429}"/>
                  </a:ext>
                </a:extLst>
              </p:cNvPr>
              <p:cNvSpPr/>
              <p:nvPr/>
            </p:nvSpPr>
            <p:spPr>
              <a:xfrm>
                <a:off x="7045667" y="7702941"/>
                <a:ext cx="575642" cy="575642"/>
              </a:xfrm>
              <a:custGeom>
                <a:avLst/>
                <a:gdLst>
                  <a:gd name="connsiteX0" fmla="*/ 431731 w 575641"/>
                  <a:gd name="connsiteY0" fmla="*/ 0 h 575641"/>
                  <a:gd name="connsiteX1" fmla="*/ 575642 w 575641"/>
                  <a:gd name="connsiteY1" fmla="*/ 143910 h 575641"/>
                  <a:gd name="connsiteX2" fmla="*/ 575642 w 575641"/>
                  <a:gd name="connsiteY2" fmla="*/ 431731 h 575641"/>
                  <a:gd name="connsiteX3" fmla="*/ 431731 w 575641"/>
                  <a:gd name="connsiteY3" fmla="*/ 575642 h 575641"/>
                  <a:gd name="connsiteX4" fmla="*/ 143910 w 575641"/>
                  <a:gd name="connsiteY4" fmla="*/ 575642 h 575641"/>
                  <a:gd name="connsiteX5" fmla="*/ 0 w 575641"/>
                  <a:gd name="connsiteY5" fmla="*/ 431731 h 575641"/>
                  <a:gd name="connsiteX6" fmla="*/ 0 w 575641"/>
                  <a:gd name="connsiteY6" fmla="*/ 143910 h 575641"/>
                  <a:gd name="connsiteX7" fmla="*/ 143910 w 575641"/>
                  <a:gd name="connsiteY7" fmla="*/ 0 h 57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41" h="575641">
                    <a:moveTo>
                      <a:pt x="431731" y="0"/>
                    </a:moveTo>
                    <a:cubicBezTo>
                      <a:pt x="511211" y="0"/>
                      <a:pt x="575642" y="64431"/>
                      <a:pt x="575642" y="143910"/>
                    </a:cubicBezTo>
                    <a:lnTo>
                      <a:pt x="575642" y="431731"/>
                    </a:lnTo>
                    <a:cubicBezTo>
                      <a:pt x="575642" y="511211"/>
                      <a:pt x="511211" y="575642"/>
                      <a:pt x="431731" y="575642"/>
                    </a:cubicBezTo>
                    <a:lnTo>
                      <a:pt x="143910" y="575642"/>
                    </a:lnTo>
                    <a:cubicBezTo>
                      <a:pt x="64431" y="575642"/>
                      <a:pt x="0" y="511211"/>
                      <a:pt x="0" y="431731"/>
                    </a:cubicBezTo>
                    <a:lnTo>
                      <a:pt x="0" y="143910"/>
                    </a:lnTo>
                    <a:cubicBezTo>
                      <a:pt x="0" y="64431"/>
                      <a:pt x="64431" y="0"/>
                      <a:pt x="143910" y="0"/>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80" name="Freeform 143">
                <a:extLst>
                  <a:ext uri="{FF2B5EF4-FFF2-40B4-BE49-F238E27FC236}">
                    <a16:creationId xmlns:a16="http://schemas.microsoft.com/office/drawing/2014/main" id="{80023E77-151A-FF0C-F154-7578CF35C4DC}"/>
                  </a:ext>
                </a:extLst>
              </p:cNvPr>
              <p:cNvSpPr/>
              <p:nvPr/>
            </p:nvSpPr>
            <p:spPr>
              <a:xfrm>
                <a:off x="7219590" y="7874388"/>
                <a:ext cx="230257" cy="230257"/>
              </a:xfrm>
              <a:custGeom>
                <a:avLst/>
                <a:gdLst>
                  <a:gd name="connsiteX0" fmla="*/ 229027 w 230256"/>
                  <a:gd name="connsiteY0" fmla="*/ 98241 h 230256"/>
                  <a:gd name="connsiteX1" fmla="*/ 132031 w 230256"/>
                  <a:gd name="connsiteY1" fmla="*/ 229011 h 230256"/>
                  <a:gd name="connsiteX2" fmla="*/ 1261 w 230256"/>
                  <a:gd name="connsiteY2" fmla="*/ 132016 h 230256"/>
                  <a:gd name="connsiteX3" fmla="*/ 98256 w 230256"/>
                  <a:gd name="connsiteY3" fmla="*/ 1245 h 230256"/>
                  <a:gd name="connsiteX4" fmla="*/ 132031 w 230256"/>
                  <a:gd name="connsiteY4" fmla="*/ 1245 h 230256"/>
                  <a:gd name="connsiteX5" fmla="*/ 229027 w 230256"/>
                  <a:gd name="connsiteY5" fmla="*/ 98241 h 23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256" h="230256">
                    <a:moveTo>
                      <a:pt x="229027" y="98241"/>
                    </a:moveTo>
                    <a:cubicBezTo>
                      <a:pt x="238353" y="161137"/>
                      <a:pt x="194927" y="219685"/>
                      <a:pt x="132031" y="229011"/>
                    </a:cubicBezTo>
                    <a:cubicBezTo>
                      <a:pt x="69135" y="238338"/>
                      <a:pt x="10587" y="194912"/>
                      <a:pt x="1261" y="132016"/>
                    </a:cubicBezTo>
                    <a:cubicBezTo>
                      <a:pt x="-8066" y="69120"/>
                      <a:pt x="35360" y="10572"/>
                      <a:pt x="98256" y="1245"/>
                    </a:cubicBezTo>
                    <a:cubicBezTo>
                      <a:pt x="109453" y="-415"/>
                      <a:pt x="120834" y="-415"/>
                      <a:pt x="132031" y="1245"/>
                    </a:cubicBezTo>
                    <a:cubicBezTo>
                      <a:pt x="182198" y="8684"/>
                      <a:pt x="221588" y="48074"/>
                      <a:pt x="229027" y="98241"/>
                    </a:cubicBezTo>
                    <a:close/>
                  </a:path>
                </a:pathLst>
              </a:custGeom>
              <a:solidFill>
                <a:schemeClr val="bg1"/>
              </a:solidFill>
              <a:ln w="38100" cap="rnd">
                <a:solidFill>
                  <a:schemeClr val="accent6">
                    <a:lumMod val="50000"/>
                  </a:schemeClr>
                </a:solidFill>
                <a:prstDash val="solid"/>
                <a:round/>
              </a:ln>
            </p:spPr>
            <p:txBody>
              <a:bodyPr rtlCol="0" anchor="ctr"/>
              <a:lstStyle/>
              <a:p>
                <a:endParaRPr/>
              </a:p>
            </p:txBody>
          </p:sp>
          <p:sp>
            <p:nvSpPr>
              <p:cNvPr id="81" name="Freeform 144">
                <a:extLst>
                  <a:ext uri="{FF2B5EF4-FFF2-40B4-BE49-F238E27FC236}">
                    <a16:creationId xmlns:a16="http://schemas.microsoft.com/office/drawing/2014/main" id="{7BD26958-7AA6-140F-7528-9E87E3DB217A}"/>
                  </a:ext>
                </a:extLst>
              </p:cNvPr>
              <p:cNvSpPr/>
              <p:nvPr/>
            </p:nvSpPr>
            <p:spPr>
              <a:xfrm>
                <a:off x="7491789" y="7832461"/>
                <a:ext cx="28782" cy="28782"/>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ln w="38100" cap="rnd">
                <a:solidFill>
                  <a:schemeClr val="accent6">
                    <a:lumMod val="50000"/>
                  </a:schemeClr>
                </a:solidFill>
                <a:prstDash val="solid"/>
                <a:round/>
              </a:ln>
            </p:spPr>
            <p:txBody>
              <a:bodyPr rtlCol="0" anchor="ctr"/>
              <a:lstStyle/>
              <a:p>
                <a:endParaRPr/>
              </a:p>
            </p:txBody>
          </p:sp>
        </p:grpSp>
        <p:sp>
          <p:nvSpPr>
            <p:cNvPr id="78" name="Graphic 137">
              <a:extLst>
                <a:ext uri="{FF2B5EF4-FFF2-40B4-BE49-F238E27FC236}">
                  <a16:creationId xmlns:a16="http://schemas.microsoft.com/office/drawing/2014/main" id="{8F156EF9-0CCD-FB6B-187E-28A98BF26C1E}"/>
                </a:ext>
              </a:extLst>
            </p:cNvPr>
            <p:cNvSpPr/>
            <p:nvPr/>
          </p:nvSpPr>
          <p:spPr>
            <a:xfrm>
              <a:off x="2671677" y="10205693"/>
              <a:ext cx="294121" cy="227275"/>
            </a:xfrm>
            <a:custGeom>
              <a:avLst/>
              <a:gdLst>
                <a:gd name="connsiteX0" fmla="*/ 633206 w 633205"/>
                <a:gd name="connsiteY0" fmla="*/ 291 h 489295"/>
                <a:gd name="connsiteX1" fmla="*/ 542830 w 633205"/>
                <a:gd name="connsiteY1" fmla="*/ 44328 h 489295"/>
                <a:gd name="connsiteX2" fmla="*/ 360917 w 633205"/>
                <a:gd name="connsiteY2" fmla="*/ 31651 h 489295"/>
                <a:gd name="connsiteX3" fmla="*/ 316603 w 633205"/>
                <a:gd name="connsiteY3" fmla="*/ 130674 h 489295"/>
                <a:gd name="connsiteX4" fmla="*/ 316603 w 633205"/>
                <a:gd name="connsiteY4" fmla="*/ 159456 h 489295"/>
                <a:gd name="connsiteX5" fmla="*/ 57564 w 633205"/>
                <a:gd name="connsiteY5" fmla="*/ 29073 h 489295"/>
                <a:gd name="connsiteX6" fmla="*/ 201475 w 633205"/>
                <a:gd name="connsiteY6" fmla="*/ 403240 h 489295"/>
                <a:gd name="connsiteX7" fmla="*/ 0 w 633205"/>
                <a:gd name="connsiteY7" fmla="*/ 460805 h 489295"/>
                <a:gd name="connsiteX8" fmla="*/ 575642 w 633205"/>
                <a:gd name="connsiteY8" fmla="*/ 129811 h 489295"/>
                <a:gd name="connsiteX9" fmla="*/ 573339 w 633205"/>
                <a:gd name="connsiteY9" fmla="*/ 105922 h 489295"/>
                <a:gd name="connsiteX10" fmla="*/ 633206 w 633205"/>
                <a:gd name="connsiteY10" fmla="*/ 291 h 4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205" h="489295">
                  <a:moveTo>
                    <a:pt x="633206" y="291"/>
                  </a:moveTo>
                  <a:cubicBezTo>
                    <a:pt x="605644" y="19733"/>
                    <a:pt x="575127" y="34603"/>
                    <a:pt x="542830" y="44328"/>
                  </a:cubicBezTo>
                  <a:cubicBezTo>
                    <a:pt x="496097" y="-9407"/>
                    <a:pt x="414652" y="-15082"/>
                    <a:pt x="360917" y="31651"/>
                  </a:cubicBezTo>
                  <a:cubicBezTo>
                    <a:pt x="332303" y="56536"/>
                    <a:pt x="316095" y="92756"/>
                    <a:pt x="316603" y="130674"/>
                  </a:cubicBezTo>
                  <a:lnTo>
                    <a:pt x="316603" y="159456"/>
                  </a:lnTo>
                  <a:cubicBezTo>
                    <a:pt x="213870" y="162120"/>
                    <a:pt x="116626" y="113174"/>
                    <a:pt x="57564" y="29073"/>
                  </a:cubicBezTo>
                  <a:cubicBezTo>
                    <a:pt x="57564" y="29073"/>
                    <a:pt x="-57564" y="288112"/>
                    <a:pt x="201475" y="403240"/>
                  </a:cubicBezTo>
                  <a:cubicBezTo>
                    <a:pt x="142199" y="443477"/>
                    <a:pt x="71586" y="463652"/>
                    <a:pt x="0" y="460805"/>
                  </a:cubicBezTo>
                  <a:cubicBezTo>
                    <a:pt x="259039" y="604715"/>
                    <a:pt x="575642" y="460805"/>
                    <a:pt x="575642" y="129811"/>
                  </a:cubicBezTo>
                  <a:cubicBezTo>
                    <a:pt x="575615" y="121794"/>
                    <a:pt x="574844" y="113796"/>
                    <a:pt x="573339" y="105922"/>
                  </a:cubicBezTo>
                  <a:cubicBezTo>
                    <a:pt x="602714" y="76952"/>
                    <a:pt x="623444" y="40377"/>
                    <a:pt x="633206" y="291"/>
                  </a:cubicBezTo>
                  <a:close/>
                </a:path>
              </a:pathLst>
            </a:custGeom>
            <a:solidFill>
              <a:schemeClr val="bg1"/>
            </a:solidFill>
            <a:ln w="57150" cap="rnd">
              <a:noFill/>
              <a:prstDash val="solid"/>
              <a:round/>
            </a:ln>
          </p:spPr>
          <p:txBody>
            <a:bodyPr rtlCol="0" anchor="ctr"/>
            <a:lstStyle/>
            <a:p>
              <a:endParaRPr/>
            </a:p>
          </p:txBody>
        </p:sp>
      </p:grpSp>
      <p:grpSp>
        <p:nvGrpSpPr>
          <p:cNvPr id="82" name="Group 81">
            <a:extLst>
              <a:ext uri="{FF2B5EF4-FFF2-40B4-BE49-F238E27FC236}">
                <a16:creationId xmlns:a16="http://schemas.microsoft.com/office/drawing/2014/main" id="{B258523C-51D0-C939-51E5-18919AAA3901}"/>
              </a:ext>
            </a:extLst>
          </p:cNvPr>
          <p:cNvGrpSpPr/>
          <p:nvPr/>
        </p:nvGrpSpPr>
        <p:grpSpPr>
          <a:xfrm>
            <a:off x="2624811" y="749602"/>
            <a:ext cx="9567189" cy="880351"/>
            <a:chOff x="11165329" y="1263003"/>
            <a:chExt cx="9567189" cy="880351"/>
          </a:xfrm>
        </p:grpSpPr>
        <p:sp>
          <p:nvSpPr>
            <p:cNvPr id="83" name="TextBox 82">
              <a:extLst>
                <a:ext uri="{FF2B5EF4-FFF2-40B4-BE49-F238E27FC236}">
                  <a16:creationId xmlns:a16="http://schemas.microsoft.com/office/drawing/2014/main" id="{6F92C6B8-5E0C-05C5-ED52-113070ACC247}"/>
                </a:ext>
              </a:extLst>
            </p:cNvPr>
            <p:cNvSpPr txBox="1"/>
            <p:nvPr/>
          </p:nvSpPr>
          <p:spPr>
            <a:xfrm>
              <a:off x="12189619" y="1281580"/>
              <a:ext cx="8542899" cy="861774"/>
            </a:xfrm>
            <a:prstGeom prst="rect">
              <a:avLst/>
            </a:prstGeom>
            <a:noFill/>
          </p:spPr>
          <p:txBody>
            <a:bodyPr wrap="square" rtlCol="0">
              <a:spAutoFit/>
            </a:bodyPr>
            <a:lstStyle/>
            <a:p>
              <a:pPr algn="ctr"/>
              <a:r>
                <a:rPr lang="en-ID" sz="5000" dirty="0">
                  <a:solidFill>
                    <a:schemeClr val="bg1"/>
                  </a:solidFill>
                  <a:latin typeface="Bebas Neue" panose="020B0000000000000000" pitchFamily="34" charset="0"/>
                  <a:cs typeface="Poppins" pitchFamily="2" charset="77"/>
                </a:rPr>
                <a:t>FROM </a:t>
              </a:r>
              <a:r>
                <a:rPr lang="en-ID" sz="5000" dirty="0">
                  <a:solidFill>
                    <a:schemeClr val="accent2"/>
                  </a:solidFill>
                  <a:latin typeface="Bebas Neue" panose="020B0000000000000000" pitchFamily="34" charset="0"/>
                  <a:cs typeface="Poppins" pitchFamily="2" charset="77"/>
                </a:rPr>
                <a:t>TEAM - 13</a:t>
              </a:r>
              <a:endParaRPr lang="en-ID" sz="5000" dirty="0">
                <a:ln w="25400">
                  <a:solidFill>
                    <a:schemeClr val="bg1"/>
                  </a:solidFill>
                </a:ln>
                <a:solidFill>
                  <a:schemeClr val="accent2"/>
                </a:solidFill>
                <a:latin typeface="Bebas Neue" panose="020B0000000000000000" pitchFamily="34" charset="0"/>
                <a:cs typeface="Poppins" pitchFamily="2" charset="77"/>
              </a:endParaRPr>
            </a:p>
          </p:txBody>
        </p:sp>
        <p:sp>
          <p:nvSpPr>
            <p:cNvPr id="84" name="TextBox 83">
              <a:extLst>
                <a:ext uri="{FF2B5EF4-FFF2-40B4-BE49-F238E27FC236}">
                  <a16:creationId xmlns:a16="http://schemas.microsoft.com/office/drawing/2014/main" id="{23A58EB0-FF31-6FF1-C372-0C41B2A1F488}"/>
                </a:ext>
              </a:extLst>
            </p:cNvPr>
            <p:cNvSpPr txBox="1"/>
            <p:nvPr/>
          </p:nvSpPr>
          <p:spPr>
            <a:xfrm>
              <a:off x="11165329" y="1263003"/>
              <a:ext cx="4707773" cy="861774"/>
            </a:xfrm>
            <a:prstGeom prst="rect">
              <a:avLst/>
            </a:prstGeom>
            <a:noFill/>
          </p:spPr>
          <p:txBody>
            <a:bodyPr wrap="square">
              <a:spAutoFit/>
            </a:bodyPr>
            <a:lstStyle/>
            <a:p>
              <a:pPr algn="ctr"/>
              <a:r>
                <a:rPr lang="en-US" sz="5000" dirty="0">
                  <a:ln w="25400">
                    <a:solidFill>
                      <a:schemeClr val="bg1"/>
                    </a:solidFill>
                  </a:ln>
                  <a:noFill/>
                  <a:latin typeface="Bebas Neue" panose="020B0000000000000000" pitchFamily="34" charset="0"/>
                  <a:cs typeface="Poppins" pitchFamily="2" charset="77"/>
                </a:rPr>
                <a:t>THANK YOU</a:t>
              </a:r>
            </a:p>
          </p:txBody>
        </p:sp>
      </p:grpSp>
      <p:sp>
        <p:nvSpPr>
          <p:cNvPr id="85" name="TextBox 84">
            <a:extLst>
              <a:ext uri="{FF2B5EF4-FFF2-40B4-BE49-F238E27FC236}">
                <a16:creationId xmlns:a16="http://schemas.microsoft.com/office/drawing/2014/main" id="{52548C93-A16A-141C-193B-C1C94A4D88A5}"/>
              </a:ext>
            </a:extLst>
          </p:cNvPr>
          <p:cNvSpPr txBox="1"/>
          <p:nvPr/>
        </p:nvSpPr>
        <p:spPr>
          <a:xfrm>
            <a:off x="4319629" y="5094865"/>
            <a:ext cx="2174324"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Sameen SHAHZAD</a:t>
            </a:r>
            <a:endParaRPr lang="en-ID" sz="2000" dirty="0">
              <a:solidFill>
                <a:schemeClr val="bg1"/>
              </a:solidFill>
              <a:latin typeface="Bebas Neue" panose="020B0000000000000000" pitchFamily="34" charset="0"/>
              <a:cs typeface="Poppins" pitchFamily="2" charset="77"/>
            </a:endParaRPr>
          </a:p>
        </p:txBody>
      </p:sp>
      <p:sp>
        <p:nvSpPr>
          <p:cNvPr id="86" name="TextBox 85">
            <a:extLst>
              <a:ext uri="{FF2B5EF4-FFF2-40B4-BE49-F238E27FC236}">
                <a16:creationId xmlns:a16="http://schemas.microsoft.com/office/drawing/2014/main" id="{538AF69D-F7A8-B761-F532-60309FB5E506}"/>
              </a:ext>
            </a:extLst>
          </p:cNvPr>
          <p:cNvSpPr txBox="1"/>
          <p:nvPr/>
        </p:nvSpPr>
        <p:spPr>
          <a:xfrm>
            <a:off x="6713597" y="5117895"/>
            <a:ext cx="2174324" cy="400110"/>
          </a:xfrm>
          <a:prstGeom prst="rect">
            <a:avLst/>
          </a:prstGeom>
          <a:noFill/>
        </p:spPr>
        <p:txBody>
          <a:bodyPr wrap="square" rtlCol="0">
            <a:spAutoFit/>
          </a:bodyPr>
          <a:lstStyle/>
          <a:p>
            <a:pPr algn="ctr"/>
            <a:r>
              <a:rPr lang="en-CA" sz="2000" dirty="0">
                <a:solidFill>
                  <a:schemeClr val="bg1"/>
                </a:solidFill>
                <a:latin typeface="Bebas Neue" panose="020B0000000000000000" pitchFamily="34" charset="0"/>
                <a:cs typeface="Poppins" pitchFamily="2" charset="77"/>
              </a:rPr>
              <a:t>Ali </a:t>
            </a:r>
            <a:r>
              <a:rPr lang="en-CA" sz="2000" dirty="0" err="1">
                <a:solidFill>
                  <a:schemeClr val="bg1"/>
                </a:solidFill>
                <a:latin typeface="Bebas Neue" panose="020B0000000000000000" pitchFamily="34" charset="0"/>
                <a:cs typeface="Poppins" pitchFamily="2" charset="77"/>
              </a:rPr>
              <a:t>Taghipour</a:t>
            </a:r>
            <a:r>
              <a:rPr lang="en-CA" sz="2000" dirty="0">
                <a:solidFill>
                  <a:schemeClr val="bg1"/>
                </a:solidFill>
                <a:latin typeface="Bebas Neue" panose="020B0000000000000000" pitchFamily="34" charset="0"/>
                <a:cs typeface="Poppins" pitchFamily="2" charset="77"/>
              </a:rPr>
              <a:t> </a:t>
            </a:r>
            <a:endParaRPr lang="en-ID" sz="2000" dirty="0">
              <a:solidFill>
                <a:schemeClr val="bg1"/>
              </a:solidFill>
              <a:latin typeface="Bebas Neue" panose="020B0000000000000000" pitchFamily="34" charset="0"/>
              <a:cs typeface="Poppins" pitchFamily="2" charset="77"/>
            </a:endParaRPr>
          </a:p>
        </p:txBody>
      </p:sp>
      <p:sp>
        <p:nvSpPr>
          <p:cNvPr id="89" name="TextBox 88">
            <a:extLst>
              <a:ext uri="{FF2B5EF4-FFF2-40B4-BE49-F238E27FC236}">
                <a16:creationId xmlns:a16="http://schemas.microsoft.com/office/drawing/2014/main" id="{C104E7B6-9C1F-D424-E3D0-B78C4D955B9D}"/>
              </a:ext>
            </a:extLst>
          </p:cNvPr>
          <p:cNvSpPr txBox="1"/>
          <p:nvPr/>
        </p:nvSpPr>
        <p:spPr>
          <a:xfrm>
            <a:off x="4399608" y="5429374"/>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
        <p:nvSpPr>
          <p:cNvPr id="90" name="TextBox 89">
            <a:extLst>
              <a:ext uri="{FF2B5EF4-FFF2-40B4-BE49-F238E27FC236}">
                <a16:creationId xmlns:a16="http://schemas.microsoft.com/office/drawing/2014/main" id="{E3D88AEC-1D46-A82D-7096-456A14A14E92}"/>
              </a:ext>
            </a:extLst>
          </p:cNvPr>
          <p:cNvSpPr txBox="1"/>
          <p:nvPr/>
        </p:nvSpPr>
        <p:spPr>
          <a:xfrm>
            <a:off x="6789905" y="5442106"/>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
        <p:nvSpPr>
          <p:cNvPr id="91" name="TextBox 90">
            <a:extLst>
              <a:ext uri="{FF2B5EF4-FFF2-40B4-BE49-F238E27FC236}">
                <a16:creationId xmlns:a16="http://schemas.microsoft.com/office/drawing/2014/main" id="{DB09F7AC-31A2-57A5-98BF-662CA4992975}"/>
              </a:ext>
            </a:extLst>
          </p:cNvPr>
          <p:cNvSpPr txBox="1"/>
          <p:nvPr/>
        </p:nvSpPr>
        <p:spPr>
          <a:xfrm>
            <a:off x="9183873" y="5442106"/>
            <a:ext cx="2021707" cy="307777"/>
          </a:xfrm>
          <a:prstGeom prst="rect">
            <a:avLst/>
          </a:prstGeom>
          <a:noFill/>
        </p:spPr>
        <p:txBody>
          <a:bodyPr wrap="none" rtlCol="0">
            <a:spAutoFit/>
          </a:bodyPr>
          <a:lstStyle/>
          <a:p>
            <a:pPr algn="ctr"/>
            <a:r>
              <a:rPr lang="en-US" sz="1400" b="1" spc="300" dirty="0">
                <a:solidFill>
                  <a:schemeClr val="accent2"/>
                </a:solidFill>
                <a:latin typeface="Work Sans" pitchFamily="2" charset="77"/>
                <a:ea typeface="Open Sans" panose="020B0606030504020204" pitchFamily="34" charset="0"/>
                <a:cs typeface="Open Sans" panose="020B0606030504020204" pitchFamily="34" charset="0"/>
              </a:rPr>
              <a:t>DATA ANALYST</a:t>
            </a:r>
            <a:endParaRPr sz="1400" b="1" spc="300" dirty="0">
              <a:solidFill>
                <a:schemeClr val="accent2"/>
              </a:solidFill>
              <a:latin typeface="Work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218146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Rectangle 375">
            <a:extLst>
              <a:ext uri="{FF2B5EF4-FFF2-40B4-BE49-F238E27FC236}">
                <a16:creationId xmlns:a16="http://schemas.microsoft.com/office/drawing/2014/main" id="{5DC1E573-037A-DED2-D66D-0793D8E0CA6A}"/>
              </a:ext>
            </a:extLst>
          </p:cNvPr>
          <p:cNvSpPr/>
          <p:nvPr/>
        </p:nvSpPr>
        <p:spPr>
          <a:xfrm>
            <a:off x="0" y="3776699"/>
            <a:ext cx="12192000" cy="3081301"/>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itle 11">
            <a:extLst>
              <a:ext uri="{FF2B5EF4-FFF2-40B4-BE49-F238E27FC236}">
                <a16:creationId xmlns:a16="http://schemas.microsoft.com/office/drawing/2014/main" id="{F7A80760-BCEE-361A-1DDA-C5A1FAC3F647}"/>
              </a:ext>
            </a:extLst>
          </p:cNvPr>
          <p:cNvSpPr txBox="1">
            <a:spLocks/>
          </p:cNvSpPr>
          <p:nvPr/>
        </p:nvSpPr>
        <p:spPr>
          <a:xfrm>
            <a:off x="851862" y="549340"/>
            <a:ext cx="3846778" cy="68960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Project Description</a:t>
            </a:r>
          </a:p>
          <a:p>
            <a:pPr algn="l"/>
            <a:endParaRPr lang="en-US" sz="1400" b="1"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a:p>
            <a:pPr algn="l"/>
            <a:r>
              <a:rPr lang="en-US" sz="2400" dirty="0">
                <a:solidFill>
                  <a:schemeClr val="bg1"/>
                </a:solidFill>
                <a:latin typeface="Raleway" panose="020B0503030101060003" pitchFamily="34" charset="0"/>
                <a:ea typeface="Open Sans" panose="020B0606030504020204" pitchFamily="34" charset="0"/>
                <a:cs typeface="Poppins" panose="00000500000000000000" pitchFamily="50" charset="0"/>
              </a:rPr>
              <a:t>Purpose</a:t>
            </a:r>
            <a:endParaRPr lang="en-US" sz="27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sp>
        <p:nvSpPr>
          <p:cNvPr id="20" name="Rectangle 19">
            <a:extLst>
              <a:ext uri="{FF2B5EF4-FFF2-40B4-BE49-F238E27FC236}">
                <a16:creationId xmlns:a16="http://schemas.microsoft.com/office/drawing/2014/main" id="{84FE9D63-CF4B-031F-3A07-8153F5C3C74E}"/>
              </a:ext>
            </a:extLst>
          </p:cNvPr>
          <p:cNvSpPr/>
          <p:nvPr/>
        </p:nvSpPr>
        <p:spPr>
          <a:xfrm>
            <a:off x="859460" y="1342660"/>
            <a:ext cx="5726614" cy="2321085"/>
          </a:xfrm>
          <a:prstGeom prst="rect">
            <a:avLst/>
          </a:prstGeom>
        </p:spPr>
        <p:txBody>
          <a:bodyPr wrap="square">
            <a:spAutoFit/>
          </a:bodyPr>
          <a:lstStyle/>
          <a:p>
            <a:pPr algn="just">
              <a:lnSpc>
                <a:spcPct val="150000"/>
              </a:lnSpc>
            </a:pPr>
            <a:r>
              <a:rPr lang="en-US" sz="1400" dirty="0">
                <a:solidFill>
                  <a:schemeClr val="bg1"/>
                </a:solidFill>
                <a:latin typeface="+mj-lt"/>
                <a:cs typeface="Segoe UI Light" panose="020B0502040204020203" pitchFamily="34" charset="0"/>
              </a:rPr>
              <a:t>The purpose of this study is to investigate the health impacts and mortality risk of air pollution, including ambient household air pollution, ambient particulate matter pollution, ambient ozone pollution, and air pollution caused by solid fuels. By examining exposure to these types of pollution, we aim to gain a better understanding of the risks associated with air pollution and identify potential strategies to mitigate its harmful effects on human health.</a:t>
            </a:r>
          </a:p>
        </p:txBody>
      </p:sp>
      <p:grpSp>
        <p:nvGrpSpPr>
          <p:cNvPr id="375" name="Group 374">
            <a:extLst>
              <a:ext uri="{FF2B5EF4-FFF2-40B4-BE49-F238E27FC236}">
                <a16:creationId xmlns:a16="http://schemas.microsoft.com/office/drawing/2014/main" id="{42BEF106-D616-890B-1A35-67C75189A62D}"/>
              </a:ext>
            </a:extLst>
          </p:cNvPr>
          <p:cNvGrpSpPr/>
          <p:nvPr/>
        </p:nvGrpSpPr>
        <p:grpSpPr>
          <a:xfrm>
            <a:off x="6846359" y="1029207"/>
            <a:ext cx="5138495" cy="3341864"/>
            <a:chOff x="6860036" y="2030325"/>
            <a:chExt cx="3985445" cy="2239620"/>
          </a:xfrm>
        </p:grpSpPr>
        <p:sp>
          <p:nvSpPr>
            <p:cNvPr id="45" name="Freeform 28">
              <a:extLst>
                <a:ext uri="{FF2B5EF4-FFF2-40B4-BE49-F238E27FC236}">
                  <a16:creationId xmlns:a16="http://schemas.microsoft.com/office/drawing/2014/main" id="{9B7403C7-E2B2-A0E6-657E-C7D960373742}"/>
                </a:ext>
              </a:extLst>
            </p:cNvPr>
            <p:cNvSpPr>
              <a:spLocks noEditPoints="1"/>
            </p:cNvSpPr>
            <p:nvPr/>
          </p:nvSpPr>
          <p:spPr bwMode="auto">
            <a:xfrm>
              <a:off x="10268036" y="4025745"/>
              <a:ext cx="188884" cy="244200"/>
            </a:xfrm>
            <a:custGeom>
              <a:avLst/>
              <a:gdLst>
                <a:gd name="T0" fmla="*/ 55 w 92"/>
                <a:gd name="T1" fmla="*/ 8 h 118"/>
                <a:gd name="T2" fmla="*/ 0 w 92"/>
                <a:gd name="T3" fmla="*/ 19 h 118"/>
                <a:gd name="T4" fmla="*/ 0 w 92"/>
                <a:gd name="T5" fmla="*/ 19 h 118"/>
                <a:gd name="T6" fmla="*/ 3 w 92"/>
                <a:gd name="T7" fmla="*/ 40 h 118"/>
                <a:gd name="T8" fmla="*/ 11 w 92"/>
                <a:gd name="T9" fmla="*/ 56 h 118"/>
                <a:gd name="T10" fmla="*/ 13 w 92"/>
                <a:gd name="T11" fmla="*/ 63 h 118"/>
                <a:gd name="T12" fmla="*/ 15 w 92"/>
                <a:gd name="T13" fmla="*/ 83 h 118"/>
                <a:gd name="T14" fmla="*/ 18 w 92"/>
                <a:gd name="T15" fmla="*/ 90 h 118"/>
                <a:gd name="T16" fmla="*/ 19 w 92"/>
                <a:gd name="T17" fmla="*/ 99 h 118"/>
                <a:gd name="T18" fmla="*/ 20 w 92"/>
                <a:gd name="T19" fmla="*/ 105 h 118"/>
                <a:gd name="T20" fmla="*/ 20 w 92"/>
                <a:gd name="T21" fmla="*/ 115 h 118"/>
                <a:gd name="T22" fmla="*/ 20 w 92"/>
                <a:gd name="T23" fmla="*/ 118 h 118"/>
                <a:gd name="T24" fmla="*/ 20 w 92"/>
                <a:gd name="T25" fmla="*/ 118 h 118"/>
                <a:gd name="T26" fmla="*/ 24 w 92"/>
                <a:gd name="T27" fmla="*/ 115 h 118"/>
                <a:gd name="T28" fmla="*/ 28 w 92"/>
                <a:gd name="T29" fmla="*/ 109 h 118"/>
                <a:gd name="T30" fmla="*/ 29 w 92"/>
                <a:gd name="T31" fmla="*/ 102 h 118"/>
                <a:gd name="T32" fmla="*/ 32 w 92"/>
                <a:gd name="T33" fmla="*/ 96 h 118"/>
                <a:gd name="T34" fmla="*/ 35 w 92"/>
                <a:gd name="T35" fmla="*/ 88 h 118"/>
                <a:gd name="T36" fmla="*/ 35 w 92"/>
                <a:gd name="T37" fmla="*/ 82 h 118"/>
                <a:gd name="T38" fmla="*/ 36 w 92"/>
                <a:gd name="T39" fmla="*/ 74 h 118"/>
                <a:gd name="T40" fmla="*/ 38 w 92"/>
                <a:gd name="T41" fmla="*/ 62 h 118"/>
                <a:gd name="T42" fmla="*/ 37 w 92"/>
                <a:gd name="T43" fmla="*/ 51 h 118"/>
                <a:gd name="T44" fmla="*/ 42 w 92"/>
                <a:gd name="T45" fmla="*/ 42 h 118"/>
                <a:gd name="T46" fmla="*/ 47 w 92"/>
                <a:gd name="T47" fmla="*/ 29 h 118"/>
                <a:gd name="T48" fmla="*/ 51 w 92"/>
                <a:gd name="T49" fmla="*/ 19 h 118"/>
                <a:gd name="T50" fmla="*/ 55 w 92"/>
                <a:gd name="T51" fmla="*/ 8 h 118"/>
                <a:gd name="T52" fmla="*/ 89 w 92"/>
                <a:gd name="T53" fmla="*/ 0 h 118"/>
                <a:gd name="T54" fmla="*/ 70 w 92"/>
                <a:gd name="T55" fmla="*/ 5 h 118"/>
                <a:gd name="T56" fmla="*/ 72 w 92"/>
                <a:gd name="T57" fmla="*/ 10 h 118"/>
                <a:gd name="T58" fmla="*/ 77 w 92"/>
                <a:gd name="T59" fmla="*/ 25 h 118"/>
                <a:gd name="T60" fmla="*/ 77 w 92"/>
                <a:gd name="T61" fmla="*/ 32 h 118"/>
                <a:gd name="T62" fmla="*/ 78 w 92"/>
                <a:gd name="T63" fmla="*/ 37 h 118"/>
                <a:gd name="T64" fmla="*/ 81 w 92"/>
                <a:gd name="T65" fmla="*/ 40 h 118"/>
                <a:gd name="T66" fmla="*/ 83 w 92"/>
                <a:gd name="T67" fmla="*/ 47 h 118"/>
                <a:gd name="T68" fmla="*/ 82 w 92"/>
                <a:gd name="T69" fmla="*/ 51 h 118"/>
                <a:gd name="T70" fmla="*/ 84 w 92"/>
                <a:gd name="T71" fmla="*/ 79 h 118"/>
                <a:gd name="T72" fmla="*/ 83 w 92"/>
                <a:gd name="T73" fmla="*/ 86 h 118"/>
                <a:gd name="T74" fmla="*/ 83 w 92"/>
                <a:gd name="T75" fmla="*/ 101 h 118"/>
                <a:gd name="T76" fmla="*/ 84 w 92"/>
                <a:gd name="T77" fmla="*/ 106 h 118"/>
                <a:gd name="T78" fmla="*/ 89 w 92"/>
                <a:gd name="T7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18">
                  <a:moveTo>
                    <a:pt x="55" y="8"/>
                  </a:moveTo>
                  <a:cubicBezTo>
                    <a:pt x="37" y="12"/>
                    <a:pt x="19" y="16"/>
                    <a:pt x="0" y="19"/>
                  </a:cubicBezTo>
                  <a:cubicBezTo>
                    <a:pt x="0" y="19"/>
                    <a:pt x="0" y="19"/>
                    <a:pt x="0" y="19"/>
                  </a:cubicBezTo>
                  <a:cubicBezTo>
                    <a:pt x="0" y="19"/>
                    <a:pt x="2" y="35"/>
                    <a:pt x="3" y="40"/>
                  </a:cubicBezTo>
                  <a:cubicBezTo>
                    <a:pt x="5" y="45"/>
                    <a:pt x="11" y="54"/>
                    <a:pt x="11" y="56"/>
                  </a:cubicBezTo>
                  <a:cubicBezTo>
                    <a:pt x="11" y="59"/>
                    <a:pt x="13" y="60"/>
                    <a:pt x="13" y="63"/>
                  </a:cubicBezTo>
                  <a:cubicBezTo>
                    <a:pt x="14" y="65"/>
                    <a:pt x="12" y="80"/>
                    <a:pt x="15" y="83"/>
                  </a:cubicBezTo>
                  <a:cubicBezTo>
                    <a:pt x="17" y="87"/>
                    <a:pt x="18" y="84"/>
                    <a:pt x="18" y="90"/>
                  </a:cubicBezTo>
                  <a:cubicBezTo>
                    <a:pt x="19" y="95"/>
                    <a:pt x="19" y="97"/>
                    <a:pt x="19" y="99"/>
                  </a:cubicBezTo>
                  <a:cubicBezTo>
                    <a:pt x="19" y="101"/>
                    <a:pt x="20" y="101"/>
                    <a:pt x="20" y="105"/>
                  </a:cubicBezTo>
                  <a:cubicBezTo>
                    <a:pt x="20" y="108"/>
                    <a:pt x="20" y="115"/>
                    <a:pt x="20" y="115"/>
                  </a:cubicBezTo>
                  <a:cubicBezTo>
                    <a:pt x="20" y="115"/>
                    <a:pt x="18" y="118"/>
                    <a:pt x="20" y="118"/>
                  </a:cubicBezTo>
                  <a:cubicBezTo>
                    <a:pt x="20" y="118"/>
                    <a:pt x="20" y="118"/>
                    <a:pt x="20" y="118"/>
                  </a:cubicBezTo>
                  <a:cubicBezTo>
                    <a:pt x="23" y="117"/>
                    <a:pt x="24" y="117"/>
                    <a:pt x="24" y="115"/>
                  </a:cubicBezTo>
                  <a:cubicBezTo>
                    <a:pt x="25" y="113"/>
                    <a:pt x="27" y="111"/>
                    <a:pt x="28" y="109"/>
                  </a:cubicBezTo>
                  <a:cubicBezTo>
                    <a:pt x="28" y="106"/>
                    <a:pt x="28" y="105"/>
                    <a:pt x="29" y="102"/>
                  </a:cubicBezTo>
                  <a:cubicBezTo>
                    <a:pt x="29" y="99"/>
                    <a:pt x="31" y="97"/>
                    <a:pt x="32" y="96"/>
                  </a:cubicBezTo>
                  <a:cubicBezTo>
                    <a:pt x="33" y="94"/>
                    <a:pt x="35" y="92"/>
                    <a:pt x="35" y="88"/>
                  </a:cubicBezTo>
                  <a:cubicBezTo>
                    <a:pt x="35" y="84"/>
                    <a:pt x="35" y="83"/>
                    <a:pt x="35" y="82"/>
                  </a:cubicBezTo>
                  <a:cubicBezTo>
                    <a:pt x="35" y="80"/>
                    <a:pt x="34" y="78"/>
                    <a:pt x="36" y="74"/>
                  </a:cubicBezTo>
                  <a:cubicBezTo>
                    <a:pt x="38" y="70"/>
                    <a:pt x="38" y="64"/>
                    <a:pt x="38" y="62"/>
                  </a:cubicBezTo>
                  <a:cubicBezTo>
                    <a:pt x="38" y="59"/>
                    <a:pt x="35" y="54"/>
                    <a:pt x="37" y="51"/>
                  </a:cubicBezTo>
                  <a:cubicBezTo>
                    <a:pt x="38" y="48"/>
                    <a:pt x="40" y="45"/>
                    <a:pt x="42" y="42"/>
                  </a:cubicBezTo>
                  <a:cubicBezTo>
                    <a:pt x="43" y="39"/>
                    <a:pt x="46" y="32"/>
                    <a:pt x="47" y="29"/>
                  </a:cubicBezTo>
                  <a:cubicBezTo>
                    <a:pt x="47" y="27"/>
                    <a:pt x="51" y="19"/>
                    <a:pt x="51" y="19"/>
                  </a:cubicBezTo>
                  <a:cubicBezTo>
                    <a:pt x="51" y="19"/>
                    <a:pt x="53" y="13"/>
                    <a:pt x="55" y="8"/>
                  </a:cubicBezTo>
                  <a:moveTo>
                    <a:pt x="89" y="0"/>
                  </a:moveTo>
                  <a:cubicBezTo>
                    <a:pt x="83" y="2"/>
                    <a:pt x="76" y="4"/>
                    <a:pt x="70" y="5"/>
                  </a:cubicBezTo>
                  <a:cubicBezTo>
                    <a:pt x="70" y="6"/>
                    <a:pt x="71" y="7"/>
                    <a:pt x="72" y="10"/>
                  </a:cubicBezTo>
                  <a:cubicBezTo>
                    <a:pt x="74" y="16"/>
                    <a:pt x="77" y="22"/>
                    <a:pt x="77" y="25"/>
                  </a:cubicBezTo>
                  <a:cubicBezTo>
                    <a:pt x="77" y="28"/>
                    <a:pt x="77" y="26"/>
                    <a:pt x="77" y="32"/>
                  </a:cubicBezTo>
                  <a:cubicBezTo>
                    <a:pt x="78" y="37"/>
                    <a:pt x="78" y="37"/>
                    <a:pt x="78" y="37"/>
                  </a:cubicBezTo>
                  <a:cubicBezTo>
                    <a:pt x="81" y="40"/>
                    <a:pt x="81" y="40"/>
                    <a:pt x="81" y="40"/>
                  </a:cubicBezTo>
                  <a:cubicBezTo>
                    <a:pt x="83" y="47"/>
                    <a:pt x="83" y="47"/>
                    <a:pt x="83" y="47"/>
                  </a:cubicBezTo>
                  <a:cubicBezTo>
                    <a:pt x="83" y="47"/>
                    <a:pt x="82" y="49"/>
                    <a:pt x="82" y="51"/>
                  </a:cubicBezTo>
                  <a:cubicBezTo>
                    <a:pt x="81" y="53"/>
                    <a:pt x="84" y="79"/>
                    <a:pt x="84" y="79"/>
                  </a:cubicBezTo>
                  <a:cubicBezTo>
                    <a:pt x="84" y="79"/>
                    <a:pt x="83" y="79"/>
                    <a:pt x="83" y="86"/>
                  </a:cubicBezTo>
                  <a:cubicBezTo>
                    <a:pt x="83" y="93"/>
                    <a:pt x="83" y="101"/>
                    <a:pt x="83" y="101"/>
                  </a:cubicBezTo>
                  <a:cubicBezTo>
                    <a:pt x="84" y="106"/>
                    <a:pt x="84" y="106"/>
                    <a:pt x="84" y="106"/>
                  </a:cubicBezTo>
                  <a:cubicBezTo>
                    <a:pt x="84" y="106"/>
                    <a:pt x="92" y="66"/>
                    <a:pt x="89"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Oval 30">
              <a:extLst>
                <a:ext uri="{FF2B5EF4-FFF2-40B4-BE49-F238E27FC236}">
                  <a16:creationId xmlns:a16="http://schemas.microsoft.com/office/drawing/2014/main" id="{E72F85C5-0A6F-514B-FCAE-1414B3A54499}"/>
                </a:ext>
              </a:extLst>
            </p:cNvPr>
            <p:cNvSpPr>
              <a:spLocks noChangeArrowheads="1"/>
            </p:cNvSpPr>
            <p:nvPr/>
          </p:nvSpPr>
          <p:spPr bwMode="auto">
            <a:xfrm>
              <a:off x="6860037" y="3564330"/>
              <a:ext cx="3884256" cy="605777"/>
            </a:xfrm>
            <a:prstGeom prst="ellipse">
              <a:avLst/>
            </a:pr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31">
              <a:extLst>
                <a:ext uri="{FF2B5EF4-FFF2-40B4-BE49-F238E27FC236}">
                  <a16:creationId xmlns:a16="http://schemas.microsoft.com/office/drawing/2014/main" id="{8B8677B8-AA02-7AFD-8590-FDA824D656B5}"/>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32">
              <a:extLst>
                <a:ext uri="{FF2B5EF4-FFF2-40B4-BE49-F238E27FC236}">
                  <a16:creationId xmlns:a16="http://schemas.microsoft.com/office/drawing/2014/main" id="{5F10FC53-7551-1806-D190-A6DA93C96B57}"/>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33">
              <a:extLst>
                <a:ext uri="{FF2B5EF4-FFF2-40B4-BE49-F238E27FC236}">
                  <a16:creationId xmlns:a16="http://schemas.microsoft.com/office/drawing/2014/main" id="{2E78AB3B-3652-353A-B0C0-2AE191602D3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close/>
                </a:path>
              </a:pathLst>
            </a:custGeom>
            <a:solidFill>
              <a:srgbClr val="007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34">
              <a:extLst>
                <a:ext uri="{FF2B5EF4-FFF2-40B4-BE49-F238E27FC236}">
                  <a16:creationId xmlns:a16="http://schemas.microsoft.com/office/drawing/2014/main" id="{F24745B3-D65C-637E-71B3-8B395C53E72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35">
              <a:extLst>
                <a:ext uri="{FF2B5EF4-FFF2-40B4-BE49-F238E27FC236}">
                  <a16:creationId xmlns:a16="http://schemas.microsoft.com/office/drawing/2014/main" id="{87FF055C-72C2-857F-F9BE-5177FA76BBC9}"/>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36">
              <a:extLst>
                <a:ext uri="{FF2B5EF4-FFF2-40B4-BE49-F238E27FC236}">
                  <a16:creationId xmlns:a16="http://schemas.microsoft.com/office/drawing/2014/main" id="{8CB6968E-E396-A3BC-AE6D-3A737A639152}"/>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37">
              <a:extLst>
                <a:ext uri="{FF2B5EF4-FFF2-40B4-BE49-F238E27FC236}">
                  <a16:creationId xmlns:a16="http://schemas.microsoft.com/office/drawing/2014/main" id="{1BA30208-89ED-05B4-8CBA-75A105026387}"/>
                </a:ext>
              </a:extLst>
            </p:cNvPr>
            <p:cNvSpPr>
              <a:spLocks/>
            </p:cNvSpPr>
            <p:nvPr/>
          </p:nvSpPr>
          <p:spPr bwMode="auto">
            <a:xfrm>
              <a:off x="9814715" y="2909983"/>
              <a:ext cx="820294" cy="849976"/>
            </a:xfrm>
            <a:custGeom>
              <a:avLst/>
              <a:gdLst>
                <a:gd name="T0" fmla="*/ 34 w 608"/>
                <a:gd name="T1" fmla="*/ 0 h 630"/>
                <a:gd name="T2" fmla="*/ 608 w 608"/>
                <a:gd name="T3" fmla="*/ 630 h 630"/>
                <a:gd name="T4" fmla="*/ 106 w 608"/>
                <a:gd name="T5" fmla="*/ 199 h 630"/>
                <a:gd name="T6" fmla="*/ 0 w 608"/>
                <a:gd name="T7" fmla="*/ 236 h 630"/>
                <a:gd name="T8" fmla="*/ 34 w 608"/>
                <a:gd name="T9" fmla="*/ 0 h 630"/>
              </a:gdLst>
              <a:ahLst/>
              <a:cxnLst>
                <a:cxn ang="0">
                  <a:pos x="T0" y="T1"/>
                </a:cxn>
                <a:cxn ang="0">
                  <a:pos x="T2" y="T3"/>
                </a:cxn>
                <a:cxn ang="0">
                  <a:pos x="T4" y="T5"/>
                </a:cxn>
                <a:cxn ang="0">
                  <a:pos x="T6" y="T7"/>
                </a:cxn>
                <a:cxn ang="0">
                  <a:pos x="T8" y="T9"/>
                </a:cxn>
              </a:cxnLst>
              <a:rect l="0" t="0" r="r" b="b"/>
              <a:pathLst>
                <a:path w="608" h="630">
                  <a:moveTo>
                    <a:pt x="34" y="0"/>
                  </a:moveTo>
                  <a:lnTo>
                    <a:pt x="608" y="630"/>
                  </a:lnTo>
                  <a:lnTo>
                    <a:pt x="106" y="199"/>
                  </a:lnTo>
                  <a:lnTo>
                    <a:pt x="0" y="236"/>
                  </a:lnTo>
                  <a:lnTo>
                    <a:pt x="34"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38">
              <a:extLst>
                <a:ext uri="{FF2B5EF4-FFF2-40B4-BE49-F238E27FC236}">
                  <a16:creationId xmlns:a16="http://schemas.microsoft.com/office/drawing/2014/main" id="{0BEC2A23-C2DE-E5FD-0638-A64148FC6012}"/>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39">
              <a:extLst>
                <a:ext uri="{FF2B5EF4-FFF2-40B4-BE49-F238E27FC236}">
                  <a16:creationId xmlns:a16="http://schemas.microsoft.com/office/drawing/2014/main" id="{53BAF4F8-FB35-E99D-DFD4-5A650643ACA9}"/>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40">
              <a:extLst>
                <a:ext uri="{FF2B5EF4-FFF2-40B4-BE49-F238E27FC236}">
                  <a16:creationId xmlns:a16="http://schemas.microsoft.com/office/drawing/2014/main" id="{7284ABEE-5449-1749-9F4F-65B77CC4F326}"/>
                </a:ext>
              </a:extLst>
            </p:cNvPr>
            <p:cNvSpPr>
              <a:spLocks/>
            </p:cNvSpPr>
            <p:nvPr/>
          </p:nvSpPr>
          <p:spPr bwMode="auto">
            <a:xfrm>
              <a:off x="8653083" y="2030325"/>
              <a:ext cx="611174" cy="519430"/>
            </a:xfrm>
            <a:custGeom>
              <a:avLst/>
              <a:gdLst>
                <a:gd name="T0" fmla="*/ 0 w 453"/>
                <a:gd name="T1" fmla="*/ 295 h 385"/>
                <a:gd name="T2" fmla="*/ 205 w 453"/>
                <a:gd name="T3" fmla="*/ 0 h 385"/>
                <a:gd name="T4" fmla="*/ 453 w 453"/>
                <a:gd name="T5" fmla="*/ 382 h 385"/>
                <a:gd name="T6" fmla="*/ 256 w 453"/>
                <a:gd name="T7" fmla="*/ 263 h 385"/>
                <a:gd name="T8" fmla="*/ 214 w 453"/>
                <a:gd name="T9" fmla="*/ 385 h 385"/>
                <a:gd name="T10" fmla="*/ 107 w 453"/>
                <a:gd name="T11" fmla="*/ 267 h 385"/>
                <a:gd name="T12" fmla="*/ 0 w 453"/>
                <a:gd name="T13" fmla="*/ 295 h 385"/>
              </a:gdLst>
              <a:ahLst/>
              <a:cxnLst>
                <a:cxn ang="0">
                  <a:pos x="T0" y="T1"/>
                </a:cxn>
                <a:cxn ang="0">
                  <a:pos x="T2" y="T3"/>
                </a:cxn>
                <a:cxn ang="0">
                  <a:pos x="T4" y="T5"/>
                </a:cxn>
                <a:cxn ang="0">
                  <a:pos x="T6" y="T7"/>
                </a:cxn>
                <a:cxn ang="0">
                  <a:pos x="T8" y="T9"/>
                </a:cxn>
                <a:cxn ang="0">
                  <a:pos x="T10" y="T11"/>
                </a:cxn>
                <a:cxn ang="0">
                  <a:pos x="T12" y="T13"/>
                </a:cxn>
              </a:cxnLst>
              <a:rect l="0" t="0" r="r" b="b"/>
              <a:pathLst>
                <a:path w="453" h="385">
                  <a:moveTo>
                    <a:pt x="0" y="295"/>
                  </a:moveTo>
                  <a:lnTo>
                    <a:pt x="205" y="0"/>
                  </a:lnTo>
                  <a:lnTo>
                    <a:pt x="453" y="382"/>
                  </a:lnTo>
                  <a:lnTo>
                    <a:pt x="256" y="263"/>
                  </a:lnTo>
                  <a:lnTo>
                    <a:pt x="214" y="385"/>
                  </a:lnTo>
                  <a:lnTo>
                    <a:pt x="107" y="267"/>
                  </a:lnTo>
                  <a:lnTo>
                    <a:pt x="0" y="29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41">
              <a:extLst>
                <a:ext uri="{FF2B5EF4-FFF2-40B4-BE49-F238E27FC236}">
                  <a16:creationId xmlns:a16="http://schemas.microsoft.com/office/drawing/2014/main" id="{CFAEDD33-C49F-BBB5-902C-44E1FC9665A6}"/>
                </a:ext>
              </a:extLst>
            </p:cNvPr>
            <p:cNvSpPr>
              <a:spLocks/>
            </p:cNvSpPr>
            <p:nvPr/>
          </p:nvSpPr>
          <p:spPr bwMode="auto">
            <a:xfrm>
              <a:off x="8929662" y="2030325"/>
              <a:ext cx="334594" cy="519430"/>
            </a:xfrm>
            <a:custGeom>
              <a:avLst/>
              <a:gdLst>
                <a:gd name="T0" fmla="*/ 9 w 248"/>
                <a:gd name="T1" fmla="*/ 385 h 385"/>
                <a:gd name="T2" fmla="*/ 0 w 248"/>
                <a:gd name="T3" fmla="*/ 0 h 385"/>
                <a:gd name="T4" fmla="*/ 248 w 248"/>
                <a:gd name="T5" fmla="*/ 382 h 385"/>
                <a:gd name="T6" fmla="*/ 51 w 248"/>
                <a:gd name="T7" fmla="*/ 263 h 385"/>
                <a:gd name="T8" fmla="*/ 9 w 248"/>
                <a:gd name="T9" fmla="*/ 385 h 385"/>
              </a:gdLst>
              <a:ahLst/>
              <a:cxnLst>
                <a:cxn ang="0">
                  <a:pos x="T0" y="T1"/>
                </a:cxn>
                <a:cxn ang="0">
                  <a:pos x="T2" y="T3"/>
                </a:cxn>
                <a:cxn ang="0">
                  <a:pos x="T4" y="T5"/>
                </a:cxn>
                <a:cxn ang="0">
                  <a:pos x="T6" y="T7"/>
                </a:cxn>
                <a:cxn ang="0">
                  <a:pos x="T8" y="T9"/>
                </a:cxn>
              </a:cxnLst>
              <a:rect l="0" t="0" r="r" b="b"/>
              <a:pathLst>
                <a:path w="248" h="385">
                  <a:moveTo>
                    <a:pt x="9" y="385"/>
                  </a:moveTo>
                  <a:lnTo>
                    <a:pt x="0" y="0"/>
                  </a:lnTo>
                  <a:lnTo>
                    <a:pt x="248" y="382"/>
                  </a:lnTo>
                  <a:lnTo>
                    <a:pt x="51" y="263"/>
                  </a:lnTo>
                  <a:lnTo>
                    <a:pt x="9" y="38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42">
              <a:extLst>
                <a:ext uri="{FF2B5EF4-FFF2-40B4-BE49-F238E27FC236}">
                  <a16:creationId xmlns:a16="http://schemas.microsoft.com/office/drawing/2014/main" id="{61EF030C-B13E-DB61-E5CE-B0E46CFF5B3D}"/>
                </a:ext>
              </a:extLst>
            </p:cNvPr>
            <p:cNvSpPr>
              <a:spLocks/>
            </p:cNvSpPr>
            <p:nvPr/>
          </p:nvSpPr>
          <p:spPr bwMode="auto">
            <a:xfrm>
              <a:off x="7927230" y="2605070"/>
              <a:ext cx="469511" cy="366974"/>
            </a:xfrm>
            <a:custGeom>
              <a:avLst/>
              <a:gdLst>
                <a:gd name="T0" fmla="*/ 348 w 348"/>
                <a:gd name="T1" fmla="*/ 141 h 272"/>
                <a:gd name="T2" fmla="*/ 159 w 348"/>
                <a:gd name="T3" fmla="*/ 0 h 272"/>
                <a:gd name="T4" fmla="*/ 0 w 348"/>
                <a:gd name="T5" fmla="*/ 259 h 272"/>
                <a:gd name="T6" fmla="*/ 94 w 348"/>
                <a:gd name="T7" fmla="*/ 168 h 272"/>
                <a:gd name="T8" fmla="*/ 140 w 348"/>
                <a:gd name="T9" fmla="*/ 272 h 272"/>
                <a:gd name="T10" fmla="*/ 234 w 348"/>
                <a:gd name="T11" fmla="*/ 113 h 272"/>
                <a:gd name="T12" fmla="*/ 348 w 348"/>
                <a:gd name="T13" fmla="*/ 141 h 272"/>
              </a:gdLst>
              <a:ahLst/>
              <a:cxnLst>
                <a:cxn ang="0">
                  <a:pos x="T0" y="T1"/>
                </a:cxn>
                <a:cxn ang="0">
                  <a:pos x="T2" y="T3"/>
                </a:cxn>
                <a:cxn ang="0">
                  <a:pos x="T4" y="T5"/>
                </a:cxn>
                <a:cxn ang="0">
                  <a:pos x="T6" y="T7"/>
                </a:cxn>
                <a:cxn ang="0">
                  <a:pos x="T8" y="T9"/>
                </a:cxn>
                <a:cxn ang="0">
                  <a:pos x="T10" y="T11"/>
                </a:cxn>
                <a:cxn ang="0">
                  <a:pos x="T12" y="T13"/>
                </a:cxn>
              </a:cxnLst>
              <a:rect l="0" t="0" r="r" b="b"/>
              <a:pathLst>
                <a:path w="348" h="272">
                  <a:moveTo>
                    <a:pt x="348" y="141"/>
                  </a:moveTo>
                  <a:lnTo>
                    <a:pt x="159" y="0"/>
                  </a:lnTo>
                  <a:lnTo>
                    <a:pt x="0" y="259"/>
                  </a:lnTo>
                  <a:lnTo>
                    <a:pt x="94" y="168"/>
                  </a:lnTo>
                  <a:lnTo>
                    <a:pt x="140" y="272"/>
                  </a:lnTo>
                  <a:lnTo>
                    <a:pt x="234" y="113"/>
                  </a:lnTo>
                  <a:lnTo>
                    <a:pt x="348" y="14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43">
              <a:extLst>
                <a:ext uri="{FF2B5EF4-FFF2-40B4-BE49-F238E27FC236}">
                  <a16:creationId xmlns:a16="http://schemas.microsoft.com/office/drawing/2014/main" id="{7C3D50C2-8AF8-EC42-FB33-1CC64B4944A1}"/>
                </a:ext>
              </a:extLst>
            </p:cNvPr>
            <p:cNvSpPr>
              <a:spLocks/>
            </p:cNvSpPr>
            <p:nvPr/>
          </p:nvSpPr>
          <p:spPr bwMode="auto">
            <a:xfrm>
              <a:off x="8116114" y="2605070"/>
              <a:ext cx="280627" cy="366974"/>
            </a:xfrm>
            <a:custGeom>
              <a:avLst/>
              <a:gdLst>
                <a:gd name="T0" fmla="*/ 0 w 208"/>
                <a:gd name="T1" fmla="*/ 272 h 272"/>
                <a:gd name="T2" fmla="*/ 19 w 208"/>
                <a:gd name="T3" fmla="*/ 0 h 272"/>
                <a:gd name="T4" fmla="*/ 208 w 208"/>
                <a:gd name="T5" fmla="*/ 141 h 272"/>
                <a:gd name="T6" fmla="*/ 94 w 208"/>
                <a:gd name="T7" fmla="*/ 113 h 272"/>
                <a:gd name="T8" fmla="*/ 0 w 208"/>
                <a:gd name="T9" fmla="*/ 272 h 272"/>
              </a:gdLst>
              <a:ahLst/>
              <a:cxnLst>
                <a:cxn ang="0">
                  <a:pos x="T0" y="T1"/>
                </a:cxn>
                <a:cxn ang="0">
                  <a:pos x="T2" y="T3"/>
                </a:cxn>
                <a:cxn ang="0">
                  <a:pos x="T4" y="T5"/>
                </a:cxn>
                <a:cxn ang="0">
                  <a:pos x="T6" y="T7"/>
                </a:cxn>
                <a:cxn ang="0">
                  <a:pos x="T8" y="T9"/>
                </a:cxn>
              </a:cxnLst>
              <a:rect l="0" t="0" r="r" b="b"/>
              <a:pathLst>
                <a:path w="208" h="272">
                  <a:moveTo>
                    <a:pt x="0" y="272"/>
                  </a:moveTo>
                  <a:lnTo>
                    <a:pt x="19" y="0"/>
                  </a:lnTo>
                  <a:lnTo>
                    <a:pt x="208" y="141"/>
                  </a:lnTo>
                  <a:lnTo>
                    <a:pt x="94" y="113"/>
                  </a:lnTo>
                  <a:lnTo>
                    <a:pt x="0" y="272"/>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44">
              <a:extLst>
                <a:ext uri="{FF2B5EF4-FFF2-40B4-BE49-F238E27FC236}">
                  <a16:creationId xmlns:a16="http://schemas.microsoft.com/office/drawing/2014/main" id="{73661E1B-E7EB-B686-B903-41BF76F98706}"/>
                </a:ext>
              </a:extLst>
            </p:cNvPr>
            <p:cNvSpPr>
              <a:spLocks/>
            </p:cNvSpPr>
            <p:nvPr/>
          </p:nvSpPr>
          <p:spPr bwMode="auto">
            <a:xfrm>
              <a:off x="9660910" y="2909982"/>
              <a:ext cx="505939" cy="337292"/>
            </a:xfrm>
            <a:custGeom>
              <a:avLst/>
              <a:gdLst>
                <a:gd name="T0" fmla="*/ 0 w 375"/>
                <a:gd name="T1" fmla="*/ 178 h 250"/>
                <a:gd name="T2" fmla="*/ 148 w 375"/>
                <a:gd name="T3" fmla="*/ 0 h 250"/>
                <a:gd name="T4" fmla="*/ 375 w 375"/>
                <a:gd name="T5" fmla="*/ 250 h 250"/>
                <a:gd name="T6" fmla="*/ 176 w 375"/>
                <a:gd name="T7" fmla="*/ 141 h 250"/>
                <a:gd name="T8" fmla="*/ 114 w 375"/>
                <a:gd name="T9" fmla="*/ 236 h 250"/>
                <a:gd name="T10" fmla="*/ 87 w 375"/>
                <a:gd name="T11" fmla="*/ 150 h 250"/>
                <a:gd name="T12" fmla="*/ 0 w 375"/>
                <a:gd name="T13" fmla="*/ 178 h 250"/>
              </a:gdLst>
              <a:ahLst/>
              <a:cxnLst>
                <a:cxn ang="0">
                  <a:pos x="T0" y="T1"/>
                </a:cxn>
                <a:cxn ang="0">
                  <a:pos x="T2" y="T3"/>
                </a:cxn>
                <a:cxn ang="0">
                  <a:pos x="T4" y="T5"/>
                </a:cxn>
                <a:cxn ang="0">
                  <a:pos x="T6" y="T7"/>
                </a:cxn>
                <a:cxn ang="0">
                  <a:pos x="T8" y="T9"/>
                </a:cxn>
                <a:cxn ang="0">
                  <a:pos x="T10" y="T11"/>
                </a:cxn>
                <a:cxn ang="0">
                  <a:pos x="T12" y="T13"/>
                </a:cxn>
              </a:cxnLst>
              <a:rect l="0" t="0" r="r" b="b"/>
              <a:pathLst>
                <a:path w="375" h="250">
                  <a:moveTo>
                    <a:pt x="0" y="178"/>
                  </a:moveTo>
                  <a:lnTo>
                    <a:pt x="148" y="0"/>
                  </a:lnTo>
                  <a:lnTo>
                    <a:pt x="375" y="250"/>
                  </a:lnTo>
                  <a:lnTo>
                    <a:pt x="176" y="141"/>
                  </a:lnTo>
                  <a:lnTo>
                    <a:pt x="114" y="236"/>
                  </a:lnTo>
                  <a:lnTo>
                    <a:pt x="87" y="150"/>
                  </a:lnTo>
                  <a:lnTo>
                    <a:pt x="0" y="178"/>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45">
              <a:extLst>
                <a:ext uri="{FF2B5EF4-FFF2-40B4-BE49-F238E27FC236}">
                  <a16:creationId xmlns:a16="http://schemas.microsoft.com/office/drawing/2014/main" id="{8462E9DB-0F6F-3D98-3397-7AE6A4A899B7}"/>
                </a:ext>
              </a:extLst>
            </p:cNvPr>
            <p:cNvSpPr>
              <a:spLocks/>
            </p:cNvSpPr>
            <p:nvPr/>
          </p:nvSpPr>
          <p:spPr bwMode="auto">
            <a:xfrm>
              <a:off x="9814715" y="2909982"/>
              <a:ext cx="352133" cy="337292"/>
            </a:xfrm>
            <a:custGeom>
              <a:avLst/>
              <a:gdLst>
                <a:gd name="T0" fmla="*/ 0 w 261"/>
                <a:gd name="T1" fmla="*/ 236 h 250"/>
                <a:gd name="T2" fmla="*/ 34 w 261"/>
                <a:gd name="T3" fmla="*/ 0 h 250"/>
                <a:gd name="T4" fmla="*/ 261 w 261"/>
                <a:gd name="T5" fmla="*/ 250 h 250"/>
                <a:gd name="T6" fmla="*/ 62 w 261"/>
                <a:gd name="T7" fmla="*/ 141 h 250"/>
                <a:gd name="T8" fmla="*/ 0 w 261"/>
                <a:gd name="T9" fmla="*/ 236 h 250"/>
              </a:gdLst>
              <a:ahLst/>
              <a:cxnLst>
                <a:cxn ang="0">
                  <a:pos x="T0" y="T1"/>
                </a:cxn>
                <a:cxn ang="0">
                  <a:pos x="T2" y="T3"/>
                </a:cxn>
                <a:cxn ang="0">
                  <a:pos x="T4" y="T5"/>
                </a:cxn>
                <a:cxn ang="0">
                  <a:pos x="T6" y="T7"/>
                </a:cxn>
                <a:cxn ang="0">
                  <a:pos x="T8" y="T9"/>
                </a:cxn>
              </a:cxnLst>
              <a:rect l="0" t="0" r="r" b="b"/>
              <a:pathLst>
                <a:path w="261" h="250">
                  <a:moveTo>
                    <a:pt x="0" y="236"/>
                  </a:moveTo>
                  <a:lnTo>
                    <a:pt x="34" y="0"/>
                  </a:lnTo>
                  <a:lnTo>
                    <a:pt x="261" y="250"/>
                  </a:lnTo>
                  <a:lnTo>
                    <a:pt x="62" y="141"/>
                  </a:lnTo>
                  <a:lnTo>
                    <a:pt x="0" y="236"/>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Freeform 46">
              <a:extLst>
                <a:ext uri="{FF2B5EF4-FFF2-40B4-BE49-F238E27FC236}">
                  <a16:creationId xmlns:a16="http://schemas.microsoft.com/office/drawing/2014/main" id="{584C2A2D-64FE-D60B-F10B-3D306530D90C}"/>
                </a:ext>
              </a:extLst>
            </p:cNvPr>
            <p:cNvSpPr>
              <a:spLocks/>
            </p:cNvSpPr>
            <p:nvPr/>
          </p:nvSpPr>
          <p:spPr bwMode="auto">
            <a:xfrm>
              <a:off x="7612873" y="2390552"/>
              <a:ext cx="140314" cy="346737"/>
            </a:xfrm>
            <a:custGeom>
              <a:avLst/>
              <a:gdLst>
                <a:gd name="T0" fmla="*/ 0 w 68"/>
                <a:gd name="T1" fmla="*/ 0 h 168"/>
                <a:gd name="T2" fmla="*/ 52 w 68"/>
                <a:gd name="T3" fmla="*/ 168 h 168"/>
                <a:gd name="T4" fmla="*/ 0 w 68"/>
                <a:gd name="T5" fmla="*/ 0 h 168"/>
              </a:gdLst>
              <a:ahLst/>
              <a:cxnLst>
                <a:cxn ang="0">
                  <a:pos x="T0" y="T1"/>
                </a:cxn>
                <a:cxn ang="0">
                  <a:pos x="T2" y="T3"/>
                </a:cxn>
                <a:cxn ang="0">
                  <a:pos x="T4" y="T5"/>
                </a:cxn>
              </a:cxnLst>
              <a:rect l="0" t="0" r="r" b="b"/>
              <a:pathLst>
                <a:path w="68" h="168">
                  <a:moveTo>
                    <a:pt x="0" y="0"/>
                  </a:moveTo>
                  <a:cubicBezTo>
                    <a:pt x="52" y="168"/>
                    <a:pt x="52" y="168"/>
                    <a:pt x="52" y="168"/>
                  </a:cubicBezTo>
                  <a:cubicBezTo>
                    <a:pt x="52" y="168"/>
                    <a:pt x="68" y="60"/>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Freeform 47">
              <a:extLst>
                <a:ext uri="{FF2B5EF4-FFF2-40B4-BE49-F238E27FC236}">
                  <a16:creationId xmlns:a16="http://schemas.microsoft.com/office/drawing/2014/main" id="{525E0C4E-46FC-5786-BB6E-C408AD1556D3}"/>
                </a:ext>
              </a:extLst>
            </p:cNvPr>
            <p:cNvSpPr>
              <a:spLocks/>
            </p:cNvSpPr>
            <p:nvPr/>
          </p:nvSpPr>
          <p:spPr bwMode="auto">
            <a:xfrm>
              <a:off x="7565653" y="2390552"/>
              <a:ext cx="155155" cy="346737"/>
            </a:xfrm>
            <a:custGeom>
              <a:avLst/>
              <a:gdLst>
                <a:gd name="T0" fmla="*/ 23 w 75"/>
                <a:gd name="T1" fmla="*/ 0 h 168"/>
                <a:gd name="T2" fmla="*/ 75 w 75"/>
                <a:gd name="T3" fmla="*/ 168 h 168"/>
                <a:gd name="T4" fmla="*/ 23 w 75"/>
                <a:gd name="T5" fmla="*/ 0 h 168"/>
              </a:gdLst>
              <a:ahLst/>
              <a:cxnLst>
                <a:cxn ang="0">
                  <a:pos x="T0" y="T1"/>
                </a:cxn>
                <a:cxn ang="0">
                  <a:pos x="T2" y="T3"/>
                </a:cxn>
                <a:cxn ang="0">
                  <a:pos x="T4" y="T5"/>
                </a:cxn>
              </a:cxnLst>
              <a:rect l="0" t="0" r="r" b="b"/>
              <a:pathLst>
                <a:path w="75" h="168">
                  <a:moveTo>
                    <a:pt x="23" y="0"/>
                  </a:moveTo>
                  <a:cubicBezTo>
                    <a:pt x="75" y="168"/>
                    <a:pt x="75" y="168"/>
                    <a:pt x="75" y="168"/>
                  </a:cubicBezTo>
                  <a:cubicBezTo>
                    <a:pt x="75" y="168"/>
                    <a:pt x="0" y="88"/>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Freeform 48">
              <a:extLst>
                <a:ext uri="{FF2B5EF4-FFF2-40B4-BE49-F238E27FC236}">
                  <a16:creationId xmlns:a16="http://schemas.microsoft.com/office/drawing/2014/main" id="{E9582570-8A98-4181-1433-CABA1D842D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87" y="105"/>
                    <a:pt x="0" y="12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Freeform 49">
              <a:extLst>
                <a:ext uri="{FF2B5EF4-FFF2-40B4-BE49-F238E27FC236}">
                  <a16:creationId xmlns:a16="http://schemas.microsoft.com/office/drawing/2014/main" id="{90FDB93F-94AD-0597-53AD-61871A1FAF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18" y="39"/>
                    <a:pt x="0"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Freeform 50">
              <a:extLst>
                <a:ext uri="{FF2B5EF4-FFF2-40B4-BE49-F238E27FC236}">
                  <a16:creationId xmlns:a16="http://schemas.microsoft.com/office/drawing/2014/main" id="{9DACF466-ABA0-B2E7-B8DB-3559819F5596}"/>
                </a:ext>
              </a:extLst>
            </p:cNvPr>
            <p:cNvSpPr>
              <a:spLocks/>
            </p:cNvSpPr>
            <p:nvPr/>
          </p:nvSpPr>
          <p:spPr bwMode="auto">
            <a:xfrm>
              <a:off x="7714061" y="2679274"/>
              <a:ext cx="353482" cy="132218"/>
            </a:xfrm>
            <a:custGeom>
              <a:avLst/>
              <a:gdLst>
                <a:gd name="T0" fmla="*/ 171 w 171"/>
                <a:gd name="T1" fmla="*/ 64 h 64"/>
                <a:gd name="T2" fmla="*/ 0 w 171"/>
                <a:gd name="T3" fmla="*/ 23 h 64"/>
                <a:gd name="T4" fmla="*/ 171 w 171"/>
                <a:gd name="T5" fmla="*/ 64 h 64"/>
              </a:gdLst>
              <a:ahLst/>
              <a:cxnLst>
                <a:cxn ang="0">
                  <a:pos x="T0" y="T1"/>
                </a:cxn>
                <a:cxn ang="0">
                  <a:pos x="T2" y="T3"/>
                </a:cxn>
                <a:cxn ang="0">
                  <a:pos x="T4" y="T5"/>
                </a:cxn>
              </a:cxnLst>
              <a:rect l="0" t="0" r="r" b="b"/>
              <a:pathLst>
                <a:path w="171" h="64">
                  <a:moveTo>
                    <a:pt x="171" y="64"/>
                  </a:moveTo>
                  <a:cubicBezTo>
                    <a:pt x="0" y="23"/>
                    <a:pt x="0" y="23"/>
                    <a:pt x="0" y="23"/>
                  </a:cubicBezTo>
                  <a:cubicBezTo>
                    <a:pt x="0" y="23"/>
                    <a:pt x="107" y="0"/>
                    <a:pt x="171" y="6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Freeform 51">
              <a:extLst>
                <a:ext uri="{FF2B5EF4-FFF2-40B4-BE49-F238E27FC236}">
                  <a16:creationId xmlns:a16="http://schemas.microsoft.com/office/drawing/2014/main" id="{80F1FA11-87A1-B927-1557-775FCA5F0814}"/>
                </a:ext>
              </a:extLst>
            </p:cNvPr>
            <p:cNvSpPr>
              <a:spLocks/>
            </p:cNvSpPr>
            <p:nvPr/>
          </p:nvSpPr>
          <p:spPr bwMode="auto">
            <a:xfrm>
              <a:off x="7714061" y="2726495"/>
              <a:ext cx="353482" cy="144361"/>
            </a:xfrm>
            <a:custGeom>
              <a:avLst/>
              <a:gdLst>
                <a:gd name="T0" fmla="*/ 171 w 171"/>
                <a:gd name="T1" fmla="*/ 41 h 70"/>
                <a:gd name="T2" fmla="*/ 0 w 171"/>
                <a:gd name="T3" fmla="*/ 0 h 70"/>
                <a:gd name="T4" fmla="*/ 171 w 171"/>
                <a:gd name="T5" fmla="*/ 41 h 70"/>
              </a:gdLst>
              <a:ahLst/>
              <a:cxnLst>
                <a:cxn ang="0">
                  <a:pos x="T0" y="T1"/>
                </a:cxn>
                <a:cxn ang="0">
                  <a:pos x="T2" y="T3"/>
                </a:cxn>
                <a:cxn ang="0">
                  <a:pos x="T4" y="T5"/>
                </a:cxn>
              </a:cxnLst>
              <a:rect l="0" t="0" r="r" b="b"/>
              <a:pathLst>
                <a:path w="171" h="70">
                  <a:moveTo>
                    <a:pt x="171" y="41"/>
                  </a:moveTo>
                  <a:cubicBezTo>
                    <a:pt x="0" y="0"/>
                    <a:pt x="0" y="0"/>
                    <a:pt x="0" y="0"/>
                  </a:cubicBezTo>
                  <a:cubicBezTo>
                    <a:pt x="0" y="0"/>
                    <a:pt x="85" y="70"/>
                    <a:pt x="17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Freeform 52">
              <a:extLst>
                <a:ext uri="{FF2B5EF4-FFF2-40B4-BE49-F238E27FC236}">
                  <a16:creationId xmlns:a16="http://schemas.microsoft.com/office/drawing/2014/main" id="{CE9C9130-B989-3105-409B-6D84AF66BA35}"/>
                </a:ext>
              </a:extLst>
            </p:cNvPr>
            <p:cNvSpPr>
              <a:spLocks/>
            </p:cNvSpPr>
            <p:nvPr/>
          </p:nvSpPr>
          <p:spPr bwMode="auto">
            <a:xfrm>
              <a:off x="7680331" y="2749431"/>
              <a:ext cx="70157" cy="1049652"/>
            </a:xfrm>
            <a:custGeom>
              <a:avLst/>
              <a:gdLst>
                <a:gd name="T0" fmla="*/ 0 w 52"/>
                <a:gd name="T1" fmla="*/ 778 h 778"/>
                <a:gd name="T2" fmla="*/ 52 w 52"/>
                <a:gd name="T3" fmla="*/ 778 h 778"/>
                <a:gd name="T4" fmla="*/ 36 w 52"/>
                <a:gd name="T5" fmla="*/ 0 h 778"/>
                <a:gd name="T6" fmla="*/ 17 w 52"/>
                <a:gd name="T7" fmla="*/ 0 h 778"/>
                <a:gd name="T8" fmla="*/ 0 w 52"/>
                <a:gd name="T9" fmla="*/ 778 h 778"/>
              </a:gdLst>
              <a:ahLst/>
              <a:cxnLst>
                <a:cxn ang="0">
                  <a:pos x="T0" y="T1"/>
                </a:cxn>
                <a:cxn ang="0">
                  <a:pos x="T2" y="T3"/>
                </a:cxn>
                <a:cxn ang="0">
                  <a:pos x="T4" y="T5"/>
                </a:cxn>
                <a:cxn ang="0">
                  <a:pos x="T6" y="T7"/>
                </a:cxn>
                <a:cxn ang="0">
                  <a:pos x="T8" y="T9"/>
                </a:cxn>
              </a:cxnLst>
              <a:rect l="0" t="0" r="r" b="b"/>
              <a:pathLst>
                <a:path w="52" h="778">
                  <a:moveTo>
                    <a:pt x="0" y="778"/>
                  </a:moveTo>
                  <a:lnTo>
                    <a:pt x="52" y="778"/>
                  </a:lnTo>
                  <a:lnTo>
                    <a:pt x="36" y="0"/>
                  </a:lnTo>
                  <a:lnTo>
                    <a:pt x="17" y="0"/>
                  </a:lnTo>
                  <a:lnTo>
                    <a:pt x="0" y="7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Freeform 53">
              <a:extLst>
                <a:ext uri="{FF2B5EF4-FFF2-40B4-BE49-F238E27FC236}">
                  <a16:creationId xmlns:a16="http://schemas.microsoft.com/office/drawing/2014/main" id="{775C66C2-5FFB-3A47-A0FF-349DC82AA583}"/>
                </a:ext>
              </a:extLst>
            </p:cNvPr>
            <p:cNvSpPr>
              <a:spLocks/>
            </p:cNvSpPr>
            <p:nvPr/>
          </p:nvSpPr>
          <p:spPr bwMode="auto">
            <a:xfrm>
              <a:off x="7680331" y="2749431"/>
              <a:ext cx="33730" cy="1049652"/>
            </a:xfrm>
            <a:custGeom>
              <a:avLst/>
              <a:gdLst>
                <a:gd name="T0" fmla="*/ 0 w 25"/>
                <a:gd name="T1" fmla="*/ 778 h 778"/>
                <a:gd name="T2" fmla="*/ 20 w 25"/>
                <a:gd name="T3" fmla="*/ 778 h 778"/>
                <a:gd name="T4" fmla="*/ 25 w 25"/>
                <a:gd name="T5" fmla="*/ 0 h 778"/>
                <a:gd name="T6" fmla="*/ 17 w 25"/>
                <a:gd name="T7" fmla="*/ 0 h 778"/>
                <a:gd name="T8" fmla="*/ 0 w 25"/>
                <a:gd name="T9" fmla="*/ 778 h 778"/>
              </a:gdLst>
              <a:ahLst/>
              <a:cxnLst>
                <a:cxn ang="0">
                  <a:pos x="T0" y="T1"/>
                </a:cxn>
                <a:cxn ang="0">
                  <a:pos x="T2" y="T3"/>
                </a:cxn>
                <a:cxn ang="0">
                  <a:pos x="T4" y="T5"/>
                </a:cxn>
                <a:cxn ang="0">
                  <a:pos x="T6" y="T7"/>
                </a:cxn>
                <a:cxn ang="0">
                  <a:pos x="T8" y="T9"/>
                </a:cxn>
              </a:cxnLst>
              <a:rect l="0" t="0" r="r" b="b"/>
              <a:pathLst>
                <a:path w="25" h="778">
                  <a:moveTo>
                    <a:pt x="0" y="778"/>
                  </a:moveTo>
                  <a:lnTo>
                    <a:pt x="20" y="778"/>
                  </a:lnTo>
                  <a:lnTo>
                    <a:pt x="25" y="0"/>
                  </a:lnTo>
                  <a:lnTo>
                    <a:pt x="17" y="0"/>
                  </a:lnTo>
                  <a:lnTo>
                    <a:pt x="0" y="7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Oval 54">
              <a:extLst>
                <a:ext uri="{FF2B5EF4-FFF2-40B4-BE49-F238E27FC236}">
                  <a16:creationId xmlns:a16="http://schemas.microsoft.com/office/drawing/2014/main" id="{B84444BD-6C1F-0743-419F-AF532817D41A}"/>
                </a:ext>
              </a:extLst>
            </p:cNvPr>
            <p:cNvSpPr>
              <a:spLocks noChangeArrowheads="1"/>
            </p:cNvSpPr>
            <p:nvPr/>
          </p:nvSpPr>
          <p:spPr bwMode="auto">
            <a:xfrm>
              <a:off x="7676284" y="2696814"/>
              <a:ext cx="79601" cy="782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Oval 55">
              <a:extLst>
                <a:ext uri="{FF2B5EF4-FFF2-40B4-BE49-F238E27FC236}">
                  <a16:creationId xmlns:a16="http://schemas.microsoft.com/office/drawing/2014/main" id="{A9ED9F0F-7D52-8985-4D40-EF11A4E983CF}"/>
                </a:ext>
              </a:extLst>
            </p:cNvPr>
            <p:cNvSpPr>
              <a:spLocks noChangeArrowheads="1"/>
            </p:cNvSpPr>
            <p:nvPr/>
          </p:nvSpPr>
          <p:spPr bwMode="auto">
            <a:xfrm>
              <a:off x="7687078" y="2706258"/>
              <a:ext cx="58015"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Freeform 56">
              <a:extLst>
                <a:ext uri="{FF2B5EF4-FFF2-40B4-BE49-F238E27FC236}">
                  <a16:creationId xmlns:a16="http://schemas.microsoft.com/office/drawing/2014/main" id="{8AB666EB-CF15-07A7-3642-ACAE81DF4DDC}"/>
                </a:ext>
              </a:extLst>
            </p:cNvPr>
            <p:cNvSpPr>
              <a:spLocks/>
            </p:cNvSpPr>
            <p:nvPr/>
          </p:nvSpPr>
          <p:spPr bwMode="auto">
            <a:xfrm>
              <a:off x="7687078" y="2708956"/>
              <a:ext cx="47221" cy="55316"/>
            </a:xfrm>
            <a:custGeom>
              <a:avLst/>
              <a:gdLst>
                <a:gd name="T0" fmla="*/ 9 w 23"/>
                <a:gd name="T1" fmla="*/ 0 h 27"/>
                <a:gd name="T2" fmla="*/ 4 w 23"/>
                <a:gd name="T3" fmla="*/ 11 h 27"/>
                <a:gd name="T4" fmla="*/ 18 w 23"/>
                <a:gd name="T5" fmla="*/ 25 h 27"/>
                <a:gd name="T6" fmla="*/ 23 w 23"/>
                <a:gd name="T7" fmla="*/ 24 h 27"/>
                <a:gd name="T8" fmla="*/ 14 w 23"/>
                <a:gd name="T9" fmla="*/ 27 h 27"/>
                <a:gd name="T10" fmla="*/ 0 w 23"/>
                <a:gd name="T11" fmla="*/ 13 h 27"/>
                <a:gd name="T12" fmla="*/ 9 w 2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9" y="0"/>
                  </a:moveTo>
                  <a:cubicBezTo>
                    <a:pt x="6" y="3"/>
                    <a:pt x="4" y="6"/>
                    <a:pt x="4" y="11"/>
                  </a:cubicBezTo>
                  <a:cubicBezTo>
                    <a:pt x="4" y="18"/>
                    <a:pt x="10" y="25"/>
                    <a:pt x="18" y="25"/>
                  </a:cubicBezTo>
                  <a:cubicBezTo>
                    <a:pt x="20" y="25"/>
                    <a:pt x="22" y="24"/>
                    <a:pt x="23" y="24"/>
                  </a:cubicBezTo>
                  <a:cubicBezTo>
                    <a:pt x="21" y="26"/>
                    <a:pt x="18" y="27"/>
                    <a:pt x="14" y="27"/>
                  </a:cubicBezTo>
                  <a:cubicBezTo>
                    <a:pt x="6" y="27"/>
                    <a:pt x="0" y="21"/>
                    <a:pt x="0" y="13"/>
                  </a:cubicBezTo>
                  <a:cubicBezTo>
                    <a:pt x="0" y="7"/>
                    <a:pt x="4" y="2"/>
                    <a:pt x="9"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Freeform 57">
              <a:extLst>
                <a:ext uri="{FF2B5EF4-FFF2-40B4-BE49-F238E27FC236}">
                  <a16:creationId xmlns:a16="http://schemas.microsoft.com/office/drawing/2014/main" id="{15F29915-5ACB-6662-817B-922DD2D445A4}"/>
                </a:ext>
              </a:extLst>
            </p:cNvPr>
            <p:cNvSpPr>
              <a:spLocks/>
            </p:cNvSpPr>
            <p:nvPr/>
          </p:nvSpPr>
          <p:spPr bwMode="auto">
            <a:xfrm>
              <a:off x="7625016" y="3768053"/>
              <a:ext cx="182138" cy="49920"/>
            </a:xfrm>
            <a:custGeom>
              <a:avLst/>
              <a:gdLst>
                <a:gd name="T0" fmla="*/ 0 w 88"/>
                <a:gd name="T1" fmla="*/ 24 h 24"/>
                <a:gd name="T2" fmla="*/ 44 w 88"/>
                <a:gd name="T3" fmla="*/ 0 h 24"/>
                <a:gd name="T4" fmla="*/ 88 w 88"/>
                <a:gd name="T5" fmla="*/ 24 h 24"/>
                <a:gd name="T6" fmla="*/ 0 w 88"/>
                <a:gd name="T7" fmla="*/ 24 h 24"/>
              </a:gdLst>
              <a:ahLst/>
              <a:cxnLst>
                <a:cxn ang="0">
                  <a:pos x="T0" y="T1"/>
                </a:cxn>
                <a:cxn ang="0">
                  <a:pos x="T2" y="T3"/>
                </a:cxn>
                <a:cxn ang="0">
                  <a:pos x="T4" y="T5"/>
                </a:cxn>
                <a:cxn ang="0">
                  <a:pos x="T6" y="T7"/>
                </a:cxn>
              </a:cxnLst>
              <a:rect l="0" t="0" r="r" b="b"/>
              <a:pathLst>
                <a:path w="88" h="24">
                  <a:moveTo>
                    <a:pt x="0" y="24"/>
                  </a:moveTo>
                  <a:cubicBezTo>
                    <a:pt x="0" y="11"/>
                    <a:pt x="20" y="0"/>
                    <a:pt x="44" y="0"/>
                  </a:cubicBezTo>
                  <a:cubicBezTo>
                    <a:pt x="68" y="0"/>
                    <a:pt x="88" y="11"/>
                    <a:pt x="88" y="24"/>
                  </a:cubicBezTo>
                  <a:lnTo>
                    <a:pt x="0"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Freeform 58">
              <a:extLst>
                <a:ext uri="{FF2B5EF4-FFF2-40B4-BE49-F238E27FC236}">
                  <a16:creationId xmlns:a16="http://schemas.microsoft.com/office/drawing/2014/main" id="{7060FE23-4245-3339-210F-902AD9DECFBD}"/>
                </a:ext>
              </a:extLst>
            </p:cNvPr>
            <p:cNvSpPr>
              <a:spLocks/>
            </p:cNvSpPr>
            <p:nvPr/>
          </p:nvSpPr>
          <p:spPr bwMode="auto">
            <a:xfrm>
              <a:off x="7625016" y="3768053"/>
              <a:ext cx="103886" cy="49920"/>
            </a:xfrm>
            <a:custGeom>
              <a:avLst/>
              <a:gdLst>
                <a:gd name="T0" fmla="*/ 44 w 50"/>
                <a:gd name="T1" fmla="*/ 0 h 24"/>
                <a:gd name="T2" fmla="*/ 50 w 50"/>
                <a:gd name="T3" fmla="*/ 0 h 24"/>
                <a:gd name="T4" fmla="*/ 13 w 50"/>
                <a:gd name="T5" fmla="*/ 24 h 24"/>
                <a:gd name="T6" fmla="*/ 0 w 50"/>
                <a:gd name="T7" fmla="*/ 24 h 24"/>
                <a:gd name="T8" fmla="*/ 44 w 50"/>
                <a:gd name="T9" fmla="*/ 0 h 24"/>
              </a:gdLst>
              <a:ahLst/>
              <a:cxnLst>
                <a:cxn ang="0">
                  <a:pos x="T0" y="T1"/>
                </a:cxn>
                <a:cxn ang="0">
                  <a:pos x="T2" y="T3"/>
                </a:cxn>
                <a:cxn ang="0">
                  <a:pos x="T4" y="T5"/>
                </a:cxn>
                <a:cxn ang="0">
                  <a:pos x="T6" y="T7"/>
                </a:cxn>
                <a:cxn ang="0">
                  <a:pos x="T8" y="T9"/>
                </a:cxn>
              </a:cxnLst>
              <a:rect l="0" t="0" r="r" b="b"/>
              <a:pathLst>
                <a:path w="50" h="24">
                  <a:moveTo>
                    <a:pt x="44" y="0"/>
                  </a:moveTo>
                  <a:cubicBezTo>
                    <a:pt x="46" y="0"/>
                    <a:pt x="48" y="0"/>
                    <a:pt x="50" y="0"/>
                  </a:cubicBezTo>
                  <a:cubicBezTo>
                    <a:pt x="29" y="2"/>
                    <a:pt x="13" y="12"/>
                    <a:pt x="13" y="24"/>
                  </a:cubicBezTo>
                  <a:cubicBezTo>
                    <a:pt x="0" y="24"/>
                    <a:pt x="0" y="24"/>
                    <a:pt x="0" y="24"/>
                  </a:cubicBezTo>
                  <a:cubicBezTo>
                    <a:pt x="0" y="11"/>
                    <a:pt x="20" y="0"/>
                    <a:pt x="44"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59">
              <a:extLst>
                <a:ext uri="{FF2B5EF4-FFF2-40B4-BE49-F238E27FC236}">
                  <a16:creationId xmlns:a16="http://schemas.microsoft.com/office/drawing/2014/main" id="{3B6D306E-6391-8640-8322-2AB51C387DBB}"/>
                </a:ext>
              </a:extLst>
            </p:cNvPr>
            <p:cNvSpPr>
              <a:spLocks/>
            </p:cNvSpPr>
            <p:nvPr/>
          </p:nvSpPr>
          <p:spPr bwMode="auto">
            <a:xfrm>
              <a:off x="8902677" y="2823635"/>
              <a:ext cx="101188" cy="252295"/>
            </a:xfrm>
            <a:custGeom>
              <a:avLst/>
              <a:gdLst>
                <a:gd name="T0" fmla="*/ 0 w 49"/>
                <a:gd name="T1" fmla="*/ 0 h 122"/>
                <a:gd name="T2" fmla="*/ 37 w 49"/>
                <a:gd name="T3" fmla="*/ 122 h 122"/>
                <a:gd name="T4" fmla="*/ 0 w 49"/>
                <a:gd name="T5" fmla="*/ 0 h 122"/>
              </a:gdLst>
              <a:ahLst/>
              <a:cxnLst>
                <a:cxn ang="0">
                  <a:pos x="T0" y="T1"/>
                </a:cxn>
                <a:cxn ang="0">
                  <a:pos x="T2" y="T3"/>
                </a:cxn>
                <a:cxn ang="0">
                  <a:pos x="T4" y="T5"/>
                </a:cxn>
              </a:cxnLst>
              <a:rect l="0" t="0" r="r" b="b"/>
              <a:pathLst>
                <a:path w="49" h="122">
                  <a:moveTo>
                    <a:pt x="0" y="0"/>
                  </a:moveTo>
                  <a:cubicBezTo>
                    <a:pt x="37" y="122"/>
                    <a:pt x="37" y="122"/>
                    <a:pt x="37" y="122"/>
                  </a:cubicBezTo>
                  <a:cubicBezTo>
                    <a:pt x="37" y="122"/>
                    <a:pt x="49" y="43"/>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Freeform 60">
              <a:extLst>
                <a:ext uri="{FF2B5EF4-FFF2-40B4-BE49-F238E27FC236}">
                  <a16:creationId xmlns:a16="http://schemas.microsoft.com/office/drawing/2014/main" id="{1F09C04E-E757-D073-48D7-28233C2EEE25}"/>
                </a:ext>
              </a:extLst>
            </p:cNvPr>
            <p:cNvSpPr>
              <a:spLocks/>
            </p:cNvSpPr>
            <p:nvPr/>
          </p:nvSpPr>
          <p:spPr bwMode="auto">
            <a:xfrm>
              <a:off x="8867599" y="2823635"/>
              <a:ext cx="111981" cy="252295"/>
            </a:xfrm>
            <a:custGeom>
              <a:avLst/>
              <a:gdLst>
                <a:gd name="T0" fmla="*/ 17 w 54"/>
                <a:gd name="T1" fmla="*/ 0 h 122"/>
                <a:gd name="T2" fmla="*/ 54 w 54"/>
                <a:gd name="T3" fmla="*/ 122 h 122"/>
                <a:gd name="T4" fmla="*/ 17 w 54"/>
                <a:gd name="T5" fmla="*/ 0 h 122"/>
              </a:gdLst>
              <a:ahLst/>
              <a:cxnLst>
                <a:cxn ang="0">
                  <a:pos x="T0" y="T1"/>
                </a:cxn>
                <a:cxn ang="0">
                  <a:pos x="T2" y="T3"/>
                </a:cxn>
                <a:cxn ang="0">
                  <a:pos x="T4" y="T5"/>
                </a:cxn>
              </a:cxnLst>
              <a:rect l="0" t="0" r="r" b="b"/>
              <a:pathLst>
                <a:path w="54" h="122">
                  <a:moveTo>
                    <a:pt x="17" y="0"/>
                  </a:moveTo>
                  <a:cubicBezTo>
                    <a:pt x="54" y="122"/>
                    <a:pt x="54" y="122"/>
                    <a:pt x="54" y="122"/>
                  </a:cubicBezTo>
                  <a:cubicBezTo>
                    <a:pt x="54" y="122"/>
                    <a:pt x="0" y="63"/>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Freeform 61">
              <a:extLst>
                <a:ext uri="{FF2B5EF4-FFF2-40B4-BE49-F238E27FC236}">
                  <a16:creationId xmlns:a16="http://schemas.microsoft.com/office/drawing/2014/main" id="{C06E3D4B-BEFC-51FE-5570-517B4EE80BD1}"/>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63" y="76"/>
                    <a:pt x="0" y="9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Freeform 62">
              <a:extLst>
                <a:ext uri="{FF2B5EF4-FFF2-40B4-BE49-F238E27FC236}">
                  <a16:creationId xmlns:a16="http://schemas.microsoft.com/office/drawing/2014/main" id="{816FDCE8-BEE7-F197-EC3B-EBE656D9D885}"/>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13" y="29"/>
                    <a:pt x="0"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Freeform 63">
              <a:extLst>
                <a:ext uri="{FF2B5EF4-FFF2-40B4-BE49-F238E27FC236}">
                  <a16:creationId xmlns:a16="http://schemas.microsoft.com/office/drawing/2014/main" id="{67A5BFEA-49D3-A5FB-845A-1030C4FC0BBA}"/>
                </a:ext>
              </a:extLst>
            </p:cNvPr>
            <p:cNvSpPr>
              <a:spLocks/>
            </p:cNvSpPr>
            <p:nvPr/>
          </p:nvSpPr>
          <p:spPr bwMode="auto">
            <a:xfrm>
              <a:off x="8975532" y="3032757"/>
              <a:ext cx="254993" cy="95791"/>
            </a:xfrm>
            <a:custGeom>
              <a:avLst/>
              <a:gdLst>
                <a:gd name="T0" fmla="*/ 124 w 124"/>
                <a:gd name="T1" fmla="*/ 47 h 47"/>
                <a:gd name="T2" fmla="*/ 0 w 124"/>
                <a:gd name="T3" fmla="*/ 17 h 47"/>
                <a:gd name="T4" fmla="*/ 124 w 124"/>
                <a:gd name="T5" fmla="*/ 47 h 47"/>
              </a:gdLst>
              <a:ahLst/>
              <a:cxnLst>
                <a:cxn ang="0">
                  <a:pos x="T0" y="T1"/>
                </a:cxn>
                <a:cxn ang="0">
                  <a:pos x="T2" y="T3"/>
                </a:cxn>
                <a:cxn ang="0">
                  <a:pos x="T4" y="T5"/>
                </a:cxn>
              </a:cxnLst>
              <a:rect l="0" t="0" r="r" b="b"/>
              <a:pathLst>
                <a:path w="124" h="47">
                  <a:moveTo>
                    <a:pt x="124" y="47"/>
                  </a:moveTo>
                  <a:cubicBezTo>
                    <a:pt x="0" y="17"/>
                    <a:pt x="0" y="17"/>
                    <a:pt x="0" y="17"/>
                  </a:cubicBezTo>
                  <a:cubicBezTo>
                    <a:pt x="0" y="17"/>
                    <a:pt x="78" y="0"/>
                    <a:pt x="124" y="47"/>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Freeform 64">
              <a:extLst>
                <a:ext uri="{FF2B5EF4-FFF2-40B4-BE49-F238E27FC236}">
                  <a16:creationId xmlns:a16="http://schemas.microsoft.com/office/drawing/2014/main" id="{1ECFDC68-4975-8223-6087-5C9379D11254}"/>
                </a:ext>
              </a:extLst>
            </p:cNvPr>
            <p:cNvSpPr>
              <a:spLocks/>
            </p:cNvSpPr>
            <p:nvPr/>
          </p:nvSpPr>
          <p:spPr bwMode="auto">
            <a:xfrm>
              <a:off x="8975532" y="3067835"/>
              <a:ext cx="254993" cy="102537"/>
            </a:xfrm>
            <a:custGeom>
              <a:avLst/>
              <a:gdLst>
                <a:gd name="T0" fmla="*/ 124 w 124"/>
                <a:gd name="T1" fmla="*/ 30 h 50"/>
                <a:gd name="T2" fmla="*/ 0 w 124"/>
                <a:gd name="T3" fmla="*/ 0 h 50"/>
                <a:gd name="T4" fmla="*/ 124 w 124"/>
                <a:gd name="T5" fmla="*/ 30 h 50"/>
              </a:gdLst>
              <a:ahLst/>
              <a:cxnLst>
                <a:cxn ang="0">
                  <a:pos x="T0" y="T1"/>
                </a:cxn>
                <a:cxn ang="0">
                  <a:pos x="T2" y="T3"/>
                </a:cxn>
                <a:cxn ang="0">
                  <a:pos x="T4" y="T5"/>
                </a:cxn>
              </a:cxnLst>
              <a:rect l="0" t="0" r="r" b="b"/>
              <a:pathLst>
                <a:path w="124" h="50">
                  <a:moveTo>
                    <a:pt x="124" y="30"/>
                  </a:moveTo>
                  <a:cubicBezTo>
                    <a:pt x="0" y="0"/>
                    <a:pt x="0" y="0"/>
                    <a:pt x="0" y="0"/>
                  </a:cubicBezTo>
                  <a:cubicBezTo>
                    <a:pt x="0" y="0"/>
                    <a:pt x="62" y="50"/>
                    <a:pt x="12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65">
              <a:extLst>
                <a:ext uri="{FF2B5EF4-FFF2-40B4-BE49-F238E27FC236}">
                  <a16:creationId xmlns:a16="http://schemas.microsoft.com/office/drawing/2014/main" id="{FDA21969-2CBB-F9EF-4B1F-BEF965BA6026}"/>
                </a:ext>
              </a:extLst>
            </p:cNvPr>
            <p:cNvSpPr>
              <a:spLocks/>
            </p:cNvSpPr>
            <p:nvPr/>
          </p:nvSpPr>
          <p:spPr bwMode="auto">
            <a:xfrm>
              <a:off x="8952598" y="3084025"/>
              <a:ext cx="49920" cy="760931"/>
            </a:xfrm>
            <a:custGeom>
              <a:avLst/>
              <a:gdLst>
                <a:gd name="T0" fmla="*/ 0 w 37"/>
                <a:gd name="T1" fmla="*/ 564 h 564"/>
                <a:gd name="T2" fmla="*/ 37 w 37"/>
                <a:gd name="T3" fmla="*/ 564 h 564"/>
                <a:gd name="T4" fmla="*/ 24 w 37"/>
                <a:gd name="T5" fmla="*/ 0 h 564"/>
                <a:gd name="T6" fmla="*/ 12 w 37"/>
                <a:gd name="T7" fmla="*/ 0 h 564"/>
                <a:gd name="T8" fmla="*/ 0 w 37"/>
                <a:gd name="T9" fmla="*/ 564 h 564"/>
              </a:gdLst>
              <a:ahLst/>
              <a:cxnLst>
                <a:cxn ang="0">
                  <a:pos x="T0" y="T1"/>
                </a:cxn>
                <a:cxn ang="0">
                  <a:pos x="T2" y="T3"/>
                </a:cxn>
                <a:cxn ang="0">
                  <a:pos x="T4" y="T5"/>
                </a:cxn>
                <a:cxn ang="0">
                  <a:pos x="T6" y="T7"/>
                </a:cxn>
                <a:cxn ang="0">
                  <a:pos x="T8" y="T9"/>
                </a:cxn>
              </a:cxnLst>
              <a:rect l="0" t="0" r="r" b="b"/>
              <a:pathLst>
                <a:path w="37" h="564">
                  <a:moveTo>
                    <a:pt x="0" y="564"/>
                  </a:moveTo>
                  <a:lnTo>
                    <a:pt x="37" y="564"/>
                  </a:lnTo>
                  <a:lnTo>
                    <a:pt x="24" y="0"/>
                  </a:lnTo>
                  <a:lnTo>
                    <a:pt x="12" y="0"/>
                  </a:lnTo>
                  <a:lnTo>
                    <a:pt x="0"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Freeform 66">
              <a:extLst>
                <a:ext uri="{FF2B5EF4-FFF2-40B4-BE49-F238E27FC236}">
                  <a16:creationId xmlns:a16="http://schemas.microsoft.com/office/drawing/2014/main" id="{8DBD8AAB-77A7-78A2-9BEB-80CBCAB6E9F4}"/>
                </a:ext>
              </a:extLst>
            </p:cNvPr>
            <p:cNvSpPr>
              <a:spLocks/>
            </p:cNvSpPr>
            <p:nvPr/>
          </p:nvSpPr>
          <p:spPr bwMode="auto">
            <a:xfrm>
              <a:off x="8952598" y="3084025"/>
              <a:ext cx="22936" cy="760931"/>
            </a:xfrm>
            <a:custGeom>
              <a:avLst/>
              <a:gdLst>
                <a:gd name="T0" fmla="*/ 0 w 17"/>
                <a:gd name="T1" fmla="*/ 564 h 564"/>
                <a:gd name="T2" fmla="*/ 14 w 17"/>
                <a:gd name="T3" fmla="*/ 564 h 564"/>
                <a:gd name="T4" fmla="*/ 17 w 17"/>
                <a:gd name="T5" fmla="*/ 0 h 564"/>
                <a:gd name="T6" fmla="*/ 12 w 17"/>
                <a:gd name="T7" fmla="*/ 0 h 564"/>
                <a:gd name="T8" fmla="*/ 0 w 17"/>
                <a:gd name="T9" fmla="*/ 564 h 564"/>
              </a:gdLst>
              <a:ahLst/>
              <a:cxnLst>
                <a:cxn ang="0">
                  <a:pos x="T0" y="T1"/>
                </a:cxn>
                <a:cxn ang="0">
                  <a:pos x="T2" y="T3"/>
                </a:cxn>
                <a:cxn ang="0">
                  <a:pos x="T4" y="T5"/>
                </a:cxn>
                <a:cxn ang="0">
                  <a:pos x="T6" y="T7"/>
                </a:cxn>
                <a:cxn ang="0">
                  <a:pos x="T8" y="T9"/>
                </a:cxn>
              </a:cxnLst>
              <a:rect l="0" t="0" r="r" b="b"/>
              <a:pathLst>
                <a:path w="17" h="564">
                  <a:moveTo>
                    <a:pt x="0" y="564"/>
                  </a:moveTo>
                  <a:lnTo>
                    <a:pt x="14" y="564"/>
                  </a:lnTo>
                  <a:lnTo>
                    <a:pt x="17" y="0"/>
                  </a:lnTo>
                  <a:lnTo>
                    <a:pt x="12" y="0"/>
                  </a:lnTo>
                  <a:lnTo>
                    <a:pt x="0" y="564"/>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Oval 67">
              <a:extLst>
                <a:ext uri="{FF2B5EF4-FFF2-40B4-BE49-F238E27FC236}">
                  <a16:creationId xmlns:a16="http://schemas.microsoft.com/office/drawing/2014/main" id="{1E9D91D6-0A42-1873-6D8A-BFCD66E27F7E}"/>
                </a:ext>
              </a:extLst>
            </p:cNvPr>
            <p:cNvSpPr>
              <a:spLocks noChangeArrowheads="1"/>
            </p:cNvSpPr>
            <p:nvPr/>
          </p:nvSpPr>
          <p:spPr bwMode="auto">
            <a:xfrm>
              <a:off x="8948549" y="3044899"/>
              <a:ext cx="58015" cy="553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Oval 68">
              <a:extLst>
                <a:ext uri="{FF2B5EF4-FFF2-40B4-BE49-F238E27FC236}">
                  <a16:creationId xmlns:a16="http://schemas.microsoft.com/office/drawing/2014/main" id="{AB972C17-BA8B-4450-EEF9-0DBC1C5990E3}"/>
                </a:ext>
              </a:extLst>
            </p:cNvPr>
            <p:cNvSpPr>
              <a:spLocks noChangeArrowheads="1"/>
            </p:cNvSpPr>
            <p:nvPr/>
          </p:nvSpPr>
          <p:spPr bwMode="auto">
            <a:xfrm>
              <a:off x="8956645" y="3050295"/>
              <a:ext cx="41825" cy="4317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Freeform 69">
              <a:extLst>
                <a:ext uri="{FF2B5EF4-FFF2-40B4-BE49-F238E27FC236}">
                  <a16:creationId xmlns:a16="http://schemas.microsoft.com/office/drawing/2014/main" id="{00873252-0F43-2718-F599-1272228B4623}"/>
                </a:ext>
              </a:extLst>
            </p:cNvPr>
            <p:cNvSpPr>
              <a:spLocks/>
            </p:cNvSpPr>
            <p:nvPr/>
          </p:nvSpPr>
          <p:spPr bwMode="auto">
            <a:xfrm>
              <a:off x="8956645" y="3052994"/>
              <a:ext cx="35078" cy="40475"/>
            </a:xfrm>
            <a:custGeom>
              <a:avLst/>
              <a:gdLst>
                <a:gd name="T0" fmla="*/ 6 w 17"/>
                <a:gd name="T1" fmla="*/ 0 h 20"/>
                <a:gd name="T2" fmla="*/ 3 w 17"/>
                <a:gd name="T3" fmla="*/ 8 h 20"/>
                <a:gd name="T4" fmla="*/ 13 w 17"/>
                <a:gd name="T5" fmla="*/ 18 h 20"/>
                <a:gd name="T6" fmla="*/ 17 w 17"/>
                <a:gd name="T7" fmla="*/ 17 h 20"/>
                <a:gd name="T8" fmla="*/ 10 w 17"/>
                <a:gd name="T9" fmla="*/ 20 h 20"/>
                <a:gd name="T10" fmla="*/ 0 w 17"/>
                <a:gd name="T11" fmla="*/ 10 h 20"/>
                <a:gd name="T12" fmla="*/ 6 w 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6" y="0"/>
                  </a:moveTo>
                  <a:cubicBezTo>
                    <a:pt x="4" y="2"/>
                    <a:pt x="3" y="5"/>
                    <a:pt x="3" y="8"/>
                  </a:cubicBezTo>
                  <a:cubicBezTo>
                    <a:pt x="3" y="14"/>
                    <a:pt x="7" y="18"/>
                    <a:pt x="13" y="18"/>
                  </a:cubicBezTo>
                  <a:cubicBezTo>
                    <a:pt x="14" y="18"/>
                    <a:pt x="15" y="18"/>
                    <a:pt x="17" y="17"/>
                  </a:cubicBezTo>
                  <a:cubicBezTo>
                    <a:pt x="15" y="19"/>
                    <a:pt x="13" y="20"/>
                    <a:pt x="10" y="20"/>
                  </a:cubicBezTo>
                  <a:cubicBezTo>
                    <a:pt x="4" y="20"/>
                    <a:pt x="0" y="15"/>
                    <a:pt x="0" y="10"/>
                  </a:cubicBezTo>
                  <a:cubicBezTo>
                    <a:pt x="0" y="5"/>
                    <a:pt x="3" y="2"/>
                    <a:pt x="6"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70">
              <a:extLst>
                <a:ext uri="{FF2B5EF4-FFF2-40B4-BE49-F238E27FC236}">
                  <a16:creationId xmlns:a16="http://schemas.microsoft.com/office/drawing/2014/main" id="{4571796A-7386-0B19-4D69-D1438DDFF71D}"/>
                </a:ext>
              </a:extLst>
            </p:cNvPr>
            <p:cNvSpPr>
              <a:spLocks/>
            </p:cNvSpPr>
            <p:nvPr/>
          </p:nvSpPr>
          <p:spPr bwMode="auto">
            <a:xfrm>
              <a:off x="8910773" y="3822019"/>
              <a:ext cx="132219" cy="36428"/>
            </a:xfrm>
            <a:custGeom>
              <a:avLst/>
              <a:gdLst>
                <a:gd name="T0" fmla="*/ 0 w 64"/>
                <a:gd name="T1" fmla="*/ 18 h 18"/>
                <a:gd name="T2" fmla="*/ 32 w 64"/>
                <a:gd name="T3" fmla="*/ 0 h 18"/>
                <a:gd name="T4" fmla="*/ 64 w 64"/>
                <a:gd name="T5" fmla="*/ 18 h 18"/>
                <a:gd name="T6" fmla="*/ 0 w 64"/>
                <a:gd name="T7" fmla="*/ 18 h 18"/>
              </a:gdLst>
              <a:ahLst/>
              <a:cxnLst>
                <a:cxn ang="0">
                  <a:pos x="T0" y="T1"/>
                </a:cxn>
                <a:cxn ang="0">
                  <a:pos x="T2" y="T3"/>
                </a:cxn>
                <a:cxn ang="0">
                  <a:pos x="T4" y="T5"/>
                </a:cxn>
                <a:cxn ang="0">
                  <a:pos x="T6" y="T7"/>
                </a:cxn>
              </a:cxnLst>
              <a:rect l="0" t="0" r="r" b="b"/>
              <a:pathLst>
                <a:path w="64" h="18">
                  <a:moveTo>
                    <a:pt x="0" y="18"/>
                  </a:moveTo>
                  <a:cubicBezTo>
                    <a:pt x="0" y="8"/>
                    <a:pt x="14" y="0"/>
                    <a:pt x="32" y="0"/>
                  </a:cubicBezTo>
                  <a:cubicBezTo>
                    <a:pt x="49" y="0"/>
                    <a:pt x="64" y="8"/>
                    <a:pt x="64" y="18"/>
                  </a:cubicBezTo>
                  <a:lnTo>
                    <a:pt x="0" y="18"/>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Freeform 71">
              <a:extLst>
                <a:ext uri="{FF2B5EF4-FFF2-40B4-BE49-F238E27FC236}">
                  <a16:creationId xmlns:a16="http://schemas.microsoft.com/office/drawing/2014/main" id="{3634A033-D8BA-820D-60EF-A5496EFB09EF}"/>
                </a:ext>
              </a:extLst>
            </p:cNvPr>
            <p:cNvSpPr>
              <a:spLocks/>
            </p:cNvSpPr>
            <p:nvPr/>
          </p:nvSpPr>
          <p:spPr bwMode="auto">
            <a:xfrm>
              <a:off x="8910773" y="3822019"/>
              <a:ext cx="76903" cy="36428"/>
            </a:xfrm>
            <a:custGeom>
              <a:avLst/>
              <a:gdLst>
                <a:gd name="T0" fmla="*/ 32 w 37"/>
                <a:gd name="T1" fmla="*/ 0 h 18"/>
                <a:gd name="T2" fmla="*/ 37 w 37"/>
                <a:gd name="T3" fmla="*/ 0 h 18"/>
                <a:gd name="T4" fmla="*/ 10 w 37"/>
                <a:gd name="T5" fmla="*/ 18 h 18"/>
                <a:gd name="T6" fmla="*/ 0 w 37"/>
                <a:gd name="T7" fmla="*/ 18 h 18"/>
                <a:gd name="T8" fmla="*/ 32 w 37"/>
                <a:gd name="T9" fmla="*/ 0 h 18"/>
              </a:gdLst>
              <a:ahLst/>
              <a:cxnLst>
                <a:cxn ang="0">
                  <a:pos x="T0" y="T1"/>
                </a:cxn>
                <a:cxn ang="0">
                  <a:pos x="T2" y="T3"/>
                </a:cxn>
                <a:cxn ang="0">
                  <a:pos x="T4" y="T5"/>
                </a:cxn>
                <a:cxn ang="0">
                  <a:pos x="T6" y="T7"/>
                </a:cxn>
                <a:cxn ang="0">
                  <a:pos x="T8" y="T9"/>
                </a:cxn>
              </a:cxnLst>
              <a:rect l="0" t="0" r="r" b="b"/>
              <a:pathLst>
                <a:path w="37" h="18">
                  <a:moveTo>
                    <a:pt x="32" y="0"/>
                  </a:moveTo>
                  <a:cubicBezTo>
                    <a:pt x="33" y="0"/>
                    <a:pt x="35" y="0"/>
                    <a:pt x="37" y="0"/>
                  </a:cubicBezTo>
                  <a:cubicBezTo>
                    <a:pt x="21" y="2"/>
                    <a:pt x="10" y="9"/>
                    <a:pt x="10" y="18"/>
                  </a:cubicBezTo>
                  <a:cubicBezTo>
                    <a:pt x="0" y="18"/>
                    <a:pt x="0" y="18"/>
                    <a:pt x="0" y="18"/>
                  </a:cubicBezTo>
                  <a:cubicBezTo>
                    <a:pt x="0" y="8"/>
                    <a:pt x="14" y="0"/>
                    <a:pt x="32"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Freeform 72">
              <a:extLst>
                <a:ext uri="{FF2B5EF4-FFF2-40B4-BE49-F238E27FC236}">
                  <a16:creationId xmlns:a16="http://schemas.microsoft.com/office/drawing/2014/main" id="{32818C08-A5BD-B6C5-1CDB-ADAF48AB0678}"/>
                </a:ext>
              </a:extLst>
            </p:cNvPr>
            <p:cNvSpPr>
              <a:spLocks/>
            </p:cNvSpPr>
            <p:nvPr/>
          </p:nvSpPr>
          <p:spPr bwMode="auto">
            <a:xfrm>
              <a:off x="10479856" y="2213812"/>
              <a:ext cx="182138" cy="449273"/>
            </a:xfrm>
            <a:custGeom>
              <a:avLst/>
              <a:gdLst>
                <a:gd name="T0" fmla="*/ 88 w 88"/>
                <a:gd name="T1" fmla="*/ 0 h 218"/>
                <a:gd name="T2" fmla="*/ 22 w 88"/>
                <a:gd name="T3" fmla="*/ 218 h 218"/>
                <a:gd name="T4" fmla="*/ 88 w 88"/>
                <a:gd name="T5" fmla="*/ 0 h 218"/>
              </a:gdLst>
              <a:ahLst/>
              <a:cxnLst>
                <a:cxn ang="0">
                  <a:pos x="T0" y="T1"/>
                </a:cxn>
                <a:cxn ang="0">
                  <a:pos x="T2" y="T3"/>
                </a:cxn>
                <a:cxn ang="0">
                  <a:pos x="T4" y="T5"/>
                </a:cxn>
              </a:cxnLst>
              <a:rect l="0" t="0" r="r" b="b"/>
              <a:pathLst>
                <a:path w="88" h="218">
                  <a:moveTo>
                    <a:pt x="88" y="0"/>
                  </a:moveTo>
                  <a:cubicBezTo>
                    <a:pt x="22" y="218"/>
                    <a:pt x="22" y="218"/>
                    <a:pt x="22" y="218"/>
                  </a:cubicBezTo>
                  <a:cubicBezTo>
                    <a:pt x="22" y="218"/>
                    <a:pt x="0" y="77"/>
                    <a:pt x="88"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Freeform 73">
              <a:extLst>
                <a:ext uri="{FF2B5EF4-FFF2-40B4-BE49-F238E27FC236}">
                  <a16:creationId xmlns:a16="http://schemas.microsoft.com/office/drawing/2014/main" id="{841767CA-C942-AA8E-655E-357955637087}"/>
                </a:ext>
              </a:extLst>
            </p:cNvPr>
            <p:cNvSpPr>
              <a:spLocks/>
            </p:cNvSpPr>
            <p:nvPr/>
          </p:nvSpPr>
          <p:spPr bwMode="auto">
            <a:xfrm>
              <a:off x="10525728" y="2213811"/>
              <a:ext cx="198328" cy="449273"/>
            </a:xfrm>
            <a:custGeom>
              <a:avLst/>
              <a:gdLst>
                <a:gd name="T0" fmla="*/ 66 w 96"/>
                <a:gd name="T1" fmla="*/ 0 h 218"/>
                <a:gd name="T2" fmla="*/ 0 w 96"/>
                <a:gd name="T3" fmla="*/ 218 h 218"/>
                <a:gd name="T4" fmla="*/ 66 w 96"/>
                <a:gd name="T5" fmla="*/ 0 h 218"/>
              </a:gdLst>
              <a:ahLst/>
              <a:cxnLst>
                <a:cxn ang="0">
                  <a:pos x="T0" y="T1"/>
                </a:cxn>
                <a:cxn ang="0">
                  <a:pos x="T2" y="T3"/>
                </a:cxn>
                <a:cxn ang="0">
                  <a:pos x="T4" y="T5"/>
                </a:cxn>
              </a:cxnLst>
              <a:rect l="0" t="0" r="r" b="b"/>
              <a:pathLst>
                <a:path w="96" h="218">
                  <a:moveTo>
                    <a:pt x="66" y="0"/>
                  </a:moveTo>
                  <a:cubicBezTo>
                    <a:pt x="0" y="218"/>
                    <a:pt x="0" y="218"/>
                    <a:pt x="0" y="218"/>
                  </a:cubicBezTo>
                  <a:cubicBezTo>
                    <a:pt x="0" y="218"/>
                    <a:pt x="96" y="113"/>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Freeform 74">
              <a:extLst>
                <a:ext uri="{FF2B5EF4-FFF2-40B4-BE49-F238E27FC236}">
                  <a16:creationId xmlns:a16="http://schemas.microsoft.com/office/drawing/2014/main" id="{88D82D84-903D-272E-FB5C-5C8F8EEA4375}"/>
                </a:ext>
              </a:extLst>
            </p:cNvPr>
            <p:cNvSpPr>
              <a:spLocks/>
            </p:cNvSpPr>
            <p:nvPr/>
          </p:nvSpPr>
          <p:spPr bwMode="auto">
            <a:xfrm>
              <a:off x="10521680"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44" y="135"/>
                    <a:pt x="157" y="16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75">
              <a:extLst>
                <a:ext uri="{FF2B5EF4-FFF2-40B4-BE49-F238E27FC236}">
                  <a16:creationId xmlns:a16="http://schemas.microsoft.com/office/drawing/2014/main" id="{29C44983-6B3D-E382-FC76-F92EC629F421}"/>
                </a:ext>
              </a:extLst>
            </p:cNvPr>
            <p:cNvSpPr>
              <a:spLocks/>
            </p:cNvSpPr>
            <p:nvPr/>
          </p:nvSpPr>
          <p:spPr bwMode="auto">
            <a:xfrm>
              <a:off x="10521681"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133" y="51"/>
                    <a:pt x="157"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Freeform 76">
              <a:extLst>
                <a:ext uri="{FF2B5EF4-FFF2-40B4-BE49-F238E27FC236}">
                  <a16:creationId xmlns:a16="http://schemas.microsoft.com/office/drawing/2014/main" id="{B040343C-9016-8053-135E-4478F9C3279E}"/>
                </a:ext>
              </a:extLst>
            </p:cNvPr>
            <p:cNvSpPr>
              <a:spLocks/>
            </p:cNvSpPr>
            <p:nvPr/>
          </p:nvSpPr>
          <p:spPr bwMode="auto">
            <a:xfrm>
              <a:off x="10073756" y="2587531"/>
              <a:ext cx="457369" cy="172694"/>
            </a:xfrm>
            <a:custGeom>
              <a:avLst/>
              <a:gdLst>
                <a:gd name="T0" fmla="*/ 0 w 222"/>
                <a:gd name="T1" fmla="*/ 84 h 84"/>
                <a:gd name="T2" fmla="*/ 222 w 222"/>
                <a:gd name="T3" fmla="*/ 30 h 84"/>
                <a:gd name="T4" fmla="*/ 0 w 222"/>
                <a:gd name="T5" fmla="*/ 84 h 84"/>
              </a:gdLst>
              <a:ahLst/>
              <a:cxnLst>
                <a:cxn ang="0">
                  <a:pos x="T0" y="T1"/>
                </a:cxn>
                <a:cxn ang="0">
                  <a:pos x="T2" y="T3"/>
                </a:cxn>
                <a:cxn ang="0">
                  <a:pos x="T4" y="T5"/>
                </a:cxn>
              </a:cxnLst>
              <a:rect l="0" t="0" r="r" b="b"/>
              <a:pathLst>
                <a:path w="222" h="84">
                  <a:moveTo>
                    <a:pt x="0" y="84"/>
                  </a:moveTo>
                  <a:cubicBezTo>
                    <a:pt x="222" y="30"/>
                    <a:pt x="222" y="30"/>
                    <a:pt x="222" y="30"/>
                  </a:cubicBezTo>
                  <a:cubicBezTo>
                    <a:pt x="222" y="30"/>
                    <a:pt x="83" y="0"/>
                    <a:pt x="0" y="8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Freeform 77">
              <a:extLst>
                <a:ext uri="{FF2B5EF4-FFF2-40B4-BE49-F238E27FC236}">
                  <a16:creationId xmlns:a16="http://schemas.microsoft.com/office/drawing/2014/main" id="{60214CBB-B063-559B-1393-C951F8C4025A}"/>
                </a:ext>
              </a:extLst>
            </p:cNvPr>
            <p:cNvSpPr>
              <a:spLocks/>
            </p:cNvSpPr>
            <p:nvPr/>
          </p:nvSpPr>
          <p:spPr bwMode="auto">
            <a:xfrm>
              <a:off x="10073756" y="2648243"/>
              <a:ext cx="457369" cy="186185"/>
            </a:xfrm>
            <a:custGeom>
              <a:avLst/>
              <a:gdLst>
                <a:gd name="T0" fmla="*/ 0 w 222"/>
                <a:gd name="T1" fmla="*/ 54 h 90"/>
                <a:gd name="T2" fmla="*/ 222 w 222"/>
                <a:gd name="T3" fmla="*/ 0 h 90"/>
                <a:gd name="T4" fmla="*/ 0 w 222"/>
                <a:gd name="T5" fmla="*/ 54 h 90"/>
              </a:gdLst>
              <a:ahLst/>
              <a:cxnLst>
                <a:cxn ang="0">
                  <a:pos x="T0" y="T1"/>
                </a:cxn>
                <a:cxn ang="0">
                  <a:pos x="T2" y="T3"/>
                </a:cxn>
                <a:cxn ang="0">
                  <a:pos x="T4" y="T5"/>
                </a:cxn>
              </a:cxnLst>
              <a:rect l="0" t="0" r="r" b="b"/>
              <a:pathLst>
                <a:path w="222" h="90">
                  <a:moveTo>
                    <a:pt x="0" y="54"/>
                  </a:moveTo>
                  <a:cubicBezTo>
                    <a:pt x="222" y="0"/>
                    <a:pt x="222" y="0"/>
                    <a:pt x="222" y="0"/>
                  </a:cubicBezTo>
                  <a:cubicBezTo>
                    <a:pt x="222" y="0"/>
                    <a:pt x="112" y="90"/>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Freeform 78">
              <a:extLst>
                <a:ext uri="{FF2B5EF4-FFF2-40B4-BE49-F238E27FC236}">
                  <a16:creationId xmlns:a16="http://schemas.microsoft.com/office/drawing/2014/main" id="{52B08A45-88C7-014E-1A84-A8C37B4F7821}"/>
                </a:ext>
              </a:extLst>
            </p:cNvPr>
            <p:cNvSpPr>
              <a:spLocks/>
            </p:cNvSpPr>
            <p:nvPr/>
          </p:nvSpPr>
          <p:spPr bwMode="auto">
            <a:xfrm>
              <a:off x="10483903" y="2677925"/>
              <a:ext cx="89045" cy="1076635"/>
            </a:xfrm>
            <a:custGeom>
              <a:avLst/>
              <a:gdLst>
                <a:gd name="T0" fmla="*/ 66 w 66"/>
                <a:gd name="T1" fmla="*/ 798 h 798"/>
                <a:gd name="T2" fmla="*/ 0 w 66"/>
                <a:gd name="T3" fmla="*/ 798 h 798"/>
                <a:gd name="T4" fmla="*/ 22 w 66"/>
                <a:gd name="T5" fmla="*/ 0 h 798"/>
                <a:gd name="T6" fmla="*/ 45 w 66"/>
                <a:gd name="T7" fmla="*/ 0 h 798"/>
                <a:gd name="T8" fmla="*/ 66 w 66"/>
                <a:gd name="T9" fmla="*/ 798 h 798"/>
              </a:gdLst>
              <a:ahLst/>
              <a:cxnLst>
                <a:cxn ang="0">
                  <a:pos x="T0" y="T1"/>
                </a:cxn>
                <a:cxn ang="0">
                  <a:pos x="T2" y="T3"/>
                </a:cxn>
                <a:cxn ang="0">
                  <a:pos x="T4" y="T5"/>
                </a:cxn>
                <a:cxn ang="0">
                  <a:pos x="T6" y="T7"/>
                </a:cxn>
                <a:cxn ang="0">
                  <a:pos x="T8" y="T9"/>
                </a:cxn>
              </a:cxnLst>
              <a:rect l="0" t="0" r="r" b="b"/>
              <a:pathLst>
                <a:path w="66" h="798">
                  <a:moveTo>
                    <a:pt x="66" y="798"/>
                  </a:moveTo>
                  <a:lnTo>
                    <a:pt x="0" y="798"/>
                  </a:lnTo>
                  <a:lnTo>
                    <a:pt x="22" y="0"/>
                  </a:lnTo>
                  <a:lnTo>
                    <a:pt x="45" y="0"/>
                  </a:lnTo>
                  <a:lnTo>
                    <a:pt x="66" y="7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Freeform 79">
              <a:extLst>
                <a:ext uri="{FF2B5EF4-FFF2-40B4-BE49-F238E27FC236}">
                  <a16:creationId xmlns:a16="http://schemas.microsoft.com/office/drawing/2014/main" id="{3CFC0007-8FC0-192F-1578-0E211DB20DE9}"/>
                </a:ext>
              </a:extLst>
            </p:cNvPr>
            <p:cNvSpPr>
              <a:spLocks/>
            </p:cNvSpPr>
            <p:nvPr/>
          </p:nvSpPr>
          <p:spPr bwMode="auto">
            <a:xfrm>
              <a:off x="10531124" y="2677925"/>
              <a:ext cx="41825" cy="1076635"/>
            </a:xfrm>
            <a:custGeom>
              <a:avLst/>
              <a:gdLst>
                <a:gd name="T0" fmla="*/ 31 w 31"/>
                <a:gd name="T1" fmla="*/ 798 h 798"/>
                <a:gd name="T2" fmla="*/ 7 w 31"/>
                <a:gd name="T3" fmla="*/ 798 h 798"/>
                <a:gd name="T4" fmla="*/ 0 w 31"/>
                <a:gd name="T5" fmla="*/ 0 h 798"/>
                <a:gd name="T6" fmla="*/ 10 w 31"/>
                <a:gd name="T7" fmla="*/ 0 h 798"/>
                <a:gd name="T8" fmla="*/ 31 w 31"/>
                <a:gd name="T9" fmla="*/ 798 h 798"/>
              </a:gdLst>
              <a:ahLst/>
              <a:cxnLst>
                <a:cxn ang="0">
                  <a:pos x="T0" y="T1"/>
                </a:cxn>
                <a:cxn ang="0">
                  <a:pos x="T2" y="T3"/>
                </a:cxn>
                <a:cxn ang="0">
                  <a:pos x="T4" y="T5"/>
                </a:cxn>
                <a:cxn ang="0">
                  <a:pos x="T6" y="T7"/>
                </a:cxn>
                <a:cxn ang="0">
                  <a:pos x="T8" y="T9"/>
                </a:cxn>
              </a:cxnLst>
              <a:rect l="0" t="0" r="r" b="b"/>
              <a:pathLst>
                <a:path w="31" h="798">
                  <a:moveTo>
                    <a:pt x="31" y="798"/>
                  </a:moveTo>
                  <a:lnTo>
                    <a:pt x="7" y="798"/>
                  </a:lnTo>
                  <a:lnTo>
                    <a:pt x="0" y="0"/>
                  </a:lnTo>
                  <a:lnTo>
                    <a:pt x="10" y="0"/>
                  </a:lnTo>
                  <a:lnTo>
                    <a:pt x="31" y="79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Oval 80">
              <a:extLst>
                <a:ext uri="{FF2B5EF4-FFF2-40B4-BE49-F238E27FC236}">
                  <a16:creationId xmlns:a16="http://schemas.microsoft.com/office/drawing/2014/main" id="{DCACE1A8-FF8C-878D-D4E7-A374B48E4EB8}"/>
                </a:ext>
              </a:extLst>
            </p:cNvPr>
            <p:cNvSpPr>
              <a:spLocks noChangeArrowheads="1"/>
            </p:cNvSpPr>
            <p:nvPr/>
          </p:nvSpPr>
          <p:spPr bwMode="auto">
            <a:xfrm>
              <a:off x="10478507" y="2609117"/>
              <a:ext cx="101188" cy="998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81">
              <a:extLst>
                <a:ext uri="{FF2B5EF4-FFF2-40B4-BE49-F238E27FC236}">
                  <a16:creationId xmlns:a16="http://schemas.microsoft.com/office/drawing/2014/main" id="{FA573AC4-8233-CB5B-C136-134C345B780D}"/>
                </a:ext>
              </a:extLst>
            </p:cNvPr>
            <p:cNvSpPr>
              <a:spLocks noChangeArrowheads="1"/>
            </p:cNvSpPr>
            <p:nvPr/>
          </p:nvSpPr>
          <p:spPr bwMode="auto">
            <a:xfrm>
              <a:off x="10490649" y="2622609"/>
              <a:ext cx="75553" cy="7555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Freeform 82">
              <a:extLst>
                <a:ext uri="{FF2B5EF4-FFF2-40B4-BE49-F238E27FC236}">
                  <a16:creationId xmlns:a16="http://schemas.microsoft.com/office/drawing/2014/main" id="{A389E4F0-AF58-0590-4399-CA1CC5D633BE}"/>
                </a:ext>
              </a:extLst>
            </p:cNvPr>
            <p:cNvSpPr>
              <a:spLocks/>
            </p:cNvSpPr>
            <p:nvPr/>
          </p:nvSpPr>
          <p:spPr bwMode="auto">
            <a:xfrm>
              <a:off x="10505490" y="2623958"/>
              <a:ext cx="60713" cy="74205"/>
            </a:xfrm>
            <a:custGeom>
              <a:avLst/>
              <a:gdLst>
                <a:gd name="T0" fmla="*/ 18 w 30"/>
                <a:gd name="T1" fmla="*/ 0 h 36"/>
                <a:gd name="T2" fmla="*/ 25 w 30"/>
                <a:gd name="T3" fmla="*/ 14 h 36"/>
                <a:gd name="T4" fmla="*/ 6 w 30"/>
                <a:gd name="T5" fmla="*/ 32 h 36"/>
                <a:gd name="T6" fmla="*/ 0 w 30"/>
                <a:gd name="T7" fmla="*/ 31 h 36"/>
                <a:gd name="T8" fmla="*/ 12 w 30"/>
                <a:gd name="T9" fmla="*/ 36 h 36"/>
                <a:gd name="T10" fmla="*/ 30 w 30"/>
                <a:gd name="T11" fmla="*/ 17 h 36"/>
                <a:gd name="T12" fmla="*/ 18 w 3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18" y="0"/>
                  </a:moveTo>
                  <a:cubicBezTo>
                    <a:pt x="22" y="4"/>
                    <a:pt x="25" y="8"/>
                    <a:pt x="25" y="14"/>
                  </a:cubicBezTo>
                  <a:cubicBezTo>
                    <a:pt x="25" y="24"/>
                    <a:pt x="16" y="32"/>
                    <a:pt x="6" y="32"/>
                  </a:cubicBezTo>
                  <a:cubicBezTo>
                    <a:pt x="4" y="32"/>
                    <a:pt x="2" y="32"/>
                    <a:pt x="0" y="31"/>
                  </a:cubicBezTo>
                  <a:cubicBezTo>
                    <a:pt x="3" y="34"/>
                    <a:pt x="7" y="36"/>
                    <a:pt x="12" y="36"/>
                  </a:cubicBezTo>
                  <a:cubicBezTo>
                    <a:pt x="22" y="36"/>
                    <a:pt x="30" y="27"/>
                    <a:pt x="30" y="17"/>
                  </a:cubicBezTo>
                  <a:cubicBezTo>
                    <a:pt x="30" y="9"/>
                    <a:pt x="25" y="3"/>
                    <a:pt x="18"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83">
              <a:extLst>
                <a:ext uri="{FF2B5EF4-FFF2-40B4-BE49-F238E27FC236}">
                  <a16:creationId xmlns:a16="http://schemas.microsoft.com/office/drawing/2014/main" id="{45470F51-1D65-3EA8-5F82-A976C5E72651}"/>
                </a:ext>
              </a:extLst>
            </p:cNvPr>
            <p:cNvSpPr>
              <a:spLocks/>
            </p:cNvSpPr>
            <p:nvPr/>
          </p:nvSpPr>
          <p:spPr bwMode="auto">
            <a:xfrm>
              <a:off x="10412397" y="3714085"/>
              <a:ext cx="234755" cy="66110"/>
            </a:xfrm>
            <a:custGeom>
              <a:avLst/>
              <a:gdLst>
                <a:gd name="T0" fmla="*/ 114 w 114"/>
                <a:gd name="T1" fmla="*/ 32 h 32"/>
                <a:gd name="T2" fmla="*/ 57 w 114"/>
                <a:gd name="T3" fmla="*/ 0 h 32"/>
                <a:gd name="T4" fmla="*/ 0 w 114"/>
                <a:gd name="T5" fmla="*/ 32 h 32"/>
                <a:gd name="T6" fmla="*/ 114 w 114"/>
                <a:gd name="T7" fmla="*/ 32 h 32"/>
              </a:gdLst>
              <a:ahLst/>
              <a:cxnLst>
                <a:cxn ang="0">
                  <a:pos x="T0" y="T1"/>
                </a:cxn>
                <a:cxn ang="0">
                  <a:pos x="T2" y="T3"/>
                </a:cxn>
                <a:cxn ang="0">
                  <a:pos x="T4" y="T5"/>
                </a:cxn>
                <a:cxn ang="0">
                  <a:pos x="T6" y="T7"/>
                </a:cxn>
              </a:cxnLst>
              <a:rect l="0" t="0" r="r" b="b"/>
              <a:pathLst>
                <a:path w="114" h="32">
                  <a:moveTo>
                    <a:pt x="114" y="32"/>
                  </a:moveTo>
                  <a:cubicBezTo>
                    <a:pt x="114" y="14"/>
                    <a:pt x="89" y="0"/>
                    <a:pt x="57" y="0"/>
                  </a:cubicBezTo>
                  <a:cubicBezTo>
                    <a:pt x="26" y="0"/>
                    <a:pt x="0" y="14"/>
                    <a:pt x="0" y="32"/>
                  </a:cubicBezTo>
                  <a:cubicBezTo>
                    <a:pt x="114" y="32"/>
                    <a:pt x="114" y="32"/>
                    <a:pt x="114" y="32"/>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Freeform 84">
              <a:extLst>
                <a:ext uri="{FF2B5EF4-FFF2-40B4-BE49-F238E27FC236}">
                  <a16:creationId xmlns:a16="http://schemas.microsoft.com/office/drawing/2014/main" id="{FD4E9D29-A6B2-3A66-C448-43CDA8720BF4}"/>
                </a:ext>
              </a:extLst>
            </p:cNvPr>
            <p:cNvSpPr>
              <a:spLocks/>
            </p:cNvSpPr>
            <p:nvPr/>
          </p:nvSpPr>
          <p:spPr bwMode="auto">
            <a:xfrm>
              <a:off x="10510886" y="3714085"/>
              <a:ext cx="136266" cy="66110"/>
            </a:xfrm>
            <a:custGeom>
              <a:avLst/>
              <a:gdLst>
                <a:gd name="T0" fmla="*/ 9 w 66"/>
                <a:gd name="T1" fmla="*/ 0 h 32"/>
                <a:gd name="T2" fmla="*/ 0 w 66"/>
                <a:gd name="T3" fmla="*/ 0 h 32"/>
                <a:gd name="T4" fmla="*/ 49 w 66"/>
                <a:gd name="T5" fmla="*/ 32 h 32"/>
                <a:gd name="T6" fmla="*/ 66 w 66"/>
                <a:gd name="T7" fmla="*/ 32 h 32"/>
                <a:gd name="T8" fmla="*/ 9 w 66"/>
                <a:gd name="T9" fmla="*/ 0 h 32"/>
              </a:gdLst>
              <a:ahLst/>
              <a:cxnLst>
                <a:cxn ang="0">
                  <a:pos x="T0" y="T1"/>
                </a:cxn>
                <a:cxn ang="0">
                  <a:pos x="T2" y="T3"/>
                </a:cxn>
                <a:cxn ang="0">
                  <a:pos x="T4" y="T5"/>
                </a:cxn>
                <a:cxn ang="0">
                  <a:pos x="T6" y="T7"/>
                </a:cxn>
                <a:cxn ang="0">
                  <a:pos x="T8" y="T9"/>
                </a:cxn>
              </a:cxnLst>
              <a:rect l="0" t="0" r="r" b="b"/>
              <a:pathLst>
                <a:path w="66" h="32">
                  <a:moveTo>
                    <a:pt x="9" y="0"/>
                  </a:moveTo>
                  <a:cubicBezTo>
                    <a:pt x="6" y="0"/>
                    <a:pt x="3" y="0"/>
                    <a:pt x="0" y="0"/>
                  </a:cubicBezTo>
                  <a:cubicBezTo>
                    <a:pt x="28" y="3"/>
                    <a:pt x="49" y="16"/>
                    <a:pt x="49" y="32"/>
                  </a:cubicBezTo>
                  <a:cubicBezTo>
                    <a:pt x="66" y="32"/>
                    <a:pt x="66" y="32"/>
                    <a:pt x="66" y="32"/>
                  </a:cubicBezTo>
                  <a:cubicBezTo>
                    <a:pt x="66" y="14"/>
                    <a:pt x="41" y="0"/>
                    <a:pt x="9"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2" name="Freeform 85">
              <a:extLst>
                <a:ext uri="{FF2B5EF4-FFF2-40B4-BE49-F238E27FC236}">
                  <a16:creationId xmlns:a16="http://schemas.microsoft.com/office/drawing/2014/main" id="{6C9A4ECD-6321-27CA-AD90-EEE262DE279D}"/>
                </a:ext>
              </a:extLst>
            </p:cNvPr>
            <p:cNvSpPr>
              <a:spLocks/>
            </p:cNvSpPr>
            <p:nvPr/>
          </p:nvSpPr>
          <p:spPr bwMode="auto">
            <a:xfrm>
              <a:off x="10214070" y="2870856"/>
              <a:ext cx="136266" cy="338642"/>
            </a:xfrm>
            <a:custGeom>
              <a:avLst/>
              <a:gdLst>
                <a:gd name="T0" fmla="*/ 66 w 66"/>
                <a:gd name="T1" fmla="*/ 0 h 164"/>
                <a:gd name="T2" fmla="*/ 16 w 66"/>
                <a:gd name="T3" fmla="*/ 164 h 164"/>
                <a:gd name="T4" fmla="*/ 66 w 66"/>
                <a:gd name="T5" fmla="*/ 0 h 164"/>
              </a:gdLst>
              <a:ahLst/>
              <a:cxnLst>
                <a:cxn ang="0">
                  <a:pos x="T0" y="T1"/>
                </a:cxn>
                <a:cxn ang="0">
                  <a:pos x="T2" y="T3"/>
                </a:cxn>
                <a:cxn ang="0">
                  <a:pos x="T4" y="T5"/>
                </a:cxn>
              </a:cxnLst>
              <a:rect l="0" t="0" r="r" b="b"/>
              <a:pathLst>
                <a:path w="66" h="164">
                  <a:moveTo>
                    <a:pt x="66" y="0"/>
                  </a:moveTo>
                  <a:cubicBezTo>
                    <a:pt x="16" y="164"/>
                    <a:pt x="16" y="164"/>
                    <a:pt x="16" y="164"/>
                  </a:cubicBezTo>
                  <a:cubicBezTo>
                    <a:pt x="16" y="164"/>
                    <a:pt x="0" y="58"/>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3" name="Freeform 86">
              <a:extLst>
                <a:ext uri="{FF2B5EF4-FFF2-40B4-BE49-F238E27FC236}">
                  <a16:creationId xmlns:a16="http://schemas.microsoft.com/office/drawing/2014/main" id="{846E47AC-9FDC-68E8-2953-B7761940EFB9}"/>
                </a:ext>
              </a:extLst>
            </p:cNvPr>
            <p:cNvSpPr>
              <a:spLocks/>
            </p:cNvSpPr>
            <p:nvPr/>
          </p:nvSpPr>
          <p:spPr bwMode="auto">
            <a:xfrm>
              <a:off x="10246449" y="2870856"/>
              <a:ext cx="151107" cy="338642"/>
            </a:xfrm>
            <a:custGeom>
              <a:avLst/>
              <a:gdLst>
                <a:gd name="T0" fmla="*/ 50 w 73"/>
                <a:gd name="T1" fmla="*/ 0 h 164"/>
                <a:gd name="T2" fmla="*/ 0 w 73"/>
                <a:gd name="T3" fmla="*/ 164 h 164"/>
                <a:gd name="T4" fmla="*/ 50 w 73"/>
                <a:gd name="T5" fmla="*/ 0 h 164"/>
              </a:gdLst>
              <a:ahLst/>
              <a:cxnLst>
                <a:cxn ang="0">
                  <a:pos x="T0" y="T1"/>
                </a:cxn>
                <a:cxn ang="0">
                  <a:pos x="T2" y="T3"/>
                </a:cxn>
                <a:cxn ang="0">
                  <a:pos x="T4" y="T5"/>
                </a:cxn>
              </a:cxnLst>
              <a:rect l="0" t="0" r="r" b="b"/>
              <a:pathLst>
                <a:path w="73" h="164">
                  <a:moveTo>
                    <a:pt x="50" y="0"/>
                  </a:moveTo>
                  <a:cubicBezTo>
                    <a:pt x="0" y="164"/>
                    <a:pt x="0" y="164"/>
                    <a:pt x="0" y="164"/>
                  </a:cubicBezTo>
                  <a:cubicBezTo>
                    <a:pt x="0" y="164"/>
                    <a:pt x="73" y="85"/>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4" name="Freeform 87">
              <a:extLst>
                <a:ext uri="{FF2B5EF4-FFF2-40B4-BE49-F238E27FC236}">
                  <a16:creationId xmlns:a16="http://schemas.microsoft.com/office/drawing/2014/main" id="{778CBFA0-52E5-2C37-7272-8B2852B63D0B}"/>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33" y="102"/>
                    <a:pt x="118" y="1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5" name="Freeform 88">
              <a:extLst>
                <a:ext uri="{FF2B5EF4-FFF2-40B4-BE49-F238E27FC236}">
                  <a16:creationId xmlns:a16="http://schemas.microsoft.com/office/drawing/2014/main" id="{A1B75338-1A5B-EF85-0B44-82BC155093C8}"/>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100" y="38"/>
                    <a:pt x="11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6" name="Freeform 89">
              <a:extLst>
                <a:ext uri="{FF2B5EF4-FFF2-40B4-BE49-F238E27FC236}">
                  <a16:creationId xmlns:a16="http://schemas.microsoft.com/office/drawing/2014/main" id="{5F8A2858-F45B-A163-0260-4F0EF538484F}"/>
                </a:ext>
              </a:extLst>
            </p:cNvPr>
            <p:cNvSpPr>
              <a:spLocks/>
            </p:cNvSpPr>
            <p:nvPr/>
          </p:nvSpPr>
          <p:spPr bwMode="auto">
            <a:xfrm>
              <a:off x="9907808" y="3154181"/>
              <a:ext cx="345387" cy="128171"/>
            </a:xfrm>
            <a:custGeom>
              <a:avLst/>
              <a:gdLst>
                <a:gd name="T0" fmla="*/ 0 w 167"/>
                <a:gd name="T1" fmla="*/ 62 h 62"/>
                <a:gd name="T2" fmla="*/ 167 w 167"/>
                <a:gd name="T3" fmla="*/ 22 h 62"/>
                <a:gd name="T4" fmla="*/ 0 w 167"/>
                <a:gd name="T5" fmla="*/ 62 h 62"/>
              </a:gdLst>
              <a:ahLst/>
              <a:cxnLst>
                <a:cxn ang="0">
                  <a:pos x="T0" y="T1"/>
                </a:cxn>
                <a:cxn ang="0">
                  <a:pos x="T2" y="T3"/>
                </a:cxn>
                <a:cxn ang="0">
                  <a:pos x="T4" y="T5"/>
                </a:cxn>
              </a:cxnLst>
              <a:rect l="0" t="0" r="r" b="b"/>
              <a:pathLst>
                <a:path w="167" h="62">
                  <a:moveTo>
                    <a:pt x="0" y="62"/>
                  </a:moveTo>
                  <a:cubicBezTo>
                    <a:pt x="167" y="22"/>
                    <a:pt x="167" y="22"/>
                    <a:pt x="167" y="22"/>
                  </a:cubicBezTo>
                  <a:cubicBezTo>
                    <a:pt x="167" y="22"/>
                    <a:pt x="62" y="0"/>
                    <a:pt x="0" y="62"/>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7" name="Freeform 90">
              <a:extLst>
                <a:ext uri="{FF2B5EF4-FFF2-40B4-BE49-F238E27FC236}">
                  <a16:creationId xmlns:a16="http://schemas.microsoft.com/office/drawing/2014/main" id="{F49FD46C-F443-3272-4EA6-41364FD2A044}"/>
                </a:ext>
              </a:extLst>
            </p:cNvPr>
            <p:cNvSpPr>
              <a:spLocks/>
            </p:cNvSpPr>
            <p:nvPr/>
          </p:nvSpPr>
          <p:spPr bwMode="auto">
            <a:xfrm>
              <a:off x="9907808" y="3198703"/>
              <a:ext cx="345387" cy="140314"/>
            </a:xfrm>
            <a:custGeom>
              <a:avLst/>
              <a:gdLst>
                <a:gd name="T0" fmla="*/ 0 w 167"/>
                <a:gd name="T1" fmla="*/ 40 h 68"/>
                <a:gd name="T2" fmla="*/ 167 w 167"/>
                <a:gd name="T3" fmla="*/ 0 h 68"/>
                <a:gd name="T4" fmla="*/ 0 w 167"/>
                <a:gd name="T5" fmla="*/ 40 h 68"/>
              </a:gdLst>
              <a:ahLst/>
              <a:cxnLst>
                <a:cxn ang="0">
                  <a:pos x="T0" y="T1"/>
                </a:cxn>
                <a:cxn ang="0">
                  <a:pos x="T2" y="T3"/>
                </a:cxn>
                <a:cxn ang="0">
                  <a:pos x="T4" y="T5"/>
                </a:cxn>
              </a:cxnLst>
              <a:rect l="0" t="0" r="r" b="b"/>
              <a:pathLst>
                <a:path w="167" h="68">
                  <a:moveTo>
                    <a:pt x="0" y="40"/>
                  </a:moveTo>
                  <a:cubicBezTo>
                    <a:pt x="167" y="0"/>
                    <a:pt x="167" y="0"/>
                    <a:pt x="167" y="0"/>
                  </a:cubicBezTo>
                  <a:cubicBezTo>
                    <a:pt x="167" y="0"/>
                    <a:pt x="84" y="68"/>
                    <a:pt x="0"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91">
              <a:extLst>
                <a:ext uri="{FF2B5EF4-FFF2-40B4-BE49-F238E27FC236}">
                  <a16:creationId xmlns:a16="http://schemas.microsoft.com/office/drawing/2014/main" id="{8D365C9F-55D5-E45E-4217-5B8304D6AF30}"/>
                </a:ext>
              </a:extLst>
            </p:cNvPr>
            <p:cNvSpPr>
              <a:spLocks/>
            </p:cNvSpPr>
            <p:nvPr/>
          </p:nvSpPr>
          <p:spPr bwMode="auto">
            <a:xfrm>
              <a:off x="10215419" y="3220291"/>
              <a:ext cx="68808" cy="535620"/>
            </a:xfrm>
            <a:custGeom>
              <a:avLst/>
              <a:gdLst>
                <a:gd name="T0" fmla="*/ 51 w 51"/>
                <a:gd name="T1" fmla="*/ 397 h 397"/>
                <a:gd name="T2" fmla="*/ 0 w 51"/>
                <a:gd name="T3" fmla="*/ 397 h 397"/>
                <a:gd name="T4" fmla="*/ 17 w 51"/>
                <a:gd name="T5" fmla="*/ 0 h 397"/>
                <a:gd name="T6" fmla="*/ 34 w 51"/>
                <a:gd name="T7" fmla="*/ 0 h 397"/>
                <a:gd name="T8" fmla="*/ 51 w 51"/>
                <a:gd name="T9" fmla="*/ 397 h 397"/>
              </a:gdLst>
              <a:ahLst/>
              <a:cxnLst>
                <a:cxn ang="0">
                  <a:pos x="T0" y="T1"/>
                </a:cxn>
                <a:cxn ang="0">
                  <a:pos x="T2" y="T3"/>
                </a:cxn>
                <a:cxn ang="0">
                  <a:pos x="T4" y="T5"/>
                </a:cxn>
                <a:cxn ang="0">
                  <a:pos x="T6" y="T7"/>
                </a:cxn>
                <a:cxn ang="0">
                  <a:pos x="T8" y="T9"/>
                </a:cxn>
              </a:cxnLst>
              <a:rect l="0" t="0" r="r" b="b"/>
              <a:pathLst>
                <a:path w="51" h="397">
                  <a:moveTo>
                    <a:pt x="51" y="397"/>
                  </a:moveTo>
                  <a:lnTo>
                    <a:pt x="0" y="397"/>
                  </a:lnTo>
                  <a:lnTo>
                    <a:pt x="17" y="0"/>
                  </a:lnTo>
                  <a:lnTo>
                    <a:pt x="34" y="0"/>
                  </a:lnTo>
                  <a:lnTo>
                    <a:pt x="51" y="3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9" name="Freeform 92">
              <a:extLst>
                <a:ext uri="{FF2B5EF4-FFF2-40B4-BE49-F238E27FC236}">
                  <a16:creationId xmlns:a16="http://schemas.microsoft.com/office/drawing/2014/main" id="{B18E7AB0-C83E-9E79-A928-4FEE7BE96597}"/>
                </a:ext>
              </a:extLst>
            </p:cNvPr>
            <p:cNvSpPr>
              <a:spLocks/>
            </p:cNvSpPr>
            <p:nvPr/>
          </p:nvSpPr>
          <p:spPr bwMode="auto">
            <a:xfrm>
              <a:off x="10253195" y="3220291"/>
              <a:ext cx="31031" cy="535620"/>
            </a:xfrm>
            <a:custGeom>
              <a:avLst/>
              <a:gdLst>
                <a:gd name="T0" fmla="*/ 23 w 23"/>
                <a:gd name="T1" fmla="*/ 397 h 397"/>
                <a:gd name="T2" fmla="*/ 4 w 23"/>
                <a:gd name="T3" fmla="*/ 397 h 397"/>
                <a:gd name="T4" fmla="*/ 0 w 23"/>
                <a:gd name="T5" fmla="*/ 0 h 397"/>
                <a:gd name="T6" fmla="*/ 6 w 23"/>
                <a:gd name="T7" fmla="*/ 0 h 397"/>
                <a:gd name="T8" fmla="*/ 23 w 23"/>
                <a:gd name="T9" fmla="*/ 397 h 397"/>
              </a:gdLst>
              <a:ahLst/>
              <a:cxnLst>
                <a:cxn ang="0">
                  <a:pos x="T0" y="T1"/>
                </a:cxn>
                <a:cxn ang="0">
                  <a:pos x="T2" y="T3"/>
                </a:cxn>
                <a:cxn ang="0">
                  <a:pos x="T4" y="T5"/>
                </a:cxn>
                <a:cxn ang="0">
                  <a:pos x="T6" y="T7"/>
                </a:cxn>
                <a:cxn ang="0">
                  <a:pos x="T8" y="T9"/>
                </a:cxn>
              </a:cxnLst>
              <a:rect l="0" t="0" r="r" b="b"/>
              <a:pathLst>
                <a:path w="23" h="397">
                  <a:moveTo>
                    <a:pt x="23" y="397"/>
                  </a:moveTo>
                  <a:lnTo>
                    <a:pt x="4" y="397"/>
                  </a:lnTo>
                  <a:lnTo>
                    <a:pt x="0" y="0"/>
                  </a:lnTo>
                  <a:lnTo>
                    <a:pt x="6" y="0"/>
                  </a:lnTo>
                  <a:lnTo>
                    <a:pt x="23" y="39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0" name="Oval 93">
              <a:extLst>
                <a:ext uri="{FF2B5EF4-FFF2-40B4-BE49-F238E27FC236}">
                  <a16:creationId xmlns:a16="http://schemas.microsoft.com/office/drawing/2014/main" id="{03ACC90A-955E-1DF0-AEBB-CC96D9ADE3F2}"/>
                </a:ext>
              </a:extLst>
            </p:cNvPr>
            <p:cNvSpPr>
              <a:spLocks noChangeArrowheads="1"/>
            </p:cNvSpPr>
            <p:nvPr/>
          </p:nvSpPr>
          <p:spPr bwMode="auto">
            <a:xfrm>
              <a:off x="10214070" y="3170372"/>
              <a:ext cx="74205" cy="7420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1" name="Oval 94">
              <a:extLst>
                <a:ext uri="{FF2B5EF4-FFF2-40B4-BE49-F238E27FC236}">
                  <a16:creationId xmlns:a16="http://schemas.microsoft.com/office/drawing/2014/main" id="{F591F1D4-FF4B-5C0A-D79F-CD76E5447352}"/>
                </a:ext>
              </a:extLst>
            </p:cNvPr>
            <p:cNvSpPr>
              <a:spLocks noChangeArrowheads="1"/>
            </p:cNvSpPr>
            <p:nvPr/>
          </p:nvSpPr>
          <p:spPr bwMode="auto">
            <a:xfrm>
              <a:off x="10222164" y="3178466"/>
              <a:ext cx="55316"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2" name="Freeform 95">
              <a:extLst>
                <a:ext uri="{FF2B5EF4-FFF2-40B4-BE49-F238E27FC236}">
                  <a16:creationId xmlns:a16="http://schemas.microsoft.com/office/drawing/2014/main" id="{6C0CC477-6260-556F-A677-DB254B8AA74B}"/>
                </a:ext>
              </a:extLst>
            </p:cNvPr>
            <p:cNvSpPr>
              <a:spLocks/>
            </p:cNvSpPr>
            <p:nvPr/>
          </p:nvSpPr>
          <p:spPr bwMode="auto">
            <a:xfrm>
              <a:off x="10232958" y="3181164"/>
              <a:ext cx="44523" cy="55316"/>
            </a:xfrm>
            <a:custGeom>
              <a:avLst/>
              <a:gdLst>
                <a:gd name="T0" fmla="*/ 14 w 22"/>
                <a:gd name="T1" fmla="*/ 0 h 27"/>
                <a:gd name="T2" fmla="*/ 18 w 22"/>
                <a:gd name="T3" fmla="*/ 10 h 27"/>
                <a:gd name="T4" fmla="*/ 5 w 22"/>
                <a:gd name="T5" fmla="*/ 24 h 27"/>
                <a:gd name="T6" fmla="*/ 0 w 22"/>
                <a:gd name="T7" fmla="*/ 23 h 27"/>
                <a:gd name="T8" fmla="*/ 9 w 22"/>
                <a:gd name="T9" fmla="*/ 27 h 27"/>
                <a:gd name="T10" fmla="*/ 22 w 22"/>
                <a:gd name="T11" fmla="*/ 13 h 27"/>
                <a:gd name="T12" fmla="*/ 14 w 2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2" h="27">
                  <a:moveTo>
                    <a:pt x="14" y="0"/>
                  </a:moveTo>
                  <a:cubicBezTo>
                    <a:pt x="16" y="3"/>
                    <a:pt x="18" y="6"/>
                    <a:pt x="18" y="10"/>
                  </a:cubicBezTo>
                  <a:cubicBezTo>
                    <a:pt x="18" y="18"/>
                    <a:pt x="12" y="24"/>
                    <a:pt x="5" y="24"/>
                  </a:cubicBezTo>
                  <a:cubicBezTo>
                    <a:pt x="3" y="24"/>
                    <a:pt x="1" y="24"/>
                    <a:pt x="0" y="23"/>
                  </a:cubicBezTo>
                  <a:cubicBezTo>
                    <a:pt x="2" y="25"/>
                    <a:pt x="5" y="27"/>
                    <a:pt x="9" y="27"/>
                  </a:cubicBezTo>
                  <a:cubicBezTo>
                    <a:pt x="16" y="27"/>
                    <a:pt x="22" y="20"/>
                    <a:pt x="22" y="13"/>
                  </a:cubicBezTo>
                  <a:cubicBezTo>
                    <a:pt x="22" y="7"/>
                    <a:pt x="19" y="2"/>
                    <a:pt x="14"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3" name="Freeform 96">
              <a:extLst>
                <a:ext uri="{FF2B5EF4-FFF2-40B4-BE49-F238E27FC236}">
                  <a16:creationId xmlns:a16="http://schemas.microsoft.com/office/drawing/2014/main" id="{23C5491D-01DA-A57C-F5E6-C3B240392D61}"/>
                </a:ext>
              </a:extLst>
            </p:cNvPr>
            <p:cNvSpPr>
              <a:spLocks/>
            </p:cNvSpPr>
            <p:nvPr/>
          </p:nvSpPr>
          <p:spPr bwMode="auto">
            <a:xfrm>
              <a:off x="10162801" y="3724878"/>
              <a:ext cx="176741" cy="49920"/>
            </a:xfrm>
            <a:custGeom>
              <a:avLst/>
              <a:gdLst>
                <a:gd name="T0" fmla="*/ 86 w 86"/>
                <a:gd name="T1" fmla="*/ 24 h 24"/>
                <a:gd name="T2" fmla="*/ 43 w 86"/>
                <a:gd name="T3" fmla="*/ 0 h 24"/>
                <a:gd name="T4" fmla="*/ 0 w 86"/>
                <a:gd name="T5" fmla="*/ 24 h 24"/>
                <a:gd name="T6" fmla="*/ 86 w 86"/>
                <a:gd name="T7" fmla="*/ 24 h 24"/>
              </a:gdLst>
              <a:ahLst/>
              <a:cxnLst>
                <a:cxn ang="0">
                  <a:pos x="T0" y="T1"/>
                </a:cxn>
                <a:cxn ang="0">
                  <a:pos x="T2" y="T3"/>
                </a:cxn>
                <a:cxn ang="0">
                  <a:pos x="T4" y="T5"/>
                </a:cxn>
                <a:cxn ang="0">
                  <a:pos x="T6" y="T7"/>
                </a:cxn>
              </a:cxnLst>
              <a:rect l="0" t="0" r="r" b="b"/>
              <a:pathLst>
                <a:path w="86" h="24">
                  <a:moveTo>
                    <a:pt x="86" y="24"/>
                  </a:moveTo>
                  <a:cubicBezTo>
                    <a:pt x="86" y="11"/>
                    <a:pt x="67" y="0"/>
                    <a:pt x="43" y="0"/>
                  </a:cubicBezTo>
                  <a:cubicBezTo>
                    <a:pt x="19" y="0"/>
                    <a:pt x="0" y="11"/>
                    <a:pt x="0" y="24"/>
                  </a:cubicBezTo>
                  <a:lnTo>
                    <a:pt x="86"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4" name="Freeform 97">
              <a:extLst>
                <a:ext uri="{FF2B5EF4-FFF2-40B4-BE49-F238E27FC236}">
                  <a16:creationId xmlns:a16="http://schemas.microsoft.com/office/drawing/2014/main" id="{47F20896-A159-E37D-E073-D01FCED9318B}"/>
                </a:ext>
              </a:extLst>
            </p:cNvPr>
            <p:cNvSpPr>
              <a:spLocks/>
            </p:cNvSpPr>
            <p:nvPr/>
          </p:nvSpPr>
          <p:spPr bwMode="auto">
            <a:xfrm>
              <a:off x="10238355" y="3724878"/>
              <a:ext cx="101188" cy="49920"/>
            </a:xfrm>
            <a:custGeom>
              <a:avLst/>
              <a:gdLst>
                <a:gd name="T0" fmla="*/ 6 w 49"/>
                <a:gd name="T1" fmla="*/ 0 h 24"/>
                <a:gd name="T2" fmla="*/ 0 w 49"/>
                <a:gd name="T3" fmla="*/ 0 h 24"/>
                <a:gd name="T4" fmla="*/ 36 w 49"/>
                <a:gd name="T5" fmla="*/ 24 h 24"/>
                <a:gd name="T6" fmla="*/ 49 w 49"/>
                <a:gd name="T7" fmla="*/ 24 h 24"/>
                <a:gd name="T8" fmla="*/ 6 w 49"/>
                <a:gd name="T9" fmla="*/ 0 h 24"/>
              </a:gdLst>
              <a:ahLst/>
              <a:cxnLst>
                <a:cxn ang="0">
                  <a:pos x="T0" y="T1"/>
                </a:cxn>
                <a:cxn ang="0">
                  <a:pos x="T2" y="T3"/>
                </a:cxn>
                <a:cxn ang="0">
                  <a:pos x="T4" y="T5"/>
                </a:cxn>
                <a:cxn ang="0">
                  <a:pos x="T6" y="T7"/>
                </a:cxn>
                <a:cxn ang="0">
                  <a:pos x="T8" y="T9"/>
                </a:cxn>
              </a:cxnLst>
              <a:rect l="0" t="0" r="r" b="b"/>
              <a:pathLst>
                <a:path w="49" h="24">
                  <a:moveTo>
                    <a:pt x="6" y="0"/>
                  </a:moveTo>
                  <a:cubicBezTo>
                    <a:pt x="4" y="0"/>
                    <a:pt x="2" y="0"/>
                    <a:pt x="0" y="0"/>
                  </a:cubicBezTo>
                  <a:cubicBezTo>
                    <a:pt x="20" y="2"/>
                    <a:pt x="36" y="12"/>
                    <a:pt x="36" y="24"/>
                  </a:cubicBezTo>
                  <a:cubicBezTo>
                    <a:pt x="49" y="24"/>
                    <a:pt x="49" y="24"/>
                    <a:pt x="49" y="24"/>
                  </a:cubicBezTo>
                  <a:cubicBezTo>
                    <a:pt x="49" y="11"/>
                    <a:pt x="30" y="0"/>
                    <a:pt x="6"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5" name="Freeform 98">
              <a:extLst>
                <a:ext uri="{FF2B5EF4-FFF2-40B4-BE49-F238E27FC236}">
                  <a16:creationId xmlns:a16="http://schemas.microsoft.com/office/drawing/2014/main" id="{938EAA75-2AE5-36CD-585D-2EF3037158C2}"/>
                </a:ext>
              </a:extLst>
            </p:cNvPr>
            <p:cNvSpPr>
              <a:spLocks/>
            </p:cNvSpPr>
            <p:nvPr/>
          </p:nvSpPr>
          <p:spPr bwMode="auto">
            <a:xfrm>
              <a:off x="7452323" y="3714085"/>
              <a:ext cx="2946584" cy="178090"/>
            </a:xfrm>
            <a:custGeom>
              <a:avLst/>
              <a:gdLst>
                <a:gd name="T0" fmla="*/ 0 w 1428"/>
                <a:gd name="T1" fmla="*/ 86 h 86"/>
                <a:gd name="T2" fmla="*/ 714 w 1428"/>
                <a:gd name="T3" fmla="*/ 0 h 86"/>
                <a:gd name="T4" fmla="*/ 1428 w 1428"/>
                <a:gd name="T5" fmla="*/ 86 h 86"/>
                <a:gd name="T6" fmla="*/ 0 w 1428"/>
                <a:gd name="T7" fmla="*/ 86 h 86"/>
              </a:gdLst>
              <a:ahLst/>
              <a:cxnLst>
                <a:cxn ang="0">
                  <a:pos x="T0" y="T1"/>
                </a:cxn>
                <a:cxn ang="0">
                  <a:pos x="T2" y="T3"/>
                </a:cxn>
                <a:cxn ang="0">
                  <a:pos x="T4" y="T5"/>
                </a:cxn>
                <a:cxn ang="0">
                  <a:pos x="T6" y="T7"/>
                </a:cxn>
              </a:cxnLst>
              <a:rect l="0" t="0" r="r" b="b"/>
              <a:pathLst>
                <a:path w="1428" h="86">
                  <a:moveTo>
                    <a:pt x="0" y="86"/>
                  </a:moveTo>
                  <a:cubicBezTo>
                    <a:pt x="0" y="38"/>
                    <a:pt x="320" y="0"/>
                    <a:pt x="714" y="0"/>
                  </a:cubicBezTo>
                  <a:cubicBezTo>
                    <a:pt x="1108" y="0"/>
                    <a:pt x="1428" y="38"/>
                    <a:pt x="1428" y="86"/>
                  </a:cubicBezTo>
                  <a:cubicBezTo>
                    <a:pt x="0" y="86"/>
                    <a:pt x="0" y="86"/>
                    <a:pt x="0" y="86"/>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6" name="Rectangle 99">
              <a:extLst>
                <a:ext uri="{FF2B5EF4-FFF2-40B4-BE49-F238E27FC236}">
                  <a16:creationId xmlns:a16="http://schemas.microsoft.com/office/drawing/2014/main" id="{F6A7AE17-605B-B639-11F6-FFE2D17075AD}"/>
                </a:ext>
              </a:extLst>
            </p:cNvPr>
            <p:cNvSpPr>
              <a:spLocks noChangeArrowheads="1"/>
            </p:cNvSpPr>
            <p:nvPr/>
          </p:nvSpPr>
          <p:spPr bwMode="auto">
            <a:xfrm>
              <a:off x="7125823" y="3947492"/>
              <a:ext cx="515382" cy="14841"/>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7" name="Rectangle 100">
              <a:extLst>
                <a:ext uri="{FF2B5EF4-FFF2-40B4-BE49-F238E27FC236}">
                  <a16:creationId xmlns:a16="http://schemas.microsoft.com/office/drawing/2014/main" id="{B8272619-49D4-A40A-4168-6897B217DA46}"/>
                </a:ext>
              </a:extLst>
            </p:cNvPr>
            <p:cNvSpPr>
              <a:spLocks noChangeArrowheads="1"/>
            </p:cNvSpPr>
            <p:nvPr/>
          </p:nvSpPr>
          <p:spPr bwMode="auto">
            <a:xfrm>
              <a:off x="7125823" y="3947492"/>
              <a:ext cx="515382" cy="1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8" name="Freeform 101">
              <a:extLst>
                <a:ext uri="{FF2B5EF4-FFF2-40B4-BE49-F238E27FC236}">
                  <a16:creationId xmlns:a16="http://schemas.microsoft.com/office/drawing/2014/main" id="{3111B21F-0405-138B-1893-C83BE783F8FB}"/>
                </a:ext>
              </a:extLst>
            </p:cNvPr>
            <p:cNvSpPr>
              <a:spLocks/>
            </p:cNvSpPr>
            <p:nvPr/>
          </p:nvSpPr>
          <p:spPr bwMode="auto">
            <a:xfrm>
              <a:off x="7123125" y="3900270"/>
              <a:ext cx="520779" cy="49920"/>
            </a:xfrm>
            <a:custGeom>
              <a:avLst/>
              <a:gdLst>
                <a:gd name="T0" fmla="*/ 248 w 252"/>
                <a:gd name="T1" fmla="*/ 21 h 24"/>
                <a:gd name="T2" fmla="*/ 248 w 252"/>
                <a:gd name="T3" fmla="*/ 24 h 24"/>
                <a:gd name="T4" fmla="*/ 5 w 252"/>
                <a:gd name="T5" fmla="*/ 24 h 24"/>
                <a:gd name="T6" fmla="*/ 4 w 252"/>
                <a:gd name="T7" fmla="*/ 21 h 24"/>
                <a:gd name="T8" fmla="*/ 40 w 252"/>
                <a:gd name="T9" fmla="*/ 3 h 24"/>
                <a:gd name="T10" fmla="*/ 53 w 252"/>
                <a:gd name="T11" fmla="*/ 0 h 24"/>
                <a:gd name="T12" fmla="*/ 199 w 252"/>
                <a:gd name="T13" fmla="*/ 0 h 24"/>
                <a:gd name="T14" fmla="*/ 212 w 252"/>
                <a:gd name="T15" fmla="*/ 3 h 24"/>
                <a:gd name="T16" fmla="*/ 248 w 252"/>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4">
                  <a:moveTo>
                    <a:pt x="248" y="21"/>
                  </a:moveTo>
                  <a:cubicBezTo>
                    <a:pt x="252" y="23"/>
                    <a:pt x="251" y="24"/>
                    <a:pt x="248" y="24"/>
                  </a:cubicBezTo>
                  <a:cubicBezTo>
                    <a:pt x="5" y="24"/>
                    <a:pt x="5" y="24"/>
                    <a:pt x="5" y="24"/>
                  </a:cubicBezTo>
                  <a:cubicBezTo>
                    <a:pt x="1" y="24"/>
                    <a:pt x="0" y="23"/>
                    <a:pt x="4" y="21"/>
                  </a:cubicBezTo>
                  <a:cubicBezTo>
                    <a:pt x="40" y="3"/>
                    <a:pt x="40" y="3"/>
                    <a:pt x="40" y="3"/>
                  </a:cubicBezTo>
                  <a:cubicBezTo>
                    <a:pt x="43" y="1"/>
                    <a:pt x="49" y="0"/>
                    <a:pt x="53" y="0"/>
                  </a:cubicBezTo>
                  <a:cubicBezTo>
                    <a:pt x="199" y="0"/>
                    <a:pt x="199" y="0"/>
                    <a:pt x="199" y="0"/>
                  </a:cubicBezTo>
                  <a:cubicBezTo>
                    <a:pt x="203" y="0"/>
                    <a:pt x="209" y="1"/>
                    <a:pt x="212" y="3"/>
                  </a:cubicBezTo>
                  <a:cubicBezTo>
                    <a:pt x="248" y="21"/>
                    <a:pt x="248" y="21"/>
                    <a:pt x="248" y="21"/>
                  </a:cubicBezTo>
                </a:path>
              </a:pathLst>
            </a:custGeom>
            <a:solidFill>
              <a:srgbClr val="D6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9" name="Freeform 102">
              <a:extLst>
                <a:ext uri="{FF2B5EF4-FFF2-40B4-BE49-F238E27FC236}">
                  <a16:creationId xmlns:a16="http://schemas.microsoft.com/office/drawing/2014/main" id="{0CE3B2FD-3A46-B3CF-1A7A-39EF1BF590F3}"/>
                </a:ext>
              </a:extLst>
            </p:cNvPr>
            <p:cNvSpPr>
              <a:spLocks/>
            </p:cNvSpPr>
            <p:nvPr/>
          </p:nvSpPr>
          <p:spPr bwMode="auto">
            <a:xfrm>
              <a:off x="7133919" y="3900270"/>
              <a:ext cx="507287" cy="49920"/>
            </a:xfrm>
            <a:custGeom>
              <a:avLst/>
              <a:gdLst>
                <a:gd name="T0" fmla="*/ 194 w 246"/>
                <a:gd name="T1" fmla="*/ 0 h 24"/>
                <a:gd name="T2" fmla="*/ 128 w 246"/>
                <a:gd name="T3" fmla="*/ 0 h 24"/>
                <a:gd name="T4" fmla="*/ 93 w 246"/>
                <a:gd name="T5" fmla="*/ 18 h 24"/>
                <a:gd name="T6" fmla="*/ 0 w 246"/>
                <a:gd name="T7" fmla="*/ 24 h 24"/>
                <a:gd name="T8" fmla="*/ 243 w 246"/>
                <a:gd name="T9" fmla="*/ 24 h 24"/>
                <a:gd name="T10" fmla="*/ 246 w 246"/>
                <a:gd name="T11" fmla="*/ 23 h 24"/>
                <a:gd name="T12" fmla="*/ 243 w 246"/>
                <a:gd name="T13" fmla="*/ 21 h 24"/>
                <a:gd name="T14" fmla="*/ 207 w 246"/>
                <a:gd name="T15" fmla="*/ 3 h 24"/>
                <a:gd name="T16" fmla="*/ 194 w 2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24">
                  <a:moveTo>
                    <a:pt x="194" y="0"/>
                  </a:moveTo>
                  <a:cubicBezTo>
                    <a:pt x="128" y="0"/>
                    <a:pt x="128" y="0"/>
                    <a:pt x="128" y="0"/>
                  </a:cubicBezTo>
                  <a:cubicBezTo>
                    <a:pt x="93" y="18"/>
                    <a:pt x="93" y="18"/>
                    <a:pt x="93" y="18"/>
                  </a:cubicBezTo>
                  <a:cubicBezTo>
                    <a:pt x="0" y="24"/>
                    <a:pt x="0" y="24"/>
                    <a:pt x="0" y="24"/>
                  </a:cubicBezTo>
                  <a:cubicBezTo>
                    <a:pt x="243" y="24"/>
                    <a:pt x="243" y="24"/>
                    <a:pt x="243" y="24"/>
                  </a:cubicBezTo>
                  <a:cubicBezTo>
                    <a:pt x="245" y="24"/>
                    <a:pt x="246" y="24"/>
                    <a:pt x="246" y="23"/>
                  </a:cubicBezTo>
                  <a:cubicBezTo>
                    <a:pt x="246" y="23"/>
                    <a:pt x="245" y="22"/>
                    <a:pt x="243" y="21"/>
                  </a:cubicBezTo>
                  <a:cubicBezTo>
                    <a:pt x="207" y="3"/>
                    <a:pt x="207" y="3"/>
                    <a:pt x="207" y="3"/>
                  </a:cubicBezTo>
                  <a:cubicBezTo>
                    <a:pt x="204" y="1"/>
                    <a:pt x="198" y="0"/>
                    <a:pt x="194" y="0"/>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0" name="Freeform 103">
              <a:extLst>
                <a:ext uri="{FF2B5EF4-FFF2-40B4-BE49-F238E27FC236}">
                  <a16:creationId xmlns:a16="http://schemas.microsoft.com/office/drawing/2014/main" id="{D9477C0A-F633-2045-E4A3-128C91BCDE43}"/>
                </a:ext>
              </a:extLst>
            </p:cNvPr>
            <p:cNvSpPr>
              <a:spLocks/>
            </p:cNvSpPr>
            <p:nvPr/>
          </p:nvSpPr>
          <p:spPr bwMode="auto">
            <a:xfrm>
              <a:off x="7121776" y="3575121"/>
              <a:ext cx="523477" cy="218565"/>
            </a:xfrm>
            <a:custGeom>
              <a:avLst/>
              <a:gdLst>
                <a:gd name="T0" fmla="*/ 253 w 254"/>
                <a:gd name="T1" fmla="*/ 99 h 106"/>
                <a:gd name="T2" fmla="*/ 249 w 254"/>
                <a:gd name="T3" fmla="*/ 106 h 106"/>
                <a:gd name="T4" fmla="*/ 6 w 254"/>
                <a:gd name="T5" fmla="*/ 106 h 106"/>
                <a:gd name="T6" fmla="*/ 1 w 254"/>
                <a:gd name="T7" fmla="*/ 99 h 106"/>
                <a:gd name="T8" fmla="*/ 44 w 254"/>
                <a:gd name="T9" fmla="*/ 6 h 106"/>
                <a:gd name="T10" fmla="*/ 54 w 254"/>
                <a:gd name="T11" fmla="*/ 0 h 106"/>
                <a:gd name="T12" fmla="*/ 200 w 254"/>
                <a:gd name="T13" fmla="*/ 0 h 106"/>
                <a:gd name="T14" fmla="*/ 210 w 254"/>
                <a:gd name="T15" fmla="*/ 6 h 106"/>
                <a:gd name="T16" fmla="*/ 253 w 254"/>
                <a:gd name="T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06">
                  <a:moveTo>
                    <a:pt x="253" y="99"/>
                  </a:moveTo>
                  <a:cubicBezTo>
                    <a:pt x="254" y="103"/>
                    <a:pt x="252" y="106"/>
                    <a:pt x="249" y="106"/>
                  </a:cubicBezTo>
                  <a:cubicBezTo>
                    <a:pt x="6" y="106"/>
                    <a:pt x="6" y="106"/>
                    <a:pt x="6" y="106"/>
                  </a:cubicBezTo>
                  <a:cubicBezTo>
                    <a:pt x="2" y="106"/>
                    <a:pt x="0" y="103"/>
                    <a:pt x="1" y="99"/>
                  </a:cubicBezTo>
                  <a:cubicBezTo>
                    <a:pt x="44" y="6"/>
                    <a:pt x="44" y="6"/>
                    <a:pt x="44" y="6"/>
                  </a:cubicBezTo>
                  <a:cubicBezTo>
                    <a:pt x="46" y="3"/>
                    <a:pt x="50" y="0"/>
                    <a:pt x="54" y="0"/>
                  </a:cubicBezTo>
                  <a:cubicBezTo>
                    <a:pt x="200" y="0"/>
                    <a:pt x="200" y="0"/>
                    <a:pt x="200" y="0"/>
                  </a:cubicBezTo>
                  <a:cubicBezTo>
                    <a:pt x="204" y="0"/>
                    <a:pt x="208" y="3"/>
                    <a:pt x="210" y="6"/>
                  </a:cubicBezTo>
                  <a:lnTo>
                    <a:pt x="253" y="99"/>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 name="Freeform 104">
              <a:extLst>
                <a:ext uri="{FF2B5EF4-FFF2-40B4-BE49-F238E27FC236}">
                  <a16:creationId xmlns:a16="http://schemas.microsoft.com/office/drawing/2014/main" id="{2916AAF5-A952-DBA6-E47A-ACCE926905B3}"/>
                </a:ext>
              </a:extLst>
            </p:cNvPr>
            <p:cNvSpPr>
              <a:spLocks/>
            </p:cNvSpPr>
            <p:nvPr/>
          </p:nvSpPr>
          <p:spPr bwMode="auto">
            <a:xfrm>
              <a:off x="7133919" y="3793686"/>
              <a:ext cx="501891" cy="20238"/>
            </a:xfrm>
            <a:custGeom>
              <a:avLst/>
              <a:gdLst>
                <a:gd name="T0" fmla="*/ 372 w 372"/>
                <a:gd name="T1" fmla="*/ 0 h 15"/>
                <a:gd name="T2" fmla="*/ 0 w 372"/>
                <a:gd name="T3" fmla="*/ 0 h 15"/>
                <a:gd name="T4" fmla="*/ 9 w 372"/>
                <a:gd name="T5" fmla="*/ 15 h 15"/>
                <a:gd name="T6" fmla="*/ 361 w 372"/>
                <a:gd name="T7" fmla="*/ 15 h 15"/>
                <a:gd name="T8" fmla="*/ 372 w 372"/>
                <a:gd name="T9" fmla="*/ 0 h 15"/>
              </a:gdLst>
              <a:ahLst/>
              <a:cxnLst>
                <a:cxn ang="0">
                  <a:pos x="T0" y="T1"/>
                </a:cxn>
                <a:cxn ang="0">
                  <a:pos x="T2" y="T3"/>
                </a:cxn>
                <a:cxn ang="0">
                  <a:pos x="T4" y="T5"/>
                </a:cxn>
                <a:cxn ang="0">
                  <a:pos x="T6" y="T7"/>
                </a:cxn>
                <a:cxn ang="0">
                  <a:pos x="T8" y="T9"/>
                </a:cxn>
              </a:cxnLst>
              <a:rect l="0" t="0" r="r" b="b"/>
              <a:pathLst>
                <a:path w="372" h="15">
                  <a:moveTo>
                    <a:pt x="372" y="0"/>
                  </a:moveTo>
                  <a:lnTo>
                    <a:pt x="0" y="0"/>
                  </a:lnTo>
                  <a:lnTo>
                    <a:pt x="9" y="15"/>
                  </a:lnTo>
                  <a:lnTo>
                    <a:pt x="361" y="15"/>
                  </a:lnTo>
                  <a:lnTo>
                    <a:pt x="372"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 name="Freeform 105">
              <a:extLst>
                <a:ext uri="{FF2B5EF4-FFF2-40B4-BE49-F238E27FC236}">
                  <a16:creationId xmlns:a16="http://schemas.microsoft.com/office/drawing/2014/main" id="{B3503018-8EBD-FB2B-2F22-50BCAE2FF301}"/>
                </a:ext>
              </a:extLst>
            </p:cNvPr>
            <p:cNvSpPr>
              <a:spLocks/>
            </p:cNvSpPr>
            <p:nvPr/>
          </p:nvSpPr>
          <p:spPr bwMode="auto">
            <a:xfrm>
              <a:off x="7390260" y="3634485"/>
              <a:ext cx="90395" cy="47221"/>
            </a:xfrm>
            <a:custGeom>
              <a:avLst/>
              <a:gdLst>
                <a:gd name="T0" fmla="*/ 0 w 67"/>
                <a:gd name="T1" fmla="*/ 35 h 35"/>
                <a:gd name="T2" fmla="*/ 67 w 67"/>
                <a:gd name="T3" fmla="*/ 35 h 35"/>
                <a:gd name="T4" fmla="*/ 59 w 67"/>
                <a:gd name="T5" fmla="*/ 0 h 35"/>
                <a:gd name="T6" fmla="*/ 0 w 67"/>
                <a:gd name="T7" fmla="*/ 0 h 35"/>
                <a:gd name="T8" fmla="*/ 0 w 67"/>
                <a:gd name="T9" fmla="*/ 35 h 35"/>
              </a:gdLst>
              <a:ahLst/>
              <a:cxnLst>
                <a:cxn ang="0">
                  <a:pos x="T0" y="T1"/>
                </a:cxn>
                <a:cxn ang="0">
                  <a:pos x="T2" y="T3"/>
                </a:cxn>
                <a:cxn ang="0">
                  <a:pos x="T4" y="T5"/>
                </a:cxn>
                <a:cxn ang="0">
                  <a:pos x="T6" y="T7"/>
                </a:cxn>
                <a:cxn ang="0">
                  <a:pos x="T8" y="T9"/>
                </a:cxn>
              </a:cxnLst>
              <a:rect l="0" t="0" r="r" b="b"/>
              <a:pathLst>
                <a:path w="67" h="35">
                  <a:moveTo>
                    <a:pt x="0" y="35"/>
                  </a:moveTo>
                  <a:lnTo>
                    <a:pt x="67" y="35"/>
                  </a:lnTo>
                  <a:lnTo>
                    <a:pt x="59" y="0"/>
                  </a:lnTo>
                  <a:lnTo>
                    <a:pt x="0" y="0"/>
                  </a:lnTo>
                  <a:lnTo>
                    <a:pt x="0"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3" name="Freeform 106">
              <a:extLst>
                <a:ext uri="{FF2B5EF4-FFF2-40B4-BE49-F238E27FC236}">
                  <a16:creationId xmlns:a16="http://schemas.microsoft.com/office/drawing/2014/main" id="{4F3FEB81-7818-47DD-60BD-2BEE6CBF805E}"/>
                </a:ext>
              </a:extLst>
            </p:cNvPr>
            <p:cNvSpPr>
              <a:spLocks/>
            </p:cNvSpPr>
            <p:nvPr/>
          </p:nvSpPr>
          <p:spPr bwMode="auto">
            <a:xfrm>
              <a:off x="7289073" y="3634485"/>
              <a:ext cx="89045" cy="47221"/>
            </a:xfrm>
            <a:custGeom>
              <a:avLst/>
              <a:gdLst>
                <a:gd name="T0" fmla="*/ 66 w 66"/>
                <a:gd name="T1" fmla="*/ 35 h 35"/>
                <a:gd name="T2" fmla="*/ 66 w 66"/>
                <a:gd name="T3" fmla="*/ 0 h 35"/>
                <a:gd name="T4" fmla="*/ 7 w 66"/>
                <a:gd name="T5" fmla="*/ 0 h 35"/>
                <a:gd name="T6" fmla="*/ 0 w 66"/>
                <a:gd name="T7" fmla="*/ 35 h 35"/>
                <a:gd name="T8" fmla="*/ 66 w 66"/>
                <a:gd name="T9" fmla="*/ 35 h 35"/>
              </a:gdLst>
              <a:ahLst/>
              <a:cxnLst>
                <a:cxn ang="0">
                  <a:pos x="T0" y="T1"/>
                </a:cxn>
                <a:cxn ang="0">
                  <a:pos x="T2" y="T3"/>
                </a:cxn>
                <a:cxn ang="0">
                  <a:pos x="T4" y="T5"/>
                </a:cxn>
                <a:cxn ang="0">
                  <a:pos x="T6" y="T7"/>
                </a:cxn>
                <a:cxn ang="0">
                  <a:pos x="T8" y="T9"/>
                </a:cxn>
              </a:cxnLst>
              <a:rect l="0" t="0" r="r" b="b"/>
              <a:pathLst>
                <a:path w="66" h="35">
                  <a:moveTo>
                    <a:pt x="66" y="35"/>
                  </a:moveTo>
                  <a:lnTo>
                    <a:pt x="66" y="0"/>
                  </a:lnTo>
                  <a:lnTo>
                    <a:pt x="7" y="0"/>
                  </a:lnTo>
                  <a:lnTo>
                    <a:pt x="0" y="35"/>
                  </a:lnTo>
                  <a:lnTo>
                    <a:pt x="6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4" name="Freeform 107">
              <a:extLst>
                <a:ext uri="{FF2B5EF4-FFF2-40B4-BE49-F238E27FC236}">
                  <a16:creationId xmlns:a16="http://schemas.microsoft.com/office/drawing/2014/main" id="{2F4E70BC-6AF5-2C68-BAD3-818F6829828D}"/>
                </a:ext>
              </a:extLst>
            </p:cNvPr>
            <p:cNvSpPr>
              <a:spLocks/>
            </p:cNvSpPr>
            <p:nvPr/>
          </p:nvSpPr>
          <p:spPr bwMode="auto">
            <a:xfrm>
              <a:off x="7390260" y="3587263"/>
              <a:ext cx="75553" cy="35078"/>
            </a:xfrm>
            <a:custGeom>
              <a:avLst/>
              <a:gdLst>
                <a:gd name="T0" fmla="*/ 0 w 56"/>
                <a:gd name="T1" fmla="*/ 26 h 26"/>
                <a:gd name="T2" fmla="*/ 56 w 56"/>
                <a:gd name="T3" fmla="*/ 26 h 26"/>
                <a:gd name="T4" fmla="*/ 52 w 56"/>
                <a:gd name="T5" fmla="*/ 0 h 26"/>
                <a:gd name="T6" fmla="*/ 0 w 56"/>
                <a:gd name="T7" fmla="*/ 0 h 26"/>
                <a:gd name="T8" fmla="*/ 0 w 56"/>
                <a:gd name="T9" fmla="*/ 26 h 26"/>
              </a:gdLst>
              <a:ahLst/>
              <a:cxnLst>
                <a:cxn ang="0">
                  <a:pos x="T0" y="T1"/>
                </a:cxn>
                <a:cxn ang="0">
                  <a:pos x="T2" y="T3"/>
                </a:cxn>
                <a:cxn ang="0">
                  <a:pos x="T4" y="T5"/>
                </a:cxn>
                <a:cxn ang="0">
                  <a:pos x="T6" y="T7"/>
                </a:cxn>
                <a:cxn ang="0">
                  <a:pos x="T8" y="T9"/>
                </a:cxn>
              </a:cxnLst>
              <a:rect l="0" t="0" r="r" b="b"/>
              <a:pathLst>
                <a:path w="56" h="26">
                  <a:moveTo>
                    <a:pt x="0" y="26"/>
                  </a:moveTo>
                  <a:lnTo>
                    <a:pt x="56" y="26"/>
                  </a:lnTo>
                  <a:lnTo>
                    <a:pt x="52" y="0"/>
                  </a:lnTo>
                  <a:lnTo>
                    <a:pt x="0" y="0"/>
                  </a:lnTo>
                  <a:lnTo>
                    <a:pt x="0"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5" name="Freeform 108">
              <a:extLst>
                <a:ext uri="{FF2B5EF4-FFF2-40B4-BE49-F238E27FC236}">
                  <a16:creationId xmlns:a16="http://schemas.microsoft.com/office/drawing/2014/main" id="{581C1320-C6ED-63A8-15F2-B1D8FA27C477}"/>
                </a:ext>
              </a:extLst>
            </p:cNvPr>
            <p:cNvSpPr>
              <a:spLocks/>
            </p:cNvSpPr>
            <p:nvPr/>
          </p:nvSpPr>
          <p:spPr bwMode="auto">
            <a:xfrm>
              <a:off x="7272882" y="3693848"/>
              <a:ext cx="105235" cy="68808"/>
            </a:xfrm>
            <a:custGeom>
              <a:avLst/>
              <a:gdLst>
                <a:gd name="T0" fmla="*/ 78 w 78"/>
                <a:gd name="T1" fmla="*/ 51 h 51"/>
                <a:gd name="T2" fmla="*/ 78 w 78"/>
                <a:gd name="T3" fmla="*/ 0 h 51"/>
                <a:gd name="T4" fmla="*/ 10 w 78"/>
                <a:gd name="T5" fmla="*/ 0 h 51"/>
                <a:gd name="T6" fmla="*/ 0 w 78"/>
                <a:gd name="T7" fmla="*/ 51 h 51"/>
                <a:gd name="T8" fmla="*/ 78 w 78"/>
                <a:gd name="T9" fmla="*/ 51 h 51"/>
              </a:gdLst>
              <a:ahLst/>
              <a:cxnLst>
                <a:cxn ang="0">
                  <a:pos x="T0" y="T1"/>
                </a:cxn>
                <a:cxn ang="0">
                  <a:pos x="T2" y="T3"/>
                </a:cxn>
                <a:cxn ang="0">
                  <a:pos x="T4" y="T5"/>
                </a:cxn>
                <a:cxn ang="0">
                  <a:pos x="T6" y="T7"/>
                </a:cxn>
                <a:cxn ang="0">
                  <a:pos x="T8" y="T9"/>
                </a:cxn>
              </a:cxnLst>
              <a:rect l="0" t="0" r="r" b="b"/>
              <a:pathLst>
                <a:path w="78" h="51">
                  <a:moveTo>
                    <a:pt x="78" y="51"/>
                  </a:moveTo>
                  <a:lnTo>
                    <a:pt x="78" y="0"/>
                  </a:lnTo>
                  <a:lnTo>
                    <a:pt x="10" y="0"/>
                  </a:lnTo>
                  <a:lnTo>
                    <a:pt x="0" y="51"/>
                  </a:lnTo>
                  <a:lnTo>
                    <a:pt x="78" y="51"/>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6" name="Freeform 109">
              <a:extLst>
                <a:ext uri="{FF2B5EF4-FFF2-40B4-BE49-F238E27FC236}">
                  <a16:creationId xmlns:a16="http://schemas.microsoft.com/office/drawing/2014/main" id="{8C56D9CB-346E-79A5-4A34-EF4EB3653F11}"/>
                </a:ext>
              </a:extLst>
            </p:cNvPr>
            <p:cNvSpPr>
              <a:spLocks/>
            </p:cNvSpPr>
            <p:nvPr/>
          </p:nvSpPr>
          <p:spPr bwMode="auto">
            <a:xfrm>
              <a:off x="7189234" y="3634485"/>
              <a:ext cx="97140" cy="47221"/>
            </a:xfrm>
            <a:custGeom>
              <a:avLst/>
              <a:gdLst>
                <a:gd name="T0" fmla="*/ 17 w 72"/>
                <a:gd name="T1" fmla="*/ 0 h 35"/>
                <a:gd name="T2" fmla="*/ 0 w 72"/>
                <a:gd name="T3" fmla="*/ 35 h 35"/>
                <a:gd name="T4" fmla="*/ 65 w 72"/>
                <a:gd name="T5" fmla="*/ 35 h 35"/>
                <a:gd name="T6" fmla="*/ 72 w 72"/>
                <a:gd name="T7" fmla="*/ 0 h 35"/>
                <a:gd name="T8" fmla="*/ 17 w 72"/>
                <a:gd name="T9" fmla="*/ 0 h 35"/>
              </a:gdLst>
              <a:ahLst/>
              <a:cxnLst>
                <a:cxn ang="0">
                  <a:pos x="T0" y="T1"/>
                </a:cxn>
                <a:cxn ang="0">
                  <a:pos x="T2" y="T3"/>
                </a:cxn>
                <a:cxn ang="0">
                  <a:pos x="T4" y="T5"/>
                </a:cxn>
                <a:cxn ang="0">
                  <a:pos x="T6" y="T7"/>
                </a:cxn>
                <a:cxn ang="0">
                  <a:pos x="T8" y="T9"/>
                </a:cxn>
              </a:cxnLst>
              <a:rect l="0" t="0" r="r" b="b"/>
              <a:pathLst>
                <a:path w="72" h="35">
                  <a:moveTo>
                    <a:pt x="17" y="0"/>
                  </a:moveTo>
                  <a:lnTo>
                    <a:pt x="0" y="35"/>
                  </a:lnTo>
                  <a:lnTo>
                    <a:pt x="65" y="35"/>
                  </a:lnTo>
                  <a:lnTo>
                    <a:pt x="72" y="0"/>
                  </a:lnTo>
                  <a:lnTo>
                    <a:pt x="1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7" name="Freeform 110">
              <a:extLst>
                <a:ext uri="{FF2B5EF4-FFF2-40B4-BE49-F238E27FC236}">
                  <a16:creationId xmlns:a16="http://schemas.microsoft.com/office/drawing/2014/main" id="{0990691F-BC8C-4942-E1D0-FD62227AB036}"/>
                </a:ext>
              </a:extLst>
            </p:cNvPr>
            <p:cNvSpPr>
              <a:spLocks/>
            </p:cNvSpPr>
            <p:nvPr/>
          </p:nvSpPr>
          <p:spPr bwMode="auto">
            <a:xfrm>
              <a:off x="7301216" y="3587263"/>
              <a:ext cx="76903" cy="35078"/>
            </a:xfrm>
            <a:custGeom>
              <a:avLst/>
              <a:gdLst>
                <a:gd name="T0" fmla="*/ 57 w 57"/>
                <a:gd name="T1" fmla="*/ 0 h 26"/>
                <a:gd name="T2" fmla="*/ 6 w 57"/>
                <a:gd name="T3" fmla="*/ 0 h 26"/>
                <a:gd name="T4" fmla="*/ 0 w 57"/>
                <a:gd name="T5" fmla="*/ 26 h 26"/>
                <a:gd name="T6" fmla="*/ 57 w 57"/>
                <a:gd name="T7" fmla="*/ 26 h 26"/>
                <a:gd name="T8" fmla="*/ 57 w 57"/>
                <a:gd name="T9" fmla="*/ 0 h 26"/>
              </a:gdLst>
              <a:ahLst/>
              <a:cxnLst>
                <a:cxn ang="0">
                  <a:pos x="T0" y="T1"/>
                </a:cxn>
                <a:cxn ang="0">
                  <a:pos x="T2" y="T3"/>
                </a:cxn>
                <a:cxn ang="0">
                  <a:pos x="T4" y="T5"/>
                </a:cxn>
                <a:cxn ang="0">
                  <a:pos x="T6" y="T7"/>
                </a:cxn>
                <a:cxn ang="0">
                  <a:pos x="T8" y="T9"/>
                </a:cxn>
              </a:cxnLst>
              <a:rect l="0" t="0" r="r" b="b"/>
              <a:pathLst>
                <a:path w="57" h="26">
                  <a:moveTo>
                    <a:pt x="57" y="0"/>
                  </a:moveTo>
                  <a:lnTo>
                    <a:pt x="6" y="0"/>
                  </a:lnTo>
                  <a:lnTo>
                    <a:pt x="0" y="26"/>
                  </a:lnTo>
                  <a:lnTo>
                    <a:pt x="57" y="26"/>
                  </a:lnTo>
                  <a:lnTo>
                    <a:pt x="5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8" name="Freeform 111">
              <a:extLst>
                <a:ext uri="{FF2B5EF4-FFF2-40B4-BE49-F238E27FC236}">
                  <a16:creationId xmlns:a16="http://schemas.microsoft.com/office/drawing/2014/main" id="{210272A2-8C23-707B-AB5F-358C28E492F5}"/>
                </a:ext>
              </a:extLst>
            </p:cNvPr>
            <p:cNvSpPr>
              <a:spLocks/>
            </p:cNvSpPr>
            <p:nvPr/>
          </p:nvSpPr>
          <p:spPr bwMode="auto">
            <a:xfrm>
              <a:off x="7216218" y="3587263"/>
              <a:ext cx="80950" cy="35078"/>
            </a:xfrm>
            <a:custGeom>
              <a:avLst/>
              <a:gdLst>
                <a:gd name="T0" fmla="*/ 54 w 60"/>
                <a:gd name="T1" fmla="*/ 26 h 26"/>
                <a:gd name="T2" fmla="*/ 60 w 60"/>
                <a:gd name="T3" fmla="*/ 0 h 26"/>
                <a:gd name="T4" fmla="*/ 11 w 60"/>
                <a:gd name="T5" fmla="*/ 0 h 26"/>
                <a:gd name="T6" fmla="*/ 0 w 60"/>
                <a:gd name="T7" fmla="*/ 26 h 26"/>
                <a:gd name="T8" fmla="*/ 54 w 60"/>
                <a:gd name="T9" fmla="*/ 26 h 26"/>
              </a:gdLst>
              <a:ahLst/>
              <a:cxnLst>
                <a:cxn ang="0">
                  <a:pos x="T0" y="T1"/>
                </a:cxn>
                <a:cxn ang="0">
                  <a:pos x="T2" y="T3"/>
                </a:cxn>
                <a:cxn ang="0">
                  <a:pos x="T4" y="T5"/>
                </a:cxn>
                <a:cxn ang="0">
                  <a:pos x="T6" y="T7"/>
                </a:cxn>
                <a:cxn ang="0">
                  <a:pos x="T8" y="T9"/>
                </a:cxn>
              </a:cxnLst>
              <a:rect l="0" t="0" r="r" b="b"/>
              <a:pathLst>
                <a:path w="60" h="26">
                  <a:moveTo>
                    <a:pt x="54" y="26"/>
                  </a:moveTo>
                  <a:lnTo>
                    <a:pt x="60" y="0"/>
                  </a:lnTo>
                  <a:lnTo>
                    <a:pt x="11" y="0"/>
                  </a:lnTo>
                  <a:lnTo>
                    <a:pt x="0" y="26"/>
                  </a:lnTo>
                  <a:lnTo>
                    <a:pt x="54"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9" name="Freeform 112">
              <a:extLst>
                <a:ext uri="{FF2B5EF4-FFF2-40B4-BE49-F238E27FC236}">
                  <a16:creationId xmlns:a16="http://schemas.microsoft.com/office/drawing/2014/main" id="{9158E0C6-B97F-135E-1140-2590AEFE7ED7}"/>
                </a:ext>
              </a:extLst>
            </p:cNvPr>
            <p:cNvSpPr>
              <a:spLocks/>
            </p:cNvSpPr>
            <p:nvPr/>
          </p:nvSpPr>
          <p:spPr bwMode="auto">
            <a:xfrm>
              <a:off x="7390260" y="3693848"/>
              <a:ext cx="106585" cy="68808"/>
            </a:xfrm>
            <a:custGeom>
              <a:avLst/>
              <a:gdLst>
                <a:gd name="T0" fmla="*/ 69 w 79"/>
                <a:gd name="T1" fmla="*/ 0 h 51"/>
                <a:gd name="T2" fmla="*/ 0 w 79"/>
                <a:gd name="T3" fmla="*/ 0 h 51"/>
                <a:gd name="T4" fmla="*/ 0 w 79"/>
                <a:gd name="T5" fmla="*/ 51 h 51"/>
                <a:gd name="T6" fmla="*/ 79 w 79"/>
                <a:gd name="T7" fmla="*/ 51 h 51"/>
                <a:gd name="T8" fmla="*/ 69 w 79"/>
                <a:gd name="T9" fmla="*/ 0 h 51"/>
              </a:gdLst>
              <a:ahLst/>
              <a:cxnLst>
                <a:cxn ang="0">
                  <a:pos x="T0" y="T1"/>
                </a:cxn>
                <a:cxn ang="0">
                  <a:pos x="T2" y="T3"/>
                </a:cxn>
                <a:cxn ang="0">
                  <a:pos x="T4" y="T5"/>
                </a:cxn>
                <a:cxn ang="0">
                  <a:pos x="T6" y="T7"/>
                </a:cxn>
                <a:cxn ang="0">
                  <a:pos x="T8" y="T9"/>
                </a:cxn>
              </a:cxnLst>
              <a:rect l="0" t="0" r="r" b="b"/>
              <a:pathLst>
                <a:path w="79" h="51">
                  <a:moveTo>
                    <a:pt x="69" y="0"/>
                  </a:moveTo>
                  <a:lnTo>
                    <a:pt x="0" y="0"/>
                  </a:lnTo>
                  <a:lnTo>
                    <a:pt x="0" y="51"/>
                  </a:lnTo>
                  <a:lnTo>
                    <a:pt x="79" y="51"/>
                  </a:lnTo>
                  <a:lnTo>
                    <a:pt x="6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0" name="Freeform 113">
              <a:extLst>
                <a:ext uri="{FF2B5EF4-FFF2-40B4-BE49-F238E27FC236}">
                  <a16:creationId xmlns:a16="http://schemas.microsoft.com/office/drawing/2014/main" id="{12D16965-8139-2803-F443-64C045F55341}"/>
                </a:ext>
              </a:extLst>
            </p:cNvPr>
            <p:cNvSpPr>
              <a:spLocks/>
            </p:cNvSpPr>
            <p:nvPr/>
          </p:nvSpPr>
          <p:spPr bwMode="auto">
            <a:xfrm>
              <a:off x="7472560" y="3587263"/>
              <a:ext cx="78252" cy="35078"/>
            </a:xfrm>
            <a:custGeom>
              <a:avLst/>
              <a:gdLst>
                <a:gd name="T0" fmla="*/ 5 w 58"/>
                <a:gd name="T1" fmla="*/ 26 h 26"/>
                <a:gd name="T2" fmla="*/ 58 w 58"/>
                <a:gd name="T3" fmla="*/ 26 h 26"/>
                <a:gd name="T4" fmla="*/ 47 w 58"/>
                <a:gd name="T5" fmla="*/ 0 h 26"/>
                <a:gd name="T6" fmla="*/ 0 w 58"/>
                <a:gd name="T7" fmla="*/ 0 h 26"/>
                <a:gd name="T8" fmla="*/ 5 w 58"/>
                <a:gd name="T9" fmla="*/ 26 h 26"/>
              </a:gdLst>
              <a:ahLst/>
              <a:cxnLst>
                <a:cxn ang="0">
                  <a:pos x="T0" y="T1"/>
                </a:cxn>
                <a:cxn ang="0">
                  <a:pos x="T2" y="T3"/>
                </a:cxn>
                <a:cxn ang="0">
                  <a:pos x="T4" y="T5"/>
                </a:cxn>
                <a:cxn ang="0">
                  <a:pos x="T6" y="T7"/>
                </a:cxn>
                <a:cxn ang="0">
                  <a:pos x="T8" y="T9"/>
                </a:cxn>
              </a:cxnLst>
              <a:rect l="0" t="0" r="r" b="b"/>
              <a:pathLst>
                <a:path w="58" h="26">
                  <a:moveTo>
                    <a:pt x="5" y="26"/>
                  </a:moveTo>
                  <a:lnTo>
                    <a:pt x="58" y="26"/>
                  </a:lnTo>
                  <a:lnTo>
                    <a:pt x="47" y="0"/>
                  </a:lnTo>
                  <a:lnTo>
                    <a:pt x="0" y="0"/>
                  </a:lnTo>
                  <a:lnTo>
                    <a:pt x="5"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1" name="Freeform 114">
              <a:extLst>
                <a:ext uri="{FF2B5EF4-FFF2-40B4-BE49-F238E27FC236}">
                  <a16:creationId xmlns:a16="http://schemas.microsoft.com/office/drawing/2014/main" id="{C2529650-A4A1-C0D9-8190-0A45C8BBEB4B}"/>
                </a:ext>
              </a:extLst>
            </p:cNvPr>
            <p:cNvSpPr>
              <a:spLocks/>
            </p:cNvSpPr>
            <p:nvPr/>
          </p:nvSpPr>
          <p:spPr bwMode="auto">
            <a:xfrm>
              <a:off x="7154155" y="3693848"/>
              <a:ext cx="120076" cy="68808"/>
            </a:xfrm>
            <a:custGeom>
              <a:avLst/>
              <a:gdLst>
                <a:gd name="T0" fmla="*/ 89 w 89"/>
                <a:gd name="T1" fmla="*/ 0 h 51"/>
                <a:gd name="T2" fmla="*/ 23 w 89"/>
                <a:gd name="T3" fmla="*/ 0 h 51"/>
                <a:gd name="T4" fmla="*/ 0 w 89"/>
                <a:gd name="T5" fmla="*/ 51 h 51"/>
                <a:gd name="T6" fmla="*/ 78 w 89"/>
                <a:gd name="T7" fmla="*/ 51 h 51"/>
                <a:gd name="T8" fmla="*/ 89 w 89"/>
                <a:gd name="T9" fmla="*/ 0 h 51"/>
              </a:gdLst>
              <a:ahLst/>
              <a:cxnLst>
                <a:cxn ang="0">
                  <a:pos x="T0" y="T1"/>
                </a:cxn>
                <a:cxn ang="0">
                  <a:pos x="T2" y="T3"/>
                </a:cxn>
                <a:cxn ang="0">
                  <a:pos x="T4" y="T5"/>
                </a:cxn>
                <a:cxn ang="0">
                  <a:pos x="T6" y="T7"/>
                </a:cxn>
                <a:cxn ang="0">
                  <a:pos x="T8" y="T9"/>
                </a:cxn>
              </a:cxnLst>
              <a:rect l="0" t="0" r="r" b="b"/>
              <a:pathLst>
                <a:path w="89" h="51">
                  <a:moveTo>
                    <a:pt x="89" y="0"/>
                  </a:moveTo>
                  <a:lnTo>
                    <a:pt x="23" y="0"/>
                  </a:lnTo>
                  <a:lnTo>
                    <a:pt x="0" y="51"/>
                  </a:lnTo>
                  <a:lnTo>
                    <a:pt x="78" y="51"/>
                  </a:lnTo>
                  <a:lnTo>
                    <a:pt x="8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2" name="Freeform 115">
              <a:extLst>
                <a:ext uri="{FF2B5EF4-FFF2-40B4-BE49-F238E27FC236}">
                  <a16:creationId xmlns:a16="http://schemas.microsoft.com/office/drawing/2014/main" id="{1AD385CC-4132-4291-AB82-DCD7D6858F0B}"/>
                </a:ext>
              </a:extLst>
            </p:cNvPr>
            <p:cNvSpPr>
              <a:spLocks/>
            </p:cNvSpPr>
            <p:nvPr/>
          </p:nvSpPr>
          <p:spPr bwMode="auto">
            <a:xfrm>
              <a:off x="7483353" y="3634485"/>
              <a:ext cx="94442" cy="47221"/>
            </a:xfrm>
            <a:custGeom>
              <a:avLst/>
              <a:gdLst>
                <a:gd name="T0" fmla="*/ 6 w 70"/>
                <a:gd name="T1" fmla="*/ 35 h 35"/>
                <a:gd name="T2" fmla="*/ 70 w 70"/>
                <a:gd name="T3" fmla="*/ 35 h 35"/>
                <a:gd name="T4" fmla="*/ 53 w 70"/>
                <a:gd name="T5" fmla="*/ 0 h 35"/>
                <a:gd name="T6" fmla="*/ 0 w 70"/>
                <a:gd name="T7" fmla="*/ 0 h 35"/>
                <a:gd name="T8" fmla="*/ 6 w 70"/>
                <a:gd name="T9" fmla="*/ 35 h 35"/>
              </a:gdLst>
              <a:ahLst/>
              <a:cxnLst>
                <a:cxn ang="0">
                  <a:pos x="T0" y="T1"/>
                </a:cxn>
                <a:cxn ang="0">
                  <a:pos x="T2" y="T3"/>
                </a:cxn>
                <a:cxn ang="0">
                  <a:pos x="T4" y="T5"/>
                </a:cxn>
                <a:cxn ang="0">
                  <a:pos x="T6" y="T7"/>
                </a:cxn>
                <a:cxn ang="0">
                  <a:pos x="T8" y="T9"/>
                </a:cxn>
              </a:cxnLst>
              <a:rect l="0" t="0" r="r" b="b"/>
              <a:pathLst>
                <a:path w="70" h="35">
                  <a:moveTo>
                    <a:pt x="6" y="35"/>
                  </a:moveTo>
                  <a:lnTo>
                    <a:pt x="70" y="35"/>
                  </a:lnTo>
                  <a:lnTo>
                    <a:pt x="53" y="0"/>
                  </a:lnTo>
                  <a:lnTo>
                    <a:pt x="0" y="0"/>
                  </a:lnTo>
                  <a:lnTo>
                    <a:pt x="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3" name="Freeform 116">
              <a:extLst>
                <a:ext uri="{FF2B5EF4-FFF2-40B4-BE49-F238E27FC236}">
                  <a16:creationId xmlns:a16="http://schemas.microsoft.com/office/drawing/2014/main" id="{2205F9FE-6E29-7B50-0DE6-52A2C9CC13F1}"/>
                </a:ext>
              </a:extLst>
            </p:cNvPr>
            <p:cNvSpPr>
              <a:spLocks/>
            </p:cNvSpPr>
            <p:nvPr/>
          </p:nvSpPr>
          <p:spPr bwMode="auto">
            <a:xfrm>
              <a:off x="7495496" y="3693848"/>
              <a:ext cx="117378" cy="68808"/>
            </a:xfrm>
            <a:custGeom>
              <a:avLst/>
              <a:gdLst>
                <a:gd name="T0" fmla="*/ 64 w 87"/>
                <a:gd name="T1" fmla="*/ 0 h 51"/>
                <a:gd name="T2" fmla="*/ 0 w 87"/>
                <a:gd name="T3" fmla="*/ 0 h 51"/>
                <a:gd name="T4" fmla="*/ 10 w 87"/>
                <a:gd name="T5" fmla="*/ 51 h 51"/>
                <a:gd name="T6" fmla="*/ 87 w 87"/>
                <a:gd name="T7" fmla="*/ 51 h 51"/>
                <a:gd name="T8" fmla="*/ 64 w 87"/>
                <a:gd name="T9" fmla="*/ 0 h 51"/>
              </a:gdLst>
              <a:ahLst/>
              <a:cxnLst>
                <a:cxn ang="0">
                  <a:pos x="T0" y="T1"/>
                </a:cxn>
                <a:cxn ang="0">
                  <a:pos x="T2" y="T3"/>
                </a:cxn>
                <a:cxn ang="0">
                  <a:pos x="T4" y="T5"/>
                </a:cxn>
                <a:cxn ang="0">
                  <a:pos x="T6" y="T7"/>
                </a:cxn>
                <a:cxn ang="0">
                  <a:pos x="T8" y="T9"/>
                </a:cxn>
              </a:cxnLst>
              <a:rect l="0" t="0" r="r" b="b"/>
              <a:pathLst>
                <a:path w="87" h="51">
                  <a:moveTo>
                    <a:pt x="64" y="0"/>
                  </a:moveTo>
                  <a:lnTo>
                    <a:pt x="0" y="0"/>
                  </a:lnTo>
                  <a:lnTo>
                    <a:pt x="10" y="51"/>
                  </a:lnTo>
                  <a:lnTo>
                    <a:pt x="87" y="51"/>
                  </a:lnTo>
                  <a:lnTo>
                    <a:pt x="64"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4" name="Freeform 117">
              <a:extLst>
                <a:ext uri="{FF2B5EF4-FFF2-40B4-BE49-F238E27FC236}">
                  <a16:creationId xmlns:a16="http://schemas.microsoft.com/office/drawing/2014/main" id="{5732783F-6E74-1CEF-D738-60DF0ED57D57}"/>
                </a:ext>
              </a:extLst>
            </p:cNvPr>
            <p:cNvSpPr>
              <a:spLocks/>
            </p:cNvSpPr>
            <p:nvPr/>
          </p:nvSpPr>
          <p:spPr bwMode="auto">
            <a:xfrm>
              <a:off x="7325501" y="3803130"/>
              <a:ext cx="111981" cy="134917"/>
            </a:xfrm>
            <a:custGeom>
              <a:avLst/>
              <a:gdLst>
                <a:gd name="T0" fmla="*/ 83 w 83"/>
                <a:gd name="T1" fmla="*/ 100 h 100"/>
                <a:gd name="T2" fmla="*/ 0 w 83"/>
                <a:gd name="T3" fmla="*/ 100 h 100"/>
                <a:gd name="T4" fmla="*/ 16 w 83"/>
                <a:gd name="T5" fmla="*/ 0 h 100"/>
                <a:gd name="T6" fmla="*/ 69 w 83"/>
                <a:gd name="T7" fmla="*/ 0 h 100"/>
                <a:gd name="T8" fmla="*/ 83 w 83"/>
                <a:gd name="T9" fmla="*/ 100 h 100"/>
              </a:gdLst>
              <a:ahLst/>
              <a:cxnLst>
                <a:cxn ang="0">
                  <a:pos x="T0" y="T1"/>
                </a:cxn>
                <a:cxn ang="0">
                  <a:pos x="T2" y="T3"/>
                </a:cxn>
                <a:cxn ang="0">
                  <a:pos x="T4" y="T5"/>
                </a:cxn>
                <a:cxn ang="0">
                  <a:pos x="T6" y="T7"/>
                </a:cxn>
                <a:cxn ang="0">
                  <a:pos x="T8" y="T9"/>
                </a:cxn>
              </a:cxnLst>
              <a:rect l="0" t="0" r="r" b="b"/>
              <a:pathLst>
                <a:path w="83" h="100">
                  <a:moveTo>
                    <a:pt x="83" y="100"/>
                  </a:moveTo>
                  <a:lnTo>
                    <a:pt x="0" y="100"/>
                  </a:lnTo>
                  <a:lnTo>
                    <a:pt x="16" y="0"/>
                  </a:lnTo>
                  <a:lnTo>
                    <a:pt x="69" y="0"/>
                  </a:lnTo>
                  <a:lnTo>
                    <a:pt x="83" y="10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5" name="Freeform 118">
              <a:extLst>
                <a:ext uri="{FF2B5EF4-FFF2-40B4-BE49-F238E27FC236}">
                  <a16:creationId xmlns:a16="http://schemas.microsoft.com/office/drawing/2014/main" id="{EEE85CE0-AF69-8D17-FD98-14BD1859C6FC}"/>
                </a:ext>
              </a:extLst>
            </p:cNvPr>
            <p:cNvSpPr>
              <a:spLocks/>
            </p:cNvSpPr>
            <p:nvPr/>
          </p:nvSpPr>
          <p:spPr bwMode="auto">
            <a:xfrm>
              <a:off x="7399705" y="3803130"/>
              <a:ext cx="37777" cy="134917"/>
            </a:xfrm>
            <a:custGeom>
              <a:avLst/>
              <a:gdLst>
                <a:gd name="T0" fmla="*/ 14 w 28"/>
                <a:gd name="T1" fmla="*/ 0 h 100"/>
                <a:gd name="T2" fmla="*/ 0 w 28"/>
                <a:gd name="T3" fmla="*/ 0 h 100"/>
                <a:gd name="T4" fmla="*/ 14 w 28"/>
                <a:gd name="T5" fmla="*/ 100 h 100"/>
                <a:gd name="T6" fmla="*/ 28 w 28"/>
                <a:gd name="T7" fmla="*/ 100 h 100"/>
                <a:gd name="T8" fmla="*/ 14 w 28"/>
                <a:gd name="T9" fmla="*/ 0 h 100"/>
              </a:gdLst>
              <a:ahLst/>
              <a:cxnLst>
                <a:cxn ang="0">
                  <a:pos x="T0" y="T1"/>
                </a:cxn>
                <a:cxn ang="0">
                  <a:pos x="T2" y="T3"/>
                </a:cxn>
                <a:cxn ang="0">
                  <a:pos x="T4" y="T5"/>
                </a:cxn>
                <a:cxn ang="0">
                  <a:pos x="T6" y="T7"/>
                </a:cxn>
                <a:cxn ang="0">
                  <a:pos x="T8" y="T9"/>
                </a:cxn>
              </a:cxnLst>
              <a:rect l="0" t="0" r="r" b="b"/>
              <a:pathLst>
                <a:path w="28" h="100">
                  <a:moveTo>
                    <a:pt x="14" y="0"/>
                  </a:moveTo>
                  <a:lnTo>
                    <a:pt x="0" y="0"/>
                  </a:lnTo>
                  <a:lnTo>
                    <a:pt x="14" y="100"/>
                  </a:lnTo>
                  <a:lnTo>
                    <a:pt x="28" y="100"/>
                  </a:lnTo>
                  <a:lnTo>
                    <a:pt x="1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6" name="Freeform 119">
              <a:extLst>
                <a:ext uri="{FF2B5EF4-FFF2-40B4-BE49-F238E27FC236}">
                  <a16:creationId xmlns:a16="http://schemas.microsoft.com/office/drawing/2014/main" id="{AD4EA8D8-56A0-6747-5ED1-DF8D5EB0387E}"/>
                </a:ext>
              </a:extLst>
            </p:cNvPr>
            <p:cNvSpPr>
              <a:spLocks/>
            </p:cNvSpPr>
            <p:nvPr/>
          </p:nvSpPr>
          <p:spPr bwMode="auto">
            <a:xfrm>
              <a:off x="8570783"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7" name="Rectangle 120">
              <a:extLst>
                <a:ext uri="{FF2B5EF4-FFF2-40B4-BE49-F238E27FC236}">
                  <a16:creationId xmlns:a16="http://schemas.microsoft.com/office/drawing/2014/main" id="{4A819EBE-4735-39D6-6AAE-E6093F17935A}"/>
                </a:ext>
              </a:extLst>
            </p:cNvPr>
            <p:cNvSpPr>
              <a:spLocks noChangeArrowheads="1"/>
            </p:cNvSpPr>
            <p:nvPr/>
          </p:nvSpPr>
          <p:spPr bwMode="auto">
            <a:xfrm>
              <a:off x="8742127"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8" name="Rectangle 121">
              <a:extLst>
                <a:ext uri="{FF2B5EF4-FFF2-40B4-BE49-F238E27FC236}">
                  <a16:creationId xmlns:a16="http://schemas.microsoft.com/office/drawing/2014/main" id="{E1A01646-5C28-EE0F-1AEE-1A2480DCD69D}"/>
                </a:ext>
              </a:extLst>
            </p:cNvPr>
            <p:cNvSpPr>
              <a:spLocks noChangeArrowheads="1"/>
            </p:cNvSpPr>
            <p:nvPr/>
          </p:nvSpPr>
          <p:spPr bwMode="auto">
            <a:xfrm>
              <a:off x="8747523"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9" name="Freeform 122">
              <a:extLst>
                <a:ext uri="{FF2B5EF4-FFF2-40B4-BE49-F238E27FC236}">
                  <a16:creationId xmlns:a16="http://schemas.microsoft.com/office/drawing/2014/main" id="{F412707A-BAA4-E663-D8B3-9242A1FE112D}"/>
                </a:ext>
              </a:extLst>
            </p:cNvPr>
            <p:cNvSpPr>
              <a:spLocks/>
            </p:cNvSpPr>
            <p:nvPr/>
          </p:nvSpPr>
          <p:spPr bwMode="auto">
            <a:xfrm>
              <a:off x="8766412"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0" name="Freeform 123">
              <a:extLst>
                <a:ext uri="{FF2B5EF4-FFF2-40B4-BE49-F238E27FC236}">
                  <a16:creationId xmlns:a16="http://schemas.microsoft.com/office/drawing/2014/main" id="{AFFDD5F8-74B8-6C09-4111-EF530F44ACFE}"/>
                </a:ext>
              </a:extLst>
            </p:cNvPr>
            <p:cNvSpPr>
              <a:spLocks/>
            </p:cNvSpPr>
            <p:nvPr/>
          </p:nvSpPr>
          <p:spPr bwMode="auto">
            <a:xfrm>
              <a:off x="8770459"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1" name="Freeform 124">
              <a:extLst>
                <a:ext uri="{FF2B5EF4-FFF2-40B4-BE49-F238E27FC236}">
                  <a16:creationId xmlns:a16="http://schemas.microsoft.com/office/drawing/2014/main" id="{4355A915-84A4-3FAC-C9F6-83EF296BA5AD}"/>
                </a:ext>
              </a:extLst>
            </p:cNvPr>
            <p:cNvSpPr>
              <a:spLocks/>
            </p:cNvSpPr>
            <p:nvPr/>
          </p:nvSpPr>
          <p:spPr bwMode="auto">
            <a:xfrm>
              <a:off x="8528958"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2" name="Rectangle 125">
              <a:extLst>
                <a:ext uri="{FF2B5EF4-FFF2-40B4-BE49-F238E27FC236}">
                  <a16:creationId xmlns:a16="http://schemas.microsoft.com/office/drawing/2014/main" id="{5BBF7D98-90DF-5A37-F77F-33008E0AD52F}"/>
                </a:ext>
              </a:extLst>
            </p:cNvPr>
            <p:cNvSpPr>
              <a:spLocks noChangeArrowheads="1"/>
            </p:cNvSpPr>
            <p:nvPr/>
          </p:nvSpPr>
          <p:spPr bwMode="auto">
            <a:xfrm>
              <a:off x="8688161"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3" name="Rectangle 126">
              <a:extLst>
                <a:ext uri="{FF2B5EF4-FFF2-40B4-BE49-F238E27FC236}">
                  <a16:creationId xmlns:a16="http://schemas.microsoft.com/office/drawing/2014/main" id="{922D6AD0-41D2-EBD8-C5FD-AD8D1022B420}"/>
                </a:ext>
              </a:extLst>
            </p:cNvPr>
            <p:cNvSpPr>
              <a:spLocks noChangeArrowheads="1"/>
            </p:cNvSpPr>
            <p:nvPr/>
          </p:nvSpPr>
          <p:spPr bwMode="auto">
            <a:xfrm>
              <a:off x="8692208"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4" name="Rectangle 127">
              <a:extLst>
                <a:ext uri="{FF2B5EF4-FFF2-40B4-BE49-F238E27FC236}">
                  <a16:creationId xmlns:a16="http://schemas.microsoft.com/office/drawing/2014/main" id="{F8790D4F-A255-85C9-FF10-6C643FBB99C7}"/>
                </a:ext>
              </a:extLst>
            </p:cNvPr>
            <p:cNvSpPr>
              <a:spLocks noChangeArrowheads="1"/>
            </p:cNvSpPr>
            <p:nvPr/>
          </p:nvSpPr>
          <p:spPr bwMode="auto">
            <a:xfrm>
              <a:off x="8725938"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5" name="Rectangle 128">
              <a:extLst>
                <a:ext uri="{FF2B5EF4-FFF2-40B4-BE49-F238E27FC236}">
                  <a16:creationId xmlns:a16="http://schemas.microsoft.com/office/drawing/2014/main" id="{F3F7955C-812F-340B-8D10-D95FFE43E216}"/>
                </a:ext>
              </a:extLst>
            </p:cNvPr>
            <p:cNvSpPr>
              <a:spLocks noChangeArrowheads="1"/>
            </p:cNvSpPr>
            <p:nvPr/>
          </p:nvSpPr>
          <p:spPr bwMode="auto">
            <a:xfrm>
              <a:off x="8694906"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6" name="Rectangle 129">
              <a:extLst>
                <a:ext uri="{FF2B5EF4-FFF2-40B4-BE49-F238E27FC236}">
                  <a16:creationId xmlns:a16="http://schemas.microsoft.com/office/drawing/2014/main" id="{D4A00553-945D-2FE6-16A0-47776DDB7C7A}"/>
                </a:ext>
              </a:extLst>
            </p:cNvPr>
            <p:cNvSpPr>
              <a:spLocks noChangeArrowheads="1"/>
            </p:cNvSpPr>
            <p:nvPr/>
          </p:nvSpPr>
          <p:spPr bwMode="auto">
            <a:xfrm>
              <a:off x="8727287"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7" name="Freeform 130">
              <a:extLst>
                <a:ext uri="{FF2B5EF4-FFF2-40B4-BE49-F238E27FC236}">
                  <a16:creationId xmlns:a16="http://schemas.microsoft.com/office/drawing/2014/main" id="{A3647650-9DCA-AF59-C7E6-996DA080706C}"/>
                </a:ext>
              </a:extLst>
            </p:cNvPr>
            <p:cNvSpPr>
              <a:spLocks/>
            </p:cNvSpPr>
            <p:nvPr/>
          </p:nvSpPr>
          <p:spPr bwMode="auto">
            <a:xfrm>
              <a:off x="8694906"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8" name="Freeform 131">
              <a:extLst>
                <a:ext uri="{FF2B5EF4-FFF2-40B4-BE49-F238E27FC236}">
                  <a16:creationId xmlns:a16="http://schemas.microsoft.com/office/drawing/2014/main" id="{AF9524C4-B354-764C-62D6-413287EE9536}"/>
                </a:ext>
              </a:extLst>
            </p:cNvPr>
            <p:cNvSpPr>
              <a:spLocks/>
            </p:cNvSpPr>
            <p:nvPr/>
          </p:nvSpPr>
          <p:spPr bwMode="auto">
            <a:xfrm>
              <a:off x="8727287"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9" name="Rectangle 132">
              <a:extLst>
                <a:ext uri="{FF2B5EF4-FFF2-40B4-BE49-F238E27FC236}">
                  <a16:creationId xmlns:a16="http://schemas.microsoft.com/office/drawing/2014/main" id="{E2C70FEF-9844-F233-6FA3-F93CA0D37ACA}"/>
                </a:ext>
              </a:extLst>
            </p:cNvPr>
            <p:cNvSpPr>
              <a:spLocks noChangeArrowheads="1"/>
            </p:cNvSpPr>
            <p:nvPr/>
          </p:nvSpPr>
          <p:spPr bwMode="auto">
            <a:xfrm>
              <a:off x="86328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0" name="Rectangle 133">
              <a:extLst>
                <a:ext uri="{FF2B5EF4-FFF2-40B4-BE49-F238E27FC236}">
                  <a16:creationId xmlns:a16="http://schemas.microsoft.com/office/drawing/2014/main" id="{2F6BD18B-D807-A167-1BE9-D33BE4030933}"/>
                </a:ext>
              </a:extLst>
            </p:cNvPr>
            <p:cNvSpPr>
              <a:spLocks noChangeArrowheads="1"/>
            </p:cNvSpPr>
            <p:nvPr/>
          </p:nvSpPr>
          <p:spPr bwMode="auto">
            <a:xfrm>
              <a:off x="8636893"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1" name="Rectangle 134">
              <a:extLst>
                <a:ext uri="{FF2B5EF4-FFF2-40B4-BE49-F238E27FC236}">
                  <a16:creationId xmlns:a16="http://schemas.microsoft.com/office/drawing/2014/main" id="{9408E1B5-2F9E-7CFD-0812-F8FBD7A9F3D1}"/>
                </a:ext>
              </a:extLst>
            </p:cNvPr>
            <p:cNvSpPr>
              <a:spLocks noChangeArrowheads="1"/>
            </p:cNvSpPr>
            <p:nvPr/>
          </p:nvSpPr>
          <p:spPr bwMode="auto">
            <a:xfrm>
              <a:off x="8669272" y="3754560"/>
              <a:ext cx="29682"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2" name="Rectangle 135">
              <a:extLst>
                <a:ext uri="{FF2B5EF4-FFF2-40B4-BE49-F238E27FC236}">
                  <a16:creationId xmlns:a16="http://schemas.microsoft.com/office/drawing/2014/main" id="{BDB89C87-3C72-8DD4-9B56-A548F324BFDC}"/>
                </a:ext>
              </a:extLst>
            </p:cNvPr>
            <p:cNvSpPr>
              <a:spLocks noChangeArrowheads="1"/>
            </p:cNvSpPr>
            <p:nvPr/>
          </p:nvSpPr>
          <p:spPr bwMode="auto">
            <a:xfrm>
              <a:off x="8638241"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3" name="Rectangle 136">
              <a:extLst>
                <a:ext uri="{FF2B5EF4-FFF2-40B4-BE49-F238E27FC236}">
                  <a16:creationId xmlns:a16="http://schemas.microsoft.com/office/drawing/2014/main" id="{2D951F92-1B40-EA9E-D5F0-EFEF25AD5054}"/>
                </a:ext>
              </a:extLst>
            </p:cNvPr>
            <p:cNvSpPr>
              <a:spLocks noChangeArrowheads="1"/>
            </p:cNvSpPr>
            <p:nvPr/>
          </p:nvSpPr>
          <p:spPr bwMode="auto">
            <a:xfrm>
              <a:off x="8671970" y="3754560"/>
              <a:ext cx="2428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4" name="Freeform 137">
              <a:extLst>
                <a:ext uri="{FF2B5EF4-FFF2-40B4-BE49-F238E27FC236}">
                  <a16:creationId xmlns:a16="http://schemas.microsoft.com/office/drawing/2014/main" id="{3058E0FD-18F9-1D38-668C-C054EA5D5B44}"/>
                </a:ext>
              </a:extLst>
            </p:cNvPr>
            <p:cNvSpPr>
              <a:spLocks/>
            </p:cNvSpPr>
            <p:nvPr/>
          </p:nvSpPr>
          <p:spPr bwMode="auto">
            <a:xfrm>
              <a:off x="8638241" y="3754560"/>
              <a:ext cx="13492" cy="68808"/>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5" name="Freeform 138">
              <a:extLst>
                <a:ext uri="{FF2B5EF4-FFF2-40B4-BE49-F238E27FC236}">
                  <a16:creationId xmlns:a16="http://schemas.microsoft.com/office/drawing/2014/main" id="{95F6231B-E17A-BCD2-38C5-3297592C2F4D}"/>
                </a:ext>
              </a:extLst>
            </p:cNvPr>
            <p:cNvSpPr>
              <a:spLocks/>
            </p:cNvSpPr>
            <p:nvPr/>
          </p:nvSpPr>
          <p:spPr bwMode="auto">
            <a:xfrm>
              <a:off x="8671970"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6" name="Rectangle 139">
              <a:extLst>
                <a:ext uri="{FF2B5EF4-FFF2-40B4-BE49-F238E27FC236}">
                  <a16:creationId xmlns:a16="http://schemas.microsoft.com/office/drawing/2014/main" id="{457C8427-8E94-CF22-7838-032C4D4153DD}"/>
                </a:ext>
              </a:extLst>
            </p:cNvPr>
            <p:cNvSpPr>
              <a:spLocks noChangeArrowheads="1"/>
            </p:cNvSpPr>
            <p:nvPr/>
          </p:nvSpPr>
          <p:spPr bwMode="auto">
            <a:xfrm>
              <a:off x="8854107"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7" name="Rectangle 140">
              <a:extLst>
                <a:ext uri="{FF2B5EF4-FFF2-40B4-BE49-F238E27FC236}">
                  <a16:creationId xmlns:a16="http://schemas.microsoft.com/office/drawing/2014/main" id="{A2F40E64-2D09-7228-2729-E1C959E83EDB}"/>
                </a:ext>
              </a:extLst>
            </p:cNvPr>
            <p:cNvSpPr>
              <a:spLocks noChangeArrowheads="1"/>
            </p:cNvSpPr>
            <p:nvPr/>
          </p:nvSpPr>
          <p:spPr bwMode="auto">
            <a:xfrm>
              <a:off x="8858156"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8" name="Rectangle 141">
              <a:extLst>
                <a:ext uri="{FF2B5EF4-FFF2-40B4-BE49-F238E27FC236}">
                  <a16:creationId xmlns:a16="http://schemas.microsoft.com/office/drawing/2014/main" id="{00EC21E2-10F4-0F00-A9C5-01E091E6B26F}"/>
                </a:ext>
              </a:extLst>
            </p:cNvPr>
            <p:cNvSpPr>
              <a:spLocks noChangeArrowheads="1"/>
            </p:cNvSpPr>
            <p:nvPr/>
          </p:nvSpPr>
          <p:spPr bwMode="auto">
            <a:xfrm>
              <a:off x="8890535"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9" name="Rectangle 142">
              <a:extLst>
                <a:ext uri="{FF2B5EF4-FFF2-40B4-BE49-F238E27FC236}">
                  <a16:creationId xmlns:a16="http://schemas.microsoft.com/office/drawing/2014/main" id="{7D11640A-DC93-B7A5-3BB1-BDE2FC931B20}"/>
                </a:ext>
              </a:extLst>
            </p:cNvPr>
            <p:cNvSpPr>
              <a:spLocks noChangeArrowheads="1"/>
            </p:cNvSpPr>
            <p:nvPr/>
          </p:nvSpPr>
          <p:spPr bwMode="auto">
            <a:xfrm>
              <a:off x="8859505" y="3754560"/>
              <a:ext cx="26983"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0" name="Rectangle 143">
              <a:extLst>
                <a:ext uri="{FF2B5EF4-FFF2-40B4-BE49-F238E27FC236}">
                  <a16:creationId xmlns:a16="http://schemas.microsoft.com/office/drawing/2014/main" id="{5813F609-E5FD-2A52-50E6-D2F529704B25}"/>
                </a:ext>
              </a:extLst>
            </p:cNvPr>
            <p:cNvSpPr>
              <a:spLocks noChangeArrowheads="1"/>
            </p:cNvSpPr>
            <p:nvPr/>
          </p:nvSpPr>
          <p:spPr bwMode="auto">
            <a:xfrm>
              <a:off x="8893235"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1" name="Freeform 144">
              <a:extLst>
                <a:ext uri="{FF2B5EF4-FFF2-40B4-BE49-F238E27FC236}">
                  <a16:creationId xmlns:a16="http://schemas.microsoft.com/office/drawing/2014/main" id="{E852F296-90F0-ECBB-87C1-FE44F7838AD2}"/>
                </a:ext>
              </a:extLst>
            </p:cNvPr>
            <p:cNvSpPr>
              <a:spLocks/>
            </p:cNvSpPr>
            <p:nvPr/>
          </p:nvSpPr>
          <p:spPr bwMode="auto">
            <a:xfrm>
              <a:off x="885950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2" name="Freeform 145">
              <a:extLst>
                <a:ext uri="{FF2B5EF4-FFF2-40B4-BE49-F238E27FC236}">
                  <a16:creationId xmlns:a16="http://schemas.microsoft.com/office/drawing/2014/main" id="{44D2655D-9CA8-9B4E-0BC1-8CAE306A2B26}"/>
                </a:ext>
              </a:extLst>
            </p:cNvPr>
            <p:cNvSpPr>
              <a:spLocks/>
            </p:cNvSpPr>
            <p:nvPr/>
          </p:nvSpPr>
          <p:spPr bwMode="auto">
            <a:xfrm>
              <a:off x="889323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3" name="Rectangle 146">
              <a:extLst>
                <a:ext uri="{FF2B5EF4-FFF2-40B4-BE49-F238E27FC236}">
                  <a16:creationId xmlns:a16="http://schemas.microsoft.com/office/drawing/2014/main" id="{28791A75-50AA-9BA6-032C-10F1F5B579CC}"/>
                </a:ext>
              </a:extLst>
            </p:cNvPr>
            <p:cNvSpPr>
              <a:spLocks noChangeArrowheads="1"/>
            </p:cNvSpPr>
            <p:nvPr/>
          </p:nvSpPr>
          <p:spPr bwMode="auto">
            <a:xfrm>
              <a:off x="8797442"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4" name="Rectangle 147">
              <a:extLst>
                <a:ext uri="{FF2B5EF4-FFF2-40B4-BE49-F238E27FC236}">
                  <a16:creationId xmlns:a16="http://schemas.microsoft.com/office/drawing/2014/main" id="{2421038D-551E-DA0E-3A88-7290A8C2EB62}"/>
                </a:ext>
              </a:extLst>
            </p:cNvPr>
            <p:cNvSpPr>
              <a:spLocks noChangeArrowheads="1"/>
            </p:cNvSpPr>
            <p:nvPr/>
          </p:nvSpPr>
          <p:spPr bwMode="auto">
            <a:xfrm>
              <a:off x="8801491"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5" name="Rectangle 148">
              <a:extLst>
                <a:ext uri="{FF2B5EF4-FFF2-40B4-BE49-F238E27FC236}">
                  <a16:creationId xmlns:a16="http://schemas.microsoft.com/office/drawing/2014/main" id="{D78A3382-0289-5C20-F26A-7979AA0BF685}"/>
                </a:ext>
              </a:extLst>
            </p:cNvPr>
            <p:cNvSpPr>
              <a:spLocks noChangeArrowheads="1"/>
            </p:cNvSpPr>
            <p:nvPr/>
          </p:nvSpPr>
          <p:spPr bwMode="auto">
            <a:xfrm>
              <a:off x="8835220"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6" name="Rectangle 149">
              <a:extLst>
                <a:ext uri="{FF2B5EF4-FFF2-40B4-BE49-F238E27FC236}">
                  <a16:creationId xmlns:a16="http://schemas.microsoft.com/office/drawing/2014/main" id="{B7AA59C4-1BEF-F0DE-087B-9ED647A8EC4A}"/>
                </a:ext>
              </a:extLst>
            </p:cNvPr>
            <p:cNvSpPr>
              <a:spLocks noChangeArrowheads="1"/>
            </p:cNvSpPr>
            <p:nvPr/>
          </p:nvSpPr>
          <p:spPr bwMode="auto">
            <a:xfrm>
              <a:off x="8804190"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7" name="Rectangle 150">
              <a:extLst>
                <a:ext uri="{FF2B5EF4-FFF2-40B4-BE49-F238E27FC236}">
                  <a16:creationId xmlns:a16="http://schemas.microsoft.com/office/drawing/2014/main" id="{CAC0BBB8-418C-00D6-CAE8-25508DF3F030}"/>
                </a:ext>
              </a:extLst>
            </p:cNvPr>
            <p:cNvSpPr>
              <a:spLocks noChangeArrowheads="1"/>
            </p:cNvSpPr>
            <p:nvPr/>
          </p:nvSpPr>
          <p:spPr bwMode="auto">
            <a:xfrm>
              <a:off x="8836569"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8" name="Freeform 151">
              <a:extLst>
                <a:ext uri="{FF2B5EF4-FFF2-40B4-BE49-F238E27FC236}">
                  <a16:creationId xmlns:a16="http://schemas.microsoft.com/office/drawing/2014/main" id="{FC93184E-71E7-876E-6684-C873E335CDDF}"/>
                </a:ext>
              </a:extLst>
            </p:cNvPr>
            <p:cNvSpPr>
              <a:spLocks/>
            </p:cNvSpPr>
            <p:nvPr/>
          </p:nvSpPr>
          <p:spPr bwMode="auto">
            <a:xfrm>
              <a:off x="8804190"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9" name="Freeform 152">
              <a:extLst>
                <a:ext uri="{FF2B5EF4-FFF2-40B4-BE49-F238E27FC236}">
                  <a16:creationId xmlns:a16="http://schemas.microsoft.com/office/drawing/2014/main" id="{DC5010DC-352C-E0C3-25C4-3C3466E7A197}"/>
                </a:ext>
              </a:extLst>
            </p:cNvPr>
            <p:cNvSpPr>
              <a:spLocks/>
            </p:cNvSpPr>
            <p:nvPr/>
          </p:nvSpPr>
          <p:spPr bwMode="auto">
            <a:xfrm>
              <a:off x="8836569"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0" name="Freeform 153">
              <a:extLst>
                <a:ext uri="{FF2B5EF4-FFF2-40B4-BE49-F238E27FC236}">
                  <a16:creationId xmlns:a16="http://schemas.microsoft.com/office/drawing/2014/main" id="{AFC3E2D5-EDE1-2C88-F710-00DF3CBF561C}"/>
                </a:ext>
              </a:extLst>
            </p:cNvPr>
            <p:cNvSpPr>
              <a:spLocks/>
            </p:cNvSpPr>
            <p:nvPr/>
          </p:nvSpPr>
          <p:spPr bwMode="auto">
            <a:xfrm>
              <a:off x="8570783"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1" name="Freeform 154">
              <a:extLst>
                <a:ext uri="{FF2B5EF4-FFF2-40B4-BE49-F238E27FC236}">
                  <a16:creationId xmlns:a16="http://schemas.microsoft.com/office/drawing/2014/main" id="{421437A1-63A1-6109-58D9-33A236E859B9}"/>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2" name="Freeform 155">
              <a:extLst>
                <a:ext uri="{FF2B5EF4-FFF2-40B4-BE49-F238E27FC236}">
                  <a16:creationId xmlns:a16="http://schemas.microsoft.com/office/drawing/2014/main" id="{8C7B192A-EBB9-F3C8-A3A4-6D7ABFE98323}"/>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156">
              <a:extLst>
                <a:ext uri="{FF2B5EF4-FFF2-40B4-BE49-F238E27FC236}">
                  <a16:creationId xmlns:a16="http://schemas.microsoft.com/office/drawing/2014/main" id="{ED2E047F-50DA-0E94-7526-0622B190F723}"/>
                </a:ext>
              </a:extLst>
            </p:cNvPr>
            <p:cNvSpPr>
              <a:spLocks noChangeArrowheads="1"/>
            </p:cNvSpPr>
            <p:nvPr/>
          </p:nvSpPr>
          <p:spPr bwMode="auto">
            <a:xfrm>
              <a:off x="8126907"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Rectangle 157">
              <a:extLst>
                <a:ext uri="{FF2B5EF4-FFF2-40B4-BE49-F238E27FC236}">
                  <a16:creationId xmlns:a16="http://schemas.microsoft.com/office/drawing/2014/main" id="{9768C95A-ACEB-FB5D-5357-09D1C59A58C4}"/>
                </a:ext>
              </a:extLst>
            </p:cNvPr>
            <p:cNvSpPr>
              <a:spLocks noChangeArrowheads="1"/>
            </p:cNvSpPr>
            <p:nvPr/>
          </p:nvSpPr>
          <p:spPr bwMode="auto">
            <a:xfrm>
              <a:off x="8135001"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Freeform 158">
              <a:extLst>
                <a:ext uri="{FF2B5EF4-FFF2-40B4-BE49-F238E27FC236}">
                  <a16:creationId xmlns:a16="http://schemas.microsoft.com/office/drawing/2014/main" id="{77C517D7-D8A1-E56F-5CD7-BA583CEBDF95}"/>
                </a:ext>
              </a:extLst>
            </p:cNvPr>
            <p:cNvSpPr>
              <a:spLocks/>
            </p:cNvSpPr>
            <p:nvPr/>
          </p:nvSpPr>
          <p:spPr bwMode="auto">
            <a:xfrm>
              <a:off x="8168730"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Freeform 159">
              <a:extLst>
                <a:ext uri="{FF2B5EF4-FFF2-40B4-BE49-F238E27FC236}">
                  <a16:creationId xmlns:a16="http://schemas.microsoft.com/office/drawing/2014/main" id="{BCE52766-1DFC-C6D0-D8B4-00436A84645C}"/>
                </a:ext>
              </a:extLst>
            </p:cNvPr>
            <p:cNvSpPr>
              <a:spLocks/>
            </p:cNvSpPr>
            <p:nvPr/>
          </p:nvSpPr>
          <p:spPr bwMode="auto">
            <a:xfrm>
              <a:off x="8176826"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Freeform 160">
              <a:extLst>
                <a:ext uri="{FF2B5EF4-FFF2-40B4-BE49-F238E27FC236}">
                  <a16:creationId xmlns:a16="http://schemas.microsoft.com/office/drawing/2014/main" id="{FAEE0B60-BE14-2626-6309-E4967B9D18F1}"/>
                </a:ext>
              </a:extLst>
            </p:cNvPr>
            <p:cNvSpPr>
              <a:spLocks/>
            </p:cNvSpPr>
            <p:nvPr/>
          </p:nvSpPr>
          <p:spPr bwMode="auto">
            <a:xfrm>
              <a:off x="7745092" y="3088072"/>
              <a:ext cx="499192" cy="496494"/>
            </a:xfrm>
            <a:custGeom>
              <a:avLst/>
              <a:gdLst>
                <a:gd name="T0" fmla="*/ 27 w 370"/>
                <a:gd name="T1" fmla="*/ 368 h 368"/>
                <a:gd name="T2" fmla="*/ 0 w 370"/>
                <a:gd name="T3" fmla="*/ 341 h 368"/>
                <a:gd name="T4" fmla="*/ 343 w 370"/>
                <a:gd name="T5" fmla="*/ 0 h 368"/>
                <a:gd name="T6" fmla="*/ 370 w 370"/>
                <a:gd name="T7" fmla="*/ 27 h 368"/>
                <a:gd name="T8" fmla="*/ 27 w 370"/>
                <a:gd name="T9" fmla="*/ 368 h 368"/>
              </a:gdLst>
              <a:ahLst/>
              <a:cxnLst>
                <a:cxn ang="0">
                  <a:pos x="T0" y="T1"/>
                </a:cxn>
                <a:cxn ang="0">
                  <a:pos x="T2" y="T3"/>
                </a:cxn>
                <a:cxn ang="0">
                  <a:pos x="T4" y="T5"/>
                </a:cxn>
                <a:cxn ang="0">
                  <a:pos x="T6" y="T7"/>
                </a:cxn>
                <a:cxn ang="0">
                  <a:pos x="T8" y="T9"/>
                </a:cxn>
              </a:cxnLst>
              <a:rect l="0" t="0" r="r" b="b"/>
              <a:pathLst>
                <a:path w="370" h="368">
                  <a:moveTo>
                    <a:pt x="27" y="368"/>
                  </a:moveTo>
                  <a:lnTo>
                    <a:pt x="0" y="341"/>
                  </a:lnTo>
                  <a:lnTo>
                    <a:pt x="343" y="0"/>
                  </a:lnTo>
                  <a:lnTo>
                    <a:pt x="370" y="27"/>
                  </a:lnTo>
                  <a:lnTo>
                    <a:pt x="27"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Rectangle 161">
              <a:extLst>
                <a:ext uri="{FF2B5EF4-FFF2-40B4-BE49-F238E27FC236}">
                  <a16:creationId xmlns:a16="http://schemas.microsoft.com/office/drawing/2014/main" id="{154E5F76-48D6-D770-B84A-610C2ED974DE}"/>
                </a:ext>
              </a:extLst>
            </p:cNvPr>
            <p:cNvSpPr>
              <a:spLocks noChangeArrowheads="1"/>
            </p:cNvSpPr>
            <p:nvPr/>
          </p:nvSpPr>
          <p:spPr bwMode="auto">
            <a:xfrm>
              <a:off x="8027067"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162">
              <a:extLst>
                <a:ext uri="{FF2B5EF4-FFF2-40B4-BE49-F238E27FC236}">
                  <a16:creationId xmlns:a16="http://schemas.microsoft.com/office/drawing/2014/main" id="{3397670C-0F83-7AC3-6AF4-58C3AD03A37A}"/>
                </a:ext>
              </a:extLst>
            </p:cNvPr>
            <p:cNvSpPr>
              <a:spLocks noChangeArrowheads="1"/>
            </p:cNvSpPr>
            <p:nvPr/>
          </p:nvSpPr>
          <p:spPr bwMode="auto">
            <a:xfrm>
              <a:off x="8036512"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Rectangle 163">
              <a:extLst>
                <a:ext uri="{FF2B5EF4-FFF2-40B4-BE49-F238E27FC236}">
                  <a16:creationId xmlns:a16="http://schemas.microsoft.com/office/drawing/2014/main" id="{124D8CEE-4525-9A18-A714-608A8AD718BE}"/>
                </a:ext>
              </a:extLst>
            </p:cNvPr>
            <p:cNvSpPr>
              <a:spLocks noChangeArrowheads="1"/>
            </p:cNvSpPr>
            <p:nvPr/>
          </p:nvSpPr>
          <p:spPr bwMode="auto">
            <a:xfrm>
              <a:off x="8095875"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164">
              <a:extLst>
                <a:ext uri="{FF2B5EF4-FFF2-40B4-BE49-F238E27FC236}">
                  <a16:creationId xmlns:a16="http://schemas.microsoft.com/office/drawing/2014/main" id="{6E32B509-5724-1417-202A-359AFB5CA13B}"/>
                </a:ext>
              </a:extLst>
            </p:cNvPr>
            <p:cNvSpPr>
              <a:spLocks noChangeArrowheads="1"/>
            </p:cNvSpPr>
            <p:nvPr/>
          </p:nvSpPr>
          <p:spPr bwMode="auto">
            <a:xfrm>
              <a:off x="803786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Rectangle 165">
              <a:extLst>
                <a:ext uri="{FF2B5EF4-FFF2-40B4-BE49-F238E27FC236}">
                  <a16:creationId xmlns:a16="http://schemas.microsoft.com/office/drawing/2014/main" id="{E31DF1B0-4400-CE0E-5A10-3AC54C10F499}"/>
                </a:ext>
              </a:extLst>
            </p:cNvPr>
            <p:cNvSpPr>
              <a:spLocks noChangeArrowheads="1"/>
            </p:cNvSpPr>
            <p:nvPr/>
          </p:nvSpPr>
          <p:spPr bwMode="auto">
            <a:xfrm>
              <a:off x="8098573"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Freeform 166">
              <a:extLst>
                <a:ext uri="{FF2B5EF4-FFF2-40B4-BE49-F238E27FC236}">
                  <a16:creationId xmlns:a16="http://schemas.microsoft.com/office/drawing/2014/main" id="{9F9704A7-8399-D3FE-F399-BF7C5E520E58}"/>
                </a:ext>
              </a:extLst>
            </p:cNvPr>
            <p:cNvSpPr>
              <a:spLocks/>
            </p:cNvSpPr>
            <p:nvPr/>
          </p:nvSpPr>
          <p:spPr bwMode="auto">
            <a:xfrm>
              <a:off x="8037861"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Freeform 167">
              <a:extLst>
                <a:ext uri="{FF2B5EF4-FFF2-40B4-BE49-F238E27FC236}">
                  <a16:creationId xmlns:a16="http://schemas.microsoft.com/office/drawing/2014/main" id="{50A9844A-3812-6EC0-804C-97AE89A17695}"/>
                </a:ext>
              </a:extLst>
            </p:cNvPr>
            <p:cNvSpPr>
              <a:spLocks/>
            </p:cNvSpPr>
            <p:nvPr/>
          </p:nvSpPr>
          <p:spPr bwMode="auto">
            <a:xfrm>
              <a:off x="8098573"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Rectangle 168">
              <a:extLst>
                <a:ext uri="{FF2B5EF4-FFF2-40B4-BE49-F238E27FC236}">
                  <a16:creationId xmlns:a16="http://schemas.microsoft.com/office/drawing/2014/main" id="{C2141428-FCD4-E621-1165-4882A26315FB}"/>
                </a:ext>
              </a:extLst>
            </p:cNvPr>
            <p:cNvSpPr>
              <a:spLocks noChangeArrowheads="1"/>
            </p:cNvSpPr>
            <p:nvPr/>
          </p:nvSpPr>
          <p:spPr bwMode="auto">
            <a:xfrm>
              <a:off x="7931276"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Rectangle 169">
              <a:extLst>
                <a:ext uri="{FF2B5EF4-FFF2-40B4-BE49-F238E27FC236}">
                  <a16:creationId xmlns:a16="http://schemas.microsoft.com/office/drawing/2014/main" id="{FC6483A1-63CC-0263-33EE-12C8528CDE81}"/>
                </a:ext>
              </a:extLst>
            </p:cNvPr>
            <p:cNvSpPr>
              <a:spLocks noChangeArrowheads="1"/>
            </p:cNvSpPr>
            <p:nvPr/>
          </p:nvSpPr>
          <p:spPr bwMode="auto">
            <a:xfrm>
              <a:off x="7936674"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Rectangle 170">
              <a:extLst>
                <a:ext uri="{FF2B5EF4-FFF2-40B4-BE49-F238E27FC236}">
                  <a16:creationId xmlns:a16="http://schemas.microsoft.com/office/drawing/2014/main" id="{4CF1FBD8-FDCA-DAFA-B7DF-AF25BBFB6014}"/>
                </a:ext>
              </a:extLst>
            </p:cNvPr>
            <p:cNvSpPr>
              <a:spLocks noChangeArrowheads="1"/>
            </p:cNvSpPr>
            <p:nvPr/>
          </p:nvSpPr>
          <p:spPr bwMode="auto">
            <a:xfrm>
              <a:off x="7997387"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Rectangle 171">
              <a:extLst>
                <a:ext uri="{FF2B5EF4-FFF2-40B4-BE49-F238E27FC236}">
                  <a16:creationId xmlns:a16="http://schemas.microsoft.com/office/drawing/2014/main" id="{3F76623A-39FD-87B8-6F9D-81CAC7E54D89}"/>
                </a:ext>
              </a:extLst>
            </p:cNvPr>
            <p:cNvSpPr>
              <a:spLocks noChangeArrowheads="1"/>
            </p:cNvSpPr>
            <p:nvPr/>
          </p:nvSpPr>
          <p:spPr bwMode="auto">
            <a:xfrm>
              <a:off x="7939372"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Rectangle 172">
              <a:extLst>
                <a:ext uri="{FF2B5EF4-FFF2-40B4-BE49-F238E27FC236}">
                  <a16:creationId xmlns:a16="http://schemas.microsoft.com/office/drawing/2014/main" id="{59D59F60-0041-FA9B-A738-8B6337A2292F}"/>
                </a:ext>
              </a:extLst>
            </p:cNvPr>
            <p:cNvSpPr>
              <a:spLocks noChangeArrowheads="1"/>
            </p:cNvSpPr>
            <p:nvPr/>
          </p:nvSpPr>
          <p:spPr bwMode="auto">
            <a:xfrm>
              <a:off x="7998736"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Freeform 173">
              <a:extLst>
                <a:ext uri="{FF2B5EF4-FFF2-40B4-BE49-F238E27FC236}">
                  <a16:creationId xmlns:a16="http://schemas.microsoft.com/office/drawing/2014/main" id="{3DA27EEA-1780-D796-BCD2-7A402ACCBA32}"/>
                </a:ext>
              </a:extLst>
            </p:cNvPr>
            <p:cNvSpPr>
              <a:spLocks/>
            </p:cNvSpPr>
            <p:nvPr/>
          </p:nvSpPr>
          <p:spPr bwMode="auto">
            <a:xfrm>
              <a:off x="7939372"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Freeform 174">
              <a:extLst>
                <a:ext uri="{FF2B5EF4-FFF2-40B4-BE49-F238E27FC236}">
                  <a16:creationId xmlns:a16="http://schemas.microsoft.com/office/drawing/2014/main" id="{8E02E596-A98A-CFB6-2043-16901F7B82C8}"/>
                </a:ext>
              </a:extLst>
            </p:cNvPr>
            <p:cNvSpPr>
              <a:spLocks/>
            </p:cNvSpPr>
            <p:nvPr/>
          </p:nvSpPr>
          <p:spPr bwMode="auto">
            <a:xfrm>
              <a:off x="7998736"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Rectangle 175">
              <a:extLst>
                <a:ext uri="{FF2B5EF4-FFF2-40B4-BE49-F238E27FC236}">
                  <a16:creationId xmlns:a16="http://schemas.microsoft.com/office/drawing/2014/main" id="{33AF8217-2064-228F-731F-43F92C426031}"/>
                </a:ext>
              </a:extLst>
            </p:cNvPr>
            <p:cNvSpPr>
              <a:spLocks noChangeArrowheads="1"/>
            </p:cNvSpPr>
            <p:nvPr/>
          </p:nvSpPr>
          <p:spPr bwMode="auto">
            <a:xfrm>
              <a:off x="8325234"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Rectangle 176">
              <a:extLst>
                <a:ext uri="{FF2B5EF4-FFF2-40B4-BE49-F238E27FC236}">
                  <a16:creationId xmlns:a16="http://schemas.microsoft.com/office/drawing/2014/main" id="{456E57F4-8D35-54CD-E9A5-9C4EC6E43830}"/>
                </a:ext>
              </a:extLst>
            </p:cNvPr>
            <p:cNvSpPr>
              <a:spLocks noChangeArrowheads="1"/>
            </p:cNvSpPr>
            <p:nvPr/>
          </p:nvSpPr>
          <p:spPr bwMode="auto">
            <a:xfrm>
              <a:off x="8333329"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Rectangle 177">
              <a:extLst>
                <a:ext uri="{FF2B5EF4-FFF2-40B4-BE49-F238E27FC236}">
                  <a16:creationId xmlns:a16="http://schemas.microsoft.com/office/drawing/2014/main" id="{01CA0DA5-5C0A-9AB5-5A2B-81D25478A824}"/>
                </a:ext>
              </a:extLst>
            </p:cNvPr>
            <p:cNvSpPr>
              <a:spLocks noChangeArrowheads="1"/>
            </p:cNvSpPr>
            <p:nvPr/>
          </p:nvSpPr>
          <p:spPr bwMode="auto">
            <a:xfrm>
              <a:off x="8392693"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Rectangle 178">
              <a:extLst>
                <a:ext uri="{FF2B5EF4-FFF2-40B4-BE49-F238E27FC236}">
                  <a16:creationId xmlns:a16="http://schemas.microsoft.com/office/drawing/2014/main" id="{B3350E22-5203-A86D-83EB-7CE905363EAD}"/>
                </a:ext>
              </a:extLst>
            </p:cNvPr>
            <p:cNvSpPr>
              <a:spLocks noChangeArrowheads="1"/>
            </p:cNvSpPr>
            <p:nvPr/>
          </p:nvSpPr>
          <p:spPr bwMode="auto">
            <a:xfrm>
              <a:off x="8334678" y="3657420"/>
              <a:ext cx="48570"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Rectangle 179">
              <a:extLst>
                <a:ext uri="{FF2B5EF4-FFF2-40B4-BE49-F238E27FC236}">
                  <a16:creationId xmlns:a16="http://schemas.microsoft.com/office/drawing/2014/main" id="{9483162D-9BFF-2CC7-0247-996706584C5A}"/>
                </a:ext>
              </a:extLst>
            </p:cNvPr>
            <p:cNvSpPr>
              <a:spLocks noChangeArrowheads="1"/>
            </p:cNvSpPr>
            <p:nvPr/>
          </p:nvSpPr>
          <p:spPr bwMode="auto">
            <a:xfrm>
              <a:off x="8395391" y="3657420"/>
              <a:ext cx="44523"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Freeform 180">
              <a:extLst>
                <a:ext uri="{FF2B5EF4-FFF2-40B4-BE49-F238E27FC236}">
                  <a16:creationId xmlns:a16="http://schemas.microsoft.com/office/drawing/2014/main" id="{A0CE98BE-10D2-936B-B60B-8070E3A64669}"/>
                </a:ext>
              </a:extLst>
            </p:cNvPr>
            <p:cNvSpPr>
              <a:spLocks/>
            </p:cNvSpPr>
            <p:nvPr/>
          </p:nvSpPr>
          <p:spPr bwMode="auto">
            <a:xfrm>
              <a:off x="8334678"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Freeform 181">
              <a:extLst>
                <a:ext uri="{FF2B5EF4-FFF2-40B4-BE49-F238E27FC236}">
                  <a16:creationId xmlns:a16="http://schemas.microsoft.com/office/drawing/2014/main" id="{F839E166-F0DF-E037-B6AD-AF1055CEB495}"/>
                </a:ext>
              </a:extLst>
            </p:cNvPr>
            <p:cNvSpPr>
              <a:spLocks/>
            </p:cNvSpPr>
            <p:nvPr/>
          </p:nvSpPr>
          <p:spPr bwMode="auto">
            <a:xfrm>
              <a:off x="8395391"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Rectangle 182">
              <a:extLst>
                <a:ext uri="{FF2B5EF4-FFF2-40B4-BE49-F238E27FC236}">
                  <a16:creationId xmlns:a16="http://schemas.microsoft.com/office/drawing/2014/main" id="{5CD4F894-A2C3-526A-4315-C221324D30EA}"/>
                </a:ext>
              </a:extLst>
            </p:cNvPr>
            <p:cNvSpPr>
              <a:spLocks noChangeArrowheads="1"/>
            </p:cNvSpPr>
            <p:nvPr/>
          </p:nvSpPr>
          <p:spPr bwMode="auto">
            <a:xfrm>
              <a:off x="8225396"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Rectangle 183">
              <a:extLst>
                <a:ext uri="{FF2B5EF4-FFF2-40B4-BE49-F238E27FC236}">
                  <a16:creationId xmlns:a16="http://schemas.microsoft.com/office/drawing/2014/main" id="{0EA37C69-F0D0-4951-4BD4-BA6FC31A0CC3}"/>
                </a:ext>
              </a:extLst>
            </p:cNvPr>
            <p:cNvSpPr>
              <a:spLocks noChangeArrowheads="1"/>
            </p:cNvSpPr>
            <p:nvPr/>
          </p:nvSpPr>
          <p:spPr bwMode="auto">
            <a:xfrm>
              <a:off x="8233491"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Rectangle 184">
              <a:extLst>
                <a:ext uri="{FF2B5EF4-FFF2-40B4-BE49-F238E27FC236}">
                  <a16:creationId xmlns:a16="http://schemas.microsoft.com/office/drawing/2014/main" id="{3EBB0EB1-4A36-6548-FE28-567474F55EA3}"/>
                </a:ext>
              </a:extLst>
            </p:cNvPr>
            <p:cNvSpPr>
              <a:spLocks noChangeArrowheads="1"/>
            </p:cNvSpPr>
            <p:nvPr/>
          </p:nvSpPr>
          <p:spPr bwMode="auto">
            <a:xfrm>
              <a:off x="8291506"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Rectangle 185">
              <a:extLst>
                <a:ext uri="{FF2B5EF4-FFF2-40B4-BE49-F238E27FC236}">
                  <a16:creationId xmlns:a16="http://schemas.microsoft.com/office/drawing/2014/main" id="{73D68DB1-ED9F-C2A5-EDF4-95B67A9A13B4}"/>
                </a:ext>
              </a:extLst>
            </p:cNvPr>
            <p:cNvSpPr>
              <a:spLocks noChangeArrowheads="1"/>
            </p:cNvSpPr>
            <p:nvPr/>
          </p:nvSpPr>
          <p:spPr bwMode="auto">
            <a:xfrm>
              <a:off x="82361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Rectangle 186">
              <a:extLst>
                <a:ext uri="{FF2B5EF4-FFF2-40B4-BE49-F238E27FC236}">
                  <a16:creationId xmlns:a16="http://schemas.microsoft.com/office/drawing/2014/main" id="{18EB9839-62D0-BE20-18F2-FFEB01AA6DDB}"/>
                </a:ext>
              </a:extLst>
            </p:cNvPr>
            <p:cNvSpPr>
              <a:spLocks noChangeArrowheads="1"/>
            </p:cNvSpPr>
            <p:nvPr/>
          </p:nvSpPr>
          <p:spPr bwMode="auto">
            <a:xfrm>
              <a:off x="8294204"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Freeform 187">
              <a:extLst>
                <a:ext uri="{FF2B5EF4-FFF2-40B4-BE49-F238E27FC236}">
                  <a16:creationId xmlns:a16="http://schemas.microsoft.com/office/drawing/2014/main" id="{1EDE6DEC-1B37-0971-0667-1040397F8FA0}"/>
                </a:ext>
              </a:extLst>
            </p:cNvPr>
            <p:cNvSpPr>
              <a:spLocks/>
            </p:cNvSpPr>
            <p:nvPr/>
          </p:nvSpPr>
          <p:spPr bwMode="auto">
            <a:xfrm>
              <a:off x="8236189"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5" name="Freeform 188">
              <a:extLst>
                <a:ext uri="{FF2B5EF4-FFF2-40B4-BE49-F238E27FC236}">
                  <a16:creationId xmlns:a16="http://schemas.microsoft.com/office/drawing/2014/main" id="{D9F3B14E-3DCD-624E-7031-B8F58B7F9615}"/>
                </a:ext>
              </a:extLst>
            </p:cNvPr>
            <p:cNvSpPr>
              <a:spLocks/>
            </p:cNvSpPr>
            <p:nvPr/>
          </p:nvSpPr>
          <p:spPr bwMode="auto">
            <a:xfrm>
              <a:off x="8294204"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6" name="Freeform 189">
              <a:extLst>
                <a:ext uri="{FF2B5EF4-FFF2-40B4-BE49-F238E27FC236}">
                  <a16:creationId xmlns:a16="http://schemas.microsoft.com/office/drawing/2014/main" id="{A6842020-818F-A19F-CC53-0DA82CB030FA}"/>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7" name="Freeform 190">
              <a:extLst>
                <a:ext uri="{FF2B5EF4-FFF2-40B4-BE49-F238E27FC236}">
                  <a16:creationId xmlns:a16="http://schemas.microsoft.com/office/drawing/2014/main" id="{FA3F6046-491E-1C80-CC2E-52EED2A7B1C7}"/>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8" name="Freeform 191">
              <a:extLst>
                <a:ext uri="{FF2B5EF4-FFF2-40B4-BE49-F238E27FC236}">
                  <a16:creationId xmlns:a16="http://schemas.microsoft.com/office/drawing/2014/main" id="{B377479C-3AB0-EF5C-C513-7DE8B4FA2991}"/>
                </a:ext>
              </a:extLst>
            </p:cNvPr>
            <p:cNvSpPr>
              <a:spLocks/>
            </p:cNvSpPr>
            <p:nvPr/>
          </p:nvSpPr>
          <p:spPr bwMode="auto">
            <a:xfrm>
              <a:off x="9809319"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9" name="Rectangle 192">
              <a:extLst>
                <a:ext uri="{FF2B5EF4-FFF2-40B4-BE49-F238E27FC236}">
                  <a16:creationId xmlns:a16="http://schemas.microsoft.com/office/drawing/2014/main" id="{E15EA9F3-A80D-356B-A0C4-10BED2F4E7A4}"/>
                </a:ext>
              </a:extLst>
            </p:cNvPr>
            <p:cNvSpPr>
              <a:spLocks noChangeArrowheads="1"/>
            </p:cNvSpPr>
            <p:nvPr/>
          </p:nvSpPr>
          <p:spPr bwMode="auto">
            <a:xfrm>
              <a:off x="9980663"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0" name="Rectangle 193">
              <a:extLst>
                <a:ext uri="{FF2B5EF4-FFF2-40B4-BE49-F238E27FC236}">
                  <a16:creationId xmlns:a16="http://schemas.microsoft.com/office/drawing/2014/main" id="{1561334D-2B6A-B4C2-D60F-4380A893A1AF}"/>
                </a:ext>
              </a:extLst>
            </p:cNvPr>
            <p:cNvSpPr>
              <a:spLocks noChangeArrowheads="1"/>
            </p:cNvSpPr>
            <p:nvPr/>
          </p:nvSpPr>
          <p:spPr bwMode="auto">
            <a:xfrm>
              <a:off x="9986061"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1" name="Freeform 194">
              <a:extLst>
                <a:ext uri="{FF2B5EF4-FFF2-40B4-BE49-F238E27FC236}">
                  <a16:creationId xmlns:a16="http://schemas.microsoft.com/office/drawing/2014/main" id="{8A4F1F1C-2C9D-F144-4F0B-4191837AEC6C}"/>
                </a:ext>
              </a:extLst>
            </p:cNvPr>
            <p:cNvSpPr>
              <a:spLocks/>
            </p:cNvSpPr>
            <p:nvPr/>
          </p:nvSpPr>
          <p:spPr bwMode="auto">
            <a:xfrm>
              <a:off x="10004948"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2" name="Freeform 195">
              <a:extLst>
                <a:ext uri="{FF2B5EF4-FFF2-40B4-BE49-F238E27FC236}">
                  <a16:creationId xmlns:a16="http://schemas.microsoft.com/office/drawing/2014/main" id="{91276871-2E1C-2779-D92E-E5AD30A9A17E}"/>
                </a:ext>
              </a:extLst>
            </p:cNvPr>
            <p:cNvSpPr>
              <a:spLocks/>
            </p:cNvSpPr>
            <p:nvPr/>
          </p:nvSpPr>
          <p:spPr bwMode="auto">
            <a:xfrm>
              <a:off x="10008997"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3" name="Freeform 196">
              <a:extLst>
                <a:ext uri="{FF2B5EF4-FFF2-40B4-BE49-F238E27FC236}">
                  <a16:creationId xmlns:a16="http://schemas.microsoft.com/office/drawing/2014/main" id="{B2119D92-4BCF-91F2-30AA-99F9F0B3E1F3}"/>
                </a:ext>
              </a:extLst>
            </p:cNvPr>
            <p:cNvSpPr>
              <a:spLocks/>
            </p:cNvSpPr>
            <p:nvPr/>
          </p:nvSpPr>
          <p:spPr bwMode="auto">
            <a:xfrm>
              <a:off x="9767496"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4" name="Rectangle 197">
              <a:extLst>
                <a:ext uri="{FF2B5EF4-FFF2-40B4-BE49-F238E27FC236}">
                  <a16:creationId xmlns:a16="http://schemas.microsoft.com/office/drawing/2014/main" id="{F4EC2CC7-90B4-BA36-2C31-915391431EB7}"/>
                </a:ext>
              </a:extLst>
            </p:cNvPr>
            <p:cNvSpPr>
              <a:spLocks noChangeArrowheads="1"/>
            </p:cNvSpPr>
            <p:nvPr/>
          </p:nvSpPr>
          <p:spPr bwMode="auto">
            <a:xfrm>
              <a:off x="9926697"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5" name="Rectangle 198">
              <a:extLst>
                <a:ext uri="{FF2B5EF4-FFF2-40B4-BE49-F238E27FC236}">
                  <a16:creationId xmlns:a16="http://schemas.microsoft.com/office/drawing/2014/main" id="{A82D9A4E-FC70-72AD-1E61-D4E0303AAF36}"/>
                </a:ext>
              </a:extLst>
            </p:cNvPr>
            <p:cNvSpPr>
              <a:spLocks noChangeArrowheads="1"/>
            </p:cNvSpPr>
            <p:nvPr/>
          </p:nvSpPr>
          <p:spPr bwMode="auto">
            <a:xfrm>
              <a:off x="9930744"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6" name="Rectangle 199">
              <a:extLst>
                <a:ext uri="{FF2B5EF4-FFF2-40B4-BE49-F238E27FC236}">
                  <a16:creationId xmlns:a16="http://schemas.microsoft.com/office/drawing/2014/main" id="{E4F4E582-E85C-11DC-C49C-45DECC58CBDE}"/>
                </a:ext>
              </a:extLst>
            </p:cNvPr>
            <p:cNvSpPr>
              <a:spLocks noChangeArrowheads="1"/>
            </p:cNvSpPr>
            <p:nvPr/>
          </p:nvSpPr>
          <p:spPr bwMode="auto">
            <a:xfrm>
              <a:off x="9964474"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7" name="Rectangle 200">
              <a:extLst>
                <a:ext uri="{FF2B5EF4-FFF2-40B4-BE49-F238E27FC236}">
                  <a16:creationId xmlns:a16="http://schemas.microsoft.com/office/drawing/2014/main" id="{B5BCD7F1-8D67-C7C3-E2C6-49376BBB4A2A}"/>
                </a:ext>
              </a:extLst>
            </p:cNvPr>
            <p:cNvSpPr>
              <a:spLocks noChangeArrowheads="1"/>
            </p:cNvSpPr>
            <p:nvPr/>
          </p:nvSpPr>
          <p:spPr bwMode="auto">
            <a:xfrm>
              <a:off x="9933442"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8" name="Rectangle 201">
              <a:extLst>
                <a:ext uri="{FF2B5EF4-FFF2-40B4-BE49-F238E27FC236}">
                  <a16:creationId xmlns:a16="http://schemas.microsoft.com/office/drawing/2014/main" id="{A88C6033-D0EE-3834-5B57-C88587DD3394}"/>
                </a:ext>
              </a:extLst>
            </p:cNvPr>
            <p:cNvSpPr>
              <a:spLocks noChangeArrowheads="1"/>
            </p:cNvSpPr>
            <p:nvPr/>
          </p:nvSpPr>
          <p:spPr bwMode="auto">
            <a:xfrm>
              <a:off x="9965823"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9" name="Freeform 202">
              <a:extLst>
                <a:ext uri="{FF2B5EF4-FFF2-40B4-BE49-F238E27FC236}">
                  <a16:creationId xmlns:a16="http://schemas.microsoft.com/office/drawing/2014/main" id="{2C348998-C540-7431-F49A-570B0B43D26B}"/>
                </a:ext>
              </a:extLst>
            </p:cNvPr>
            <p:cNvSpPr>
              <a:spLocks/>
            </p:cNvSpPr>
            <p:nvPr/>
          </p:nvSpPr>
          <p:spPr bwMode="auto">
            <a:xfrm>
              <a:off x="9933442"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0" name="Freeform 203">
              <a:extLst>
                <a:ext uri="{FF2B5EF4-FFF2-40B4-BE49-F238E27FC236}">
                  <a16:creationId xmlns:a16="http://schemas.microsoft.com/office/drawing/2014/main" id="{4DB2B374-8149-02C7-56A4-D80D301227EB}"/>
                </a:ext>
              </a:extLst>
            </p:cNvPr>
            <p:cNvSpPr>
              <a:spLocks/>
            </p:cNvSpPr>
            <p:nvPr/>
          </p:nvSpPr>
          <p:spPr bwMode="auto">
            <a:xfrm>
              <a:off x="9965823"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1" name="Rectangle 204">
              <a:extLst>
                <a:ext uri="{FF2B5EF4-FFF2-40B4-BE49-F238E27FC236}">
                  <a16:creationId xmlns:a16="http://schemas.microsoft.com/office/drawing/2014/main" id="{D2B8E638-9626-B523-E939-F09029BAE1A9}"/>
                </a:ext>
              </a:extLst>
            </p:cNvPr>
            <p:cNvSpPr>
              <a:spLocks noChangeArrowheads="1"/>
            </p:cNvSpPr>
            <p:nvPr/>
          </p:nvSpPr>
          <p:spPr bwMode="auto">
            <a:xfrm>
              <a:off x="9871381"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2" name="Rectangle 206">
              <a:extLst>
                <a:ext uri="{FF2B5EF4-FFF2-40B4-BE49-F238E27FC236}">
                  <a16:creationId xmlns:a16="http://schemas.microsoft.com/office/drawing/2014/main" id="{3A12DCAD-F549-E305-84BB-C0BC85A87BC7}"/>
                </a:ext>
              </a:extLst>
            </p:cNvPr>
            <p:cNvSpPr>
              <a:spLocks noChangeArrowheads="1"/>
            </p:cNvSpPr>
            <p:nvPr/>
          </p:nvSpPr>
          <p:spPr bwMode="auto">
            <a:xfrm>
              <a:off x="9875428"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3" name="Rectangle 207">
              <a:extLst>
                <a:ext uri="{FF2B5EF4-FFF2-40B4-BE49-F238E27FC236}">
                  <a16:creationId xmlns:a16="http://schemas.microsoft.com/office/drawing/2014/main" id="{155439EE-C070-E89F-11B8-EB2133F67882}"/>
                </a:ext>
              </a:extLst>
            </p:cNvPr>
            <p:cNvSpPr>
              <a:spLocks noChangeArrowheads="1"/>
            </p:cNvSpPr>
            <p:nvPr/>
          </p:nvSpPr>
          <p:spPr bwMode="auto">
            <a:xfrm>
              <a:off x="9907808" y="3754560"/>
              <a:ext cx="29682"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4" name="Rectangle 208">
              <a:extLst>
                <a:ext uri="{FF2B5EF4-FFF2-40B4-BE49-F238E27FC236}">
                  <a16:creationId xmlns:a16="http://schemas.microsoft.com/office/drawing/2014/main" id="{D8EAB708-3E1D-EB05-4C73-645FC1B21435}"/>
                </a:ext>
              </a:extLst>
            </p:cNvPr>
            <p:cNvSpPr>
              <a:spLocks noChangeArrowheads="1"/>
            </p:cNvSpPr>
            <p:nvPr/>
          </p:nvSpPr>
          <p:spPr bwMode="auto">
            <a:xfrm>
              <a:off x="9876777"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5" name="Rectangle 209">
              <a:extLst>
                <a:ext uri="{FF2B5EF4-FFF2-40B4-BE49-F238E27FC236}">
                  <a16:creationId xmlns:a16="http://schemas.microsoft.com/office/drawing/2014/main" id="{D788A83D-ACDF-8FEA-2DBC-DE79FCFB1218}"/>
                </a:ext>
              </a:extLst>
            </p:cNvPr>
            <p:cNvSpPr>
              <a:spLocks noChangeArrowheads="1"/>
            </p:cNvSpPr>
            <p:nvPr/>
          </p:nvSpPr>
          <p:spPr bwMode="auto">
            <a:xfrm>
              <a:off x="9910508" y="3754560"/>
              <a:ext cx="2428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6" name="Freeform 210">
              <a:extLst>
                <a:ext uri="{FF2B5EF4-FFF2-40B4-BE49-F238E27FC236}">
                  <a16:creationId xmlns:a16="http://schemas.microsoft.com/office/drawing/2014/main" id="{31931EB4-2149-B374-AB92-5E3E3E80C47B}"/>
                </a:ext>
              </a:extLst>
            </p:cNvPr>
            <p:cNvSpPr>
              <a:spLocks/>
            </p:cNvSpPr>
            <p:nvPr/>
          </p:nvSpPr>
          <p:spPr bwMode="auto">
            <a:xfrm>
              <a:off x="9876777" y="3754560"/>
              <a:ext cx="13492" cy="68807"/>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7" name="Freeform 211">
              <a:extLst>
                <a:ext uri="{FF2B5EF4-FFF2-40B4-BE49-F238E27FC236}">
                  <a16:creationId xmlns:a16="http://schemas.microsoft.com/office/drawing/2014/main" id="{87EEBBA6-86BE-26A6-E866-547FBC3EEE3E}"/>
                </a:ext>
              </a:extLst>
            </p:cNvPr>
            <p:cNvSpPr>
              <a:spLocks/>
            </p:cNvSpPr>
            <p:nvPr/>
          </p:nvSpPr>
          <p:spPr bwMode="auto">
            <a:xfrm>
              <a:off x="9910508"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8" name="Rectangle 212">
              <a:extLst>
                <a:ext uri="{FF2B5EF4-FFF2-40B4-BE49-F238E27FC236}">
                  <a16:creationId xmlns:a16="http://schemas.microsoft.com/office/drawing/2014/main" id="{41CC0087-53DC-66B0-77CB-91A95FC44B91}"/>
                </a:ext>
              </a:extLst>
            </p:cNvPr>
            <p:cNvSpPr>
              <a:spLocks noChangeArrowheads="1"/>
            </p:cNvSpPr>
            <p:nvPr/>
          </p:nvSpPr>
          <p:spPr bwMode="auto">
            <a:xfrm>
              <a:off x="100926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9" name="Rectangle 213">
              <a:extLst>
                <a:ext uri="{FF2B5EF4-FFF2-40B4-BE49-F238E27FC236}">
                  <a16:creationId xmlns:a16="http://schemas.microsoft.com/office/drawing/2014/main" id="{3302F793-6761-D5C2-4CD7-844DFD53FF4C}"/>
                </a:ext>
              </a:extLst>
            </p:cNvPr>
            <p:cNvSpPr>
              <a:spLocks noChangeArrowheads="1"/>
            </p:cNvSpPr>
            <p:nvPr/>
          </p:nvSpPr>
          <p:spPr bwMode="auto">
            <a:xfrm>
              <a:off x="10096692"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0" name="Rectangle 214">
              <a:extLst>
                <a:ext uri="{FF2B5EF4-FFF2-40B4-BE49-F238E27FC236}">
                  <a16:creationId xmlns:a16="http://schemas.microsoft.com/office/drawing/2014/main" id="{835BF18F-59EE-3C3B-F318-B9D9CDE60278}"/>
                </a:ext>
              </a:extLst>
            </p:cNvPr>
            <p:cNvSpPr>
              <a:spLocks noChangeArrowheads="1"/>
            </p:cNvSpPr>
            <p:nvPr/>
          </p:nvSpPr>
          <p:spPr bwMode="auto">
            <a:xfrm>
              <a:off x="10129073"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1" name="Rectangle 215">
              <a:extLst>
                <a:ext uri="{FF2B5EF4-FFF2-40B4-BE49-F238E27FC236}">
                  <a16:creationId xmlns:a16="http://schemas.microsoft.com/office/drawing/2014/main" id="{C98B0C86-00BE-00DF-E164-B58453790F21}"/>
                </a:ext>
              </a:extLst>
            </p:cNvPr>
            <p:cNvSpPr>
              <a:spLocks noChangeArrowheads="1"/>
            </p:cNvSpPr>
            <p:nvPr/>
          </p:nvSpPr>
          <p:spPr bwMode="auto">
            <a:xfrm>
              <a:off x="10098041" y="3754560"/>
              <a:ext cx="26983"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2" name="Rectangle 216">
              <a:extLst>
                <a:ext uri="{FF2B5EF4-FFF2-40B4-BE49-F238E27FC236}">
                  <a16:creationId xmlns:a16="http://schemas.microsoft.com/office/drawing/2014/main" id="{6BB3E5E0-E94C-978D-CF6D-61DD9CF85327}"/>
                </a:ext>
              </a:extLst>
            </p:cNvPr>
            <p:cNvSpPr>
              <a:spLocks noChangeArrowheads="1"/>
            </p:cNvSpPr>
            <p:nvPr/>
          </p:nvSpPr>
          <p:spPr bwMode="auto">
            <a:xfrm>
              <a:off x="10131771"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3" name="Freeform 217">
              <a:extLst>
                <a:ext uri="{FF2B5EF4-FFF2-40B4-BE49-F238E27FC236}">
                  <a16:creationId xmlns:a16="http://schemas.microsoft.com/office/drawing/2014/main" id="{94197A94-5C81-A0F1-292C-7C2F54459891}"/>
                </a:ext>
              </a:extLst>
            </p:cNvPr>
            <p:cNvSpPr>
              <a:spLocks/>
            </p:cNvSpPr>
            <p:nvPr/>
          </p:nvSpPr>
          <p:spPr bwMode="auto">
            <a:xfrm>
              <a:off x="1009804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4" name="Freeform 218">
              <a:extLst>
                <a:ext uri="{FF2B5EF4-FFF2-40B4-BE49-F238E27FC236}">
                  <a16:creationId xmlns:a16="http://schemas.microsoft.com/office/drawing/2014/main" id="{48BF5C83-4C77-DD6C-27CE-07F2DBB30B48}"/>
                </a:ext>
              </a:extLst>
            </p:cNvPr>
            <p:cNvSpPr>
              <a:spLocks/>
            </p:cNvSpPr>
            <p:nvPr/>
          </p:nvSpPr>
          <p:spPr bwMode="auto">
            <a:xfrm>
              <a:off x="1013177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5" name="Rectangle 219">
              <a:extLst>
                <a:ext uri="{FF2B5EF4-FFF2-40B4-BE49-F238E27FC236}">
                  <a16:creationId xmlns:a16="http://schemas.microsoft.com/office/drawing/2014/main" id="{2C06D315-9966-8E73-B6A9-F58AD673073A}"/>
                </a:ext>
              </a:extLst>
            </p:cNvPr>
            <p:cNvSpPr>
              <a:spLocks noChangeArrowheads="1"/>
            </p:cNvSpPr>
            <p:nvPr/>
          </p:nvSpPr>
          <p:spPr bwMode="auto">
            <a:xfrm>
              <a:off x="10035980" y="3639881"/>
              <a:ext cx="70157" cy="68807"/>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6" name="Rectangle 220">
              <a:extLst>
                <a:ext uri="{FF2B5EF4-FFF2-40B4-BE49-F238E27FC236}">
                  <a16:creationId xmlns:a16="http://schemas.microsoft.com/office/drawing/2014/main" id="{EDCEFB46-4B51-7820-42D4-8961BBB05FB5}"/>
                </a:ext>
              </a:extLst>
            </p:cNvPr>
            <p:cNvSpPr>
              <a:spLocks noChangeArrowheads="1"/>
            </p:cNvSpPr>
            <p:nvPr/>
          </p:nvSpPr>
          <p:spPr bwMode="auto">
            <a:xfrm>
              <a:off x="10040027"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7" name="Rectangle 221">
              <a:extLst>
                <a:ext uri="{FF2B5EF4-FFF2-40B4-BE49-F238E27FC236}">
                  <a16:creationId xmlns:a16="http://schemas.microsoft.com/office/drawing/2014/main" id="{B4329BB7-BBF7-A26D-BDB5-3B12BC104C7F}"/>
                </a:ext>
              </a:extLst>
            </p:cNvPr>
            <p:cNvSpPr>
              <a:spLocks noChangeArrowheads="1"/>
            </p:cNvSpPr>
            <p:nvPr/>
          </p:nvSpPr>
          <p:spPr bwMode="auto">
            <a:xfrm>
              <a:off x="10073756"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8" name="Rectangle 222">
              <a:extLst>
                <a:ext uri="{FF2B5EF4-FFF2-40B4-BE49-F238E27FC236}">
                  <a16:creationId xmlns:a16="http://schemas.microsoft.com/office/drawing/2014/main" id="{CBCCC4B7-E4A7-1546-7CFE-7D866E09893C}"/>
                </a:ext>
              </a:extLst>
            </p:cNvPr>
            <p:cNvSpPr>
              <a:spLocks noChangeArrowheads="1"/>
            </p:cNvSpPr>
            <p:nvPr/>
          </p:nvSpPr>
          <p:spPr bwMode="auto">
            <a:xfrm>
              <a:off x="1004272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9" name="Rectangle 223">
              <a:extLst>
                <a:ext uri="{FF2B5EF4-FFF2-40B4-BE49-F238E27FC236}">
                  <a16:creationId xmlns:a16="http://schemas.microsoft.com/office/drawing/2014/main" id="{B2AB3878-8569-FA4E-E9E1-354D6ADC71C4}"/>
                </a:ext>
              </a:extLst>
            </p:cNvPr>
            <p:cNvSpPr>
              <a:spLocks noChangeArrowheads="1"/>
            </p:cNvSpPr>
            <p:nvPr/>
          </p:nvSpPr>
          <p:spPr bwMode="auto">
            <a:xfrm>
              <a:off x="1007510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0" name="Freeform 224">
              <a:extLst>
                <a:ext uri="{FF2B5EF4-FFF2-40B4-BE49-F238E27FC236}">
                  <a16:creationId xmlns:a16="http://schemas.microsoft.com/office/drawing/2014/main" id="{7EA538DB-EF37-66C6-F75D-56608CEC692D}"/>
                </a:ext>
              </a:extLst>
            </p:cNvPr>
            <p:cNvSpPr>
              <a:spLocks/>
            </p:cNvSpPr>
            <p:nvPr/>
          </p:nvSpPr>
          <p:spPr bwMode="auto">
            <a:xfrm>
              <a:off x="1004272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1" name="Freeform 225">
              <a:extLst>
                <a:ext uri="{FF2B5EF4-FFF2-40B4-BE49-F238E27FC236}">
                  <a16:creationId xmlns:a16="http://schemas.microsoft.com/office/drawing/2014/main" id="{4A10FBCE-2999-57EB-FEDA-EBCEA479BB08}"/>
                </a:ext>
              </a:extLst>
            </p:cNvPr>
            <p:cNvSpPr>
              <a:spLocks/>
            </p:cNvSpPr>
            <p:nvPr/>
          </p:nvSpPr>
          <p:spPr bwMode="auto">
            <a:xfrm>
              <a:off x="1007510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2" name="Freeform 226">
              <a:extLst>
                <a:ext uri="{FF2B5EF4-FFF2-40B4-BE49-F238E27FC236}">
                  <a16:creationId xmlns:a16="http://schemas.microsoft.com/office/drawing/2014/main" id="{DD4CF7B3-5BD8-18A5-1C6E-30AABC24791A}"/>
                </a:ext>
              </a:extLst>
            </p:cNvPr>
            <p:cNvSpPr>
              <a:spLocks/>
            </p:cNvSpPr>
            <p:nvPr/>
          </p:nvSpPr>
          <p:spPr bwMode="auto">
            <a:xfrm>
              <a:off x="9809319"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3" name="Freeform 227">
              <a:extLst>
                <a:ext uri="{FF2B5EF4-FFF2-40B4-BE49-F238E27FC236}">
                  <a16:creationId xmlns:a16="http://schemas.microsoft.com/office/drawing/2014/main" id="{16DDBF2D-8F84-ED06-9CC1-6DFF78718A09}"/>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4" name="Freeform 228">
              <a:extLst>
                <a:ext uri="{FF2B5EF4-FFF2-40B4-BE49-F238E27FC236}">
                  <a16:creationId xmlns:a16="http://schemas.microsoft.com/office/drawing/2014/main" id="{7B1C634B-9FB4-6709-6EED-9CBA078F37E2}"/>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5" name="Rectangle 229">
              <a:extLst>
                <a:ext uri="{FF2B5EF4-FFF2-40B4-BE49-F238E27FC236}">
                  <a16:creationId xmlns:a16="http://schemas.microsoft.com/office/drawing/2014/main" id="{0AB98B8E-2E91-9DBD-53B6-06C46B595272}"/>
                </a:ext>
              </a:extLst>
            </p:cNvPr>
            <p:cNvSpPr>
              <a:spLocks noChangeArrowheads="1"/>
            </p:cNvSpPr>
            <p:nvPr/>
          </p:nvSpPr>
          <p:spPr bwMode="auto">
            <a:xfrm>
              <a:off x="9365443"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6" name="Rectangle 230">
              <a:extLst>
                <a:ext uri="{FF2B5EF4-FFF2-40B4-BE49-F238E27FC236}">
                  <a16:creationId xmlns:a16="http://schemas.microsoft.com/office/drawing/2014/main" id="{339521E1-9D60-232D-B912-4CA65170AA55}"/>
                </a:ext>
              </a:extLst>
            </p:cNvPr>
            <p:cNvSpPr>
              <a:spLocks noChangeArrowheads="1"/>
            </p:cNvSpPr>
            <p:nvPr/>
          </p:nvSpPr>
          <p:spPr bwMode="auto">
            <a:xfrm>
              <a:off x="9373539"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7" name="Freeform 231">
              <a:extLst>
                <a:ext uri="{FF2B5EF4-FFF2-40B4-BE49-F238E27FC236}">
                  <a16:creationId xmlns:a16="http://schemas.microsoft.com/office/drawing/2014/main" id="{27AABDF4-02F9-A2AF-3B7A-2EB382C6AC16}"/>
                </a:ext>
              </a:extLst>
            </p:cNvPr>
            <p:cNvSpPr>
              <a:spLocks/>
            </p:cNvSpPr>
            <p:nvPr/>
          </p:nvSpPr>
          <p:spPr bwMode="auto">
            <a:xfrm>
              <a:off x="9407266"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8" name="Freeform 232">
              <a:extLst>
                <a:ext uri="{FF2B5EF4-FFF2-40B4-BE49-F238E27FC236}">
                  <a16:creationId xmlns:a16="http://schemas.microsoft.com/office/drawing/2014/main" id="{A8072F5C-D765-3FAF-E226-669C39AC954D}"/>
                </a:ext>
              </a:extLst>
            </p:cNvPr>
            <p:cNvSpPr>
              <a:spLocks/>
            </p:cNvSpPr>
            <p:nvPr/>
          </p:nvSpPr>
          <p:spPr bwMode="auto">
            <a:xfrm>
              <a:off x="9415362"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9" name="Freeform 233">
              <a:extLst>
                <a:ext uri="{FF2B5EF4-FFF2-40B4-BE49-F238E27FC236}">
                  <a16:creationId xmlns:a16="http://schemas.microsoft.com/office/drawing/2014/main" id="{9B3F644A-BF63-BE85-DB0A-3C78083C8F56}"/>
                </a:ext>
              </a:extLst>
            </p:cNvPr>
            <p:cNvSpPr>
              <a:spLocks/>
            </p:cNvSpPr>
            <p:nvPr/>
          </p:nvSpPr>
          <p:spPr bwMode="auto">
            <a:xfrm>
              <a:off x="8983628" y="3088072"/>
              <a:ext cx="499192" cy="496494"/>
            </a:xfrm>
            <a:custGeom>
              <a:avLst/>
              <a:gdLst>
                <a:gd name="T0" fmla="*/ 29 w 370"/>
                <a:gd name="T1" fmla="*/ 368 h 368"/>
                <a:gd name="T2" fmla="*/ 0 w 370"/>
                <a:gd name="T3" fmla="*/ 341 h 368"/>
                <a:gd name="T4" fmla="*/ 343 w 370"/>
                <a:gd name="T5" fmla="*/ 0 h 368"/>
                <a:gd name="T6" fmla="*/ 370 w 370"/>
                <a:gd name="T7" fmla="*/ 27 h 368"/>
                <a:gd name="T8" fmla="*/ 29 w 370"/>
                <a:gd name="T9" fmla="*/ 368 h 368"/>
              </a:gdLst>
              <a:ahLst/>
              <a:cxnLst>
                <a:cxn ang="0">
                  <a:pos x="T0" y="T1"/>
                </a:cxn>
                <a:cxn ang="0">
                  <a:pos x="T2" y="T3"/>
                </a:cxn>
                <a:cxn ang="0">
                  <a:pos x="T4" y="T5"/>
                </a:cxn>
                <a:cxn ang="0">
                  <a:pos x="T6" y="T7"/>
                </a:cxn>
                <a:cxn ang="0">
                  <a:pos x="T8" y="T9"/>
                </a:cxn>
              </a:cxnLst>
              <a:rect l="0" t="0" r="r" b="b"/>
              <a:pathLst>
                <a:path w="370" h="368">
                  <a:moveTo>
                    <a:pt x="29" y="368"/>
                  </a:moveTo>
                  <a:lnTo>
                    <a:pt x="0" y="341"/>
                  </a:lnTo>
                  <a:lnTo>
                    <a:pt x="343" y="0"/>
                  </a:lnTo>
                  <a:lnTo>
                    <a:pt x="370" y="27"/>
                  </a:lnTo>
                  <a:lnTo>
                    <a:pt x="29"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0" name="Rectangle 234">
              <a:extLst>
                <a:ext uri="{FF2B5EF4-FFF2-40B4-BE49-F238E27FC236}">
                  <a16:creationId xmlns:a16="http://schemas.microsoft.com/office/drawing/2014/main" id="{EFB594A8-20C2-DA71-A4E4-3C2D4E56C61D}"/>
                </a:ext>
              </a:extLst>
            </p:cNvPr>
            <p:cNvSpPr>
              <a:spLocks noChangeArrowheads="1"/>
            </p:cNvSpPr>
            <p:nvPr/>
          </p:nvSpPr>
          <p:spPr bwMode="auto">
            <a:xfrm>
              <a:off x="9266954" y="3452346"/>
              <a:ext cx="125473"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1" name="Rectangle 235">
              <a:extLst>
                <a:ext uri="{FF2B5EF4-FFF2-40B4-BE49-F238E27FC236}">
                  <a16:creationId xmlns:a16="http://schemas.microsoft.com/office/drawing/2014/main" id="{01AD2902-60D5-59E8-6A18-7636C0C330F0}"/>
                </a:ext>
              </a:extLst>
            </p:cNvPr>
            <p:cNvSpPr>
              <a:spLocks noChangeArrowheads="1"/>
            </p:cNvSpPr>
            <p:nvPr/>
          </p:nvSpPr>
          <p:spPr bwMode="auto">
            <a:xfrm>
              <a:off x="9275048"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2" name="Rectangle 236">
              <a:extLst>
                <a:ext uri="{FF2B5EF4-FFF2-40B4-BE49-F238E27FC236}">
                  <a16:creationId xmlns:a16="http://schemas.microsoft.com/office/drawing/2014/main" id="{2ADFA45C-5EF4-E380-3240-837E8472B868}"/>
                </a:ext>
              </a:extLst>
            </p:cNvPr>
            <p:cNvSpPr>
              <a:spLocks noChangeArrowheads="1"/>
            </p:cNvSpPr>
            <p:nvPr/>
          </p:nvSpPr>
          <p:spPr bwMode="auto">
            <a:xfrm>
              <a:off x="9334411"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3" name="Rectangle 237">
              <a:extLst>
                <a:ext uri="{FF2B5EF4-FFF2-40B4-BE49-F238E27FC236}">
                  <a16:creationId xmlns:a16="http://schemas.microsoft.com/office/drawing/2014/main" id="{3EEBEF54-35FA-015E-2F5C-E896A29FC653}"/>
                </a:ext>
              </a:extLst>
            </p:cNvPr>
            <p:cNvSpPr>
              <a:spLocks noChangeArrowheads="1"/>
            </p:cNvSpPr>
            <p:nvPr/>
          </p:nvSpPr>
          <p:spPr bwMode="auto">
            <a:xfrm>
              <a:off x="9276397"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4" name="Rectangle 238">
              <a:extLst>
                <a:ext uri="{FF2B5EF4-FFF2-40B4-BE49-F238E27FC236}">
                  <a16:creationId xmlns:a16="http://schemas.microsoft.com/office/drawing/2014/main" id="{8284DA60-7F51-A912-58FC-E29738EE32BB}"/>
                </a:ext>
              </a:extLst>
            </p:cNvPr>
            <p:cNvSpPr>
              <a:spLocks noChangeArrowheads="1"/>
            </p:cNvSpPr>
            <p:nvPr/>
          </p:nvSpPr>
          <p:spPr bwMode="auto">
            <a:xfrm>
              <a:off x="933711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5" name="Freeform 239">
              <a:extLst>
                <a:ext uri="{FF2B5EF4-FFF2-40B4-BE49-F238E27FC236}">
                  <a16:creationId xmlns:a16="http://schemas.microsoft.com/office/drawing/2014/main" id="{9D5AC6CD-2A6C-7D10-68DF-D210DF8187B2}"/>
                </a:ext>
              </a:extLst>
            </p:cNvPr>
            <p:cNvSpPr>
              <a:spLocks/>
            </p:cNvSpPr>
            <p:nvPr/>
          </p:nvSpPr>
          <p:spPr bwMode="auto">
            <a:xfrm>
              <a:off x="9276397"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6" name="Freeform 240">
              <a:extLst>
                <a:ext uri="{FF2B5EF4-FFF2-40B4-BE49-F238E27FC236}">
                  <a16:creationId xmlns:a16="http://schemas.microsoft.com/office/drawing/2014/main" id="{E9F2E4D6-64C1-3772-D1CD-37A176056A02}"/>
                </a:ext>
              </a:extLst>
            </p:cNvPr>
            <p:cNvSpPr>
              <a:spLocks/>
            </p:cNvSpPr>
            <p:nvPr/>
          </p:nvSpPr>
          <p:spPr bwMode="auto">
            <a:xfrm>
              <a:off x="9337111"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7" name="Rectangle 241">
              <a:extLst>
                <a:ext uri="{FF2B5EF4-FFF2-40B4-BE49-F238E27FC236}">
                  <a16:creationId xmlns:a16="http://schemas.microsoft.com/office/drawing/2014/main" id="{FFFD1085-ED34-57E1-19CB-FA02F678BB5D}"/>
                </a:ext>
              </a:extLst>
            </p:cNvPr>
            <p:cNvSpPr>
              <a:spLocks noChangeArrowheads="1"/>
            </p:cNvSpPr>
            <p:nvPr/>
          </p:nvSpPr>
          <p:spPr bwMode="auto">
            <a:xfrm>
              <a:off x="9169814"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8" name="Rectangle 242">
              <a:extLst>
                <a:ext uri="{FF2B5EF4-FFF2-40B4-BE49-F238E27FC236}">
                  <a16:creationId xmlns:a16="http://schemas.microsoft.com/office/drawing/2014/main" id="{B4468603-1DE1-54C1-20FB-C2F94D125897}"/>
                </a:ext>
              </a:extLst>
            </p:cNvPr>
            <p:cNvSpPr>
              <a:spLocks noChangeArrowheads="1"/>
            </p:cNvSpPr>
            <p:nvPr/>
          </p:nvSpPr>
          <p:spPr bwMode="auto">
            <a:xfrm>
              <a:off x="9175210"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9" name="Rectangle 243">
              <a:extLst>
                <a:ext uri="{FF2B5EF4-FFF2-40B4-BE49-F238E27FC236}">
                  <a16:creationId xmlns:a16="http://schemas.microsoft.com/office/drawing/2014/main" id="{6AA0B268-CD2B-A93B-B1E0-4F590CAE31B5}"/>
                </a:ext>
              </a:extLst>
            </p:cNvPr>
            <p:cNvSpPr>
              <a:spLocks noChangeArrowheads="1"/>
            </p:cNvSpPr>
            <p:nvPr/>
          </p:nvSpPr>
          <p:spPr bwMode="auto">
            <a:xfrm>
              <a:off x="9235922"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0" name="Rectangle 244">
              <a:extLst>
                <a:ext uri="{FF2B5EF4-FFF2-40B4-BE49-F238E27FC236}">
                  <a16:creationId xmlns:a16="http://schemas.microsoft.com/office/drawing/2014/main" id="{E4C1340B-98F6-DC7E-5E92-4E4C7C4584EF}"/>
                </a:ext>
              </a:extLst>
            </p:cNvPr>
            <p:cNvSpPr>
              <a:spLocks noChangeArrowheads="1"/>
            </p:cNvSpPr>
            <p:nvPr/>
          </p:nvSpPr>
          <p:spPr bwMode="auto">
            <a:xfrm>
              <a:off x="9177908"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1" name="Rectangle 245">
              <a:extLst>
                <a:ext uri="{FF2B5EF4-FFF2-40B4-BE49-F238E27FC236}">
                  <a16:creationId xmlns:a16="http://schemas.microsoft.com/office/drawing/2014/main" id="{BBD90BE6-EF67-C597-21A9-A248EBF77E81}"/>
                </a:ext>
              </a:extLst>
            </p:cNvPr>
            <p:cNvSpPr>
              <a:spLocks noChangeArrowheads="1"/>
            </p:cNvSpPr>
            <p:nvPr/>
          </p:nvSpPr>
          <p:spPr bwMode="auto">
            <a:xfrm>
              <a:off x="9237271"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2" name="Freeform 246">
              <a:extLst>
                <a:ext uri="{FF2B5EF4-FFF2-40B4-BE49-F238E27FC236}">
                  <a16:creationId xmlns:a16="http://schemas.microsoft.com/office/drawing/2014/main" id="{2675853C-7F67-B5B6-0F7B-F3BFCFAEACAB}"/>
                </a:ext>
              </a:extLst>
            </p:cNvPr>
            <p:cNvSpPr>
              <a:spLocks/>
            </p:cNvSpPr>
            <p:nvPr/>
          </p:nvSpPr>
          <p:spPr bwMode="auto">
            <a:xfrm>
              <a:off x="9177908"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3" name="Freeform 247">
              <a:extLst>
                <a:ext uri="{FF2B5EF4-FFF2-40B4-BE49-F238E27FC236}">
                  <a16:creationId xmlns:a16="http://schemas.microsoft.com/office/drawing/2014/main" id="{8B2B4CA1-344B-6499-705F-1F2E7D32095B}"/>
                </a:ext>
              </a:extLst>
            </p:cNvPr>
            <p:cNvSpPr>
              <a:spLocks/>
            </p:cNvSpPr>
            <p:nvPr/>
          </p:nvSpPr>
          <p:spPr bwMode="auto">
            <a:xfrm>
              <a:off x="9237271"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4" name="Rectangle 248">
              <a:extLst>
                <a:ext uri="{FF2B5EF4-FFF2-40B4-BE49-F238E27FC236}">
                  <a16:creationId xmlns:a16="http://schemas.microsoft.com/office/drawing/2014/main" id="{2B37064C-3CE1-E3BE-48B4-59408A511FC9}"/>
                </a:ext>
              </a:extLst>
            </p:cNvPr>
            <p:cNvSpPr>
              <a:spLocks noChangeArrowheads="1"/>
            </p:cNvSpPr>
            <p:nvPr/>
          </p:nvSpPr>
          <p:spPr bwMode="auto">
            <a:xfrm>
              <a:off x="9563770"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5" name="Rectangle 249">
              <a:extLst>
                <a:ext uri="{FF2B5EF4-FFF2-40B4-BE49-F238E27FC236}">
                  <a16:creationId xmlns:a16="http://schemas.microsoft.com/office/drawing/2014/main" id="{9153F56B-6B92-92EB-07FB-ACD079791D54}"/>
                </a:ext>
              </a:extLst>
            </p:cNvPr>
            <p:cNvSpPr>
              <a:spLocks noChangeArrowheads="1"/>
            </p:cNvSpPr>
            <p:nvPr/>
          </p:nvSpPr>
          <p:spPr bwMode="auto">
            <a:xfrm>
              <a:off x="9571865"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6" name="Rectangle 250">
              <a:extLst>
                <a:ext uri="{FF2B5EF4-FFF2-40B4-BE49-F238E27FC236}">
                  <a16:creationId xmlns:a16="http://schemas.microsoft.com/office/drawing/2014/main" id="{9027758B-7B58-AD18-0215-A18560FE3348}"/>
                </a:ext>
              </a:extLst>
            </p:cNvPr>
            <p:cNvSpPr>
              <a:spLocks noChangeArrowheads="1"/>
            </p:cNvSpPr>
            <p:nvPr/>
          </p:nvSpPr>
          <p:spPr bwMode="auto">
            <a:xfrm>
              <a:off x="9631229"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7" name="Rectangle 251">
              <a:extLst>
                <a:ext uri="{FF2B5EF4-FFF2-40B4-BE49-F238E27FC236}">
                  <a16:creationId xmlns:a16="http://schemas.microsoft.com/office/drawing/2014/main" id="{5FAE87A3-C94C-1E11-4F72-06BCD9951109}"/>
                </a:ext>
              </a:extLst>
            </p:cNvPr>
            <p:cNvSpPr>
              <a:spLocks noChangeArrowheads="1"/>
            </p:cNvSpPr>
            <p:nvPr/>
          </p:nvSpPr>
          <p:spPr bwMode="auto">
            <a:xfrm>
              <a:off x="9573216" y="3657420"/>
              <a:ext cx="48570"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8" name="Rectangle 252">
              <a:extLst>
                <a:ext uri="{FF2B5EF4-FFF2-40B4-BE49-F238E27FC236}">
                  <a16:creationId xmlns:a16="http://schemas.microsoft.com/office/drawing/2014/main" id="{04F4731B-39FD-3E03-2F95-9B730D2FBF0A}"/>
                </a:ext>
              </a:extLst>
            </p:cNvPr>
            <p:cNvSpPr>
              <a:spLocks noChangeArrowheads="1"/>
            </p:cNvSpPr>
            <p:nvPr/>
          </p:nvSpPr>
          <p:spPr bwMode="auto">
            <a:xfrm>
              <a:off x="9633927" y="3657420"/>
              <a:ext cx="45872"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9" name="Freeform 253">
              <a:extLst>
                <a:ext uri="{FF2B5EF4-FFF2-40B4-BE49-F238E27FC236}">
                  <a16:creationId xmlns:a16="http://schemas.microsoft.com/office/drawing/2014/main" id="{989C1EF5-DE34-3B89-6AF5-28C0949603F6}"/>
                </a:ext>
              </a:extLst>
            </p:cNvPr>
            <p:cNvSpPr>
              <a:spLocks/>
            </p:cNvSpPr>
            <p:nvPr/>
          </p:nvSpPr>
          <p:spPr bwMode="auto">
            <a:xfrm>
              <a:off x="9573216"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0" name="Freeform 254">
              <a:extLst>
                <a:ext uri="{FF2B5EF4-FFF2-40B4-BE49-F238E27FC236}">
                  <a16:creationId xmlns:a16="http://schemas.microsoft.com/office/drawing/2014/main" id="{C39E32A0-7CED-2C35-AB5B-6B0AFEFBD03B}"/>
                </a:ext>
              </a:extLst>
            </p:cNvPr>
            <p:cNvSpPr>
              <a:spLocks/>
            </p:cNvSpPr>
            <p:nvPr/>
          </p:nvSpPr>
          <p:spPr bwMode="auto">
            <a:xfrm>
              <a:off x="9633927"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1" name="Rectangle 255">
              <a:extLst>
                <a:ext uri="{FF2B5EF4-FFF2-40B4-BE49-F238E27FC236}">
                  <a16:creationId xmlns:a16="http://schemas.microsoft.com/office/drawing/2014/main" id="{FBF76AD8-0E14-06B0-A6F1-574EE60476CB}"/>
                </a:ext>
              </a:extLst>
            </p:cNvPr>
            <p:cNvSpPr>
              <a:spLocks noChangeArrowheads="1"/>
            </p:cNvSpPr>
            <p:nvPr/>
          </p:nvSpPr>
          <p:spPr bwMode="auto">
            <a:xfrm>
              <a:off x="9463932" y="3452346"/>
              <a:ext cx="126822"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2" name="Rectangle 256">
              <a:extLst>
                <a:ext uri="{FF2B5EF4-FFF2-40B4-BE49-F238E27FC236}">
                  <a16:creationId xmlns:a16="http://schemas.microsoft.com/office/drawing/2014/main" id="{CEBCD6C5-C2EA-6F4C-4B55-63E3E4CE238D}"/>
                </a:ext>
              </a:extLst>
            </p:cNvPr>
            <p:cNvSpPr>
              <a:spLocks noChangeArrowheads="1"/>
            </p:cNvSpPr>
            <p:nvPr/>
          </p:nvSpPr>
          <p:spPr bwMode="auto">
            <a:xfrm>
              <a:off x="9473376"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3" name="Rectangle 257">
              <a:extLst>
                <a:ext uri="{FF2B5EF4-FFF2-40B4-BE49-F238E27FC236}">
                  <a16:creationId xmlns:a16="http://schemas.microsoft.com/office/drawing/2014/main" id="{8FE47A11-7412-030F-938E-47C046F02752}"/>
                </a:ext>
              </a:extLst>
            </p:cNvPr>
            <p:cNvSpPr>
              <a:spLocks noChangeArrowheads="1"/>
            </p:cNvSpPr>
            <p:nvPr/>
          </p:nvSpPr>
          <p:spPr bwMode="auto">
            <a:xfrm>
              <a:off x="9530042" y="3459094"/>
              <a:ext cx="5261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4" name="Rectangle 258">
              <a:extLst>
                <a:ext uri="{FF2B5EF4-FFF2-40B4-BE49-F238E27FC236}">
                  <a16:creationId xmlns:a16="http://schemas.microsoft.com/office/drawing/2014/main" id="{812E9A9E-70E3-FBFA-2C4D-5DA85DB5C4AB}"/>
                </a:ext>
              </a:extLst>
            </p:cNvPr>
            <p:cNvSpPr>
              <a:spLocks noChangeArrowheads="1"/>
            </p:cNvSpPr>
            <p:nvPr/>
          </p:nvSpPr>
          <p:spPr bwMode="auto">
            <a:xfrm>
              <a:off x="9474725"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5" name="Rectangle 259">
              <a:extLst>
                <a:ext uri="{FF2B5EF4-FFF2-40B4-BE49-F238E27FC236}">
                  <a16:creationId xmlns:a16="http://schemas.microsoft.com/office/drawing/2014/main" id="{BF40BABA-ECF8-18E3-6645-62CA9A86AEA7}"/>
                </a:ext>
              </a:extLst>
            </p:cNvPr>
            <p:cNvSpPr>
              <a:spLocks noChangeArrowheads="1"/>
            </p:cNvSpPr>
            <p:nvPr/>
          </p:nvSpPr>
          <p:spPr bwMode="auto">
            <a:xfrm>
              <a:off x="95340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6" name="Freeform 260">
              <a:extLst>
                <a:ext uri="{FF2B5EF4-FFF2-40B4-BE49-F238E27FC236}">
                  <a16:creationId xmlns:a16="http://schemas.microsoft.com/office/drawing/2014/main" id="{C10913DB-BB7D-9259-634F-5501E1A34AA2}"/>
                </a:ext>
              </a:extLst>
            </p:cNvPr>
            <p:cNvSpPr>
              <a:spLocks/>
            </p:cNvSpPr>
            <p:nvPr/>
          </p:nvSpPr>
          <p:spPr bwMode="auto">
            <a:xfrm>
              <a:off x="9474725"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7" name="Freeform 261">
              <a:extLst>
                <a:ext uri="{FF2B5EF4-FFF2-40B4-BE49-F238E27FC236}">
                  <a16:creationId xmlns:a16="http://schemas.microsoft.com/office/drawing/2014/main" id="{F0F8EF2D-EF1F-26EC-A05F-CF8F8870FB91}"/>
                </a:ext>
              </a:extLst>
            </p:cNvPr>
            <p:cNvSpPr>
              <a:spLocks/>
            </p:cNvSpPr>
            <p:nvPr/>
          </p:nvSpPr>
          <p:spPr bwMode="auto">
            <a:xfrm>
              <a:off x="9534089"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8" name="Freeform 262">
              <a:extLst>
                <a:ext uri="{FF2B5EF4-FFF2-40B4-BE49-F238E27FC236}">
                  <a16:creationId xmlns:a16="http://schemas.microsoft.com/office/drawing/2014/main" id="{DF60200B-37AA-40E1-A2FE-0417B21FEFD3}"/>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9" name="Freeform 263">
              <a:extLst>
                <a:ext uri="{FF2B5EF4-FFF2-40B4-BE49-F238E27FC236}">
                  <a16:creationId xmlns:a16="http://schemas.microsoft.com/office/drawing/2014/main" id="{D5864B4A-DEA6-9525-0E02-AE9D1FC19B1A}"/>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0" name="Freeform 264">
              <a:extLst>
                <a:ext uri="{FF2B5EF4-FFF2-40B4-BE49-F238E27FC236}">
                  <a16:creationId xmlns:a16="http://schemas.microsoft.com/office/drawing/2014/main" id="{616AF070-27B2-8D66-D2C5-50BA207AE83F}"/>
                </a:ext>
              </a:extLst>
            </p:cNvPr>
            <p:cNvSpPr>
              <a:spLocks/>
            </p:cNvSpPr>
            <p:nvPr/>
          </p:nvSpPr>
          <p:spPr bwMode="auto">
            <a:xfrm>
              <a:off x="10366527" y="3935349"/>
              <a:ext cx="116028"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1" name="Freeform 265">
              <a:extLst>
                <a:ext uri="{FF2B5EF4-FFF2-40B4-BE49-F238E27FC236}">
                  <a16:creationId xmlns:a16="http://schemas.microsoft.com/office/drawing/2014/main" id="{D501EFFB-4F85-FEA3-7D0E-4B84A787476F}"/>
                </a:ext>
              </a:extLst>
            </p:cNvPr>
            <p:cNvSpPr>
              <a:spLocks/>
            </p:cNvSpPr>
            <p:nvPr/>
          </p:nvSpPr>
          <p:spPr bwMode="auto">
            <a:xfrm>
              <a:off x="10386763" y="3739720"/>
              <a:ext cx="56665"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2" name="Freeform 266">
              <a:extLst>
                <a:ext uri="{FF2B5EF4-FFF2-40B4-BE49-F238E27FC236}">
                  <a16:creationId xmlns:a16="http://schemas.microsoft.com/office/drawing/2014/main" id="{F6344E2C-397A-6EFE-AE7E-D923F9CDC863}"/>
                </a:ext>
              </a:extLst>
            </p:cNvPr>
            <p:cNvSpPr>
              <a:spLocks noEditPoints="1"/>
            </p:cNvSpPr>
            <p:nvPr/>
          </p:nvSpPr>
          <p:spPr bwMode="auto">
            <a:xfrm>
              <a:off x="10412397" y="3759957"/>
              <a:ext cx="31031" cy="101187"/>
            </a:xfrm>
            <a:custGeom>
              <a:avLst/>
              <a:gdLst>
                <a:gd name="T0" fmla="*/ 1 w 15"/>
                <a:gd name="T1" fmla="*/ 10 h 49"/>
                <a:gd name="T2" fmla="*/ 1 w 15"/>
                <a:gd name="T3" fmla="*/ 10 h 49"/>
                <a:gd name="T4" fmla="*/ 3 w 15"/>
                <a:gd name="T5" fmla="*/ 49 h 49"/>
                <a:gd name="T6" fmla="*/ 13 w 15"/>
                <a:gd name="T7" fmla="*/ 44 h 49"/>
                <a:gd name="T8" fmla="*/ 13 w 15"/>
                <a:gd name="T9" fmla="*/ 44 h 49"/>
                <a:gd name="T10" fmla="*/ 15 w 15"/>
                <a:gd name="T11" fmla="*/ 45 h 49"/>
                <a:gd name="T12" fmla="*/ 13 w 15"/>
                <a:gd name="T13" fmla="*/ 44 h 49"/>
                <a:gd name="T14" fmla="*/ 13 w 15"/>
                <a:gd name="T15" fmla="*/ 44 h 49"/>
                <a:gd name="T16" fmla="*/ 3 w 15"/>
                <a:gd name="T17" fmla="*/ 49 h 49"/>
                <a:gd name="T18" fmla="*/ 1 w 15"/>
                <a:gd name="T19" fmla="*/ 10 h 49"/>
                <a:gd name="T20" fmla="*/ 0 w 15"/>
                <a:gd name="T21" fmla="*/ 0 h 49"/>
                <a:gd name="T22" fmla="*/ 0 w 15"/>
                <a:gd name="T23" fmla="*/ 0 h 49"/>
                <a:gd name="T24" fmla="*/ 1 w 15"/>
                <a:gd name="T25" fmla="*/ 5 h 49"/>
                <a:gd name="T26" fmla="*/ 1 w 15"/>
                <a:gd name="T27" fmla="*/ 5 h 49"/>
                <a:gd name="T28" fmla="*/ 0 w 15"/>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9">
                  <a:moveTo>
                    <a:pt x="1" y="10"/>
                  </a:moveTo>
                  <a:cubicBezTo>
                    <a:pt x="1" y="10"/>
                    <a:pt x="1" y="10"/>
                    <a:pt x="1" y="10"/>
                  </a:cubicBezTo>
                  <a:cubicBezTo>
                    <a:pt x="3" y="49"/>
                    <a:pt x="3" y="49"/>
                    <a:pt x="3" y="49"/>
                  </a:cubicBezTo>
                  <a:cubicBezTo>
                    <a:pt x="8" y="46"/>
                    <a:pt x="12" y="44"/>
                    <a:pt x="13" y="44"/>
                  </a:cubicBezTo>
                  <a:cubicBezTo>
                    <a:pt x="13" y="44"/>
                    <a:pt x="13" y="44"/>
                    <a:pt x="13" y="44"/>
                  </a:cubicBezTo>
                  <a:cubicBezTo>
                    <a:pt x="14" y="44"/>
                    <a:pt x="14" y="44"/>
                    <a:pt x="15" y="45"/>
                  </a:cubicBezTo>
                  <a:cubicBezTo>
                    <a:pt x="14" y="44"/>
                    <a:pt x="14" y="44"/>
                    <a:pt x="13" y="44"/>
                  </a:cubicBezTo>
                  <a:cubicBezTo>
                    <a:pt x="13" y="44"/>
                    <a:pt x="13" y="44"/>
                    <a:pt x="13" y="44"/>
                  </a:cubicBezTo>
                  <a:cubicBezTo>
                    <a:pt x="12" y="44"/>
                    <a:pt x="8" y="46"/>
                    <a:pt x="3" y="49"/>
                  </a:cubicBezTo>
                  <a:cubicBezTo>
                    <a:pt x="1" y="10"/>
                    <a:pt x="1" y="10"/>
                    <a:pt x="1" y="1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3" name="Freeform 267">
              <a:extLst>
                <a:ext uri="{FF2B5EF4-FFF2-40B4-BE49-F238E27FC236}">
                  <a16:creationId xmlns:a16="http://schemas.microsoft.com/office/drawing/2014/main" id="{FA1F606E-A60F-1B50-37A5-AF85C970AD45}"/>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close/>
                </a:path>
              </a:pathLst>
            </a:custGeom>
            <a:solidFill>
              <a:srgbClr val="005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4" name="Freeform 268">
              <a:extLst>
                <a:ext uri="{FF2B5EF4-FFF2-40B4-BE49-F238E27FC236}">
                  <a16:creationId xmlns:a16="http://schemas.microsoft.com/office/drawing/2014/main" id="{3FE5F1F4-DBB1-89E0-3503-6FCAF1C5C250}"/>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5" name="Freeform 269">
              <a:extLst>
                <a:ext uri="{FF2B5EF4-FFF2-40B4-BE49-F238E27FC236}">
                  <a16:creationId xmlns:a16="http://schemas.microsoft.com/office/drawing/2014/main" id="{C5E6B08A-FBEB-36AA-E33D-4A672CB70933}"/>
                </a:ext>
              </a:extLst>
            </p:cNvPr>
            <p:cNvSpPr>
              <a:spLocks/>
            </p:cNvSpPr>
            <p:nvPr/>
          </p:nvSpPr>
          <p:spPr bwMode="auto">
            <a:xfrm>
              <a:off x="10413746" y="3770750"/>
              <a:ext cx="0" cy="9444"/>
            </a:xfrm>
            <a:custGeom>
              <a:avLst/>
              <a:gdLst>
                <a:gd name="T0" fmla="*/ 0 h 5"/>
                <a:gd name="T1" fmla="*/ 0 h 5"/>
                <a:gd name="T2" fmla="*/ 5 h 5"/>
                <a:gd name="T3" fmla="*/ 5 h 5"/>
                <a:gd name="T4" fmla="*/ 0 h 5"/>
              </a:gdLst>
              <a:ahLst/>
              <a:cxnLst>
                <a:cxn ang="0">
                  <a:pos x="0" y="T0"/>
                </a:cxn>
                <a:cxn ang="0">
                  <a:pos x="0" y="T1"/>
                </a:cxn>
                <a:cxn ang="0">
                  <a:pos x="0" y="T2"/>
                </a:cxn>
                <a:cxn ang="0">
                  <a:pos x="0" y="T3"/>
                </a:cxn>
                <a:cxn ang="0">
                  <a:pos x="0" y="T4"/>
                </a:cxn>
              </a:cxnLst>
              <a:rect l="0" t="0" r="r" b="b"/>
              <a:pathLst>
                <a:path h="5">
                  <a:moveTo>
                    <a:pt x="0" y="0"/>
                  </a:moveTo>
                  <a:cubicBezTo>
                    <a:pt x="0" y="0"/>
                    <a:pt x="0" y="0"/>
                    <a:pt x="0" y="0"/>
                  </a:cubicBezTo>
                  <a:cubicBezTo>
                    <a:pt x="0" y="5"/>
                    <a:pt x="0" y="5"/>
                    <a:pt x="0" y="5"/>
                  </a:cubicBezTo>
                  <a:cubicBezTo>
                    <a:pt x="0" y="5"/>
                    <a:pt x="0" y="5"/>
                    <a:pt x="0" y="5"/>
                  </a:cubicBezTo>
                  <a:cubicBezTo>
                    <a:pt x="0" y="0"/>
                    <a:pt x="0" y="0"/>
                    <a:pt x="0" y="0"/>
                  </a:cubicBezTo>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6" name="Freeform 270">
              <a:extLst>
                <a:ext uri="{FF2B5EF4-FFF2-40B4-BE49-F238E27FC236}">
                  <a16:creationId xmlns:a16="http://schemas.microsoft.com/office/drawing/2014/main" id="{241FAB1C-04E4-8614-865A-9C13E97CDDBA}"/>
                </a:ext>
              </a:extLst>
            </p:cNvPr>
            <p:cNvSpPr>
              <a:spLocks noEditPoints="1"/>
            </p:cNvSpPr>
            <p:nvPr/>
          </p:nvSpPr>
          <p:spPr bwMode="auto">
            <a:xfrm>
              <a:off x="10421841" y="3858447"/>
              <a:ext cx="18888" cy="76902"/>
            </a:xfrm>
            <a:custGeom>
              <a:avLst/>
              <a:gdLst>
                <a:gd name="T0" fmla="*/ 0 w 9"/>
                <a:gd name="T1" fmla="*/ 29 h 37"/>
                <a:gd name="T2" fmla="*/ 1 w 9"/>
                <a:gd name="T3" fmla="*/ 37 h 37"/>
                <a:gd name="T4" fmla="*/ 1 w 9"/>
                <a:gd name="T5" fmla="*/ 37 h 37"/>
                <a:gd name="T6" fmla="*/ 0 w 9"/>
                <a:gd name="T7" fmla="*/ 29 h 37"/>
                <a:gd name="T8" fmla="*/ 9 w 9"/>
                <a:gd name="T9" fmla="*/ 0 h 37"/>
                <a:gd name="T10" fmla="*/ 9 w 9"/>
                <a:gd name="T11" fmla="*/ 0 h 37"/>
                <a:gd name="T12" fmla="*/ 3 w 9"/>
                <a:gd name="T13" fmla="*/ 6 h 37"/>
                <a:gd name="T14" fmla="*/ 9 w 9"/>
                <a:gd name="T15" fmla="*/ 0 h 37"/>
                <a:gd name="T16" fmla="*/ 9 w 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7">
                  <a:moveTo>
                    <a:pt x="0" y="29"/>
                  </a:moveTo>
                  <a:cubicBezTo>
                    <a:pt x="1" y="37"/>
                    <a:pt x="1" y="37"/>
                    <a:pt x="1" y="37"/>
                  </a:cubicBezTo>
                  <a:cubicBezTo>
                    <a:pt x="1" y="37"/>
                    <a:pt x="1" y="37"/>
                    <a:pt x="1" y="37"/>
                  </a:cubicBezTo>
                  <a:cubicBezTo>
                    <a:pt x="0" y="29"/>
                    <a:pt x="0" y="29"/>
                    <a:pt x="0" y="29"/>
                  </a:cubicBezTo>
                  <a:moveTo>
                    <a:pt x="9" y="0"/>
                  </a:moveTo>
                  <a:cubicBezTo>
                    <a:pt x="9" y="0"/>
                    <a:pt x="9" y="0"/>
                    <a:pt x="9" y="0"/>
                  </a:cubicBezTo>
                  <a:cubicBezTo>
                    <a:pt x="8" y="0"/>
                    <a:pt x="6" y="3"/>
                    <a:pt x="3" y="6"/>
                  </a:cubicBezTo>
                  <a:cubicBezTo>
                    <a:pt x="6" y="3"/>
                    <a:pt x="8" y="1"/>
                    <a:pt x="9" y="0"/>
                  </a:cubicBezTo>
                  <a:cubicBezTo>
                    <a:pt x="9" y="0"/>
                    <a:pt x="9" y="0"/>
                    <a:pt x="9"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7" name="Freeform 271">
              <a:extLst>
                <a:ext uri="{FF2B5EF4-FFF2-40B4-BE49-F238E27FC236}">
                  <a16:creationId xmlns:a16="http://schemas.microsoft.com/office/drawing/2014/main" id="{0F6177E2-5C2C-315F-AC8B-8E0E43689F3A}"/>
                </a:ext>
              </a:extLst>
            </p:cNvPr>
            <p:cNvSpPr>
              <a:spLocks/>
            </p:cNvSpPr>
            <p:nvPr/>
          </p:nvSpPr>
          <p:spPr bwMode="auto">
            <a:xfrm>
              <a:off x="10404303" y="3935349"/>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8" name="Freeform 272">
              <a:extLst>
                <a:ext uri="{FF2B5EF4-FFF2-40B4-BE49-F238E27FC236}">
                  <a16:creationId xmlns:a16="http://schemas.microsoft.com/office/drawing/2014/main" id="{5FF01C66-F93F-CBBC-0638-FCC77FCD9A42}"/>
                </a:ext>
              </a:extLst>
            </p:cNvPr>
            <p:cNvSpPr>
              <a:spLocks/>
            </p:cNvSpPr>
            <p:nvPr/>
          </p:nvSpPr>
          <p:spPr bwMode="auto">
            <a:xfrm>
              <a:off x="10404303" y="373972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7 h 102"/>
                <a:gd name="T12" fmla="*/ 8 w 19"/>
                <a:gd name="T13" fmla="*/ 67 h 102"/>
                <a:gd name="T14" fmla="*/ 12 w 19"/>
                <a:gd name="T15" fmla="*/ 64 h 102"/>
                <a:gd name="T16" fmla="*/ 18 w 19"/>
                <a:gd name="T17" fmla="*/ 58 h 102"/>
                <a:gd name="T18" fmla="*/ 18 w 19"/>
                <a:gd name="T19" fmla="*/ 58 h 102"/>
                <a:gd name="T20" fmla="*/ 19 w 19"/>
                <a:gd name="T21" fmla="*/ 55 h 102"/>
                <a:gd name="T22" fmla="*/ 17 w 19"/>
                <a:gd name="T23" fmla="*/ 54 h 102"/>
                <a:gd name="T24" fmla="*/ 17 w 19"/>
                <a:gd name="T25" fmla="*/ 54 h 102"/>
                <a:gd name="T26" fmla="*/ 7 w 19"/>
                <a:gd name="T27" fmla="*/ 59 h 102"/>
                <a:gd name="T28" fmla="*/ 5 w 19"/>
                <a:gd name="T29" fmla="*/ 20 h 102"/>
                <a:gd name="T30" fmla="*/ 5 w 19"/>
                <a:gd name="T31" fmla="*/ 15 h 102"/>
                <a:gd name="T32" fmla="*/ 4 w 19"/>
                <a:gd name="T33" fmla="*/ 10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7"/>
                    <a:pt x="9" y="87"/>
                    <a:pt x="9" y="87"/>
                  </a:cubicBezTo>
                  <a:cubicBezTo>
                    <a:pt x="8" y="67"/>
                    <a:pt x="8" y="67"/>
                    <a:pt x="8" y="67"/>
                  </a:cubicBezTo>
                  <a:cubicBezTo>
                    <a:pt x="9" y="66"/>
                    <a:pt x="10" y="65"/>
                    <a:pt x="12" y="64"/>
                  </a:cubicBezTo>
                  <a:cubicBezTo>
                    <a:pt x="15" y="61"/>
                    <a:pt x="17" y="58"/>
                    <a:pt x="18" y="58"/>
                  </a:cubicBezTo>
                  <a:cubicBezTo>
                    <a:pt x="18" y="58"/>
                    <a:pt x="18" y="58"/>
                    <a:pt x="18" y="58"/>
                  </a:cubicBezTo>
                  <a:cubicBezTo>
                    <a:pt x="18" y="57"/>
                    <a:pt x="19" y="56"/>
                    <a:pt x="19" y="55"/>
                  </a:cubicBezTo>
                  <a:cubicBezTo>
                    <a:pt x="18" y="54"/>
                    <a:pt x="18" y="54"/>
                    <a:pt x="17" y="54"/>
                  </a:cubicBezTo>
                  <a:cubicBezTo>
                    <a:pt x="17" y="54"/>
                    <a:pt x="17" y="54"/>
                    <a:pt x="17" y="54"/>
                  </a:cubicBezTo>
                  <a:cubicBezTo>
                    <a:pt x="16" y="54"/>
                    <a:pt x="12" y="56"/>
                    <a:pt x="7" y="59"/>
                  </a:cubicBezTo>
                  <a:cubicBezTo>
                    <a:pt x="5" y="20"/>
                    <a:pt x="5" y="20"/>
                    <a:pt x="5" y="20"/>
                  </a:cubicBezTo>
                  <a:cubicBezTo>
                    <a:pt x="5" y="15"/>
                    <a:pt x="5" y="15"/>
                    <a:pt x="5" y="15"/>
                  </a:cubicBezTo>
                  <a:cubicBezTo>
                    <a:pt x="4" y="10"/>
                    <a:pt x="4" y="10"/>
                    <a:pt x="4" y="10"/>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Freeform 273">
              <a:extLst>
                <a:ext uri="{FF2B5EF4-FFF2-40B4-BE49-F238E27FC236}">
                  <a16:creationId xmlns:a16="http://schemas.microsoft.com/office/drawing/2014/main" id="{A49D3F7F-74B8-951B-4B79-FEC84DEAD3DB}"/>
                </a:ext>
              </a:extLst>
            </p:cNvPr>
            <p:cNvSpPr>
              <a:spLocks/>
            </p:cNvSpPr>
            <p:nvPr/>
          </p:nvSpPr>
          <p:spPr bwMode="auto">
            <a:xfrm>
              <a:off x="10246449" y="3564328"/>
              <a:ext cx="310309"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1"/>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1"/>
                    <a:pt x="5" y="47"/>
                  </a:cubicBezTo>
                  <a:cubicBezTo>
                    <a:pt x="5" y="52"/>
                    <a:pt x="6" y="56"/>
                    <a:pt x="8" y="60"/>
                  </a:cubicBezTo>
                  <a:cubicBezTo>
                    <a:pt x="3" y="65"/>
                    <a:pt x="0" y="72"/>
                    <a:pt x="0" y="79"/>
                  </a:cubicBezTo>
                  <a:cubicBezTo>
                    <a:pt x="0" y="93"/>
                    <a:pt x="10" y="105"/>
                    <a:pt x="24" y="107"/>
                  </a:cubicBezTo>
                  <a:cubicBezTo>
                    <a:pt x="26" y="121"/>
                    <a:pt x="38" y="132"/>
                    <a:pt x="52" y="132"/>
                  </a:cubicBezTo>
                  <a:cubicBezTo>
                    <a:pt x="61" y="132"/>
                    <a:pt x="70" y="128"/>
                    <a:pt x="75" y="121"/>
                  </a:cubicBezTo>
                  <a:cubicBezTo>
                    <a:pt x="80" y="128"/>
                    <a:pt x="88" y="132"/>
                    <a:pt x="98" y="132"/>
                  </a:cubicBezTo>
                  <a:cubicBezTo>
                    <a:pt x="112" y="132"/>
                    <a:pt x="124" y="121"/>
                    <a:pt x="126" y="107"/>
                  </a:cubicBezTo>
                  <a:cubicBezTo>
                    <a:pt x="139" y="105"/>
                    <a:pt x="150" y="93"/>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0" name="Freeform 274">
              <a:extLst>
                <a:ext uri="{FF2B5EF4-FFF2-40B4-BE49-F238E27FC236}">
                  <a16:creationId xmlns:a16="http://schemas.microsoft.com/office/drawing/2014/main" id="{FB3FDC21-CC37-A46E-9227-5D2C38FF9C28}"/>
                </a:ext>
              </a:extLst>
            </p:cNvPr>
            <p:cNvSpPr>
              <a:spLocks/>
            </p:cNvSpPr>
            <p:nvPr/>
          </p:nvSpPr>
          <p:spPr bwMode="auto">
            <a:xfrm>
              <a:off x="10299067" y="3603453"/>
              <a:ext cx="257692" cy="233406"/>
            </a:xfrm>
            <a:custGeom>
              <a:avLst/>
              <a:gdLst>
                <a:gd name="T0" fmla="*/ 117 w 125"/>
                <a:gd name="T1" fmla="*/ 41 h 113"/>
                <a:gd name="T2" fmla="*/ 120 w 125"/>
                <a:gd name="T3" fmla="*/ 28 h 113"/>
                <a:gd name="T4" fmla="*/ 96 w 125"/>
                <a:gd name="T5" fmla="*/ 0 h 113"/>
                <a:gd name="T6" fmla="*/ 109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2"/>
                    <a:pt x="96" y="0"/>
                  </a:cubicBezTo>
                  <a:cubicBezTo>
                    <a:pt x="104" y="5"/>
                    <a:pt x="109" y="13"/>
                    <a:pt x="109" y="23"/>
                  </a:cubicBezTo>
                  <a:cubicBezTo>
                    <a:pt x="109" y="27"/>
                    <a:pt x="108" y="31"/>
                    <a:pt x="106" y="35"/>
                  </a:cubicBezTo>
                  <a:cubicBezTo>
                    <a:pt x="110" y="39"/>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99"/>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4"/>
                    <a:pt x="125" y="60"/>
                  </a:cubicBezTo>
                  <a:cubicBezTo>
                    <a:pt x="125" y="53"/>
                    <a:pt x="122" y="46"/>
                    <a:pt x="117" y="4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Freeform 275">
              <a:extLst>
                <a:ext uri="{FF2B5EF4-FFF2-40B4-BE49-F238E27FC236}">
                  <a16:creationId xmlns:a16="http://schemas.microsoft.com/office/drawing/2014/main" id="{92EE08D9-FC5F-405C-0217-FE9B3D8D562F}"/>
                </a:ext>
              </a:extLst>
            </p:cNvPr>
            <p:cNvSpPr>
              <a:spLocks/>
            </p:cNvSpPr>
            <p:nvPr/>
          </p:nvSpPr>
          <p:spPr bwMode="auto">
            <a:xfrm>
              <a:off x="10412396" y="3564328"/>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2" name="Freeform 276">
              <a:extLst>
                <a:ext uri="{FF2B5EF4-FFF2-40B4-BE49-F238E27FC236}">
                  <a16:creationId xmlns:a16="http://schemas.microsoft.com/office/drawing/2014/main" id="{967593DD-095E-C607-B500-A4D7396A392A}"/>
                </a:ext>
              </a:extLst>
            </p:cNvPr>
            <p:cNvSpPr>
              <a:spLocks/>
            </p:cNvSpPr>
            <p:nvPr/>
          </p:nvSpPr>
          <p:spPr bwMode="auto">
            <a:xfrm>
              <a:off x="10249148" y="3745116"/>
              <a:ext cx="47221"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Freeform 277">
              <a:extLst>
                <a:ext uri="{FF2B5EF4-FFF2-40B4-BE49-F238E27FC236}">
                  <a16:creationId xmlns:a16="http://schemas.microsoft.com/office/drawing/2014/main" id="{50B97425-7450-1973-95F2-656619426A5D}"/>
                </a:ext>
              </a:extLst>
            </p:cNvPr>
            <p:cNvSpPr>
              <a:spLocks/>
            </p:cNvSpPr>
            <p:nvPr/>
          </p:nvSpPr>
          <p:spPr bwMode="auto">
            <a:xfrm>
              <a:off x="7804454" y="3966380"/>
              <a:ext cx="116028" cy="26983"/>
            </a:xfrm>
            <a:custGeom>
              <a:avLst/>
              <a:gdLst>
                <a:gd name="T0" fmla="*/ 28 w 56"/>
                <a:gd name="T1" fmla="*/ 0 h 13"/>
                <a:gd name="T2" fmla="*/ 27 w 56"/>
                <a:gd name="T3" fmla="*/ 0 h 13"/>
                <a:gd name="T4" fmla="*/ 27 w 56"/>
                <a:gd name="T5" fmla="*/ 8 h 13"/>
                <a:gd name="T6" fmla="*/ 17 w 56"/>
                <a:gd name="T7" fmla="*/ 8 h 13"/>
                <a:gd name="T8" fmla="*/ 17 w 56"/>
                <a:gd name="T9" fmla="*/ 8 h 13"/>
                <a:gd name="T10" fmla="*/ 9 w 56"/>
                <a:gd name="T11" fmla="*/ 8 h 13"/>
                <a:gd name="T12" fmla="*/ 9 w 56"/>
                <a:gd name="T13" fmla="*/ 2 h 13"/>
                <a:gd name="T14" fmla="*/ 0 w 56"/>
                <a:gd name="T15" fmla="*/ 7 h 13"/>
                <a:gd name="T16" fmla="*/ 28 w 56"/>
                <a:gd name="T17" fmla="*/ 13 h 13"/>
                <a:gd name="T18" fmla="*/ 56 w 56"/>
                <a:gd name="T19" fmla="*/ 7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7" y="0"/>
                    <a:pt x="27" y="0"/>
                    <a:pt x="27" y="0"/>
                  </a:cubicBezTo>
                  <a:cubicBezTo>
                    <a:pt x="27" y="8"/>
                    <a:pt x="27" y="8"/>
                    <a:pt x="27" y="8"/>
                  </a:cubicBezTo>
                  <a:cubicBezTo>
                    <a:pt x="17" y="8"/>
                    <a:pt x="17" y="8"/>
                    <a:pt x="17" y="8"/>
                  </a:cubicBezTo>
                  <a:cubicBezTo>
                    <a:pt x="17" y="8"/>
                    <a:pt x="17" y="8"/>
                    <a:pt x="17" y="8"/>
                  </a:cubicBezTo>
                  <a:cubicBezTo>
                    <a:pt x="9" y="8"/>
                    <a:pt x="9" y="8"/>
                    <a:pt x="9" y="8"/>
                  </a:cubicBezTo>
                  <a:cubicBezTo>
                    <a:pt x="9" y="2"/>
                    <a:pt x="9" y="2"/>
                    <a:pt x="9" y="2"/>
                  </a:cubicBezTo>
                  <a:cubicBezTo>
                    <a:pt x="3" y="3"/>
                    <a:pt x="0" y="5"/>
                    <a:pt x="0" y="7"/>
                  </a:cubicBezTo>
                  <a:cubicBezTo>
                    <a:pt x="0" y="10"/>
                    <a:pt x="12" y="13"/>
                    <a:pt x="28" y="13"/>
                  </a:cubicBezTo>
                  <a:cubicBezTo>
                    <a:pt x="43" y="13"/>
                    <a:pt x="56" y="10"/>
                    <a:pt x="56" y="7"/>
                  </a:cubicBezTo>
                  <a:cubicBezTo>
                    <a:pt x="56" y="3"/>
                    <a:pt x="43"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4" name="Freeform 278">
              <a:extLst>
                <a:ext uri="{FF2B5EF4-FFF2-40B4-BE49-F238E27FC236}">
                  <a16:creationId xmlns:a16="http://schemas.microsoft.com/office/drawing/2014/main" id="{7350DE6A-92CB-48FE-DA0B-1732809891E1}"/>
                </a:ext>
              </a:extLst>
            </p:cNvPr>
            <p:cNvSpPr>
              <a:spLocks/>
            </p:cNvSpPr>
            <p:nvPr/>
          </p:nvSpPr>
          <p:spPr bwMode="auto">
            <a:xfrm>
              <a:off x="7823343" y="3772100"/>
              <a:ext cx="55316" cy="210470"/>
            </a:xfrm>
            <a:custGeom>
              <a:avLst/>
              <a:gdLst>
                <a:gd name="T0" fmla="*/ 25 w 27"/>
                <a:gd name="T1" fmla="*/ 53 h 102"/>
                <a:gd name="T2" fmla="*/ 16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3"/>
                  </a:moveTo>
                  <a:cubicBezTo>
                    <a:pt x="24" y="53"/>
                    <a:pt x="20" y="56"/>
                    <a:pt x="16"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2"/>
                    <a:pt x="25" y="58"/>
                    <a:pt x="26" y="58"/>
                  </a:cubicBezTo>
                  <a:cubicBezTo>
                    <a:pt x="27" y="56"/>
                    <a:pt x="27" y="53"/>
                    <a:pt x="25" y="53"/>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Freeform 279">
              <a:extLst>
                <a:ext uri="{FF2B5EF4-FFF2-40B4-BE49-F238E27FC236}">
                  <a16:creationId xmlns:a16="http://schemas.microsoft.com/office/drawing/2014/main" id="{5ED666FA-6F93-4271-E627-2671E0137FF7}"/>
                </a:ext>
              </a:extLst>
            </p:cNvPr>
            <p:cNvSpPr>
              <a:spLocks/>
            </p:cNvSpPr>
            <p:nvPr/>
          </p:nvSpPr>
          <p:spPr bwMode="auto">
            <a:xfrm>
              <a:off x="7857072" y="3892175"/>
              <a:ext cx="0" cy="1349"/>
            </a:xfrm>
            <a:custGeom>
              <a:avLst/>
              <a:gdLst>
                <a:gd name="T0" fmla="*/ 0 h 1"/>
                <a:gd name="T1" fmla="*/ 0 h 1"/>
                <a:gd name="T2" fmla="*/ 0 h 1"/>
                <a:gd name="T3" fmla="*/ 0 h 1"/>
                <a:gd name="T4" fmla="*/ 0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6" name="Freeform 280">
              <a:extLst>
                <a:ext uri="{FF2B5EF4-FFF2-40B4-BE49-F238E27FC236}">
                  <a16:creationId xmlns:a16="http://schemas.microsoft.com/office/drawing/2014/main" id="{16B0A96D-9C30-2BF1-EE5B-458940DB18FB}"/>
                </a:ext>
              </a:extLst>
            </p:cNvPr>
            <p:cNvSpPr>
              <a:spLocks noEditPoints="1"/>
            </p:cNvSpPr>
            <p:nvPr/>
          </p:nvSpPr>
          <p:spPr bwMode="auto">
            <a:xfrm>
              <a:off x="7854374" y="3881382"/>
              <a:ext cx="24285" cy="10793"/>
            </a:xfrm>
            <a:custGeom>
              <a:avLst/>
              <a:gdLst>
                <a:gd name="T0" fmla="*/ 10 w 12"/>
                <a:gd name="T1" fmla="*/ 0 h 5"/>
                <a:gd name="T2" fmla="*/ 10 w 12"/>
                <a:gd name="T3" fmla="*/ 0 h 5"/>
                <a:gd name="T4" fmla="*/ 1 w 12"/>
                <a:gd name="T5" fmla="*/ 5 h 5"/>
                <a:gd name="T6" fmla="*/ 1 w 12"/>
                <a:gd name="T7" fmla="*/ 5 h 5"/>
                <a:gd name="T8" fmla="*/ 10 w 12"/>
                <a:gd name="T9" fmla="*/ 0 h 5"/>
                <a:gd name="T10" fmla="*/ 10 w 12"/>
                <a:gd name="T11" fmla="*/ 0 h 5"/>
                <a:gd name="T12" fmla="*/ 12 w 12"/>
                <a:gd name="T13" fmla="*/ 2 h 5"/>
                <a:gd name="T14" fmla="*/ 10 w 12"/>
                <a:gd name="T15" fmla="*/ 0 h 5"/>
                <a:gd name="T16" fmla="*/ 0 w 12"/>
                <a:gd name="T17" fmla="*/ 0 h 5"/>
                <a:gd name="T18" fmla="*/ 0 w 12"/>
                <a:gd name="T19" fmla="*/ 0 h 5"/>
                <a:gd name="T20" fmla="*/ 1 w 12"/>
                <a:gd name="T21" fmla="*/ 5 h 5"/>
                <a:gd name="T22" fmla="*/ 1 w 12"/>
                <a:gd name="T23" fmla="*/ 5 h 5"/>
                <a:gd name="T24" fmla="*/ 0 w 12"/>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5">
                  <a:moveTo>
                    <a:pt x="10" y="0"/>
                  </a:moveTo>
                  <a:cubicBezTo>
                    <a:pt x="10" y="0"/>
                    <a:pt x="10" y="0"/>
                    <a:pt x="10" y="0"/>
                  </a:cubicBezTo>
                  <a:cubicBezTo>
                    <a:pt x="9" y="0"/>
                    <a:pt x="5" y="3"/>
                    <a:pt x="1" y="5"/>
                  </a:cubicBezTo>
                  <a:cubicBezTo>
                    <a:pt x="1" y="5"/>
                    <a:pt x="1" y="5"/>
                    <a:pt x="1" y="5"/>
                  </a:cubicBezTo>
                  <a:cubicBezTo>
                    <a:pt x="5" y="3"/>
                    <a:pt x="9" y="0"/>
                    <a:pt x="10" y="0"/>
                  </a:cubicBezTo>
                  <a:cubicBezTo>
                    <a:pt x="10" y="0"/>
                    <a:pt x="10" y="0"/>
                    <a:pt x="10" y="0"/>
                  </a:cubicBezTo>
                  <a:cubicBezTo>
                    <a:pt x="11" y="0"/>
                    <a:pt x="12" y="1"/>
                    <a:pt x="12" y="2"/>
                  </a:cubicBezTo>
                  <a:cubicBezTo>
                    <a:pt x="12" y="1"/>
                    <a:pt x="11" y="0"/>
                    <a:pt x="10" y="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Freeform 281">
              <a:extLst>
                <a:ext uri="{FF2B5EF4-FFF2-40B4-BE49-F238E27FC236}">
                  <a16:creationId xmlns:a16="http://schemas.microsoft.com/office/drawing/2014/main" id="{74243CDA-505D-FC78-AF42-B8FCBDFEF1B9}"/>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8" name="Freeform 282">
              <a:extLst>
                <a:ext uri="{FF2B5EF4-FFF2-40B4-BE49-F238E27FC236}">
                  <a16:creationId xmlns:a16="http://schemas.microsoft.com/office/drawing/2014/main" id="{013CED52-796B-E585-6594-7A6A516150EA}"/>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Freeform 283">
              <a:extLst>
                <a:ext uri="{FF2B5EF4-FFF2-40B4-BE49-F238E27FC236}">
                  <a16:creationId xmlns:a16="http://schemas.microsoft.com/office/drawing/2014/main" id="{2232E05C-F495-F39C-060A-DB0C70EE06E4}"/>
                </a:ext>
              </a:extLst>
            </p:cNvPr>
            <p:cNvSpPr>
              <a:spLocks/>
            </p:cNvSpPr>
            <p:nvPr/>
          </p:nvSpPr>
          <p:spPr bwMode="auto">
            <a:xfrm>
              <a:off x="7865167" y="3892175"/>
              <a:ext cx="9445" cy="10793"/>
            </a:xfrm>
            <a:custGeom>
              <a:avLst/>
              <a:gdLst>
                <a:gd name="T0" fmla="*/ 5 w 5"/>
                <a:gd name="T1" fmla="*/ 0 h 5"/>
                <a:gd name="T2" fmla="*/ 5 w 5"/>
                <a:gd name="T3" fmla="*/ 0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cubicBezTo>
                    <a:pt x="5" y="0"/>
                    <a:pt x="5" y="0"/>
                    <a:pt x="5" y="0"/>
                  </a:cubicBezTo>
                  <a:cubicBezTo>
                    <a:pt x="4" y="1"/>
                    <a:pt x="2" y="3"/>
                    <a:pt x="0" y="5"/>
                  </a:cubicBezTo>
                  <a:cubicBezTo>
                    <a:pt x="2" y="3"/>
                    <a:pt x="4"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0" name="Freeform 284">
              <a:extLst>
                <a:ext uri="{FF2B5EF4-FFF2-40B4-BE49-F238E27FC236}">
                  <a16:creationId xmlns:a16="http://schemas.microsoft.com/office/drawing/2014/main" id="{6F08FD22-EE05-C7DB-F204-8EC90875421A}"/>
                </a:ext>
              </a:extLst>
            </p:cNvPr>
            <p:cNvSpPr>
              <a:spLocks/>
            </p:cNvSpPr>
            <p:nvPr/>
          </p:nvSpPr>
          <p:spPr bwMode="auto">
            <a:xfrm>
              <a:off x="7874611" y="3889477"/>
              <a:ext cx="2698" cy="2698"/>
            </a:xfrm>
            <a:custGeom>
              <a:avLst/>
              <a:gdLst>
                <a:gd name="T0" fmla="*/ 1 w 1"/>
                <a:gd name="T1" fmla="*/ 0 h 1"/>
                <a:gd name="T2" fmla="*/ 1 w 1"/>
                <a:gd name="T3" fmla="*/ 1 h 1"/>
                <a:gd name="T4" fmla="*/ 0 w 1"/>
                <a:gd name="T5" fmla="*/ 1 h 1"/>
                <a:gd name="T6" fmla="*/ 0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1"/>
                  </a:cubicBezTo>
                  <a:cubicBezTo>
                    <a:pt x="1" y="1"/>
                    <a:pt x="0" y="1"/>
                    <a:pt x="0" y="1"/>
                  </a:cubicBezTo>
                  <a:cubicBezTo>
                    <a:pt x="0" y="1"/>
                    <a:pt x="0" y="1"/>
                    <a:pt x="0" y="1"/>
                  </a:cubicBezTo>
                  <a:cubicBezTo>
                    <a:pt x="0" y="1"/>
                    <a:pt x="1" y="1"/>
                    <a:pt x="1" y="1"/>
                  </a:cubicBezTo>
                  <a:cubicBezTo>
                    <a:pt x="1" y="0"/>
                    <a:pt x="1" y="0"/>
                    <a:pt x="1"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1" name="Freeform 285">
              <a:extLst>
                <a:ext uri="{FF2B5EF4-FFF2-40B4-BE49-F238E27FC236}">
                  <a16:creationId xmlns:a16="http://schemas.microsoft.com/office/drawing/2014/main" id="{E61599C2-5AE0-27B2-A271-21621872D95B}"/>
                </a:ext>
              </a:extLst>
            </p:cNvPr>
            <p:cNvSpPr>
              <a:spLocks/>
            </p:cNvSpPr>
            <p:nvPr/>
          </p:nvSpPr>
          <p:spPr bwMode="auto">
            <a:xfrm>
              <a:off x="7858421" y="3951539"/>
              <a:ext cx="2698" cy="14840"/>
            </a:xfrm>
            <a:custGeom>
              <a:avLst/>
              <a:gdLst>
                <a:gd name="T0" fmla="*/ 0 w 1"/>
                <a:gd name="T1" fmla="*/ 0 h 7"/>
                <a:gd name="T2" fmla="*/ 1 w 1"/>
                <a:gd name="T3" fmla="*/ 7 h 7"/>
                <a:gd name="T4" fmla="*/ 1 w 1"/>
                <a:gd name="T5" fmla="*/ 7 h 7"/>
                <a:gd name="T6" fmla="*/ 0 w 1"/>
                <a:gd name="T7" fmla="*/ 0 h 7"/>
              </a:gdLst>
              <a:ahLst/>
              <a:cxnLst>
                <a:cxn ang="0">
                  <a:pos x="T0" y="T1"/>
                </a:cxn>
                <a:cxn ang="0">
                  <a:pos x="T2" y="T3"/>
                </a:cxn>
                <a:cxn ang="0">
                  <a:pos x="T4" y="T5"/>
                </a:cxn>
                <a:cxn ang="0">
                  <a:pos x="T6" y="T7"/>
                </a:cxn>
              </a:cxnLst>
              <a:rect l="0" t="0" r="r" b="b"/>
              <a:pathLst>
                <a:path w="1" h="7">
                  <a:moveTo>
                    <a:pt x="0" y="0"/>
                  </a:moveTo>
                  <a:cubicBezTo>
                    <a:pt x="1" y="7"/>
                    <a:pt x="1" y="7"/>
                    <a:pt x="1" y="7"/>
                  </a:cubicBezTo>
                  <a:cubicBezTo>
                    <a:pt x="1" y="7"/>
                    <a:pt x="1" y="7"/>
                    <a:pt x="1" y="7"/>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2" name="Freeform 286">
              <a:extLst>
                <a:ext uri="{FF2B5EF4-FFF2-40B4-BE49-F238E27FC236}">
                  <a16:creationId xmlns:a16="http://schemas.microsoft.com/office/drawing/2014/main" id="{B5A942BE-A666-70C2-DD47-39EDF0380AD4}"/>
                </a:ext>
              </a:extLst>
            </p:cNvPr>
            <p:cNvSpPr>
              <a:spLocks/>
            </p:cNvSpPr>
            <p:nvPr/>
          </p:nvSpPr>
          <p:spPr bwMode="auto">
            <a:xfrm>
              <a:off x="7839533" y="3966380"/>
              <a:ext cx="21587" cy="16190"/>
            </a:xfrm>
            <a:custGeom>
              <a:avLst/>
              <a:gdLst>
                <a:gd name="T0" fmla="*/ 10 w 10"/>
                <a:gd name="T1" fmla="*/ 0 h 8"/>
                <a:gd name="T2" fmla="*/ 10 w 10"/>
                <a:gd name="T3" fmla="*/ 0 h 8"/>
                <a:gd name="T4" fmla="*/ 10 w 10"/>
                <a:gd name="T5" fmla="*/ 8 h 8"/>
                <a:gd name="T6" fmla="*/ 0 w 10"/>
                <a:gd name="T7" fmla="*/ 8 h 8"/>
                <a:gd name="T8" fmla="*/ 0 w 10"/>
                <a:gd name="T9" fmla="*/ 8 h 8"/>
                <a:gd name="T10" fmla="*/ 10 w 10"/>
                <a:gd name="T11" fmla="*/ 8 h 8"/>
                <a:gd name="T12" fmla="*/ 10 w 1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10" y="0"/>
                  </a:moveTo>
                  <a:cubicBezTo>
                    <a:pt x="10" y="0"/>
                    <a:pt x="10" y="0"/>
                    <a:pt x="10" y="0"/>
                  </a:cubicBezTo>
                  <a:cubicBezTo>
                    <a:pt x="10" y="8"/>
                    <a:pt x="10" y="8"/>
                    <a:pt x="10" y="8"/>
                  </a:cubicBezTo>
                  <a:cubicBezTo>
                    <a:pt x="0" y="8"/>
                    <a:pt x="0" y="8"/>
                    <a:pt x="0" y="8"/>
                  </a:cubicBezTo>
                  <a:cubicBezTo>
                    <a:pt x="0" y="8"/>
                    <a:pt x="0" y="8"/>
                    <a:pt x="0" y="8"/>
                  </a:cubicBezTo>
                  <a:cubicBezTo>
                    <a:pt x="10" y="8"/>
                    <a:pt x="10" y="8"/>
                    <a:pt x="10" y="8"/>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3" name="Freeform 287">
              <a:extLst>
                <a:ext uri="{FF2B5EF4-FFF2-40B4-BE49-F238E27FC236}">
                  <a16:creationId xmlns:a16="http://schemas.microsoft.com/office/drawing/2014/main" id="{FC349CCA-B033-8948-8E1D-18674D8D056C}"/>
                </a:ext>
              </a:extLst>
            </p:cNvPr>
            <p:cNvSpPr>
              <a:spLocks/>
            </p:cNvSpPr>
            <p:nvPr/>
          </p:nvSpPr>
          <p:spPr bwMode="auto">
            <a:xfrm>
              <a:off x="7839533" y="377210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4 h 102"/>
                <a:gd name="T10" fmla="*/ 9 w 19"/>
                <a:gd name="T11" fmla="*/ 87 h 102"/>
                <a:gd name="T12" fmla="*/ 8 w 19"/>
                <a:gd name="T13" fmla="*/ 67 h 102"/>
                <a:gd name="T14" fmla="*/ 12 w 19"/>
                <a:gd name="T15" fmla="*/ 63 h 102"/>
                <a:gd name="T16" fmla="*/ 17 w 19"/>
                <a:gd name="T17" fmla="*/ 58 h 102"/>
                <a:gd name="T18" fmla="*/ 18 w 19"/>
                <a:gd name="T19" fmla="*/ 58 h 102"/>
                <a:gd name="T20" fmla="*/ 18 w 19"/>
                <a:gd name="T21" fmla="*/ 57 h 102"/>
                <a:gd name="T22" fmla="*/ 19 w 19"/>
                <a:gd name="T23" fmla="*/ 55 h 102"/>
                <a:gd name="T24" fmla="*/ 17 w 19"/>
                <a:gd name="T25" fmla="*/ 53 h 102"/>
                <a:gd name="T26" fmla="*/ 17 w 19"/>
                <a:gd name="T27" fmla="*/ 53 h 102"/>
                <a:gd name="T28" fmla="*/ 8 w 19"/>
                <a:gd name="T29" fmla="*/ 58 h 102"/>
                <a:gd name="T30" fmla="*/ 8 w 19"/>
                <a:gd name="T31" fmla="*/ 59 h 102"/>
                <a:gd name="T32" fmla="*/ 8 w 19"/>
                <a:gd name="T33" fmla="*/ 58 h 102"/>
                <a:gd name="T34" fmla="*/ 7 w 19"/>
                <a:gd name="T35" fmla="*/ 53 h 102"/>
                <a:gd name="T36" fmla="*/ 4 w 19"/>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4"/>
                    <a:pt x="10" y="94"/>
                    <a:pt x="10" y="94"/>
                  </a:cubicBezTo>
                  <a:cubicBezTo>
                    <a:pt x="9" y="87"/>
                    <a:pt x="9" y="87"/>
                    <a:pt x="9" y="87"/>
                  </a:cubicBezTo>
                  <a:cubicBezTo>
                    <a:pt x="8" y="67"/>
                    <a:pt x="8" y="67"/>
                    <a:pt x="8" y="67"/>
                  </a:cubicBezTo>
                  <a:cubicBezTo>
                    <a:pt x="9" y="66"/>
                    <a:pt x="11" y="64"/>
                    <a:pt x="12" y="63"/>
                  </a:cubicBezTo>
                  <a:cubicBezTo>
                    <a:pt x="14" y="61"/>
                    <a:pt x="16" y="59"/>
                    <a:pt x="17" y="58"/>
                  </a:cubicBezTo>
                  <a:cubicBezTo>
                    <a:pt x="17" y="58"/>
                    <a:pt x="18" y="58"/>
                    <a:pt x="18" y="58"/>
                  </a:cubicBezTo>
                  <a:cubicBezTo>
                    <a:pt x="18" y="57"/>
                    <a:pt x="18" y="57"/>
                    <a:pt x="18" y="57"/>
                  </a:cubicBezTo>
                  <a:cubicBezTo>
                    <a:pt x="19" y="56"/>
                    <a:pt x="19" y="56"/>
                    <a:pt x="19" y="55"/>
                  </a:cubicBezTo>
                  <a:cubicBezTo>
                    <a:pt x="19" y="54"/>
                    <a:pt x="18" y="53"/>
                    <a:pt x="17" y="53"/>
                  </a:cubicBezTo>
                  <a:cubicBezTo>
                    <a:pt x="17" y="53"/>
                    <a:pt x="17" y="53"/>
                    <a:pt x="17" y="53"/>
                  </a:cubicBezTo>
                  <a:cubicBezTo>
                    <a:pt x="16" y="53"/>
                    <a:pt x="12" y="56"/>
                    <a:pt x="8" y="58"/>
                  </a:cubicBezTo>
                  <a:cubicBezTo>
                    <a:pt x="8" y="58"/>
                    <a:pt x="8" y="58"/>
                    <a:pt x="8" y="59"/>
                  </a:cubicBezTo>
                  <a:cubicBezTo>
                    <a:pt x="8" y="58"/>
                    <a:pt x="8" y="58"/>
                    <a:pt x="8" y="58"/>
                  </a:cubicBezTo>
                  <a:cubicBezTo>
                    <a:pt x="7" y="53"/>
                    <a:pt x="7" y="53"/>
                    <a:pt x="7" y="53"/>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4" name="Freeform 288">
              <a:extLst>
                <a:ext uri="{FF2B5EF4-FFF2-40B4-BE49-F238E27FC236}">
                  <a16:creationId xmlns:a16="http://schemas.microsoft.com/office/drawing/2014/main" id="{23D0B9DF-6E04-C0B6-3CA4-35636E926A8F}"/>
                </a:ext>
              </a:extLst>
            </p:cNvPr>
            <p:cNvSpPr>
              <a:spLocks/>
            </p:cNvSpPr>
            <p:nvPr/>
          </p:nvSpPr>
          <p:spPr bwMode="auto">
            <a:xfrm>
              <a:off x="7683029" y="3595358"/>
              <a:ext cx="308960" cy="273881"/>
            </a:xfrm>
            <a:custGeom>
              <a:avLst/>
              <a:gdLst>
                <a:gd name="T0" fmla="*/ 150 w 150"/>
                <a:gd name="T1" fmla="*/ 80 h 133"/>
                <a:gd name="T2" fmla="*/ 142 w 150"/>
                <a:gd name="T3" fmla="*/ 60 h 133"/>
                <a:gd name="T4" fmla="*/ 145 w 150"/>
                <a:gd name="T5" fmla="*/ 48 h 133"/>
                <a:gd name="T6" fmla="*/ 117 w 150"/>
                <a:gd name="T7" fmla="*/ 19 h 133"/>
                <a:gd name="T8" fmla="*/ 103 w 150"/>
                <a:gd name="T9" fmla="*/ 23 h 133"/>
                <a:gd name="T10" fmla="*/ 75 w 150"/>
                <a:gd name="T11" fmla="*/ 0 h 133"/>
                <a:gd name="T12" fmla="*/ 47 w 150"/>
                <a:gd name="T13" fmla="*/ 23 h 133"/>
                <a:gd name="T14" fmla="*/ 33 w 150"/>
                <a:gd name="T15" fmla="*/ 19 h 133"/>
                <a:gd name="T16" fmla="*/ 5 w 150"/>
                <a:gd name="T17" fmla="*/ 48 h 133"/>
                <a:gd name="T18" fmla="*/ 8 w 150"/>
                <a:gd name="T19" fmla="*/ 60 h 133"/>
                <a:gd name="T20" fmla="*/ 0 w 150"/>
                <a:gd name="T21" fmla="*/ 80 h 133"/>
                <a:gd name="T22" fmla="*/ 24 w 150"/>
                <a:gd name="T23" fmla="*/ 108 h 133"/>
                <a:gd name="T24" fmla="*/ 52 w 150"/>
                <a:gd name="T25" fmla="*/ 133 h 133"/>
                <a:gd name="T26" fmla="*/ 75 w 150"/>
                <a:gd name="T27" fmla="*/ 121 h 133"/>
                <a:gd name="T28" fmla="*/ 98 w 150"/>
                <a:gd name="T29" fmla="*/ 133 h 133"/>
                <a:gd name="T30" fmla="*/ 126 w 150"/>
                <a:gd name="T31" fmla="*/ 108 h 133"/>
                <a:gd name="T32" fmla="*/ 150 w 150"/>
                <a:gd name="T33" fmla="*/ 8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3">
                  <a:moveTo>
                    <a:pt x="150" y="80"/>
                  </a:moveTo>
                  <a:cubicBezTo>
                    <a:pt x="150" y="72"/>
                    <a:pt x="147" y="65"/>
                    <a:pt x="142" y="60"/>
                  </a:cubicBezTo>
                  <a:cubicBezTo>
                    <a:pt x="144" y="57"/>
                    <a:pt x="145" y="52"/>
                    <a:pt x="145" y="48"/>
                  </a:cubicBezTo>
                  <a:cubicBezTo>
                    <a:pt x="145" y="32"/>
                    <a:pt x="132" y="19"/>
                    <a:pt x="117" y="19"/>
                  </a:cubicBezTo>
                  <a:cubicBezTo>
                    <a:pt x="112" y="19"/>
                    <a:pt x="107" y="21"/>
                    <a:pt x="103" y="23"/>
                  </a:cubicBezTo>
                  <a:cubicBezTo>
                    <a:pt x="100" y="10"/>
                    <a:pt x="89" y="0"/>
                    <a:pt x="75" y="0"/>
                  </a:cubicBezTo>
                  <a:cubicBezTo>
                    <a:pt x="61" y="0"/>
                    <a:pt x="50" y="10"/>
                    <a:pt x="47" y="23"/>
                  </a:cubicBezTo>
                  <a:cubicBezTo>
                    <a:pt x="43" y="21"/>
                    <a:pt x="38" y="19"/>
                    <a:pt x="33" y="19"/>
                  </a:cubicBezTo>
                  <a:cubicBezTo>
                    <a:pt x="18" y="19"/>
                    <a:pt x="5" y="32"/>
                    <a:pt x="5" y="48"/>
                  </a:cubicBezTo>
                  <a:cubicBezTo>
                    <a:pt x="5" y="52"/>
                    <a:pt x="6" y="57"/>
                    <a:pt x="8" y="60"/>
                  </a:cubicBezTo>
                  <a:cubicBezTo>
                    <a:pt x="3" y="65"/>
                    <a:pt x="0" y="72"/>
                    <a:pt x="0" y="80"/>
                  </a:cubicBezTo>
                  <a:cubicBezTo>
                    <a:pt x="0" y="94"/>
                    <a:pt x="10" y="106"/>
                    <a:pt x="24" y="108"/>
                  </a:cubicBezTo>
                  <a:cubicBezTo>
                    <a:pt x="26" y="122"/>
                    <a:pt x="38" y="133"/>
                    <a:pt x="52" y="133"/>
                  </a:cubicBezTo>
                  <a:cubicBezTo>
                    <a:pt x="62" y="133"/>
                    <a:pt x="70" y="128"/>
                    <a:pt x="75" y="121"/>
                  </a:cubicBezTo>
                  <a:cubicBezTo>
                    <a:pt x="80" y="128"/>
                    <a:pt x="89" y="133"/>
                    <a:pt x="98" y="133"/>
                  </a:cubicBezTo>
                  <a:cubicBezTo>
                    <a:pt x="112" y="133"/>
                    <a:pt x="124" y="122"/>
                    <a:pt x="126" y="108"/>
                  </a:cubicBezTo>
                  <a:cubicBezTo>
                    <a:pt x="140" y="106"/>
                    <a:pt x="150" y="94"/>
                    <a:pt x="150" y="8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5" name="Freeform 289">
              <a:extLst>
                <a:ext uri="{FF2B5EF4-FFF2-40B4-BE49-F238E27FC236}">
                  <a16:creationId xmlns:a16="http://schemas.microsoft.com/office/drawing/2014/main" id="{41F31959-B919-3978-80DD-65D42652C33E}"/>
                </a:ext>
              </a:extLst>
            </p:cNvPr>
            <p:cNvSpPr>
              <a:spLocks/>
            </p:cNvSpPr>
            <p:nvPr/>
          </p:nvSpPr>
          <p:spPr bwMode="auto">
            <a:xfrm>
              <a:off x="7734298" y="3635833"/>
              <a:ext cx="257692" cy="233406"/>
            </a:xfrm>
            <a:custGeom>
              <a:avLst/>
              <a:gdLst>
                <a:gd name="T0" fmla="*/ 117 w 125"/>
                <a:gd name="T1" fmla="*/ 40 h 113"/>
                <a:gd name="T2" fmla="*/ 120 w 125"/>
                <a:gd name="T3" fmla="*/ 28 h 113"/>
                <a:gd name="T4" fmla="*/ 96 w 125"/>
                <a:gd name="T5" fmla="*/ 0 h 113"/>
                <a:gd name="T6" fmla="*/ 109 w 125"/>
                <a:gd name="T7" fmla="*/ 22 h 113"/>
                <a:gd name="T8" fmla="*/ 106 w 125"/>
                <a:gd name="T9" fmla="*/ 34 h 113"/>
                <a:gd name="T10" fmla="*/ 113 w 125"/>
                <a:gd name="T11" fmla="*/ 53 h 113"/>
                <a:gd name="T12" fmla="*/ 91 w 125"/>
                <a:gd name="T13" fmla="*/ 79 h 113"/>
                <a:gd name="T14" fmla="*/ 64 w 125"/>
                <a:gd name="T15" fmla="*/ 103 h 113"/>
                <a:gd name="T16" fmla="*/ 42 w 125"/>
                <a:gd name="T17" fmla="*/ 92 h 113"/>
                <a:gd name="T18" fmla="*/ 21 w 125"/>
                <a:gd name="T19" fmla="*/ 103 h 113"/>
                <a:gd name="T20" fmla="*/ 0 w 125"/>
                <a:gd name="T21" fmla="*/ 93 h 113"/>
                <a:gd name="T22" fmla="*/ 27 w 125"/>
                <a:gd name="T23" fmla="*/ 113 h 113"/>
                <a:gd name="T24" fmla="*/ 50 w 125"/>
                <a:gd name="T25" fmla="*/ 101 h 113"/>
                <a:gd name="T26" fmla="*/ 73 w 125"/>
                <a:gd name="T27" fmla="*/ 113 h 113"/>
                <a:gd name="T28" fmla="*/ 101 w 125"/>
                <a:gd name="T29" fmla="*/ 88 h 113"/>
                <a:gd name="T30" fmla="*/ 125 w 125"/>
                <a:gd name="T31" fmla="*/ 60 h 113"/>
                <a:gd name="T32" fmla="*/ 117 w 125"/>
                <a:gd name="T33" fmla="*/ 4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0"/>
                  </a:moveTo>
                  <a:cubicBezTo>
                    <a:pt x="119" y="37"/>
                    <a:pt x="120" y="32"/>
                    <a:pt x="120" y="28"/>
                  </a:cubicBezTo>
                  <a:cubicBezTo>
                    <a:pt x="120" y="14"/>
                    <a:pt x="110" y="2"/>
                    <a:pt x="96" y="0"/>
                  </a:cubicBezTo>
                  <a:cubicBezTo>
                    <a:pt x="104" y="5"/>
                    <a:pt x="109" y="13"/>
                    <a:pt x="109" y="22"/>
                  </a:cubicBezTo>
                  <a:cubicBezTo>
                    <a:pt x="109" y="27"/>
                    <a:pt x="108" y="31"/>
                    <a:pt x="106" y="34"/>
                  </a:cubicBezTo>
                  <a:cubicBezTo>
                    <a:pt x="110" y="39"/>
                    <a:pt x="113" y="45"/>
                    <a:pt x="113" y="53"/>
                  </a:cubicBezTo>
                  <a:cubicBezTo>
                    <a:pt x="113" y="66"/>
                    <a:pt x="103" y="77"/>
                    <a:pt x="91" y="79"/>
                  </a:cubicBezTo>
                  <a:cubicBezTo>
                    <a:pt x="89" y="92"/>
                    <a:pt x="78" y="103"/>
                    <a:pt x="64" y="103"/>
                  </a:cubicBezTo>
                  <a:cubicBezTo>
                    <a:pt x="55" y="103"/>
                    <a:pt x="47" y="98"/>
                    <a:pt x="42" y="92"/>
                  </a:cubicBezTo>
                  <a:cubicBezTo>
                    <a:pt x="37" y="98"/>
                    <a:pt x="29" y="103"/>
                    <a:pt x="21" y="103"/>
                  </a:cubicBezTo>
                  <a:cubicBezTo>
                    <a:pt x="12" y="103"/>
                    <a:pt x="5" y="99"/>
                    <a:pt x="0" y="93"/>
                  </a:cubicBezTo>
                  <a:cubicBezTo>
                    <a:pt x="4" y="105"/>
                    <a:pt x="15" y="113"/>
                    <a:pt x="27" y="113"/>
                  </a:cubicBezTo>
                  <a:cubicBezTo>
                    <a:pt x="37" y="113"/>
                    <a:pt x="45" y="108"/>
                    <a:pt x="50" y="101"/>
                  </a:cubicBezTo>
                  <a:cubicBezTo>
                    <a:pt x="55" y="108"/>
                    <a:pt x="64" y="113"/>
                    <a:pt x="73" y="113"/>
                  </a:cubicBezTo>
                  <a:cubicBezTo>
                    <a:pt x="87" y="113"/>
                    <a:pt x="99" y="102"/>
                    <a:pt x="101" y="88"/>
                  </a:cubicBezTo>
                  <a:cubicBezTo>
                    <a:pt x="115" y="86"/>
                    <a:pt x="125" y="74"/>
                    <a:pt x="125" y="60"/>
                  </a:cubicBezTo>
                  <a:cubicBezTo>
                    <a:pt x="125" y="52"/>
                    <a:pt x="122" y="45"/>
                    <a:pt x="117" y="4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6" name="Freeform 290">
              <a:extLst>
                <a:ext uri="{FF2B5EF4-FFF2-40B4-BE49-F238E27FC236}">
                  <a16:creationId xmlns:a16="http://schemas.microsoft.com/office/drawing/2014/main" id="{3702EE84-855D-2180-0A21-0C4FD8D20C8B}"/>
                </a:ext>
              </a:extLst>
            </p:cNvPr>
            <p:cNvSpPr>
              <a:spLocks/>
            </p:cNvSpPr>
            <p:nvPr/>
          </p:nvSpPr>
          <p:spPr bwMode="auto">
            <a:xfrm>
              <a:off x="7847628" y="3596708"/>
              <a:ext cx="48570"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4"/>
                    <a:pt x="20" y="24"/>
                    <a:pt x="23" y="22"/>
                  </a:cubicBezTo>
                  <a:cubicBezTo>
                    <a:pt x="20" y="8"/>
                    <a:pt x="9" y="1"/>
                    <a:pt x="0" y="0"/>
                  </a:cubicBezTo>
                  <a:cubicBezTo>
                    <a:pt x="7" y="3"/>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Freeform 291">
              <a:extLst>
                <a:ext uri="{FF2B5EF4-FFF2-40B4-BE49-F238E27FC236}">
                  <a16:creationId xmlns:a16="http://schemas.microsoft.com/office/drawing/2014/main" id="{AAF4C73A-D838-A5B8-8A3F-D285289023CD}"/>
                </a:ext>
              </a:extLst>
            </p:cNvPr>
            <p:cNvSpPr>
              <a:spLocks/>
            </p:cNvSpPr>
            <p:nvPr/>
          </p:nvSpPr>
          <p:spPr bwMode="auto">
            <a:xfrm>
              <a:off x="7685727" y="3776147"/>
              <a:ext cx="47221" cy="41824"/>
            </a:xfrm>
            <a:custGeom>
              <a:avLst/>
              <a:gdLst>
                <a:gd name="T0" fmla="*/ 21 w 23"/>
                <a:gd name="T1" fmla="*/ 12 h 20"/>
                <a:gd name="T2" fmla="*/ 0 w 23"/>
                <a:gd name="T3" fmla="*/ 0 h 20"/>
                <a:gd name="T4" fmla="*/ 23 w 23"/>
                <a:gd name="T5" fmla="*/ 20 h 20"/>
                <a:gd name="T6" fmla="*/ 21 w 23"/>
                <a:gd name="T7" fmla="*/ 12 h 20"/>
              </a:gdLst>
              <a:ahLst/>
              <a:cxnLst>
                <a:cxn ang="0">
                  <a:pos x="T0" y="T1"/>
                </a:cxn>
                <a:cxn ang="0">
                  <a:pos x="T2" y="T3"/>
                </a:cxn>
                <a:cxn ang="0">
                  <a:pos x="T4" y="T5"/>
                </a:cxn>
                <a:cxn ang="0">
                  <a:pos x="T6" y="T7"/>
                </a:cxn>
              </a:cxnLst>
              <a:rect l="0" t="0" r="r" b="b"/>
              <a:pathLst>
                <a:path w="23" h="20">
                  <a:moveTo>
                    <a:pt x="21" y="12"/>
                  </a:moveTo>
                  <a:cubicBezTo>
                    <a:pt x="14" y="10"/>
                    <a:pt x="4" y="6"/>
                    <a:pt x="0" y="0"/>
                  </a:cubicBezTo>
                  <a:cubicBezTo>
                    <a:pt x="3" y="10"/>
                    <a:pt x="11" y="18"/>
                    <a:pt x="23" y="20"/>
                  </a:cubicBezTo>
                  <a:cubicBezTo>
                    <a:pt x="22" y="17"/>
                    <a:pt x="21" y="15"/>
                    <a:pt x="21" y="12"/>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8" name="Freeform 292">
              <a:extLst>
                <a:ext uri="{FF2B5EF4-FFF2-40B4-BE49-F238E27FC236}">
                  <a16:creationId xmlns:a16="http://schemas.microsoft.com/office/drawing/2014/main" id="{75CF7BE9-1C23-9EE9-EF64-AF4C1ACF2BC8}"/>
                </a:ext>
              </a:extLst>
            </p:cNvPr>
            <p:cNvSpPr>
              <a:spLocks/>
            </p:cNvSpPr>
            <p:nvPr/>
          </p:nvSpPr>
          <p:spPr bwMode="auto">
            <a:xfrm>
              <a:off x="9068626" y="3962332"/>
              <a:ext cx="114680"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Freeform 293">
              <a:extLst>
                <a:ext uri="{FF2B5EF4-FFF2-40B4-BE49-F238E27FC236}">
                  <a16:creationId xmlns:a16="http://schemas.microsoft.com/office/drawing/2014/main" id="{014739A7-597E-9FC4-E769-C9DF35F826A7}"/>
                </a:ext>
              </a:extLst>
            </p:cNvPr>
            <p:cNvSpPr>
              <a:spLocks/>
            </p:cNvSpPr>
            <p:nvPr/>
          </p:nvSpPr>
          <p:spPr bwMode="auto">
            <a:xfrm>
              <a:off x="9088863" y="3766703"/>
              <a:ext cx="55316"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0" name="Freeform 294">
              <a:extLst>
                <a:ext uri="{FF2B5EF4-FFF2-40B4-BE49-F238E27FC236}">
                  <a16:creationId xmlns:a16="http://schemas.microsoft.com/office/drawing/2014/main" id="{61337300-FD01-319D-7403-E325118B33B8}"/>
                </a:ext>
              </a:extLst>
            </p:cNvPr>
            <p:cNvSpPr>
              <a:spLocks noEditPoints="1"/>
            </p:cNvSpPr>
            <p:nvPr/>
          </p:nvSpPr>
          <p:spPr bwMode="auto">
            <a:xfrm>
              <a:off x="9123941" y="3892175"/>
              <a:ext cx="10793" cy="70157"/>
            </a:xfrm>
            <a:custGeom>
              <a:avLst/>
              <a:gdLst>
                <a:gd name="T0" fmla="*/ 0 w 5"/>
                <a:gd name="T1" fmla="*/ 27 h 34"/>
                <a:gd name="T2" fmla="*/ 1 w 5"/>
                <a:gd name="T3" fmla="*/ 34 h 34"/>
                <a:gd name="T4" fmla="*/ 1 w 5"/>
                <a:gd name="T5" fmla="*/ 34 h 34"/>
                <a:gd name="T6" fmla="*/ 0 w 5"/>
                <a:gd name="T7" fmla="*/ 27 h 34"/>
                <a:gd name="T8" fmla="*/ 5 w 5"/>
                <a:gd name="T9" fmla="*/ 0 h 34"/>
                <a:gd name="T10" fmla="*/ 5 w 5"/>
                <a:gd name="T11" fmla="*/ 0 h 34"/>
                <a:gd name="T12" fmla="*/ 3 w 5"/>
                <a:gd name="T13" fmla="*/ 3 h 34"/>
                <a:gd name="T14" fmla="*/ 5 w 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4">
                  <a:moveTo>
                    <a:pt x="0" y="27"/>
                  </a:moveTo>
                  <a:cubicBezTo>
                    <a:pt x="1" y="34"/>
                    <a:pt x="1" y="34"/>
                    <a:pt x="1" y="34"/>
                  </a:cubicBezTo>
                  <a:cubicBezTo>
                    <a:pt x="1" y="34"/>
                    <a:pt x="1" y="34"/>
                    <a:pt x="1" y="34"/>
                  </a:cubicBezTo>
                  <a:cubicBezTo>
                    <a:pt x="0" y="27"/>
                    <a:pt x="0" y="27"/>
                    <a:pt x="0" y="27"/>
                  </a:cubicBezTo>
                  <a:moveTo>
                    <a:pt x="5" y="0"/>
                  </a:moveTo>
                  <a:cubicBezTo>
                    <a:pt x="5" y="0"/>
                    <a:pt x="5" y="0"/>
                    <a:pt x="5" y="0"/>
                  </a:cubicBezTo>
                  <a:cubicBezTo>
                    <a:pt x="5" y="1"/>
                    <a:pt x="4" y="2"/>
                    <a:pt x="3" y="3"/>
                  </a:cubicBezTo>
                  <a:cubicBezTo>
                    <a:pt x="4" y="2"/>
                    <a:pt x="5"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Freeform 295">
              <a:extLst>
                <a:ext uri="{FF2B5EF4-FFF2-40B4-BE49-F238E27FC236}">
                  <a16:creationId xmlns:a16="http://schemas.microsoft.com/office/drawing/2014/main" id="{4941FC67-70DD-CBB9-9783-5B99B04B0758}"/>
                </a:ext>
              </a:extLst>
            </p:cNvPr>
            <p:cNvSpPr>
              <a:spLocks noEditPoints="1"/>
            </p:cNvSpPr>
            <p:nvPr/>
          </p:nvSpPr>
          <p:spPr bwMode="auto">
            <a:xfrm>
              <a:off x="9119894" y="3881382"/>
              <a:ext cx="22936" cy="10793"/>
            </a:xfrm>
            <a:custGeom>
              <a:avLst/>
              <a:gdLst>
                <a:gd name="T0" fmla="*/ 11 w 11"/>
                <a:gd name="T1" fmla="*/ 2 h 5"/>
                <a:gd name="T2" fmla="*/ 11 w 11"/>
                <a:gd name="T3" fmla="*/ 2 h 5"/>
                <a:gd name="T4" fmla="*/ 7 w 11"/>
                <a:gd name="T5" fmla="*/ 5 h 5"/>
                <a:gd name="T6" fmla="*/ 7 w 11"/>
                <a:gd name="T7" fmla="*/ 5 h 5"/>
                <a:gd name="T8" fmla="*/ 10 w 11"/>
                <a:gd name="T9" fmla="*/ 2 h 5"/>
                <a:gd name="T10" fmla="*/ 11 w 11"/>
                <a:gd name="T11" fmla="*/ 2 h 5"/>
                <a:gd name="T12" fmla="*/ 6 w 11"/>
                <a:gd name="T13" fmla="*/ 0 h 5"/>
                <a:gd name="T14" fmla="*/ 6 w 11"/>
                <a:gd name="T15" fmla="*/ 0 h 5"/>
                <a:gd name="T16" fmla="*/ 0 w 11"/>
                <a:gd name="T17" fmla="*/ 3 h 5"/>
                <a:gd name="T18" fmla="*/ 0 w 11"/>
                <a:gd name="T19" fmla="*/ 0 h 5"/>
                <a:gd name="T20" fmla="*/ 0 w 11"/>
                <a:gd name="T21" fmla="*/ 0 h 5"/>
                <a:gd name="T22" fmla="*/ 0 w 11"/>
                <a:gd name="T23" fmla="*/ 3 h 5"/>
                <a:gd name="T24" fmla="*/ 6 w 11"/>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5">
                  <a:moveTo>
                    <a:pt x="11" y="2"/>
                  </a:moveTo>
                  <a:cubicBezTo>
                    <a:pt x="11" y="2"/>
                    <a:pt x="11" y="2"/>
                    <a:pt x="11" y="2"/>
                  </a:cubicBezTo>
                  <a:cubicBezTo>
                    <a:pt x="10" y="2"/>
                    <a:pt x="9" y="3"/>
                    <a:pt x="7" y="5"/>
                  </a:cubicBezTo>
                  <a:cubicBezTo>
                    <a:pt x="7" y="5"/>
                    <a:pt x="7" y="5"/>
                    <a:pt x="7" y="5"/>
                  </a:cubicBezTo>
                  <a:cubicBezTo>
                    <a:pt x="9" y="4"/>
                    <a:pt x="10" y="2"/>
                    <a:pt x="10" y="2"/>
                  </a:cubicBezTo>
                  <a:cubicBezTo>
                    <a:pt x="11" y="2"/>
                    <a:pt x="11" y="2"/>
                    <a:pt x="11" y="2"/>
                  </a:cubicBezTo>
                  <a:moveTo>
                    <a:pt x="6" y="0"/>
                  </a:moveTo>
                  <a:cubicBezTo>
                    <a:pt x="6" y="0"/>
                    <a:pt x="6" y="0"/>
                    <a:pt x="6" y="0"/>
                  </a:cubicBezTo>
                  <a:cubicBezTo>
                    <a:pt x="4" y="1"/>
                    <a:pt x="2" y="2"/>
                    <a:pt x="0" y="3"/>
                  </a:cubicBezTo>
                  <a:cubicBezTo>
                    <a:pt x="0" y="0"/>
                    <a:pt x="0" y="0"/>
                    <a:pt x="0" y="0"/>
                  </a:cubicBezTo>
                  <a:cubicBezTo>
                    <a:pt x="0" y="0"/>
                    <a:pt x="0" y="0"/>
                    <a:pt x="0" y="0"/>
                  </a:cubicBezTo>
                  <a:cubicBezTo>
                    <a:pt x="0" y="3"/>
                    <a:pt x="0" y="3"/>
                    <a:pt x="0" y="3"/>
                  </a:cubicBezTo>
                  <a:cubicBezTo>
                    <a:pt x="2" y="2"/>
                    <a:pt x="4" y="1"/>
                    <a:pt x="6"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2" name="Freeform 296">
              <a:extLst>
                <a:ext uri="{FF2B5EF4-FFF2-40B4-BE49-F238E27FC236}">
                  <a16:creationId xmlns:a16="http://schemas.microsoft.com/office/drawing/2014/main" id="{2356FDA7-A245-2A82-9AFA-6D4BEB22677B}"/>
                </a:ext>
              </a:extLst>
            </p:cNvPr>
            <p:cNvSpPr>
              <a:spLocks noEditPoints="1"/>
            </p:cNvSpPr>
            <p:nvPr/>
          </p:nvSpPr>
          <p:spPr bwMode="auto">
            <a:xfrm>
              <a:off x="9105053" y="3766703"/>
              <a:ext cx="39126" cy="114679"/>
            </a:xfrm>
            <a:custGeom>
              <a:avLst/>
              <a:gdLst>
                <a:gd name="T0" fmla="*/ 17 w 19"/>
                <a:gd name="T1" fmla="*/ 54 h 56"/>
                <a:gd name="T2" fmla="*/ 17 w 19"/>
                <a:gd name="T3" fmla="*/ 54 h 56"/>
                <a:gd name="T4" fmla="*/ 13 w 19"/>
                <a:gd name="T5" fmla="*/ 56 h 56"/>
                <a:gd name="T6" fmla="*/ 13 w 19"/>
                <a:gd name="T7" fmla="*/ 56 h 56"/>
                <a:gd name="T8" fmla="*/ 17 w 19"/>
                <a:gd name="T9" fmla="*/ 54 h 56"/>
                <a:gd name="T10" fmla="*/ 17 w 19"/>
                <a:gd name="T11" fmla="*/ 54 h 56"/>
                <a:gd name="T12" fmla="*/ 19 w 19"/>
                <a:gd name="T13" fmla="*/ 55 h 56"/>
                <a:gd name="T14" fmla="*/ 17 w 19"/>
                <a:gd name="T15" fmla="*/ 54 h 56"/>
                <a:gd name="T16" fmla="*/ 4 w 19"/>
                <a:gd name="T17" fmla="*/ 0 h 56"/>
                <a:gd name="T18" fmla="*/ 0 w 19"/>
                <a:gd name="T19" fmla="*/ 0 h 56"/>
                <a:gd name="T20" fmla="*/ 4 w 19"/>
                <a:gd name="T21" fmla="*/ 0 h 56"/>
                <a:gd name="T22" fmla="*/ 7 w 19"/>
                <a:gd name="T23" fmla="*/ 56 h 56"/>
                <a:gd name="T24" fmla="*/ 7 w 19"/>
                <a:gd name="T25" fmla="*/ 56 h 56"/>
                <a:gd name="T26" fmla="*/ 4 w 19"/>
                <a:gd name="T2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56">
                  <a:moveTo>
                    <a:pt x="17" y="54"/>
                  </a:moveTo>
                  <a:cubicBezTo>
                    <a:pt x="17" y="54"/>
                    <a:pt x="17" y="54"/>
                    <a:pt x="17" y="54"/>
                  </a:cubicBezTo>
                  <a:cubicBezTo>
                    <a:pt x="16" y="54"/>
                    <a:pt x="15" y="55"/>
                    <a:pt x="13" y="56"/>
                  </a:cubicBezTo>
                  <a:cubicBezTo>
                    <a:pt x="13" y="56"/>
                    <a:pt x="13" y="56"/>
                    <a:pt x="13" y="56"/>
                  </a:cubicBezTo>
                  <a:cubicBezTo>
                    <a:pt x="15" y="55"/>
                    <a:pt x="16" y="54"/>
                    <a:pt x="17" y="54"/>
                  </a:cubicBezTo>
                  <a:cubicBezTo>
                    <a:pt x="17" y="54"/>
                    <a:pt x="17" y="54"/>
                    <a:pt x="17" y="54"/>
                  </a:cubicBezTo>
                  <a:cubicBezTo>
                    <a:pt x="18" y="54"/>
                    <a:pt x="18" y="55"/>
                    <a:pt x="19" y="55"/>
                  </a:cubicBezTo>
                  <a:cubicBezTo>
                    <a:pt x="18" y="55"/>
                    <a:pt x="18" y="54"/>
                    <a:pt x="17" y="54"/>
                  </a:cubicBezTo>
                  <a:moveTo>
                    <a:pt x="4" y="0"/>
                  </a:moveTo>
                  <a:cubicBezTo>
                    <a:pt x="0" y="0"/>
                    <a:pt x="0" y="0"/>
                    <a:pt x="0" y="0"/>
                  </a:cubicBezTo>
                  <a:cubicBezTo>
                    <a:pt x="4" y="0"/>
                    <a:pt x="4" y="0"/>
                    <a:pt x="4" y="0"/>
                  </a:cubicBezTo>
                  <a:cubicBezTo>
                    <a:pt x="7" y="56"/>
                    <a:pt x="7" y="56"/>
                    <a:pt x="7" y="56"/>
                  </a:cubicBezTo>
                  <a:cubicBezTo>
                    <a:pt x="7" y="56"/>
                    <a:pt x="7" y="56"/>
                    <a:pt x="7" y="56"/>
                  </a:cubicBezTo>
                  <a:cubicBezTo>
                    <a:pt x="4" y="0"/>
                    <a:pt x="4" y="0"/>
                    <a:pt x="4" y="0"/>
                  </a:cubicBezTo>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Freeform 297">
              <a:extLst>
                <a:ext uri="{FF2B5EF4-FFF2-40B4-BE49-F238E27FC236}">
                  <a16:creationId xmlns:a16="http://schemas.microsoft.com/office/drawing/2014/main" id="{68D8A0B2-554C-E1F6-0399-8A5CCE7EB291}"/>
                </a:ext>
              </a:extLst>
            </p:cNvPr>
            <p:cNvSpPr>
              <a:spLocks/>
            </p:cNvSpPr>
            <p:nvPr/>
          </p:nvSpPr>
          <p:spPr bwMode="auto">
            <a:xfrm>
              <a:off x="9105053" y="3962332"/>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4" name="Freeform 298">
              <a:extLst>
                <a:ext uri="{FF2B5EF4-FFF2-40B4-BE49-F238E27FC236}">
                  <a16:creationId xmlns:a16="http://schemas.microsoft.com/office/drawing/2014/main" id="{2704E846-8255-FBE5-7787-A8C44A63B774}"/>
                </a:ext>
              </a:extLst>
            </p:cNvPr>
            <p:cNvSpPr>
              <a:spLocks/>
            </p:cNvSpPr>
            <p:nvPr/>
          </p:nvSpPr>
          <p:spPr bwMode="auto">
            <a:xfrm>
              <a:off x="9105053" y="3766703"/>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8 h 102"/>
                <a:gd name="T12" fmla="*/ 8 w 19"/>
                <a:gd name="T13" fmla="*/ 67 h 102"/>
                <a:gd name="T14" fmla="*/ 12 w 19"/>
                <a:gd name="T15" fmla="*/ 64 h 102"/>
                <a:gd name="T16" fmla="*/ 14 w 19"/>
                <a:gd name="T17" fmla="*/ 61 h 102"/>
                <a:gd name="T18" fmla="*/ 18 w 19"/>
                <a:gd name="T19" fmla="*/ 58 h 102"/>
                <a:gd name="T20" fmla="*/ 18 w 19"/>
                <a:gd name="T21" fmla="*/ 58 h 102"/>
                <a:gd name="T22" fmla="*/ 19 w 19"/>
                <a:gd name="T23" fmla="*/ 55 h 102"/>
                <a:gd name="T24" fmla="*/ 17 w 19"/>
                <a:gd name="T25" fmla="*/ 54 h 102"/>
                <a:gd name="T26" fmla="*/ 17 w 19"/>
                <a:gd name="T27" fmla="*/ 54 h 102"/>
                <a:gd name="T28" fmla="*/ 13 w 19"/>
                <a:gd name="T29" fmla="*/ 56 h 102"/>
                <a:gd name="T30" fmla="*/ 7 w 19"/>
                <a:gd name="T31" fmla="*/ 59 h 102"/>
                <a:gd name="T32" fmla="*/ 7 w 19"/>
                <a:gd name="T33" fmla="*/ 56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8"/>
                    <a:pt x="9" y="88"/>
                    <a:pt x="9" y="88"/>
                  </a:cubicBezTo>
                  <a:cubicBezTo>
                    <a:pt x="8" y="67"/>
                    <a:pt x="8" y="67"/>
                    <a:pt x="8" y="67"/>
                  </a:cubicBezTo>
                  <a:cubicBezTo>
                    <a:pt x="9" y="66"/>
                    <a:pt x="10" y="65"/>
                    <a:pt x="12" y="64"/>
                  </a:cubicBezTo>
                  <a:cubicBezTo>
                    <a:pt x="13" y="63"/>
                    <a:pt x="14" y="62"/>
                    <a:pt x="14" y="61"/>
                  </a:cubicBezTo>
                  <a:cubicBezTo>
                    <a:pt x="16" y="59"/>
                    <a:pt x="17" y="58"/>
                    <a:pt x="18" y="58"/>
                  </a:cubicBezTo>
                  <a:cubicBezTo>
                    <a:pt x="18" y="58"/>
                    <a:pt x="18" y="58"/>
                    <a:pt x="18" y="58"/>
                  </a:cubicBezTo>
                  <a:cubicBezTo>
                    <a:pt x="18" y="57"/>
                    <a:pt x="19" y="56"/>
                    <a:pt x="19" y="55"/>
                  </a:cubicBezTo>
                  <a:cubicBezTo>
                    <a:pt x="18" y="55"/>
                    <a:pt x="18" y="54"/>
                    <a:pt x="17" y="54"/>
                  </a:cubicBezTo>
                  <a:cubicBezTo>
                    <a:pt x="17" y="54"/>
                    <a:pt x="17" y="54"/>
                    <a:pt x="17" y="54"/>
                  </a:cubicBezTo>
                  <a:cubicBezTo>
                    <a:pt x="16" y="54"/>
                    <a:pt x="15" y="55"/>
                    <a:pt x="13" y="56"/>
                  </a:cubicBezTo>
                  <a:cubicBezTo>
                    <a:pt x="11" y="57"/>
                    <a:pt x="9" y="58"/>
                    <a:pt x="7" y="59"/>
                  </a:cubicBezTo>
                  <a:cubicBezTo>
                    <a:pt x="7" y="56"/>
                    <a:pt x="7" y="56"/>
                    <a:pt x="7" y="56"/>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Freeform 299">
              <a:extLst>
                <a:ext uri="{FF2B5EF4-FFF2-40B4-BE49-F238E27FC236}">
                  <a16:creationId xmlns:a16="http://schemas.microsoft.com/office/drawing/2014/main" id="{E29A995C-4C7F-834D-4D5F-F25A90C4F84B}"/>
                </a:ext>
              </a:extLst>
            </p:cNvPr>
            <p:cNvSpPr>
              <a:spLocks/>
            </p:cNvSpPr>
            <p:nvPr/>
          </p:nvSpPr>
          <p:spPr bwMode="auto">
            <a:xfrm>
              <a:off x="8948548" y="3591311"/>
              <a:ext cx="308960"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2"/>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2"/>
                    <a:pt x="5" y="47"/>
                  </a:cubicBezTo>
                  <a:cubicBezTo>
                    <a:pt x="5" y="52"/>
                    <a:pt x="6" y="56"/>
                    <a:pt x="8" y="60"/>
                  </a:cubicBezTo>
                  <a:cubicBezTo>
                    <a:pt x="3" y="65"/>
                    <a:pt x="0" y="72"/>
                    <a:pt x="0" y="79"/>
                  </a:cubicBezTo>
                  <a:cubicBezTo>
                    <a:pt x="0" y="94"/>
                    <a:pt x="10" y="105"/>
                    <a:pt x="24" y="107"/>
                  </a:cubicBezTo>
                  <a:cubicBezTo>
                    <a:pt x="26" y="121"/>
                    <a:pt x="37" y="132"/>
                    <a:pt x="52" y="132"/>
                  </a:cubicBezTo>
                  <a:cubicBezTo>
                    <a:pt x="61" y="132"/>
                    <a:pt x="70" y="128"/>
                    <a:pt x="75" y="121"/>
                  </a:cubicBezTo>
                  <a:cubicBezTo>
                    <a:pt x="80" y="128"/>
                    <a:pt x="88" y="132"/>
                    <a:pt x="98" y="132"/>
                  </a:cubicBezTo>
                  <a:cubicBezTo>
                    <a:pt x="112" y="132"/>
                    <a:pt x="124" y="121"/>
                    <a:pt x="126" y="107"/>
                  </a:cubicBezTo>
                  <a:cubicBezTo>
                    <a:pt x="139" y="105"/>
                    <a:pt x="150" y="94"/>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6" name="Freeform 300">
              <a:extLst>
                <a:ext uri="{FF2B5EF4-FFF2-40B4-BE49-F238E27FC236}">
                  <a16:creationId xmlns:a16="http://schemas.microsoft.com/office/drawing/2014/main" id="{22DD93C1-5EE6-E980-8BAB-1D66A4539E73}"/>
                </a:ext>
              </a:extLst>
            </p:cNvPr>
            <p:cNvSpPr>
              <a:spLocks/>
            </p:cNvSpPr>
            <p:nvPr/>
          </p:nvSpPr>
          <p:spPr bwMode="auto">
            <a:xfrm>
              <a:off x="8999818" y="3630437"/>
              <a:ext cx="257692" cy="233406"/>
            </a:xfrm>
            <a:custGeom>
              <a:avLst/>
              <a:gdLst>
                <a:gd name="T0" fmla="*/ 117 w 125"/>
                <a:gd name="T1" fmla="*/ 41 h 113"/>
                <a:gd name="T2" fmla="*/ 120 w 125"/>
                <a:gd name="T3" fmla="*/ 28 h 113"/>
                <a:gd name="T4" fmla="*/ 96 w 125"/>
                <a:gd name="T5" fmla="*/ 0 h 113"/>
                <a:gd name="T6" fmla="*/ 108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3"/>
                    <a:pt x="96" y="0"/>
                  </a:cubicBezTo>
                  <a:cubicBezTo>
                    <a:pt x="104" y="5"/>
                    <a:pt x="108" y="13"/>
                    <a:pt x="108" y="23"/>
                  </a:cubicBezTo>
                  <a:cubicBezTo>
                    <a:pt x="108" y="27"/>
                    <a:pt x="107" y="31"/>
                    <a:pt x="106" y="35"/>
                  </a:cubicBezTo>
                  <a:cubicBezTo>
                    <a:pt x="110" y="40"/>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100"/>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5"/>
                    <a:pt x="125" y="60"/>
                  </a:cubicBezTo>
                  <a:cubicBezTo>
                    <a:pt x="125" y="53"/>
                    <a:pt x="122" y="46"/>
                    <a:pt x="117" y="4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Freeform 301">
              <a:extLst>
                <a:ext uri="{FF2B5EF4-FFF2-40B4-BE49-F238E27FC236}">
                  <a16:creationId xmlns:a16="http://schemas.microsoft.com/office/drawing/2014/main" id="{EE583B84-3C95-349A-E31E-15B97AE2FDDE}"/>
                </a:ext>
              </a:extLst>
            </p:cNvPr>
            <p:cNvSpPr>
              <a:spLocks/>
            </p:cNvSpPr>
            <p:nvPr/>
          </p:nvSpPr>
          <p:spPr bwMode="auto">
            <a:xfrm>
              <a:off x="9113148" y="3591311"/>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8" name="Freeform 302">
              <a:extLst>
                <a:ext uri="{FF2B5EF4-FFF2-40B4-BE49-F238E27FC236}">
                  <a16:creationId xmlns:a16="http://schemas.microsoft.com/office/drawing/2014/main" id="{CCE20A51-6069-EB06-4A61-BBBB41676D9E}"/>
                </a:ext>
              </a:extLst>
            </p:cNvPr>
            <p:cNvSpPr>
              <a:spLocks/>
            </p:cNvSpPr>
            <p:nvPr/>
          </p:nvSpPr>
          <p:spPr bwMode="auto">
            <a:xfrm>
              <a:off x="8949899" y="3772100"/>
              <a:ext cx="48570"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9" name="Freeform 303">
              <a:extLst>
                <a:ext uri="{FF2B5EF4-FFF2-40B4-BE49-F238E27FC236}">
                  <a16:creationId xmlns:a16="http://schemas.microsoft.com/office/drawing/2014/main" id="{B935525D-04DA-3470-888C-A1373452EA5A}"/>
                </a:ext>
              </a:extLst>
            </p:cNvPr>
            <p:cNvSpPr>
              <a:spLocks/>
            </p:cNvSpPr>
            <p:nvPr/>
          </p:nvSpPr>
          <p:spPr bwMode="auto">
            <a:xfrm>
              <a:off x="9749955" y="4017649"/>
              <a:ext cx="114680" cy="24285"/>
            </a:xfrm>
            <a:custGeom>
              <a:avLst/>
              <a:gdLst>
                <a:gd name="T0" fmla="*/ 28 w 56"/>
                <a:gd name="T1" fmla="*/ 0 h 12"/>
                <a:gd name="T2" fmla="*/ 28 w 56"/>
                <a:gd name="T3" fmla="*/ 0 h 12"/>
                <a:gd name="T4" fmla="*/ 28 w 56"/>
                <a:gd name="T5" fmla="*/ 7 h 12"/>
                <a:gd name="T6" fmla="*/ 17 w 56"/>
                <a:gd name="T7" fmla="*/ 7 h 12"/>
                <a:gd name="T8" fmla="*/ 17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7" y="7"/>
                    <a:pt x="17" y="7"/>
                    <a:pt x="17" y="7"/>
                  </a:cubicBezTo>
                  <a:cubicBezTo>
                    <a:pt x="17" y="7"/>
                    <a:pt x="17" y="7"/>
                    <a:pt x="17"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0" name="Freeform 304">
              <a:extLst>
                <a:ext uri="{FF2B5EF4-FFF2-40B4-BE49-F238E27FC236}">
                  <a16:creationId xmlns:a16="http://schemas.microsoft.com/office/drawing/2014/main" id="{51A81598-D51F-2199-232E-EC48980DB069}"/>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1" name="Freeform 305">
              <a:extLst>
                <a:ext uri="{FF2B5EF4-FFF2-40B4-BE49-F238E27FC236}">
                  <a16:creationId xmlns:a16="http://schemas.microsoft.com/office/drawing/2014/main" id="{36259055-BF53-8F9F-E3F5-35ED6964EF8D}"/>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2" name="Freeform 306">
              <a:extLst>
                <a:ext uri="{FF2B5EF4-FFF2-40B4-BE49-F238E27FC236}">
                  <a16:creationId xmlns:a16="http://schemas.microsoft.com/office/drawing/2014/main" id="{5026DFC7-131E-B901-0D65-6576653C165D}"/>
                </a:ext>
              </a:extLst>
            </p:cNvPr>
            <p:cNvSpPr>
              <a:spLocks/>
            </p:cNvSpPr>
            <p:nvPr/>
          </p:nvSpPr>
          <p:spPr bwMode="auto">
            <a:xfrm>
              <a:off x="9798525"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3" name="Freeform 307">
              <a:extLst>
                <a:ext uri="{FF2B5EF4-FFF2-40B4-BE49-F238E27FC236}">
                  <a16:creationId xmlns:a16="http://schemas.microsoft.com/office/drawing/2014/main" id="{03624DBA-DDD7-8DF1-35DD-55B87C83BC99}"/>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4" name="Freeform 308">
              <a:extLst>
                <a:ext uri="{FF2B5EF4-FFF2-40B4-BE49-F238E27FC236}">
                  <a16:creationId xmlns:a16="http://schemas.microsoft.com/office/drawing/2014/main" id="{3DCD642D-A274-A96C-6A4F-B8A51891C550}"/>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5" name="Freeform 309">
              <a:extLst>
                <a:ext uri="{FF2B5EF4-FFF2-40B4-BE49-F238E27FC236}">
                  <a16:creationId xmlns:a16="http://schemas.microsoft.com/office/drawing/2014/main" id="{0B929E47-E0CF-4E58-75B1-366352A9D4CF}"/>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6" name="Freeform 310">
              <a:extLst>
                <a:ext uri="{FF2B5EF4-FFF2-40B4-BE49-F238E27FC236}">
                  <a16:creationId xmlns:a16="http://schemas.microsoft.com/office/drawing/2014/main" id="{013FD85F-88B2-AB71-642B-3578B2B74D4E}"/>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7" name="Freeform 311">
              <a:extLst>
                <a:ext uri="{FF2B5EF4-FFF2-40B4-BE49-F238E27FC236}">
                  <a16:creationId xmlns:a16="http://schemas.microsoft.com/office/drawing/2014/main" id="{F03CAEE4-8944-3597-3633-48920945AAB6}"/>
                </a:ext>
              </a:extLst>
            </p:cNvPr>
            <p:cNvSpPr>
              <a:spLocks/>
            </p:cNvSpPr>
            <p:nvPr/>
          </p:nvSpPr>
          <p:spPr bwMode="auto">
            <a:xfrm>
              <a:off x="9785033" y="4017649"/>
              <a:ext cx="21587" cy="14840"/>
            </a:xfrm>
            <a:custGeom>
              <a:avLst/>
              <a:gdLst>
                <a:gd name="T0" fmla="*/ 11 w 11"/>
                <a:gd name="T1" fmla="*/ 0 h 7"/>
                <a:gd name="T2" fmla="*/ 11 w 11"/>
                <a:gd name="T3" fmla="*/ 0 h 7"/>
                <a:gd name="T4" fmla="*/ 11 w 11"/>
                <a:gd name="T5" fmla="*/ 7 h 7"/>
                <a:gd name="T6" fmla="*/ 0 w 11"/>
                <a:gd name="T7" fmla="*/ 7 h 7"/>
                <a:gd name="T8" fmla="*/ 0 w 11"/>
                <a:gd name="T9" fmla="*/ 7 h 7"/>
                <a:gd name="T10" fmla="*/ 11 w 11"/>
                <a:gd name="T11" fmla="*/ 7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1" y="0"/>
                    <a:pt x="11" y="0"/>
                    <a:pt x="11" y="0"/>
                  </a:cubicBezTo>
                  <a:cubicBezTo>
                    <a:pt x="11" y="7"/>
                    <a:pt x="11" y="7"/>
                    <a:pt x="11" y="7"/>
                  </a:cubicBezTo>
                  <a:cubicBezTo>
                    <a:pt x="0" y="7"/>
                    <a:pt x="0" y="7"/>
                    <a:pt x="0" y="7"/>
                  </a:cubicBezTo>
                  <a:cubicBezTo>
                    <a:pt x="0" y="7"/>
                    <a:pt x="0" y="7"/>
                    <a:pt x="0" y="7"/>
                  </a:cubicBezTo>
                  <a:cubicBezTo>
                    <a:pt x="11" y="7"/>
                    <a:pt x="11" y="7"/>
                    <a:pt x="11" y="7"/>
                  </a:cubicBezTo>
                  <a:cubicBezTo>
                    <a:pt x="11" y="0"/>
                    <a:pt x="11" y="0"/>
                    <a:pt x="11"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8" name="Freeform 312">
              <a:extLst>
                <a:ext uri="{FF2B5EF4-FFF2-40B4-BE49-F238E27FC236}">
                  <a16:creationId xmlns:a16="http://schemas.microsoft.com/office/drawing/2014/main" id="{00D2904A-05B2-F1CB-99F4-1B80506520DC}"/>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9" name="Freeform 313">
              <a:extLst>
                <a:ext uri="{FF2B5EF4-FFF2-40B4-BE49-F238E27FC236}">
                  <a16:creationId xmlns:a16="http://schemas.microsoft.com/office/drawing/2014/main" id="{8218DE01-53F3-CD34-E14A-2CFCAE0F5596}"/>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0" name="Freeform 314">
              <a:extLst>
                <a:ext uri="{FF2B5EF4-FFF2-40B4-BE49-F238E27FC236}">
                  <a16:creationId xmlns:a16="http://schemas.microsoft.com/office/drawing/2014/main" id="{C5A18686-8087-8EF4-615C-DC1FF847424F}"/>
                </a:ext>
              </a:extLst>
            </p:cNvPr>
            <p:cNvSpPr>
              <a:spLocks/>
            </p:cNvSpPr>
            <p:nvPr/>
          </p:nvSpPr>
          <p:spPr bwMode="auto">
            <a:xfrm>
              <a:off x="9637974" y="3533298"/>
              <a:ext cx="300865"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2"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1" name="Freeform 315">
              <a:extLst>
                <a:ext uri="{FF2B5EF4-FFF2-40B4-BE49-F238E27FC236}">
                  <a16:creationId xmlns:a16="http://schemas.microsoft.com/office/drawing/2014/main" id="{276E34E9-3767-705F-76F6-CAAD3F94BD45}"/>
                </a:ext>
              </a:extLst>
            </p:cNvPr>
            <p:cNvSpPr>
              <a:spLocks/>
            </p:cNvSpPr>
            <p:nvPr/>
          </p:nvSpPr>
          <p:spPr bwMode="auto">
            <a:xfrm>
              <a:off x="9662259" y="3533298"/>
              <a:ext cx="276580" cy="338641"/>
            </a:xfrm>
            <a:custGeom>
              <a:avLst/>
              <a:gdLst>
                <a:gd name="T0" fmla="*/ 61 w 134"/>
                <a:gd name="T1" fmla="*/ 0 h 164"/>
                <a:gd name="T2" fmla="*/ 59 w 134"/>
                <a:gd name="T3" fmla="*/ 0 h 164"/>
                <a:gd name="T4" fmla="*/ 103 w 134"/>
                <a:gd name="T5" fmla="*/ 47 h 164"/>
                <a:gd name="T6" fmla="*/ 46 w 134"/>
                <a:gd name="T7" fmla="*/ 137 h 164"/>
                <a:gd name="T8" fmla="*/ 0 w 134"/>
                <a:gd name="T9" fmla="*/ 104 h 164"/>
                <a:gd name="T10" fmla="*/ 61 w 134"/>
                <a:gd name="T11" fmla="*/ 164 h 164"/>
                <a:gd name="T12" fmla="*/ 120 w 134"/>
                <a:gd name="T13" fmla="*/ 54 h 164"/>
                <a:gd name="T14" fmla="*/ 61 w 134"/>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64">
                  <a:moveTo>
                    <a:pt x="61" y="0"/>
                  </a:moveTo>
                  <a:cubicBezTo>
                    <a:pt x="61" y="0"/>
                    <a:pt x="60" y="0"/>
                    <a:pt x="59" y="0"/>
                  </a:cubicBezTo>
                  <a:cubicBezTo>
                    <a:pt x="79" y="3"/>
                    <a:pt x="98" y="20"/>
                    <a:pt x="103" y="47"/>
                  </a:cubicBezTo>
                  <a:cubicBezTo>
                    <a:pt x="111" y="89"/>
                    <a:pt x="87" y="137"/>
                    <a:pt x="46" y="137"/>
                  </a:cubicBezTo>
                  <a:cubicBezTo>
                    <a:pt x="25" y="137"/>
                    <a:pt x="9" y="123"/>
                    <a:pt x="0" y="104"/>
                  </a:cubicBezTo>
                  <a:cubicBezTo>
                    <a:pt x="8" y="137"/>
                    <a:pt x="30" y="164"/>
                    <a:pt x="61" y="164"/>
                  </a:cubicBezTo>
                  <a:cubicBezTo>
                    <a:pt x="110" y="164"/>
                    <a:pt x="134" y="103"/>
                    <a:pt x="120" y="54"/>
                  </a:cubicBezTo>
                  <a:cubicBezTo>
                    <a:pt x="111" y="20"/>
                    <a:pt x="86" y="0"/>
                    <a:pt x="61"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2" name="Freeform 316">
              <a:extLst>
                <a:ext uri="{FF2B5EF4-FFF2-40B4-BE49-F238E27FC236}">
                  <a16:creationId xmlns:a16="http://schemas.microsoft.com/office/drawing/2014/main" id="{F809C65C-9B17-09F2-FBE5-D7DF42D3BF4A}"/>
                </a:ext>
              </a:extLst>
            </p:cNvPr>
            <p:cNvSpPr>
              <a:spLocks/>
            </p:cNvSpPr>
            <p:nvPr/>
          </p:nvSpPr>
          <p:spPr bwMode="auto">
            <a:xfrm>
              <a:off x="6970668" y="3817973"/>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3" name="Freeform 317">
              <a:extLst>
                <a:ext uri="{FF2B5EF4-FFF2-40B4-BE49-F238E27FC236}">
                  <a16:creationId xmlns:a16="http://schemas.microsoft.com/office/drawing/2014/main" id="{DF9D74E7-5EAD-56D7-CA4A-4D8B27A6E8B7}"/>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4" name="Freeform 318">
              <a:extLst>
                <a:ext uri="{FF2B5EF4-FFF2-40B4-BE49-F238E27FC236}">
                  <a16:creationId xmlns:a16="http://schemas.microsoft.com/office/drawing/2014/main" id="{BB1DF510-0315-D395-7218-7B1E2956D768}"/>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5" name="Freeform 319">
              <a:extLst>
                <a:ext uri="{FF2B5EF4-FFF2-40B4-BE49-F238E27FC236}">
                  <a16:creationId xmlns:a16="http://schemas.microsoft.com/office/drawing/2014/main" id="{A570CC08-4BAB-356E-3349-EB76E7FB8164}"/>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6" name="Freeform 320">
              <a:extLst>
                <a:ext uri="{FF2B5EF4-FFF2-40B4-BE49-F238E27FC236}">
                  <a16:creationId xmlns:a16="http://schemas.microsoft.com/office/drawing/2014/main" id="{FDBDA22A-A81A-390F-7112-58C4A31B241F}"/>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7" name="Freeform 321">
              <a:extLst>
                <a:ext uri="{FF2B5EF4-FFF2-40B4-BE49-F238E27FC236}">
                  <a16:creationId xmlns:a16="http://schemas.microsoft.com/office/drawing/2014/main" id="{922C7BD3-B0FD-B6C3-ACFD-974D62962463}"/>
                </a:ext>
              </a:extLst>
            </p:cNvPr>
            <p:cNvSpPr>
              <a:spLocks/>
            </p:cNvSpPr>
            <p:nvPr/>
          </p:nvSpPr>
          <p:spPr bwMode="auto">
            <a:xfrm>
              <a:off x="7024635" y="3766704"/>
              <a:ext cx="4048" cy="51268"/>
            </a:xfrm>
            <a:custGeom>
              <a:avLst/>
              <a:gdLst>
                <a:gd name="T0" fmla="*/ 0 w 2"/>
                <a:gd name="T1" fmla="*/ 0 h 25"/>
                <a:gd name="T2" fmla="*/ 0 w 2"/>
                <a:gd name="T3" fmla="*/ 0 h 25"/>
                <a:gd name="T4" fmla="*/ 2 w 2"/>
                <a:gd name="T5" fmla="*/ 25 h 25"/>
                <a:gd name="T6" fmla="*/ 2 w 2"/>
                <a:gd name="T7" fmla="*/ 25 h 25"/>
                <a:gd name="T8" fmla="*/ 0 w 2"/>
                <a:gd name="T9" fmla="*/ 0 h 25"/>
              </a:gdLst>
              <a:ahLst/>
              <a:cxnLst>
                <a:cxn ang="0">
                  <a:pos x="T0" y="T1"/>
                </a:cxn>
                <a:cxn ang="0">
                  <a:pos x="T2" y="T3"/>
                </a:cxn>
                <a:cxn ang="0">
                  <a:pos x="T4" y="T5"/>
                </a:cxn>
                <a:cxn ang="0">
                  <a:pos x="T6" y="T7"/>
                </a:cxn>
                <a:cxn ang="0">
                  <a:pos x="T8" y="T9"/>
                </a:cxn>
              </a:cxnLst>
              <a:rect l="0" t="0" r="r" b="b"/>
              <a:pathLst>
                <a:path w="2" h="25">
                  <a:moveTo>
                    <a:pt x="0" y="0"/>
                  </a:moveTo>
                  <a:cubicBezTo>
                    <a:pt x="0" y="0"/>
                    <a:pt x="0" y="0"/>
                    <a:pt x="0" y="0"/>
                  </a:cubicBezTo>
                  <a:cubicBezTo>
                    <a:pt x="2" y="25"/>
                    <a:pt x="2" y="25"/>
                    <a:pt x="2" y="25"/>
                  </a:cubicBezTo>
                  <a:cubicBezTo>
                    <a:pt x="2" y="25"/>
                    <a:pt x="2" y="25"/>
                    <a:pt x="2" y="2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8" name="Freeform 322">
              <a:extLst>
                <a:ext uri="{FF2B5EF4-FFF2-40B4-BE49-F238E27FC236}">
                  <a16:creationId xmlns:a16="http://schemas.microsoft.com/office/drawing/2014/main" id="{8CC57046-729F-49F9-D2A7-05852401A3F1}"/>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006B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9" name="Freeform 323">
              <a:extLst>
                <a:ext uri="{FF2B5EF4-FFF2-40B4-BE49-F238E27FC236}">
                  <a16:creationId xmlns:a16="http://schemas.microsoft.com/office/drawing/2014/main" id="{29EAB7BD-B087-B592-5AF6-2CEE8FE895F0}"/>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0" name="Rectangle 324">
              <a:extLst>
                <a:ext uri="{FF2B5EF4-FFF2-40B4-BE49-F238E27FC236}">
                  <a16:creationId xmlns:a16="http://schemas.microsoft.com/office/drawing/2014/main" id="{2C28080F-C4F5-6600-97DD-FF1979D4B284}"/>
                </a:ext>
              </a:extLst>
            </p:cNvPr>
            <p:cNvSpPr>
              <a:spLocks noChangeArrowheads="1"/>
            </p:cNvSpPr>
            <p:nvPr/>
          </p:nvSpPr>
          <p:spPr bwMode="auto">
            <a:xfrm>
              <a:off x="7024635" y="3758609"/>
              <a:ext cx="1350" cy="8095"/>
            </a:xfrm>
            <a:prstGeom prst="rect">
              <a:avLst/>
            </a:prstGeom>
            <a:solidFill>
              <a:srgbClr val="004A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1" name="Rectangle 325">
              <a:extLst>
                <a:ext uri="{FF2B5EF4-FFF2-40B4-BE49-F238E27FC236}">
                  <a16:creationId xmlns:a16="http://schemas.microsoft.com/office/drawing/2014/main" id="{F0270B3F-AC7F-EF6A-668E-DB80125A9576}"/>
                </a:ext>
              </a:extLst>
            </p:cNvPr>
            <p:cNvSpPr>
              <a:spLocks noChangeArrowheads="1"/>
            </p:cNvSpPr>
            <p:nvPr/>
          </p:nvSpPr>
          <p:spPr bwMode="auto">
            <a:xfrm>
              <a:off x="7024635" y="3758609"/>
              <a:ext cx="1350" cy="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2" name="Rectangle 326">
              <a:extLst>
                <a:ext uri="{FF2B5EF4-FFF2-40B4-BE49-F238E27FC236}">
                  <a16:creationId xmlns:a16="http://schemas.microsoft.com/office/drawing/2014/main" id="{06581D90-3FA1-A66C-04C1-B50B8EFF87C1}"/>
                </a:ext>
              </a:extLst>
            </p:cNvPr>
            <p:cNvSpPr>
              <a:spLocks noChangeArrowheads="1"/>
            </p:cNvSpPr>
            <p:nvPr/>
          </p:nvSpPr>
          <p:spPr bwMode="auto">
            <a:xfrm>
              <a:off x="7021937" y="3728927"/>
              <a:ext cx="1350" cy="12142"/>
            </a:xfrm>
            <a:prstGeom prst="rect">
              <a:avLst/>
            </a:prstGeom>
            <a:solidFill>
              <a:srgbClr val="0D7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3" name="Rectangle 327">
              <a:extLst>
                <a:ext uri="{FF2B5EF4-FFF2-40B4-BE49-F238E27FC236}">
                  <a16:creationId xmlns:a16="http://schemas.microsoft.com/office/drawing/2014/main" id="{46C8A3B8-BB7E-4546-D28C-83B2A7E4389F}"/>
                </a:ext>
              </a:extLst>
            </p:cNvPr>
            <p:cNvSpPr>
              <a:spLocks noChangeArrowheads="1"/>
            </p:cNvSpPr>
            <p:nvPr/>
          </p:nvSpPr>
          <p:spPr bwMode="auto">
            <a:xfrm>
              <a:off x="7021937" y="3728927"/>
              <a:ext cx="1350" cy="1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4" name="Freeform 328">
              <a:extLst>
                <a:ext uri="{FF2B5EF4-FFF2-40B4-BE49-F238E27FC236}">
                  <a16:creationId xmlns:a16="http://schemas.microsoft.com/office/drawing/2014/main" id="{21015D82-6529-D2A7-D330-829D9FF7DD61}"/>
                </a:ext>
              </a:extLst>
            </p:cNvPr>
            <p:cNvSpPr>
              <a:spLocks/>
            </p:cNvSpPr>
            <p:nvPr/>
          </p:nvSpPr>
          <p:spPr bwMode="auto">
            <a:xfrm>
              <a:off x="7008445" y="3817973"/>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5" name="Freeform 329">
              <a:extLst>
                <a:ext uri="{FF2B5EF4-FFF2-40B4-BE49-F238E27FC236}">
                  <a16:creationId xmlns:a16="http://schemas.microsoft.com/office/drawing/2014/main" id="{4C1A9591-A073-4698-1FA8-52554C01040B}"/>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6" name="Freeform 330">
              <a:extLst>
                <a:ext uri="{FF2B5EF4-FFF2-40B4-BE49-F238E27FC236}">
                  <a16:creationId xmlns:a16="http://schemas.microsoft.com/office/drawing/2014/main" id="{BC473198-A221-FD09-7AFC-565BD092500F}"/>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7" name="Freeform 331">
              <a:extLst>
                <a:ext uri="{FF2B5EF4-FFF2-40B4-BE49-F238E27FC236}">
                  <a16:creationId xmlns:a16="http://schemas.microsoft.com/office/drawing/2014/main" id="{C33437F6-33E5-7B5B-9F84-373AE1DEF6BC}"/>
                </a:ext>
              </a:extLst>
            </p:cNvPr>
            <p:cNvSpPr>
              <a:spLocks/>
            </p:cNvSpPr>
            <p:nvPr/>
          </p:nvSpPr>
          <p:spPr bwMode="auto">
            <a:xfrm>
              <a:off x="6860036" y="3333621"/>
              <a:ext cx="300865" cy="337292"/>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8" name="Freeform 332">
              <a:extLst>
                <a:ext uri="{FF2B5EF4-FFF2-40B4-BE49-F238E27FC236}">
                  <a16:creationId xmlns:a16="http://schemas.microsoft.com/office/drawing/2014/main" id="{489049FC-5A48-F059-B87F-E5F1B37EEF79}"/>
                </a:ext>
              </a:extLst>
            </p:cNvPr>
            <p:cNvSpPr>
              <a:spLocks/>
            </p:cNvSpPr>
            <p:nvPr/>
          </p:nvSpPr>
          <p:spPr bwMode="auto">
            <a:xfrm>
              <a:off x="6885670" y="3333621"/>
              <a:ext cx="275230" cy="337292"/>
            </a:xfrm>
            <a:custGeom>
              <a:avLst/>
              <a:gdLst>
                <a:gd name="T0" fmla="*/ 60 w 133"/>
                <a:gd name="T1" fmla="*/ 0 h 164"/>
                <a:gd name="T2" fmla="*/ 59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9"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9" name="Freeform 333">
              <a:extLst>
                <a:ext uri="{FF2B5EF4-FFF2-40B4-BE49-F238E27FC236}">
                  <a16:creationId xmlns:a16="http://schemas.microsoft.com/office/drawing/2014/main" id="{4CCDFF14-76F8-AD0C-63BC-D36A7E1C3968}"/>
                </a:ext>
              </a:extLst>
            </p:cNvPr>
            <p:cNvSpPr>
              <a:spLocks/>
            </p:cNvSpPr>
            <p:nvPr/>
          </p:nvSpPr>
          <p:spPr bwMode="auto">
            <a:xfrm>
              <a:off x="8504672" y="4017648"/>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0" name="Freeform 334">
              <a:extLst>
                <a:ext uri="{FF2B5EF4-FFF2-40B4-BE49-F238E27FC236}">
                  <a16:creationId xmlns:a16="http://schemas.microsoft.com/office/drawing/2014/main" id="{567A7145-E4BE-DF2F-F211-64A5D05555A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1" name="Freeform 335">
              <a:extLst>
                <a:ext uri="{FF2B5EF4-FFF2-40B4-BE49-F238E27FC236}">
                  <a16:creationId xmlns:a16="http://schemas.microsoft.com/office/drawing/2014/main" id="{996BE9D2-1C56-5669-0BF8-9E2BD10259F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2" name="Freeform 336">
              <a:extLst>
                <a:ext uri="{FF2B5EF4-FFF2-40B4-BE49-F238E27FC236}">
                  <a16:creationId xmlns:a16="http://schemas.microsoft.com/office/drawing/2014/main" id="{18CC6FBA-FE19-4D3B-1622-8F8C86420104}"/>
                </a:ext>
              </a:extLst>
            </p:cNvPr>
            <p:cNvSpPr>
              <a:spLocks/>
            </p:cNvSpPr>
            <p:nvPr/>
          </p:nvSpPr>
          <p:spPr bwMode="auto">
            <a:xfrm>
              <a:off x="8554591"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3" name="Freeform 337">
              <a:extLst>
                <a:ext uri="{FF2B5EF4-FFF2-40B4-BE49-F238E27FC236}">
                  <a16:creationId xmlns:a16="http://schemas.microsoft.com/office/drawing/2014/main" id="{3F5A1302-80CF-13A3-F3DB-97C4EDA82096}"/>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4" name="Freeform 338">
              <a:extLst>
                <a:ext uri="{FF2B5EF4-FFF2-40B4-BE49-F238E27FC236}">
                  <a16:creationId xmlns:a16="http://schemas.microsoft.com/office/drawing/2014/main" id="{E64D54B7-8B3C-51A2-A663-228A25D6FE43}"/>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5" name="Freeform 339">
              <a:extLst>
                <a:ext uri="{FF2B5EF4-FFF2-40B4-BE49-F238E27FC236}">
                  <a16:creationId xmlns:a16="http://schemas.microsoft.com/office/drawing/2014/main" id="{44E6358B-5FEE-B43B-F075-8974179C62A9}"/>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6" name="Freeform 340">
              <a:extLst>
                <a:ext uri="{FF2B5EF4-FFF2-40B4-BE49-F238E27FC236}">
                  <a16:creationId xmlns:a16="http://schemas.microsoft.com/office/drawing/2014/main" id="{EF5F63C4-C6B5-8714-FE6B-2B512B587A10}"/>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7" name="Freeform 341">
              <a:extLst>
                <a:ext uri="{FF2B5EF4-FFF2-40B4-BE49-F238E27FC236}">
                  <a16:creationId xmlns:a16="http://schemas.microsoft.com/office/drawing/2014/main" id="{DE31D8D4-EFE4-E63D-97FA-95A0103EB321}"/>
                </a:ext>
              </a:extLst>
            </p:cNvPr>
            <p:cNvSpPr>
              <a:spLocks/>
            </p:cNvSpPr>
            <p:nvPr/>
          </p:nvSpPr>
          <p:spPr bwMode="auto">
            <a:xfrm>
              <a:off x="8541099" y="4017648"/>
              <a:ext cx="21587"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8" name="Freeform 342">
              <a:extLst>
                <a:ext uri="{FF2B5EF4-FFF2-40B4-BE49-F238E27FC236}">
                  <a16:creationId xmlns:a16="http://schemas.microsoft.com/office/drawing/2014/main" id="{9F7A39B4-2804-BE5A-480A-A9D95F7ABC24}"/>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9" name="Freeform 343">
              <a:extLst>
                <a:ext uri="{FF2B5EF4-FFF2-40B4-BE49-F238E27FC236}">
                  <a16:creationId xmlns:a16="http://schemas.microsoft.com/office/drawing/2014/main" id="{CC77B212-A04E-4C77-3F82-DAC8ADBCB679}"/>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0" name="Freeform 344">
              <a:extLst>
                <a:ext uri="{FF2B5EF4-FFF2-40B4-BE49-F238E27FC236}">
                  <a16:creationId xmlns:a16="http://schemas.microsoft.com/office/drawing/2014/main" id="{D896772B-E7DA-F35A-AF8C-D7F6A8AD028A}"/>
                </a:ext>
              </a:extLst>
            </p:cNvPr>
            <p:cNvSpPr>
              <a:spLocks/>
            </p:cNvSpPr>
            <p:nvPr/>
          </p:nvSpPr>
          <p:spPr bwMode="auto">
            <a:xfrm>
              <a:off x="8392691" y="3533297"/>
              <a:ext cx="302214"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1" name="Freeform 345">
              <a:extLst>
                <a:ext uri="{FF2B5EF4-FFF2-40B4-BE49-F238E27FC236}">
                  <a16:creationId xmlns:a16="http://schemas.microsoft.com/office/drawing/2014/main" id="{218BF2E2-4019-A870-8D2C-D48973465DBD}"/>
                </a:ext>
              </a:extLst>
            </p:cNvPr>
            <p:cNvSpPr>
              <a:spLocks/>
            </p:cNvSpPr>
            <p:nvPr/>
          </p:nvSpPr>
          <p:spPr bwMode="auto">
            <a:xfrm>
              <a:off x="8419674" y="3533298"/>
              <a:ext cx="275230" cy="338641"/>
            </a:xfrm>
            <a:custGeom>
              <a:avLst/>
              <a:gdLst>
                <a:gd name="T0" fmla="*/ 60 w 133"/>
                <a:gd name="T1" fmla="*/ 0 h 164"/>
                <a:gd name="T2" fmla="*/ 58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8"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4" name="Freeform 348">
              <a:extLst>
                <a:ext uri="{FF2B5EF4-FFF2-40B4-BE49-F238E27FC236}">
                  <a16:creationId xmlns:a16="http://schemas.microsoft.com/office/drawing/2014/main" id="{D40B9AB4-1031-35A7-E7AB-CED2F599D2C0}"/>
                </a:ext>
              </a:extLst>
            </p:cNvPr>
            <p:cNvSpPr>
              <a:spLocks/>
            </p:cNvSpPr>
            <p:nvPr/>
          </p:nvSpPr>
          <p:spPr bwMode="auto">
            <a:xfrm>
              <a:off x="7013841" y="2714354"/>
              <a:ext cx="302214" cy="206422"/>
            </a:xfrm>
            <a:custGeom>
              <a:avLst/>
              <a:gdLst>
                <a:gd name="T0" fmla="*/ 119 w 146"/>
                <a:gd name="T1" fmla="*/ 29 h 100"/>
                <a:gd name="T2" fmla="*/ 118 w 146"/>
                <a:gd name="T3" fmla="*/ 30 h 100"/>
                <a:gd name="T4" fmla="*/ 85 w 146"/>
                <a:gd name="T5" fmla="*/ 0 h 100"/>
                <a:gd name="T6" fmla="*/ 52 w 146"/>
                <a:gd name="T7" fmla="*/ 26 h 100"/>
                <a:gd name="T8" fmla="*/ 42 w 146"/>
                <a:gd name="T9" fmla="*/ 23 h 100"/>
                <a:gd name="T10" fmla="*/ 22 w 146"/>
                <a:gd name="T11" fmla="*/ 43 h 100"/>
                <a:gd name="T12" fmla="*/ 23 w 146"/>
                <a:gd name="T13" fmla="*/ 46 h 100"/>
                <a:gd name="T14" fmla="*/ 20 w 146"/>
                <a:gd name="T15" fmla="*/ 46 h 100"/>
                <a:gd name="T16" fmla="*/ 0 w 146"/>
                <a:gd name="T17" fmla="*/ 66 h 100"/>
                <a:gd name="T18" fmla="*/ 20 w 146"/>
                <a:gd name="T19" fmla="*/ 86 h 100"/>
                <a:gd name="T20" fmla="*/ 30 w 146"/>
                <a:gd name="T21" fmla="*/ 83 h 100"/>
                <a:gd name="T22" fmla="*/ 113 w 146"/>
                <a:gd name="T23" fmla="*/ 83 h 100"/>
                <a:gd name="T24" fmla="*/ 119 w 146"/>
                <a:gd name="T25" fmla="*/ 84 h 100"/>
                <a:gd name="T26" fmla="*/ 146 w 146"/>
                <a:gd name="T27" fmla="*/ 57 h 100"/>
                <a:gd name="T28" fmla="*/ 119 w 146"/>
                <a:gd name="T29" fmla="*/ 2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100">
                  <a:moveTo>
                    <a:pt x="119" y="29"/>
                  </a:moveTo>
                  <a:cubicBezTo>
                    <a:pt x="118" y="30"/>
                    <a:pt x="118" y="30"/>
                    <a:pt x="118" y="30"/>
                  </a:cubicBezTo>
                  <a:cubicBezTo>
                    <a:pt x="116" y="13"/>
                    <a:pt x="102" y="0"/>
                    <a:pt x="85" y="0"/>
                  </a:cubicBezTo>
                  <a:cubicBezTo>
                    <a:pt x="69" y="0"/>
                    <a:pt x="56" y="11"/>
                    <a:pt x="52" y="26"/>
                  </a:cubicBezTo>
                  <a:cubicBezTo>
                    <a:pt x="49" y="24"/>
                    <a:pt x="46" y="23"/>
                    <a:pt x="42" y="23"/>
                  </a:cubicBezTo>
                  <a:cubicBezTo>
                    <a:pt x="31" y="23"/>
                    <a:pt x="22" y="32"/>
                    <a:pt x="22" y="43"/>
                  </a:cubicBezTo>
                  <a:cubicBezTo>
                    <a:pt x="22" y="44"/>
                    <a:pt x="22" y="45"/>
                    <a:pt x="23" y="46"/>
                  </a:cubicBezTo>
                  <a:cubicBezTo>
                    <a:pt x="22" y="46"/>
                    <a:pt x="21" y="46"/>
                    <a:pt x="20" y="46"/>
                  </a:cubicBezTo>
                  <a:cubicBezTo>
                    <a:pt x="9" y="46"/>
                    <a:pt x="0" y="55"/>
                    <a:pt x="0" y="66"/>
                  </a:cubicBezTo>
                  <a:cubicBezTo>
                    <a:pt x="0" y="77"/>
                    <a:pt x="9" y="86"/>
                    <a:pt x="20" y="86"/>
                  </a:cubicBezTo>
                  <a:cubicBezTo>
                    <a:pt x="24" y="86"/>
                    <a:pt x="27" y="85"/>
                    <a:pt x="30" y="83"/>
                  </a:cubicBezTo>
                  <a:cubicBezTo>
                    <a:pt x="55" y="100"/>
                    <a:pt x="110" y="94"/>
                    <a:pt x="113" y="83"/>
                  </a:cubicBezTo>
                  <a:cubicBezTo>
                    <a:pt x="115" y="84"/>
                    <a:pt x="117" y="84"/>
                    <a:pt x="119" y="84"/>
                  </a:cubicBezTo>
                  <a:cubicBezTo>
                    <a:pt x="134" y="84"/>
                    <a:pt x="146" y="72"/>
                    <a:pt x="146" y="57"/>
                  </a:cubicBezTo>
                  <a:cubicBezTo>
                    <a:pt x="146" y="42"/>
                    <a:pt x="134" y="29"/>
                    <a:pt x="1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69" name="Group 368">
              <a:extLst>
                <a:ext uri="{FF2B5EF4-FFF2-40B4-BE49-F238E27FC236}">
                  <a16:creationId xmlns:a16="http://schemas.microsoft.com/office/drawing/2014/main" id="{2B573049-D5D3-2A90-8634-11F3A39A2780}"/>
                </a:ext>
              </a:extLst>
            </p:cNvPr>
            <p:cNvGrpSpPr/>
            <p:nvPr/>
          </p:nvGrpSpPr>
          <p:grpSpPr>
            <a:xfrm>
              <a:off x="7149333" y="2458528"/>
              <a:ext cx="1027491" cy="584509"/>
              <a:chOff x="3096163" y="1926955"/>
              <a:chExt cx="748373" cy="425727"/>
            </a:xfrm>
          </p:grpSpPr>
          <p:sp>
            <p:nvSpPr>
              <p:cNvPr id="370" name="Freeform 22">
                <a:extLst>
                  <a:ext uri="{FF2B5EF4-FFF2-40B4-BE49-F238E27FC236}">
                    <a16:creationId xmlns:a16="http://schemas.microsoft.com/office/drawing/2014/main" id="{44F1324B-9F0F-FCC7-B759-27CB06830FB3}"/>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1" name="Freeform 23">
                <a:extLst>
                  <a:ext uri="{FF2B5EF4-FFF2-40B4-BE49-F238E27FC236}">
                    <a16:creationId xmlns:a16="http://schemas.microsoft.com/office/drawing/2014/main" id="{11A438F2-E405-4A68-4CED-6A324CAD7BF2}"/>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372" name="Group 371">
              <a:extLst>
                <a:ext uri="{FF2B5EF4-FFF2-40B4-BE49-F238E27FC236}">
                  <a16:creationId xmlns:a16="http://schemas.microsoft.com/office/drawing/2014/main" id="{35F0ED59-0985-3BD2-E69B-65E0C0AAD874}"/>
                </a:ext>
              </a:extLst>
            </p:cNvPr>
            <p:cNvGrpSpPr/>
            <p:nvPr/>
          </p:nvGrpSpPr>
          <p:grpSpPr>
            <a:xfrm>
              <a:off x="9440785" y="2664807"/>
              <a:ext cx="1027491" cy="584509"/>
              <a:chOff x="3096163" y="1926955"/>
              <a:chExt cx="748373" cy="425727"/>
            </a:xfrm>
          </p:grpSpPr>
          <p:sp>
            <p:nvSpPr>
              <p:cNvPr id="373" name="Freeform 22">
                <a:extLst>
                  <a:ext uri="{FF2B5EF4-FFF2-40B4-BE49-F238E27FC236}">
                    <a16:creationId xmlns:a16="http://schemas.microsoft.com/office/drawing/2014/main" id="{A6A9BF2D-5C96-5705-CCEE-68119552B99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4" name="Freeform 23">
                <a:extLst>
                  <a:ext uri="{FF2B5EF4-FFF2-40B4-BE49-F238E27FC236}">
                    <a16:creationId xmlns:a16="http://schemas.microsoft.com/office/drawing/2014/main" id="{1795CEF7-79F8-3C6B-E233-DDF000325E4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sp>
        <p:nvSpPr>
          <p:cNvPr id="377" name="Freeform 45">
            <a:extLst>
              <a:ext uri="{FF2B5EF4-FFF2-40B4-BE49-F238E27FC236}">
                <a16:creationId xmlns:a16="http://schemas.microsoft.com/office/drawing/2014/main" id="{5AAC80D1-24FC-C888-C5EE-DC788DFDF06B}"/>
              </a:ext>
            </a:extLst>
          </p:cNvPr>
          <p:cNvSpPr>
            <a:spLocks noEditPoints="1"/>
          </p:cNvSpPr>
          <p:nvPr/>
        </p:nvSpPr>
        <p:spPr bwMode="auto">
          <a:xfrm>
            <a:off x="664868" y="4360471"/>
            <a:ext cx="508234" cy="508234"/>
          </a:xfrm>
          <a:custGeom>
            <a:avLst/>
            <a:gdLst>
              <a:gd name="T0" fmla="*/ 220 w 220"/>
              <a:gd name="T1" fmla="*/ 110 h 220"/>
              <a:gd name="T2" fmla="*/ 193 w 220"/>
              <a:gd name="T3" fmla="*/ 64 h 220"/>
              <a:gd name="T4" fmla="*/ 176 w 220"/>
              <a:gd name="T5" fmla="*/ 58 h 220"/>
              <a:gd name="T6" fmla="*/ 171 w 220"/>
              <a:gd name="T7" fmla="*/ 53 h 220"/>
              <a:gd name="T8" fmla="*/ 203 w 220"/>
              <a:gd name="T9" fmla="*/ 68 h 220"/>
              <a:gd name="T10" fmla="*/ 141 w 220"/>
              <a:gd name="T11" fmla="*/ 13 h 220"/>
              <a:gd name="T12" fmla="*/ 118 w 220"/>
              <a:gd name="T13" fmla="*/ 38 h 220"/>
              <a:gd name="T14" fmla="*/ 110 w 220"/>
              <a:gd name="T15" fmla="*/ 8 h 220"/>
              <a:gd name="T16" fmla="*/ 65 w 220"/>
              <a:gd name="T17" fmla="*/ 28 h 220"/>
              <a:gd name="T18" fmla="*/ 55 w 220"/>
              <a:gd name="T19" fmla="*/ 50 h 220"/>
              <a:gd name="T20" fmla="*/ 47 w 220"/>
              <a:gd name="T21" fmla="*/ 30 h 220"/>
              <a:gd name="T22" fmla="*/ 67 w 220"/>
              <a:gd name="T23" fmla="*/ 18 h 220"/>
              <a:gd name="T24" fmla="*/ 51 w 220"/>
              <a:gd name="T25" fmla="*/ 57 h 220"/>
              <a:gd name="T26" fmla="*/ 76 w 220"/>
              <a:gd name="T27" fmla="*/ 42 h 220"/>
              <a:gd name="T28" fmla="*/ 80 w 220"/>
              <a:gd name="T29" fmla="*/ 24 h 220"/>
              <a:gd name="T30" fmla="*/ 97 w 220"/>
              <a:gd name="T31" fmla="*/ 51 h 220"/>
              <a:gd name="T32" fmla="*/ 81 w 220"/>
              <a:gd name="T33" fmla="*/ 69 h 220"/>
              <a:gd name="T34" fmla="*/ 59 w 220"/>
              <a:gd name="T35" fmla="*/ 95 h 220"/>
              <a:gd name="T36" fmla="*/ 63 w 220"/>
              <a:gd name="T37" fmla="*/ 117 h 220"/>
              <a:gd name="T38" fmla="*/ 120 w 220"/>
              <a:gd name="T39" fmla="*/ 155 h 220"/>
              <a:gd name="T40" fmla="*/ 118 w 220"/>
              <a:gd name="T41" fmla="*/ 180 h 220"/>
              <a:gd name="T42" fmla="*/ 81 w 220"/>
              <a:gd name="T43" fmla="*/ 208 h 220"/>
              <a:gd name="T44" fmla="*/ 62 w 220"/>
              <a:gd name="T45" fmla="*/ 159 h 220"/>
              <a:gd name="T46" fmla="*/ 53 w 220"/>
              <a:gd name="T47" fmla="*/ 120 h 220"/>
              <a:gd name="T48" fmla="*/ 19 w 220"/>
              <a:gd name="T49" fmla="*/ 65 h 220"/>
              <a:gd name="T50" fmla="*/ 10 w 220"/>
              <a:gd name="T51" fmla="*/ 91 h 220"/>
              <a:gd name="T52" fmla="*/ 61 w 220"/>
              <a:gd name="T53" fmla="*/ 133 h 220"/>
              <a:gd name="T54" fmla="*/ 67 w 220"/>
              <a:gd name="T55" fmla="*/ 178 h 220"/>
              <a:gd name="T56" fmla="*/ 8 w 220"/>
              <a:gd name="T57" fmla="*/ 110 h 220"/>
              <a:gd name="T58" fmla="*/ 101 w 220"/>
              <a:gd name="T59" fmla="*/ 204 h 220"/>
              <a:gd name="T60" fmla="*/ 130 w 220"/>
              <a:gd name="T61" fmla="*/ 166 h 220"/>
              <a:gd name="T62" fmla="*/ 82 w 220"/>
              <a:gd name="T63" fmla="*/ 125 h 220"/>
              <a:gd name="T64" fmla="*/ 57 w 220"/>
              <a:gd name="T65" fmla="*/ 108 h 220"/>
              <a:gd name="T66" fmla="*/ 70 w 220"/>
              <a:gd name="T67" fmla="*/ 96 h 220"/>
              <a:gd name="T68" fmla="*/ 90 w 220"/>
              <a:gd name="T69" fmla="*/ 70 h 220"/>
              <a:gd name="T70" fmla="*/ 101 w 220"/>
              <a:gd name="T71" fmla="*/ 38 h 220"/>
              <a:gd name="T72" fmla="*/ 82 w 220"/>
              <a:gd name="T73" fmla="*/ 12 h 220"/>
              <a:gd name="T74" fmla="*/ 118 w 220"/>
              <a:gd name="T75" fmla="*/ 46 h 220"/>
              <a:gd name="T76" fmla="*/ 175 w 220"/>
              <a:gd name="T77" fmla="*/ 31 h 220"/>
              <a:gd name="T78" fmla="*/ 156 w 220"/>
              <a:gd name="T79" fmla="*/ 61 h 220"/>
              <a:gd name="T80" fmla="*/ 180 w 220"/>
              <a:gd name="T81" fmla="*/ 65 h 220"/>
              <a:gd name="T82" fmla="*/ 198 w 220"/>
              <a:gd name="T83" fmla="*/ 75 h 220"/>
              <a:gd name="T84" fmla="*/ 206 w 220"/>
              <a:gd name="T85" fmla="*/ 84 h 220"/>
              <a:gd name="T86" fmla="*/ 168 w 220"/>
              <a:gd name="T87" fmla="*/ 81 h 220"/>
              <a:gd name="T88" fmla="*/ 179 w 220"/>
              <a:gd name="T89" fmla="*/ 127 h 220"/>
              <a:gd name="T90" fmla="*/ 184 w 220"/>
              <a:gd name="T91" fmla="*/ 180 h 220"/>
              <a:gd name="T92" fmla="*/ 189 w 220"/>
              <a:gd name="T93" fmla="*/ 123 h 220"/>
              <a:gd name="T94" fmla="*/ 163 w 220"/>
              <a:gd name="T95" fmla="*/ 99 h 220"/>
              <a:gd name="T96" fmla="*/ 211 w 220"/>
              <a:gd name="T97" fmla="*/ 9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0" h="220">
                <a:moveTo>
                  <a:pt x="110" y="0"/>
                </a:moveTo>
                <a:cubicBezTo>
                  <a:pt x="49" y="0"/>
                  <a:pt x="0" y="49"/>
                  <a:pt x="0" y="110"/>
                </a:cubicBezTo>
                <a:cubicBezTo>
                  <a:pt x="0" y="171"/>
                  <a:pt x="49" y="220"/>
                  <a:pt x="110" y="220"/>
                </a:cubicBezTo>
                <a:cubicBezTo>
                  <a:pt x="171" y="220"/>
                  <a:pt x="220" y="171"/>
                  <a:pt x="220" y="110"/>
                </a:cubicBezTo>
                <a:cubicBezTo>
                  <a:pt x="220" y="49"/>
                  <a:pt x="171" y="0"/>
                  <a:pt x="110" y="0"/>
                </a:cubicBezTo>
                <a:close/>
                <a:moveTo>
                  <a:pt x="203" y="68"/>
                </a:moveTo>
                <a:cubicBezTo>
                  <a:pt x="202" y="68"/>
                  <a:pt x="202" y="68"/>
                  <a:pt x="202" y="68"/>
                </a:cubicBezTo>
                <a:cubicBezTo>
                  <a:pt x="201" y="67"/>
                  <a:pt x="197" y="64"/>
                  <a:pt x="193" y="64"/>
                </a:cubicBezTo>
                <a:cubicBezTo>
                  <a:pt x="193" y="64"/>
                  <a:pt x="193" y="64"/>
                  <a:pt x="192" y="64"/>
                </a:cubicBezTo>
                <a:cubicBezTo>
                  <a:pt x="191" y="63"/>
                  <a:pt x="190" y="61"/>
                  <a:pt x="188" y="61"/>
                </a:cubicBezTo>
                <a:cubicBezTo>
                  <a:pt x="187" y="57"/>
                  <a:pt x="183" y="57"/>
                  <a:pt x="182" y="57"/>
                </a:cubicBezTo>
                <a:cubicBezTo>
                  <a:pt x="179" y="57"/>
                  <a:pt x="179" y="57"/>
                  <a:pt x="176" y="58"/>
                </a:cubicBezTo>
                <a:cubicBezTo>
                  <a:pt x="175" y="59"/>
                  <a:pt x="171" y="61"/>
                  <a:pt x="164" y="64"/>
                </a:cubicBezTo>
                <a:cubicBezTo>
                  <a:pt x="166" y="61"/>
                  <a:pt x="167" y="59"/>
                  <a:pt x="167" y="57"/>
                </a:cubicBezTo>
                <a:cubicBezTo>
                  <a:pt x="171" y="57"/>
                  <a:pt x="171" y="57"/>
                  <a:pt x="171" y="57"/>
                </a:cubicBezTo>
                <a:cubicBezTo>
                  <a:pt x="171" y="53"/>
                  <a:pt x="171" y="53"/>
                  <a:pt x="171" y="53"/>
                </a:cubicBezTo>
                <a:cubicBezTo>
                  <a:pt x="171" y="48"/>
                  <a:pt x="172" y="42"/>
                  <a:pt x="173" y="41"/>
                </a:cubicBezTo>
                <a:cubicBezTo>
                  <a:pt x="175" y="39"/>
                  <a:pt x="180" y="38"/>
                  <a:pt x="182" y="38"/>
                </a:cubicBezTo>
                <a:cubicBezTo>
                  <a:pt x="182" y="38"/>
                  <a:pt x="182" y="38"/>
                  <a:pt x="182" y="38"/>
                </a:cubicBezTo>
                <a:cubicBezTo>
                  <a:pt x="191" y="46"/>
                  <a:pt x="198" y="57"/>
                  <a:pt x="203" y="68"/>
                </a:cubicBezTo>
                <a:close/>
                <a:moveTo>
                  <a:pt x="182" y="38"/>
                </a:moveTo>
                <a:cubicBezTo>
                  <a:pt x="182" y="38"/>
                  <a:pt x="182" y="38"/>
                  <a:pt x="182" y="38"/>
                </a:cubicBezTo>
                <a:cubicBezTo>
                  <a:pt x="182" y="38"/>
                  <a:pt x="182" y="38"/>
                  <a:pt x="182" y="38"/>
                </a:cubicBezTo>
                <a:close/>
                <a:moveTo>
                  <a:pt x="141" y="13"/>
                </a:moveTo>
                <a:cubicBezTo>
                  <a:pt x="137" y="17"/>
                  <a:pt x="137" y="17"/>
                  <a:pt x="137" y="17"/>
                </a:cubicBezTo>
                <a:cubicBezTo>
                  <a:pt x="136" y="18"/>
                  <a:pt x="136" y="18"/>
                  <a:pt x="136" y="18"/>
                </a:cubicBezTo>
                <a:cubicBezTo>
                  <a:pt x="136" y="21"/>
                  <a:pt x="133" y="31"/>
                  <a:pt x="133" y="37"/>
                </a:cubicBezTo>
                <a:cubicBezTo>
                  <a:pt x="131" y="37"/>
                  <a:pt x="127" y="38"/>
                  <a:pt x="118" y="38"/>
                </a:cubicBezTo>
                <a:cubicBezTo>
                  <a:pt x="117" y="38"/>
                  <a:pt x="115" y="35"/>
                  <a:pt x="113" y="32"/>
                </a:cubicBezTo>
                <a:cubicBezTo>
                  <a:pt x="111" y="30"/>
                  <a:pt x="108" y="27"/>
                  <a:pt x="105" y="24"/>
                </a:cubicBezTo>
                <a:cubicBezTo>
                  <a:pt x="102" y="20"/>
                  <a:pt x="101" y="13"/>
                  <a:pt x="102" y="8"/>
                </a:cubicBezTo>
                <a:cubicBezTo>
                  <a:pt x="105" y="8"/>
                  <a:pt x="107" y="8"/>
                  <a:pt x="110" y="8"/>
                </a:cubicBezTo>
                <a:cubicBezTo>
                  <a:pt x="121" y="8"/>
                  <a:pt x="131" y="10"/>
                  <a:pt x="141" y="13"/>
                </a:cubicBezTo>
                <a:close/>
                <a:moveTo>
                  <a:pt x="47" y="30"/>
                </a:moveTo>
                <a:cubicBezTo>
                  <a:pt x="51" y="27"/>
                  <a:pt x="55" y="24"/>
                  <a:pt x="60" y="21"/>
                </a:cubicBezTo>
                <a:cubicBezTo>
                  <a:pt x="65" y="28"/>
                  <a:pt x="65" y="28"/>
                  <a:pt x="65" y="28"/>
                </a:cubicBezTo>
                <a:cubicBezTo>
                  <a:pt x="66" y="34"/>
                  <a:pt x="68" y="40"/>
                  <a:pt x="68" y="42"/>
                </a:cubicBezTo>
                <a:cubicBezTo>
                  <a:pt x="68" y="46"/>
                  <a:pt x="68" y="48"/>
                  <a:pt x="68" y="49"/>
                </a:cubicBezTo>
                <a:cubicBezTo>
                  <a:pt x="66" y="49"/>
                  <a:pt x="65" y="50"/>
                  <a:pt x="64" y="50"/>
                </a:cubicBezTo>
                <a:cubicBezTo>
                  <a:pt x="61" y="51"/>
                  <a:pt x="59" y="52"/>
                  <a:pt x="55" y="50"/>
                </a:cubicBezTo>
                <a:cubicBezTo>
                  <a:pt x="54" y="49"/>
                  <a:pt x="54" y="49"/>
                  <a:pt x="54" y="49"/>
                </a:cubicBezTo>
                <a:cubicBezTo>
                  <a:pt x="54" y="48"/>
                  <a:pt x="55" y="46"/>
                  <a:pt x="56" y="45"/>
                </a:cubicBezTo>
                <a:cubicBezTo>
                  <a:pt x="59" y="42"/>
                  <a:pt x="59" y="42"/>
                  <a:pt x="59" y="42"/>
                </a:cubicBezTo>
                <a:lnTo>
                  <a:pt x="47" y="30"/>
                </a:lnTo>
                <a:close/>
                <a:moveTo>
                  <a:pt x="67" y="18"/>
                </a:moveTo>
                <a:cubicBezTo>
                  <a:pt x="67" y="17"/>
                  <a:pt x="68" y="17"/>
                  <a:pt x="68" y="17"/>
                </a:cubicBezTo>
                <a:cubicBezTo>
                  <a:pt x="68" y="19"/>
                  <a:pt x="68" y="19"/>
                  <a:pt x="68" y="19"/>
                </a:cubicBezTo>
                <a:lnTo>
                  <a:pt x="67" y="18"/>
                </a:lnTo>
                <a:close/>
                <a:moveTo>
                  <a:pt x="41" y="35"/>
                </a:moveTo>
                <a:cubicBezTo>
                  <a:pt x="48" y="42"/>
                  <a:pt x="48" y="42"/>
                  <a:pt x="48" y="42"/>
                </a:cubicBezTo>
                <a:cubicBezTo>
                  <a:pt x="47" y="44"/>
                  <a:pt x="46" y="47"/>
                  <a:pt x="46" y="50"/>
                </a:cubicBezTo>
                <a:cubicBezTo>
                  <a:pt x="46" y="52"/>
                  <a:pt x="48" y="55"/>
                  <a:pt x="51" y="57"/>
                </a:cubicBezTo>
                <a:cubicBezTo>
                  <a:pt x="55" y="58"/>
                  <a:pt x="57" y="59"/>
                  <a:pt x="60" y="59"/>
                </a:cubicBezTo>
                <a:cubicBezTo>
                  <a:pt x="62" y="59"/>
                  <a:pt x="64" y="58"/>
                  <a:pt x="66" y="58"/>
                </a:cubicBezTo>
                <a:cubicBezTo>
                  <a:pt x="67" y="57"/>
                  <a:pt x="68" y="57"/>
                  <a:pt x="68" y="57"/>
                </a:cubicBezTo>
                <a:cubicBezTo>
                  <a:pt x="76" y="57"/>
                  <a:pt x="76" y="46"/>
                  <a:pt x="76" y="42"/>
                </a:cubicBezTo>
                <a:cubicBezTo>
                  <a:pt x="76" y="38"/>
                  <a:pt x="73" y="27"/>
                  <a:pt x="72" y="25"/>
                </a:cubicBezTo>
                <a:cubicBezTo>
                  <a:pt x="69" y="20"/>
                  <a:pt x="69" y="20"/>
                  <a:pt x="69" y="20"/>
                </a:cubicBezTo>
                <a:cubicBezTo>
                  <a:pt x="78" y="20"/>
                  <a:pt x="78" y="20"/>
                  <a:pt x="78" y="20"/>
                </a:cubicBezTo>
                <a:cubicBezTo>
                  <a:pt x="80" y="24"/>
                  <a:pt x="80" y="24"/>
                  <a:pt x="80" y="24"/>
                </a:cubicBezTo>
                <a:cubicBezTo>
                  <a:pt x="80" y="37"/>
                  <a:pt x="80" y="37"/>
                  <a:pt x="80" y="37"/>
                </a:cubicBezTo>
                <a:cubicBezTo>
                  <a:pt x="82" y="38"/>
                  <a:pt x="82" y="38"/>
                  <a:pt x="82" y="38"/>
                </a:cubicBezTo>
                <a:cubicBezTo>
                  <a:pt x="82" y="38"/>
                  <a:pt x="90" y="42"/>
                  <a:pt x="97" y="45"/>
                </a:cubicBezTo>
                <a:cubicBezTo>
                  <a:pt x="98" y="46"/>
                  <a:pt x="99" y="46"/>
                  <a:pt x="97" y="51"/>
                </a:cubicBezTo>
                <a:cubicBezTo>
                  <a:pt x="96" y="53"/>
                  <a:pt x="95" y="55"/>
                  <a:pt x="95" y="57"/>
                </a:cubicBezTo>
                <a:cubicBezTo>
                  <a:pt x="95" y="59"/>
                  <a:pt x="93" y="61"/>
                  <a:pt x="91" y="61"/>
                </a:cubicBezTo>
                <a:cubicBezTo>
                  <a:pt x="87" y="61"/>
                  <a:pt x="85" y="64"/>
                  <a:pt x="83" y="66"/>
                </a:cubicBezTo>
                <a:cubicBezTo>
                  <a:pt x="83" y="67"/>
                  <a:pt x="82" y="68"/>
                  <a:pt x="81" y="69"/>
                </a:cubicBezTo>
                <a:cubicBezTo>
                  <a:pt x="79" y="71"/>
                  <a:pt x="78" y="73"/>
                  <a:pt x="77" y="75"/>
                </a:cubicBezTo>
                <a:cubicBezTo>
                  <a:pt x="75" y="78"/>
                  <a:pt x="73" y="80"/>
                  <a:pt x="69" y="84"/>
                </a:cubicBezTo>
                <a:cubicBezTo>
                  <a:pt x="66" y="88"/>
                  <a:pt x="64" y="90"/>
                  <a:pt x="64" y="92"/>
                </a:cubicBezTo>
                <a:cubicBezTo>
                  <a:pt x="63" y="93"/>
                  <a:pt x="62" y="93"/>
                  <a:pt x="59" y="95"/>
                </a:cubicBezTo>
                <a:cubicBezTo>
                  <a:pt x="57" y="96"/>
                  <a:pt x="56" y="96"/>
                  <a:pt x="55" y="97"/>
                </a:cubicBezTo>
                <a:cubicBezTo>
                  <a:pt x="49" y="98"/>
                  <a:pt x="49" y="101"/>
                  <a:pt x="49" y="106"/>
                </a:cubicBezTo>
                <a:cubicBezTo>
                  <a:pt x="49" y="114"/>
                  <a:pt x="53" y="115"/>
                  <a:pt x="57" y="116"/>
                </a:cubicBezTo>
                <a:cubicBezTo>
                  <a:pt x="59" y="116"/>
                  <a:pt x="61" y="116"/>
                  <a:pt x="63" y="117"/>
                </a:cubicBezTo>
                <a:cubicBezTo>
                  <a:pt x="66" y="119"/>
                  <a:pt x="67" y="121"/>
                  <a:pt x="69" y="124"/>
                </a:cubicBezTo>
                <a:cubicBezTo>
                  <a:pt x="71" y="127"/>
                  <a:pt x="73" y="130"/>
                  <a:pt x="78" y="133"/>
                </a:cubicBezTo>
                <a:cubicBezTo>
                  <a:pt x="81" y="134"/>
                  <a:pt x="86" y="137"/>
                  <a:pt x="92" y="140"/>
                </a:cubicBezTo>
                <a:cubicBezTo>
                  <a:pt x="100" y="145"/>
                  <a:pt x="111" y="151"/>
                  <a:pt x="120" y="155"/>
                </a:cubicBezTo>
                <a:cubicBezTo>
                  <a:pt x="124" y="158"/>
                  <a:pt x="125" y="159"/>
                  <a:pt x="125" y="159"/>
                </a:cubicBezTo>
                <a:cubicBezTo>
                  <a:pt x="125" y="160"/>
                  <a:pt x="124" y="160"/>
                  <a:pt x="124" y="161"/>
                </a:cubicBezTo>
                <a:cubicBezTo>
                  <a:pt x="123" y="163"/>
                  <a:pt x="121" y="164"/>
                  <a:pt x="121" y="167"/>
                </a:cubicBezTo>
                <a:cubicBezTo>
                  <a:pt x="121" y="170"/>
                  <a:pt x="121" y="173"/>
                  <a:pt x="118" y="180"/>
                </a:cubicBezTo>
                <a:cubicBezTo>
                  <a:pt x="116" y="184"/>
                  <a:pt x="114" y="186"/>
                  <a:pt x="108" y="189"/>
                </a:cubicBezTo>
                <a:cubicBezTo>
                  <a:pt x="105" y="191"/>
                  <a:pt x="101" y="194"/>
                  <a:pt x="96" y="198"/>
                </a:cubicBezTo>
                <a:cubicBezTo>
                  <a:pt x="92" y="201"/>
                  <a:pt x="87" y="205"/>
                  <a:pt x="87" y="209"/>
                </a:cubicBezTo>
                <a:cubicBezTo>
                  <a:pt x="85" y="209"/>
                  <a:pt x="83" y="208"/>
                  <a:pt x="81" y="208"/>
                </a:cubicBezTo>
                <a:cubicBezTo>
                  <a:pt x="82" y="203"/>
                  <a:pt x="84" y="196"/>
                  <a:pt x="84" y="189"/>
                </a:cubicBezTo>
                <a:cubicBezTo>
                  <a:pt x="84" y="178"/>
                  <a:pt x="80" y="175"/>
                  <a:pt x="73" y="172"/>
                </a:cubicBezTo>
                <a:cubicBezTo>
                  <a:pt x="72" y="172"/>
                  <a:pt x="71" y="171"/>
                  <a:pt x="70" y="171"/>
                </a:cubicBezTo>
                <a:cubicBezTo>
                  <a:pt x="65" y="168"/>
                  <a:pt x="65" y="166"/>
                  <a:pt x="62" y="159"/>
                </a:cubicBezTo>
                <a:cubicBezTo>
                  <a:pt x="62" y="158"/>
                  <a:pt x="61" y="156"/>
                  <a:pt x="61" y="154"/>
                </a:cubicBezTo>
                <a:cubicBezTo>
                  <a:pt x="59" y="149"/>
                  <a:pt x="61" y="147"/>
                  <a:pt x="64" y="143"/>
                </a:cubicBezTo>
                <a:cubicBezTo>
                  <a:pt x="66" y="140"/>
                  <a:pt x="69" y="137"/>
                  <a:pt x="69" y="132"/>
                </a:cubicBezTo>
                <a:cubicBezTo>
                  <a:pt x="69" y="124"/>
                  <a:pt x="63" y="120"/>
                  <a:pt x="53" y="120"/>
                </a:cubicBezTo>
                <a:cubicBezTo>
                  <a:pt x="53" y="120"/>
                  <a:pt x="53" y="120"/>
                  <a:pt x="53" y="120"/>
                </a:cubicBezTo>
                <a:cubicBezTo>
                  <a:pt x="52" y="120"/>
                  <a:pt x="46" y="117"/>
                  <a:pt x="40" y="114"/>
                </a:cubicBezTo>
                <a:cubicBezTo>
                  <a:pt x="36" y="112"/>
                  <a:pt x="31" y="109"/>
                  <a:pt x="25" y="106"/>
                </a:cubicBezTo>
                <a:cubicBezTo>
                  <a:pt x="15" y="101"/>
                  <a:pt x="18" y="74"/>
                  <a:pt x="19" y="65"/>
                </a:cubicBezTo>
                <a:cubicBezTo>
                  <a:pt x="18" y="65"/>
                  <a:pt x="18" y="65"/>
                  <a:pt x="18" y="65"/>
                </a:cubicBezTo>
                <a:cubicBezTo>
                  <a:pt x="24" y="54"/>
                  <a:pt x="32" y="44"/>
                  <a:pt x="41" y="35"/>
                </a:cubicBezTo>
                <a:close/>
                <a:moveTo>
                  <a:pt x="8" y="110"/>
                </a:moveTo>
                <a:cubicBezTo>
                  <a:pt x="8" y="104"/>
                  <a:pt x="9" y="97"/>
                  <a:pt x="10" y="91"/>
                </a:cubicBezTo>
                <a:cubicBezTo>
                  <a:pt x="11" y="101"/>
                  <a:pt x="14" y="110"/>
                  <a:pt x="21" y="114"/>
                </a:cubicBezTo>
                <a:cubicBezTo>
                  <a:pt x="27" y="116"/>
                  <a:pt x="32" y="119"/>
                  <a:pt x="37" y="122"/>
                </a:cubicBezTo>
                <a:cubicBezTo>
                  <a:pt x="46" y="127"/>
                  <a:pt x="50" y="129"/>
                  <a:pt x="53" y="129"/>
                </a:cubicBezTo>
                <a:cubicBezTo>
                  <a:pt x="60" y="129"/>
                  <a:pt x="61" y="131"/>
                  <a:pt x="61" y="133"/>
                </a:cubicBezTo>
                <a:cubicBezTo>
                  <a:pt x="61" y="134"/>
                  <a:pt x="59" y="136"/>
                  <a:pt x="58" y="138"/>
                </a:cubicBezTo>
                <a:cubicBezTo>
                  <a:pt x="55" y="142"/>
                  <a:pt x="50" y="148"/>
                  <a:pt x="53" y="157"/>
                </a:cubicBezTo>
                <a:cubicBezTo>
                  <a:pt x="54" y="158"/>
                  <a:pt x="54" y="160"/>
                  <a:pt x="55" y="161"/>
                </a:cubicBezTo>
                <a:cubicBezTo>
                  <a:pt x="57" y="170"/>
                  <a:pt x="59" y="174"/>
                  <a:pt x="67" y="178"/>
                </a:cubicBezTo>
                <a:cubicBezTo>
                  <a:pt x="68" y="178"/>
                  <a:pt x="69" y="179"/>
                  <a:pt x="70" y="179"/>
                </a:cubicBezTo>
                <a:cubicBezTo>
                  <a:pt x="75" y="182"/>
                  <a:pt x="76" y="182"/>
                  <a:pt x="76" y="190"/>
                </a:cubicBezTo>
                <a:cubicBezTo>
                  <a:pt x="76" y="195"/>
                  <a:pt x="75" y="201"/>
                  <a:pt x="74" y="205"/>
                </a:cubicBezTo>
                <a:cubicBezTo>
                  <a:pt x="35" y="191"/>
                  <a:pt x="8" y="153"/>
                  <a:pt x="8" y="110"/>
                </a:cubicBezTo>
                <a:close/>
                <a:moveTo>
                  <a:pt x="110" y="212"/>
                </a:moveTo>
                <a:cubicBezTo>
                  <a:pt x="105" y="212"/>
                  <a:pt x="100" y="212"/>
                  <a:pt x="95" y="211"/>
                </a:cubicBezTo>
                <a:cubicBezTo>
                  <a:pt x="95" y="210"/>
                  <a:pt x="95" y="210"/>
                  <a:pt x="95" y="210"/>
                </a:cubicBezTo>
                <a:cubicBezTo>
                  <a:pt x="95" y="209"/>
                  <a:pt x="96" y="208"/>
                  <a:pt x="101" y="204"/>
                </a:cubicBezTo>
                <a:cubicBezTo>
                  <a:pt x="106" y="201"/>
                  <a:pt x="110" y="198"/>
                  <a:pt x="113" y="196"/>
                </a:cubicBezTo>
                <a:cubicBezTo>
                  <a:pt x="119" y="192"/>
                  <a:pt x="122" y="190"/>
                  <a:pt x="125" y="184"/>
                </a:cubicBezTo>
                <a:cubicBezTo>
                  <a:pt x="129" y="176"/>
                  <a:pt x="129" y="171"/>
                  <a:pt x="129" y="167"/>
                </a:cubicBezTo>
                <a:cubicBezTo>
                  <a:pt x="129" y="167"/>
                  <a:pt x="130" y="166"/>
                  <a:pt x="130" y="166"/>
                </a:cubicBezTo>
                <a:cubicBezTo>
                  <a:pt x="131" y="164"/>
                  <a:pt x="134" y="162"/>
                  <a:pt x="133" y="158"/>
                </a:cubicBezTo>
                <a:cubicBezTo>
                  <a:pt x="132" y="154"/>
                  <a:pt x="129" y="151"/>
                  <a:pt x="123" y="148"/>
                </a:cubicBezTo>
                <a:cubicBezTo>
                  <a:pt x="114" y="144"/>
                  <a:pt x="104" y="138"/>
                  <a:pt x="96" y="133"/>
                </a:cubicBezTo>
                <a:cubicBezTo>
                  <a:pt x="90" y="130"/>
                  <a:pt x="85" y="127"/>
                  <a:pt x="82" y="125"/>
                </a:cubicBezTo>
                <a:cubicBezTo>
                  <a:pt x="79" y="124"/>
                  <a:pt x="77" y="122"/>
                  <a:pt x="76" y="119"/>
                </a:cubicBezTo>
                <a:cubicBezTo>
                  <a:pt x="73" y="116"/>
                  <a:pt x="71" y="113"/>
                  <a:pt x="66" y="110"/>
                </a:cubicBezTo>
                <a:cubicBezTo>
                  <a:pt x="63" y="109"/>
                  <a:pt x="60" y="108"/>
                  <a:pt x="58" y="108"/>
                </a:cubicBezTo>
                <a:cubicBezTo>
                  <a:pt x="58" y="108"/>
                  <a:pt x="58" y="108"/>
                  <a:pt x="57" y="108"/>
                </a:cubicBezTo>
                <a:cubicBezTo>
                  <a:pt x="57" y="107"/>
                  <a:pt x="57" y="107"/>
                  <a:pt x="57" y="106"/>
                </a:cubicBezTo>
                <a:cubicBezTo>
                  <a:pt x="57" y="106"/>
                  <a:pt x="57" y="105"/>
                  <a:pt x="57" y="104"/>
                </a:cubicBezTo>
                <a:cubicBezTo>
                  <a:pt x="58" y="104"/>
                  <a:pt x="60" y="103"/>
                  <a:pt x="63" y="102"/>
                </a:cubicBezTo>
                <a:cubicBezTo>
                  <a:pt x="67" y="100"/>
                  <a:pt x="69" y="98"/>
                  <a:pt x="70" y="96"/>
                </a:cubicBezTo>
                <a:cubicBezTo>
                  <a:pt x="71" y="95"/>
                  <a:pt x="72" y="93"/>
                  <a:pt x="75" y="90"/>
                </a:cubicBezTo>
                <a:cubicBezTo>
                  <a:pt x="80" y="85"/>
                  <a:pt x="82" y="82"/>
                  <a:pt x="83" y="79"/>
                </a:cubicBezTo>
                <a:cubicBezTo>
                  <a:pt x="84" y="77"/>
                  <a:pt x="85" y="76"/>
                  <a:pt x="86" y="75"/>
                </a:cubicBezTo>
                <a:cubicBezTo>
                  <a:pt x="88" y="73"/>
                  <a:pt x="89" y="71"/>
                  <a:pt x="90" y="70"/>
                </a:cubicBezTo>
                <a:cubicBezTo>
                  <a:pt x="90" y="70"/>
                  <a:pt x="91" y="69"/>
                  <a:pt x="91" y="69"/>
                </a:cubicBezTo>
                <a:cubicBezTo>
                  <a:pt x="97" y="69"/>
                  <a:pt x="103" y="63"/>
                  <a:pt x="103" y="57"/>
                </a:cubicBezTo>
                <a:cubicBezTo>
                  <a:pt x="103" y="57"/>
                  <a:pt x="103" y="55"/>
                  <a:pt x="104" y="54"/>
                </a:cubicBezTo>
                <a:cubicBezTo>
                  <a:pt x="106" y="51"/>
                  <a:pt x="110" y="43"/>
                  <a:pt x="101" y="38"/>
                </a:cubicBezTo>
                <a:cubicBezTo>
                  <a:pt x="96" y="36"/>
                  <a:pt x="91" y="33"/>
                  <a:pt x="88" y="32"/>
                </a:cubicBezTo>
                <a:cubicBezTo>
                  <a:pt x="88" y="22"/>
                  <a:pt x="88" y="22"/>
                  <a:pt x="88" y="22"/>
                </a:cubicBezTo>
                <a:cubicBezTo>
                  <a:pt x="82" y="12"/>
                  <a:pt x="82" y="12"/>
                  <a:pt x="82" y="12"/>
                </a:cubicBezTo>
                <a:cubicBezTo>
                  <a:pt x="82" y="12"/>
                  <a:pt x="82" y="12"/>
                  <a:pt x="82" y="12"/>
                </a:cubicBezTo>
                <a:cubicBezTo>
                  <a:pt x="86" y="11"/>
                  <a:pt x="90" y="10"/>
                  <a:pt x="94" y="9"/>
                </a:cubicBezTo>
                <a:cubicBezTo>
                  <a:pt x="93" y="15"/>
                  <a:pt x="94" y="24"/>
                  <a:pt x="100" y="30"/>
                </a:cubicBezTo>
                <a:cubicBezTo>
                  <a:pt x="102" y="32"/>
                  <a:pt x="105" y="35"/>
                  <a:pt x="107" y="37"/>
                </a:cubicBezTo>
                <a:cubicBezTo>
                  <a:pt x="110" y="42"/>
                  <a:pt x="113" y="46"/>
                  <a:pt x="118" y="46"/>
                </a:cubicBezTo>
                <a:cubicBezTo>
                  <a:pt x="132" y="46"/>
                  <a:pt x="141" y="45"/>
                  <a:pt x="141" y="38"/>
                </a:cubicBezTo>
                <a:cubicBezTo>
                  <a:pt x="141" y="36"/>
                  <a:pt x="142" y="27"/>
                  <a:pt x="144" y="21"/>
                </a:cubicBezTo>
                <a:cubicBezTo>
                  <a:pt x="149" y="16"/>
                  <a:pt x="149" y="16"/>
                  <a:pt x="149" y="16"/>
                </a:cubicBezTo>
                <a:cubicBezTo>
                  <a:pt x="159" y="20"/>
                  <a:pt x="167" y="25"/>
                  <a:pt x="175" y="31"/>
                </a:cubicBezTo>
                <a:cubicBezTo>
                  <a:pt x="172" y="32"/>
                  <a:pt x="170" y="33"/>
                  <a:pt x="168" y="35"/>
                </a:cubicBezTo>
                <a:cubicBezTo>
                  <a:pt x="164" y="39"/>
                  <a:pt x="163" y="46"/>
                  <a:pt x="163" y="50"/>
                </a:cubicBezTo>
                <a:cubicBezTo>
                  <a:pt x="161" y="51"/>
                  <a:pt x="159" y="53"/>
                  <a:pt x="159" y="56"/>
                </a:cubicBezTo>
                <a:cubicBezTo>
                  <a:pt x="159" y="57"/>
                  <a:pt x="157" y="59"/>
                  <a:pt x="156" y="61"/>
                </a:cubicBezTo>
                <a:cubicBezTo>
                  <a:pt x="152" y="65"/>
                  <a:pt x="149" y="69"/>
                  <a:pt x="151" y="72"/>
                </a:cubicBezTo>
                <a:cubicBezTo>
                  <a:pt x="154" y="76"/>
                  <a:pt x="159" y="74"/>
                  <a:pt x="165" y="72"/>
                </a:cubicBezTo>
                <a:cubicBezTo>
                  <a:pt x="174" y="68"/>
                  <a:pt x="178" y="66"/>
                  <a:pt x="180" y="65"/>
                </a:cubicBezTo>
                <a:cubicBezTo>
                  <a:pt x="180" y="65"/>
                  <a:pt x="180" y="65"/>
                  <a:pt x="180" y="65"/>
                </a:cubicBezTo>
                <a:cubicBezTo>
                  <a:pt x="181" y="68"/>
                  <a:pt x="185" y="69"/>
                  <a:pt x="186" y="69"/>
                </a:cubicBezTo>
                <a:cubicBezTo>
                  <a:pt x="186" y="69"/>
                  <a:pt x="186" y="69"/>
                  <a:pt x="187" y="69"/>
                </a:cubicBezTo>
                <a:cubicBezTo>
                  <a:pt x="188" y="70"/>
                  <a:pt x="190" y="72"/>
                  <a:pt x="193" y="72"/>
                </a:cubicBezTo>
                <a:cubicBezTo>
                  <a:pt x="195" y="72"/>
                  <a:pt x="197" y="74"/>
                  <a:pt x="198" y="75"/>
                </a:cubicBezTo>
                <a:cubicBezTo>
                  <a:pt x="199" y="76"/>
                  <a:pt x="199" y="76"/>
                  <a:pt x="199" y="76"/>
                </a:cubicBezTo>
                <a:cubicBezTo>
                  <a:pt x="206" y="76"/>
                  <a:pt x="206" y="76"/>
                  <a:pt x="206" y="76"/>
                </a:cubicBezTo>
                <a:cubicBezTo>
                  <a:pt x="207" y="79"/>
                  <a:pt x="208" y="82"/>
                  <a:pt x="209" y="85"/>
                </a:cubicBezTo>
                <a:cubicBezTo>
                  <a:pt x="208" y="84"/>
                  <a:pt x="207" y="84"/>
                  <a:pt x="206" y="84"/>
                </a:cubicBezTo>
                <a:cubicBezTo>
                  <a:pt x="197" y="79"/>
                  <a:pt x="190" y="76"/>
                  <a:pt x="186" y="76"/>
                </a:cubicBezTo>
                <a:cubicBezTo>
                  <a:pt x="182" y="76"/>
                  <a:pt x="171" y="79"/>
                  <a:pt x="169" y="80"/>
                </a:cubicBezTo>
                <a:cubicBezTo>
                  <a:pt x="168" y="80"/>
                  <a:pt x="168" y="80"/>
                  <a:pt x="168" y="80"/>
                </a:cubicBezTo>
                <a:cubicBezTo>
                  <a:pt x="168" y="81"/>
                  <a:pt x="168" y="81"/>
                  <a:pt x="168" y="81"/>
                </a:cubicBezTo>
                <a:cubicBezTo>
                  <a:pt x="162" y="86"/>
                  <a:pt x="155" y="94"/>
                  <a:pt x="155" y="99"/>
                </a:cubicBezTo>
                <a:cubicBezTo>
                  <a:pt x="155" y="99"/>
                  <a:pt x="155" y="100"/>
                  <a:pt x="155" y="101"/>
                </a:cubicBezTo>
                <a:cubicBezTo>
                  <a:pt x="153" y="106"/>
                  <a:pt x="150" y="117"/>
                  <a:pt x="161" y="125"/>
                </a:cubicBezTo>
                <a:cubicBezTo>
                  <a:pt x="168" y="130"/>
                  <a:pt x="175" y="128"/>
                  <a:pt x="179" y="127"/>
                </a:cubicBezTo>
                <a:cubicBezTo>
                  <a:pt x="180" y="127"/>
                  <a:pt x="181" y="126"/>
                  <a:pt x="182" y="126"/>
                </a:cubicBezTo>
                <a:cubicBezTo>
                  <a:pt x="182" y="126"/>
                  <a:pt x="182" y="126"/>
                  <a:pt x="182" y="127"/>
                </a:cubicBezTo>
                <a:cubicBezTo>
                  <a:pt x="186" y="134"/>
                  <a:pt x="186" y="141"/>
                  <a:pt x="186" y="148"/>
                </a:cubicBezTo>
                <a:cubicBezTo>
                  <a:pt x="186" y="153"/>
                  <a:pt x="185" y="172"/>
                  <a:pt x="184" y="180"/>
                </a:cubicBezTo>
                <a:cubicBezTo>
                  <a:pt x="166" y="200"/>
                  <a:pt x="139" y="212"/>
                  <a:pt x="110" y="212"/>
                </a:cubicBezTo>
                <a:close/>
                <a:moveTo>
                  <a:pt x="191" y="172"/>
                </a:moveTo>
                <a:cubicBezTo>
                  <a:pt x="192" y="165"/>
                  <a:pt x="194" y="153"/>
                  <a:pt x="194" y="148"/>
                </a:cubicBezTo>
                <a:cubicBezTo>
                  <a:pt x="194" y="140"/>
                  <a:pt x="194" y="132"/>
                  <a:pt x="189" y="123"/>
                </a:cubicBezTo>
                <a:cubicBezTo>
                  <a:pt x="186" y="117"/>
                  <a:pt x="180" y="118"/>
                  <a:pt x="177" y="119"/>
                </a:cubicBezTo>
                <a:cubicBezTo>
                  <a:pt x="173" y="120"/>
                  <a:pt x="170" y="121"/>
                  <a:pt x="165" y="118"/>
                </a:cubicBezTo>
                <a:cubicBezTo>
                  <a:pt x="159" y="114"/>
                  <a:pt x="160" y="110"/>
                  <a:pt x="162" y="103"/>
                </a:cubicBezTo>
                <a:cubicBezTo>
                  <a:pt x="163" y="102"/>
                  <a:pt x="163" y="100"/>
                  <a:pt x="163" y="99"/>
                </a:cubicBezTo>
                <a:cubicBezTo>
                  <a:pt x="164" y="97"/>
                  <a:pt x="168" y="92"/>
                  <a:pt x="173" y="87"/>
                </a:cubicBezTo>
                <a:cubicBezTo>
                  <a:pt x="178" y="85"/>
                  <a:pt x="184" y="84"/>
                  <a:pt x="186" y="84"/>
                </a:cubicBezTo>
                <a:cubicBezTo>
                  <a:pt x="189" y="84"/>
                  <a:pt x="197" y="88"/>
                  <a:pt x="203" y="91"/>
                </a:cubicBezTo>
                <a:cubicBezTo>
                  <a:pt x="206" y="93"/>
                  <a:pt x="209" y="93"/>
                  <a:pt x="211" y="94"/>
                </a:cubicBezTo>
                <a:cubicBezTo>
                  <a:pt x="212" y="99"/>
                  <a:pt x="212" y="104"/>
                  <a:pt x="212" y="110"/>
                </a:cubicBezTo>
                <a:cubicBezTo>
                  <a:pt x="212" y="133"/>
                  <a:pt x="204" y="155"/>
                  <a:pt x="191"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8" name="Rectangle 377">
            <a:extLst>
              <a:ext uri="{FF2B5EF4-FFF2-40B4-BE49-F238E27FC236}">
                <a16:creationId xmlns:a16="http://schemas.microsoft.com/office/drawing/2014/main" id="{06C71D55-73B3-8395-1891-C0E341FBC4AB}"/>
              </a:ext>
            </a:extLst>
          </p:cNvPr>
          <p:cNvSpPr/>
          <p:nvPr/>
        </p:nvSpPr>
        <p:spPr>
          <a:xfrm>
            <a:off x="1307146" y="4416190"/>
            <a:ext cx="2458260" cy="329193"/>
          </a:xfrm>
          <a:prstGeom prst="rect">
            <a:avLst/>
          </a:prstGeom>
        </p:spPr>
        <p:txBody>
          <a:bodyPr wrap="square">
            <a:spAutoFit/>
          </a:bodyPr>
          <a:lstStyle/>
          <a:p>
            <a:pPr>
              <a:lnSpc>
                <a:spcPct val="120000"/>
              </a:lnSpc>
            </a:pPr>
            <a:r>
              <a:rPr lang="en-US" sz="1400" b="1" dirty="0">
                <a:solidFill>
                  <a:schemeClr val="bg1"/>
                </a:solidFill>
                <a:latin typeface="Raleway" panose="020B0503030101060003" pitchFamily="34" charset="0"/>
                <a:ea typeface="Open Sans" panose="020B0606030504020204" pitchFamily="34" charset="0"/>
                <a:cs typeface="Open Sans" panose="020B0606030504020204" pitchFamily="34" charset="0"/>
              </a:rPr>
              <a:t>Scope</a:t>
            </a:r>
          </a:p>
        </p:txBody>
      </p:sp>
      <p:sp>
        <p:nvSpPr>
          <p:cNvPr id="379" name="Rectangle 378">
            <a:extLst>
              <a:ext uri="{FF2B5EF4-FFF2-40B4-BE49-F238E27FC236}">
                <a16:creationId xmlns:a16="http://schemas.microsoft.com/office/drawing/2014/main" id="{71A8E776-AE9B-63A2-6E12-CC9A6E9EE27E}"/>
              </a:ext>
            </a:extLst>
          </p:cNvPr>
          <p:cNvSpPr/>
          <p:nvPr/>
        </p:nvSpPr>
        <p:spPr>
          <a:xfrm>
            <a:off x="1307145" y="4889848"/>
            <a:ext cx="4788855"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covers a period of 30 years (1990-2019) and includes data on air quality, mortality rates, and disease burden associated with air pollution from a variety of countries and regions. The focus is on the health impacts and mortality risk associated with exposure to different type of air pollution.</a:t>
            </a:r>
            <a:endParaRPr lang="id-ID" sz="1400" dirty="0">
              <a:solidFill>
                <a:schemeClr val="bg1"/>
              </a:solidFill>
              <a:latin typeface="+mj-lt"/>
              <a:cs typeface="Segoe UI Light" panose="020B0502040204020203" pitchFamily="34" charset="0"/>
            </a:endParaRPr>
          </a:p>
        </p:txBody>
      </p:sp>
      <p:sp>
        <p:nvSpPr>
          <p:cNvPr id="380" name="Freeform 42">
            <a:extLst>
              <a:ext uri="{FF2B5EF4-FFF2-40B4-BE49-F238E27FC236}">
                <a16:creationId xmlns:a16="http://schemas.microsoft.com/office/drawing/2014/main" id="{E7E3FF79-F594-FEE2-83C9-41435F29DACE}"/>
              </a:ext>
            </a:extLst>
          </p:cNvPr>
          <p:cNvSpPr>
            <a:spLocks noEditPoints="1"/>
          </p:cNvSpPr>
          <p:nvPr/>
        </p:nvSpPr>
        <p:spPr bwMode="auto">
          <a:xfrm>
            <a:off x="6710634" y="4374439"/>
            <a:ext cx="499362" cy="499362"/>
          </a:xfrm>
          <a:custGeom>
            <a:avLst/>
            <a:gdLst>
              <a:gd name="T0" fmla="*/ 108 w 216"/>
              <a:gd name="T1" fmla="*/ 0 h 216"/>
              <a:gd name="T2" fmla="*/ 32 w 216"/>
              <a:gd name="T3" fmla="*/ 76 h 216"/>
              <a:gd name="T4" fmla="*/ 58 w 216"/>
              <a:gd name="T5" fmla="*/ 130 h 216"/>
              <a:gd name="T6" fmla="*/ 68 w 216"/>
              <a:gd name="T7" fmla="*/ 153 h 216"/>
              <a:gd name="T8" fmla="*/ 88 w 216"/>
              <a:gd name="T9" fmla="*/ 172 h 216"/>
              <a:gd name="T10" fmla="*/ 128 w 216"/>
              <a:gd name="T11" fmla="*/ 172 h 216"/>
              <a:gd name="T12" fmla="*/ 148 w 216"/>
              <a:gd name="T13" fmla="*/ 153 h 216"/>
              <a:gd name="T14" fmla="*/ 158 w 216"/>
              <a:gd name="T15" fmla="*/ 130 h 216"/>
              <a:gd name="T16" fmla="*/ 184 w 216"/>
              <a:gd name="T17" fmla="*/ 76 h 216"/>
              <a:gd name="T18" fmla="*/ 108 w 216"/>
              <a:gd name="T19" fmla="*/ 0 h 216"/>
              <a:gd name="T20" fmla="*/ 153 w 216"/>
              <a:gd name="T21" fmla="*/ 124 h 216"/>
              <a:gd name="T22" fmla="*/ 140 w 216"/>
              <a:gd name="T23" fmla="*/ 153 h 216"/>
              <a:gd name="T24" fmla="*/ 128 w 216"/>
              <a:gd name="T25" fmla="*/ 164 h 216"/>
              <a:gd name="T26" fmla="*/ 88 w 216"/>
              <a:gd name="T27" fmla="*/ 164 h 216"/>
              <a:gd name="T28" fmla="*/ 76 w 216"/>
              <a:gd name="T29" fmla="*/ 153 h 216"/>
              <a:gd name="T30" fmla="*/ 63 w 216"/>
              <a:gd name="T31" fmla="*/ 124 h 216"/>
              <a:gd name="T32" fmla="*/ 40 w 216"/>
              <a:gd name="T33" fmla="*/ 76 h 216"/>
              <a:gd name="T34" fmla="*/ 108 w 216"/>
              <a:gd name="T35" fmla="*/ 8 h 216"/>
              <a:gd name="T36" fmla="*/ 176 w 216"/>
              <a:gd name="T37" fmla="*/ 76 h 216"/>
              <a:gd name="T38" fmla="*/ 153 w 216"/>
              <a:gd name="T39" fmla="*/ 124 h 216"/>
              <a:gd name="T40" fmla="*/ 68 w 216"/>
              <a:gd name="T41" fmla="*/ 204 h 216"/>
              <a:gd name="T42" fmla="*/ 148 w 216"/>
              <a:gd name="T43" fmla="*/ 204 h 216"/>
              <a:gd name="T44" fmla="*/ 148 w 216"/>
              <a:gd name="T45" fmla="*/ 176 h 216"/>
              <a:gd name="T46" fmla="*/ 68 w 216"/>
              <a:gd name="T47" fmla="*/ 176 h 216"/>
              <a:gd name="T48" fmla="*/ 68 w 216"/>
              <a:gd name="T49" fmla="*/ 204 h 216"/>
              <a:gd name="T50" fmla="*/ 76 w 216"/>
              <a:gd name="T51" fmla="*/ 184 h 216"/>
              <a:gd name="T52" fmla="*/ 140 w 216"/>
              <a:gd name="T53" fmla="*/ 184 h 216"/>
              <a:gd name="T54" fmla="*/ 140 w 216"/>
              <a:gd name="T55" fmla="*/ 196 h 216"/>
              <a:gd name="T56" fmla="*/ 76 w 216"/>
              <a:gd name="T57" fmla="*/ 196 h 216"/>
              <a:gd name="T58" fmla="*/ 76 w 216"/>
              <a:gd name="T59" fmla="*/ 184 h 216"/>
              <a:gd name="T60" fmla="*/ 76 w 216"/>
              <a:gd name="T61" fmla="*/ 216 h 216"/>
              <a:gd name="T62" fmla="*/ 140 w 216"/>
              <a:gd name="T63" fmla="*/ 216 h 216"/>
              <a:gd name="T64" fmla="*/ 140 w 216"/>
              <a:gd name="T65" fmla="*/ 208 h 216"/>
              <a:gd name="T66" fmla="*/ 76 w 216"/>
              <a:gd name="T67" fmla="*/ 208 h 216"/>
              <a:gd name="T68" fmla="*/ 76 w 216"/>
              <a:gd name="T69" fmla="*/ 216 h 216"/>
              <a:gd name="T70" fmla="*/ 0 w 216"/>
              <a:gd name="T71" fmla="*/ 72 h 216"/>
              <a:gd name="T72" fmla="*/ 20 w 216"/>
              <a:gd name="T73" fmla="*/ 72 h 216"/>
              <a:gd name="T74" fmla="*/ 20 w 216"/>
              <a:gd name="T75" fmla="*/ 64 h 216"/>
              <a:gd name="T76" fmla="*/ 0 w 216"/>
              <a:gd name="T77" fmla="*/ 64 h 216"/>
              <a:gd name="T78" fmla="*/ 0 w 216"/>
              <a:gd name="T79" fmla="*/ 72 h 216"/>
              <a:gd name="T80" fmla="*/ 174 w 216"/>
              <a:gd name="T81" fmla="*/ 14 h 216"/>
              <a:gd name="T82" fmla="*/ 179 w 216"/>
              <a:gd name="T83" fmla="*/ 20 h 216"/>
              <a:gd name="T84" fmla="*/ 194 w 216"/>
              <a:gd name="T85" fmla="*/ 6 h 216"/>
              <a:gd name="T86" fmla="*/ 189 w 216"/>
              <a:gd name="T87" fmla="*/ 0 h 216"/>
              <a:gd name="T88" fmla="*/ 174 w 216"/>
              <a:gd name="T89" fmla="*/ 14 h 216"/>
              <a:gd name="T90" fmla="*/ 42 w 216"/>
              <a:gd name="T91" fmla="*/ 14 h 216"/>
              <a:gd name="T92" fmla="*/ 27 w 216"/>
              <a:gd name="T93" fmla="*/ 0 h 216"/>
              <a:gd name="T94" fmla="*/ 22 w 216"/>
              <a:gd name="T95" fmla="*/ 6 h 216"/>
              <a:gd name="T96" fmla="*/ 37 w 216"/>
              <a:gd name="T97" fmla="*/ 20 h 216"/>
              <a:gd name="T98" fmla="*/ 42 w 216"/>
              <a:gd name="T99" fmla="*/ 14 h 216"/>
              <a:gd name="T100" fmla="*/ 196 w 216"/>
              <a:gd name="T101" fmla="*/ 64 h 216"/>
              <a:gd name="T102" fmla="*/ 196 w 216"/>
              <a:gd name="T103" fmla="*/ 72 h 216"/>
              <a:gd name="T104" fmla="*/ 216 w 216"/>
              <a:gd name="T105" fmla="*/ 72 h 216"/>
              <a:gd name="T106" fmla="*/ 216 w 216"/>
              <a:gd name="T107" fmla="*/ 64 h 216"/>
              <a:gd name="T108" fmla="*/ 196 w 216"/>
              <a:gd name="T109" fmla="*/ 64 h 216"/>
              <a:gd name="T110" fmla="*/ 52 w 216"/>
              <a:gd name="T111" fmla="*/ 72 h 216"/>
              <a:gd name="T112" fmla="*/ 60 w 216"/>
              <a:gd name="T113" fmla="*/ 72 h 216"/>
              <a:gd name="T114" fmla="*/ 100 w 216"/>
              <a:gd name="T115" fmla="*/ 32 h 216"/>
              <a:gd name="T116" fmla="*/ 100 w 216"/>
              <a:gd name="T117" fmla="*/ 24 h 216"/>
              <a:gd name="T118" fmla="*/ 52 w 216"/>
              <a:gd name="T11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216">
                <a:moveTo>
                  <a:pt x="108" y="0"/>
                </a:moveTo>
                <a:cubicBezTo>
                  <a:pt x="66" y="0"/>
                  <a:pt x="32" y="34"/>
                  <a:pt x="32" y="76"/>
                </a:cubicBezTo>
                <a:cubicBezTo>
                  <a:pt x="32" y="104"/>
                  <a:pt x="57" y="129"/>
                  <a:pt x="58" y="130"/>
                </a:cubicBezTo>
                <a:cubicBezTo>
                  <a:pt x="63" y="135"/>
                  <a:pt x="68" y="146"/>
                  <a:pt x="68" y="153"/>
                </a:cubicBezTo>
                <a:cubicBezTo>
                  <a:pt x="68" y="164"/>
                  <a:pt x="77" y="172"/>
                  <a:pt x="88" y="172"/>
                </a:cubicBezTo>
                <a:cubicBezTo>
                  <a:pt x="128" y="172"/>
                  <a:pt x="128" y="172"/>
                  <a:pt x="128" y="172"/>
                </a:cubicBezTo>
                <a:cubicBezTo>
                  <a:pt x="139" y="172"/>
                  <a:pt x="148" y="164"/>
                  <a:pt x="148" y="153"/>
                </a:cubicBezTo>
                <a:cubicBezTo>
                  <a:pt x="148" y="146"/>
                  <a:pt x="153" y="135"/>
                  <a:pt x="158" y="130"/>
                </a:cubicBezTo>
                <a:cubicBezTo>
                  <a:pt x="159" y="129"/>
                  <a:pt x="184" y="104"/>
                  <a:pt x="184" y="76"/>
                </a:cubicBezTo>
                <a:cubicBezTo>
                  <a:pt x="184" y="34"/>
                  <a:pt x="150" y="0"/>
                  <a:pt x="108" y="0"/>
                </a:cubicBezTo>
                <a:close/>
                <a:moveTo>
                  <a:pt x="153" y="124"/>
                </a:moveTo>
                <a:cubicBezTo>
                  <a:pt x="146" y="131"/>
                  <a:pt x="140" y="144"/>
                  <a:pt x="140" y="153"/>
                </a:cubicBezTo>
                <a:cubicBezTo>
                  <a:pt x="140" y="159"/>
                  <a:pt x="135" y="164"/>
                  <a:pt x="128" y="164"/>
                </a:cubicBezTo>
                <a:cubicBezTo>
                  <a:pt x="88" y="164"/>
                  <a:pt x="88" y="164"/>
                  <a:pt x="88" y="164"/>
                </a:cubicBezTo>
                <a:cubicBezTo>
                  <a:pt x="81" y="164"/>
                  <a:pt x="76" y="159"/>
                  <a:pt x="76" y="153"/>
                </a:cubicBezTo>
                <a:cubicBezTo>
                  <a:pt x="76" y="144"/>
                  <a:pt x="71" y="131"/>
                  <a:pt x="63" y="124"/>
                </a:cubicBezTo>
                <a:cubicBezTo>
                  <a:pt x="63" y="124"/>
                  <a:pt x="40" y="101"/>
                  <a:pt x="40" y="76"/>
                </a:cubicBezTo>
                <a:cubicBezTo>
                  <a:pt x="40" y="39"/>
                  <a:pt x="71" y="8"/>
                  <a:pt x="108" y="8"/>
                </a:cubicBezTo>
                <a:cubicBezTo>
                  <a:pt x="146" y="8"/>
                  <a:pt x="176" y="39"/>
                  <a:pt x="176" y="76"/>
                </a:cubicBezTo>
                <a:cubicBezTo>
                  <a:pt x="176" y="101"/>
                  <a:pt x="153" y="124"/>
                  <a:pt x="153" y="124"/>
                </a:cubicBezTo>
                <a:close/>
                <a:moveTo>
                  <a:pt x="68" y="204"/>
                </a:moveTo>
                <a:cubicBezTo>
                  <a:pt x="148" y="204"/>
                  <a:pt x="148" y="204"/>
                  <a:pt x="148" y="204"/>
                </a:cubicBezTo>
                <a:cubicBezTo>
                  <a:pt x="148" y="176"/>
                  <a:pt x="148" y="176"/>
                  <a:pt x="148" y="176"/>
                </a:cubicBezTo>
                <a:cubicBezTo>
                  <a:pt x="68" y="176"/>
                  <a:pt x="68" y="176"/>
                  <a:pt x="68" y="176"/>
                </a:cubicBezTo>
                <a:lnTo>
                  <a:pt x="68" y="204"/>
                </a:lnTo>
                <a:close/>
                <a:moveTo>
                  <a:pt x="76" y="184"/>
                </a:moveTo>
                <a:cubicBezTo>
                  <a:pt x="140" y="184"/>
                  <a:pt x="140" y="184"/>
                  <a:pt x="140" y="184"/>
                </a:cubicBezTo>
                <a:cubicBezTo>
                  <a:pt x="140" y="196"/>
                  <a:pt x="140" y="196"/>
                  <a:pt x="140" y="196"/>
                </a:cubicBezTo>
                <a:cubicBezTo>
                  <a:pt x="76" y="196"/>
                  <a:pt x="76" y="196"/>
                  <a:pt x="76" y="196"/>
                </a:cubicBezTo>
                <a:lnTo>
                  <a:pt x="76" y="184"/>
                </a:lnTo>
                <a:close/>
                <a:moveTo>
                  <a:pt x="76" y="216"/>
                </a:moveTo>
                <a:cubicBezTo>
                  <a:pt x="140" y="216"/>
                  <a:pt x="140" y="216"/>
                  <a:pt x="140" y="216"/>
                </a:cubicBezTo>
                <a:cubicBezTo>
                  <a:pt x="140" y="208"/>
                  <a:pt x="140" y="208"/>
                  <a:pt x="140" y="208"/>
                </a:cubicBezTo>
                <a:cubicBezTo>
                  <a:pt x="76" y="208"/>
                  <a:pt x="76" y="208"/>
                  <a:pt x="76" y="208"/>
                </a:cubicBezTo>
                <a:lnTo>
                  <a:pt x="76" y="216"/>
                </a:lnTo>
                <a:close/>
                <a:moveTo>
                  <a:pt x="0" y="72"/>
                </a:moveTo>
                <a:cubicBezTo>
                  <a:pt x="20" y="72"/>
                  <a:pt x="20" y="72"/>
                  <a:pt x="20" y="72"/>
                </a:cubicBezTo>
                <a:cubicBezTo>
                  <a:pt x="20" y="64"/>
                  <a:pt x="20" y="64"/>
                  <a:pt x="20" y="64"/>
                </a:cubicBezTo>
                <a:cubicBezTo>
                  <a:pt x="0" y="64"/>
                  <a:pt x="0" y="64"/>
                  <a:pt x="0" y="64"/>
                </a:cubicBezTo>
                <a:lnTo>
                  <a:pt x="0" y="72"/>
                </a:lnTo>
                <a:close/>
                <a:moveTo>
                  <a:pt x="174" y="14"/>
                </a:moveTo>
                <a:cubicBezTo>
                  <a:pt x="179" y="20"/>
                  <a:pt x="179" y="20"/>
                  <a:pt x="179" y="20"/>
                </a:cubicBezTo>
                <a:cubicBezTo>
                  <a:pt x="194" y="6"/>
                  <a:pt x="194" y="6"/>
                  <a:pt x="194" y="6"/>
                </a:cubicBezTo>
                <a:cubicBezTo>
                  <a:pt x="189" y="0"/>
                  <a:pt x="189" y="0"/>
                  <a:pt x="189" y="0"/>
                </a:cubicBezTo>
                <a:lnTo>
                  <a:pt x="174" y="14"/>
                </a:lnTo>
                <a:close/>
                <a:moveTo>
                  <a:pt x="42" y="14"/>
                </a:moveTo>
                <a:cubicBezTo>
                  <a:pt x="27" y="0"/>
                  <a:pt x="27" y="0"/>
                  <a:pt x="27" y="0"/>
                </a:cubicBezTo>
                <a:cubicBezTo>
                  <a:pt x="22" y="6"/>
                  <a:pt x="22" y="6"/>
                  <a:pt x="22" y="6"/>
                </a:cubicBezTo>
                <a:cubicBezTo>
                  <a:pt x="37" y="20"/>
                  <a:pt x="37" y="20"/>
                  <a:pt x="37" y="20"/>
                </a:cubicBezTo>
                <a:lnTo>
                  <a:pt x="42" y="14"/>
                </a:lnTo>
                <a:close/>
                <a:moveTo>
                  <a:pt x="196" y="64"/>
                </a:moveTo>
                <a:cubicBezTo>
                  <a:pt x="196" y="72"/>
                  <a:pt x="196" y="72"/>
                  <a:pt x="196" y="72"/>
                </a:cubicBezTo>
                <a:cubicBezTo>
                  <a:pt x="216" y="72"/>
                  <a:pt x="216" y="72"/>
                  <a:pt x="216" y="72"/>
                </a:cubicBezTo>
                <a:cubicBezTo>
                  <a:pt x="216" y="64"/>
                  <a:pt x="216" y="64"/>
                  <a:pt x="216" y="64"/>
                </a:cubicBezTo>
                <a:lnTo>
                  <a:pt x="196" y="64"/>
                </a:lnTo>
                <a:close/>
                <a:moveTo>
                  <a:pt x="52" y="72"/>
                </a:moveTo>
                <a:cubicBezTo>
                  <a:pt x="60" y="72"/>
                  <a:pt x="60" y="72"/>
                  <a:pt x="60" y="72"/>
                </a:cubicBezTo>
                <a:cubicBezTo>
                  <a:pt x="60" y="50"/>
                  <a:pt x="78" y="32"/>
                  <a:pt x="100" y="32"/>
                </a:cubicBezTo>
                <a:cubicBezTo>
                  <a:pt x="100" y="24"/>
                  <a:pt x="100" y="24"/>
                  <a:pt x="100" y="24"/>
                </a:cubicBezTo>
                <a:cubicBezTo>
                  <a:pt x="74" y="24"/>
                  <a:pt x="52" y="46"/>
                  <a:pt x="52"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81" name="Rectangle 380">
            <a:extLst>
              <a:ext uri="{FF2B5EF4-FFF2-40B4-BE49-F238E27FC236}">
                <a16:creationId xmlns:a16="http://schemas.microsoft.com/office/drawing/2014/main" id="{E42DBB0E-AF08-6DEC-5607-2707BCEC8279}"/>
              </a:ext>
            </a:extLst>
          </p:cNvPr>
          <p:cNvSpPr/>
          <p:nvPr/>
        </p:nvSpPr>
        <p:spPr>
          <a:xfrm>
            <a:off x="7409960" y="4416124"/>
            <a:ext cx="2458260" cy="329193"/>
          </a:xfrm>
          <a:prstGeom prst="rect">
            <a:avLst/>
          </a:prstGeom>
        </p:spPr>
        <p:txBody>
          <a:bodyPr wrap="square">
            <a:spAutoFit/>
          </a:bodyPr>
          <a:lstStyle/>
          <a:p>
            <a:pPr>
              <a:lnSpc>
                <a:spcPct val="120000"/>
              </a:lnSpc>
            </a:pPr>
            <a:r>
              <a:rPr lang="en-US" sz="1400" b="1" dirty="0">
                <a:solidFill>
                  <a:schemeClr val="bg1"/>
                </a:solidFill>
                <a:latin typeface="Raleway" panose="020B0503030101060003" pitchFamily="34" charset="0"/>
                <a:ea typeface="Open Sans" panose="020B0606030504020204" pitchFamily="34" charset="0"/>
                <a:cs typeface="Open Sans" panose="020B0606030504020204" pitchFamily="34" charset="0"/>
              </a:rPr>
              <a:t>Limitations</a:t>
            </a:r>
          </a:p>
        </p:txBody>
      </p:sp>
      <p:sp>
        <p:nvSpPr>
          <p:cNvPr id="382" name="Rectangle 381">
            <a:extLst>
              <a:ext uri="{FF2B5EF4-FFF2-40B4-BE49-F238E27FC236}">
                <a16:creationId xmlns:a16="http://schemas.microsoft.com/office/drawing/2014/main" id="{F290ACC9-A89C-7E43-9B06-8C98AF0B2689}"/>
              </a:ext>
            </a:extLst>
          </p:cNvPr>
          <p:cNvSpPr/>
          <p:nvPr/>
        </p:nvSpPr>
        <p:spPr>
          <a:xfrm>
            <a:off x="7400141" y="4867863"/>
            <a:ext cx="4313349"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is limited by the availability and quality of data, which may vary by country and over time. In addition, the study focuses on selected types of air pollution and does not cover all possible sources of air pollution, such as industrial emissions or transportation-related pollution.</a:t>
            </a:r>
            <a:endParaRPr lang="id-ID" sz="1400" dirty="0">
              <a:solidFill>
                <a:schemeClr val="bg1"/>
              </a:solidFill>
              <a:latin typeface="+mj-lt"/>
              <a:cs typeface="Segoe UI Light" panose="020B0502040204020203" pitchFamily="34" charset="0"/>
            </a:endParaRPr>
          </a:p>
        </p:txBody>
      </p:sp>
    </p:spTree>
    <p:extLst>
      <p:ext uri="{BB962C8B-B14F-4D97-AF65-F5344CB8AC3E}">
        <p14:creationId xmlns:p14="http://schemas.microsoft.com/office/powerpoint/2010/main" val="32542148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1">
            <a:extLst>
              <a:ext uri="{FF2B5EF4-FFF2-40B4-BE49-F238E27FC236}">
                <a16:creationId xmlns:a16="http://schemas.microsoft.com/office/drawing/2014/main" id="{D5DA43A4-5A3D-A9DC-1631-15D2451E6740}"/>
              </a:ext>
            </a:extLst>
          </p:cNvPr>
          <p:cNvSpPr txBox="1">
            <a:spLocks/>
          </p:cNvSpPr>
          <p:nvPr/>
        </p:nvSpPr>
        <p:spPr>
          <a:xfrm>
            <a:off x="3036962" y="631054"/>
            <a:ext cx="4436319" cy="7452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RESEARCH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nvGrpSpPr>
          <p:cNvPr id="11" name="Group 10">
            <a:extLst>
              <a:ext uri="{FF2B5EF4-FFF2-40B4-BE49-F238E27FC236}">
                <a16:creationId xmlns:a16="http://schemas.microsoft.com/office/drawing/2014/main" id="{EA40F398-4308-10E0-A193-C64194C2A18D}"/>
              </a:ext>
            </a:extLst>
          </p:cNvPr>
          <p:cNvGrpSpPr/>
          <p:nvPr/>
        </p:nvGrpSpPr>
        <p:grpSpPr>
          <a:xfrm>
            <a:off x="1262796" y="1238484"/>
            <a:ext cx="3639533" cy="3783177"/>
            <a:chOff x="685693" y="402332"/>
            <a:chExt cx="2474887" cy="3783177"/>
          </a:xfrm>
        </p:grpSpPr>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85693" y="3366823"/>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 with the aim of determining whether it disproportionately affects either the young or the old</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32743" y="2192723"/>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7424"/>
              <a:chOff x="702344" y="1253962"/>
              <a:chExt cx="2458260" cy="417424"/>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754930" y="1632166"/>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86498" y="2875168"/>
              <a:ext cx="2458260" cy="406317"/>
              <a:chOff x="698698" y="4089822"/>
              <a:chExt cx="2458260" cy="406317"/>
            </a:xfrm>
          </p:grpSpPr>
          <p:sp>
            <p:nvSpPr>
              <p:cNvPr id="91" name="Rectangle 90">
                <a:extLst>
                  <a:ext uri="{FF2B5EF4-FFF2-40B4-BE49-F238E27FC236}">
                    <a16:creationId xmlns:a16="http://schemas.microsoft.com/office/drawing/2014/main" id="{F13F1092-8F0D-EB10-ADB2-D2E9AF51DBCB}"/>
                  </a:ext>
                </a:extLst>
              </p:cNvPr>
              <p:cNvSpPr/>
              <p:nvPr/>
            </p:nvSpPr>
            <p:spPr>
              <a:xfrm>
                <a:off x="698698" y="4089822"/>
                <a:ext cx="2458260" cy="329193"/>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6" name="Rectangle 95">
                <a:extLst>
                  <a:ext uri="{FF2B5EF4-FFF2-40B4-BE49-F238E27FC236}">
                    <a16:creationId xmlns:a16="http://schemas.microsoft.com/office/drawing/2014/main" id="{A584A587-6D66-0658-B4E8-1166B1769E09}"/>
                  </a:ext>
                </a:extLst>
              </p:cNvPr>
              <p:cNvSpPr/>
              <p:nvPr/>
            </p:nvSpPr>
            <p:spPr>
              <a:xfrm>
                <a:off x="743327" y="4456919"/>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02320" y="1733195"/>
              <a:ext cx="2458260" cy="390637"/>
              <a:chOff x="682953" y="2739681"/>
              <a:chExt cx="2458260" cy="390637"/>
            </a:xfrm>
          </p:grpSpPr>
          <p:sp>
            <p:nvSpPr>
              <p:cNvPr id="93" name="Rectangle 92">
                <a:extLst>
                  <a:ext uri="{FF2B5EF4-FFF2-40B4-BE49-F238E27FC236}">
                    <a16:creationId xmlns:a16="http://schemas.microsoft.com/office/drawing/2014/main" id="{2A2C5C95-E700-C13D-CEA2-1BBE3A50B6D0}"/>
                  </a:ext>
                </a:extLst>
              </p:cNvPr>
              <p:cNvSpPr/>
              <p:nvPr/>
            </p:nvSpPr>
            <p:spPr>
              <a:xfrm>
                <a:off x="682953" y="2739681"/>
                <a:ext cx="2458260" cy="329193"/>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7" name="Rectangle 96">
                <a:extLst>
                  <a:ext uri="{FF2B5EF4-FFF2-40B4-BE49-F238E27FC236}">
                    <a16:creationId xmlns:a16="http://schemas.microsoft.com/office/drawing/2014/main" id="{E1477B4A-F2D9-0967-705C-0B5C766B41C3}"/>
                  </a:ext>
                </a:extLst>
              </p:cNvPr>
              <p:cNvSpPr/>
              <p:nvPr/>
            </p:nvSpPr>
            <p:spPr>
              <a:xfrm>
                <a:off x="746920" y="3091098"/>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115" name="Group 114">
            <a:extLst>
              <a:ext uri="{FF2B5EF4-FFF2-40B4-BE49-F238E27FC236}">
                <a16:creationId xmlns:a16="http://schemas.microsoft.com/office/drawing/2014/main" id="{A02AA71E-6B25-09DF-CB5D-2113C2B08CFA}"/>
              </a:ext>
            </a:extLst>
          </p:cNvPr>
          <p:cNvGrpSpPr/>
          <p:nvPr/>
        </p:nvGrpSpPr>
        <p:grpSpPr>
          <a:xfrm>
            <a:off x="8007659" y="680304"/>
            <a:ext cx="4176404" cy="4930384"/>
            <a:chOff x="6447099" y="680303"/>
            <a:chExt cx="5736964" cy="6146875"/>
          </a:xfrm>
        </p:grpSpPr>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310682" y="5612260"/>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grpSp>
      <p:grpSp>
        <p:nvGrpSpPr>
          <p:cNvPr id="12" name="Group 11">
            <a:extLst>
              <a:ext uri="{FF2B5EF4-FFF2-40B4-BE49-F238E27FC236}">
                <a16:creationId xmlns:a16="http://schemas.microsoft.com/office/drawing/2014/main" id="{C519E88E-504B-3EED-68E8-0631F2F6D068}"/>
              </a:ext>
            </a:extLst>
          </p:cNvPr>
          <p:cNvGrpSpPr/>
          <p:nvPr/>
        </p:nvGrpSpPr>
        <p:grpSpPr>
          <a:xfrm>
            <a:off x="470082" y="1364232"/>
            <a:ext cx="539792" cy="623086"/>
            <a:chOff x="1130300" y="2205038"/>
            <a:chExt cx="792163" cy="914400"/>
          </a:xfrm>
        </p:grpSpPr>
        <p:sp>
          <p:nvSpPr>
            <p:cNvPr id="13" name="Freeform 604">
              <a:extLst>
                <a:ext uri="{FF2B5EF4-FFF2-40B4-BE49-F238E27FC236}">
                  <a16:creationId xmlns:a16="http://schemas.microsoft.com/office/drawing/2014/main" id="{C84F474D-B365-F2BD-1AFA-41FE328953E8}"/>
                </a:ext>
              </a:extLst>
            </p:cNvPr>
            <p:cNvSpPr>
              <a:spLocks/>
            </p:cNvSpPr>
            <p:nvPr/>
          </p:nvSpPr>
          <p:spPr bwMode="auto">
            <a:xfrm>
              <a:off x="1671638" y="2624138"/>
              <a:ext cx="147638" cy="103188"/>
            </a:xfrm>
            <a:custGeom>
              <a:avLst/>
              <a:gdLst>
                <a:gd name="T0" fmla="*/ 60569 w 39"/>
                <a:gd name="T1" fmla="*/ 11465 h 27"/>
                <a:gd name="T2" fmla="*/ 0 w 39"/>
                <a:gd name="T3" fmla="*/ 68792 h 27"/>
                <a:gd name="T4" fmla="*/ 113568 w 39"/>
                <a:gd name="T5" fmla="*/ 30574 h 27"/>
                <a:gd name="T6" fmla="*/ 7571 w 39"/>
                <a:gd name="T7" fmla="*/ 80257 h 27"/>
                <a:gd name="T8" fmla="*/ 87069 w 39"/>
                <a:gd name="T9" fmla="*/ 84079 h 27"/>
                <a:gd name="T10" fmla="*/ 147638 w 39"/>
                <a:gd name="T11" fmla="*/ 19109 h 27"/>
                <a:gd name="T12" fmla="*/ 60569 w 39"/>
                <a:gd name="T13" fmla="*/ 11465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27">
                  <a:moveTo>
                    <a:pt x="16" y="3"/>
                  </a:moveTo>
                  <a:cubicBezTo>
                    <a:pt x="4" y="5"/>
                    <a:pt x="1" y="15"/>
                    <a:pt x="0" y="18"/>
                  </a:cubicBezTo>
                  <a:cubicBezTo>
                    <a:pt x="9" y="13"/>
                    <a:pt x="20" y="10"/>
                    <a:pt x="30" y="8"/>
                  </a:cubicBezTo>
                  <a:cubicBezTo>
                    <a:pt x="20" y="11"/>
                    <a:pt x="10" y="15"/>
                    <a:pt x="2" y="21"/>
                  </a:cubicBezTo>
                  <a:cubicBezTo>
                    <a:pt x="6" y="23"/>
                    <a:pt x="16" y="27"/>
                    <a:pt x="23" y="22"/>
                  </a:cubicBezTo>
                  <a:cubicBezTo>
                    <a:pt x="31" y="16"/>
                    <a:pt x="33" y="10"/>
                    <a:pt x="39" y="5"/>
                  </a:cubicBezTo>
                  <a:cubicBezTo>
                    <a:pt x="39" y="5"/>
                    <a:pt x="27" y="0"/>
                    <a:pt x="16" y="3"/>
                  </a:cubicBezTo>
                  <a:close/>
                </a:path>
              </a:pathLst>
            </a:custGeom>
            <a:solidFill>
              <a:schemeClr val="accent3"/>
            </a:solidFill>
            <a:ln>
              <a:noFill/>
            </a:ln>
          </p:spPr>
          <p:txBody>
            <a:bodyPr/>
            <a:lstStyle/>
            <a:p>
              <a:endParaRPr lang="ru-RU"/>
            </a:p>
          </p:txBody>
        </p:sp>
        <p:sp>
          <p:nvSpPr>
            <p:cNvPr id="14" name="Freeform 605">
              <a:extLst>
                <a:ext uri="{FF2B5EF4-FFF2-40B4-BE49-F238E27FC236}">
                  <a16:creationId xmlns:a16="http://schemas.microsoft.com/office/drawing/2014/main" id="{E793A96C-6546-B81B-60CF-54F012759DEF}"/>
                </a:ext>
              </a:extLst>
            </p:cNvPr>
            <p:cNvSpPr>
              <a:spLocks/>
            </p:cNvSpPr>
            <p:nvPr/>
          </p:nvSpPr>
          <p:spPr bwMode="auto">
            <a:xfrm>
              <a:off x="1587500" y="2457450"/>
              <a:ext cx="114300" cy="114300"/>
            </a:xfrm>
            <a:custGeom>
              <a:avLst/>
              <a:gdLst>
                <a:gd name="T0" fmla="*/ 34290 w 30"/>
                <a:gd name="T1" fmla="*/ 30480 h 30"/>
                <a:gd name="T2" fmla="*/ 7620 w 30"/>
                <a:gd name="T3" fmla="*/ 106680 h 30"/>
                <a:gd name="T4" fmla="*/ 87630 w 30"/>
                <a:gd name="T5" fmla="*/ 22860 h 30"/>
                <a:gd name="T6" fmla="*/ 19050 w 30"/>
                <a:gd name="T7" fmla="*/ 114300 h 30"/>
                <a:gd name="T8" fmla="*/ 87630 w 30"/>
                <a:gd name="T9" fmla="*/ 80010 h 30"/>
                <a:gd name="T10" fmla="*/ 114300 w 30"/>
                <a:gd name="T11" fmla="*/ 0 h 30"/>
                <a:gd name="T12" fmla="*/ 34290 w 30"/>
                <a:gd name="T13" fmla="*/ 3048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30">
                  <a:moveTo>
                    <a:pt x="9" y="8"/>
                  </a:moveTo>
                  <a:cubicBezTo>
                    <a:pt x="0" y="15"/>
                    <a:pt x="1" y="24"/>
                    <a:pt x="2" y="28"/>
                  </a:cubicBezTo>
                  <a:cubicBezTo>
                    <a:pt x="8" y="20"/>
                    <a:pt x="15" y="12"/>
                    <a:pt x="23" y="6"/>
                  </a:cubicBezTo>
                  <a:cubicBezTo>
                    <a:pt x="16" y="13"/>
                    <a:pt x="9" y="21"/>
                    <a:pt x="5" y="30"/>
                  </a:cubicBezTo>
                  <a:cubicBezTo>
                    <a:pt x="9" y="30"/>
                    <a:pt x="19" y="29"/>
                    <a:pt x="23" y="21"/>
                  </a:cubicBezTo>
                  <a:cubicBezTo>
                    <a:pt x="27" y="13"/>
                    <a:pt x="26" y="7"/>
                    <a:pt x="30" y="0"/>
                  </a:cubicBezTo>
                  <a:cubicBezTo>
                    <a:pt x="30" y="0"/>
                    <a:pt x="17" y="1"/>
                    <a:pt x="9" y="8"/>
                  </a:cubicBezTo>
                  <a:close/>
                </a:path>
              </a:pathLst>
            </a:custGeom>
            <a:solidFill>
              <a:schemeClr val="accent2"/>
            </a:solidFill>
            <a:ln>
              <a:noFill/>
            </a:ln>
          </p:spPr>
          <p:txBody>
            <a:bodyPr/>
            <a:lstStyle/>
            <a:p>
              <a:endParaRPr lang="ru-RU"/>
            </a:p>
          </p:txBody>
        </p:sp>
        <p:sp>
          <p:nvSpPr>
            <p:cNvPr id="15" name="Freeform 606">
              <a:extLst>
                <a:ext uri="{FF2B5EF4-FFF2-40B4-BE49-F238E27FC236}">
                  <a16:creationId xmlns:a16="http://schemas.microsoft.com/office/drawing/2014/main" id="{6CD405A9-4179-E193-F8FC-5D2CD49DC481}"/>
                </a:ext>
              </a:extLst>
            </p:cNvPr>
            <p:cNvSpPr>
              <a:spLocks/>
            </p:cNvSpPr>
            <p:nvPr/>
          </p:nvSpPr>
          <p:spPr bwMode="auto">
            <a:xfrm>
              <a:off x="1636713" y="2324100"/>
              <a:ext cx="122238" cy="95250"/>
            </a:xfrm>
            <a:custGeom>
              <a:avLst/>
              <a:gdLst>
                <a:gd name="T0" fmla="*/ 42019 w 32"/>
                <a:gd name="T1" fmla="*/ 15240 h 25"/>
                <a:gd name="T2" fmla="*/ 0 w 32"/>
                <a:gd name="T3" fmla="*/ 76200 h 25"/>
                <a:gd name="T4" fmla="*/ 91679 w 32"/>
                <a:gd name="T5" fmla="*/ 26670 h 25"/>
                <a:gd name="T6" fmla="*/ 3820 w 32"/>
                <a:gd name="T7" fmla="*/ 83820 h 25"/>
                <a:gd name="T8" fmla="*/ 76399 w 32"/>
                <a:gd name="T9" fmla="*/ 76200 h 25"/>
                <a:gd name="T10" fmla="*/ 122238 w 32"/>
                <a:gd name="T11" fmla="*/ 11430 h 25"/>
                <a:gd name="T12" fmla="*/ 42019 w 32"/>
                <a:gd name="T13" fmla="*/ 1524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5">
                  <a:moveTo>
                    <a:pt x="11" y="4"/>
                  </a:moveTo>
                  <a:cubicBezTo>
                    <a:pt x="2" y="8"/>
                    <a:pt x="0" y="16"/>
                    <a:pt x="0" y="20"/>
                  </a:cubicBezTo>
                  <a:cubicBezTo>
                    <a:pt x="7" y="14"/>
                    <a:pt x="16" y="10"/>
                    <a:pt x="24" y="7"/>
                  </a:cubicBezTo>
                  <a:cubicBezTo>
                    <a:pt x="16" y="11"/>
                    <a:pt x="8" y="16"/>
                    <a:pt x="1" y="22"/>
                  </a:cubicBezTo>
                  <a:cubicBezTo>
                    <a:pt x="5" y="23"/>
                    <a:pt x="14" y="25"/>
                    <a:pt x="20" y="20"/>
                  </a:cubicBezTo>
                  <a:cubicBezTo>
                    <a:pt x="26" y="13"/>
                    <a:pt x="27" y="8"/>
                    <a:pt x="32" y="3"/>
                  </a:cubicBezTo>
                  <a:cubicBezTo>
                    <a:pt x="32" y="3"/>
                    <a:pt x="21" y="0"/>
                    <a:pt x="11" y="4"/>
                  </a:cubicBezTo>
                  <a:close/>
                </a:path>
              </a:pathLst>
            </a:custGeom>
            <a:solidFill>
              <a:schemeClr val="accent2"/>
            </a:solidFill>
            <a:ln>
              <a:noFill/>
            </a:ln>
          </p:spPr>
          <p:txBody>
            <a:bodyPr/>
            <a:lstStyle/>
            <a:p>
              <a:endParaRPr lang="ru-RU"/>
            </a:p>
          </p:txBody>
        </p:sp>
        <p:sp>
          <p:nvSpPr>
            <p:cNvPr id="16" name="Freeform 607">
              <a:extLst>
                <a:ext uri="{FF2B5EF4-FFF2-40B4-BE49-F238E27FC236}">
                  <a16:creationId xmlns:a16="http://schemas.microsoft.com/office/drawing/2014/main" id="{902C894A-F191-4788-28D4-229F7F9ED054}"/>
                </a:ext>
              </a:extLst>
            </p:cNvPr>
            <p:cNvSpPr>
              <a:spLocks/>
            </p:cNvSpPr>
            <p:nvPr/>
          </p:nvSpPr>
          <p:spPr bwMode="auto">
            <a:xfrm>
              <a:off x="1560513" y="2247900"/>
              <a:ext cx="73025" cy="98425"/>
            </a:xfrm>
            <a:custGeom>
              <a:avLst/>
              <a:gdLst>
                <a:gd name="T0" fmla="*/ 19217 w 19"/>
                <a:gd name="T1" fmla="*/ 37856 h 26"/>
                <a:gd name="T2" fmla="*/ 15374 w 19"/>
                <a:gd name="T3" fmla="*/ 98425 h 26"/>
                <a:gd name="T4" fmla="*/ 57651 w 19"/>
                <a:gd name="T5" fmla="*/ 22713 h 26"/>
                <a:gd name="T6" fmla="*/ 23061 w 19"/>
                <a:gd name="T7" fmla="*/ 98425 h 26"/>
                <a:gd name="T8" fmla="*/ 69182 w 19"/>
                <a:gd name="T9" fmla="*/ 64355 h 26"/>
                <a:gd name="T10" fmla="*/ 73025 w 19"/>
                <a:gd name="T11" fmla="*/ 0 h 26"/>
                <a:gd name="T12" fmla="*/ 19217 w 19"/>
                <a:gd name="T13" fmla="*/ 3785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6">
                  <a:moveTo>
                    <a:pt x="5" y="10"/>
                  </a:moveTo>
                  <a:cubicBezTo>
                    <a:pt x="0" y="16"/>
                    <a:pt x="3" y="23"/>
                    <a:pt x="4" y="26"/>
                  </a:cubicBezTo>
                  <a:cubicBezTo>
                    <a:pt x="6" y="18"/>
                    <a:pt x="11" y="12"/>
                    <a:pt x="15" y="6"/>
                  </a:cubicBezTo>
                  <a:cubicBezTo>
                    <a:pt x="11" y="12"/>
                    <a:pt x="8" y="19"/>
                    <a:pt x="6" y="26"/>
                  </a:cubicBezTo>
                  <a:cubicBezTo>
                    <a:pt x="9" y="26"/>
                    <a:pt x="17" y="23"/>
                    <a:pt x="18" y="17"/>
                  </a:cubicBezTo>
                  <a:cubicBezTo>
                    <a:pt x="19" y="10"/>
                    <a:pt x="18" y="6"/>
                    <a:pt x="19" y="0"/>
                  </a:cubicBezTo>
                  <a:cubicBezTo>
                    <a:pt x="19" y="0"/>
                    <a:pt x="10" y="3"/>
                    <a:pt x="5" y="10"/>
                  </a:cubicBezTo>
                  <a:close/>
                </a:path>
              </a:pathLst>
            </a:custGeom>
            <a:solidFill>
              <a:schemeClr val="accent3"/>
            </a:solidFill>
            <a:ln>
              <a:noFill/>
            </a:ln>
          </p:spPr>
          <p:txBody>
            <a:bodyPr/>
            <a:lstStyle/>
            <a:p>
              <a:endParaRPr lang="ru-RU"/>
            </a:p>
          </p:txBody>
        </p:sp>
        <p:sp>
          <p:nvSpPr>
            <p:cNvPr id="17" name="Freeform 608">
              <a:extLst>
                <a:ext uri="{FF2B5EF4-FFF2-40B4-BE49-F238E27FC236}">
                  <a16:creationId xmlns:a16="http://schemas.microsoft.com/office/drawing/2014/main" id="{32F8002C-ECAB-7396-DD05-3A84536B3AAA}"/>
                </a:ext>
              </a:extLst>
            </p:cNvPr>
            <p:cNvSpPr>
              <a:spLocks/>
            </p:cNvSpPr>
            <p:nvPr/>
          </p:nvSpPr>
          <p:spPr bwMode="auto">
            <a:xfrm>
              <a:off x="1214438" y="2643188"/>
              <a:ext cx="158750" cy="106363"/>
            </a:xfrm>
            <a:custGeom>
              <a:avLst/>
              <a:gdLst>
                <a:gd name="T0" fmla="*/ 94494 w 42"/>
                <a:gd name="T1" fmla="*/ 7597 h 28"/>
                <a:gd name="T2" fmla="*/ 158750 w 42"/>
                <a:gd name="T3" fmla="*/ 68376 h 28"/>
                <a:gd name="T4" fmla="*/ 34018 w 42"/>
                <a:gd name="T5" fmla="*/ 30389 h 28"/>
                <a:gd name="T6" fmla="*/ 154970 w 42"/>
                <a:gd name="T7" fmla="*/ 79772 h 28"/>
                <a:gd name="T8" fmla="*/ 64256 w 42"/>
                <a:gd name="T9" fmla="*/ 87370 h 28"/>
                <a:gd name="T10" fmla="*/ 0 w 42"/>
                <a:gd name="T11" fmla="*/ 18993 h 28"/>
                <a:gd name="T12" fmla="*/ 94494 w 42"/>
                <a:gd name="T13" fmla="*/ 7597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8">
                  <a:moveTo>
                    <a:pt x="25" y="2"/>
                  </a:moveTo>
                  <a:cubicBezTo>
                    <a:pt x="37" y="4"/>
                    <a:pt x="41" y="14"/>
                    <a:pt x="42" y="18"/>
                  </a:cubicBezTo>
                  <a:cubicBezTo>
                    <a:pt x="32" y="13"/>
                    <a:pt x="20" y="10"/>
                    <a:pt x="9" y="8"/>
                  </a:cubicBezTo>
                  <a:cubicBezTo>
                    <a:pt x="20" y="11"/>
                    <a:pt x="31" y="15"/>
                    <a:pt x="41" y="21"/>
                  </a:cubicBezTo>
                  <a:cubicBezTo>
                    <a:pt x="36" y="24"/>
                    <a:pt x="26" y="28"/>
                    <a:pt x="17" y="23"/>
                  </a:cubicBezTo>
                  <a:cubicBezTo>
                    <a:pt x="9" y="17"/>
                    <a:pt x="6" y="10"/>
                    <a:pt x="0" y="5"/>
                  </a:cubicBezTo>
                  <a:cubicBezTo>
                    <a:pt x="0" y="5"/>
                    <a:pt x="12" y="0"/>
                    <a:pt x="25" y="2"/>
                  </a:cubicBezTo>
                  <a:close/>
                </a:path>
              </a:pathLst>
            </a:custGeom>
            <a:solidFill>
              <a:schemeClr val="accent3"/>
            </a:solidFill>
            <a:ln>
              <a:noFill/>
            </a:ln>
          </p:spPr>
          <p:txBody>
            <a:bodyPr/>
            <a:lstStyle/>
            <a:p>
              <a:endParaRPr lang="ru-RU"/>
            </a:p>
          </p:txBody>
        </p:sp>
        <p:sp>
          <p:nvSpPr>
            <p:cNvPr id="18" name="Freeform 609">
              <a:extLst>
                <a:ext uri="{FF2B5EF4-FFF2-40B4-BE49-F238E27FC236}">
                  <a16:creationId xmlns:a16="http://schemas.microsoft.com/office/drawing/2014/main" id="{8AA575B4-5DEF-C20D-5E83-6ED003940E8D}"/>
                </a:ext>
              </a:extLst>
            </p:cNvPr>
            <p:cNvSpPr>
              <a:spLocks/>
            </p:cNvSpPr>
            <p:nvPr/>
          </p:nvSpPr>
          <p:spPr bwMode="auto">
            <a:xfrm>
              <a:off x="1217613" y="2501900"/>
              <a:ext cx="141288" cy="100013"/>
            </a:xfrm>
            <a:custGeom>
              <a:avLst/>
              <a:gdLst>
                <a:gd name="T0" fmla="*/ 84009 w 37"/>
                <a:gd name="T1" fmla="*/ 11540 h 26"/>
                <a:gd name="T2" fmla="*/ 141288 w 37"/>
                <a:gd name="T3" fmla="*/ 69240 h 26"/>
                <a:gd name="T4" fmla="*/ 34367 w 37"/>
                <a:gd name="T5" fmla="*/ 26927 h 26"/>
                <a:gd name="T6" fmla="*/ 133651 w 37"/>
                <a:gd name="T7" fmla="*/ 76933 h 26"/>
                <a:gd name="T8" fmla="*/ 57279 w 37"/>
                <a:gd name="T9" fmla="*/ 80780 h 26"/>
                <a:gd name="T10" fmla="*/ 0 w 37"/>
                <a:gd name="T11" fmla="*/ 15387 h 26"/>
                <a:gd name="T12" fmla="*/ 84009 w 37"/>
                <a:gd name="T13" fmla="*/ 1154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26">
                  <a:moveTo>
                    <a:pt x="22" y="3"/>
                  </a:moveTo>
                  <a:cubicBezTo>
                    <a:pt x="33" y="5"/>
                    <a:pt x="36" y="14"/>
                    <a:pt x="37" y="18"/>
                  </a:cubicBezTo>
                  <a:cubicBezTo>
                    <a:pt x="28" y="13"/>
                    <a:pt x="18" y="9"/>
                    <a:pt x="9" y="7"/>
                  </a:cubicBezTo>
                  <a:cubicBezTo>
                    <a:pt x="18" y="10"/>
                    <a:pt x="27" y="14"/>
                    <a:pt x="35" y="20"/>
                  </a:cubicBezTo>
                  <a:cubicBezTo>
                    <a:pt x="32" y="22"/>
                    <a:pt x="22" y="26"/>
                    <a:pt x="15" y="21"/>
                  </a:cubicBezTo>
                  <a:cubicBezTo>
                    <a:pt x="8" y="15"/>
                    <a:pt x="6" y="9"/>
                    <a:pt x="0" y="4"/>
                  </a:cubicBezTo>
                  <a:cubicBezTo>
                    <a:pt x="0" y="4"/>
                    <a:pt x="11" y="0"/>
                    <a:pt x="22" y="3"/>
                  </a:cubicBezTo>
                  <a:close/>
                </a:path>
              </a:pathLst>
            </a:custGeom>
            <a:solidFill>
              <a:schemeClr val="accent2"/>
            </a:solidFill>
            <a:ln>
              <a:noFill/>
            </a:ln>
          </p:spPr>
          <p:txBody>
            <a:bodyPr/>
            <a:lstStyle/>
            <a:p>
              <a:endParaRPr lang="ru-RU"/>
            </a:p>
          </p:txBody>
        </p:sp>
        <p:sp>
          <p:nvSpPr>
            <p:cNvPr id="19" name="Freeform 610">
              <a:extLst>
                <a:ext uri="{FF2B5EF4-FFF2-40B4-BE49-F238E27FC236}">
                  <a16:creationId xmlns:a16="http://schemas.microsoft.com/office/drawing/2014/main" id="{3D4EAF6E-C59A-93EC-8A29-F8196EC0CD79}"/>
                </a:ext>
              </a:extLst>
            </p:cNvPr>
            <p:cNvSpPr>
              <a:spLocks/>
            </p:cNvSpPr>
            <p:nvPr/>
          </p:nvSpPr>
          <p:spPr bwMode="auto">
            <a:xfrm>
              <a:off x="1323975" y="2357438"/>
              <a:ext cx="100013" cy="138113"/>
            </a:xfrm>
            <a:custGeom>
              <a:avLst/>
              <a:gdLst>
                <a:gd name="T0" fmla="*/ 73086 w 26"/>
                <a:gd name="T1" fmla="*/ 53711 h 36"/>
                <a:gd name="T2" fmla="*/ 80780 w 26"/>
                <a:gd name="T3" fmla="*/ 134277 h 36"/>
                <a:gd name="T4" fmla="*/ 23080 w 26"/>
                <a:gd name="T5" fmla="*/ 30692 h 36"/>
                <a:gd name="T6" fmla="*/ 69240 w 26"/>
                <a:gd name="T7" fmla="*/ 138113 h 36"/>
                <a:gd name="T8" fmla="*/ 7693 w 26"/>
                <a:gd name="T9" fmla="*/ 88239 h 36"/>
                <a:gd name="T10" fmla="*/ 3847 w 26"/>
                <a:gd name="T11" fmla="*/ 0 h 36"/>
                <a:gd name="T12" fmla="*/ 73086 w 26"/>
                <a:gd name="T13" fmla="*/ 53711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9" y="14"/>
                  </a:moveTo>
                  <a:cubicBezTo>
                    <a:pt x="26" y="23"/>
                    <a:pt x="22" y="32"/>
                    <a:pt x="21" y="35"/>
                  </a:cubicBezTo>
                  <a:cubicBezTo>
                    <a:pt x="17" y="25"/>
                    <a:pt x="12" y="16"/>
                    <a:pt x="6" y="8"/>
                  </a:cubicBezTo>
                  <a:cubicBezTo>
                    <a:pt x="11" y="17"/>
                    <a:pt x="15" y="26"/>
                    <a:pt x="18" y="36"/>
                  </a:cubicBezTo>
                  <a:cubicBezTo>
                    <a:pt x="14" y="35"/>
                    <a:pt x="4" y="31"/>
                    <a:pt x="2" y="23"/>
                  </a:cubicBezTo>
                  <a:cubicBezTo>
                    <a:pt x="0" y="14"/>
                    <a:pt x="2" y="8"/>
                    <a:pt x="1" y="0"/>
                  </a:cubicBezTo>
                  <a:cubicBezTo>
                    <a:pt x="1" y="0"/>
                    <a:pt x="13" y="5"/>
                    <a:pt x="19" y="14"/>
                  </a:cubicBezTo>
                  <a:close/>
                </a:path>
              </a:pathLst>
            </a:custGeom>
            <a:solidFill>
              <a:schemeClr val="accent3"/>
            </a:solidFill>
            <a:ln>
              <a:noFill/>
            </a:ln>
          </p:spPr>
          <p:txBody>
            <a:bodyPr/>
            <a:lstStyle/>
            <a:p>
              <a:endParaRPr lang="ru-RU"/>
            </a:p>
          </p:txBody>
        </p:sp>
        <p:sp>
          <p:nvSpPr>
            <p:cNvPr id="25" name="Freeform 611">
              <a:extLst>
                <a:ext uri="{FF2B5EF4-FFF2-40B4-BE49-F238E27FC236}">
                  <a16:creationId xmlns:a16="http://schemas.microsoft.com/office/drawing/2014/main" id="{3FD2654E-A112-80E4-2BBF-2FAF67EF453C}"/>
                </a:ext>
              </a:extLst>
            </p:cNvPr>
            <p:cNvSpPr>
              <a:spLocks/>
            </p:cNvSpPr>
            <p:nvPr/>
          </p:nvSpPr>
          <p:spPr bwMode="auto">
            <a:xfrm>
              <a:off x="1427163" y="2300288"/>
              <a:ext cx="117475" cy="114300"/>
            </a:xfrm>
            <a:custGeom>
              <a:avLst/>
              <a:gdLst>
                <a:gd name="T0" fmla="*/ 83369 w 31"/>
                <a:gd name="T1" fmla="*/ 26670 h 30"/>
                <a:gd name="T2" fmla="*/ 113685 w 31"/>
                <a:gd name="T3" fmla="*/ 106680 h 30"/>
                <a:gd name="T4" fmla="*/ 26527 w 31"/>
                <a:gd name="T5" fmla="*/ 22860 h 30"/>
                <a:gd name="T6" fmla="*/ 106106 w 31"/>
                <a:gd name="T7" fmla="*/ 110490 h 30"/>
                <a:gd name="T8" fmla="*/ 30316 w 31"/>
                <a:gd name="T9" fmla="*/ 83820 h 30"/>
                <a:gd name="T10" fmla="*/ 0 w 31"/>
                <a:gd name="T11" fmla="*/ 0 h 30"/>
                <a:gd name="T12" fmla="*/ 83369 w 31"/>
                <a:gd name="T13" fmla="*/ 2667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30">
                  <a:moveTo>
                    <a:pt x="22" y="7"/>
                  </a:moveTo>
                  <a:cubicBezTo>
                    <a:pt x="31" y="14"/>
                    <a:pt x="31" y="24"/>
                    <a:pt x="30" y="28"/>
                  </a:cubicBezTo>
                  <a:cubicBezTo>
                    <a:pt x="24" y="19"/>
                    <a:pt x="16" y="12"/>
                    <a:pt x="7" y="6"/>
                  </a:cubicBezTo>
                  <a:cubicBezTo>
                    <a:pt x="15" y="13"/>
                    <a:pt x="22" y="21"/>
                    <a:pt x="28" y="29"/>
                  </a:cubicBezTo>
                  <a:cubicBezTo>
                    <a:pt x="23" y="30"/>
                    <a:pt x="12" y="29"/>
                    <a:pt x="8" y="22"/>
                  </a:cubicBezTo>
                  <a:cubicBezTo>
                    <a:pt x="3" y="13"/>
                    <a:pt x="4" y="7"/>
                    <a:pt x="0" y="0"/>
                  </a:cubicBezTo>
                  <a:cubicBezTo>
                    <a:pt x="0" y="0"/>
                    <a:pt x="13" y="0"/>
                    <a:pt x="22" y="7"/>
                  </a:cubicBezTo>
                  <a:close/>
                </a:path>
              </a:pathLst>
            </a:custGeom>
            <a:solidFill>
              <a:schemeClr val="accent2"/>
            </a:solidFill>
            <a:ln>
              <a:noFill/>
            </a:ln>
          </p:spPr>
          <p:txBody>
            <a:bodyPr/>
            <a:lstStyle/>
            <a:p>
              <a:endParaRPr lang="ru-RU"/>
            </a:p>
          </p:txBody>
        </p:sp>
        <p:sp>
          <p:nvSpPr>
            <p:cNvPr id="26" name="Freeform 612">
              <a:extLst>
                <a:ext uri="{FF2B5EF4-FFF2-40B4-BE49-F238E27FC236}">
                  <a16:creationId xmlns:a16="http://schemas.microsoft.com/office/drawing/2014/main" id="{6406A5B3-7AE3-F629-A2D0-D3E4E069FE16}"/>
                </a:ext>
              </a:extLst>
            </p:cNvPr>
            <p:cNvSpPr>
              <a:spLocks/>
            </p:cNvSpPr>
            <p:nvPr/>
          </p:nvSpPr>
          <p:spPr bwMode="auto">
            <a:xfrm>
              <a:off x="1130300" y="2563813"/>
              <a:ext cx="84138" cy="57150"/>
            </a:xfrm>
            <a:custGeom>
              <a:avLst/>
              <a:gdLst>
                <a:gd name="T0" fmla="*/ 49718 w 22"/>
                <a:gd name="T1" fmla="*/ 7620 h 15"/>
                <a:gd name="T2" fmla="*/ 84138 w 22"/>
                <a:gd name="T3" fmla="*/ 38100 h 15"/>
                <a:gd name="T4" fmla="*/ 19122 w 22"/>
                <a:gd name="T5" fmla="*/ 19050 h 15"/>
                <a:gd name="T6" fmla="*/ 84138 w 22"/>
                <a:gd name="T7" fmla="*/ 45720 h 15"/>
                <a:gd name="T8" fmla="*/ 34420 w 22"/>
                <a:gd name="T9" fmla="*/ 49530 h 15"/>
                <a:gd name="T10" fmla="*/ 0 w 22"/>
                <a:gd name="T11" fmla="*/ 11430 h 15"/>
                <a:gd name="T12" fmla="*/ 49718 w 22"/>
                <a:gd name="T13" fmla="*/ 762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15">
                  <a:moveTo>
                    <a:pt x="13" y="2"/>
                  </a:moveTo>
                  <a:cubicBezTo>
                    <a:pt x="20" y="3"/>
                    <a:pt x="22" y="8"/>
                    <a:pt x="22" y="10"/>
                  </a:cubicBezTo>
                  <a:cubicBezTo>
                    <a:pt x="17" y="7"/>
                    <a:pt x="11" y="6"/>
                    <a:pt x="5" y="5"/>
                  </a:cubicBezTo>
                  <a:cubicBezTo>
                    <a:pt x="11" y="6"/>
                    <a:pt x="17" y="8"/>
                    <a:pt x="22" y="12"/>
                  </a:cubicBezTo>
                  <a:cubicBezTo>
                    <a:pt x="19" y="13"/>
                    <a:pt x="14" y="15"/>
                    <a:pt x="9" y="13"/>
                  </a:cubicBezTo>
                  <a:cubicBezTo>
                    <a:pt x="5" y="9"/>
                    <a:pt x="4" y="6"/>
                    <a:pt x="0" y="3"/>
                  </a:cubicBezTo>
                  <a:cubicBezTo>
                    <a:pt x="0" y="3"/>
                    <a:pt x="7" y="0"/>
                    <a:pt x="13" y="2"/>
                  </a:cubicBezTo>
                  <a:close/>
                </a:path>
              </a:pathLst>
            </a:custGeom>
            <a:solidFill>
              <a:schemeClr val="accent3">
                <a:lumMod val="75000"/>
              </a:schemeClr>
            </a:solidFill>
            <a:ln>
              <a:noFill/>
            </a:ln>
          </p:spPr>
          <p:txBody>
            <a:bodyPr/>
            <a:lstStyle/>
            <a:p>
              <a:endParaRPr lang="ru-RU"/>
            </a:p>
          </p:txBody>
        </p:sp>
        <p:sp>
          <p:nvSpPr>
            <p:cNvPr id="27" name="Freeform 613">
              <a:extLst>
                <a:ext uri="{FF2B5EF4-FFF2-40B4-BE49-F238E27FC236}">
                  <a16:creationId xmlns:a16="http://schemas.microsoft.com/office/drawing/2014/main" id="{238EF396-CE19-B9CD-FACE-521257E06FF5}"/>
                </a:ext>
              </a:extLst>
            </p:cNvPr>
            <p:cNvSpPr>
              <a:spLocks/>
            </p:cNvSpPr>
            <p:nvPr/>
          </p:nvSpPr>
          <p:spPr bwMode="auto">
            <a:xfrm>
              <a:off x="1206500" y="2414588"/>
              <a:ext cx="95250" cy="68263"/>
            </a:xfrm>
            <a:custGeom>
              <a:avLst/>
              <a:gdLst>
                <a:gd name="T0" fmla="*/ 57150 w 25"/>
                <a:gd name="T1" fmla="*/ 7585 h 18"/>
                <a:gd name="T2" fmla="*/ 95250 w 25"/>
                <a:gd name="T3" fmla="*/ 45509 h 18"/>
                <a:gd name="T4" fmla="*/ 22860 w 25"/>
                <a:gd name="T5" fmla="*/ 18962 h 18"/>
                <a:gd name="T6" fmla="*/ 91440 w 25"/>
                <a:gd name="T7" fmla="*/ 53093 h 18"/>
                <a:gd name="T8" fmla="*/ 38100 w 25"/>
                <a:gd name="T9" fmla="*/ 53093 h 18"/>
                <a:gd name="T10" fmla="*/ 0 w 25"/>
                <a:gd name="T11" fmla="*/ 11377 h 18"/>
                <a:gd name="T12" fmla="*/ 57150 w 25"/>
                <a:gd name="T13" fmla="*/ 7585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18">
                  <a:moveTo>
                    <a:pt x="15" y="2"/>
                  </a:moveTo>
                  <a:cubicBezTo>
                    <a:pt x="23" y="4"/>
                    <a:pt x="25" y="10"/>
                    <a:pt x="25" y="12"/>
                  </a:cubicBezTo>
                  <a:cubicBezTo>
                    <a:pt x="19" y="9"/>
                    <a:pt x="13" y="7"/>
                    <a:pt x="6" y="5"/>
                  </a:cubicBezTo>
                  <a:cubicBezTo>
                    <a:pt x="12" y="7"/>
                    <a:pt x="19" y="10"/>
                    <a:pt x="24" y="14"/>
                  </a:cubicBezTo>
                  <a:cubicBezTo>
                    <a:pt x="22" y="15"/>
                    <a:pt x="15" y="18"/>
                    <a:pt x="10" y="14"/>
                  </a:cubicBezTo>
                  <a:cubicBezTo>
                    <a:pt x="6" y="10"/>
                    <a:pt x="4" y="7"/>
                    <a:pt x="0" y="3"/>
                  </a:cubicBezTo>
                  <a:cubicBezTo>
                    <a:pt x="0" y="3"/>
                    <a:pt x="8" y="0"/>
                    <a:pt x="15" y="2"/>
                  </a:cubicBezTo>
                  <a:close/>
                </a:path>
              </a:pathLst>
            </a:custGeom>
            <a:solidFill>
              <a:schemeClr val="accent2"/>
            </a:solidFill>
            <a:ln>
              <a:noFill/>
            </a:ln>
          </p:spPr>
          <p:txBody>
            <a:bodyPr/>
            <a:lstStyle/>
            <a:p>
              <a:endParaRPr lang="ru-RU"/>
            </a:p>
          </p:txBody>
        </p:sp>
        <p:sp>
          <p:nvSpPr>
            <p:cNvPr id="48" name="Freeform 614">
              <a:extLst>
                <a:ext uri="{FF2B5EF4-FFF2-40B4-BE49-F238E27FC236}">
                  <a16:creationId xmlns:a16="http://schemas.microsoft.com/office/drawing/2014/main" id="{49D3C993-31CA-EFC2-C3FF-79BC7748AA45}"/>
                </a:ext>
              </a:extLst>
            </p:cNvPr>
            <p:cNvSpPr>
              <a:spLocks/>
            </p:cNvSpPr>
            <p:nvPr/>
          </p:nvSpPr>
          <p:spPr bwMode="auto">
            <a:xfrm>
              <a:off x="1331913" y="2247900"/>
              <a:ext cx="65088" cy="71438"/>
            </a:xfrm>
            <a:custGeom>
              <a:avLst/>
              <a:gdLst>
                <a:gd name="T0" fmla="*/ 45944 w 17"/>
                <a:gd name="T1" fmla="*/ 22559 h 19"/>
                <a:gd name="T2" fmla="*/ 57431 w 17"/>
                <a:gd name="T3" fmla="*/ 71438 h 19"/>
                <a:gd name="T4" fmla="*/ 15315 w 17"/>
                <a:gd name="T5" fmla="*/ 15040 h 19"/>
                <a:gd name="T6" fmla="*/ 49773 w 17"/>
                <a:gd name="T7" fmla="*/ 71438 h 19"/>
                <a:gd name="T8" fmla="*/ 11486 w 17"/>
                <a:gd name="T9" fmla="*/ 48879 h 19"/>
                <a:gd name="T10" fmla="*/ 0 w 17"/>
                <a:gd name="T11" fmla="*/ 0 h 19"/>
                <a:gd name="T12" fmla="*/ 45944 w 17"/>
                <a:gd name="T13" fmla="*/ 22559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9">
                  <a:moveTo>
                    <a:pt x="12" y="6"/>
                  </a:moveTo>
                  <a:cubicBezTo>
                    <a:pt x="17" y="11"/>
                    <a:pt x="15" y="17"/>
                    <a:pt x="15" y="19"/>
                  </a:cubicBezTo>
                  <a:cubicBezTo>
                    <a:pt x="12" y="13"/>
                    <a:pt x="8" y="8"/>
                    <a:pt x="4" y="4"/>
                  </a:cubicBezTo>
                  <a:cubicBezTo>
                    <a:pt x="7" y="9"/>
                    <a:pt x="11" y="14"/>
                    <a:pt x="13" y="19"/>
                  </a:cubicBezTo>
                  <a:cubicBezTo>
                    <a:pt x="10" y="19"/>
                    <a:pt x="5" y="18"/>
                    <a:pt x="3" y="13"/>
                  </a:cubicBezTo>
                  <a:cubicBezTo>
                    <a:pt x="1" y="8"/>
                    <a:pt x="2" y="4"/>
                    <a:pt x="0" y="0"/>
                  </a:cubicBezTo>
                  <a:cubicBezTo>
                    <a:pt x="0" y="0"/>
                    <a:pt x="8" y="2"/>
                    <a:pt x="12" y="6"/>
                  </a:cubicBezTo>
                  <a:close/>
                </a:path>
              </a:pathLst>
            </a:custGeom>
            <a:solidFill>
              <a:schemeClr val="accent3">
                <a:lumMod val="75000"/>
              </a:schemeClr>
            </a:solidFill>
            <a:ln>
              <a:noFill/>
            </a:ln>
          </p:spPr>
          <p:txBody>
            <a:bodyPr/>
            <a:lstStyle/>
            <a:p>
              <a:endParaRPr lang="ru-RU"/>
            </a:p>
          </p:txBody>
        </p:sp>
        <p:sp>
          <p:nvSpPr>
            <p:cNvPr id="54" name="Freeform 615">
              <a:extLst>
                <a:ext uri="{FF2B5EF4-FFF2-40B4-BE49-F238E27FC236}">
                  <a16:creationId xmlns:a16="http://schemas.microsoft.com/office/drawing/2014/main" id="{71EF85D2-74ED-10F8-F8DA-3E7D95E1E31B}"/>
                </a:ext>
              </a:extLst>
            </p:cNvPr>
            <p:cNvSpPr>
              <a:spLocks/>
            </p:cNvSpPr>
            <p:nvPr/>
          </p:nvSpPr>
          <p:spPr bwMode="auto">
            <a:xfrm>
              <a:off x="1468438" y="2205038"/>
              <a:ext cx="76200" cy="92075"/>
            </a:xfrm>
            <a:custGeom>
              <a:avLst/>
              <a:gdLst>
                <a:gd name="T0" fmla="*/ 57150 w 20"/>
                <a:gd name="T1" fmla="*/ 30692 h 24"/>
                <a:gd name="T2" fmla="*/ 68580 w 20"/>
                <a:gd name="T3" fmla="*/ 88239 h 24"/>
                <a:gd name="T4" fmla="*/ 15240 w 20"/>
                <a:gd name="T5" fmla="*/ 19182 h 24"/>
                <a:gd name="T6" fmla="*/ 60960 w 20"/>
                <a:gd name="T7" fmla="*/ 92075 h 24"/>
                <a:gd name="T8" fmla="*/ 11430 w 20"/>
                <a:gd name="T9" fmla="*/ 61383 h 24"/>
                <a:gd name="T10" fmla="*/ 0 w 20"/>
                <a:gd name="T11" fmla="*/ 0 h 24"/>
                <a:gd name="T12" fmla="*/ 57150 w 20"/>
                <a:gd name="T13" fmla="*/ 3069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15" y="8"/>
                  </a:moveTo>
                  <a:cubicBezTo>
                    <a:pt x="20" y="14"/>
                    <a:pt x="19" y="20"/>
                    <a:pt x="18" y="23"/>
                  </a:cubicBezTo>
                  <a:cubicBezTo>
                    <a:pt x="15" y="16"/>
                    <a:pt x="10" y="10"/>
                    <a:pt x="4" y="5"/>
                  </a:cubicBezTo>
                  <a:cubicBezTo>
                    <a:pt x="9" y="11"/>
                    <a:pt x="13" y="17"/>
                    <a:pt x="16" y="24"/>
                  </a:cubicBezTo>
                  <a:cubicBezTo>
                    <a:pt x="13" y="24"/>
                    <a:pt x="6" y="22"/>
                    <a:pt x="3" y="16"/>
                  </a:cubicBezTo>
                  <a:cubicBezTo>
                    <a:pt x="1" y="10"/>
                    <a:pt x="2" y="6"/>
                    <a:pt x="0" y="0"/>
                  </a:cubicBezTo>
                  <a:cubicBezTo>
                    <a:pt x="0" y="0"/>
                    <a:pt x="9" y="2"/>
                    <a:pt x="15" y="8"/>
                  </a:cubicBezTo>
                  <a:close/>
                </a:path>
              </a:pathLst>
            </a:custGeom>
            <a:solidFill>
              <a:schemeClr val="accent2"/>
            </a:solidFill>
            <a:ln>
              <a:noFill/>
            </a:ln>
          </p:spPr>
          <p:txBody>
            <a:bodyPr/>
            <a:lstStyle/>
            <a:p>
              <a:endParaRPr lang="ru-RU"/>
            </a:p>
          </p:txBody>
        </p:sp>
        <p:sp>
          <p:nvSpPr>
            <p:cNvPr id="55" name="Freeform 616">
              <a:extLst>
                <a:ext uri="{FF2B5EF4-FFF2-40B4-BE49-F238E27FC236}">
                  <a16:creationId xmlns:a16="http://schemas.microsoft.com/office/drawing/2014/main" id="{B7D47867-B82F-7F91-F63F-D36CB2E380B2}"/>
                </a:ext>
              </a:extLst>
            </p:cNvPr>
            <p:cNvSpPr>
              <a:spLocks/>
            </p:cNvSpPr>
            <p:nvPr/>
          </p:nvSpPr>
          <p:spPr bwMode="auto">
            <a:xfrm>
              <a:off x="1770063" y="2479675"/>
              <a:ext cx="103188" cy="76200"/>
            </a:xfrm>
            <a:custGeom>
              <a:avLst/>
              <a:gdLst>
                <a:gd name="T0" fmla="*/ 38218 w 27"/>
                <a:gd name="T1" fmla="*/ 11430 h 20"/>
                <a:gd name="T2" fmla="*/ 0 w 27"/>
                <a:gd name="T3" fmla="*/ 57150 h 20"/>
                <a:gd name="T4" fmla="*/ 80257 w 27"/>
                <a:gd name="T5" fmla="*/ 19050 h 20"/>
                <a:gd name="T6" fmla="*/ 7644 w 27"/>
                <a:gd name="T7" fmla="*/ 64770 h 20"/>
                <a:gd name="T8" fmla="*/ 64970 w 27"/>
                <a:gd name="T9" fmla="*/ 60960 h 20"/>
                <a:gd name="T10" fmla="*/ 103188 w 27"/>
                <a:gd name="T11" fmla="*/ 7620 h 20"/>
                <a:gd name="T12" fmla="*/ 38218 w 27"/>
                <a:gd name="T13" fmla="*/ 1143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20">
                  <a:moveTo>
                    <a:pt x="10" y="3"/>
                  </a:moveTo>
                  <a:cubicBezTo>
                    <a:pt x="2" y="5"/>
                    <a:pt x="1" y="12"/>
                    <a:pt x="0" y="15"/>
                  </a:cubicBezTo>
                  <a:cubicBezTo>
                    <a:pt x="7" y="11"/>
                    <a:pt x="14" y="7"/>
                    <a:pt x="21" y="5"/>
                  </a:cubicBezTo>
                  <a:cubicBezTo>
                    <a:pt x="14" y="8"/>
                    <a:pt x="7" y="12"/>
                    <a:pt x="2" y="17"/>
                  </a:cubicBezTo>
                  <a:cubicBezTo>
                    <a:pt x="5" y="18"/>
                    <a:pt x="12" y="20"/>
                    <a:pt x="17" y="16"/>
                  </a:cubicBezTo>
                  <a:cubicBezTo>
                    <a:pt x="22" y="11"/>
                    <a:pt x="23" y="6"/>
                    <a:pt x="27" y="2"/>
                  </a:cubicBezTo>
                  <a:cubicBezTo>
                    <a:pt x="27" y="2"/>
                    <a:pt x="18" y="0"/>
                    <a:pt x="10" y="3"/>
                  </a:cubicBezTo>
                  <a:close/>
                </a:path>
              </a:pathLst>
            </a:custGeom>
            <a:solidFill>
              <a:schemeClr val="accent2"/>
            </a:solidFill>
            <a:ln>
              <a:noFill/>
            </a:ln>
          </p:spPr>
          <p:txBody>
            <a:bodyPr/>
            <a:lstStyle/>
            <a:p>
              <a:endParaRPr lang="ru-RU"/>
            </a:p>
          </p:txBody>
        </p:sp>
        <p:sp>
          <p:nvSpPr>
            <p:cNvPr id="56" name="Freeform 617">
              <a:extLst>
                <a:ext uri="{FF2B5EF4-FFF2-40B4-BE49-F238E27FC236}">
                  <a16:creationId xmlns:a16="http://schemas.microsoft.com/office/drawing/2014/main" id="{02EF875E-5DB7-708B-1C3F-72DA947AEFC2}"/>
                </a:ext>
              </a:extLst>
            </p:cNvPr>
            <p:cNvSpPr>
              <a:spLocks/>
            </p:cNvSpPr>
            <p:nvPr/>
          </p:nvSpPr>
          <p:spPr bwMode="auto">
            <a:xfrm>
              <a:off x="1824038" y="2555875"/>
              <a:ext cx="76200" cy="53975"/>
            </a:xfrm>
            <a:custGeom>
              <a:avLst/>
              <a:gdLst>
                <a:gd name="T0" fmla="*/ 30480 w 20"/>
                <a:gd name="T1" fmla="*/ 3855 h 14"/>
                <a:gd name="T2" fmla="*/ 0 w 20"/>
                <a:gd name="T3" fmla="*/ 34698 h 14"/>
                <a:gd name="T4" fmla="*/ 57150 w 20"/>
                <a:gd name="T5" fmla="*/ 15421 h 14"/>
                <a:gd name="T6" fmla="*/ 3810 w 20"/>
                <a:gd name="T7" fmla="*/ 42409 h 14"/>
                <a:gd name="T8" fmla="*/ 45720 w 20"/>
                <a:gd name="T9" fmla="*/ 42409 h 14"/>
                <a:gd name="T10" fmla="*/ 76200 w 20"/>
                <a:gd name="T11" fmla="*/ 11566 h 14"/>
                <a:gd name="T12" fmla="*/ 30480 w 20"/>
                <a:gd name="T13" fmla="*/ 3855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4">
                  <a:moveTo>
                    <a:pt x="8" y="1"/>
                  </a:moveTo>
                  <a:cubicBezTo>
                    <a:pt x="2" y="3"/>
                    <a:pt x="1" y="7"/>
                    <a:pt x="0" y="9"/>
                  </a:cubicBezTo>
                  <a:cubicBezTo>
                    <a:pt x="5" y="7"/>
                    <a:pt x="10" y="5"/>
                    <a:pt x="15" y="4"/>
                  </a:cubicBezTo>
                  <a:cubicBezTo>
                    <a:pt x="10" y="6"/>
                    <a:pt x="5" y="8"/>
                    <a:pt x="1" y="11"/>
                  </a:cubicBezTo>
                  <a:cubicBezTo>
                    <a:pt x="3" y="12"/>
                    <a:pt x="8" y="14"/>
                    <a:pt x="12" y="11"/>
                  </a:cubicBezTo>
                  <a:cubicBezTo>
                    <a:pt x="16" y="8"/>
                    <a:pt x="17" y="5"/>
                    <a:pt x="20" y="3"/>
                  </a:cubicBezTo>
                  <a:cubicBezTo>
                    <a:pt x="20" y="3"/>
                    <a:pt x="14" y="0"/>
                    <a:pt x="8" y="1"/>
                  </a:cubicBezTo>
                  <a:close/>
                </a:path>
              </a:pathLst>
            </a:custGeom>
            <a:solidFill>
              <a:schemeClr val="accent3">
                <a:lumMod val="75000"/>
              </a:schemeClr>
            </a:solidFill>
            <a:ln>
              <a:noFill/>
            </a:ln>
          </p:spPr>
          <p:txBody>
            <a:bodyPr/>
            <a:lstStyle/>
            <a:p>
              <a:endParaRPr lang="ru-RU"/>
            </a:p>
          </p:txBody>
        </p:sp>
        <p:sp>
          <p:nvSpPr>
            <p:cNvPr id="57" name="Freeform 618">
              <a:extLst>
                <a:ext uri="{FF2B5EF4-FFF2-40B4-BE49-F238E27FC236}">
                  <a16:creationId xmlns:a16="http://schemas.microsoft.com/office/drawing/2014/main" id="{170262CE-3E1D-4DBC-7A48-22FBBE5719EF}"/>
                </a:ext>
              </a:extLst>
            </p:cNvPr>
            <p:cNvSpPr>
              <a:spLocks/>
            </p:cNvSpPr>
            <p:nvPr/>
          </p:nvSpPr>
          <p:spPr bwMode="auto">
            <a:xfrm>
              <a:off x="1731963" y="2411413"/>
              <a:ext cx="53975" cy="57150"/>
            </a:xfrm>
            <a:custGeom>
              <a:avLst/>
              <a:gdLst>
                <a:gd name="T0" fmla="*/ 15421 w 14"/>
                <a:gd name="T1" fmla="*/ 15240 h 15"/>
                <a:gd name="T2" fmla="*/ 3855 w 14"/>
                <a:gd name="T3" fmla="*/ 53340 h 15"/>
                <a:gd name="T4" fmla="*/ 42409 w 14"/>
                <a:gd name="T5" fmla="*/ 11430 h 15"/>
                <a:gd name="T6" fmla="*/ 7711 w 14"/>
                <a:gd name="T7" fmla="*/ 57150 h 15"/>
                <a:gd name="T8" fmla="*/ 42409 w 14"/>
                <a:gd name="T9" fmla="*/ 41910 h 15"/>
                <a:gd name="T10" fmla="*/ 53975 w 14"/>
                <a:gd name="T11" fmla="*/ 0 h 15"/>
                <a:gd name="T12" fmla="*/ 15421 w 14"/>
                <a:gd name="T13" fmla="*/ 1524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15">
                  <a:moveTo>
                    <a:pt x="4" y="4"/>
                  </a:moveTo>
                  <a:cubicBezTo>
                    <a:pt x="0" y="8"/>
                    <a:pt x="1" y="12"/>
                    <a:pt x="1" y="14"/>
                  </a:cubicBezTo>
                  <a:cubicBezTo>
                    <a:pt x="4" y="10"/>
                    <a:pt x="8" y="6"/>
                    <a:pt x="11" y="3"/>
                  </a:cubicBezTo>
                  <a:cubicBezTo>
                    <a:pt x="8" y="7"/>
                    <a:pt x="5" y="10"/>
                    <a:pt x="2" y="15"/>
                  </a:cubicBezTo>
                  <a:cubicBezTo>
                    <a:pt x="4" y="15"/>
                    <a:pt x="9" y="14"/>
                    <a:pt x="11" y="11"/>
                  </a:cubicBezTo>
                  <a:cubicBezTo>
                    <a:pt x="13" y="6"/>
                    <a:pt x="13" y="4"/>
                    <a:pt x="14" y="0"/>
                  </a:cubicBezTo>
                  <a:cubicBezTo>
                    <a:pt x="14" y="0"/>
                    <a:pt x="9" y="1"/>
                    <a:pt x="4" y="4"/>
                  </a:cubicBezTo>
                  <a:close/>
                </a:path>
              </a:pathLst>
            </a:custGeom>
            <a:solidFill>
              <a:schemeClr val="accent3"/>
            </a:solidFill>
            <a:ln>
              <a:noFill/>
            </a:ln>
          </p:spPr>
          <p:txBody>
            <a:bodyPr/>
            <a:lstStyle/>
            <a:p>
              <a:endParaRPr lang="ru-RU"/>
            </a:p>
          </p:txBody>
        </p:sp>
        <p:sp>
          <p:nvSpPr>
            <p:cNvPr id="58" name="Freeform 619">
              <a:extLst>
                <a:ext uri="{FF2B5EF4-FFF2-40B4-BE49-F238E27FC236}">
                  <a16:creationId xmlns:a16="http://schemas.microsoft.com/office/drawing/2014/main" id="{5A70E78A-7551-9A05-0F09-D8590AC86020}"/>
                </a:ext>
              </a:extLst>
            </p:cNvPr>
            <p:cNvSpPr>
              <a:spLocks/>
            </p:cNvSpPr>
            <p:nvPr/>
          </p:nvSpPr>
          <p:spPr bwMode="auto">
            <a:xfrm>
              <a:off x="1781175" y="2300288"/>
              <a:ext cx="80963" cy="61913"/>
            </a:xfrm>
            <a:custGeom>
              <a:avLst/>
              <a:gdLst>
                <a:gd name="T0" fmla="*/ 30843 w 21"/>
                <a:gd name="T1" fmla="*/ 7739 h 16"/>
                <a:gd name="T2" fmla="*/ 0 w 21"/>
                <a:gd name="T3" fmla="*/ 46435 h 16"/>
                <a:gd name="T4" fmla="*/ 61686 w 21"/>
                <a:gd name="T5" fmla="*/ 15478 h 16"/>
                <a:gd name="T6" fmla="*/ 3855 w 21"/>
                <a:gd name="T7" fmla="*/ 54174 h 16"/>
                <a:gd name="T8" fmla="*/ 50120 w 21"/>
                <a:gd name="T9" fmla="*/ 46435 h 16"/>
                <a:gd name="T10" fmla="*/ 80963 w 21"/>
                <a:gd name="T11" fmla="*/ 3870 h 16"/>
                <a:gd name="T12" fmla="*/ 30843 w 21"/>
                <a:gd name="T13" fmla="*/ 7739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5"/>
                    <a:pt x="0" y="10"/>
                    <a:pt x="0" y="12"/>
                  </a:cubicBezTo>
                  <a:cubicBezTo>
                    <a:pt x="5" y="8"/>
                    <a:pt x="11" y="6"/>
                    <a:pt x="16" y="4"/>
                  </a:cubicBezTo>
                  <a:cubicBezTo>
                    <a:pt x="11" y="6"/>
                    <a:pt x="6" y="9"/>
                    <a:pt x="1" y="14"/>
                  </a:cubicBezTo>
                  <a:cubicBezTo>
                    <a:pt x="4" y="14"/>
                    <a:pt x="10" y="16"/>
                    <a:pt x="13" y="12"/>
                  </a:cubicBezTo>
                  <a:cubicBezTo>
                    <a:pt x="17" y="8"/>
                    <a:pt x="18" y="5"/>
                    <a:pt x="21" y="1"/>
                  </a:cubicBezTo>
                  <a:cubicBezTo>
                    <a:pt x="21" y="1"/>
                    <a:pt x="14" y="0"/>
                    <a:pt x="8" y="2"/>
                  </a:cubicBezTo>
                  <a:close/>
                </a:path>
              </a:pathLst>
            </a:custGeom>
            <a:solidFill>
              <a:schemeClr val="accent2"/>
            </a:solidFill>
            <a:ln>
              <a:noFill/>
            </a:ln>
          </p:spPr>
          <p:txBody>
            <a:bodyPr/>
            <a:lstStyle/>
            <a:p>
              <a:endParaRPr lang="ru-RU"/>
            </a:p>
          </p:txBody>
        </p:sp>
        <p:sp>
          <p:nvSpPr>
            <p:cNvPr id="59" name="Freeform 620">
              <a:extLst>
                <a:ext uri="{FF2B5EF4-FFF2-40B4-BE49-F238E27FC236}">
                  <a16:creationId xmlns:a16="http://schemas.microsoft.com/office/drawing/2014/main" id="{F92D6C73-55A7-25A1-96F8-D9F0FECD961C}"/>
                </a:ext>
              </a:extLst>
            </p:cNvPr>
            <p:cNvSpPr>
              <a:spLocks/>
            </p:cNvSpPr>
            <p:nvPr/>
          </p:nvSpPr>
          <p:spPr bwMode="auto">
            <a:xfrm>
              <a:off x="1666875" y="2232025"/>
              <a:ext cx="73025" cy="65088"/>
            </a:xfrm>
            <a:custGeom>
              <a:avLst/>
              <a:gdLst>
                <a:gd name="T0" fmla="*/ 23061 w 19"/>
                <a:gd name="T1" fmla="*/ 15315 h 17"/>
                <a:gd name="T2" fmla="*/ 3843 w 19"/>
                <a:gd name="T3" fmla="*/ 61259 h 17"/>
                <a:gd name="T4" fmla="*/ 57651 w 19"/>
                <a:gd name="T5" fmla="*/ 15315 h 17"/>
                <a:gd name="T6" fmla="*/ 7687 w 19"/>
                <a:gd name="T7" fmla="*/ 65088 h 17"/>
                <a:gd name="T8" fmla="*/ 53808 w 19"/>
                <a:gd name="T9" fmla="*/ 49773 h 17"/>
                <a:gd name="T10" fmla="*/ 73025 w 19"/>
                <a:gd name="T11" fmla="*/ 0 h 17"/>
                <a:gd name="T12" fmla="*/ 23061 w 19"/>
                <a:gd name="T13" fmla="*/ 15315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6" y="4"/>
                  </a:moveTo>
                  <a:cubicBezTo>
                    <a:pt x="0" y="8"/>
                    <a:pt x="0" y="13"/>
                    <a:pt x="1" y="16"/>
                  </a:cubicBezTo>
                  <a:cubicBezTo>
                    <a:pt x="5" y="11"/>
                    <a:pt x="9" y="7"/>
                    <a:pt x="15" y="4"/>
                  </a:cubicBezTo>
                  <a:cubicBezTo>
                    <a:pt x="10" y="7"/>
                    <a:pt x="5" y="12"/>
                    <a:pt x="2" y="17"/>
                  </a:cubicBezTo>
                  <a:cubicBezTo>
                    <a:pt x="5" y="17"/>
                    <a:pt x="11" y="17"/>
                    <a:pt x="14" y="13"/>
                  </a:cubicBezTo>
                  <a:cubicBezTo>
                    <a:pt x="17" y="8"/>
                    <a:pt x="17" y="4"/>
                    <a:pt x="19" y="0"/>
                  </a:cubicBezTo>
                  <a:cubicBezTo>
                    <a:pt x="19" y="0"/>
                    <a:pt x="11" y="0"/>
                    <a:pt x="6" y="4"/>
                  </a:cubicBezTo>
                  <a:close/>
                </a:path>
              </a:pathLst>
            </a:custGeom>
            <a:solidFill>
              <a:schemeClr val="accent3">
                <a:lumMod val="75000"/>
              </a:schemeClr>
            </a:solidFill>
            <a:ln>
              <a:noFill/>
            </a:ln>
          </p:spPr>
          <p:txBody>
            <a:bodyPr/>
            <a:lstStyle/>
            <a:p>
              <a:endParaRPr lang="ru-RU"/>
            </a:p>
          </p:txBody>
        </p:sp>
        <p:sp>
          <p:nvSpPr>
            <p:cNvPr id="60" name="Freeform 621">
              <a:extLst>
                <a:ext uri="{FF2B5EF4-FFF2-40B4-BE49-F238E27FC236}">
                  <a16:creationId xmlns:a16="http://schemas.microsoft.com/office/drawing/2014/main" id="{C83AB847-F84C-44CC-5804-13467E586CAE}"/>
                </a:ext>
              </a:extLst>
            </p:cNvPr>
            <p:cNvSpPr>
              <a:spLocks/>
            </p:cNvSpPr>
            <p:nvPr/>
          </p:nvSpPr>
          <p:spPr bwMode="auto">
            <a:xfrm>
              <a:off x="1843088" y="2384425"/>
              <a:ext cx="79375" cy="60325"/>
            </a:xfrm>
            <a:custGeom>
              <a:avLst/>
              <a:gdLst>
                <a:gd name="T0" fmla="*/ 30238 w 21"/>
                <a:gd name="T1" fmla="*/ 7541 h 16"/>
                <a:gd name="T2" fmla="*/ 0 w 21"/>
                <a:gd name="T3" fmla="*/ 45244 h 16"/>
                <a:gd name="T4" fmla="*/ 60476 w 21"/>
                <a:gd name="T5" fmla="*/ 15081 h 16"/>
                <a:gd name="T6" fmla="*/ 3780 w 21"/>
                <a:gd name="T7" fmla="*/ 49014 h 16"/>
                <a:gd name="T8" fmla="*/ 49137 w 21"/>
                <a:gd name="T9" fmla="*/ 45244 h 16"/>
                <a:gd name="T10" fmla="*/ 79375 w 21"/>
                <a:gd name="T11" fmla="*/ 7541 h 16"/>
                <a:gd name="T12" fmla="*/ 30238 w 21"/>
                <a:gd name="T13" fmla="*/ 7541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4"/>
                    <a:pt x="1" y="10"/>
                    <a:pt x="0" y="12"/>
                  </a:cubicBezTo>
                  <a:cubicBezTo>
                    <a:pt x="5" y="8"/>
                    <a:pt x="11" y="6"/>
                    <a:pt x="16" y="4"/>
                  </a:cubicBezTo>
                  <a:cubicBezTo>
                    <a:pt x="11" y="6"/>
                    <a:pt x="6" y="9"/>
                    <a:pt x="1" y="13"/>
                  </a:cubicBezTo>
                  <a:cubicBezTo>
                    <a:pt x="4" y="14"/>
                    <a:pt x="10" y="16"/>
                    <a:pt x="13" y="12"/>
                  </a:cubicBezTo>
                  <a:cubicBezTo>
                    <a:pt x="17" y="8"/>
                    <a:pt x="18" y="5"/>
                    <a:pt x="21" y="2"/>
                  </a:cubicBezTo>
                  <a:cubicBezTo>
                    <a:pt x="21" y="2"/>
                    <a:pt x="14" y="0"/>
                    <a:pt x="8" y="2"/>
                  </a:cubicBezTo>
                  <a:close/>
                </a:path>
              </a:pathLst>
            </a:custGeom>
            <a:solidFill>
              <a:schemeClr val="accent3">
                <a:lumMod val="75000"/>
              </a:schemeClr>
            </a:solidFill>
            <a:ln>
              <a:noFill/>
            </a:ln>
          </p:spPr>
          <p:txBody>
            <a:bodyPr/>
            <a:lstStyle/>
            <a:p>
              <a:endParaRPr lang="ru-RU"/>
            </a:p>
          </p:txBody>
        </p:sp>
        <p:sp>
          <p:nvSpPr>
            <p:cNvPr id="61" name="Freeform 622">
              <a:extLst>
                <a:ext uri="{FF2B5EF4-FFF2-40B4-BE49-F238E27FC236}">
                  <a16:creationId xmlns:a16="http://schemas.microsoft.com/office/drawing/2014/main" id="{1C750B40-30C8-35FF-4A0F-645929F0A98B}"/>
                </a:ext>
              </a:extLst>
            </p:cNvPr>
            <p:cNvSpPr>
              <a:spLocks/>
            </p:cNvSpPr>
            <p:nvPr/>
          </p:nvSpPr>
          <p:spPr bwMode="auto">
            <a:xfrm>
              <a:off x="1222375" y="3081338"/>
              <a:ext cx="608013" cy="38100"/>
            </a:xfrm>
            <a:custGeom>
              <a:avLst/>
              <a:gdLst>
                <a:gd name="T0" fmla="*/ 304007 w 160"/>
                <a:gd name="T1" fmla="*/ 0 h 10"/>
                <a:gd name="T2" fmla="*/ 0 w 160"/>
                <a:gd name="T3" fmla="*/ 38100 h 10"/>
                <a:gd name="T4" fmla="*/ 608013 w 160"/>
                <a:gd name="T5" fmla="*/ 38100 h 10"/>
                <a:gd name="T6" fmla="*/ 304007 w 160"/>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0">
                  <a:moveTo>
                    <a:pt x="80" y="0"/>
                  </a:moveTo>
                  <a:cubicBezTo>
                    <a:pt x="35" y="0"/>
                    <a:pt x="0" y="4"/>
                    <a:pt x="0" y="10"/>
                  </a:cubicBezTo>
                  <a:cubicBezTo>
                    <a:pt x="160" y="10"/>
                    <a:pt x="160" y="10"/>
                    <a:pt x="160" y="10"/>
                  </a:cubicBezTo>
                  <a:cubicBezTo>
                    <a:pt x="160" y="4"/>
                    <a:pt x="124" y="0"/>
                    <a:pt x="80" y="0"/>
                  </a:cubicBezTo>
                  <a:close/>
                </a:path>
              </a:pathLst>
            </a:custGeom>
            <a:solidFill>
              <a:schemeClr val="accent3">
                <a:lumMod val="75000"/>
              </a:schemeClr>
            </a:solidFill>
            <a:ln>
              <a:noFill/>
            </a:ln>
          </p:spPr>
          <p:txBody>
            <a:bodyPr/>
            <a:lstStyle/>
            <a:p>
              <a:endParaRPr lang="ru-RU"/>
            </a:p>
          </p:txBody>
        </p:sp>
        <p:sp>
          <p:nvSpPr>
            <p:cNvPr id="62" name="Freeform 623">
              <a:extLst>
                <a:ext uri="{FF2B5EF4-FFF2-40B4-BE49-F238E27FC236}">
                  <a16:creationId xmlns:a16="http://schemas.microsoft.com/office/drawing/2014/main" id="{EEE866EB-1C98-9A46-DF64-E41B0D6644E8}"/>
                </a:ext>
              </a:extLst>
            </p:cNvPr>
            <p:cNvSpPr>
              <a:spLocks/>
            </p:cNvSpPr>
            <p:nvPr/>
          </p:nvSpPr>
          <p:spPr bwMode="auto">
            <a:xfrm>
              <a:off x="1347788" y="2381250"/>
              <a:ext cx="400050" cy="666750"/>
            </a:xfrm>
            <a:custGeom>
              <a:avLst/>
              <a:gdLst>
                <a:gd name="T0" fmla="*/ 125730 w 105"/>
                <a:gd name="T1" fmla="*/ 666750 h 175"/>
                <a:gd name="T2" fmla="*/ 179070 w 105"/>
                <a:gd name="T3" fmla="*/ 662940 h 175"/>
                <a:gd name="T4" fmla="*/ 217170 w 105"/>
                <a:gd name="T5" fmla="*/ 662940 h 175"/>
                <a:gd name="T6" fmla="*/ 140970 w 105"/>
                <a:gd name="T7" fmla="*/ 419100 h 175"/>
                <a:gd name="T8" fmla="*/ 400050 w 105"/>
                <a:gd name="T9" fmla="*/ 179070 h 175"/>
                <a:gd name="T10" fmla="*/ 381000 w 105"/>
                <a:gd name="T11" fmla="*/ 182880 h 175"/>
                <a:gd name="T12" fmla="*/ 140970 w 105"/>
                <a:gd name="T13" fmla="*/ 369570 h 175"/>
                <a:gd name="T14" fmla="*/ 243840 w 105"/>
                <a:gd name="T15" fmla="*/ 0 h 175"/>
                <a:gd name="T16" fmla="*/ 118110 w 105"/>
                <a:gd name="T17" fmla="*/ 232410 h 175"/>
                <a:gd name="T18" fmla="*/ 0 w 105"/>
                <a:gd name="T19" fmla="*/ 114300 h 175"/>
                <a:gd name="T20" fmla="*/ 110490 w 105"/>
                <a:gd name="T21" fmla="*/ 266700 h 175"/>
                <a:gd name="T22" fmla="*/ 125730 w 105"/>
                <a:gd name="T23" fmla="*/ 66675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175">
                  <a:moveTo>
                    <a:pt x="33" y="175"/>
                  </a:moveTo>
                  <a:cubicBezTo>
                    <a:pt x="38" y="174"/>
                    <a:pt x="42" y="174"/>
                    <a:pt x="47" y="174"/>
                  </a:cubicBezTo>
                  <a:cubicBezTo>
                    <a:pt x="50" y="174"/>
                    <a:pt x="54" y="174"/>
                    <a:pt x="57" y="174"/>
                  </a:cubicBezTo>
                  <a:cubicBezTo>
                    <a:pt x="46" y="154"/>
                    <a:pt x="40" y="133"/>
                    <a:pt x="37" y="110"/>
                  </a:cubicBezTo>
                  <a:cubicBezTo>
                    <a:pt x="50" y="81"/>
                    <a:pt x="75" y="58"/>
                    <a:pt x="105" y="47"/>
                  </a:cubicBezTo>
                  <a:cubicBezTo>
                    <a:pt x="105" y="47"/>
                    <a:pt x="103" y="47"/>
                    <a:pt x="100" y="48"/>
                  </a:cubicBezTo>
                  <a:cubicBezTo>
                    <a:pt x="74" y="56"/>
                    <a:pt x="52" y="75"/>
                    <a:pt x="37" y="97"/>
                  </a:cubicBezTo>
                  <a:cubicBezTo>
                    <a:pt x="36" y="63"/>
                    <a:pt x="46" y="29"/>
                    <a:pt x="64" y="0"/>
                  </a:cubicBezTo>
                  <a:cubicBezTo>
                    <a:pt x="49" y="18"/>
                    <a:pt x="38" y="38"/>
                    <a:pt x="31" y="61"/>
                  </a:cubicBezTo>
                  <a:cubicBezTo>
                    <a:pt x="22" y="49"/>
                    <a:pt x="12" y="39"/>
                    <a:pt x="0" y="30"/>
                  </a:cubicBezTo>
                  <a:cubicBezTo>
                    <a:pt x="12" y="42"/>
                    <a:pt x="21" y="55"/>
                    <a:pt x="29" y="70"/>
                  </a:cubicBezTo>
                  <a:cubicBezTo>
                    <a:pt x="20" y="105"/>
                    <a:pt x="22" y="141"/>
                    <a:pt x="33" y="175"/>
                  </a:cubicBezTo>
                  <a:close/>
                </a:path>
              </a:pathLst>
            </a:custGeom>
            <a:solidFill>
              <a:schemeClr val="accent1"/>
            </a:solidFill>
            <a:ln>
              <a:noFill/>
            </a:ln>
          </p:spPr>
          <p:txBody>
            <a:bodyPr/>
            <a:lstStyle/>
            <a:p>
              <a:endParaRPr lang="ru-RU"/>
            </a:p>
          </p:txBody>
        </p:sp>
      </p:grpSp>
      <p:grpSp>
        <p:nvGrpSpPr>
          <p:cNvPr id="63" name="Group 62">
            <a:extLst>
              <a:ext uri="{FF2B5EF4-FFF2-40B4-BE49-F238E27FC236}">
                <a16:creationId xmlns:a16="http://schemas.microsoft.com/office/drawing/2014/main" id="{214D9CBE-66DA-AD5B-5256-362191031A76}"/>
              </a:ext>
            </a:extLst>
          </p:cNvPr>
          <p:cNvGrpSpPr/>
          <p:nvPr/>
        </p:nvGrpSpPr>
        <p:grpSpPr>
          <a:xfrm>
            <a:off x="4785644" y="3714908"/>
            <a:ext cx="580898" cy="651210"/>
            <a:chOff x="7192963" y="2182813"/>
            <a:chExt cx="852487" cy="955675"/>
          </a:xfrm>
          <a:solidFill>
            <a:srgbClr val="FFFF00"/>
          </a:solidFill>
        </p:grpSpPr>
        <p:sp>
          <p:nvSpPr>
            <p:cNvPr id="64" name="Freeform 676">
              <a:extLst>
                <a:ext uri="{FF2B5EF4-FFF2-40B4-BE49-F238E27FC236}">
                  <a16:creationId xmlns:a16="http://schemas.microsoft.com/office/drawing/2014/main" id="{1B3C0C83-E7FF-1853-451C-9562465CA3C1}"/>
                </a:ext>
              </a:extLst>
            </p:cNvPr>
            <p:cNvSpPr>
              <a:spLocks noEditPoints="1"/>
            </p:cNvSpPr>
            <p:nvPr/>
          </p:nvSpPr>
          <p:spPr bwMode="auto">
            <a:xfrm>
              <a:off x="7572375" y="2487613"/>
              <a:ext cx="92075" cy="87313"/>
            </a:xfrm>
            <a:custGeom>
              <a:avLst/>
              <a:gdLst>
                <a:gd name="T0" fmla="*/ 46038 w 24"/>
                <a:gd name="T1" fmla="*/ 0 h 23"/>
                <a:gd name="T2" fmla="*/ 0 w 24"/>
                <a:gd name="T3" fmla="*/ 41758 h 23"/>
                <a:gd name="T4" fmla="*/ 46038 w 24"/>
                <a:gd name="T5" fmla="*/ 87313 h 23"/>
                <a:gd name="T6" fmla="*/ 92075 w 24"/>
                <a:gd name="T7" fmla="*/ 41758 h 23"/>
                <a:gd name="T8" fmla="*/ 46038 w 24"/>
                <a:gd name="T9" fmla="*/ 0 h 23"/>
                <a:gd name="T10" fmla="*/ 46038 w 24"/>
                <a:gd name="T11" fmla="*/ 56943 h 23"/>
                <a:gd name="T12" fmla="*/ 30692 w 24"/>
                <a:gd name="T13" fmla="*/ 41758 h 23"/>
                <a:gd name="T14" fmla="*/ 46038 w 24"/>
                <a:gd name="T15" fmla="*/ 30370 h 23"/>
                <a:gd name="T16" fmla="*/ 61383 w 24"/>
                <a:gd name="T17" fmla="*/ 41758 h 23"/>
                <a:gd name="T18" fmla="*/ 46038 w 24"/>
                <a:gd name="T19" fmla="*/ 56943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3">
                  <a:moveTo>
                    <a:pt x="12" y="0"/>
                  </a:moveTo>
                  <a:cubicBezTo>
                    <a:pt x="6" y="0"/>
                    <a:pt x="0" y="5"/>
                    <a:pt x="0" y="11"/>
                  </a:cubicBezTo>
                  <a:cubicBezTo>
                    <a:pt x="0" y="18"/>
                    <a:pt x="6" y="23"/>
                    <a:pt x="12" y="23"/>
                  </a:cubicBezTo>
                  <a:cubicBezTo>
                    <a:pt x="18" y="23"/>
                    <a:pt x="24" y="18"/>
                    <a:pt x="24" y="11"/>
                  </a:cubicBezTo>
                  <a:cubicBezTo>
                    <a:pt x="24" y="5"/>
                    <a:pt x="18" y="0"/>
                    <a:pt x="12" y="0"/>
                  </a:cubicBezTo>
                  <a:close/>
                  <a:moveTo>
                    <a:pt x="12" y="15"/>
                  </a:moveTo>
                  <a:cubicBezTo>
                    <a:pt x="10" y="15"/>
                    <a:pt x="8" y="13"/>
                    <a:pt x="8" y="11"/>
                  </a:cubicBezTo>
                  <a:cubicBezTo>
                    <a:pt x="8" y="9"/>
                    <a:pt x="10" y="8"/>
                    <a:pt x="12" y="8"/>
                  </a:cubicBezTo>
                  <a:cubicBezTo>
                    <a:pt x="14" y="8"/>
                    <a:pt x="16" y="9"/>
                    <a:pt x="16" y="11"/>
                  </a:cubicBezTo>
                  <a:cubicBezTo>
                    <a:pt x="16" y="13"/>
                    <a:pt x="14" y="15"/>
                    <a:pt x="12" y="15"/>
                  </a:cubicBezTo>
                  <a:close/>
                </a:path>
              </a:pathLst>
            </a:custGeom>
            <a:grpFill/>
            <a:ln>
              <a:noFill/>
            </a:ln>
          </p:spPr>
          <p:txBody>
            <a:bodyPr/>
            <a:lstStyle/>
            <a:p>
              <a:endParaRPr lang="ru-RU"/>
            </a:p>
          </p:txBody>
        </p:sp>
        <p:sp>
          <p:nvSpPr>
            <p:cNvPr id="65" name="Freeform 677">
              <a:extLst>
                <a:ext uri="{FF2B5EF4-FFF2-40B4-BE49-F238E27FC236}">
                  <a16:creationId xmlns:a16="http://schemas.microsoft.com/office/drawing/2014/main" id="{1677D48C-E9BF-7BA1-E40C-3F6314CD65CF}"/>
                </a:ext>
              </a:extLst>
            </p:cNvPr>
            <p:cNvSpPr>
              <a:spLocks/>
            </p:cNvSpPr>
            <p:nvPr/>
          </p:nvSpPr>
          <p:spPr bwMode="auto">
            <a:xfrm>
              <a:off x="7588250" y="2182813"/>
              <a:ext cx="60325" cy="285750"/>
            </a:xfrm>
            <a:custGeom>
              <a:avLst/>
              <a:gdLst>
                <a:gd name="T0" fmla="*/ 30163 w 16"/>
                <a:gd name="T1" fmla="*/ 281940 h 75"/>
                <a:gd name="T2" fmla="*/ 45244 w 16"/>
                <a:gd name="T3" fmla="*/ 285750 h 75"/>
                <a:gd name="T4" fmla="*/ 60325 w 16"/>
                <a:gd name="T5" fmla="*/ 167640 h 75"/>
                <a:gd name="T6" fmla="*/ 37703 w 16"/>
                <a:gd name="T7" fmla="*/ 7620 h 75"/>
                <a:gd name="T8" fmla="*/ 22622 w 16"/>
                <a:gd name="T9" fmla="*/ 7620 h 75"/>
                <a:gd name="T10" fmla="*/ 0 w 16"/>
                <a:gd name="T11" fmla="*/ 167640 h 75"/>
                <a:gd name="T12" fmla="*/ 15081 w 16"/>
                <a:gd name="T13" fmla="*/ 285750 h 75"/>
                <a:gd name="T14" fmla="*/ 30163 w 16"/>
                <a:gd name="T15" fmla="*/ 281940 h 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75">
                  <a:moveTo>
                    <a:pt x="8" y="74"/>
                  </a:moveTo>
                  <a:cubicBezTo>
                    <a:pt x="10" y="74"/>
                    <a:pt x="11" y="75"/>
                    <a:pt x="12" y="75"/>
                  </a:cubicBezTo>
                  <a:cubicBezTo>
                    <a:pt x="14" y="67"/>
                    <a:pt x="16" y="56"/>
                    <a:pt x="16" y="44"/>
                  </a:cubicBezTo>
                  <a:cubicBezTo>
                    <a:pt x="16" y="26"/>
                    <a:pt x="12" y="11"/>
                    <a:pt x="10" y="2"/>
                  </a:cubicBezTo>
                  <a:cubicBezTo>
                    <a:pt x="10" y="0"/>
                    <a:pt x="6" y="0"/>
                    <a:pt x="6" y="2"/>
                  </a:cubicBezTo>
                  <a:cubicBezTo>
                    <a:pt x="4" y="11"/>
                    <a:pt x="0" y="26"/>
                    <a:pt x="0" y="44"/>
                  </a:cubicBezTo>
                  <a:cubicBezTo>
                    <a:pt x="0" y="56"/>
                    <a:pt x="2" y="67"/>
                    <a:pt x="4" y="75"/>
                  </a:cubicBezTo>
                  <a:cubicBezTo>
                    <a:pt x="5" y="75"/>
                    <a:pt x="6" y="74"/>
                    <a:pt x="8" y="74"/>
                  </a:cubicBezTo>
                  <a:close/>
                </a:path>
              </a:pathLst>
            </a:custGeom>
            <a:grpFill/>
            <a:ln>
              <a:noFill/>
            </a:ln>
          </p:spPr>
          <p:txBody>
            <a:bodyPr/>
            <a:lstStyle/>
            <a:p>
              <a:endParaRPr lang="ru-RU"/>
            </a:p>
          </p:txBody>
        </p:sp>
        <p:sp>
          <p:nvSpPr>
            <p:cNvPr id="66" name="Freeform 678">
              <a:extLst>
                <a:ext uri="{FF2B5EF4-FFF2-40B4-BE49-F238E27FC236}">
                  <a16:creationId xmlns:a16="http://schemas.microsoft.com/office/drawing/2014/main" id="{A960ABDA-AA2F-679E-E0CB-4581E106D4B0}"/>
                </a:ext>
              </a:extLst>
            </p:cNvPr>
            <p:cNvSpPr>
              <a:spLocks/>
            </p:cNvSpPr>
            <p:nvPr/>
          </p:nvSpPr>
          <p:spPr bwMode="auto">
            <a:xfrm>
              <a:off x="7313613" y="2547938"/>
              <a:ext cx="258763" cy="160338"/>
            </a:xfrm>
            <a:custGeom>
              <a:avLst/>
              <a:gdLst>
                <a:gd name="T0" fmla="*/ 243542 w 68"/>
                <a:gd name="T1" fmla="*/ 0 h 42"/>
                <a:gd name="T2" fmla="*/ 133187 w 68"/>
                <a:gd name="T3" fmla="*/ 45811 h 42"/>
                <a:gd name="T4" fmla="*/ 7611 w 68"/>
                <a:gd name="T5" fmla="*/ 145068 h 42"/>
                <a:gd name="T6" fmla="*/ 15221 w 68"/>
                <a:gd name="T7" fmla="*/ 160338 h 42"/>
                <a:gd name="T8" fmla="*/ 163630 w 68"/>
                <a:gd name="T9" fmla="*/ 99257 h 42"/>
                <a:gd name="T10" fmla="*/ 258763 w 68"/>
                <a:gd name="T11" fmla="*/ 26723 h 42"/>
                <a:gd name="T12" fmla="*/ 243542 w 68"/>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42">
                  <a:moveTo>
                    <a:pt x="64" y="0"/>
                  </a:moveTo>
                  <a:cubicBezTo>
                    <a:pt x="56" y="2"/>
                    <a:pt x="45" y="6"/>
                    <a:pt x="35" y="12"/>
                  </a:cubicBezTo>
                  <a:cubicBezTo>
                    <a:pt x="20" y="21"/>
                    <a:pt x="8" y="32"/>
                    <a:pt x="2" y="38"/>
                  </a:cubicBezTo>
                  <a:cubicBezTo>
                    <a:pt x="0" y="40"/>
                    <a:pt x="2" y="42"/>
                    <a:pt x="4" y="42"/>
                  </a:cubicBezTo>
                  <a:cubicBezTo>
                    <a:pt x="12" y="39"/>
                    <a:pt x="27" y="35"/>
                    <a:pt x="43" y="26"/>
                  </a:cubicBezTo>
                  <a:cubicBezTo>
                    <a:pt x="53" y="20"/>
                    <a:pt x="62" y="13"/>
                    <a:pt x="68" y="7"/>
                  </a:cubicBezTo>
                  <a:cubicBezTo>
                    <a:pt x="66" y="5"/>
                    <a:pt x="64" y="3"/>
                    <a:pt x="64" y="0"/>
                  </a:cubicBezTo>
                  <a:close/>
                </a:path>
              </a:pathLst>
            </a:custGeom>
            <a:grpFill/>
            <a:ln>
              <a:noFill/>
            </a:ln>
          </p:spPr>
          <p:txBody>
            <a:bodyPr/>
            <a:lstStyle/>
            <a:p>
              <a:endParaRPr lang="ru-RU"/>
            </a:p>
          </p:txBody>
        </p:sp>
        <p:sp>
          <p:nvSpPr>
            <p:cNvPr id="67" name="Freeform 679">
              <a:extLst>
                <a:ext uri="{FF2B5EF4-FFF2-40B4-BE49-F238E27FC236}">
                  <a16:creationId xmlns:a16="http://schemas.microsoft.com/office/drawing/2014/main" id="{70FDDD9A-316D-7C29-0271-F13C3A5739AE}"/>
                </a:ext>
              </a:extLst>
            </p:cNvPr>
            <p:cNvSpPr>
              <a:spLocks/>
            </p:cNvSpPr>
            <p:nvPr/>
          </p:nvSpPr>
          <p:spPr bwMode="auto">
            <a:xfrm>
              <a:off x="7664449" y="2547938"/>
              <a:ext cx="258763" cy="160338"/>
            </a:xfrm>
            <a:custGeom>
              <a:avLst/>
              <a:gdLst>
                <a:gd name="T0" fmla="*/ 251152 w 68"/>
                <a:gd name="T1" fmla="*/ 145068 h 42"/>
                <a:gd name="T2" fmla="*/ 125576 w 68"/>
                <a:gd name="T3" fmla="*/ 45811 h 42"/>
                <a:gd name="T4" fmla="*/ 15221 w 68"/>
                <a:gd name="T5" fmla="*/ 0 h 42"/>
                <a:gd name="T6" fmla="*/ 0 w 68"/>
                <a:gd name="T7" fmla="*/ 26723 h 42"/>
                <a:gd name="T8" fmla="*/ 95133 w 68"/>
                <a:gd name="T9" fmla="*/ 99257 h 42"/>
                <a:gd name="T10" fmla="*/ 243542 w 68"/>
                <a:gd name="T11" fmla="*/ 160338 h 42"/>
                <a:gd name="T12" fmla="*/ 251152 w 68"/>
                <a:gd name="T13" fmla="*/ 14506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42">
                  <a:moveTo>
                    <a:pt x="66" y="38"/>
                  </a:moveTo>
                  <a:cubicBezTo>
                    <a:pt x="60" y="32"/>
                    <a:pt x="48" y="21"/>
                    <a:pt x="33" y="12"/>
                  </a:cubicBezTo>
                  <a:cubicBezTo>
                    <a:pt x="23" y="6"/>
                    <a:pt x="12" y="2"/>
                    <a:pt x="4" y="0"/>
                  </a:cubicBezTo>
                  <a:cubicBezTo>
                    <a:pt x="4" y="3"/>
                    <a:pt x="2" y="5"/>
                    <a:pt x="0" y="7"/>
                  </a:cubicBezTo>
                  <a:cubicBezTo>
                    <a:pt x="6" y="13"/>
                    <a:pt x="15" y="20"/>
                    <a:pt x="25" y="26"/>
                  </a:cubicBezTo>
                  <a:cubicBezTo>
                    <a:pt x="41" y="35"/>
                    <a:pt x="56" y="39"/>
                    <a:pt x="64" y="42"/>
                  </a:cubicBezTo>
                  <a:cubicBezTo>
                    <a:pt x="66" y="42"/>
                    <a:pt x="68" y="40"/>
                    <a:pt x="66" y="38"/>
                  </a:cubicBezTo>
                  <a:close/>
                </a:path>
              </a:pathLst>
            </a:custGeom>
            <a:grpFill/>
            <a:ln>
              <a:noFill/>
            </a:ln>
          </p:spPr>
          <p:txBody>
            <a:bodyPr/>
            <a:lstStyle/>
            <a:p>
              <a:endParaRPr lang="ru-RU"/>
            </a:p>
          </p:txBody>
        </p:sp>
        <p:sp>
          <p:nvSpPr>
            <p:cNvPr id="68" name="Freeform 680">
              <a:extLst>
                <a:ext uri="{FF2B5EF4-FFF2-40B4-BE49-F238E27FC236}">
                  <a16:creationId xmlns:a16="http://schemas.microsoft.com/office/drawing/2014/main" id="{8D414ECF-8910-193C-0568-297600D9C086}"/>
                </a:ext>
              </a:extLst>
            </p:cNvPr>
            <p:cNvSpPr>
              <a:spLocks/>
            </p:cNvSpPr>
            <p:nvPr/>
          </p:nvSpPr>
          <p:spPr bwMode="auto">
            <a:xfrm>
              <a:off x="7580313" y="2593975"/>
              <a:ext cx="76200" cy="544513"/>
            </a:xfrm>
            <a:custGeom>
              <a:avLst/>
              <a:gdLst>
                <a:gd name="T0" fmla="*/ 38100 w 20"/>
                <a:gd name="T1" fmla="*/ 0 h 143"/>
                <a:gd name="T2" fmla="*/ 26670 w 20"/>
                <a:gd name="T3" fmla="*/ 0 h 143"/>
                <a:gd name="T4" fmla="*/ 0 w 20"/>
                <a:gd name="T5" fmla="*/ 544513 h 143"/>
                <a:gd name="T6" fmla="*/ 76200 w 20"/>
                <a:gd name="T7" fmla="*/ 544513 h 143"/>
                <a:gd name="T8" fmla="*/ 49530 w 20"/>
                <a:gd name="T9" fmla="*/ 0 h 143"/>
                <a:gd name="T10" fmla="*/ 38100 w 20"/>
                <a:gd name="T11" fmla="*/ 0 h 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43">
                  <a:moveTo>
                    <a:pt x="10" y="0"/>
                  </a:moveTo>
                  <a:cubicBezTo>
                    <a:pt x="9" y="0"/>
                    <a:pt x="8" y="0"/>
                    <a:pt x="7" y="0"/>
                  </a:cubicBezTo>
                  <a:cubicBezTo>
                    <a:pt x="0" y="143"/>
                    <a:pt x="0" y="143"/>
                    <a:pt x="0" y="143"/>
                  </a:cubicBezTo>
                  <a:cubicBezTo>
                    <a:pt x="20" y="143"/>
                    <a:pt x="20" y="143"/>
                    <a:pt x="20" y="143"/>
                  </a:cubicBezTo>
                  <a:cubicBezTo>
                    <a:pt x="13" y="0"/>
                    <a:pt x="13" y="0"/>
                    <a:pt x="13" y="0"/>
                  </a:cubicBezTo>
                  <a:cubicBezTo>
                    <a:pt x="12" y="0"/>
                    <a:pt x="11" y="0"/>
                    <a:pt x="10" y="0"/>
                  </a:cubicBezTo>
                  <a:close/>
                </a:path>
              </a:pathLst>
            </a:custGeom>
            <a:grpFill/>
            <a:ln>
              <a:noFill/>
            </a:ln>
          </p:spPr>
          <p:txBody>
            <a:bodyPr/>
            <a:lstStyle/>
            <a:p>
              <a:endParaRPr lang="ru-RU"/>
            </a:p>
          </p:txBody>
        </p:sp>
        <p:sp>
          <p:nvSpPr>
            <p:cNvPr id="69" name="Freeform 681">
              <a:extLst>
                <a:ext uri="{FF2B5EF4-FFF2-40B4-BE49-F238E27FC236}">
                  <a16:creationId xmlns:a16="http://schemas.microsoft.com/office/drawing/2014/main" id="{330022D4-42B0-0609-4258-B3D2B187203F}"/>
                </a:ext>
              </a:extLst>
            </p:cNvPr>
            <p:cNvSpPr>
              <a:spLocks noEditPoints="1"/>
            </p:cNvSpPr>
            <p:nvPr/>
          </p:nvSpPr>
          <p:spPr bwMode="auto">
            <a:xfrm>
              <a:off x="7827962" y="2730500"/>
              <a:ext cx="57150" cy="57150"/>
            </a:xfrm>
            <a:custGeom>
              <a:avLst/>
              <a:gdLst>
                <a:gd name="T0" fmla="*/ 30480 w 15"/>
                <a:gd name="T1" fmla="*/ 0 h 15"/>
                <a:gd name="T2" fmla="*/ 0 w 15"/>
                <a:gd name="T3" fmla="*/ 30480 h 15"/>
                <a:gd name="T4" fmla="*/ 30480 w 15"/>
                <a:gd name="T5" fmla="*/ 57150 h 15"/>
                <a:gd name="T6" fmla="*/ 57150 w 15"/>
                <a:gd name="T7" fmla="*/ 30480 h 15"/>
                <a:gd name="T8" fmla="*/ 30480 w 15"/>
                <a:gd name="T9" fmla="*/ 0 h 15"/>
                <a:gd name="T10" fmla="*/ 30480 w 15"/>
                <a:gd name="T11" fmla="*/ 38100 h 15"/>
                <a:gd name="T12" fmla="*/ 19050 w 15"/>
                <a:gd name="T13" fmla="*/ 30480 h 15"/>
                <a:gd name="T14" fmla="*/ 30480 w 15"/>
                <a:gd name="T15" fmla="*/ 19050 h 15"/>
                <a:gd name="T16" fmla="*/ 38100 w 15"/>
                <a:gd name="T17" fmla="*/ 30480 h 15"/>
                <a:gd name="T18" fmla="*/ 30480 w 15"/>
                <a:gd name="T19" fmla="*/ 3810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5">
                  <a:moveTo>
                    <a:pt x="8" y="0"/>
                  </a:moveTo>
                  <a:cubicBezTo>
                    <a:pt x="4" y="0"/>
                    <a:pt x="0" y="3"/>
                    <a:pt x="0" y="8"/>
                  </a:cubicBezTo>
                  <a:cubicBezTo>
                    <a:pt x="0" y="12"/>
                    <a:pt x="4" y="15"/>
                    <a:pt x="8" y="15"/>
                  </a:cubicBezTo>
                  <a:cubicBezTo>
                    <a:pt x="12" y="15"/>
                    <a:pt x="15" y="12"/>
                    <a:pt x="15" y="8"/>
                  </a:cubicBezTo>
                  <a:cubicBezTo>
                    <a:pt x="15" y="3"/>
                    <a:pt x="12" y="0"/>
                    <a:pt x="8" y="0"/>
                  </a:cubicBezTo>
                  <a:close/>
                  <a:moveTo>
                    <a:pt x="8" y="10"/>
                  </a:moveTo>
                  <a:cubicBezTo>
                    <a:pt x="6" y="10"/>
                    <a:pt x="5" y="9"/>
                    <a:pt x="5" y="8"/>
                  </a:cubicBezTo>
                  <a:cubicBezTo>
                    <a:pt x="5" y="6"/>
                    <a:pt x="6" y="5"/>
                    <a:pt x="8" y="5"/>
                  </a:cubicBezTo>
                  <a:cubicBezTo>
                    <a:pt x="9" y="5"/>
                    <a:pt x="10" y="6"/>
                    <a:pt x="10" y="8"/>
                  </a:cubicBezTo>
                  <a:cubicBezTo>
                    <a:pt x="10" y="9"/>
                    <a:pt x="9" y="10"/>
                    <a:pt x="8" y="10"/>
                  </a:cubicBezTo>
                  <a:close/>
                </a:path>
              </a:pathLst>
            </a:custGeom>
            <a:grpFill/>
            <a:ln>
              <a:noFill/>
            </a:ln>
          </p:spPr>
          <p:txBody>
            <a:bodyPr/>
            <a:lstStyle/>
            <a:p>
              <a:endParaRPr lang="ru-RU"/>
            </a:p>
          </p:txBody>
        </p:sp>
        <p:sp>
          <p:nvSpPr>
            <p:cNvPr id="70" name="Freeform 682">
              <a:extLst>
                <a:ext uri="{FF2B5EF4-FFF2-40B4-BE49-F238E27FC236}">
                  <a16:creationId xmlns:a16="http://schemas.microsoft.com/office/drawing/2014/main" id="{15659A2F-BCF5-AFD0-F580-690C55E9813A}"/>
                </a:ext>
              </a:extLst>
            </p:cNvPr>
            <p:cNvSpPr>
              <a:spLocks/>
            </p:cNvSpPr>
            <p:nvPr/>
          </p:nvSpPr>
          <p:spPr bwMode="auto">
            <a:xfrm>
              <a:off x="7839074" y="2544763"/>
              <a:ext cx="38100" cy="90488"/>
            </a:xfrm>
            <a:custGeom>
              <a:avLst/>
              <a:gdLst>
                <a:gd name="T0" fmla="*/ 38100 w 10"/>
                <a:gd name="T1" fmla="*/ 90488 h 24"/>
                <a:gd name="T2" fmla="*/ 22860 w 10"/>
                <a:gd name="T3" fmla="*/ 3770 h 24"/>
                <a:gd name="T4" fmla="*/ 11430 w 10"/>
                <a:gd name="T5" fmla="*/ 3770 h 24"/>
                <a:gd name="T6" fmla="*/ 0 w 10"/>
                <a:gd name="T7" fmla="*/ 64096 h 24"/>
                <a:gd name="T8" fmla="*/ 38100 w 10"/>
                <a:gd name="T9" fmla="*/ 9048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4">
                  <a:moveTo>
                    <a:pt x="10" y="24"/>
                  </a:moveTo>
                  <a:cubicBezTo>
                    <a:pt x="9" y="14"/>
                    <a:pt x="7" y="6"/>
                    <a:pt x="6" y="1"/>
                  </a:cubicBezTo>
                  <a:cubicBezTo>
                    <a:pt x="6" y="0"/>
                    <a:pt x="4" y="0"/>
                    <a:pt x="3" y="1"/>
                  </a:cubicBezTo>
                  <a:cubicBezTo>
                    <a:pt x="2" y="5"/>
                    <a:pt x="1" y="10"/>
                    <a:pt x="0" y="17"/>
                  </a:cubicBezTo>
                  <a:cubicBezTo>
                    <a:pt x="4" y="19"/>
                    <a:pt x="7" y="22"/>
                    <a:pt x="10" y="24"/>
                  </a:cubicBezTo>
                  <a:close/>
                </a:path>
              </a:pathLst>
            </a:custGeom>
            <a:grpFill/>
            <a:ln>
              <a:noFill/>
            </a:ln>
          </p:spPr>
          <p:txBody>
            <a:bodyPr/>
            <a:lstStyle/>
            <a:p>
              <a:endParaRPr lang="ru-RU"/>
            </a:p>
          </p:txBody>
        </p:sp>
        <p:sp>
          <p:nvSpPr>
            <p:cNvPr id="71" name="Freeform 683">
              <a:extLst>
                <a:ext uri="{FF2B5EF4-FFF2-40B4-BE49-F238E27FC236}">
                  <a16:creationId xmlns:a16="http://schemas.microsoft.com/office/drawing/2014/main" id="{EF30E5D4-298C-855A-0059-6A5819D4B310}"/>
                </a:ext>
              </a:extLst>
            </p:cNvPr>
            <p:cNvSpPr>
              <a:spLocks/>
            </p:cNvSpPr>
            <p:nvPr/>
          </p:nvSpPr>
          <p:spPr bwMode="auto">
            <a:xfrm>
              <a:off x="7843837" y="2700338"/>
              <a:ext cx="26988" cy="19050"/>
            </a:xfrm>
            <a:custGeom>
              <a:avLst/>
              <a:gdLst>
                <a:gd name="T0" fmla="*/ 0 w 7"/>
                <a:gd name="T1" fmla="*/ 0 h 5"/>
                <a:gd name="T2" fmla="*/ 3855 w 7"/>
                <a:gd name="T3" fmla="*/ 19050 h 5"/>
                <a:gd name="T4" fmla="*/ 15422 w 7"/>
                <a:gd name="T5" fmla="*/ 19050 h 5"/>
                <a:gd name="T6" fmla="*/ 26988 w 7"/>
                <a:gd name="T7" fmla="*/ 19050 h 5"/>
                <a:gd name="T8" fmla="*/ 26988 w 7"/>
                <a:gd name="T9" fmla="*/ 11430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cubicBezTo>
                    <a:pt x="0" y="2"/>
                    <a:pt x="1" y="4"/>
                    <a:pt x="1" y="5"/>
                  </a:cubicBezTo>
                  <a:cubicBezTo>
                    <a:pt x="2" y="5"/>
                    <a:pt x="3" y="5"/>
                    <a:pt x="4" y="5"/>
                  </a:cubicBezTo>
                  <a:cubicBezTo>
                    <a:pt x="5" y="5"/>
                    <a:pt x="6" y="5"/>
                    <a:pt x="7" y="5"/>
                  </a:cubicBezTo>
                  <a:cubicBezTo>
                    <a:pt x="7" y="5"/>
                    <a:pt x="7" y="4"/>
                    <a:pt x="7" y="3"/>
                  </a:cubicBezTo>
                  <a:cubicBezTo>
                    <a:pt x="5" y="2"/>
                    <a:pt x="3" y="1"/>
                    <a:pt x="0" y="0"/>
                  </a:cubicBezTo>
                  <a:close/>
                </a:path>
              </a:pathLst>
            </a:custGeom>
            <a:grpFill/>
            <a:ln>
              <a:noFill/>
            </a:ln>
          </p:spPr>
          <p:txBody>
            <a:bodyPr/>
            <a:lstStyle/>
            <a:p>
              <a:endParaRPr lang="ru-RU"/>
            </a:p>
          </p:txBody>
        </p:sp>
        <p:sp>
          <p:nvSpPr>
            <p:cNvPr id="72" name="Freeform 684">
              <a:extLst>
                <a:ext uri="{FF2B5EF4-FFF2-40B4-BE49-F238E27FC236}">
                  <a16:creationId xmlns:a16="http://schemas.microsoft.com/office/drawing/2014/main" id="{14A0DC19-A1FF-A348-7AAE-834B387B1385}"/>
                </a:ext>
              </a:extLst>
            </p:cNvPr>
            <p:cNvSpPr>
              <a:spLocks/>
            </p:cNvSpPr>
            <p:nvPr/>
          </p:nvSpPr>
          <p:spPr bwMode="auto">
            <a:xfrm>
              <a:off x="7667624" y="2768600"/>
              <a:ext cx="160338" cy="103188"/>
            </a:xfrm>
            <a:custGeom>
              <a:avLst/>
              <a:gdLst>
                <a:gd name="T0" fmla="*/ 152703 w 42"/>
                <a:gd name="T1" fmla="*/ 0 h 27"/>
                <a:gd name="T2" fmla="*/ 80169 w 42"/>
                <a:gd name="T3" fmla="*/ 30574 h 27"/>
                <a:gd name="T4" fmla="*/ 3818 w 42"/>
                <a:gd name="T5" fmla="*/ 91723 h 27"/>
                <a:gd name="T6" fmla="*/ 7635 w 42"/>
                <a:gd name="T7" fmla="*/ 99366 h 27"/>
                <a:gd name="T8" fmla="*/ 99257 w 42"/>
                <a:gd name="T9" fmla="*/ 64970 h 27"/>
                <a:gd name="T10" fmla="*/ 160338 w 42"/>
                <a:gd name="T11" fmla="*/ 19109 h 27"/>
                <a:gd name="T12" fmla="*/ 152703 w 4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40" y="0"/>
                  </a:moveTo>
                  <a:cubicBezTo>
                    <a:pt x="34" y="2"/>
                    <a:pt x="28" y="4"/>
                    <a:pt x="21" y="8"/>
                  </a:cubicBezTo>
                  <a:cubicBezTo>
                    <a:pt x="12" y="14"/>
                    <a:pt x="5" y="20"/>
                    <a:pt x="1" y="24"/>
                  </a:cubicBezTo>
                  <a:cubicBezTo>
                    <a:pt x="0" y="25"/>
                    <a:pt x="1" y="27"/>
                    <a:pt x="2" y="26"/>
                  </a:cubicBezTo>
                  <a:cubicBezTo>
                    <a:pt x="8" y="25"/>
                    <a:pt x="17" y="22"/>
                    <a:pt x="26" y="17"/>
                  </a:cubicBezTo>
                  <a:cubicBezTo>
                    <a:pt x="33" y="13"/>
                    <a:pt x="38" y="9"/>
                    <a:pt x="42" y="5"/>
                  </a:cubicBezTo>
                  <a:cubicBezTo>
                    <a:pt x="41" y="4"/>
                    <a:pt x="40" y="2"/>
                    <a:pt x="40" y="0"/>
                  </a:cubicBezTo>
                  <a:close/>
                </a:path>
              </a:pathLst>
            </a:custGeom>
            <a:grpFill/>
            <a:ln>
              <a:noFill/>
            </a:ln>
          </p:spPr>
          <p:txBody>
            <a:bodyPr/>
            <a:lstStyle/>
            <a:p>
              <a:endParaRPr lang="ru-RU"/>
            </a:p>
          </p:txBody>
        </p:sp>
        <p:sp>
          <p:nvSpPr>
            <p:cNvPr id="73" name="Freeform 685">
              <a:extLst>
                <a:ext uri="{FF2B5EF4-FFF2-40B4-BE49-F238E27FC236}">
                  <a16:creationId xmlns:a16="http://schemas.microsoft.com/office/drawing/2014/main" id="{CD3A1186-9448-9A0E-1E07-0880D1517748}"/>
                </a:ext>
              </a:extLst>
            </p:cNvPr>
            <p:cNvSpPr>
              <a:spLocks/>
            </p:cNvSpPr>
            <p:nvPr/>
          </p:nvSpPr>
          <p:spPr bwMode="auto">
            <a:xfrm>
              <a:off x="7885112" y="2768600"/>
              <a:ext cx="160338" cy="103188"/>
            </a:xfrm>
            <a:custGeom>
              <a:avLst/>
              <a:gdLst>
                <a:gd name="T0" fmla="*/ 156520 w 42"/>
                <a:gd name="T1" fmla="*/ 91723 h 27"/>
                <a:gd name="T2" fmla="*/ 80169 w 42"/>
                <a:gd name="T3" fmla="*/ 30574 h 27"/>
                <a:gd name="T4" fmla="*/ 11453 w 42"/>
                <a:gd name="T5" fmla="*/ 0 h 27"/>
                <a:gd name="T6" fmla="*/ 0 w 42"/>
                <a:gd name="T7" fmla="*/ 19109 h 27"/>
                <a:gd name="T8" fmla="*/ 61081 w 42"/>
                <a:gd name="T9" fmla="*/ 64970 h 27"/>
                <a:gd name="T10" fmla="*/ 152703 w 42"/>
                <a:gd name="T11" fmla="*/ 99366 h 27"/>
                <a:gd name="T12" fmla="*/ 156520 w 42"/>
                <a:gd name="T13" fmla="*/ 91723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41" y="24"/>
                  </a:moveTo>
                  <a:cubicBezTo>
                    <a:pt x="38" y="20"/>
                    <a:pt x="30" y="14"/>
                    <a:pt x="21" y="8"/>
                  </a:cubicBezTo>
                  <a:cubicBezTo>
                    <a:pt x="14" y="4"/>
                    <a:pt x="8" y="2"/>
                    <a:pt x="3" y="0"/>
                  </a:cubicBezTo>
                  <a:cubicBezTo>
                    <a:pt x="2" y="2"/>
                    <a:pt x="1" y="4"/>
                    <a:pt x="0" y="5"/>
                  </a:cubicBezTo>
                  <a:cubicBezTo>
                    <a:pt x="4" y="9"/>
                    <a:pt x="10" y="13"/>
                    <a:pt x="16" y="17"/>
                  </a:cubicBezTo>
                  <a:cubicBezTo>
                    <a:pt x="26" y="22"/>
                    <a:pt x="35" y="25"/>
                    <a:pt x="40" y="26"/>
                  </a:cubicBezTo>
                  <a:cubicBezTo>
                    <a:pt x="41" y="27"/>
                    <a:pt x="42" y="25"/>
                    <a:pt x="41" y="24"/>
                  </a:cubicBezTo>
                  <a:close/>
                </a:path>
              </a:pathLst>
            </a:custGeom>
            <a:grpFill/>
            <a:ln>
              <a:noFill/>
            </a:ln>
          </p:spPr>
          <p:txBody>
            <a:bodyPr/>
            <a:lstStyle/>
            <a:p>
              <a:endParaRPr lang="ru-RU"/>
            </a:p>
          </p:txBody>
        </p:sp>
        <p:sp>
          <p:nvSpPr>
            <p:cNvPr id="74" name="Freeform 686">
              <a:extLst>
                <a:ext uri="{FF2B5EF4-FFF2-40B4-BE49-F238E27FC236}">
                  <a16:creationId xmlns:a16="http://schemas.microsoft.com/office/drawing/2014/main" id="{49D1827E-B0C9-E410-9991-A915C271A535}"/>
                </a:ext>
              </a:extLst>
            </p:cNvPr>
            <p:cNvSpPr>
              <a:spLocks/>
            </p:cNvSpPr>
            <p:nvPr/>
          </p:nvSpPr>
          <p:spPr bwMode="auto">
            <a:xfrm>
              <a:off x="7835899" y="2800350"/>
              <a:ext cx="46038" cy="338138"/>
            </a:xfrm>
            <a:custGeom>
              <a:avLst/>
              <a:gdLst>
                <a:gd name="T0" fmla="*/ 23019 w 12"/>
                <a:gd name="T1" fmla="*/ 0 h 89"/>
                <a:gd name="T2" fmla="*/ 15346 w 12"/>
                <a:gd name="T3" fmla="*/ 0 h 89"/>
                <a:gd name="T4" fmla="*/ 0 w 12"/>
                <a:gd name="T5" fmla="*/ 338138 h 89"/>
                <a:gd name="T6" fmla="*/ 46038 w 12"/>
                <a:gd name="T7" fmla="*/ 338138 h 89"/>
                <a:gd name="T8" fmla="*/ 30692 w 12"/>
                <a:gd name="T9" fmla="*/ 0 h 89"/>
                <a:gd name="T10" fmla="*/ 23019 w 1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9">
                  <a:moveTo>
                    <a:pt x="6" y="0"/>
                  </a:moveTo>
                  <a:cubicBezTo>
                    <a:pt x="5" y="0"/>
                    <a:pt x="4" y="0"/>
                    <a:pt x="4" y="0"/>
                  </a:cubicBezTo>
                  <a:cubicBezTo>
                    <a:pt x="0" y="89"/>
                    <a:pt x="0" y="89"/>
                    <a:pt x="0" y="89"/>
                  </a:cubicBezTo>
                  <a:cubicBezTo>
                    <a:pt x="12" y="89"/>
                    <a:pt x="12" y="89"/>
                    <a:pt x="12" y="89"/>
                  </a:cubicBezTo>
                  <a:cubicBezTo>
                    <a:pt x="8" y="0"/>
                    <a:pt x="8" y="0"/>
                    <a:pt x="8" y="0"/>
                  </a:cubicBezTo>
                  <a:cubicBezTo>
                    <a:pt x="7" y="0"/>
                    <a:pt x="6" y="0"/>
                    <a:pt x="6" y="0"/>
                  </a:cubicBezTo>
                  <a:close/>
                </a:path>
              </a:pathLst>
            </a:custGeom>
            <a:grpFill/>
            <a:ln>
              <a:noFill/>
            </a:ln>
          </p:spPr>
          <p:txBody>
            <a:bodyPr/>
            <a:lstStyle/>
            <a:p>
              <a:endParaRPr lang="ru-RU"/>
            </a:p>
          </p:txBody>
        </p:sp>
        <p:sp>
          <p:nvSpPr>
            <p:cNvPr id="75" name="Freeform 687">
              <a:extLst>
                <a:ext uri="{FF2B5EF4-FFF2-40B4-BE49-F238E27FC236}">
                  <a16:creationId xmlns:a16="http://schemas.microsoft.com/office/drawing/2014/main" id="{58764E46-B46A-2545-86D1-871F4617F067}"/>
                </a:ext>
              </a:extLst>
            </p:cNvPr>
            <p:cNvSpPr>
              <a:spLocks noEditPoints="1"/>
            </p:cNvSpPr>
            <p:nvPr/>
          </p:nvSpPr>
          <p:spPr bwMode="auto">
            <a:xfrm>
              <a:off x="7351713" y="2730500"/>
              <a:ext cx="57150" cy="57150"/>
            </a:xfrm>
            <a:custGeom>
              <a:avLst/>
              <a:gdLst>
                <a:gd name="T0" fmla="*/ 0 w 15"/>
                <a:gd name="T1" fmla="*/ 30480 h 15"/>
                <a:gd name="T2" fmla="*/ 26670 w 15"/>
                <a:gd name="T3" fmla="*/ 57150 h 15"/>
                <a:gd name="T4" fmla="*/ 57150 w 15"/>
                <a:gd name="T5" fmla="*/ 30480 h 15"/>
                <a:gd name="T6" fmla="*/ 26670 w 15"/>
                <a:gd name="T7" fmla="*/ 0 h 15"/>
                <a:gd name="T8" fmla="*/ 0 w 15"/>
                <a:gd name="T9" fmla="*/ 30480 h 15"/>
                <a:gd name="T10" fmla="*/ 19050 w 15"/>
                <a:gd name="T11" fmla="*/ 30480 h 15"/>
                <a:gd name="T12" fmla="*/ 26670 w 15"/>
                <a:gd name="T13" fmla="*/ 19050 h 15"/>
                <a:gd name="T14" fmla="*/ 38100 w 15"/>
                <a:gd name="T15" fmla="*/ 30480 h 15"/>
                <a:gd name="T16" fmla="*/ 26670 w 15"/>
                <a:gd name="T17" fmla="*/ 38100 h 15"/>
                <a:gd name="T18" fmla="*/ 19050 w 15"/>
                <a:gd name="T19" fmla="*/ 3048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5">
                  <a:moveTo>
                    <a:pt x="0" y="8"/>
                  </a:moveTo>
                  <a:cubicBezTo>
                    <a:pt x="0" y="12"/>
                    <a:pt x="3" y="15"/>
                    <a:pt x="7" y="15"/>
                  </a:cubicBezTo>
                  <a:cubicBezTo>
                    <a:pt x="11" y="15"/>
                    <a:pt x="15" y="12"/>
                    <a:pt x="15" y="8"/>
                  </a:cubicBezTo>
                  <a:cubicBezTo>
                    <a:pt x="15" y="3"/>
                    <a:pt x="11" y="0"/>
                    <a:pt x="7" y="0"/>
                  </a:cubicBezTo>
                  <a:cubicBezTo>
                    <a:pt x="3" y="0"/>
                    <a:pt x="0" y="3"/>
                    <a:pt x="0" y="8"/>
                  </a:cubicBezTo>
                  <a:close/>
                  <a:moveTo>
                    <a:pt x="5" y="8"/>
                  </a:moveTo>
                  <a:cubicBezTo>
                    <a:pt x="5" y="6"/>
                    <a:pt x="6" y="5"/>
                    <a:pt x="7" y="5"/>
                  </a:cubicBezTo>
                  <a:cubicBezTo>
                    <a:pt x="9" y="5"/>
                    <a:pt x="10" y="6"/>
                    <a:pt x="10" y="8"/>
                  </a:cubicBezTo>
                  <a:cubicBezTo>
                    <a:pt x="10" y="9"/>
                    <a:pt x="9" y="10"/>
                    <a:pt x="7" y="10"/>
                  </a:cubicBezTo>
                  <a:cubicBezTo>
                    <a:pt x="6" y="10"/>
                    <a:pt x="5" y="9"/>
                    <a:pt x="5" y="8"/>
                  </a:cubicBezTo>
                  <a:close/>
                </a:path>
              </a:pathLst>
            </a:custGeom>
            <a:grpFill/>
            <a:ln>
              <a:noFill/>
            </a:ln>
          </p:spPr>
          <p:txBody>
            <a:bodyPr/>
            <a:lstStyle/>
            <a:p>
              <a:endParaRPr lang="ru-RU"/>
            </a:p>
          </p:txBody>
        </p:sp>
        <p:sp>
          <p:nvSpPr>
            <p:cNvPr id="76" name="Freeform 688">
              <a:extLst>
                <a:ext uri="{FF2B5EF4-FFF2-40B4-BE49-F238E27FC236}">
                  <a16:creationId xmlns:a16="http://schemas.microsoft.com/office/drawing/2014/main" id="{E7D25365-3F80-D852-13C5-879B1D49C89F}"/>
                </a:ext>
              </a:extLst>
            </p:cNvPr>
            <p:cNvSpPr>
              <a:spLocks/>
            </p:cNvSpPr>
            <p:nvPr/>
          </p:nvSpPr>
          <p:spPr bwMode="auto">
            <a:xfrm>
              <a:off x="7359650" y="2544763"/>
              <a:ext cx="38100" cy="90488"/>
            </a:xfrm>
            <a:custGeom>
              <a:avLst/>
              <a:gdLst>
                <a:gd name="T0" fmla="*/ 0 w 10"/>
                <a:gd name="T1" fmla="*/ 90488 h 24"/>
                <a:gd name="T2" fmla="*/ 15240 w 10"/>
                <a:gd name="T3" fmla="*/ 3770 h 24"/>
                <a:gd name="T4" fmla="*/ 26670 w 10"/>
                <a:gd name="T5" fmla="*/ 3770 h 24"/>
                <a:gd name="T6" fmla="*/ 38100 w 10"/>
                <a:gd name="T7" fmla="*/ 64096 h 24"/>
                <a:gd name="T8" fmla="*/ 0 w 10"/>
                <a:gd name="T9" fmla="*/ 9048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4">
                  <a:moveTo>
                    <a:pt x="0" y="24"/>
                  </a:moveTo>
                  <a:cubicBezTo>
                    <a:pt x="1" y="14"/>
                    <a:pt x="3" y="6"/>
                    <a:pt x="4" y="1"/>
                  </a:cubicBezTo>
                  <a:cubicBezTo>
                    <a:pt x="4" y="0"/>
                    <a:pt x="6" y="0"/>
                    <a:pt x="7" y="1"/>
                  </a:cubicBezTo>
                  <a:cubicBezTo>
                    <a:pt x="8" y="5"/>
                    <a:pt x="9" y="10"/>
                    <a:pt x="10" y="17"/>
                  </a:cubicBezTo>
                  <a:cubicBezTo>
                    <a:pt x="6" y="19"/>
                    <a:pt x="3" y="22"/>
                    <a:pt x="0" y="24"/>
                  </a:cubicBezTo>
                  <a:close/>
                </a:path>
              </a:pathLst>
            </a:custGeom>
            <a:grpFill/>
            <a:ln>
              <a:noFill/>
            </a:ln>
          </p:spPr>
          <p:txBody>
            <a:bodyPr/>
            <a:lstStyle/>
            <a:p>
              <a:endParaRPr lang="ru-RU"/>
            </a:p>
          </p:txBody>
        </p:sp>
        <p:sp>
          <p:nvSpPr>
            <p:cNvPr id="77" name="Freeform 689">
              <a:extLst>
                <a:ext uri="{FF2B5EF4-FFF2-40B4-BE49-F238E27FC236}">
                  <a16:creationId xmlns:a16="http://schemas.microsoft.com/office/drawing/2014/main" id="{CF9A4AFE-B2AF-A8C3-E7A4-5D433FCAEFD6}"/>
                </a:ext>
              </a:extLst>
            </p:cNvPr>
            <p:cNvSpPr>
              <a:spLocks/>
            </p:cNvSpPr>
            <p:nvPr/>
          </p:nvSpPr>
          <p:spPr bwMode="auto">
            <a:xfrm>
              <a:off x="7367588" y="2700338"/>
              <a:ext cx="26988" cy="19050"/>
            </a:xfrm>
            <a:custGeom>
              <a:avLst/>
              <a:gdLst>
                <a:gd name="T0" fmla="*/ 26988 w 7"/>
                <a:gd name="T1" fmla="*/ 0 h 5"/>
                <a:gd name="T2" fmla="*/ 23133 w 7"/>
                <a:gd name="T3" fmla="*/ 19050 h 5"/>
                <a:gd name="T4" fmla="*/ 11566 w 7"/>
                <a:gd name="T5" fmla="*/ 19050 h 5"/>
                <a:gd name="T6" fmla="*/ 0 w 7"/>
                <a:gd name="T7" fmla="*/ 19050 h 5"/>
                <a:gd name="T8" fmla="*/ 0 w 7"/>
                <a:gd name="T9" fmla="*/ 11430 h 5"/>
                <a:gd name="T10" fmla="*/ 26988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7" y="0"/>
                  </a:moveTo>
                  <a:cubicBezTo>
                    <a:pt x="7" y="2"/>
                    <a:pt x="6" y="4"/>
                    <a:pt x="6" y="5"/>
                  </a:cubicBezTo>
                  <a:cubicBezTo>
                    <a:pt x="5" y="5"/>
                    <a:pt x="4" y="5"/>
                    <a:pt x="3" y="5"/>
                  </a:cubicBezTo>
                  <a:cubicBezTo>
                    <a:pt x="2" y="5"/>
                    <a:pt x="1" y="5"/>
                    <a:pt x="0" y="5"/>
                  </a:cubicBezTo>
                  <a:cubicBezTo>
                    <a:pt x="0" y="5"/>
                    <a:pt x="0" y="4"/>
                    <a:pt x="0" y="3"/>
                  </a:cubicBezTo>
                  <a:cubicBezTo>
                    <a:pt x="2" y="2"/>
                    <a:pt x="4" y="1"/>
                    <a:pt x="7" y="0"/>
                  </a:cubicBezTo>
                  <a:close/>
                </a:path>
              </a:pathLst>
            </a:custGeom>
            <a:grpFill/>
            <a:ln>
              <a:noFill/>
            </a:ln>
          </p:spPr>
          <p:txBody>
            <a:bodyPr/>
            <a:lstStyle/>
            <a:p>
              <a:endParaRPr lang="ru-RU"/>
            </a:p>
          </p:txBody>
        </p:sp>
        <p:sp>
          <p:nvSpPr>
            <p:cNvPr id="78" name="Freeform 690">
              <a:extLst>
                <a:ext uri="{FF2B5EF4-FFF2-40B4-BE49-F238E27FC236}">
                  <a16:creationId xmlns:a16="http://schemas.microsoft.com/office/drawing/2014/main" id="{CCB29596-AF59-52B0-0611-05518B463C62}"/>
                </a:ext>
              </a:extLst>
            </p:cNvPr>
            <p:cNvSpPr>
              <a:spLocks/>
            </p:cNvSpPr>
            <p:nvPr/>
          </p:nvSpPr>
          <p:spPr bwMode="auto">
            <a:xfrm>
              <a:off x="7408863" y="2768600"/>
              <a:ext cx="160338" cy="103188"/>
            </a:xfrm>
            <a:custGeom>
              <a:avLst/>
              <a:gdLst>
                <a:gd name="T0" fmla="*/ 7635 w 42"/>
                <a:gd name="T1" fmla="*/ 0 h 27"/>
                <a:gd name="T2" fmla="*/ 80169 w 42"/>
                <a:gd name="T3" fmla="*/ 30574 h 27"/>
                <a:gd name="T4" fmla="*/ 156520 w 42"/>
                <a:gd name="T5" fmla="*/ 91723 h 27"/>
                <a:gd name="T6" fmla="*/ 152703 w 42"/>
                <a:gd name="T7" fmla="*/ 99366 h 27"/>
                <a:gd name="T8" fmla="*/ 61081 w 42"/>
                <a:gd name="T9" fmla="*/ 64970 h 27"/>
                <a:gd name="T10" fmla="*/ 0 w 42"/>
                <a:gd name="T11" fmla="*/ 19109 h 27"/>
                <a:gd name="T12" fmla="*/ 7635 w 4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2" y="0"/>
                  </a:moveTo>
                  <a:cubicBezTo>
                    <a:pt x="8" y="2"/>
                    <a:pt x="14" y="4"/>
                    <a:pt x="21" y="8"/>
                  </a:cubicBezTo>
                  <a:cubicBezTo>
                    <a:pt x="30" y="14"/>
                    <a:pt x="37" y="20"/>
                    <a:pt x="41" y="24"/>
                  </a:cubicBezTo>
                  <a:cubicBezTo>
                    <a:pt x="42" y="25"/>
                    <a:pt x="41" y="27"/>
                    <a:pt x="40" y="26"/>
                  </a:cubicBezTo>
                  <a:cubicBezTo>
                    <a:pt x="34" y="25"/>
                    <a:pt x="25" y="22"/>
                    <a:pt x="16" y="17"/>
                  </a:cubicBezTo>
                  <a:cubicBezTo>
                    <a:pt x="9" y="13"/>
                    <a:pt x="4" y="9"/>
                    <a:pt x="0" y="5"/>
                  </a:cubicBezTo>
                  <a:cubicBezTo>
                    <a:pt x="1" y="4"/>
                    <a:pt x="2" y="2"/>
                    <a:pt x="2" y="0"/>
                  </a:cubicBezTo>
                  <a:close/>
                </a:path>
              </a:pathLst>
            </a:custGeom>
            <a:grpFill/>
            <a:ln>
              <a:noFill/>
            </a:ln>
          </p:spPr>
          <p:txBody>
            <a:bodyPr/>
            <a:lstStyle/>
            <a:p>
              <a:endParaRPr lang="ru-RU"/>
            </a:p>
          </p:txBody>
        </p:sp>
        <p:sp>
          <p:nvSpPr>
            <p:cNvPr id="79" name="Freeform 691">
              <a:extLst>
                <a:ext uri="{FF2B5EF4-FFF2-40B4-BE49-F238E27FC236}">
                  <a16:creationId xmlns:a16="http://schemas.microsoft.com/office/drawing/2014/main" id="{22C2850A-FF9A-BF0E-1A33-BA3C8ADE2CF8}"/>
                </a:ext>
              </a:extLst>
            </p:cNvPr>
            <p:cNvSpPr>
              <a:spLocks/>
            </p:cNvSpPr>
            <p:nvPr/>
          </p:nvSpPr>
          <p:spPr bwMode="auto">
            <a:xfrm>
              <a:off x="7192963" y="2768600"/>
              <a:ext cx="158750" cy="103188"/>
            </a:xfrm>
            <a:custGeom>
              <a:avLst/>
              <a:gdLst>
                <a:gd name="T0" fmla="*/ 3780 w 42"/>
                <a:gd name="T1" fmla="*/ 91723 h 27"/>
                <a:gd name="T2" fmla="*/ 79375 w 42"/>
                <a:gd name="T3" fmla="*/ 30574 h 27"/>
                <a:gd name="T4" fmla="*/ 147411 w 42"/>
                <a:gd name="T5" fmla="*/ 0 h 27"/>
                <a:gd name="T6" fmla="*/ 158750 w 42"/>
                <a:gd name="T7" fmla="*/ 19109 h 27"/>
                <a:gd name="T8" fmla="*/ 98274 w 42"/>
                <a:gd name="T9" fmla="*/ 64970 h 27"/>
                <a:gd name="T10" fmla="*/ 7560 w 42"/>
                <a:gd name="T11" fmla="*/ 99366 h 27"/>
                <a:gd name="T12" fmla="*/ 3780 w 42"/>
                <a:gd name="T13" fmla="*/ 91723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1" y="24"/>
                  </a:moveTo>
                  <a:cubicBezTo>
                    <a:pt x="4" y="20"/>
                    <a:pt x="12" y="14"/>
                    <a:pt x="21" y="8"/>
                  </a:cubicBezTo>
                  <a:cubicBezTo>
                    <a:pt x="28" y="4"/>
                    <a:pt x="34" y="2"/>
                    <a:pt x="39" y="0"/>
                  </a:cubicBezTo>
                  <a:cubicBezTo>
                    <a:pt x="40" y="2"/>
                    <a:pt x="41" y="4"/>
                    <a:pt x="42" y="5"/>
                  </a:cubicBezTo>
                  <a:cubicBezTo>
                    <a:pt x="38" y="9"/>
                    <a:pt x="32" y="13"/>
                    <a:pt x="26" y="17"/>
                  </a:cubicBezTo>
                  <a:cubicBezTo>
                    <a:pt x="16" y="22"/>
                    <a:pt x="7" y="25"/>
                    <a:pt x="2" y="26"/>
                  </a:cubicBezTo>
                  <a:cubicBezTo>
                    <a:pt x="1" y="27"/>
                    <a:pt x="0" y="25"/>
                    <a:pt x="1" y="24"/>
                  </a:cubicBezTo>
                  <a:close/>
                </a:path>
              </a:pathLst>
            </a:custGeom>
            <a:grpFill/>
            <a:ln>
              <a:noFill/>
            </a:ln>
          </p:spPr>
          <p:txBody>
            <a:bodyPr/>
            <a:lstStyle/>
            <a:p>
              <a:endParaRPr lang="ru-RU"/>
            </a:p>
          </p:txBody>
        </p:sp>
        <p:sp>
          <p:nvSpPr>
            <p:cNvPr id="80" name="Freeform 692">
              <a:extLst>
                <a:ext uri="{FF2B5EF4-FFF2-40B4-BE49-F238E27FC236}">
                  <a16:creationId xmlns:a16="http://schemas.microsoft.com/office/drawing/2014/main" id="{B0F20CA6-985D-CACC-D8E1-717F25ABAB48}"/>
                </a:ext>
              </a:extLst>
            </p:cNvPr>
            <p:cNvSpPr>
              <a:spLocks/>
            </p:cNvSpPr>
            <p:nvPr/>
          </p:nvSpPr>
          <p:spPr bwMode="auto">
            <a:xfrm>
              <a:off x="7356475" y="2800350"/>
              <a:ext cx="44450" cy="338138"/>
            </a:xfrm>
            <a:custGeom>
              <a:avLst/>
              <a:gdLst>
                <a:gd name="T0" fmla="*/ 22225 w 12"/>
                <a:gd name="T1" fmla="*/ 0 h 89"/>
                <a:gd name="T2" fmla="*/ 29633 w 12"/>
                <a:gd name="T3" fmla="*/ 0 h 89"/>
                <a:gd name="T4" fmla="*/ 44450 w 12"/>
                <a:gd name="T5" fmla="*/ 338138 h 89"/>
                <a:gd name="T6" fmla="*/ 0 w 12"/>
                <a:gd name="T7" fmla="*/ 338138 h 89"/>
                <a:gd name="T8" fmla="*/ 14817 w 12"/>
                <a:gd name="T9" fmla="*/ 0 h 89"/>
                <a:gd name="T10" fmla="*/ 22225 w 1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9">
                  <a:moveTo>
                    <a:pt x="6" y="0"/>
                  </a:moveTo>
                  <a:cubicBezTo>
                    <a:pt x="7" y="0"/>
                    <a:pt x="8" y="0"/>
                    <a:pt x="8" y="0"/>
                  </a:cubicBezTo>
                  <a:cubicBezTo>
                    <a:pt x="12" y="89"/>
                    <a:pt x="12" y="89"/>
                    <a:pt x="12" y="89"/>
                  </a:cubicBezTo>
                  <a:cubicBezTo>
                    <a:pt x="0" y="89"/>
                    <a:pt x="0" y="89"/>
                    <a:pt x="0" y="89"/>
                  </a:cubicBezTo>
                  <a:cubicBezTo>
                    <a:pt x="4" y="0"/>
                    <a:pt x="4" y="0"/>
                    <a:pt x="4" y="0"/>
                  </a:cubicBezTo>
                  <a:cubicBezTo>
                    <a:pt x="5" y="0"/>
                    <a:pt x="6" y="0"/>
                    <a:pt x="6" y="0"/>
                  </a:cubicBezTo>
                  <a:close/>
                </a:path>
              </a:pathLst>
            </a:custGeom>
            <a:grpFill/>
            <a:ln>
              <a:noFill/>
            </a:ln>
          </p:spPr>
          <p:txBody>
            <a:bodyPr/>
            <a:lstStyle/>
            <a:p>
              <a:endParaRPr lang="ru-RU"/>
            </a:p>
          </p:txBody>
        </p:sp>
      </p:grpSp>
      <p:grpSp>
        <p:nvGrpSpPr>
          <p:cNvPr id="81" name="Group 80">
            <a:extLst>
              <a:ext uri="{FF2B5EF4-FFF2-40B4-BE49-F238E27FC236}">
                <a16:creationId xmlns:a16="http://schemas.microsoft.com/office/drawing/2014/main" id="{6F7B23B4-140B-628A-EF94-9B0BA9761B4F}"/>
              </a:ext>
            </a:extLst>
          </p:cNvPr>
          <p:cNvGrpSpPr/>
          <p:nvPr/>
        </p:nvGrpSpPr>
        <p:grpSpPr>
          <a:xfrm>
            <a:off x="410722" y="2649615"/>
            <a:ext cx="610106" cy="576570"/>
            <a:chOff x="2622550" y="5287963"/>
            <a:chExt cx="895350" cy="846137"/>
          </a:xfrm>
        </p:grpSpPr>
        <p:sp>
          <p:nvSpPr>
            <p:cNvPr id="82" name="Freeform 778">
              <a:extLst>
                <a:ext uri="{FF2B5EF4-FFF2-40B4-BE49-F238E27FC236}">
                  <a16:creationId xmlns:a16="http://schemas.microsoft.com/office/drawing/2014/main" id="{C1966BDA-A83D-9021-EDCC-9DE3F491209C}"/>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2"/>
            </a:solidFill>
            <a:ln>
              <a:noFill/>
            </a:ln>
          </p:spPr>
          <p:txBody>
            <a:bodyPr/>
            <a:lstStyle/>
            <a:p>
              <a:endParaRPr lang="ru-RU"/>
            </a:p>
          </p:txBody>
        </p:sp>
        <p:sp>
          <p:nvSpPr>
            <p:cNvPr id="86" name="Freeform 779">
              <a:extLst>
                <a:ext uri="{FF2B5EF4-FFF2-40B4-BE49-F238E27FC236}">
                  <a16:creationId xmlns:a16="http://schemas.microsoft.com/office/drawing/2014/main" id="{865E4140-86EE-2113-289B-F048A79E2287}"/>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p>
          </p:txBody>
        </p:sp>
        <p:sp>
          <p:nvSpPr>
            <p:cNvPr id="98" name="Freeform 780">
              <a:extLst>
                <a:ext uri="{FF2B5EF4-FFF2-40B4-BE49-F238E27FC236}">
                  <a16:creationId xmlns:a16="http://schemas.microsoft.com/office/drawing/2014/main" id="{BD83463D-DA7D-726A-26E7-B34D1303C12E}"/>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p>
          </p:txBody>
        </p:sp>
        <p:sp>
          <p:nvSpPr>
            <p:cNvPr id="99" name="Freeform 781">
              <a:extLst>
                <a:ext uri="{FF2B5EF4-FFF2-40B4-BE49-F238E27FC236}">
                  <a16:creationId xmlns:a16="http://schemas.microsoft.com/office/drawing/2014/main" id="{3CC441D4-B217-77F5-96DF-6EC5E0DB13E2}"/>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p>
          </p:txBody>
        </p:sp>
        <p:sp>
          <p:nvSpPr>
            <p:cNvPr id="100" name="Freeform 782">
              <a:extLst>
                <a:ext uri="{FF2B5EF4-FFF2-40B4-BE49-F238E27FC236}">
                  <a16:creationId xmlns:a16="http://schemas.microsoft.com/office/drawing/2014/main" id="{3495E81F-382A-A4B5-A4AE-4D2AF86FD5AB}"/>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p>
          </p:txBody>
        </p:sp>
        <p:sp>
          <p:nvSpPr>
            <p:cNvPr id="101" name="Freeform 783">
              <a:extLst>
                <a:ext uri="{FF2B5EF4-FFF2-40B4-BE49-F238E27FC236}">
                  <a16:creationId xmlns:a16="http://schemas.microsoft.com/office/drawing/2014/main" id="{F7772ED5-B0E5-FD4B-B973-72DF9DD5DE4B}"/>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p>
          </p:txBody>
        </p:sp>
        <p:sp>
          <p:nvSpPr>
            <p:cNvPr id="102" name="Freeform 784">
              <a:extLst>
                <a:ext uri="{FF2B5EF4-FFF2-40B4-BE49-F238E27FC236}">
                  <a16:creationId xmlns:a16="http://schemas.microsoft.com/office/drawing/2014/main" id="{202D396D-F8A5-F368-5249-0F90BE846E7F}"/>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p>
          </p:txBody>
        </p:sp>
        <p:sp>
          <p:nvSpPr>
            <p:cNvPr id="103" name="Freeform 785">
              <a:extLst>
                <a:ext uri="{FF2B5EF4-FFF2-40B4-BE49-F238E27FC236}">
                  <a16:creationId xmlns:a16="http://schemas.microsoft.com/office/drawing/2014/main" id="{810CA9F4-37FB-EDD0-4502-E4370667920F}"/>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p>
          </p:txBody>
        </p:sp>
        <p:sp>
          <p:nvSpPr>
            <p:cNvPr id="104" name="Freeform 786">
              <a:extLst>
                <a:ext uri="{FF2B5EF4-FFF2-40B4-BE49-F238E27FC236}">
                  <a16:creationId xmlns:a16="http://schemas.microsoft.com/office/drawing/2014/main" id="{70382871-6D7D-0E98-7F1F-96535FF9A9BD}"/>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p>
          </p:txBody>
        </p:sp>
        <p:sp>
          <p:nvSpPr>
            <p:cNvPr id="105" name="Freeform 787">
              <a:extLst>
                <a:ext uri="{FF2B5EF4-FFF2-40B4-BE49-F238E27FC236}">
                  <a16:creationId xmlns:a16="http://schemas.microsoft.com/office/drawing/2014/main" id="{182391B3-DB4A-A2CA-87C9-B51AD8DB3B27}"/>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p>
          </p:txBody>
        </p:sp>
        <p:sp>
          <p:nvSpPr>
            <p:cNvPr id="106" name="Freeform 789">
              <a:extLst>
                <a:ext uri="{FF2B5EF4-FFF2-40B4-BE49-F238E27FC236}">
                  <a16:creationId xmlns:a16="http://schemas.microsoft.com/office/drawing/2014/main" id="{6E5DFDAA-DFE0-8E17-2775-32B82AE3F0A7}"/>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p>
          </p:txBody>
        </p:sp>
        <p:sp>
          <p:nvSpPr>
            <p:cNvPr id="107" name="Freeform 790">
              <a:extLst>
                <a:ext uri="{FF2B5EF4-FFF2-40B4-BE49-F238E27FC236}">
                  <a16:creationId xmlns:a16="http://schemas.microsoft.com/office/drawing/2014/main" id="{B11C557F-29A7-A6F0-A8F2-748086B45DAD}"/>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p>
          </p:txBody>
        </p:sp>
        <p:sp>
          <p:nvSpPr>
            <p:cNvPr id="108" name="Freeform 791">
              <a:extLst>
                <a:ext uri="{FF2B5EF4-FFF2-40B4-BE49-F238E27FC236}">
                  <a16:creationId xmlns:a16="http://schemas.microsoft.com/office/drawing/2014/main" id="{02BDE6A9-6DC9-721E-A2DD-555D34B940F0}"/>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p>
          </p:txBody>
        </p:sp>
      </p:grpSp>
      <p:grpSp>
        <p:nvGrpSpPr>
          <p:cNvPr id="116" name="Group 115">
            <a:extLst>
              <a:ext uri="{FF2B5EF4-FFF2-40B4-BE49-F238E27FC236}">
                <a16:creationId xmlns:a16="http://schemas.microsoft.com/office/drawing/2014/main" id="{C81E599D-2C43-F766-CFA9-BF13D8F7E78E}"/>
              </a:ext>
            </a:extLst>
          </p:cNvPr>
          <p:cNvGrpSpPr/>
          <p:nvPr/>
        </p:nvGrpSpPr>
        <p:grpSpPr>
          <a:xfrm>
            <a:off x="5481712" y="1252214"/>
            <a:ext cx="3638349" cy="3598511"/>
            <a:chOff x="686498" y="402332"/>
            <a:chExt cx="2474082" cy="3598511"/>
          </a:xfrm>
        </p:grpSpPr>
        <p:sp>
          <p:nvSpPr>
            <p:cNvPr id="117" name="Rectangle 116">
              <a:extLst>
                <a:ext uri="{FF2B5EF4-FFF2-40B4-BE49-F238E27FC236}">
                  <a16:creationId xmlns:a16="http://schemas.microsoft.com/office/drawing/2014/main" id="{8550A648-5DFD-97DC-1F0D-A09892723B75}"/>
                </a:ext>
              </a:extLst>
            </p:cNvPr>
            <p:cNvSpPr/>
            <p:nvPr/>
          </p:nvSpPr>
          <p:spPr>
            <a:xfrm>
              <a:off x="709890" y="920415"/>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sp>
          <p:nvSpPr>
            <p:cNvPr id="118" name="Rectangle 117">
              <a:extLst>
                <a:ext uri="{FF2B5EF4-FFF2-40B4-BE49-F238E27FC236}">
                  <a16:creationId xmlns:a16="http://schemas.microsoft.com/office/drawing/2014/main" id="{19887D48-42E4-0867-1B49-381BEFC27D48}"/>
                </a:ext>
              </a:extLst>
            </p:cNvPr>
            <p:cNvSpPr/>
            <p:nvPr/>
          </p:nvSpPr>
          <p:spPr>
            <a:xfrm>
              <a:off x="715871" y="336682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examines the top 10 countries where air pollution is a major cause of death, categorized by the type of air pollution, such as household pollutants or ozone</a:t>
              </a:r>
              <a:endParaRPr lang="id-ID" sz="1000" dirty="0">
                <a:solidFill>
                  <a:schemeClr val="bg1"/>
                </a:solidFill>
                <a:latin typeface="+mj-lt"/>
                <a:cs typeface="Segoe UI Light" panose="020B0502040204020203" pitchFamily="34" charset="0"/>
              </a:endParaRPr>
            </a:p>
          </p:txBody>
        </p:sp>
        <p:sp>
          <p:nvSpPr>
            <p:cNvPr id="119" name="Rectangle 118">
              <a:extLst>
                <a:ext uri="{FF2B5EF4-FFF2-40B4-BE49-F238E27FC236}">
                  <a16:creationId xmlns:a16="http://schemas.microsoft.com/office/drawing/2014/main" id="{ED5E76BB-21C7-7461-0EE4-37AB0E2A0F89}"/>
                </a:ext>
              </a:extLst>
            </p:cNvPr>
            <p:cNvSpPr/>
            <p:nvPr/>
          </p:nvSpPr>
          <p:spPr>
            <a:xfrm>
              <a:off x="707857" y="2198308"/>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various diseases with the impact of air pollution in the top 10 countries</a:t>
              </a:r>
              <a:endParaRPr lang="id-ID" sz="1000" dirty="0">
                <a:solidFill>
                  <a:schemeClr val="bg1"/>
                </a:solidFill>
                <a:latin typeface="+mj-lt"/>
                <a:cs typeface="Segoe UI Light" panose="020B0502040204020203" pitchFamily="34" charset="0"/>
              </a:endParaRPr>
            </a:p>
          </p:txBody>
        </p:sp>
        <p:sp>
          <p:nvSpPr>
            <p:cNvPr id="131" name="Rectangle 130">
              <a:extLst>
                <a:ext uri="{FF2B5EF4-FFF2-40B4-BE49-F238E27FC236}">
                  <a16:creationId xmlns:a16="http://schemas.microsoft.com/office/drawing/2014/main" id="{B0222ECC-F036-EB65-ACBC-B7F68F26F2C1}"/>
                </a:ext>
              </a:extLst>
            </p:cNvPr>
            <p:cNvSpPr/>
            <p:nvPr/>
          </p:nvSpPr>
          <p:spPr>
            <a:xfrm>
              <a:off x="690144" y="402332"/>
              <a:ext cx="2458260" cy="329193"/>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grpSp>
          <p:nvGrpSpPr>
            <p:cNvPr id="121" name="Group 120">
              <a:extLst>
                <a:ext uri="{FF2B5EF4-FFF2-40B4-BE49-F238E27FC236}">
                  <a16:creationId xmlns:a16="http://schemas.microsoft.com/office/drawing/2014/main" id="{4F6D6043-76C4-05C4-1E75-2EACB1CDE713}"/>
                </a:ext>
              </a:extLst>
            </p:cNvPr>
            <p:cNvGrpSpPr/>
            <p:nvPr/>
          </p:nvGrpSpPr>
          <p:grpSpPr>
            <a:xfrm>
              <a:off x="686498" y="2875168"/>
              <a:ext cx="2458260" cy="406317"/>
              <a:chOff x="698698" y="4089822"/>
              <a:chExt cx="2458260" cy="406317"/>
            </a:xfrm>
          </p:grpSpPr>
          <p:sp>
            <p:nvSpPr>
              <p:cNvPr id="129" name="Rectangle 128">
                <a:extLst>
                  <a:ext uri="{FF2B5EF4-FFF2-40B4-BE49-F238E27FC236}">
                    <a16:creationId xmlns:a16="http://schemas.microsoft.com/office/drawing/2014/main" id="{F1670B31-458A-D634-0436-F7C83972FFB8}"/>
                  </a:ext>
                </a:extLst>
              </p:cNvPr>
              <p:cNvSpPr/>
              <p:nvPr/>
            </p:nvSpPr>
            <p:spPr>
              <a:xfrm>
                <a:off x="698698" y="4089822"/>
                <a:ext cx="2458260" cy="329193"/>
              </a:xfrm>
              <a:prstGeom prst="rect">
                <a:avLst/>
              </a:prstGeom>
            </p:spPr>
            <p:txBody>
              <a:bodyPr wrap="square">
                <a:spAutoFit/>
              </a:bodyPr>
              <a:lstStyle/>
              <a:p>
                <a:pPr>
                  <a:lnSpc>
                    <a:spcPct val="120000"/>
                  </a:lnSpc>
                </a:pPr>
                <a:r>
                  <a:rPr lang="en-US" sz="1400" b="1" dirty="0">
                    <a:solidFill>
                      <a:srgbClr val="FFFF00"/>
                    </a:solidFill>
                    <a:latin typeface="Raleway" panose="020B0503030101060003" pitchFamily="34" charset="0"/>
                    <a:ea typeface="Open Sans" panose="020B0606030504020204" pitchFamily="34" charset="0"/>
                    <a:cs typeface="Open Sans" panose="020B0606030504020204" pitchFamily="34" charset="0"/>
                  </a:rPr>
                  <a:t>Death Rates from Air pollution</a:t>
                </a:r>
              </a:p>
            </p:txBody>
          </p:sp>
          <p:sp>
            <p:nvSpPr>
              <p:cNvPr id="130" name="Rectangle 129">
                <a:extLst>
                  <a:ext uri="{FF2B5EF4-FFF2-40B4-BE49-F238E27FC236}">
                    <a16:creationId xmlns:a16="http://schemas.microsoft.com/office/drawing/2014/main" id="{0F963B92-0AE9-BB59-A50A-34AABDD815D1}"/>
                  </a:ext>
                </a:extLst>
              </p:cNvPr>
              <p:cNvSpPr/>
              <p:nvPr/>
            </p:nvSpPr>
            <p:spPr>
              <a:xfrm>
                <a:off x="743327" y="4456919"/>
                <a:ext cx="914400" cy="39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22" name="Group 121">
              <a:extLst>
                <a:ext uri="{FF2B5EF4-FFF2-40B4-BE49-F238E27FC236}">
                  <a16:creationId xmlns:a16="http://schemas.microsoft.com/office/drawing/2014/main" id="{8D6A011D-6A59-180A-5D3B-951CDB2DA686}"/>
                </a:ext>
              </a:extLst>
            </p:cNvPr>
            <p:cNvGrpSpPr/>
            <p:nvPr/>
          </p:nvGrpSpPr>
          <p:grpSpPr>
            <a:xfrm>
              <a:off x="702320" y="1733195"/>
              <a:ext cx="2458260" cy="390637"/>
              <a:chOff x="682953" y="2739681"/>
              <a:chExt cx="2458260" cy="390637"/>
            </a:xfrm>
          </p:grpSpPr>
          <p:sp>
            <p:nvSpPr>
              <p:cNvPr id="127" name="Rectangle 126">
                <a:extLst>
                  <a:ext uri="{FF2B5EF4-FFF2-40B4-BE49-F238E27FC236}">
                    <a16:creationId xmlns:a16="http://schemas.microsoft.com/office/drawing/2014/main" id="{C83599FD-A07E-D657-F532-7DE752FD180C}"/>
                  </a:ext>
                </a:extLst>
              </p:cNvPr>
              <p:cNvSpPr/>
              <p:nvPr/>
            </p:nvSpPr>
            <p:spPr>
              <a:xfrm>
                <a:off x="682953" y="2739681"/>
                <a:ext cx="2458260" cy="329193"/>
              </a:xfrm>
              <a:prstGeom prst="rect">
                <a:avLst/>
              </a:prstGeom>
            </p:spPr>
            <p:txBody>
              <a:bodyPr wrap="square">
                <a:spAutoFit/>
              </a:bodyPr>
              <a:lstStyle/>
              <a:p>
                <a:pPr>
                  <a:lnSpc>
                    <a:spcPct val="120000"/>
                  </a:lnSpc>
                </a:pPr>
                <a:r>
                  <a:rPr lang="en-US" sz="1400" b="1" dirty="0">
                    <a:solidFill>
                      <a:schemeClr val="accent6">
                        <a:lumMod val="60000"/>
                        <a:lumOff val="40000"/>
                      </a:schemeClr>
                    </a:solidFill>
                    <a:latin typeface="Raleway" panose="020B0503030101060003" pitchFamily="34" charset="0"/>
                    <a:ea typeface="Open Sans" panose="020B0606030504020204" pitchFamily="34" charset="0"/>
                    <a:cs typeface="Open Sans" panose="020B0606030504020204" pitchFamily="34" charset="0"/>
                  </a:rPr>
                  <a:t>Number of death by Risk factors</a:t>
                </a:r>
              </a:p>
            </p:txBody>
          </p:sp>
          <p:sp>
            <p:nvSpPr>
              <p:cNvPr id="128" name="Rectangle 127">
                <a:extLst>
                  <a:ext uri="{FF2B5EF4-FFF2-40B4-BE49-F238E27FC236}">
                    <a16:creationId xmlns:a16="http://schemas.microsoft.com/office/drawing/2014/main" id="{616AA1F6-0B8E-8FC7-F224-117BE0A74A01}"/>
                  </a:ext>
                </a:extLst>
              </p:cNvPr>
              <p:cNvSpPr/>
              <p:nvPr/>
            </p:nvSpPr>
            <p:spPr>
              <a:xfrm>
                <a:off x="746920" y="3091098"/>
                <a:ext cx="914400" cy="392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grpSp>
      </p:grpSp>
      <p:sp>
        <p:nvSpPr>
          <p:cNvPr id="133" name="Rectangle 132">
            <a:extLst>
              <a:ext uri="{FF2B5EF4-FFF2-40B4-BE49-F238E27FC236}">
                <a16:creationId xmlns:a16="http://schemas.microsoft.com/office/drawing/2014/main" id="{9BC0C38D-991C-F726-692C-30884169AABA}"/>
              </a:ext>
            </a:extLst>
          </p:cNvPr>
          <p:cNvSpPr/>
          <p:nvPr/>
        </p:nvSpPr>
        <p:spPr>
          <a:xfrm>
            <a:off x="5572429" y="1649783"/>
            <a:ext cx="1344704"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4" name="Group 133">
            <a:extLst>
              <a:ext uri="{FF2B5EF4-FFF2-40B4-BE49-F238E27FC236}">
                <a16:creationId xmlns:a16="http://schemas.microsoft.com/office/drawing/2014/main" id="{7C75D33E-221E-8AAC-0E73-54C19965B733}"/>
              </a:ext>
            </a:extLst>
          </p:cNvPr>
          <p:cNvGrpSpPr/>
          <p:nvPr/>
        </p:nvGrpSpPr>
        <p:grpSpPr>
          <a:xfrm>
            <a:off x="4854015" y="1319502"/>
            <a:ext cx="446405" cy="534255"/>
            <a:chOff x="4206875" y="3783013"/>
            <a:chExt cx="693738" cy="830262"/>
          </a:xfrm>
          <a:solidFill>
            <a:srgbClr val="CA500D"/>
          </a:solidFill>
        </p:grpSpPr>
        <p:sp>
          <p:nvSpPr>
            <p:cNvPr id="135" name="Freeform 761">
              <a:extLst>
                <a:ext uri="{FF2B5EF4-FFF2-40B4-BE49-F238E27FC236}">
                  <a16:creationId xmlns:a16="http://schemas.microsoft.com/office/drawing/2014/main" id="{4FDF95D8-C5C2-8E8A-33D9-3D3A48592A2C}"/>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grpFill/>
            <a:ln>
              <a:noFill/>
            </a:ln>
          </p:spPr>
          <p:txBody>
            <a:bodyPr/>
            <a:lstStyle/>
            <a:p>
              <a:endParaRPr lang="ru-RU">
                <a:solidFill>
                  <a:schemeClr val="bg1"/>
                </a:solidFill>
              </a:endParaRPr>
            </a:p>
          </p:txBody>
        </p:sp>
        <p:sp>
          <p:nvSpPr>
            <p:cNvPr id="136" name="Freeform 762">
              <a:extLst>
                <a:ext uri="{FF2B5EF4-FFF2-40B4-BE49-F238E27FC236}">
                  <a16:creationId xmlns:a16="http://schemas.microsoft.com/office/drawing/2014/main" id="{66E85322-7EAE-C132-1BDB-3E6CBA266223}"/>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grpFill/>
            <a:ln>
              <a:noFill/>
            </a:ln>
          </p:spPr>
          <p:txBody>
            <a:bodyPr/>
            <a:lstStyle/>
            <a:p>
              <a:endParaRPr lang="ru-RU">
                <a:solidFill>
                  <a:schemeClr val="bg1"/>
                </a:solidFill>
              </a:endParaRPr>
            </a:p>
          </p:txBody>
        </p:sp>
      </p:grpSp>
      <p:sp>
        <p:nvSpPr>
          <p:cNvPr id="137" name="Freeform 845">
            <a:extLst>
              <a:ext uri="{FF2B5EF4-FFF2-40B4-BE49-F238E27FC236}">
                <a16:creationId xmlns:a16="http://schemas.microsoft.com/office/drawing/2014/main" id="{DAFE9F82-4743-48C1-1294-9FD338843E10}"/>
              </a:ext>
            </a:extLst>
          </p:cNvPr>
          <p:cNvSpPr>
            <a:spLocks noEditPoints="1"/>
          </p:cNvSpPr>
          <p:nvPr/>
        </p:nvSpPr>
        <p:spPr bwMode="auto">
          <a:xfrm>
            <a:off x="502605" y="3881764"/>
            <a:ext cx="459166" cy="562288"/>
          </a:xfrm>
          <a:custGeom>
            <a:avLst/>
            <a:gdLst>
              <a:gd name="T0" fmla="*/ 7631 w 176"/>
              <a:gd name="T1" fmla="*/ 685271 h 216"/>
              <a:gd name="T2" fmla="*/ 34339 w 176"/>
              <a:gd name="T3" fmla="*/ 178932 h 216"/>
              <a:gd name="T4" fmla="*/ 83939 w 176"/>
              <a:gd name="T5" fmla="*/ 171318 h 216"/>
              <a:gd name="T6" fmla="*/ 125909 w 176"/>
              <a:gd name="T7" fmla="*/ 677657 h 216"/>
              <a:gd name="T8" fmla="*/ 602836 w 176"/>
              <a:gd name="T9" fmla="*/ 810904 h 216"/>
              <a:gd name="T10" fmla="*/ 591389 w 176"/>
              <a:gd name="T11" fmla="*/ 708113 h 216"/>
              <a:gd name="T12" fmla="*/ 0 w 176"/>
              <a:gd name="T13" fmla="*/ 719534 h 216"/>
              <a:gd name="T14" fmla="*/ 11446 w 176"/>
              <a:gd name="T15" fmla="*/ 822325 h 216"/>
              <a:gd name="T16" fmla="*/ 602836 w 176"/>
              <a:gd name="T17" fmla="*/ 810904 h 216"/>
              <a:gd name="T18" fmla="*/ 125909 w 176"/>
              <a:gd name="T19" fmla="*/ 83755 h 216"/>
              <a:gd name="T20" fmla="*/ 515081 w 176"/>
              <a:gd name="T21" fmla="*/ 34264 h 216"/>
              <a:gd name="T22" fmla="*/ 671513 w 176"/>
              <a:gd name="T23" fmla="*/ 34264 h 216"/>
              <a:gd name="T24" fmla="*/ 515081 w 176"/>
              <a:gd name="T25" fmla="*/ 7614 h 216"/>
              <a:gd name="T26" fmla="*/ 118278 w 176"/>
              <a:gd name="T27" fmla="*/ 68527 h 216"/>
              <a:gd name="T28" fmla="*/ 61047 w 176"/>
              <a:gd name="T29" fmla="*/ 156089 h 216"/>
              <a:gd name="T30" fmla="*/ 95385 w 176"/>
              <a:gd name="T31" fmla="*/ 140861 h 216"/>
              <a:gd name="T32" fmla="*/ 450219 w 176"/>
              <a:gd name="T33" fmla="*/ 121826 h 216"/>
              <a:gd name="T34" fmla="*/ 362464 w 176"/>
              <a:gd name="T35" fmla="*/ 106598 h 216"/>
              <a:gd name="T36" fmla="*/ 144986 w 176"/>
              <a:gd name="T37" fmla="*/ 110405 h 216"/>
              <a:gd name="T38" fmla="*/ 80124 w 176"/>
              <a:gd name="T39" fmla="*/ 148475 h 216"/>
              <a:gd name="T40" fmla="*/ 602836 w 176"/>
              <a:gd name="T41" fmla="*/ 403548 h 216"/>
              <a:gd name="T42" fmla="*/ 602836 w 176"/>
              <a:gd name="T43" fmla="*/ 673850 h 216"/>
              <a:gd name="T44" fmla="*/ 160247 w 176"/>
              <a:gd name="T45" fmla="*/ 685271 h 216"/>
              <a:gd name="T46" fmla="*/ 148801 w 176"/>
              <a:gd name="T47" fmla="*/ 521567 h 216"/>
              <a:gd name="T48" fmla="*/ 289972 w 176"/>
              <a:gd name="T49" fmla="*/ 399741 h 216"/>
              <a:gd name="T50" fmla="*/ 301418 w 176"/>
              <a:gd name="T51" fmla="*/ 513953 h 216"/>
              <a:gd name="T52" fmla="*/ 450219 w 176"/>
              <a:gd name="T53" fmla="*/ 403548 h 216"/>
              <a:gd name="T54" fmla="*/ 595205 w 176"/>
              <a:gd name="T55" fmla="*/ 399741 h 216"/>
              <a:gd name="T56" fmla="*/ 251817 w 176"/>
              <a:gd name="T57" fmla="*/ 536795 h 216"/>
              <a:gd name="T58" fmla="*/ 198402 w 176"/>
              <a:gd name="T59" fmla="*/ 635779 h 216"/>
              <a:gd name="T60" fmla="*/ 251817 w 176"/>
              <a:gd name="T61" fmla="*/ 536795 h 216"/>
              <a:gd name="T62" fmla="*/ 351018 w 176"/>
              <a:gd name="T63" fmla="*/ 536795 h 216"/>
              <a:gd name="T64" fmla="*/ 400619 w 176"/>
              <a:gd name="T65" fmla="*/ 635779 h 216"/>
              <a:gd name="T66" fmla="*/ 553235 w 176"/>
              <a:gd name="T67" fmla="*/ 536795 h 216"/>
              <a:gd name="T68" fmla="*/ 503635 w 176"/>
              <a:gd name="T69" fmla="*/ 635779 h 216"/>
              <a:gd name="T70" fmla="*/ 553235 w 176"/>
              <a:gd name="T71" fmla="*/ 536795 h 2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6" h="216">
                <a:moveTo>
                  <a:pt x="31" y="180"/>
                </a:moveTo>
                <a:cubicBezTo>
                  <a:pt x="2" y="180"/>
                  <a:pt x="2" y="180"/>
                  <a:pt x="2" y="180"/>
                </a:cubicBezTo>
                <a:cubicBezTo>
                  <a:pt x="1" y="180"/>
                  <a:pt x="0" y="179"/>
                  <a:pt x="0" y="178"/>
                </a:cubicBezTo>
                <a:cubicBezTo>
                  <a:pt x="9" y="47"/>
                  <a:pt x="9" y="47"/>
                  <a:pt x="9" y="47"/>
                </a:cubicBezTo>
                <a:cubicBezTo>
                  <a:pt x="9" y="46"/>
                  <a:pt x="10" y="45"/>
                  <a:pt x="11" y="45"/>
                </a:cubicBezTo>
                <a:cubicBezTo>
                  <a:pt x="22" y="45"/>
                  <a:pt x="22" y="45"/>
                  <a:pt x="22" y="45"/>
                </a:cubicBezTo>
                <a:cubicBezTo>
                  <a:pt x="23" y="45"/>
                  <a:pt x="23" y="46"/>
                  <a:pt x="24" y="47"/>
                </a:cubicBezTo>
                <a:cubicBezTo>
                  <a:pt x="33" y="178"/>
                  <a:pt x="33" y="178"/>
                  <a:pt x="33" y="178"/>
                </a:cubicBezTo>
                <a:cubicBezTo>
                  <a:pt x="33" y="179"/>
                  <a:pt x="32" y="180"/>
                  <a:pt x="31" y="180"/>
                </a:cubicBezTo>
                <a:close/>
                <a:moveTo>
                  <a:pt x="158" y="213"/>
                </a:moveTo>
                <a:cubicBezTo>
                  <a:pt x="158" y="189"/>
                  <a:pt x="158" y="189"/>
                  <a:pt x="158" y="189"/>
                </a:cubicBezTo>
                <a:cubicBezTo>
                  <a:pt x="158" y="187"/>
                  <a:pt x="157" y="186"/>
                  <a:pt x="155" y="186"/>
                </a:cubicBezTo>
                <a:cubicBezTo>
                  <a:pt x="3" y="186"/>
                  <a:pt x="3" y="186"/>
                  <a:pt x="3" y="186"/>
                </a:cubicBezTo>
                <a:cubicBezTo>
                  <a:pt x="1" y="186"/>
                  <a:pt x="0" y="187"/>
                  <a:pt x="0" y="189"/>
                </a:cubicBezTo>
                <a:cubicBezTo>
                  <a:pt x="0" y="213"/>
                  <a:pt x="0" y="213"/>
                  <a:pt x="0" y="213"/>
                </a:cubicBezTo>
                <a:cubicBezTo>
                  <a:pt x="0" y="215"/>
                  <a:pt x="1" y="216"/>
                  <a:pt x="3" y="216"/>
                </a:cubicBezTo>
                <a:cubicBezTo>
                  <a:pt x="155" y="216"/>
                  <a:pt x="155" y="216"/>
                  <a:pt x="155" y="216"/>
                </a:cubicBezTo>
                <a:cubicBezTo>
                  <a:pt x="157" y="216"/>
                  <a:pt x="158" y="215"/>
                  <a:pt x="158" y="213"/>
                </a:cubicBezTo>
                <a:close/>
                <a:moveTo>
                  <a:pt x="19" y="34"/>
                </a:moveTo>
                <a:cubicBezTo>
                  <a:pt x="22" y="30"/>
                  <a:pt x="26" y="25"/>
                  <a:pt x="33" y="22"/>
                </a:cubicBezTo>
                <a:cubicBezTo>
                  <a:pt x="55" y="13"/>
                  <a:pt x="79" y="24"/>
                  <a:pt x="100" y="18"/>
                </a:cubicBezTo>
                <a:cubicBezTo>
                  <a:pt x="112" y="14"/>
                  <a:pt x="123" y="8"/>
                  <a:pt x="135" y="9"/>
                </a:cubicBezTo>
                <a:cubicBezTo>
                  <a:pt x="146" y="10"/>
                  <a:pt x="158" y="14"/>
                  <a:pt x="169" y="12"/>
                </a:cubicBezTo>
                <a:cubicBezTo>
                  <a:pt x="172" y="11"/>
                  <a:pt x="174" y="10"/>
                  <a:pt x="176" y="9"/>
                </a:cubicBezTo>
                <a:cubicBezTo>
                  <a:pt x="174" y="10"/>
                  <a:pt x="172" y="10"/>
                  <a:pt x="169" y="10"/>
                </a:cubicBezTo>
                <a:cubicBezTo>
                  <a:pt x="157" y="10"/>
                  <a:pt x="147" y="4"/>
                  <a:pt x="135" y="2"/>
                </a:cubicBezTo>
                <a:cubicBezTo>
                  <a:pt x="123" y="0"/>
                  <a:pt x="112" y="6"/>
                  <a:pt x="100" y="9"/>
                </a:cubicBezTo>
                <a:cubicBezTo>
                  <a:pt x="78" y="16"/>
                  <a:pt x="52" y="6"/>
                  <a:pt x="31" y="18"/>
                </a:cubicBezTo>
                <a:cubicBezTo>
                  <a:pt x="24" y="22"/>
                  <a:pt x="19" y="29"/>
                  <a:pt x="18" y="33"/>
                </a:cubicBezTo>
                <a:cubicBezTo>
                  <a:pt x="17" y="36"/>
                  <a:pt x="16" y="38"/>
                  <a:pt x="16" y="41"/>
                </a:cubicBezTo>
                <a:cubicBezTo>
                  <a:pt x="17" y="38"/>
                  <a:pt x="18" y="36"/>
                  <a:pt x="19" y="34"/>
                </a:cubicBezTo>
                <a:close/>
                <a:moveTo>
                  <a:pt x="25" y="37"/>
                </a:moveTo>
                <a:cubicBezTo>
                  <a:pt x="45" y="28"/>
                  <a:pt x="66" y="42"/>
                  <a:pt x="87" y="39"/>
                </a:cubicBezTo>
                <a:cubicBezTo>
                  <a:pt x="97" y="37"/>
                  <a:pt x="107" y="33"/>
                  <a:pt x="118" y="32"/>
                </a:cubicBezTo>
                <a:cubicBezTo>
                  <a:pt x="126" y="31"/>
                  <a:pt x="135" y="31"/>
                  <a:pt x="143" y="31"/>
                </a:cubicBezTo>
                <a:cubicBezTo>
                  <a:pt x="127" y="26"/>
                  <a:pt x="112" y="25"/>
                  <a:pt x="95" y="28"/>
                </a:cubicBezTo>
                <a:cubicBezTo>
                  <a:pt x="85" y="31"/>
                  <a:pt x="76" y="31"/>
                  <a:pt x="65" y="30"/>
                </a:cubicBezTo>
                <a:cubicBezTo>
                  <a:pt x="56" y="29"/>
                  <a:pt x="47" y="27"/>
                  <a:pt x="38" y="29"/>
                </a:cubicBezTo>
                <a:cubicBezTo>
                  <a:pt x="32" y="30"/>
                  <a:pt x="27" y="33"/>
                  <a:pt x="24" y="35"/>
                </a:cubicBezTo>
                <a:cubicBezTo>
                  <a:pt x="23" y="36"/>
                  <a:pt x="22" y="38"/>
                  <a:pt x="21" y="39"/>
                </a:cubicBezTo>
                <a:cubicBezTo>
                  <a:pt x="22" y="38"/>
                  <a:pt x="24" y="37"/>
                  <a:pt x="25" y="37"/>
                </a:cubicBezTo>
                <a:close/>
                <a:moveTo>
                  <a:pt x="158" y="106"/>
                </a:moveTo>
                <a:cubicBezTo>
                  <a:pt x="158" y="135"/>
                  <a:pt x="158" y="135"/>
                  <a:pt x="158" y="135"/>
                </a:cubicBezTo>
                <a:cubicBezTo>
                  <a:pt x="158" y="177"/>
                  <a:pt x="158" y="177"/>
                  <a:pt x="158" y="177"/>
                </a:cubicBezTo>
                <a:cubicBezTo>
                  <a:pt x="158" y="179"/>
                  <a:pt x="157" y="180"/>
                  <a:pt x="155" y="180"/>
                </a:cubicBezTo>
                <a:cubicBezTo>
                  <a:pt x="42" y="180"/>
                  <a:pt x="42" y="180"/>
                  <a:pt x="42" y="180"/>
                </a:cubicBezTo>
                <a:cubicBezTo>
                  <a:pt x="41" y="180"/>
                  <a:pt x="39" y="179"/>
                  <a:pt x="39" y="177"/>
                </a:cubicBezTo>
                <a:cubicBezTo>
                  <a:pt x="39" y="137"/>
                  <a:pt x="39" y="137"/>
                  <a:pt x="39" y="137"/>
                </a:cubicBezTo>
                <a:cubicBezTo>
                  <a:pt x="39" y="136"/>
                  <a:pt x="40" y="135"/>
                  <a:pt x="40" y="134"/>
                </a:cubicBezTo>
                <a:cubicBezTo>
                  <a:pt x="76" y="105"/>
                  <a:pt x="76" y="105"/>
                  <a:pt x="76" y="105"/>
                </a:cubicBezTo>
                <a:cubicBezTo>
                  <a:pt x="77" y="104"/>
                  <a:pt x="79" y="105"/>
                  <a:pt x="79" y="106"/>
                </a:cubicBezTo>
                <a:cubicBezTo>
                  <a:pt x="79" y="135"/>
                  <a:pt x="79" y="135"/>
                  <a:pt x="79" y="135"/>
                </a:cubicBezTo>
                <a:cubicBezTo>
                  <a:pt x="116" y="105"/>
                  <a:pt x="116" y="105"/>
                  <a:pt x="116" y="105"/>
                </a:cubicBezTo>
                <a:cubicBezTo>
                  <a:pt x="117" y="104"/>
                  <a:pt x="118" y="105"/>
                  <a:pt x="118" y="106"/>
                </a:cubicBezTo>
                <a:cubicBezTo>
                  <a:pt x="118" y="135"/>
                  <a:pt x="118" y="135"/>
                  <a:pt x="118" y="135"/>
                </a:cubicBezTo>
                <a:cubicBezTo>
                  <a:pt x="156" y="105"/>
                  <a:pt x="156" y="105"/>
                  <a:pt x="156" y="105"/>
                </a:cubicBezTo>
                <a:cubicBezTo>
                  <a:pt x="156" y="104"/>
                  <a:pt x="158" y="105"/>
                  <a:pt x="158" y="106"/>
                </a:cubicBezTo>
                <a:close/>
                <a:moveTo>
                  <a:pt x="66" y="141"/>
                </a:moveTo>
                <a:cubicBezTo>
                  <a:pt x="52" y="141"/>
                  <a:pt x="52" y="141"/>
                  <a:pt x="52" y="141"/>
                </a:cubicBezTo>
                <a:cubicBezTo>
                  <a:pt x="52" y="167"/>
                  <a:pt x="52" y="167"/>
                  <a:pt x="52" y="167"/>
                </a:cubicBezTo>
                <a:cubicBezTo>
                  <a:pt x="66" y="167"/>
                  <a:pt x="66" y="167"/>
                  <a:pt x="66" y="167"/>
                </a:cubicBezTo>
                <a:lnTo>
                  <a:pt x="66" y="141"/>
                </a:lnTo>
                <a:close/>
                <a:moveTo>
                  <a:pt x="105" y="141"/>
                </a:moveTo>
                <a:cubicBezTo>
                  <a:pt x="92" y="141"/>
                  <a:pt x="92" y="141"/>
                  <a:pt x="92" y="141"/>
                </a:cubicBezTo>
                <a:cubicBezTo>
                  <a:pt x="92" y="167"/>
                  <a:pt x="92" y="167"/>
                  <a:pt x="92" y="167"/>
                </a:cubicBezTo>
                <a:cubicBezTo>
                  <a:pt x="105" y="167"/>
                  <a:pt x="105" y="167"/>
                  <a:pt x="105" y="167"/>
                </a:cubicBezTo>
                <a:lnTo>
                  <a:pt x="105" y="141"/>
                </a:lnTo>
                <a:close/>
                <a:moveTo>
                  <a:pt x="145" y="141"/>
                </a:moveTo>
                <a:cubicBezTo>
                  <a:pt x="132" y="141"/>
                  <a:pt x="132" y="141"/>
                  <a:pt x="132" y="141"/>
                </a:cubicBezTo>
                <a:cubicBezTo>
                  <a:pt x="132" y="167"/>
                  <a:pt x="132" y="167"/>
                  <a:pt x="132" y="167"/>
                </a:cubicBezTo>
                <a:cubicBezTo>
                  <a:pt x="145" y="167"/>
                  <a:pt x="145" y="167"/>
                  <a:pt x="145" y="167"/>
                </a:cubicBezTo>
                <a:lnTo>
                  <a:pt x="145" y="141"/>
                </a:lnTo>
                <a:close/>
              </a:path>
            </a:pathLst>
          </a:custGeom>
          <a:solidFill>
            <a:schemeClr val="accent3"/>
          </a:solidFill>
          <a:ln>
            <a:noFill/>
          </a:ln>
        </p:spPr>
        <p:txBody>
          <a:bodyPr/>
          <a:lstStyle/>
          <a:p>
            <a:endParaRPr lang="ru-RU">
              <a:solidFill>
                <a:schemeClr val="bg1"/>
              </a:solidFill>
            </a:endParaRPr>
          </a:p>
        </p:txBody>
      </p:sp>
      <p:sp>
        <p:nvSpPr>
          <p:cNvPr id="138" name="Freeform 841">
            <a:extLst>
              <a:ext uri="{FF2B5EF4-FFF2-40B4-BE49-F238E27FC236}">
                <a16:creationId xmlns:a16="http://schemas.microsoft.com/office/drawing/2014/main" id="{4B0B0F83-8D5E-8D78-5A2C-1B423CD1FA8D}"/>
              </a:ext>
            </a:extLst>
          </p:cNvPr>
          <p:cNvSpPr>
            <a:spLocks noEditPoints="1"/>
          </p:cNvSpPr>
          <p:nvPr/>
        </p:nvSpPr>
        <p:spPr bwMode="auto">
          <a:xfrm>
            <a:off x="4854588" y="2633596"/>
            <a:ext cx="541152" cy="440938"/>
          </a:xfrm>
          <a:custGeom>
            <a:avLst/>
            <a:gdLst>
              <a:gd name="T0" fmla="*/ 916680 w 250"/>
              <a:gd name="T1" fmla="*/ 209550 h 190"/>
              <a:gd name="T2" fmla="*/ 893858 w 250"/>
              <a:gd name="T3" fmla="*/ 171450 h 190"/>
              <a:gd name="T4" fmla="*/ 593370 w 250"/>
              <a:gd name="T5" fmla="*/ 0 h 190"/>
              <a:gd name="T6" fmla="*/ 365151 w 250"/>
              <a:gd name="T7" fmla="*/ 80010 h 190"/>
              <a:gd name="T8" fmla="*/ 403187 w 250"/>
              <a:gd name="T9" fmla="*/ 106680 h 190"/>
              <a:gd name="T10" fmla="*/ 524904 w 250"/>
              <a:gd name="T11" fmla="*/ 49530 h 190"/>
              <a:gd name="T12" fmla="*/ 483064 w 250"/>
              <a:gd name="T13" fmla="*/ 179070 h 190"/>
              <a:gd name="T14" fmla="*/ 532511 w 250"/>
              <a:gd name="T15" fmla="*/ 240030 h 190"/>
              <a:gd name="T16" fmla="*/ 581959 w 250"/>
              <a:gd name="T17" fmla="*/ 240030 h 190"/>
              <a:gd name="T18" fmla="*/ 665639 w 250"/>
              <a:gd name="T19" fmla="*/ 240030 h 190"/>
              <a:gd name="T20" fmla="*/ 669443 w 250"/>
              <a:gd name="T21" fmla="*/ 339090 h 190"/>
              <a:gd name="T22" fmla="*/ 593370 w 250"/>
              <a:gd name="T23" fmla="*/ 339090 h 190"/>
              <a:gd name="T24" fmla="*/ 608584 w 250"/>
              <a:gd name="T25" fmla="*/ 377190 h 190"/>
              <a:gd name="T26" fmla="*/ 669443 w 250"/>
              <a:gd name="T27" fmla="*/ 377190 h 190"/>
              <a:gd name="T28" fmla="*/ 665639 w 250"/>
              <a:gd name="T29" fmla="*/ 453390 h 190"/>
              <a:gd name="T30" fmla="*/ 627603 w 250"/>
              <a:gd name="T31" fmla="*/ 453390 h 190"/>
              <a:gd name="T32" fmla="*/ 627603 w 250"/>
              <a:gd name="T33" fmla="*/ 495300 h 190"/>
              <a:gd name="T34" fmla="*/ 661835 w 250"/>
              <a:gd name="T35" fmla="*/ 499110 h 190"/>
              <a:gd name="T36" fmla="*/ 593370 w 250"/>
              <a:gd name="T37" fmla="*/ 674370 h 190"/>
              <a:gd name="T38" fmla="*/ 574351 w 250"/>
              <a:gd name="T39" fmla="*/ 716280 h 190"/>
              <a:gd name="T40" fmla="*/ 589566 w 250"/>
              <a:gd name="T41" fmla="*/ 720090 h 190"/>
              <a:gd name="T42" fmla="*/ 890055 w 250"/>
              <a:gd name="T43" fmla="*/ 556260 h 190"/>
              <a:gd name="T44" fmla="*/ 912876 w 250"/>
              <a:gd name="T45" fmla="*/ 518160 h 190"/>
              <a:gd name="T46" fmla="*/ 950913 w 250"/>
              <a:gd name="T47" fmla="*/ 361950 h 190"/>
              <a:gd name="T48" fmla="*/ 916680 w 250"/>
              <a:gd name="T49" fmla="*/ 209550 h 190"/>
              <a:gd name="T50" fmla="*/ 581959 w 250"/>
              <a:gd name="T51" fmla="*/ 194310 h 190"/>
              <a:gd name="T52" fmla="*/ 524904 w 250"/>
              <a:gd name="T53" fmla="*/ 194310 h 190"/>
              <a:gd name="T54" fmla="*/ 593370 w 250"/>
              <a:gd name="T55" fmla="*/ 41910 h 190"/>
              <a:gd name="T56" fmla="*/ 658032 w 250"/>
              <a:gd name="T57" fmla="*/ 194310 h 190"/>
              <a:gd name="T58" fmla="*/ 581959 w 250"/>
              <a:gd name="T59" fmla="*/ 194310 h 190"/>
              <a:gd name="T60" fmla="*/ 658032 w 250"/>
              <a:gd name="T61" fmla="*/ 49530 h 190"/>
              <a:gd name="T62" fmla="*/ 848214 w 250"/>
              <a:gd name="T63" fmla="*/ 179070 h 190"/>
              <a:gd name="T64" fmla="*/ 703676 w 250"/>
              <a:gd name="T65" fmla="*/ 194310 h 190"/>
              <a:gd name="T66" fmla="*/ 658032 w 250"/>
              <a:gd name="T67" fmla="*/ 49530 h 190"/>
              <a:gd name="T68" fmla="*/ 654228 w 250"/>
              <a:gd name="T69" fmla="*/ 666750 h 190"/>
              <a:gd name="T70" fmla="*/ 703676 w 250"/>
              <a:gd name="T71" fmla="*/ 502920 h 190"/>
              <a:gd name="T72" fmla="*/ 848214 w 250"/>
              <a:gd name="T73" fmla="*/ 537210 h 190"/>
              <a:gd name="T74" fmla="*/ 654228 w 250"/>
              <a:gd name="T75" fmla="*/ 666750 h 190"/>
              <a:gd name="T76" fmla="*/ 871036 w 250"/>
              <a:gd name="T77" fmla="*/ 499110 h 190"/>
              <a:gd name="T78" fmla="*/ 711283 w 250"/>
              <a:gd name="T79" fmla="*/ 461010 h 190"/>
              <a:gd name="T80" fmla="*/ 715087 w 250"/>
              <a:gd name="T81" fmla="*/ 377190 h 190"/>
              <a:gd name="T82" fmla="*/ 905269 w 250"/>
              <a:gd name="T83" fmla="*/ 377190 h 190"/>
              <a:gd name="T84" fmla="*/ 871036 w 250"/>
              <a:gd name="T85" fmla="*/ 499110 h 190"/>
              <a:gd name="T86" fmla="*/ 715087 w 250"/>
              <a:gd name="T87" fmla="*/ 339090 h 190"/>
              <a:gd name="T88" fmla="*/ 707479 w 250"/>
              <a:gd name="T89" fmla="*/ 236220 h 190"/>
              <a:gd name="T90" fmla="*/ 871036 w 250"/>
              <a:gd name="T91" fmla="*/ 217170 h 190"/>
              <a:gd name="T92" fmla="*/ 905269 w 250"/>
              <a:gd name="T93" fmla="*/ 339090 h 190"/>
              <a:gd name="T94" fmla="*/ 715087 w 250"/>
              <a:gd name="T95" fmla="*/ 339090 h 190"/>
              <a:gd name="T96" fmla="*/ 266256 w 250"/>
              <a:gd name="T97" fmla="*/ 666750 h 190"/>
              <a:gd name="T98" fmla="*/ 87484 w 250"/>
              <a:gd name="T99" fmla="*/ 560070 h 190"/>
              <a:gd name="T100" fmla="*/ 0 w 250"/>
              <a:gd name="T101" fmla="*/ 266700 h 190"/>
              <a:gd name="T102" fmla="*/ 144539 w 250"/>
              <a:gd name="T103" fmla="*/ 300990 h 190"/>
              <a:gd name="T104" fmla="*/ 140735 w 250"/>
              <a:gd name="T105" fmla="*/ 464820 h 190"/>
              <a:gd name="T106" fmla="*/ 140735 w 250"/>
              <a:gd name="T107" fmla="*/ 464820 h 190"/>
              <a:gd name="T108" fmla="*/ 140735 w 250"/>
              <a:gd name="T109" fmla="*/ 468630 h 190"/>
              <a:gd name="T110" fmla="*/ 266256 w 250"/>
              <a:gd name="T111" fmla="*/ 666750 h 190"/>
              <a:gd name="T112" fmla="*/ 528708 w 250"/>
              <a:gd name="T113" fmla="*/ 312420 h 190"/>
              <a:gd name="T114" fmla="*/ 524904 w 250"/>
              <a:gd name="T115" fmla="*/ 712470 h 190"/>
              <a:gd name="T116" fmla="*/ 281470 w 250"/>
              <a:gd name="T117" fmla="*/ 186690 h 190"/>
              <a:gd name="T118" fmla="*/ 471653 w 250"/>
              <a:gd name="T119" fmla="*/ 723900 h 190"/>
              <a:gd name="T120" fmla="*/ 186379 w 250"/>
              <a:gd name="T121" fmla="*/ 461010 h 190"/>
              <a:gd name="T122" fmla="*/ 205397 w 250"/>
              <a:gd name="T123" fmla="*/ 38100 h 190"/>
              <a:gd name="T124" fmla="*/ 528708 w 250"/>
              <a:gd name="T125" fmla="*/ 312420 h 1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50" h="190">
                <a:moveTo>
                  <a:pt x="241" y="55"/>
                </a:moveTo>
                <a:cubicBezTo>
                  <a:pt x="239" y="52"/>
                  <a:pt x="238" y="48"/>
                  <a:pt x="235" y="45"/>
                </a:cubicBezTo>
                <a:cubicBezTo>
                  <a:pt x="219" y="18"/>
                  <a:pt x="189" y="0"/>
                  <a:pt x="156" y="0"/>
                </a:cubicBezTo>
                <a:cubicBezTo>
                  <a:pt x="133" y="0"/>
                  <a:pt x="112" y="8"/>
                  <a:pt x="96" y="21"/>
                </a:cubicBezTo>
                <a:cubicBezTo>
                  <a:pt x="99" y="23"/>
                  <a:pt x="102" y="25"/>
                  <a:pt x="106" y="28"/>
                </a:cubicBezTo>
                <a:cubicBezTo>
                  <a:pt x="115" y="21"/>
                  <a:pt x="126" y="16"/>
                  <a:pt x="138" y="13"/>
                </a:cubicBezTo>
                <a:cubicBezTo>
                  <a:pt x="133" y="22"/>
                  <a:pt x="129" y="34"/>
                  <a:pt x="127" y="47"/>
                </a:cubicBezTo>
                <a:cubicBezTo>
                  <a:pt x="131" y="52"/>
                  <a:pt x="136" y="57"/>
                  <a:pt x="140" y="63"/>
                </a:cubicBezTo>
                <a:cubicBezTo>
                  <a:pt x="144" y="63"/>
                  <a:pt x="149" y="63"/>
                  <a:pt x="153" y="63"/>
                </a:cubicBezTo>
                <a:cubicBezTo>
                  <a:pt x="160" y="63"/>
                  <a:pt x="168" y="63"/>
                  <a:pt x="175" y="63"/>
                </a:cubicBezTo>
                <a:cubicBezTo>
                  <a:pt x="176" y="71"/>
                  <a:pt x="176" y="80"/>
                  <a:pt x="176" y="89"/>
                </a:cubicBezTo>
                <a:cubicBezTo>
                  <a:pt x="156" y="89"/>
                  <a:pt x="156" y="89"/>
                  <a:pt x="156" y="89"/>
                </a:cubicBezTo>
                <a:cubicBezTo>
                  <a:pt x="157" y="93"/>
                  <a:pt x="159" y="96"/>
                  <a:pt x="160" y="99"/>
                </a:cubicBezTo>
                <a:cubicBezTo>
                  <a:pt x="176" y="99"/>
                  <a:pt x="176" y="99"/>
                  <a:pt x="176" y="99"/>
                </a:cubicBezTo>
                <a:cubicBezTo>
                  <a:pt x="176" y="106"/>
                  <a:pt x="176" y="113"/>
                  <a:pt x="175" y="119"/>
                </a:cubicBezTo>
                <a:cubicBezTo>
                  <a:pt x="172" y="119"/>
                  <a:pt x="168" y="119"/>
                  <a:pt x="165" y="119"/>
                </a:cubicBezTo>
                <a:cubicBezTo>
                  <a:pt x="165" y="123"/>
                  <a:pt x="165" y="126"/>
                  <a:pt x="165" y="130"/>
                </a:cubicBezTo>
                <a:cubicBezTo>
                  <a:pt x="168" y="130"/>
                  <a:pt x="171" y="130"/>
                  <a:pt x="174" y="131"/>
                </a:cubicBezTo>
                <a:cubicBezTo>
                  <a:pt x="170" y="157"/>
                  <a:pt x="162" y="174"/>
                  <a:pt x="156" y="177"/>
                </a:cubicBezTo>
                <a:cubicBezTo>
                  <a:pt x="154" y="181"/>
                  <a:pt x="152" y="185"/>
                  <a:pt x="151" y="188"/>
                </a:cubicBezTo>
                <a:cubicBezTo>
                  <a:pt x="152" y="188"/>
                  <a:pt x="153" y="189"/>
                  <a:pt x="155" y="189"/>
                </a:cubicBezTo>
                <a:cubicBezTo>
                  <a:pt x="188" y="189"/>
                  <a:pt x="217" y="172"/>
                  <a:pt x="234" y="146"/>
                </a:cubicBezTo>
                <a:cubicBezTo>
                  <a:pt x="236" y="143"/>
                  <a:pt x="238" y="139"/>
                  <a:pt x="240" y="136"/>
                </a:cubicBezTo>
                <a:cubicBezTo>
                  <a:pt x="246" y="124"/>
                  <a:pt x="249" y="110"/>
                  <a:pt x="250" y="95"/>
                </a:cubicBezTo>
                <a:cubicBezTo>
                  <a:pt x="250" y="81"/>
                  <a:pt x="247" y="67"/>
                  <a:pt x="241" y="55"/>
                </a:cubicBezTo>
                <a:close/>
                <a:moveTo>
                  <a:pt x="153" y="51"/>
                </a:moveTo>
                <a:cubicBezTo>
                  <a:pt x="148" y="51"/>
                  <a:pt x="143" y="51"/>
                  <a:pt x="138" y="51"/>
                </a:cubicBezTo>
                <a:cubicBezTo>
                  <a:pt x="142" y="26"/>
                  <a:pt x="150" y="11"/>
                  <a:pt x="156" y="11"/>
                </a:cubicBezTo>
                <a:cubicBezTo>
                  <a:pt x="162" y="11"/>
                  <a:pt x="169" y="26"/>
                  <a:pt x="173" y="51"/>
                </a:cubicBezTo>
                <a:cubicBezTo>
                  <a:pt x="167" y="51"/>
                  <a:pt x="160" y="52"/>
                  <a:pt x="153" y="51"/>
                </a:cubicBezTo>
                <a:close/>
                <a:moveTo>
                  <a:pt x="173" y="13"/>
                </a:moveTo>
                <a:cubicBezTo>
                  <a:pt x="194" y="18"/>
                  <a:pt x="211" y="30"/>
                  <a:pt x="223" y="47"/>
                </a:cubicBezTo>
                <a:cubicBezTo>
                  <a:pt x="211" y="49"/>
                  <a:pt x="198" y="50"/>
                  <a:pt x="185" y="51"/>
                </a:cubicBezTo>
                <a:cubicBezTo>
                  <a:pt x="182" y="36"/>
                  <a:pt x="179" y="23"/>
                  <a:pt x="173" y="13"/>
                </a:cubicBezTo>
                <a:close/>
                <a:moveTo>
                  <a:pt x="172" y="175"/>
                </a:moveTo>
                <a:cubicBezTo>
                  <a:pt x="178" y="165"/>
                  <a:pt x="183" y="150"/>
                  <a:pt x="185" y="132"/>
                </a:cubicBezTo>
                <a:cubicBezTo>
                  <a:pt x="199" y="134"/>
                  <a:pt x="212" y="137"/>
                  <a:pt x="223" y="141"/>
                </a:cubicBezTo>
                <a:cubicBezTo>
                  <a:pt x="211" y="158"/>
                  <a:pt x="193" y="171"/>
                  <a:pt x="172" y="175"/>
                </a:cubicBezTo>
                <a:close/>
                <a:moveTo>
                  <a:pt x="229" y="131"/>
                </a:moveTo>
                <a:cubicBezTo>
                  <a:pt x="216" y="126"/>
                  <a:pt x="202" y="123"/>
                  <a:pt x="187" y="121"/>
                </a:cubicBezTo>
                <a:cubicBezTo>
                  <a:pt x="187" y="114"/>
                  <a:pt x="188" y="107"/>
                  <a:pt x="188" y="99"/>
                </a:cubicBezTo>
                <a:cubicBezTo>
                  <a:pt x="238" y="99"/>
                  <a:pt x="238" y="99"/>
                  <a:pt x="238" y="99"/>
                </a:cubicBezTo>
                <a:cubicBezTo>
                  <a:pt x="237" y="111"/>
                  <a:pt x="234" y="122"/>
                  <a:pt x="229" y="131"/>
                </a:cubicBezTo>
                <a:close/>
                <a:moveTo>
                  <a:pt x="188" y="89"/>
                </a:moveTo>
                <a:cubicBezTo>
                  <a:pt x="188" y="80"/>
                  <a:pt x="187" y="71"/>
                  <a:pt x="186" y="62"/>
                </a:cubicBezTo>
                <a:cubicBezTo>
                  <a:pt x="201" y="61"/>
                  <a:pt x="216" y="60"/>
                  <a:pt x="229" y="57"/>
                </a:cubicBezTo>
                <a:cubicBezTo>
                  <a:pt x="234" y="67"/>
                  <a:pt x="237" y="78"/>
                  <a:pt x="238" y="89"/>
                </a:cubicBezTo>
                <a:lnTo>
                  <a:pt x="188" y="89"/>
                </a:lnTo>
                <a:close/>
                <a:moveTo>
                  <a:pt x="70" y="175"/>
                </a:moveTo>
                <a:cubicBezTo>
                  <a:pt x="54" y="172"/>
                  <a:pt x="33" y="165"/>
                  <a:pt x="23" y="147"/>
                </a:cubicBezTo>
                <a:cubicBezTo>
                  <a:pt x="10" y="116"/>
                  <a:pt x="12" y="96"/>
                  <a:pt x="0" y="70"/>
                </a:cubicBezTo>
                <a:cubicBezTo>
                  <a:pt x="0" y="70"/>
                  <a:pt x="17" y="72"/>
                  <a:pt x="38" y="79"/>
                </a:cubicBezTo>
                <a:cubicBezTo>
                  <a:pt x="36" y="92"/>
                  <a:pt x="36" y="106"/>
                  <a:pt x="37" y="122"/>
                </a:cubicBezTo>
                <a:cubicBezTo>
                  <a:pt x="37" y="122"/>
                  <a:pt x="37" y="122"/>
                  <a:pt x="37" y="122"/>
                </a:cubicBezTo>
                <a:cubicBezTo>
                  <a:pt x="37" y="123"/>
                  <a:pt x="37" y="123"/>
                  <a:pt x="37" y="123"/>
                </a:cubicBezTo>
                <a:cubicBezTo>
                  <a:pt x="41" y="146"/>
                  <a:pt x="55" y="163"/>
                  <a:pt x="70" y="175"/>
                </a:cubicBezTo>
                <a:close/>
                <a:moveTo>
                  <a:pt x="139" y="82"/>
                </a:moveTo>
                <a:cubicBezTo>
                  <a:pt x="167" y="129"/>
                  <a:pt x="148" y="171"/>
                  <a:pt x="138" y="187"/>
                </a:cubicBezTo>
                <a:cubicBezTo>
                  <a:pt x="125" y="138"/>
                  <a:pt x="101" y="92"/>
                  <a:pt x="74" y="49"/>
                </a:cubicBezTo>
                <a:cubicBezTo>
                  <a:pt x="97" y="93"/>
                  <a:pt x="116" y="141"/>
                  <a:pt x="124" y="190"/>
                </a:cubicBezTo>
                <a:cubicBezTo>
                  <a:pt x="103" y="183"/>
                  <a:pt x="57" y="163"/>
                  <a:pt x="49" y="121"/>
                </a:cubicBezTo>
                <a:cubicBezTo>
                  <a:pt x="46" y="75"/>
                  <a:pt x="58" y="48"/>
                  <a:pt x="54" y="10"/>
                </a:cubicBezTo>
                <a:cubicBezTo>
                  <a:pt x="54" y="10"/>
                  <a:pt x="110" y="34"/>
                  <a:pt x="139" y="82"/>
                </a:cubicBezTo>
                <a:close/>
              </a:path>
            </a:pathLst>
          </a:custGeom>
          <a:solidFill>
            <a:schemeClr val="accent1">
              <a:lumMod val="40000"/>
              <a:lumOff val="60000"/>
            </a:schemeClr>
          </a:solidFill>
          <a:ln>
            <a:noFill/>
          </a:ln>
        </p:spPr>
        <p:txBody>
          <a:bodyPr/>
          <a:lstStyle/>
          <a:p>
            <a:endParaRPr lang="ru-RU">
              <a:solidFill>
                <a:schemeClr val="accent6">
                  <a:lumMod val="40000"/>
                  <a:lumOff val="60000"/>
                </a:schemeClr>
              </a:solidFill>
            </a:endParaRPr>
          </a:p>
        </p:txBody>
      </p:sp>
    </p:spTree>
    <p:extLst>
      <p:ext uri="{BB962C8B-B14F-4D97-AF65-F5344CB8AC3E}">
        <p14:creationId xmlns:p14="http://schemas.microsoft.com/office/powerpoint/2010/main" val="15794883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3">
            <a:extLst>
              <a:ext uri="{FF2B5EF4-FFF2-40B4-BE49-F238E27FC236}">
                <a16:creationId xmlns:a16="http://schemas.microsoft.com/office/drawing/2014/main" id="{BECC4D4B-9C37-ED43-DE83-F931183E65E0}"/>
              </a:ext>
            </a:extLst>
          </p:cNvPr>
          <p:cNvSpPr>
            <a:spLocks noChangeAspect="1" noChangeArrowheads="1" noTextEdit="1"/>
          </p:cNvSpPr>
          <p:nvPr/>
        </p:nvSpPr>
        <p:spPr bwMode="auto">
          <a:xfrm flipH="1">
            <a:off x="8258683" y="-414839"/>
            <a:ext cx="5733919" cy="565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Freeform 472">
            <a:extLst>
              <a:ext uri="{FF2B5EF4-FFF2-40B4-BE49-F238E27FC236}">
                <a16:creationId xmlns:a16="http://schemas.microsoft.com/office/drawing/2014/main" id="{409F8ECF-24F2-30B2-9E47-3EC239D2178B}"/>
              </a:ext>
            </a:extLst>
          </p:cNvPr>
          <p:cNvSpPr>
            <a:spLocks/>
          </p:cNvSpPr>
          <p:nvPr/>
        </p:nvSpPr>
        <p:spPr bwMode="auto">
          <a:xfrm>
            <a:off x="3175" y="4740782"/>
            <a:ext cx="12177713" cy="2117220"/>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 name="Freeform 473">
            <a:extLst>
              <a:ext uri="{FF2B5EF4-FFF2-40B4-BE49-F238E27FC236}">
                <a16:creationId xmlns:a16="http://schemas.microsoft.com/office/drawing/2014/main" id="{0361F2D9-CFBA-C3F5-1A9A-3D3E54F43F3D}"/>
              </a:ext>
            </a:extLst>
          </p:cNvPr>
          <p:cNvSpPr>
            <a:spLocks/>
          </p:cNvSpPr>
          <p:nvPr/>
        </p:nvSpPr>
        <p:spPr bwMode="auto">
          <a:xfrm>
            <a:off x="3175" y="4927943"/>
            <a:ext cx="12177713" cy="1930063"/>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 name="Freeform 474">
            <a:extLst>
              <a:ext uri="{FF2B5EF4-FFF2-40B4-BE49-F238E27FC236}">
                <a16:creationId xmlns:a16="http://schemas.microsoft.com/office/drawing/2014/main" id="{48352861-DB04-EFF3-C9DC-ECEBA5554D38}"/>
              </a:ext>
            </a:extLst>
          </p:cNvPr>
          <p:cNvSpPr>
            <a:spLocks/>
          </p:cNvSpPr>
          <p:nvPr/>
        </p:nvSpPr>
        <p:spPr bwMode="auto">
          <a:xfrm>
            <a:off x="3175" y="4927940"/>
            <a:ext cx="12177713" cy="1930063"/>
          </a:xfrm>
          <a:custGeom>
            <a:avLst/>
            <a:gdLst>
              <a:gd name="T0" fmla="*/ 12177713 w 3200"/>
              <a:gd name="T1" fmla="*/ 651510 h 275"/>
              <a:gd name="T2" fmla="*/ 10564166 w 3200"/>
              <a:gd name="T3" fmla="*/ 0 h 275"/>
              <a:gd name="T4" fmla="*/ 8786981 w 3200"/>
              <a:gd name="T5" fmla="*/ 662940 h 275"/>
              <a:gd name="T6" fmla="*/ 7009796 w 3200"/>
              <a:gd name="T7" fmla="*/ 0 h 275"/>
              <a:gd name="T8" fmla="*/ 5232611 w 3200"/>
              <a:gd name="T9" fmla="*/ 662940 h 275"/>
              <a:gd name="T10" fmla="*/ 3455426 w 3200"/>
              <a:gd name="T11" fmla="*/ 0 h 275"/>
              <a:gd name="T12" fmla="*/ 1678241 w 3200"/>
              <a:gd name="T13" fmla="*/ 662940 h 275"/>
              <a:gd name="T14" fmla="*/ 0 w 3200"/>
              <a:gd name="T15" fmla="*/ 0 h 275"/>
              <a:gd name="T16" fmla="*/ 0 w 3200"/>
              <a:gd name="T17" fmla="*/ 1047750 h 275"/>
              <a:gd name="T18" fmla="*/ 12177713 w 3200"/>
              <a:gd name="T19" fmla="*/ 1047750 h 275"/>
              <a:gd name="T20" fmla="*/ 12177713 w 3200"/>
              <a:gd name="T21" fmla="*/ 651510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00" h="275">
                <a:moveTo>
                  <a:pt x="3200" y="171"/>
                </a:moveTo>
                <a:cubicBezTo>
                  <a:pt x="3008" y="152"/>
                  <a:pt x="2994" y="0"/>
                  <a:pt x="2776" y="0"/>
                </a:cubicBezTo>
                <a:cubicBezTo>
                  <a:pt x="2542" y="0"/>
                  <a:pt x="2542" y="174"/>
                  <a:pt x="2309" y="174"/>
                </a:cubicBezTo>
                <a:cubicBezTo>
                  <a:pt x="2075" y="174"/>
                  <a:pt x="2075" y="0"/>
                  <a:pt x="1842" y="0"/>
                </a:cubicBezTo>
                <a:cubicBezTo>
                  <a:pt x="1609" y="0"/>
                  <a:pt x="1609" y="174"/>
                  <a:pt x="1375" y="174"/>
                </a:cubicBezTo>
                <a:cubicBezTo>
                  <a:pt x="1142" y="174"/>
                  <a:pt x="1142" y="0"/>
                  <a:pt x="908" y="0"/>
                </a:cubicBezTo>
                <a:cubicBezTo>
                  <a:pt x="675" y="0"/>
                  <a:pt x="675" y="174"/>
                  <a:pt x="441" y="174"/>
                </a:cubicBezTo>
                <a:cubicBezTo>
                  <a:pt x="217" y="174"/>
                  <a:pt x="208" y="13"/>
                  <a:pt x="0" y="0"/>
                </a:cubicBezTo>
                <a:cubicBezTo>
                  <a:pt x="0" y="275"/>
                  <a:pt x="0" y="275"/>
                  <a:pt x="0" y="275"/>
                </a:cubicBezTo>
                <a:cubicBezTo>
                  <a:pt x="3200" y="275"/>
                  <a:pt x="3200" y="275"/>
                  <a:pt x="3200" y="275"/>
                </a:cubicBezTo>
                <a:lnTo>
                  <a:pt x="3200" y="17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2745863" y="795947"/>
            <a:ext cx="4188598"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EXPLORATION</a:t>
            </a: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&amp;</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rPr>
              <a:t>CLEANING</a:t>
            </a:r>
          </a:p>
        </p:txBody>
      </p:sp>
      <p:grpSp>
        <p:nvGrpSpPr>
          <p:cNvPr id="6" name="Group 5">
            <a:extLst>
              <a:ext uri="{FF2B5EF4-FFF2-40B4-BE49-F238E27FC236}">
                <a16:creationId xmlns:a16="http://schemas.microsoft.com/office/drawing/2014/main" id="{7BEADC82-1351-C654-C151-67CBE9556CF2}"/>
              </a:ext>
            </a:extLst>
          </p:cNvPr>
          <p:cNvGrpSpPr/>
          <p:nvPr/>
        </p:nvGrpSpPr>
        <p:grpSpPr>
          <a:xfrm>
            <a:off x="7181329" y="224584"/>
            <a:ext cx="6578811" cy="5015547"/>
            <a:chOff x="6333419" y="-274768"/>
            <a:chExt cx="7674892" cy="5515165"/>
          </a:xfrm>
        </p:grpSpPr>
        <p:grpSp>
          <p:nvGrpSpPr>
            <p:cNvPr id="104" name="Group 103">
              <a:extLst>
                <a:ext uri="{FF2B5EF4-FFF2-40B4-BE49-F238E27FC236}">
                  <a16:creationId xmlns:a16="http://schemas.microsoft.com/office/drawing/2014/main" id="{1E7C58F7-6F28-7897-A6EE-8C0C76F37A3A}"/>
                </a:ext>
              </a:extLst>
            </p:cNvPr>
            <p:cNvGrpSpPr/>
            <p:nvPr/>
          </p:nvGrpSpPr>
          <p:grpSpPr>
            <a:xfrm>
              <a:off x="6333419" y="1535307"/>
              <a:ext cx="2021039" cy="3174533"/>
              <a:chOff x="6333419" y="1535307"/>
              <a:chExt cx="2021039" cy="3174533"/>
            </a:xfrm>
            <a:gradFill>
              <a:gsLst>
                <a:gs pos="0">
                  <a:schemeClr val="accent1"/>
                </a:gs>
                <a:gs pos="100000">
                  <a:schemeClr val="accent1">
                    <a:lumMod val="50000"/>
                  </a:schemeClr>
                </a:gs>
              </a:gsLst>
              <a:lin ang="0" scaled="1"/>
            </a:gradFill>
          </p:grpSpPr>
          <p:sp>
            <p:nvSpPr>
              <p:cNvPr id="103" name="Freeform: Shape 102">
                <a:extLst>
                  <a:ext uri="{FF2B5EF4-FFF2-40B4-BE49-F238E27FC236}">
                    <a16:creationId xmlns:a16="http://schemas.microsoft.com/office/drawing/2014/main" id="{C5D5EBA1-35FC-C5A1-7FB5-ECD78C5BF53F}"/>
                  </a:ext>
                </a:extLst>
              </p:cNvPr>
              <p:cNvSpPr>
                <a:spLocks noChangeArrowheads="1"/>
              </p:cNvSpPr>
              <p:nvPr/>
            </p:nvSpPr>
            <p:spPr bwMode="auto">
              <a:xfrm>
                <a:off x="6493457" y="1535307"/>
                <a:ext cx="1861001" cy="1339176"/>
              </a:xfrm>
              <a:custGeom>
                <a:avLst/>
                <a:gdLst>
                  <a:gd name="connsiteX0" fmla="*/ 56513 w 1861001"/>
                  <a:gd name="connsiteY0" fmla="*/ 1272879 h 1339176"/>
                  <a:gd name="connsiteX1" fmla="*/ 460179 w 1861001"/>
                  <a:gd name="connsiteY1" fmla="*/ 1272879 h 1339176"/>
                  <a:gd name="connsiteX2" fmla="*/ 516692 w 1861001"/>
                  <a:gd name="connsiteY2" fmla="*/ 1302344 h 1339176"/>
                  <a:gd name="connsiteX3" fmla="*/ 460179 w 1861001"/>
                  <a:gd name="connsiteY3" fmla="*/ 1339176 h 1339176"/>
                  <a:gd name="connsiteX4" fmla="*/ 56513 w 1861001"/>
                  <a:gd name="connsiteY4" fmla="*/ 1339176 h 1339176"/>
                  <a:gd name="connsiteX5" fmla="*/ 0 w 1861001"/>
                  <a:gd name="connsiteY5" fmla="*/ 1302344 h 1339176"/>
                  <a:gd name="connsiteX6" fmla="*/ 56513 w 1861001"/>
                  <a:gd name="connsiteY6" fmla="*/ 1272879 h 1339176"/>
                  <a:gd name="connsiteX7" fmla="*/ 937358 w 1861001"/>
                  <a:gd name="connsiteY7" fmla="*/ 512687 h 1339176"/>
                  <a:gd name="connsiteX8" fmla="*/ 937358 w 1861001"/>
                  <a:gd name="connsiteY8" fmla="*/ 892261 h 1339176"/>
                  <a:gd name="connsiteX9" fmla="*/ 482437 w 1861001"/>
                  <a:gd name="connsiteY9" fmla="*/ 1233102 h 1339176"/>
                  <a:gd name="connsiteX10" fmla="*/ 59441 w 1861001"/>
                  <a:gd name="connsiteY10" fmla="*/ 1233102 h 1339176"/>
                  <a:gd name="connsiteX11" fmla="*/ 937358 w 1861001"/>
                  <a:gd name="connsiteY11" fmla="*/ 512687 h 1339176"/>
                  <a:gd name="connsiteX12" fmla="*/ 1074533 w 1861001"/>
                  <a:gd name="connsiteY12" fmla="*/ 481748 h 1339176"/>
                  <a:gd name="connsiteX13" fmla="*/ 1508921 w 1861001"/>
                  <a:gd name="connsiteY13" fmla="*/ 481748 h 1339176"/>
                  <a:gd name="connsiteX14" fmla="*/ 1508921 w 1861001"/>
                  <a:gd name="connsiteY14" fmla="*/ 914880 h 1339176"/>
                  <a:gd name="connsiteX15" fmla="*/ 1074533 w 1861001"/>
                  <a:gd name="connsiteY15" fmla="*/ 914880 h 1339176"/>
                  <a:gd name="connsiteX16" fmla="*/ 1549421 w 1861001"/>
                  <a:gd name="connsiteY16" fmla="*/ 459651 h 1339176"/>
                  <a:gd name="connsiteX17" fmla="*/ 1588613 w 1861001"/>
                  <a:gd name="connsiteY17" fmla="*/ 459651 h 1339176"/>
                  <a:gd name="connsiteX18" fmla="*/ 1627806 w 1861001"/>
                  <a:gd name="connsiteY18" fmla="*/ 490519 h 1339176"/>
                  <a:gd name="connsiteX19" fmla="*/ 1627806 w 1861001"/>
                  <a:gd name="connsiteY19" fmla="*/ 914952 h 1339176"/>
                  <a:gd name="connsiteX20" fmla="*/ 1588613 w 1861001"/>
                  <a:gd name="connsiteY20" fmla="*/ 945820 h 1339176"/>
                  <a:gd name="connsiteX21" fmla="*/ 1549421 w 1861001"/>
                  <a:gd name="connsiteY21" fmla="*/ 945820 h 1339176"/>
                  <a:gd name="connsiteX22" fmla="*/ 1518066 w 1861001"/>
                  <a:gd name="connsiteY22" fmla="*/ 914952 h 1339176"/>
                  <a:gd name="connsiteX23" fmla="*/ 1518066 w 1861001"/>
                  <a:gd name="connsiteY23" fmla="*/ 490519 h 1339176"/>
                  <a:gd name="connsiteX24" fmla="*/ 1549421 w 1861001"/>
                  <a:gd name="connsiteY24" fmla="*/ 459651 h 1339176"/>
                  <a:gd name="connsiteX25" fmla="*/ 994842 w 1861001"/>
                  <a:gd name="connsiteY25" fmla="*/ 459651 h 1339176"/>
                  <a:gd name="connsiteX26" fmla="*/ 1034034 w 1861001"/>
                  <a:gd name="connsiteY26" fmla="*/ 459651 h 1339176"/>
                  <a:gd name="connsiteX27" fmla="*/ 1065389 w 1861001"/>
                  <a:gd name="connsiteY27" fmla="*/ 490519 h 1339176"/>
                  <a:gd name="connsiteX28" fmla="*/ 1065389 w 1861001"/>
                  <a:gd name="connsiteY28" fmla="*/ 914952 h 1339176"/>
                  <a:gd name="connsiteX29" fmla="*/ 1034034 w 1861001"/>
                  <a:gd name="connsiteY29" fmla="*/ 945820 h 1339176"/>
                  <a:gd name="connsiteX30" fmla="*/ 994842 w 1861001"/>
                  <a:gd name="connsiteY30" fmla="*/ 945820 h 1339176"/>
                  <a:gd name="connsiteX31" fmla="*/ 955649 w 1861001"/>
                  <a:gd name="connsiteY31" fmla="*/ 914952 h 1339176"/>
                  <a:gd name="connsiteX32" fmla="*/ 955649 w 1861001"/>
                  <a:gd name="connsiteY32" fmla="*/ 490519 h 1339176"/>
                  <a:gd name="connsiteX33" fmla="*/ 994842 w 1861001"/>
                  <a:gd name="connsiteY33" fmla="*/ 459651 h 1339176"/>
                  <a:gd name="connsiteX34" fmla="*/ 1852911 w 1861001"/>
                  <a:gd name="connsiteY34" fmla="*/ 388935 h 1339176"/>
                  <a:gd name="connsiteX35" fmla="*/ 1861001 w 1861001"/>
                  <a:gd name="connsiteY35" fmla="*/ 388935 h 1339176"/>
                  <a:gd name="connsiteX36" fmla="*/ 1861001 w 1861001"/>
                  <a:gd name="connsiteY36" fmla="*/ 1007696 h 1339176"/>
                  <a:gd name="connsiteX37" fmla="*/ 1852911 w 1861001"/>
                  <a:gd name="connsiteY37" fmla="*/ 1007696 h 1339176"/>
                  <a:gd name="connsiteX38" fmla="*/ 1755834 w 1861001"/>
                  <a:gd name="connsiteY38" fmla="*/ 899413 h 1339176"/>
                  <a:gd name="connsiteX39" fmla="*/ 1755834 w 1861001"/>
                  <a:gd name="connsiteY39" fmla="*/ 891678 h 1339176"/>
                  <a:gd name="connsiteX40" fmla="*/ 1650667 w 1861001"/>
                  <a:gd name="connsiteY40" fmla="*/ 891678 h 1339176"/>
                  <a:gd name="connsiteX41" fmla="*/ 1650667 w 1861001"/>
                  <a:gd name="connsiteY41" fmla="*/ 504953 h 1339176"/>
                  <a:gd name="connsiteX42" fmla="*/ 1755834 w 1861001"/>
                  <a:gd name="connsiteY42" fmla="*/ 504953 h 1339176"/>
                  <a:gd name="connsiteX43" fmla="*/ 1755834 w 1861001"/>
                  <a:gd name="connsiteY43" fmla="*/ 497218 h 1339176"/>
                  <a:gd name="connsiteX44" fmla="*/ 1852911 w 1861001"/>
                  <a:gd name="connsiteY44" fmla="*/ 388935 h 1339176"/>
                  <a:gd name="connsiteX45" fmla="*/ 1251718 w 1861001"/>
                  <a:gd name="connsiteY45" fmla="*/ 185628 h 1339176"/>
                  <a:gd name="connsiteX46" fmla="*/ 1291727 w 1861001"/>
                  <a:gd name="connsiteY46" fmla="*/ 185628 h 1339176"/>
                  <a:gd name="connsiteX47" fmla="*/ 1339739 w 1861001"/>
                  <a:gd name="connsiteY47" fmla="*/ 185628 h 1339176"/>
                  <a:gd name="connsiteX48" fmla="*/ 1339739 w 1861001"/>
                  <a:gd name="connsiteY48" fmla="*/ 201286 h 1339176"/>
                  <a:gd name="connsiteX49" fmla="*/ 1339739 w 1861001"/>
                  <a:gd name="connsiteY49" fmla="*/ 318725 h 1339176"/>
                  <a:gd name="connsiteX50" fmla="*/ 1499776 w 1861001"/>
                  <a:gd name="connsiteY50" fmla="*/ 459651 h 1339176"/>
                  <a:gd name="connsiteX51" fmla="*/ 1083678 w 1861001"/>
                  <a:gd name="connsiteY51" fmla="*/ 459651 h 1339176"/>
                  <a:gd name="connsiteX52" fmla="*/ 1251718 w 1861001"/>
                  <a:gd name="connsiteY52" fmla="*/ 318725 h 1339176"/>
                  <a:gd name="connsiteX53" fmla="*/ 1251718 w 1861001"/>
                  <a:gd name="connsiteY53" fmla="*/ 201286 h 1339176"/>
                  <a:gd name="connsiteX54" fmla="*/ 1251718 w 1861001"/>
                  <a:gd name="connsiteY54" fmla="*/ 185628 h 1339176"/>
                  <a:gd name="connsiteX55" fmla="*/ 859626 w 1861001"/>
                  <a:gd name="connsiteY55" fmla="*/ 25313 h 1339176"/>
                  <a:gd name="connsiteX56" fmla="*/ 1291727 w 1861001"/>
                  <a:gd name="connsiteY56" fmla="*/ 55849 h 1339176"/>
                  <a:gd name="connsiteX57" fmla="*/ 1715826 w 1861001"/>
                  <a:gd name="connsiteY57" fmla="*/ 25313 h 1339176"/>
                  <a:gd name="connsiteX58" fmla="*/ 1819850 w 1861001"/>
                  <a:gd name="connsiteY58" fmla="*/ 101653 h 1339176"/>
                  <a:gd name="connsiteX59" fmla="*/ 1715826 w 1861001"/>
                  <a:gd name="connsiteY59" fmla="*/ 185628 h 1339176"/>
                  <a:gd name="connsiteX60" fmla="*/ 1291727 w 1861001"/>
                  <a:gd name="connsiteY60" fmla="*/ 155092 h 1339176"/>
                  <a:gd name="connsiteX61" fmla="*/ 859626 w 1861001"/>
                  <a:gd name="connsiteY61" fmla="*/ 185628 h 1339176"/>
                  <a:gd name="connsiteX62" fmla="*/ 763604 w 1861001"/>
                  <a:gd name="connsiteY62" fmla="*/ 101653 h 1339176"/>
                  <a:gd name="connsiteX63" fmla="*/ 859626 w 1861001"/>
                  <a:gd name="connsiteY63" fmla="*/ 25313 h 1339176"/>
                  <a:gd name="connsiteX64" fmla="*/ 1291202 w 1861001"/>
                  <a:gd name="connsiteY64" fmla="*/ 0 h 1339176"/>
                  <a:gd name="connsiteX65" fmla="*/ 1339741 w 1861001"/>
                  <a:gd name="connsiteY65" fmla="*/ 22100 h 1339176"/>
                  <a:gd name="connsiteX66" fmla="*/ 1291202 w 1861001"/>
                  <a:gd name="connsiteY66" fmla="*/ 22100 h 1339176"/>
                  <a:gd name="connsiteX67" fmla="*/ 1234572 w 1861001"/>
                  <a:gd name="connsiteY67" fmla="*/ 22100 h 1339176"/>
                  <a:gd name="connsiteX68" fmla="*/ 1291202 w 1861001"/>
                  <a:gd name="connsiteY68" fmla="*/ 0 h 133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861001" h="1339176">
                    <a:moveTo>
                      <a:pt x="56513" y="1272879"/>
                    </a:moveTo>
                    <a:cubicBezTo>
                      <a:pt x="460179" y="1272879"/>
                      <a:pt x="460179" y="1272879"/>
                      <a:pt x="460179" y="1272879"/>
                    </a:cubicBezTo>
                    <a:cubicBezTo>
                      <a:pt x="492472" y="1272879"/>
                      <a:pt x="516692" y="1287612"/>
                      <a:pt x="516692" y="1302344"/>
                    </a:cubicBezTo>
                    <a:cubicBezTo>
                      <a:pt x="516692" y="1324443"/>
                      <a:pt x="492472" y="1339176"/>
                      <a:pt x="460179" y="1339176"/>
                    </a:cubicBezTo>
                    <a:cubicBezTo>
                      <a:pt x="56513" y="1339176"/>
                      <a:pt x="56513" y="1339176"/>
                      <a:pt x="56513" y="1339176"/>
                    </a:cubicBezTo>
                    <a:cubicBezTo>
                      <a:pt x="24220" y="1339176"/>
                      <a:pt x="0" y="1324443"/>
                      <a:pt x="0" y="1302344"/>
                    </a:cubicBezTo>
                    <a:cubicBezTo>
                      <a:pt x="0" y="1287612"/>
                      <a:pt x="24220" y="1272879"/>
                      <a:pt x="56513" y="1272879"/>
                    </a:cubicBezTo>
                    <a:close/>
                    <a:moveTo>
                      <a:pt x="937358" y="512687"/>
                    </a:moveTo>
                    <a:cubicBezTo>
                      <a:pt x="937358" y="512687"/>
                      <a:pt x="937358" y="512687"/>
                      <a:pt x="937358" y="892261"/>
                    </a:cubicBezTo>
                    <a:cubicBezTo>
                      <a:pt x="721869" y="907753"/>
                      <a:pt x="586191" y="1039442"/>
                      <a:pt x="482437" y="1233102"/>
                    </a:cubicBezTo>
                    <a:lnTo>
                      <a:pt x="59441" y="1233102"/>
                    </a:lnTo>
                    <a:cubicBezTo>
                      <a:pt x="187138" y="830289"/>
                      <a:pt x="530324" y="528180"/>
                      <a:pt x="937358" y="512687"/>
                    </a:cubicBezTo>
                    <a:close/>
                    <a:moveTo>
                      <a:pt x="1074533" y="481748"/>
                    </a:moveTo>
                    <a:lnTo>
                      <a:pt x="1508921" y="481748"/>
                    </a:lnTo>
                    <a:lnTo>
                      <a:pt x="1508921" y="914880"/>
                    </a:lnTo>
                    <a:lnTo>
                      <a:pt x="1074533" y="914880"/>
                    </a:lnTo>
                    <a:close/>
                    <a:moveTo>
                      <a:pt x="1549421" y="459651"/>
                    </a:moveTo>
                    <a:cubicBezTo>
                      <a:pt x="1588613" y="459651"/>
                      <a:pt x="1588613" y="459651"/>
                      <a:pt x="1588613" y="459651"/>
                    </a:cubicBezTo>
                    <a:cubicBezTo>
                      <a:pt x="1612129" y="459651"/>
                      <a:pt x="1627806" y="475085"/>
                      <a:pt x="1627806" y="490519"/>
                    </a:cubicBezTo>
                    <a:lnTo>
                      <a:pt x="1627806" y="914952"/>
                    </a:lnTo>
                    <a:cubicBezTo>
                      <a:pt x="1627806" y="930386"/>
                      <a:pt x="1612129" y="945820"/>
                      <a:pt x="1588613" y="945820"/>
                    </a:cubicBezTo>
                    <a:cubicBezTo>
                      <a:pt x="1549421" y="945820"/>
                      <a:pt x="1549421" y="945820"/>
                      <a:pt x="1549421" y="945820"/>
                    </a:cubicBezTo>
                    <a:cubicBezTo>
                      <a:pt x="1533743" y="945820"/>
                      <a:pt x="1518066" y="930386"/>
                      <a:pt x="1518066" y="914952"/>
                    </a:cubicBezTo>
                    <a:cubicBezTo>
                      <a:pt x="1518066" y="490519"/>
                      <a:pt x="1518066" y="490519"/>
                      <a:pt x="1518066" y="490519"/>
                    </a:cubicBezTo>
                    <a:cubicBezTo>
                      <a:pt x="1518066" y="475085"/>
                      <a:pt x="1533743" y="459651"/>
                      <a:pt x="1549421" y="459651"/>
                    </a:cubicBezTo>
                    <a:close/>
                    <a:moveTo>
                      <a:pt x="994842" y="459651"/>
                    </a:moveTo>
                    <a:cubicBezTo>
                      <a:pt x="1034034" y="459651"/>
                      <a:pt x="1034034" y="459651"/>
                      <a:pt x="1034034" y="459651"/>
                    </a:cubicBezTo>
                    <a:cubicBezTo>
                      <a:pt x="1049712" y="459651"/>
                      <a:pt x="1065389" y="475085"/>
                      <a:pt x="1065389" y="490519"/>
                    </a:cubicBezTo>
                    <a:lnTo>
                      <a:pt x="1065389" y="914952"/>
                    </a:lnTo>
                    <a:cubicBezTo>
                      <a:pt x="1065389" y="930386"/>
                      <a:pt x="1049712" y="945820"/>
                      <a:pt x="1034034" y="945820"/>
                    </a:cubicBezTo>
                    <a:cubicBezTo>
                      <a:pt x="994842" y="945820"/>
                      <a:pt x="994842" y="945820"/>
                      <a:pt x="994842" y="945820"/>
                    </a:cubicBezTo>
                    <a:cubicBezTo>
                      <a:pt x="971326" y="945820"/>
                      <a:pt x="955649" y="930386"/>
                      <a:pt x="955649" y="914952"/>
                    </a:cubicBezTo>
                    <a:cubicBezTo>
                      <a:pt x="955649" y="490519"/>
                      <a:pt x="955649" y="490519"/>
                      <a:pt x="955649" y="490519"/>
                    </a:cubicBezTo>
                    <a:cubicBezTo>
                      <a:pt x="955649" y="475085"/>
                      <a:pt x="971326" y="459651"/>
                      <a:pt x="994842" y="459651"/>
                    </a:cubicBezTo>
                    <a:close/>
                    <a:moveTo>
                      <a:pt x="1852911" y="388935"/>
                    </a:moveTo>
                    <a:lnTo>
                      <a:pt x="1861001" y="388935"/>
                    </a:lnTo>
                    <a:cubicBezTo>
                      <a:pt x="1861001" y="388935"/>
                      <a:pt x="1861001" y="388935"/>
                      <a:pt x="1861001" y="1007696"/>
                    </a:cubicBezTo>
                    <a:cubicBezTo>
                      <a:pt x="1861001" y="1007696"/>
                      <a:pt x="1861001" y="1007696"/>
                      <a:pt x="1852911" y="1007696"/>
                    </a:cubicBezTo>
                    <a:cubicBezTo>
                      <a:pt x="1796283" y="1007696"/>
                      <a:pt x="1755834" y="953555"/>
                      <a:pt x="1755834" y="899413"/>
                    </a:cubicBezTo>
                    <a:cubicBezTo>
                      <a:pt x="1755834" y="899413"/>
                      <a:pt x="1755834" y="899413"/>
                      <a:pt x="1755834" y="891678"/>
                    </a:cubicBezTo>
                    <a:cubicBezTo>
                      <a:pt x="1755834" y="891678"/>
                      <a:pt x="1755834" y="891678"/>
                      <a:pt x="1650667" y="891678"/>
                    </a:cubicBezTo>
                    <a:cubicBezTo>
                      <a:pt x="1650667" y="891678"/>
                      <a:pt x="1650667" y="891678"/>
                      <a:pt x="1650667" y="504953"/>
                    </a:cubicBezTo>
                    <a:cubicBezTo>
                      <a:pt x="1650667" y="504953"/>
                      <a:pt x="1650667" y="504953"/>
                      <a:pt x="1755834" y="504953"/>
                    </a:cubicBezTo>
                    <a:cubicBezTo>
                      <a:pt x="1755834" y="504953"/>
                      <a:pt x="1755834" y="504953"/>
                      <a:pt x="1755834" y="497218"/>
                    </a:cubicBezTo>
                    <a:cubicBezTo>
                      <a:pt x="1755834" y="443077"/>
                      <a:pt x="1796283" y="388935"/>
                      <a:pt x="1852911" y="388935"/>
                    </a:cubicBezTo>
                    <a:close/>
                    <a:moveTo>
                      <a:pt x="1251718" y="185628"/>
                    </a:moveTo>
                    <a:cubicBezTo>
                      <a:pt x="1267722" y="185628"/>
                      <a:pt x="1275723" y="185628"/>
                      <a:pt x="1291727" y="185628"/>
                    </a:cubicBezTo>
                    <a:cubicBezTo>
                      <a:pt x="1307731" y="185628"/>
                      <a:pt x="1323735" y="185628"/>
                      <a:pt x="1339739" y="185628"/>
                    </a:cubicBezTo>
                    <a:cubicBezTo>
                      <a:pt x="1339739" y="193457"/>
                      <a:pt x="1339739" y="193457"/>
                      <a:pt x="1339739" y="201286"/>
                    </a:cubicBezTo>
                    <a:cubicBezTo>
                      <a:pt x="1339739" y="201286"/>
                      <a:pt x="1339739" y="201286"/>
                      <a:pt x="1339739" y="318725"/>
                    </a:cubicBezTo>
                    <a:cubicBezTo>
                      <a:pt x="1427759" y="334383"/>
                      <a:pt x="1499776" y="397017"/>
                      <a:pt x="1499776" y="459651"/>
                    </a:cubicBezTo>
                    <a:cubicBezTo>
                      <a:pt x="1499776" y="459651"/>
                      <a:pt x="1499776" y="459651"/>
                      <a:pt x="1083678" y="459651"/>
                    </a:cubicBezTo>
                    <a:cubicBezTo>
                      <a:pt x="1083678" y="389188"/>
                      <a:pt x="1155695" y="334383"/>
                      <a:pt x="1251718" y="318725"/>
                    </a:cubicBezTo>
                    <a:cubicBezTo>
                      <a:pt x="1251718" y="318725"/>
                      <a:pt x="1251718" y="318725"/>
                      <a:pt x="1251718" y="201286"/>
                    </a:cubicBezTo>
                    <a:cubicBezTo>
                      <a:pt x="1251718" y="193457"/>
                      <a:pt x="1251718" y="193457"/>
                      <a:pt x="1251718" y="185628"/>
                    </a:cubicBezTo>
                    <a:close/>
                    <a:moveTo>
                      <a:pt x="859626" y="25313"/>
                    </a:moveTo>
                    <a:cubicBezTo>
                      <a:pt x="859626" y="25313"/>
                      <a:pt x="1091681" y="55849"/>
                      <a:pt x="1291727" y="55849"/>
                    </a:cubicBezTo>
                    <a:cubicBezTo>
                      <a:pt x="1483772" y="55849"/>
                      <a:pt x="1715826" y="25313"/>
                      <a:pt x="1715826" y="25313"/>
                    </a:cubicBezTo>
                    <a:cubicBezTo>
                      <a:pt x="1771839" y="17679"/>
                      <a:pt x="1819850" y="55849"/>
                      <a:pt x="1819850" y="101653"/>
                    </a:cubicBezTo>
                    <a:cubicBezTo>
                      <a:pt x="1819850" y="155092"/>
                      <a:pt x="1771839" y="185628"/>
                      <a:pt x="1715826" y="185628"/>
                    </a:cubicBezTo>
                    <a:cubicBezTo>
                      <a:pt x="1715826" y="185628"/>
                      <a:pt x="1483772" y="155092"/>
                      <a:pt x="1291727" y="155092"/>
                    </a:cubicBezTo>
                    <a:cubicBezTo>
                      <a:pt x="1091681" y="155092"/>
                      <a:pt x="859626" y="185628"/>
                      <a:pt x="859626" y="185628"/>
                    </a:cubicBezTo>
                    <a:cubicBezTo>
                      <a:pt x="811615" y="185628"/>
                      <a:pt x="763604" y="155092"/>
                      <a:pt x="763604" y="101653"/>
                    </a:cubicBezTo>
                    <a:cubicBezTo>
                      <a:pt x="763604" y="55849"/>
                      <a:pt x="811615" y="17679"/>
                      <a:pt x="859626" y="25313"/>
                    </a:cubicBezTo>
                    <a:close/>
                    <a:moveTo>
                      <a:pt x="1291202" y="0"/>
                    </a:moveTo>
                    <a:cubicBezTo>
                      <a:pt x="1315471" y="0"/>
                      <a:pt x="1331651" y="7367"/>
                      <a:pt x="1339741" y="22100"/>
                    </a:cubicBezTo>
                    <a:cubicBezTo>
                      <a:pt x="1323561" y="22100"/>
                      <a:pt x="1307382" y="22100"/>
                      <a:pt x="1291202" y="22100"/>
                    </a:cubicBezTo>
                    <a:cubicBezTo>
                      <a:pt x="1275022" y="22100"/>
                      <a:pt x="1258842" y="22100"/>
                      <a:pt x="1234572" y="22100"/>
                    </a:cubicBezTo>
                    <a:cubicBezTo>
                      <a:pt x="1250752" y="7367"/>
                      <a:pt x="1266932" y="0"/>
                      <a:pt x="1291202"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11">
                <a:extLst>
                  <a:ext uri="{FF2B5EF4-FFF2-40B4-BE49-F238E27FC236}">
                    <a16:creationId xmlns:a16="http://schemas.microsoft.com/office/drawing/2014/main" id="{C90FA231-5A67-3390-2F14-918B352A21A0}"/>
                  </a:ext>
                </a:extLst>
              </p:cNvPr>
              <p:cNvSpPr>
                <a:spLocks noEditPoints="1"/>
              </p:cNvSpPr>
              <p:nvPr/>
            </p:nvSpPr>
            <p:spPr bwMode="auto">
              <a:xfrm>
                <a:off x="6333419" y="3015911"/>
                <a:ext cx="745317" cy="1069572"/>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111">
                <a:extLst>
                  <a:ext uri="{FF2B5EF4-FFF2-40B4-BE49-F238E27FC236}">
                    <a16:creationId xmlns:a16="http://schemas.microsoft.com/office/drawing/2014/main" id="{0EB891CE-23B9-F014-BBCD-DA9BC0EFCE1F}"/>
                  </a:ext>
                </a:extLst>
              </p:cNvPr>
              <p:cNvSpPr>
                <a:spLocks noEditPoints="1"/>
              </p:cNvSpPr>
              <p:nvPr/>
            </p:nvSpPr>
            <p:spPr bwMode="auto">
              <a:xfrm>
                <a:off x="7131318" y="4160156"/>
                <a:ext cx="383040" cy="549684"/>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12" name="Group 111">
              <a:extLst>
                <a:ext uri="{FF2B5EF4-FFF2-40B4-BE49-F238E27FC236}">
                  <a16:creationId xmlns:a16="http://schemas.microsoft.com/office/drawing/2014/main" id="{B4751507-15DC-0BF9-19E8-7E0E59EF4123}"/>
                </a:ext>
              </a:extLst>
            </p:cNvPr>
            <p:cNvGrpSpPr/>
            <p:nvPr/>
          </p:nvGrpSpPr>
          <p:grpSpPr>
            <a:xfrm>
              <a:off x="8258683" y="-274768"/>
              <a:ext cx="5749628" cy="5515165"/>
              <a:chOff x="8258683" y="-274768"/>
              <a:chExt cx="5749628" cy="5515165"/>
            </a:xfrm>
          </p:grpSpPr>
          <p:sp>
            <p:nvSpPr>
              <p:cNvPr id="41" name="Freeform 5">
                <a:extLst>
                  <a:ext uri="{FF2B5EF4-FFF2-40B4-BE49-F238E27FC236}">
                    <a16:creationId xmlns:a16="http://schemas.microsoft.com/office/drawing/2014/main" id="{C78947A6-14E7-A60A-D3E8-C0F2452D22BE}"/>
                  </a:ext>
                </a:extLst>
              </p:cNvPr>
              <p:cNvSpPr>
                <a:spLocks/>
              </p:cNvSpPr>
              <p:nvPr/>
            </p:nvSpPr>
            <p:spPr bwMode="auto">
              <a:xfrm flipH="1">
                <a:off x="8516578" y="1200568"/>
                <a:ext cx="3580426" cy="1161156"/>
              </a:xfrm>
              <a:custGeom>
                <a:avLst/>
                <a:gdLst>
                  <a:gd name="T0" fmla="*/ 549 w 1097"/>
                  <a:gd name="T1" fmla="*/ 0 h 356"/>
                  <a:gd name="T2" fmla="*/ 0 w 1097"/>
                  <a:gd name="T3" fmla="*/ 173 h 356"/>
                  <a:gd name="T4" fmla="*/ 0 w 1097"/>
                  <a:gd name="T5" fmla="*/ 187 h 356"/>
                  <a:gd name="T6" fmla="*/ 549 w 1097"/>
                  <a:gd name="T7" fmla="*/ 356 h 356"/>
                  <a:gd name="T8" fmla="*/ 1097 w 1097"/>
                  <a:gd name="T9" fmla="*/ 187 h 356"/>
                  <a:gd name="T10" fmla="*/ 1097 w 1097"/>
                  <a:gd name="T11" fmla="*/ 173 h 356"/>
                  <a:gd name="T12" fmla="*/ 549 w 1097"/>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1097" h="356">
                    <a:moveTo>
                      <a:pt x="549" y="0"/>
                    </a:moveTo>
                    <a:cubicBezTo>
                      <a:pt x="250" y="0"/>
                      <a:pt x="8" y="77"/>
                      <a:pt x="0" y="173"/>
                    </a:cubicBezTo>
                    <a:cubicBezTo>
                      <a:pt x="0" y="178"/>
                      <a:pt x="0" y="183"/>
                      <a:pt x="0" y="187"/>
                    </a:cubicBezTo>
                    <a:cubicBezTo>
                      <a:pt x="15" y="282"/>
                      <a:pt x="255" y="356"/>
                      <a:pt x="549" y="356"/>
                    </a:cubicBezTo>
                    <a:cubicBezTo>
                      <a:pt x="842" y="356"/>
                      <a:pt x="1082" y="282"/>
                      <a:pt x="1097" y="187"/>
                    </a:cubicBezTo>
                    <a:cubicBezTo>
                      <a:pt x="1097" y="183"/>
                      <a:pt x="1097" y="178"/>
                      <a:pt x="1097" y="173"/>
                    </a:cubicBezTo>
                    <a:cubicBezTo>
                      <a:pt x="1090" y="77"/>
                      <a:pt x="847" y="0"/>
                      <a:pt x="549"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6">
                <a:extLst>
                  <a:ext uri="{FF2B5EF4-FFF2-40B4-BE49-F238E27FC236}">
                    <a16:creationId xmlns:a16="http://schemas.microsoft.com/office/drawing/2014/main" id="{84BA6427-B065-B009-8073-3B42EBF51BAE}"/>
                  </a:ext>
                </a:extLst>
              </p:cNvPr>
              <p:cNvSpPr>
                <a:spLocks/>
              </p:cNvSpPr>
              <p:nvPr/>
            </p:nvSpPr>
            <p:spPr bwMode="auto">
              <a:xfrm flipH="1">
                <a:off x="9620161" y="-274768"/>
                <a:ext cx="544591" cy="294544"/>
              </a:xfrm>
              <a:custGeom>
                <a:avLst/>
                <a:gdLst>
                  <a:gd name="T0" fmla="*/ 47 w 167"/>
                  <a:gd name="T1" fmla="*/ 68 h 90"/>
                  <a:gd name="T2" fmla="*/ 87 w 167"/>
                  <a:gd name="T3" fmla="*/ 90 h 90"/>
                  <a:gd name="T4" fmla="*/ 128 w 167"/>
                  <a:gd name="T5" fmla="*/ 68 h 90"/>
                  <a:gd name="T6" fmla="*/ 167 w 167"/>
                  <a:gd name="T7" fmla="*/ 90 h 90"/>
                  <a:gd name="T8" fmla="*/ 129 w 167"/>
                  <a:gd name="T9" fmla="*/ 30 h 90"/>
                  <a:gd name="T10" fmla="*/ 57 w 167"/>
                  <a:gd name="T11" fmla="*/ 24 h 90"/>
                  <a:gd name="T12" fmla="*/ 0 w 167"/>
                  <a:gd name="T13" fmla="*/ 89 h 90"/>
                  <a:gd name="T14" fmla="*/ 6 w 167"/>
                  <a:gd name="T15" fmla="*/ 90 h 90"/>
                  <a:gd name="T16" fmla="*/ 47 w 167"/>
                  <a:gd name="T1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0">
                    <a:moveTo>
                      <a:pt x="47" y="68"/>
                    </a:moveTo>
                    <a:cubicBezTo>
                      <a:pt x="67" y="68"/>
                      <a:pt x="67" y="90"/>
                      <a:pt x="87" y="90"/>
                    </a:cubicBezTo>
                    <a:cubicBezTo>
                      <a:pt x="108" y="90"/>
                      <a:pt x="108" y="68"/>
                      <a:pt x="128" y="68"/>
                    </a:cubicBezTo>
                    <a:cubicBezTo>
                      <a:pt x="148" y="68"/>
                      <a:pt x="148" y="89"/>
                      <a:pt x="167" y="90"/>
                    </a:cubicBezTo>
                    <a:cubicBezTo>
                      <a:pt x="129" y="30"/>
                      <a:pt x="129" y="30"/>
                      <a:pt x="129" y="30"/>
                    </a:cubicBezTo>
                    <a:cubicBezTo>
                      <a:pt x="111" y="2"/>
                      <a:pt x="78" y="0"/>
                      <a:pt x="57" y="24"/>
                    </a:cubicBezTo>
                    <a:cubicBezTo>
                      <a:pt x="0" y="89"/>
                      <a:pt x="0" y="89"/>
                      <a:pt x="0" y="89"/>
                    </a:cubicBezTo>
                    <a:cubicBezTo>
                      <a:pt x="2" y="90"/>
                      <a:pt x="4" y="90"/>
                      <a:pt x="6" y="90"/>
                    </a:cubicBezTo>
                    <a:cubicBezTo>
                      <a:pt x="27" y="90"/>
                      <a:pt x="27" y="68"/>
                      <a:pt x="47"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7">
                <a:extLst>
                  <a:ext uri="{FF2B5EF4-FFF2-40B4-BE49-F238E27FC236}">
                    <a16:creationId xmlns:a16="http://schemas.microsoft.com/office/drawing/2014/main" id="{2916E5C1-1AC6-62B2-D626-86ACF87E0800}"/>
                  </a:ext>
                </a:extLst>
              </p:cNvPr>
              <p:cNvSpPr>
                <a:spLocks/>
              </p:cNvSpPr>
              <p:nvPr/>
            </p:nvSpPr>
            <p:spPr bwMode="auto">
              <a:xfrm flipH="1">
                <a:off x="8643562" y="-52224"/>
                <a:ext cx="3325149" cy="1661226"/>
              </a:xfrm>
              <a:custGeom>
                <a:avLst/>
                <a:gdLst>
                  <a:gd name="T0" fmla="*/ 1002 w 1019"/>
                  <a:gd name="T1" fmla="*/ 459 h 509"/>
                  <a:gd name="T2" fmla="*/ 720 w 1019"/>
                  <a:gd name="T3" fmla="*/ 22 h 509"/>
                  <a:gd name="T4" fmla="*/ 681 w 1019"/>
                  <a:gd name="T5" fmla="*/ 0 h 509"/>
                  <a:gd name="T6" fmla="*/ 640 w 1019"/>
                  <a:gd name="T7" fmla="*/ 22 h 509"/>
                  <a:gd name="T8" fmla="*/ 600 w 1019"/>
                  <a:gd name="T9" fmla="*/ 0 h 509"/>
                  <a:gd name="T10" fmla="*/ 559 w 1019"/>
                  <a:gd name="T11" fmla="*/ 22 h 509"/>
                  <a:gd name="T12" fmla="*/ 553 w 1019"/>
                  <a:gd name="T13" fmla="*/ 21 h 509"/>
                  <a:gd name="T14" fmla="*/ 450 w 1019"/>
                  <a:gd name="T15" fmla="*/ 137 h 509"/>
                  <a:gd name="T16" fmla="*/ 360 w 1019"/>
                  <a:gd name="T17" fmla="*/ 150 h 509"/>
                  <a:gd name="T18" fmla="*/ 350 w 1019"/>
                  <a:gd name="T19" fmla="*/ 144 h 509"/>
                  <a:gd name="T20" fmla="*/ 321 w 1019"/>
                  <a:gd name="T21" fmla="*/ 164 h 509"/>
                  <a:gd name="T22" fmla="*/ 280 w 1019"/>
                  <a:gd name="T23" fmla="*/ 141 h 509"/>
                  <a:gd name="T24" fmla="*/ 240 w 1019"/>
                  <a:gd name="T25" fmla="*/ 164 h 509"/>
                  <a:gd name="T26" fmla="*/ 220 w 1019"/>
                  <a:gd name="T27" fmla="*/ 153 h 509"/>
                  <a:gd name="T28" fmla="*/ 18 w 1019"/>
                  <a:gd name="T29" fmla="*/ 459 h 509"/>
                  <a:gd name="T30" fmla="*/ 45 w 1019"/>
                  <a:gd name="T31" fmla="*/ 509 h 509"/>
                  <a:gd name="T32" fmla="*/ 974 w 1019"/>
                  <a:gd name="T33" fmla="*/ 509 h 509"/>
                  <a:gd name="T34" fmla="*/ 1002 w 1019"/>
                  <a:gd name="T35" fmla="*/ 459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9" h="509">
                    <a:moveTo>
                      <a:pt x="1002" y="459"/>
                    </a:moveTo>
                    <a:cubicBezTo>
                      <a:pt x="720" y="22"/>
                      <a:pt x="720" y="22"/>
                      <a:pt x="720" y="22"/>
                    </a:cubicBezTo>
                    <a:cubicBezTo>
                      <a:pt x="701" y="21"/>
                      <a:pt x="701" y="0"/>
                      <a:pt x="681" y="0"/>
                    </a:cubicBezTo>
                    <a:cubicBezTo>
                      <a:pt x="661" y="0"/>
                      <a:pt x="661" y="22"/>
                      <a:pt x="640" y="22"/>
                    </a:cubicBezTo>
                    <a:cubicBezTo>
                      <a:pt x="620" y="22"/>
                      <a:pt x="620" y="0"/>
                      <a:pt x="600" y="0"/>
                    </a:cubicBezTo>
                    <a:cubicBezTo>
                      <a:pt x="580" y="0"/>
                      <a:pt x="580" y="22"/>
                      <a:pt x="559" y="22"/>
                    </a:cubicBezTo>
                    <a:cubicBezTo>
                      <a:pt x="557" y="22"/>
                      <a:pt x="555" y="22"/>
                      <a:pt x="553" y="21"/>
                    </a:cubicBezTo>
                    <a:cubicBezTo>
                      <a:pt x="450" y="137"/>
                      <a:pt x="450" y="137"/>
                      <a:pt x="450" y="137"/>
                    </a:cubicBezTo>
                    <a:cubicBezTo>
                      <a:pt x="428" y="161"/>
                      <a:pt x="388" y="167"/>
                      <a:pt x="360" y="150"/>
                    </a:cubicBezTo>
                    <a:cubicBezTo>
                      <a:pt x="350" y="144"/>
                      <a:pt x="350" y="144"/>
                      <a:pt x="350" y="144"/>
                    </a:cubicBezTo>
                    <a:cubicBezTo>
                      <a:pt x="340" y="151"/>
                      <a:pt x="336" y="164"/>
                      <a:pt x="321" y="164"/>
                    </a:cubicBezTo>
                    <a:cubicBezTo>
                      <a:pt x="300" y="164"/>
                      <a:pt x="300" y="141"/>
                      <a:pt x="280" y="141"/>
                    </a:cubicBezTo>
                    <a:cubicBezTo>
                      <a:pt x="260" y="141"/>
                      <a:pt x="260" y="164"/>
                      <a:pt x="240" y="164"/>
                    </a:cubicBezTo>
                    <a:cubicBezTo>
                      <a:pt x="230" y="164"/>
                      <a:pt x="225" y="158"/>
                      <a:pt x="220" y="153"/>
                    </a:cubicBezTo>
                    <a:cubicBezTo>
                      <a:pt x="18" y="459"/>
                      <a:pt x="18" y="459"/>
                      <a:pt x="18" y="459"/>
                    </a:cubicBezTo>
                    <a:cubicBezTo>
                      <a:pt x="0" y="486"/>
                      <a:pt x="12" y="509"/>
                      <a:pt x="45" y="509"/>
                    </a:cubicBezTo>
                    <a:cubicBezTo>
                      <a:pt x="974" y="509"/>
                      <a:pt x="974" y="509"/>
                      <a:pt x="974" y="509"/>
                    </a:cubicBezTo>
                    <a:cubicBezTo>
                      <a:pt x="1007" y="509"/>
                      <a:pt x="1019" y="486"/>
                      <a:pt x="1002" y="459"/>
                    </a:cubicBezTo>
                    <a:close/>
                  </a:path>
                </a:pathLst>
              </a:custGeom>
              <a:gradFill flip="none" rotWithShape="1">
                <a:gsLst>
                  <a:gs pos="0">
                    <a:schemeClr val="accent3"/>
                  </a:gs>
                  <a:gs pos="100000">
                    <a:schemeClr val="accent3">
                      <a:lumMod val="50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8">
                <a:extLst>
                  <a:ext uri="{FF2B5EF4-FFF2-40B4-BE49-F238E27FC236}">
                    <a16:creationId xmlns:a16="http://schemas.microsoft.com/office/drawing/2014/main" id="{6D51BDFA-5294-BB61-4927-F0CFDB3192BF}"/>
                  </a:ext>
                </a:extLst>
              </p:cNvPr>
              <p:cNvSpPr>
                <a:spLocks/>
              </p:cNvSpPr>
              <p:nvPr/>
            </p:nvSpPr>
            <p:spPr bwMode="auto">
              <a:xfrm flipH="1">
                <a:off x="10827164" y="286829"/>
                <a:ext cx="424153" cy="196362"/>
              </a:xfrm>
              <a:custGeom>
                <a:avLst/>
                <a:gdLst>
                  <a:gd name="T0" fmla="*/ 20 w 130"/>
                  <a:gd name="T1" fmla="*/ 60 h 60"/>
                  <a:gd name="T2" fmla="*/ 60 w 130"/>
                  <a:gd name="T3" fmla="*/ 37 h 60"/>
                  <a:gd name="T4" fmla="*/ 101 w 130"/>
                  <a:gd name="T5" fmla="*/ 60 h 60"/>
                  <a:gd name="T6" fmla="*/ 130 w 130"/>
                  <a:gd name="T7" fmla="*/ 40 h 60"/>
                  <a:gd name="T8" fmla="*/ 92 w 130"/>
                  <a:gd name="T9" fmla="*/ 17 h 60"/>
                  <a:gd name="T10" fmla="*/ 8 w 130"/>
                  <a:gd name="T11" fmla="*/ 36 h 60"/>
                  <a:gd name="T12" fmla="*/ 0 w 130"/>
                  <a:gd name="T13" fmla="*/ 49 h 60"/>
                  <a:gd name="T14" fmla="*/ 20 w 130"/>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0">
                    <a:moveTo>
                      <a:pt x="20" y="60"/>
                    </a:moveTo>
                    <a:cubicBezTo>
                      <a:pt x="40" y="60"/>
                      <a:pt x="40" y="37"/>
                      <a:pt x="60" y="37"/>
                    </a:cubicBezTo>
                    <a:cubicBezTo>
                      <a:pt x="80" y="37"/>
                      <a:pt x="80" y="60"/>
                      <a:pt x="101" y="60"/>
                    </a:cubicBezTo>
                    <a:cubicBezTo>
                      <a:pt x="116" y="60"/>
                      <a:pt x="120" y="47"/>
                      <a:pt x="130" y="40"/>
                    </a:cubicBezTo>
                    <a:cubicBezTo>
                      <a:pt x="92" y="17"/>
                      <a:pt x="92" y="17"/>
                      <a:pt x="92" y="17"/>
                    </a:cubicBezTo>
                    <a:cubicBezTo>
                      <a:pt x="64" y="0"/>
                      <a:pt x="26" y="9"/>
                      <a:pt x="8" y="36"/>
                    </a:cubicBezTo>
                    <a:cubicBezTo>
                      <a:pt x="0" y="49"/>
                      <a:pt x="0" y="49"/>
                      <a:pt x="0" y="49"/>
                    </a:cubicBezTo>
                    <a:cubicBezTo>
                      <a:pt x="5" y="54"/>
                      <a:pt x="10" y="60"/>
                      <a:pt x="20"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9">
                <a:extLst>
                  <a:ext uri="{FF2B5EF4-FFF2-40B4-BE49-F238E27FC236}">
                    <a16:creationId xmlns:a16="http://schemas.microsoft.com/office/drawing/2014/main" id="{06D75D05-8B90-5B7F-3B2F-9480B20A3F19}"/>
                  </a:ext>
                </a:extLst>
              </p:cNvPr>
              <p:cNvSpPr>
                <a:spLocks/>
              </p:cNvSpPr>
              <p:nvPr/>
            </p:nvSpPr>
            <p:spPr bwMode="auto">
              <a:xfrm flipH="1">
                <a:off x="8709018" y="933516"/>
                <a:ext cx="3253148" cy="746177"/>
              </a:xfrm>
              <a:custGeom>
                <a:avLst/>
                <a:gdLst>
                  <a:gd name="T0" fmla="*/ 60 w 997"/>
                  <a:gd name="T1" fmla="*/ 228 h 229"/>
                  <a:gd name="T2" fmla="*/ 35 w 997"/>
                  <a:gd name="T3" fmla="*/ 166 h 229"/>
                  <a:gd name="T4" fmla="*/ 154 w 997"/>
                  <a:gd name="T5" fmla="*/ 48 h 229"/>
                  <a:gd name="T6" fmla="*/ 302 w 997"/>
                  <a:gd name="T7" fmla="*/ 17 h 229"/>
                  <a:gd name="T8" fmla="*/ 421 w 997"/>
                  <a:gd name="T9" fmla="*/ 61 h 229"/>
                  <a:gd name="T10" fmla="*/ 592 w 997"/>
                  <a:gd name="T11" fmla="*/ 71 h 229"/>
                  <a:gd name="T12" fmla="*/ 679 w 997"/>
                  <a:gd name="T13" fmla="*/ 49 h 229"/>
                  <a:gd name="T14" fmla="*/ 838 w 997"/>
                  <a:gd name="T15" fmla="*/ 80 h 229"/>
                  <a:gd name="T16" fmla="*/ 957 w 997"/>
                  <a:gd name="T17" fmla="*/ 165 h 229"/>
                  <a:gd name="T18" fmla="*/ 940 w 997"/>
                  <a:gd name="T19" fmla="*/ 219 h 229"/>
                  <a:gd name="T20" fmla="*/ 60 w 997"/>
                  <a:gd name="T21" fmla="*/ 2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7" h="229">
                    <a:moveTo>
                      <a:pt x="60" y="228"/>
                    </a:moveTo>
                    <a:cubicBezTo>
                      <a:pt x="11" y="229"/>
                      <a:pt x="0" y="201"/>
                      <a:pt x="35" y="166"/>
                    </a:cubicBezTo>
                    <a:cubicBezTo>
                      <a:pt x="154" y="48"/>
                      <a:pt x="154" y="48"/>
                      <a:pt x="154" y="48"/>
                    </a:cubicBezTo>
                    <a:cubicBezTo>
                      <a:pt x="189" y="14"/>
                      <a:pt x="256" y="0"/>
                      <a:pt x="302" y="17"/>
                    </a:cubicBezTo>
                    <a:cubicBezTo>
                      <a:pt x="421" y="61"/>
                      <a:pt x="421" y="61"/>
                      <a:pt x="421" y="61"/>
                    </a:cubicBezTo>
                    <a:cubicBezTo>
                      <a:pt x="467" y="78"/>
                      <a:pt x="544" y="83"/>
                      <a:pt x="592" y="71"/>
                    </a:cubicBezTo>
                    <a:cubicBezTo>
                      <a:pt x="679" y="49"/>
                      <a:pt x="679" y="49"/>
                      <a:pt x="679" y="49"/>
                    </a:cubicBezTo>
                    <a:cubicBezTo>
                      <a:pt x="726" y="37"/>
                      <a:pt x="798" y="51"/>
                      <a:pt x="838" y="80"/>
                    </a:cubicBezTo>
                    <a:cubicBezTo>
                      <a:pt x="957" y="165"/>
                      <a:pt x="957" y="165"/>
                      <a:pt x="957" y="165"/>
                    </a:cubicBezTo>
                    <a:cubicBezTo>
                      <a:pt x="997" y="194"/>
                      <a:pt x="989" y="218"/>
                      <a:pt x="940" y="219"/>
                    </a:cubicBezTo>
                    <a:lnTo>
                      <a:pt x="60" y="228"/>
                    </a:lnTo>
                    <a:close/>
                  </a:path>
                </a:pathLst>
              </a:custGeom>
              <a:gradFill flip="none" rotWithShape="1">
                <a:gsLst>
                  <a:gs pos="0">
                    <a:schemeClr val="accent4"/>
                  </a:gs>
                  <a:gs pos="100000">
                    <a:schemeClr val="accent4">
                      <a:lumMod val="7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10">
                <a:extLst>
                  <a:ext uri="{FF2B5EF4-FFF2-40B4-BE49-F238E27FC236}">
                    <a16:creationId xmlns:a16="http://schemas.microsoft.com/office/drawing/2014/main" id="{0ED5D6A4-B345-5216-EBE9-CD258D5A86C0}"/>
                  </a:ext>
                </a:extLst>
              </p:cNvPr>
              <p:cNvSpPr>
                <a:spLocks/>
              </p:cNvSpPr>
              <p:nvPr/>
            </p:nvSpPr>
            <p:spPr bwMode="auto">
              <a:xfrm flipH="1">
                <a:off x="9388448" y="385010"/>
                <a:ext cx="179349" cy="231708"/>
              </a:xfrm>
              <a:custGeom>
                <a:avLst/>
                <a:gdLst>
                  <a:gd name="T0" fmla="*/ 70 w 137"/>
                  <a:gd name="T1" fmla="*/ 0 h 177"/>
                  <a:gd name="T2" fmla="*/ 0 w 137"/>
                  <a:gd name="T3" fmla="*/ 177 h 177"/>
                  <a:gd name="T4" fmla="*/ 70 w 137"/>
                  <a:gd name="T5" fmla="*/ 177 h 177"/>
                  <a:gd name="T6" fmla="*/ 137 w 137"/>
                  <a:gd name="T7" fmla="*/ 177 h 177"/>
                  <a:gd name="T8" fmla="*/ 70 w 137"/>
                  <a:gd name="T9" fmla="*/ 0 h 177"/>
                </a:gdLst>
                <a:ahLst/>
                <a:cxnLst>
                  <a:cxn ang="0">
                    <a:pos x="T0" y="T1"/>
                  </a:cxn>
                  <a:cxn ang="0">
                    <a:pos x="T2" y="T3"/>
                  </a:cxn>
                  <a:cxn ang="0">
                    <a:pos x="T4" y="T5"/>
                  </a:cxn>
                  <a:cxn ang="0">
                    <a:pos x="T6" y="T7"/>
                  </a:cxn>
                  <a:cxn ang="0">
                    <a:pos x="T8" y="T9"/>
                  </a:cxn>
                </a:cxnLst>
                <a:rect l="0" t="0" r="r" b="b"/>
                <a:pathLst>
                  <a:path w="137" h="177">
                    <a:moveTo>
                      <a:pt x="70" y="0"/>
                    </a:moveTo>
                    <a:lnTo>
                      <a:pt x="0" y="177"/>
                    </a:lnTo>
                    <a:lnTo>
                      <a:pt x="70" y="177"/>
                    </a:lnTo>
                    <a:lnTo>
                      <a:pt x="137" y="177"/>
                    </a:lnTo>
                    <a:lnTo>
                      <a:pt x="70"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11">
                <a:extLst>
                  <a:ext uri="{FF2B5EF4-FFF2-40B4-BE49-F238E27FC236}">
                    <a16:creationId xmlns:a16="http://schemas.microsoft.com/office/drawing/2014/main" id="{A48F46F5-4758-5D84-E967-4B4B2DD9B533}"/>
                  </a:ext>
                </a:extLst>
              </p:cNvPr>
              <p:cNvSpPr>
                <a:spLocks/>
              </p:cNvSpPr>
              <p:nvPr/>
            </p:nvSpPr>
            <p:spPr bwMode="auto">
              <a:xfrm flipH="1">
                <a:off x="9603143" y="306465"/>
                <a:ext cx="144003" cy="188508"/>
              </a:xfrm>
              <a:custGeom>
                <a:avLst/>
                <a:gdLst>
                  <a:gd name="T0" fmla="*/ 55 w 110"/>
                  <a:gd name="T1" fmla="*/ 0 h 144"/>
                  <a:gd name="T2" fmla="*/ 0 w 110"/>
                  <a:gd name="T3" fmla="*/ 144 h 144"/>
                  <a:gd name="T4" fmla="*/ 55 w 110"/>
                  <a:gd name="T5" fmla="*/ 144 h 144"/>
                  <a:gd name="T6" fmla="*/ 110 w 110"/>
                  <a:gd name="T7" fmla="*/ 144 h 144"/>
                  <a:gd name="T8" fmla="*/ 55 w 110"/>
                  <a:gd name="T9" fmla="*/ 0 h 144"/>
                </a:gdLst>
                <a:ahLst/>
                <a:cxnLst>
                  <a:cxn ang="0">
                    <a:pos x="T0" y="T1"/>
                  </a:cxn>
                  <a:cxn ang="0">
                    <a:pos x="T2" y="T3"/>
                  </a:cxn>
                  <a:cxn ang="0">
                    <a:pos x="T4" y="T5"/>
                  </a:cxn>
                  <a:cxn ang="0">
                    <a:pos x="T6" y="T7"/>
                  </a:cxn>
                  <a:cxn ang="0">
                    <a:pos x="T8" y="T9"/>
                  </a:cxn>
                </a:cxnLst>
                <a:rect l="0" t="0" r="r" b="b"/>
                <a:pathLst>
                  <a:path w="110" h="144">
                    <a:moveTo>
                      <a:pt x="55" y="0"/>
                    </a:moveTo>
                    <a:lnTo>
                      <a:pt x="0" y="144"/>
                    </a:lnTo>
                    <a:lnTo>
                      <a:pt x="55" y="144"/>
                    </a:lnTo>
                    <a:lnTo>
                      <a:pt x="110" y="144"/>
                    </a:lnTo>
                    <a:lnTo>
                      <a:pt x="55"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12">
                <a:extLst>
                  <a:ext uri="{FF2B5EF4-FFF2-40B4-BE49-F238E27FC236}">
                    <a16:creationId xmlns:a16="http://schemas.microsoft.com/office/drawing/2014/main" id="{0D0D7F45-19A6-A290-4506-85BB52D8595C}"/>
                  </a:ext>
                </a:extLst>
              </p:cNvPr>
              <p:cNvSpPr>
                <a:spLocks/>
              </p:cNvSpPr>
              <p:nvPr/>
            </p:nvSpPr>
            <p:spPr bwMode="auto">
              <a:xfrm flipH="1">
                <a:off x="10213190" y="580063"/>
                <a:ext cx="179349" cy="235635"/>
              </a:xfrm>
              <a:custGeom>
                <a:avLst/>
                <a:gdLst>
                  <a:gd name="T0" fmla="*/ 67 w 137"/>
                  <a:gd name="T1" fmla="*/ 0 h 180"/>
                  <a:gd name="T2" fmla="*/ 0 w 137"/>
                  <a:gd name="T3" fmla="*/ 180 h 180"/>
                  <a:gd name="T4" fmla="*/ 67 w 137"/>
                  <a:gd name="T5" fmla="*/ 180 h 180"/>
                  <a:gd name="T6" fmla="*/ 137 w 137"/>
                  <a:gd name="T7" fmla="*/ 180 h 180"/>
                  <a:gd name="T8" fmla="*/ 67 w 137"/>
                  <a:gd name="T9" fmla="*/ 0 h 180"/>
                </a:gdLst>
                <a:ahLst/>
                <a:cxnLst>
                  <a:cxn ang="0">
                    <a:pos x="T0" y="T1"/>
                  </a:cxn>
                  <a:cxn ang="0">
                    <a:pos x="T2" y="T3"/>
                  </a:cxn>
                  <a:cxn ang="0">
                    <a:pos x="T4" y="T5"/>
                  </a:cxn>
                  <a:cxn ang="0">
                    <a:pos x="T6" y="T7"/>
                  </a:cxn>
                  <a:cxn ang="0">
                    <a:pos x="T8" y="T9"/>
                  </a:cxn>
                </a:cxnLst>
                <a:rect l="0" t="0" r="r" b="b"/>
                <a:pathLst>
                  <a:path w="137" h="180">
                    <a:moveTo>
                      <a:pt x="67" y="0"/>
                    </a:moveTo>
                    <a:lnTo>
                      <a:pt x="0" y="180"/>
                    </a:lnTo>
                    <a:lnTo>
                      <a:pt x="67" y="180"/>
                    </a:lnTo>
                    <a:lnTo>
                      <a:pt x="137" y="180"/>
                    </a:lnTo>
                    <a:lnTo>
                      <a:pt x="67"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13">
                <a:extLst>
                  <a:ext uri="{FF2B5EF4-FFF2-40B4-BE49-F238E27FC236}">
                    <a16:creationId xmlns:a16="http://schemas.microsoft.com/office/drawing/2014/main" id="{2F615354-E2A4-F580-C66E-6D3B5B6C2C59}"/>
                  </a:ext>
                </a:extLst>
              </p:cNvPr>
              <p:cNvSpPr>
                <a:spLocks/>
              </p:cNvSpPr>
              <p:nvPr/>
            </p:nvSpPr>
            <p:spPr bwMode="auto">
              <a:xfrm flipH="1">
                <a:off x="10429194" y="505446"/>
                <a:ext cx="142693" cy="185890"/>
              </a:xfrm>
              <a:custGeom>
                <a:avLst/>
                <a:gdLst>
                  <a:gd name="T0" fmla="*/ 54 w 109"/>
                  <a:gd name="T1" fmla="*/ 0 h 142"/>
                  <a:gd name="T2" fmla="*/ 0 w 109"/>
                  <a:gd name="T3" fmla="*/ 142 h 142"/>
                  <a:gd name="T4" fmla="*/ 54 w 109"/>
                  <a:gd name="T5" fmla="*/ 142 h 142"/>
                  <a:gd name="T6" fmla="*/ 109 w 109"/>
                  <a:gd name="T7" fmla="*/ 142 h 142"/>
                  <a:gd name="T8" fmla="*/ 54 w 109"/>
                  <a:gd name="T9" fmla="*/ 0 h 142"/>
                </a:gdLst>
                <a:ahLst/>
                <a:cxnLst>
                  <a:cxn ang="0">
                    <a:pos x="T0" y="T1"/>
                  </a:cxn>
                  <a:cxn ang="0">
                    <a:pos x="T2" y="T3"/>
                  </a:cxn>
                  <a:cxn ang="0">
                    <a:pos x="T4" y="T5"/>
                  </a:cxn>
                  <a:cxn ang="0">
                    <a:pos x="T6" y="T7"/>
                  </a:cxn>
                  <a:cxn ang="0">
                    <a:pos x="T8" y="T9"/>
                  </a:cxn>
                </a:cxnLst>
                <a:rect l="0" t="0" r="r" b="b"/>
                <a:pathLst>
                  <a:path w="109" h="142">
                    <a:moveTo>
                      <a:pt x="54" y="0"/>
                    </a:moveTo>
                    <a:lnTo>
                      <a:pt x="0" y="142"/>
                    </a:lnTo>
                    <a:lnTo>
                      <a:pt x="54" y="142"/>
                    </a:lnTo>
                    <a:lnTo>
                      <a:pt x="109" y="142"/>
                    </a:lnTo>
                    <a:lnTo>
                      <a:pt x="54"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14">
                <a:extLst>
                  <a:ext uri="{FF2B5EF4-FFF2-40B4-BE49-F238E27FC236}">
                    <a16:creationId xmlns:a16="http://schemas.microsoft.com/office/drawing/2014/main" id="{2BDF047E-71E7-C349-18B3-A82D02F8460B}"/>
                  </a:ext>
                </a:extLst>
              </p:cNvPr>
              <p:cNvSpPr>
                <a:spLocks/>
              </p:cNvSpPr>
              <p:nvPr/>
            </p:nvSpPr>
            <p:spPr bwMode="auto">
              <a:xfrm flipH="1">
                <a:off x="10024678" y="387628"/>
                <a:ext cx="140075" cy="185890"/>
              </a:xfrm>
              <a:custGeom>
                <a:avLst/>
                <a:gdLst>
                  <a:gd name="T0" fmla="*/ 52 w 107"/>
                  <a:gd name="T1" fmla="*/ 0 h 142"/>
                  <a:gd name="T2" fmla="*/ 0 w 107"/>
                  <a:gd name="T3" fmla="*/ 142 h 142"/>
                  <a:gd name="T4" fmla="*/ 52 w 107"/>
                  <a:gd name="T5" fmla="*/ 142 h 142"/>
                  <a:gd name="T6" fmla="*/ 107 w 107"/>
                  <a:gd name="T7" fmla="*/ 142 h 142"/>
                  <a:gd name="T8" fmla="*/ 52 w 107"/>
                  <a:gd name="T9" fmla="*/ 0 h 142"/>
                </a:gdLst>
                <a:ahLst/>
                <a:cxnLst>
                  <a:cxn ang="0">
                    <a:pos x="T0" y="T1"/>
                  </a:cxn>
                  <a:cxn ang="0">
                    <a:pos x="T2" y="T3"/>
                  </a:cxn>
                  <a:cxn ang="0">
                    <a:pos x="T4" y="T5"/>
                  </a:cxn>
                  <a:cxn ang="0">
                    <a:pos x="T6" y="T7"/>
                  </a:cxn>
                  <a:cxn ang="0">
                    <a:pos x="T8" y="T9"/>
                  </a:cxn>
                </a:cxnLst>
                <a:rect l="0" t="0" r="r" b="b"/>
                <a:pathLst>
                  <a:path w="107" h="142">
                    <a:moveTo>
                      <a:pt x="52" y="0"/>
                    </a:moveTo>
                    <a:lnTo>
                      <a:pt x="0" y="142"/>
                    </a:lnTo>
                    <a:lnTo>
                      <a:pt x="52" y="142"/>
                    </a:lnTo>
                    <a:lnTo>
                      <a:pt x="107" y="142"/>
                    </a:ln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5">
                <a:extLst>
                  <a:ext uri="{FF2B5EF4-FFF2-40B4-BE49-F238E27FC236}">
                    <a16:creationId xmlns:a16="http://schemas.microsoft.com/office/drawing/2014/main" id="{D7921559-E18D-4912-417E-27D371F5E4A5}"/>
                  </a:ext>
                </a:extLst>
              </p:cNvPr>
              <p:cNvSpPr>
                <a:spLocks/>
              </p:cNvSpPr>
              <p:nvPr/>
            </p:nvSpPr>
            <p:spPr bwMode="auto">
              <a:xfrm flipH="1">
                <a:off x="11421502" y="975406"/>
                <a:ext cx="267059" cy="349525"/>
              </a:xfrm>
              <a:custGeom>
                <a:avLst/>
                <a:gdLst>
                  <a:gd name="T0" fmla="*/ 51 w 82"/>
                  <a:gd name="T1" fmla="*/ 14 h 107"/>
                  <a:gd name="T2" fmla="*/ 31 w 82"/>
                  <a:gd name="T3" fmla="*/ 14 h 107"/>
                  <a:gd name="T4" fmla="*/ 6 w 82"/>
                  <a:gd name="T5" fmla="*/ 80 h 107"/>
                  <a:gd name="T6" fmla="*/ 18 w 82"/>
                  <a:gd name="T7" fmla="*/ 107 h 107"/>
                  <a:gd name="T8" fmla="*/ 64 w 82"/>
                  <a:gd name="T9" fmla="*/ 107 h 107"/>
                  <a:gd name="T10" fmla="*/ 77 w 82"/>
                  <a:gd name="T11" fmla="*/ 80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0"/>
                      <a:pt x="6" y="80"/>
                      <a:pt x="6" y="80"/>
                    </a:cubicBezTo>
                    <a:cubicBezTo>
                      <a:pt x="0" y="95"/>
                      <a:pt x="6" y="107"/>
                      <a:pt x="18" y="107"/>
                    </a:cubicBezTo>
                    <a:cubicBezTo>
                      <a:pt x="31" y="107"/>
                      <a:pt x="51" y="107"/>
                      <a:pt x="64" y="107"/>
                    </a:cubicBezTo>
                    <a:cubicBezTo>
                      <a:pt x="76" y="107"/>
                      <a:pt x="82" y="95"/>
                      <a:pt x="77" y="80"/>
                    </a:cubicBezTo>
                    <a:lnTo>
                      <a:pt x="51" y="1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7">
                <a:extLst>
                  <a:ext uri="{FF2B5EF4-FFF2-40B4-BE49-F238E27FC236}">
                    <a16:creationId xmlns:a16="http://schemas.microsoft.com/office/drawing/2014/main" id="{30CDF19A-79BB-4730-FFD6-ED539D7E09E4}"/>
                  </a:ext>
                </a:extLst>
              </p:cNvPr>
              <p:cNvSpPr>
                <a:spLocks/>
              </p:cNvSpPr>
              <p:nvPr/>
            </p:nvSpPr>
            <p:spPr bwMode="auto">
              <a:xfrm flipH="1">
                <a:off x="9292883" y="2361725"/>
                <a:ext cx="4715428" cy="2588056"/>
              </a:xfrm>
              <a:custGeom>
                <a:avLst/>
                <a:gdLst>
                  <a:gd name="T0" fmla="*/ 493 w 1445"/>
                  <a:gd name="T1" fmla="*/ 219 h 793"/>
                  <a:gd name="T2" fmla="*/ 523 w 1445"/>
                  <a:gd name="T3" fmla="*/ 180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90 w 1445"/>
                  <a:gd name="T17" fmla="*/ 188 h 793"/>
                  <a:gd name="T18" fmla="*/ 1233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40 h 793"/>
                  <a:gd name="T34" fmla="*/ 1056 w 1445"/>
                  <a:gd name="T35" fmla="*/ 347 h 793"/>
                  <a:gd name="T36" fmla="*/ 670 w 1445"/>
                  <a:gd name="T37" fmla="*/ 354 h 793"/>
                  <a:gd name="T38" fmla="*/ 634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6" y="191"/>
                      <a:pt x="523" y="180"/>
                    </a:cubicBezTo>
                    <a:cubicBezTo>
                      <a:pt x="633" y="21"/>
                      <a:pt x="633" y="21"/>
                      <a:pt x="633" y="21"/>
                    </a:cubicBezTo>
                    <a:cubicBezTo>
                      <a:pt x="641" y="10"/>
                      <a:pt x="658" y="0"/>
                      <a:pt x="672" y="0"/>
                    </a:cubicBezTo>
                    <a:cubicBezTo>
                      <a:pt x="1024" y="0"/>
                      <a:pt x="1024" y="0"/>
                      <a:pt x="1024" y="0"/>
                    </a:cubicBezTo>
                    <a:cubicBezTo>
                      <a:pt x="1038" y="0"/>
                      <a:pt x="1050" y="11"/>
                      <a:pt x="1051" y="25"/>
                    </a:cubicBezTo>
                    <a:cubicBezTo>
                      <a:pt x="1051" y="25"/>
                      <a:pt x="1058" y="84"/>
                      <a:pt x="960" y="84"/>
                    </a:cubicBezTo>
                    <a:cubicBezTo>
                      <a:pt x="772" y="84"/>
                      <a:pt x="772" y="188"/>
                      <a:pt x="906" y="188"/>
                    </a:cubicBezTo>
                    <a:cubicBezTo>
                      <a:pt x="1039" y="188"/>
                      <a:pt x="1190" y="188"/>
                      <a:pt x="1190" y="188"/>
                    </a:cubicBezTo>
                    <a:cubicBezTo>
                      <a:pt x="1203" y="188"/>
                      <a:pt x="1223" y="181"/>
                      <a:pt x="1233" y="171"/>
                    </a:cubicBezTo>
                    <a:cubicBezTo>
                      <a:pt x="1397" y="17"/>
                      <a:pt x="1397" y="17"/>
                      <a:pt x="1397" y="17"/>
                    </a:cubicBezTo>
                    <a:cubicBezTo>
                      <a:pt x="1407" y="8"/>
                      <a:pt x="1422" y="10"/>
                      <a:pt x="1429" y="21"/>
                    </a:cubicBezTo>
                    <a:cubicBezTo>
                      <a:pt x="1437" y="33"/>
                      <a:pt x="1437" y="33"/>
                      <a:pt x="1437" y="33"/>
                    </a:cubicBezTo>
                    <a:cubicBezTo>
                      <a:pt x="1445" y="44"/>
                      <a:pt x="1444" y="63"/>
                      <a:pt x="1436" y="73"/>
                    </a:cubicBezTo>
                    <a:cubicBezTo>
                      <a:pt x="1287" y="267"/>
                      <a:pt x="1287" y="267"/>
                      <a:pt x="1287" y="267"/>
                    </a:cubicBezTo>
                    <a:cubicBezTo>
                      <a:pt x="1279" y="278"/>
                      <a:pt x="1261" y="290"/>
                      <a:pt x="1248" y="294"/>
                    </a:cubicBezTo>
                    <a:cubicBezTo>
                      <a:pt x="1104" y="340"/>
                      <a:pt x="1104" y="340"/>
                      <a:pt x="1104" y="340"/>
                    </a:cubicBezTo>
                    <a:cubicBezTo>
                      <a:pt x="1091" y="344"/>
                      <a:pt x="1069" y="347"/>
                      <a:pt x="1056" y="347"/>
                    </a:cubicBezTo>
                    <a:cubicBezTo>
                      <a:pt x="670" y="354"/>
                      <a:pt x="670" y="354"/>
                      <a:pt x="670" y="354"/>
                    </a:cubicBezTo>
                    <a:cubicBezTo>
                      <a:pt x="656" y="354"/>
                      <a:pt x="640" y="364"/>
                      <a:pt x="634"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18">
                <a:extLst>
                  <a:ext uri="{FF2B5EF4-FFF2-40B4-BE49-F238E27FC236}">
                    <a16:creationId xmlns:a16="http://schemas.microsoft.com/office/drawing/2014/main" id="{F87BA630-DEF7-4611-31CB-CB4307DCC16E}"/>
                  </a:ext>
                </a:extLst>
              </p:cNvPr>
              <p:cNvSpPr>
                <a:spLocks/>
              </p:cNvSpPr>
              <p:nvPr/>
            </p:nvSpPr>
            <p:spPr bwMode="auto">
              <a:xfrm flipH="1">
                <a:off x="8516578" y="1810601"/>
                <a:ext cx="3580426" cy="1696571"/>
              </a:xfrm>
              <a:custGeom>
                <a:avLst/>
                <a:gdLst>
                  <a:gd name="T0" fmla="*/ 549 w 1097"/>
                  <a:gd name="T1" fmla="*/ 169 h 520"/>
                  <a:gd name="T2" fmla="*/ 0 w 1097"/>
                  <a:gd name="T3" fmla="*/ 0 h 520"/>
                  <a:gd name="T4" fmla="*/ 549 w 1097"/>
                  <a:gd name="T5" fmla="*/ 520 h 520"/>
                  <a:gd name="T6" fmla="*/ 1097 w 1097"/>
                  <a:gd name="T7" fmla="*/ 0 h 520"/>
                  <a:gd name="T8" fmla="*/ 549 w 1097"/>
                  <a:gd name="T9" fmla="*/ 169 h 520"/>
                </a:gdLst>
                <a:ahLst/>
                <a:cxnLst>
                  <a:cxn ang="0">
                    <a:pos x="T0" y="T1"/>
                  </a:cxn>
                  <a:cxn ang="0">
                    <a:pos x="T2" y="T3"/>
                  </a:cxn>
                  <a:cxn ang="0">
                    <a:pos x="T4" y="T5"/>
                  </a:cxn>
                  <a:cxn ang="0">
                    <a:pos x="T6" y="T7"/>
                  </a:cxn>
                  <a:cxn ang="0">
                    <a:pos x="T8" y="T9"/>
                  </a:cxn>
                </a:cxnLst>
                <a:rect l="0" t="0" r="r" b="b"/>
                <a:pathLst>
                  <a:path w="1097" h="520">
                    <a:moveTo>
                      <a:pt x="549" y="169"/>
                    </a:moveTo>
                    <a:cubicBezTo>
                      <a:pt x="255" y="169"/>
                      <a:pt x="15" y="95"/>
                      <a:pt x="0" y="0"/>
                    </a:cubicBezTo>
                    <a:cubicBezTo>
                      <a:pt x="15" y="290"/>
                      <a:pt x="255" y="520"/>
                      <a:pt x="549" y="520"/>
                    </a:cubicBezTo>
                    <a:cubicBezTo>
                      <a:pt x="842" y="520"/>
                      <a:pt x="1082" y="290"/>
                      <a:pt x="1097" y="0"/>
                    </a:cubicBezTo>
                    <a:cubicBezTo>
                      <a:pt x="1082" y="95"/>
                      <a:pt x="842" y="169"/>
                      <a:pt x="549" y="169"/>
                    </a:cubicBez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19">
                <a:extLst>
                  <a:ext uri="{FF2B5EF4-FFF2-40B4-BE49-F238E27FC236}">
                    <a16:creationId xmlns:a16="http://schemas.microsoft.com/office/drawing/2014/main" id="{94E97281-724C-83C9-3958-72661BDBAA0B}"/>
                  </a:ext>
                </a:extLst>
              </p:cNvPr>
              <p:cNvSpPr>
                <a:spLocks/>
              </p:cNvSpPr>
              <p:nvPr/>
            </p:nvSpPr>
            <p:spPr bwMode="auto">
              <a:xfrm flipH="1">
                <a:off x="8706400" y="2558087"/>
                <a:ext cx="1532972" cy="1226610"/>
              </a:xfrm>
              <a:custGeom>
                <a:avLst/>
                <a:gdLst>
                  <a:gd name="T0" fmla="*/ 11 w 470"/>
                  <a:gd name="T1" fmla="*/ 364 h 376"/>
                  <a:gd name="T2" fmla="*/ 15 w 470"/>
                  <a:gd name="T3" fmla="*/ 375 h 376"/>
                  <a:gd name="T4" fmla="*/ 239 w 470"/>
                  <a:gd name="T5" fmla="*/ 351 h 376"/>
                  <a:gd name="T6" fmla="*/ 280 w 470"/>
                  <a:gd name="T7" fmla="*/ 329 h 376"/>
                  <a:gd name="T8" fmla="*/ 398 w 470"/>
                  <a:gd name="T9" fmla="*/ 189 h 376"/>
                  <a:gd name="T10" fmla="*/ 424 w 470"/>
                  <a:gd name="T11" fmla="*/ 148 h 376"/>
                  <a:gd name="T12" fmla="*/ 464 w 470"/>
                  <a:gd name="T13" fmla="*/ 65 h 376"/>
                  <a:gd name="T14" fmla="*/ 459 w 470"/>
                  <a:gd name="T15" fmla="*/ 24 h 376"/>
                  <a:gd name="T16" fmla="*/ 447 w 470"/>
                  <a:gd name="T17" fmla="*/ 10 h 376"/>
                  <a:gd name="T18" fmla="*/ 417 w 470"/>
                  <a:gd name="T19" fmla="*/ 12 h 376"/>
                  <a:gd name="T20" fmla="*/ 345 w 470"/>
                  <a:gd name="T21" fmla="*/ 125 h 376"/>
                  <a:gd name="T22" fmla="*/ 311 w 470"/>
                  <a:gd name="T23" fmla="*/ 160 h 376"/>
                  <a:gd name="T24" fmla="*/ 214 w 470"/>
                  <a:gd name="T25" fmla="*/ 233 h 376"/>
                  <a:gd name="T26" fmla="*/ 173 w 470"/>
                  <a:gd name="T27" fmla="*/ 261 h 376"/>
                  <a:gd name="T28" fmla="*/ 11 w 470"/>
                  <a:gd name="T29" fmla="*/ 36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376">
                    <a:moveTo>
                      <a:pt x="11" y="364"/>
                    </a:moveTo>
                    <a:cubicBezTo>
                      <a:pt x="0" y="371"/>
                      <a:pt x="1" y="376"/>
                      <a:pt x="15" y="375"/>
                    </a:cubicBezTo>
                    <a:cubicBezTo>
                      <a:pt x="239" y="351"/>
                      <a:pt x="239" y="351"/>
                      <a:pt x="239" y="351"/>
                    </a:cubicBezTo>
                    <a:cubicBezTo>
                      <a:pt x="253" y="349"/>
                      <a:pt x="271" y="339"/>
                      <a:pt x="280" y="329"/>
                    </a:cubicBezTo>
                    <a:cubicBezTo>
                      <a:pt x="398" y="189"/>
                      <a:pt x="398" y="189"/>
                      <a:pt x="398" y="189"/>
                    </a:cubicBezTo>
                    <a:cubicBezTo>
                      <a:pt x="406" y="179"/>
                      <a:pt x="418" y="160"/>
                      <a:pt x="424" y="148"/>
                    </a:cubicBezTo>
                    <a:cubicBezTo>
                      <a:pt x="464" y="65"/>
                      <a:pt x="464" y="65"/>
                      <a:pt x="464" y="65"/>
                    </a:cubicBezTo>
                    <a:cubicBezTo>
                      <a:pt x="470" y="53"/>
                      <a:pt x="468" y="34"/>
                      <a:pt x="459" y="24"/>
                    </a:cubicBezTo>
                    <a:cubicBezTo>
                      <a:pt x="447" y="10"/>
                      <a:pt x="447" y="10"/>
                      <a:pt x="447" y="10"/>
                    </a:cubicBezTo>
                    <a:cubicBezTo>
                      <a:pt x="438" y="0"/>
                      <a:pt x="425" y="0"/>
                      <a:pt x="417" y="12"/>
                    </a:cubicBezTo>
                    <a:cubicBezTo>
                      <a:pt x="345" y="125"/>
                      <a:pt x="345" y="125"/>
                      <a:pt x="345" y="125"/>
                    </a:cubicBezTo>
                    <a:cubicBezTo>
                      <a:pt x="337" y="136"/>
                      <a:pt x="322" y="152"/>
                      <a:pt x="311" y="160"/>
                    </a:cubicBezTo>
                    <a:cubicBezTo>
                      <a:pt x="214" y="233"/>
                      <a:pt x="214" y="233"/>
                      <a:pt x="214" y="233"/>
                    </a:cubicBezTo>
                    <a:cubicBezTo>
                      <a:pt x="203" y="241"/>
                      <a:pt x="185" y="254"/>
                      <a:pt x="173" y="261"/>
                    </a:cubicBezTo>
                    <a:lnTo>
                      <a:pt x="11" y="364"/>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0">
                <a:extLst>
                  <a:ext uri="{FF2B5EF4-FFF2-40B4-BE49-F238E27FC236}">
                    <a16:creationId xmlns:a16="http://schemas.microsoft.com/office/drawing/2014/main" id="{FC23C356-2F72-4652-FC3F-081DAB7BB164}"/>
                  </a:ext>
                </a:extLst>
              </p:cNvPr>
              <p:cNvSpPr>
                <a:spLocks/>
              </p:cNvSpPr>
              <p:nvPr/>
            </p:nvSpPr>
            <p:spPr bwMode="auto">
              <a:xfrm flipH="1">
                <a:off x="9021896" y="2652341"/>
                <a:ext cx="4716737" cy="2588056"/>
              </a:xfrm>
              <a:custGeom>
                <a:avLst/>
                <a:gdLst>
                  <a:gd name="T0" fmla="*/ 493 w 1445"/>
                  <a:gd name="T1" fmla="*/ 219 h 793"/>
                  <a:gd name="T2" fmla="*/ 523 w 1445"/>
                  <a:gd name="T3" fmla="*/ 179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89 w 1445"/>
                  <a:gd name="T17" fmla="*/ 188 h 793"/>
                  <a:gd name="T18" fmla="*/ 1232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39 h 793"/>
                  <a:gd name="T34" fmla="*/ 1055 w 1445"/>
                  <a:gd name="T35" fmla="*/ 347 h 793"/>
                  <a:gd name="T36" fmla="*/ 670 w 1445"/>
                  <a:gd name="T37" fmla="*/ 354 h 793"/>
                  <a:gd name="T38" fmla="*/ 633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5" y="191"/>
                      <a:pt x="523" y="179"/>
                    </a:cubicBezTo>
                    <a:cubicBezTo>
                      <a:pt x="633" y="21"/>
                      <a:pt x="633" y="21"/>
                      <a:pt x="633" y="21"/>
                    </a:cubicBezTo>
                    <a:cubicBezTo>
                      <a:pt x="641" y="9"/>
                      <a:pt x="658" y="0"/>
                      <a:pt x="672" y="0"/>
                    </a:cubicBezTo>
                    <a:cubicBezTo>
                      <a:pt x="1024" y="0"/>
                      <a:pt x="1024" y="0"/>
                      <a:pt x="1024" y="0"/>
                    </a:cubicBezTo>
                    <a:cubicBezTo>
                      <a:pt x="1037" y="0"/>
                      <a:pt x="1050" y="11"/>
                      <a:pt x="1051" y="25"/>
                    </a:cubicBezTo>
                    <a:cubicBezTo>
                      <a:pt x="1051" y="25"/>
                      <a:pt x="1058" y="84"/>
                      <a:pt x="960" y="84"/>
                    </a:cubicBezTo>
                    <a:cubicBezTo>
                      <a:pt x="771" y="84"/>
                      <a:pt x="771" y="188"/>
                      <a:pt x="906" y="188"/>
                    </a:cubicBezTo>
                    <a:cubicBezTo>
                      <a:pt x="1039" y="188"/>
                      <a:pt x="1189" y="188"/>
                      <a:pt x="1189" y="188"/>
                    </a:cubicBezTo>
                    <a:cubicBezTo>
                      <a:pt x="1203" y="188"/>
                      <a:pt x="1222" y="180"/>
                      <a:pt x="1232" y="171"/>
                    </a:cubicBezTo>
                    <a:cubicBezTo>
                      <a:pt x="1397" y="17"/>
                      <a:pt x="1397" y="17"/>
                      <a:pt x="1397" y="17"/>
                    </a:cubicBezTo>
                    <a:cubicBezTo>
                      <a:pt x="1407" y="8"/>
                      <a:pt x="1421" y="10"/>
                      <a:pt x="1429" y="21"/>
                    </a:cubicBezTo>
                    <a:cubicBezTo>
                      <a:pt x="1437" y="33"/>
                      <a:pt x="1437" y="33"/>
                      <a:pt x="1437" y="33"/>
                    </a:cubicBezTo>
                    <a:cubicBezTo>
                      <a:pt x="1445" y="44"/>
                      <a:pt x="1444" y="62"/>
                      <a:pt x="1436" y="73"/>
                    </a:cubicBezTo>
                    <a:cubicBezTo>
                      <a:pt x="1287" y="267"/>
                      <a:pt x="1287" y="267"/>
                      <a:pt x="1287" y="267"/>
                    </a:cubicBezTo>
                    <a:cubicBezTo>
                      <a:pt x="1278" y="277"/>
                      <a:pt x="1261" y="290"/>
                      <a:pt x="1248" y="294"/>
                    </a:cubicBezTo>
                    <a:cubicBezTo>
                      <a:pt x="1104" y="339"/>
                      <a:pt x="1104" y="339"/>
                      <a:pt x="1104" y="339"/>
                    </a:cubicBezTo>
                    <a:cubicBezTo>
                      <a:pt x="1091" y="344"/>
                      <a:pt x="1069" y="347"/>
                      <a:pt x="1055" y="347"/>
                    </a:cubicBezTo>
                    <a:cubicBezTo>
                      <a:pt x="670" y="354"/>
                      <a:pt x="670" y="354"/>
                      <a:pt x="670" y="354"/>
                    </a:cubicBezTo>
                    <a:cubicBezTo>
                      <a:pt x="656" y="354"/>
                      <a:pt x="640" y="364"/>
                      <a:pt x="633"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FFB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21">
                <a:extLst>
                  <a:ext uri="{FF2B5EF4-FFF2-40B4-BE49-F238E27FC236}">
                    <a16:creationId xmlns:a16="http://schemas.microsoft.com/office/drawing/2014/main" id="{6FD390A2-C15A-44F4-0EFB-35F04389A84D}"/>
                  </a:ext>
                </a:extLst>
              </p:cNvPr>
              <p:cNvSpPr>
                <a:spLocks/>
              </p:cNvSpPr>
              <p:nvPr/>
            </p:nvSpPr>
            <p:spPr bwMode="auto">
              <a:xfrm flipH="1">
                <a:off x="8258683" y="1729438"/>
                <a:ext cx="3113073" cy="1549954"/>
              </a:xfrm>
              <a:custGeom>
                <a:avLst/>
                <a:gdLst>
                  <a:gd name="T0" fmla="*/ 935 w 954"/>
                  <a:gd name="T1" fmla="*/ 12 h 475"/>
                  <a:gd name="T2" fmla="*/ 896 w 954"/>
                  <a:gd name="T3" fmla="*/ 12 h 475"/>
                  <a:gd name="T4" fmla="*/ 895 w 954"/>
                  <a:gd name="T5" fmla="*/ 12 h 475"/>
                  <a:gd name="T6" fmla="*/ 855 w 954"/>
                  <a:gd name="T7" fmla="*/ 12 h 475"/>
                  <a:gd name="T8" fmla="*/ 450 w 954"/>
                  <a:gd name="T9" fmla="*/ 12 h 475"/>
                  <a:gd name="T10" fmla="*/ 430 w 954"/>
                  <a:gd name="T11" fmla="*/ 6 h 475"/>
                  <a:gd name="T12" fmla="*/ 410 w 954"/>
                  <a:gd name="T13" fmla="*/ 0 h 475"/>
                  <a:gd name="T14" fmla="*/ 205 w 954"/>
                  <a:gd name="T15" fmla="*/ 0 h 475"/>
                  <a:gd name="T16" fmla="*/ 185 w 954"/>
                  <a:gd name="T17" fmla="*/ 20 h 475"/>
                  <a:gd name="T18" fmla="*/ 185 w 954"/>
                  <a:gd name="T19" fmla="*/ 30 h 475"/>
                  <a:gd name="T20" fmla="*/ 166 w 954"/>
                  <a:gd name="T21" fmla="*/ 50 h 475"/>
                  <a:gd name="T22" fmla="*/ 20 w 954"/>
                  <a:gd name="T23" fmla="*/ 50 h 475"/>
                  <a:gd name="T24" fmla="*/ 0 w 954"/>
                  <a:gd name="T25" fmla="*/ 70 h 475"/>
                  <a:gd name="T26" fmla="*/ 0 w 954"/>
                  <a:gd name="T27" fmla="*/ 82 h 475"/>
                  <a:gd name="T28" fmla="*/ 20 w 954"/>
                  <a:gd name="T29" fmla="*/ 102 h 475"/>
                  <a:gd name="T30" fmla="*/ 219 w 954"/>
                  <a:gd name="T31" fmla="*/ 102 h 475"/>
                  <a:gd name="T32" fmla="*/ 239 w 954"/>
                  <a:gd name="T33" fmla="*/ 121 h 475"/>
                  <a:gd name="T34" fmla="*/ 239 w 954"/>
                  <a:gd name="T35" fmla="*/ 124 h 475"/>
                  <a:gd name="T36" fmla="*/ 259 w 954"/>
                  <a:gd name="T37" fmla="*/ 144 h 475"/>
                  <a:gd name="T38" fmla="*/ 432 w 954"/>
                  <a:gd name="T39" fmla="*/ 144 h 475"/>
                  <a:gd name="T40" fmla="*/ 452 w 954"/>
                  <a:gd name="T41" fmla="*/ 124 h 475"/>
                  <a:gd name="T42" fmla="*/ 452 w 954"/>
                  <a:gd name="T43" fmla="*/ 121 h 475"/>
                  <a:gd name="T44" fmla="*/ 432 w 954"/>
                  <a:gd name="T45" fmla="*/ 102 h 475"/>
                  <a:gd name="T46" fmla="*/ 323 w 954"/>
                  <a:gd name="T47" fmla="*/ 102 h 475"/>
                  <a:gd name="T48" fmla="*/ 303 w 954"/>
                  <a:gd name="T49" fmla="*/ 86 h 475"/>
                  <a:gd name="T50" fmla="*/ 323 w 954"/>
                  <a:gd name="T51" fmla="*/ 70 h 475"/>
                  <a:gd name="T52" fmla="*/ 410 w 954"/>
                  <a:gd name="T53" fmla="*/ 70 h 475"/>
                  <a:gd name="T54" fmla="*/ 430 w 954"/>
                  <a:gd name="T55" fmla="*/ 70 h 475"/>
                  <a:gd name="T56" fmla="*/ 450 w 954"/>
                  <a:gd name="T57" fmla="*/ 70 h 475"/>
                  <a:gd name="T58" fmla="*/ 855 w 954"/>
                  <a:gd name="T59" fmla="*/ 70 h 475"/>
                  <a:gd name="T60" fmla="*/ 875 w 954"/>
                  <a:gd name="T61" fmla="*/ 90 h 475"/>
                  <a:gd name="T62" fmla="*/ 875 w 954"/>
                  <a:gd name="T63" fmla="*/ 455 h 475"/>
                  <a:gd name="T64" fmla="*/ 892 w 954"/>
                  <a:gd name="T65" fmla="*/ 475 h 475"/>
                  <a:gd name="T66" fmla="*/ 909 w 954"/>
                  <a:gd name="T67" fmla="*/ 455 h 475"/>
                  <a:gd name="T68" fmla="*/ 909 w 954"/>
                  <a:gd name="T69" fmla="*/ 397 h 475"/>
                  <a:gd name="T70" fmla="*/ 919 w 954"/>
                  <a:gd name="T71" fmla="*/ 377 h 475"/>
                  <a:gd name="T72" fmla="*/ 928 w 954"/>
                  <a:gd name="T73" fmla="*/ 397 h 475"/>
                  <a:gd name="T74" fmla="*/ 928 w 954"/>
                  <a:gd name="T75" fmla="*/ 415 h 475"/>
                  <a:gd name="T76" fmla="*/ 941 w 954"/>
                  <a:gd name="T77" fmla="*/ 435 h 475"/>
                  <a:gd name="T78" fmla="*/ 954 w 954"/>
                  <a:gd name="T79" fmla="*/ 415 h 475"/>
                  <a:gd name="T80" fmla="*/ 954 w 954"/>
                  <a:gd name="T81" fmla="*/ 32 h 475"/>
                  <a:gd name="T82" fmla="*/ 935 w 954"/>
                  <a:gd name="T83" fmla="*/ 1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4" h="475">
                    <a:moveTo>
                      <a:pt x="935" y="12"/>
                    </a:moveTo>
                    <a:cubicBezTo>
                      <a:pt x="924" y="12"/>
                      <a:pt x="907" y="12"/>
                      <a:pt x="896" y="12"/>
                    </a:cubicBezTo>
                    <a:cubicBezTo>
                      <a:pt x="895" y="12"/>
                      <a:pt x="895" y="12"/>
                      <a:pt x="895" y="12"/>
                    </a:cubicBezTo>
                    <a:cubicBezTo>
                      <a:pt x="884" y="12"/>
                      <a:pt x="866" y="12"/>
                      <a:pt x="855" y="12"/>
                    </a:cubicBezTo>
                    <a:cubicBezTo>
                      <a:pt x="450" y="12"/>
                      <a:pt x="450" y="12"/>
                      <a:pt x="450" y="12"/>
                    </a:cubicBezTo>
                    <a:cubicBezTo>
                      <a:pt x="439" y="12"/>
                      <a:pt x="430" y="10"/>
                      <a:pt x="430" y="6"/>
                    </a:cubicBezTo>
                    <a:cubicBezTo>
                      <a:pt x="430" y="3"/>
                      <a:pt x="421" y="0"/>
                      <a:pt x="410" y="0"/>
                    </a:cubicBezTo>
                    <a:cubicBezTo>
                      <a:pt x="205" y="0"/>
                      <a:pt x="205" y="0"/>
                      <a:pt x="205" y="0"/>
                    </a:cubicBezTo>
                    <a:cubicBezTo>
                      <a:pt x="194" y="0"/>
                      <a:pt x="185" y="9"/>
                      <a:pt x="185" y="20"/>
                    </a:cubicBezTo>
                    <a:cubicBezTo>
                      <a:pt x="185" y="30"/>
                      <a:pt x="185" y="30"/>
                      <a:pt x="185" y="30"/>
                    </a:cubicBezTo>
                    <a:cubicBezTo>
                      <a:pt x="185" y="41"/>
                      <a:pt x="176" y="50"/>
                      <a:pt x="166" y="50"/>
                    </a:cubicBezTo>
                    <a:cubicBezTo>
                      <a:pt x="20" y="50"/>
                      <a:pt x="20" y="50"/>
                      <a:pt x="20" y="50"/>
                    </a:cubicBezTo>
                    <a:cubicBezTo>
                      <a:pt x="9" y="50"/>
                      <a:pt x="0" y="59"/>
                      <a:pt x="0" y="70"/>
                    </a:cubicBezTo>
                    <a:cubicBezTo>
                      <a:pt x="0" y="82"/>
                      <a:pt x="0" y="82"/>
                      <a:pt x="0" y="82"/>
                    </a:cubicBezTo>
                    <a:cubicBezTo>
                      <a:pt x="0" y="93"/>
                      <a:pt x="9" y="102"/>
                      <a:pt x="20" y="102"/>
                    </a:cubicBezTo>
                    <a:cubicBezTo>
                      <a:pt x="219" y="102"/>
                      <a:pt x="219" y="102"/>
                      <a:pt x="219" y="102"/>
                    </a:cubicBezTo>
                    <a:cubicBezTo>
                      <a:pt x="230" y="102"/>
                      <a:pt x="239" y="111"/>
                      <a:pt x="239" y="121"/>
                    </a:cubicBezTo>
                    <a:cubicBezTo>
                      <a:pt x="239" y="124"/>
                      <a:pt x="239" y="124"/>
                      <a:pt x="239" y="124"/>
                    </a:cubicBezTo>
                    <a:cubicBezTo>
                      <a:pt x="239" y="135"/>
                      <a:pt x="248" y="144"/>
                      <a:pt x="259" y="144"/>
                    </a:cubicBezTo>
                    <a:cubicBezTo>
                      <a:pt x="432" y="144"/>
                      <a:pt x="432" y="144"/>
                      <a:pt x="432" y="144"/>
                    </a:cubicBezTo>
                    <a:cubicBezTo>
                      <a:pt x="443" y="144"/>
                      <a:pt x="452" y="135"/>
                      <a:pt x="452" y="124"/>
                    </a:cubicBezTo>
                    <a:cubicBezTo>
                      <a:pt x="452" y="121"/>
                      <a:pt x="452" y="121"/>
                      <a:pt x="452" y="121"/>
                    </a:cubicBezTo>
                    <a:cubicBezTo>
                      <a:pt x="452" y="111"/>
                      <a:pt x="443" y="102"/>
                      <a:pt x="432" y="102"/>
                    </a:cubicBezTo>
                    <a:cubicBezTo>
                      <a:pt x="323" y="102"/>
                      <a:pt x="323" y="102"/>
                      <a:pt x="323" y="102"/>
                    </a:cubicBezTo>
                    <a:cubicBezTo>
                      <a:pt x="312" y="102"/>
                      <a:pt x="303" y="95"/>
                      <a:pt x="303" y="86"/>
                    </a:cubicBezTo>
                    <a:cubicBezTo>
                      <a:pt x="303" y="77"/>
                      <a:pt x="312" y="70"/>
                      <a:pt x="323" y="70"/>
                    </a:cubicBezTo>
                    <a:cubicBezTo>
                      <a:pt x="410" y="70"/>
                      <a:pt x="410" y="70"/>
                      <a:pt x="410" y="70"/>
                    </a:cubicBezTo>
                    <a:cubicBezTo>
                      <a:pt x="421" y="70"/>
                      <a:pt x="430" y="70"/>
                      <a:pt x="430" y="70"/>
                    </a:cubicBezTo>
                    <a:cubicBezTo>
                      <a:pt x="430" y="70"/>
                      <a:pt x="439" y="70"/>
                      <a:pt x="450" y="70"/>
                    </a:cubicBezTo>
                    <a:cubicBezTo>
                      <a:pt x="855" y="70"/>
                      <a:pt x="855" y="70"/>
                      <a:pt x="855" y="70"/>
                    </a:cubicBezTo>
                    <a:cubicBezTo>
                      <a:pt x="866" y="70"/>
                      <a:pt x="875" y="79"/>
                      <a:pt x="875" y="90"/>
                    </a:cubicBezTo>
                    <a:cubicBezTo>
                      <a:pt x="875" y="455"/>
                      <a:pt x="875" y="455"/>
                      <a:pt x="875" y="455"/>
                    </a:cubicBezTo>
                    <a:cubicBezTo>
                      <a:pt x="875" y="466"/>
                      <a:pt x="883" y="475"/>
                      <a:pt x="892" y="475"/>
                    </a:cubicBezTo>
                    <a:cubicBezTo>
                      <a:pt x="901" y="475"/>
                      <a:pt x="909" y="466"/>
                      <a:pt x="909" y="455"/>
                    </a:cubicBezTo>
                    <a:cubicBezTo>
                      <a:pt x="909" y="397"/>
                      <a:pt x="909" y="397"/>
                      <a:pt x="909" y="397"/>
                    </a:cubicBezTo>
                    <a:cubicBezTo>
                      <a:pt x="909" y="386"/>
                      <a:pt x="913" y="377"/>
                      <a:pt x="919" y="377"/>
                    </a:cubicBezTo>
                    <a:cubicBezTo>
                      <a:pt x="924" y="377"/>
                      <a:pt x="928" y="386"/>
                      <a:pt x="928" y="397"/>
                    </a:cubicBezTo>
                    <a:cubicBezTo>
                      <a:pt x="928" y="415"/>
                      <a:pt x="928" y="415"/>
                      <a:pt x="928" y="415"/>
                    </a:cubicBezTo>
                    <a:cubicBezTo>
                      <a:pt x="928" y="426"/>
                      <a:pt x="934" y="435"/>
                      <a:pt x="941" y="435"/>
                    </a:cubicBezTo>
                    <a:cubicBezTo>
                      <a:pt x="948" y="435"/>
                      <a:pt x="954" y="426"/>
                      <a:pt x="954" y="415"/>
                    </a:cubicBezTo>
                    <a:cubicBezTo>
                      <a:pt x="954" y="32"/>
                      <a:pt x="954" y="32"/>
                      <a:pt x="954" y="32"/>
                    </a:cubicBezTo>
                    <a:cubicBezTo>
                      <a:pt x="954" y="21"/>
                      <a:pt x="945" y="12"/>
                      <a:pt x="935" y="12"/>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22">
                <a:extLst>
                  <a:ext uri="{FF2B5EF4-FFF2-40B4-BE49-F238E27FC236}">
                    <a16:creationId xmlns:a16="http://schemas.microsoft.com/office/drawing/2014/main" id="{0F9B45D2-D157-D04B-B2F2-2C0ECDB80790}"/>
                  </a:ext>
                </a:extLst>
              </p:cNvPr>
              <p:cNvSpPr>
                <a:spLocks/>
              </p:cNvSpPr>
              <p:nvPr/>
            </p:nvSpPr>
            <p:spPr bwMode="auto">
              <a:xfrm flipH="1">
                <a:off x="11081132" y="1517366"/>
                <a:ext cx="333824" cy="166253"/>
              </a:xfrm>
              <a:custGeom>
                <a:avLst/>
                <a:gdLst>
                  <a:gd name="T0" fmla="*/ 51 w 102"/>
                  <a:gd name="T1" fmla="*/ 0 h 51"/>
                  <a:gd name="T2" fmla="*/ 0 w 102"/>
                  <a:gd name="T3" fmla="*/ 51 h 51"/>
                  <a:gd name="T4" fmla="*/ 102 w 102"/>
                  <a:gd name="T5" fmla="*/ 51 h 51"/>
                  <a:gd name="T6" fmla="*/ 51 w 102"/>
                  <a:gd name="T7" fmla="*/ 0 h 51"/>
                </a:gdLst>
                <a:ahLst/>
                <a:cxnLst>
                  <a:cxn ang="0">
                    <a:pos x="T0" y="T1"/>
                  </a:cxn>
                  <a:cxn ang="0">
                    <a:pos x="T2" y="T3"/>
                  </a:cxn>
                  <a:cxn ang="0">
                    <a:pos x="T4" y="T5"/>
                  </a:cxn>
                  <a:cxn ang="0">
                    <a:pos x="T6" y="T7"/>
                  </a:cxn>
                </a:cxnLst>
                <a:rect l="0" t="0" r="r" b="b"/>
                <a:pathLst>
                  <a:path w="102" h="51">
                    <a:moveTo>
                      <a:pt x="51" y="0"/>
                    </a:moveTo>
                    <a:cubicBezTo>
                      <a:pt x="22" y="0"/>
                      <a:pt x="0" y="23"/>
                      <a:pt x="0" y="51"/>
                    </a:cubicBezTo>
                    <a:cubicBezTo>
                      <a:pt x="102" y="51"/>
                      <a:pt x="102" y="51"/>
                      <a:pt x="102" y="51"/>
                    </a:cubicBezTo>
                    <a:cubicBezTo>
                      <a:pt x="102" y="23"/>
                      <a:pt x="79" y="0"/>
                      <a:pt x="5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23">
                <a:extLst>
                  <a:ext uri="{FF2B5EF4-FFF2-40B4-BE49-F238E27FC236}">
                    <a16:creationId xmlns:a16="http://schemas.microsoft.com/office/drawing/2014/main" id="{3ED21958-B3D6-6A97-1A46-3C22E5B17A70}"/>
                  </a:ext>
                </a:extLst>
              </p:cNvPr>
              <p:cNvSpPr>
                <a:spLocks/>
              </p:cNvSpPr>
              <p:nvPr/>
            </p:nvSpPr>
            <p:spPr bwMode="auto">
              <a:xfrm flipH="1">
                <a:off x="9309901" y="1493803"/>
                <a:ext cx="335133" cy="170181"/>
              </a:xfrm>
              <a:custGeom>
                <a:avLst/>
                <a:gdLst>
                  <a:gd name="T0" fmla="*/ 52 w 103"/>
                  <a:gd name="T1" fmla="*/ 0 h 52"/>
                  <a:gd name="T2" fmla="*/ 0 w 103"/>
                  <a:gd name="T3" fmla="*/ 52 h 52"/>
                  <a:gd name="T4" fmla="*/ 103 w 103"/>
                  <a:gd name="T5" fmla="*/ 52 h 52"/>
                  <a:gd name="T6" fmla="*/ 52 w 103"/>
                  <a:gd name="T7" fmla="*/ 0 h 52"/>
                </a:gdLst>
                <a:ahLst/>
                <a:cxnLst>
                  <a:cxn ang="0">
                    <a:pos x="T0" y="T1"/>
                  </a:cxn>
                  <a:cxn ang="0">
                    <a:pos x="T2" y="T3"/>
                  </a:cxn>
                  <a:cxn ang="0">
                    <a:pos x="T4" y="T5"/>
                  </a:cxn>
                  <a:cxn ang="0">
                    <a:pos x="T6" y="T7"/>
                  </a:cxn>
                </a:cxnLst>
                <a:rect l="0" t="0" r="r" b="b"/>
                <a:pathLst>
                  <a:path w="103" h="52">
                    <a:moveTo>
                      <a:pt x="52" y="0"/>
                    </a:moveTo>
                    <a:cubicBezTo>
                      <a:pt x="23" y="0"/>
                      <a:pt x="0" y="23"/>
                      <a:pt x="0" y="52"/>
                    </a:cubicBezTo>
                    <a:cubicBezTo>
                      <a:pt x="103" y="52"/>
                      <a:pt x="103" y="52"/>
                      <a:pt x="103" y="52"/>
                    </a:cubicBezTo>
                    <a:cubicBezTo>
                      <a:pt x="103" y="23"/>
                      <a:pt x="80" y="0"/>
                      <a:pt x="52"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25">
                <a:extLst>
                  <a:ext uri="{FF2B5EF4-FFF2-40B4-BE49-F238E27FC236}">
                    <a16:creationId xmlns:a16="http://schemas.microsoft.com/office/drawing/2014/main" id="{7DABF662-1BA2-DDA4-F8A9-1CDAD94AEF6E}"/>
                  </a:ext>
                </a:extLst>
              </p:cNvPr>
              <p:cNvSpPr>
                <a:spLocks/>
              </p:cNvSpPr>
              <p:nvPr/>
            </p:nvSpPr>
            <p:spPr bwMode="auto">
              <a:xfrm flipH="1">
                <a:off x="9825692" y="1311840"/>
                <a:ext cx="221240" cy="109963"/>
              </a:xfrm>
              <a:custGeom>
                <a:avLst/>
                <a:gdLst>
                  <a:gd name="T0" fmla="*/ 34 w 68"/>
                  <a:gd name="T1" fmla="*/ 0 h 34"/>
                  <a:gd name="T2" fmla="*/ 0 w 68"/>
                  <a:gd name="T3" fmla="*/ 34 h 34"/>
                  <a:gd name="T4" fmla="*/ 68 w 68"/>
                  <a:gd name="T5" fmla="*/ 34 h 34"/>
                  <a:gd name="T6" fmla="*/ 34 w 68"/>
                  <a:gd name="T7" fmla="*/ 0 h 34"/>
                </a:gdLst>
                <a:ahLst/>
                <a:cxnLst>
                  <a:cxn ang="0">
                    <a:pos x="T0" y="T1"/>
                  </a:cxn>
                  <a:cxn ang="0">
                    <a:pos x="T2" y="T3"/>
                  </a:cxn>
                  <a:cxn ang="0">
                    <a:pos x="T4" y="T5"/>
                  </a:cxn>
                  <a:cxn ang="0">
                    <a:pos x="T6" y="T7"/>
                  </a:cxn>
                </a:cxnLst>
                <a:rect l="0" t="0" r="r" b="b"/>
                <a:pathLst>
                  <a:path w="68" h="34">
                    <a:moveTo>
                      <a:pt x="34" y="0"/>
                    </a:moveTo>
                    <a:cubicBezTo>
                      <a:pt x="15" y="0"/>
                      <a:pt x="0" y="16"/>
                      <a:pt x="0" y="34"/>
                    </a:cubicBezTo>
                    <a:cubicBezTo>
                      <a:pt x="68" y="34"/>
                      <a:pt x="68" y="34"/>
                      <a:pt x="68" y="34"/>
                    </a:cubicBezTo>
                    <a:cubicBezTo>
                      <a:pt x="68" y="16"/>
                      <a:pt x="53" y="0"/>
                      <a:pt x="34"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26">
                <a:extLst>
                  <a:ext uri="{FF2B5EF4-FFF2-40B4-BE49-F238E27FC236}">
                    <a16:creationId xmlns:a16="http://schemas.microsoft.com/office/drawing/2014/main" id="{17974E60-B851-D44D-BC87-2B9A7463F41C}"/>
                  </a:ext>
                </a:extLst>
              </p:cNvPr>
              <p:cNvSpPr>
                <a:spLocks/>
              </p:cNvSpPr>
              <p:nvPr/>
            </p:nvSpPr>
            <p:spPr bwMode="auto">
              <a:xfrm flipH="1">
                <a:off x="11293209" y="1517366"/>
                <a:ext cx="519718" cy="257889"/>
              </a:xfrm>
              <a:custGeom>
                <a:avLst/>
                <a:gdLst>
                  <a:gd name="T0" fmla="*/ 79 w 159"/>
                  <a:gd name="T1" fmla="*/ 0 h 79"/>
                  <a:gd name="T2" fmla="*/ 0 w 159"/>
                  <a:gd name="T3" fmla="*/ 79 h 79"/>
                  <a:gd name="T4" fmla="*/ 159 w 159"/>
                  <a:gd name="T5" fmla="*/ 79 h 79"/>
                  <a:gd name="T6" fmla="*/ 79 w 159"/>
                  <a:gd name="T7" fmla="*/ 0 h 79"/>
                </a:gdLst>
                <a:ahLst/>
                <a:cxnLst>
                  <a:cxn ang="0">
                    <a:pos x="T0" y="T1"/>
                  </a:cxn>
                  <a:cxn ang="0">
                    <a:pos x="T2" y="T3"/>
                  </a:cxn>
                  <a:cxn ang="0">
                    <a:pos x="T4" y="T5"/>
                  </a:cxn>
                  <a:cxn ang="0">
                    <a:pos x="T6" y="T7"/>
                  </a:cxn>
                </a:cxnLst>
                <a:rect l="0" t="0" r="r" b="b"/>
                <a:pathLst>
                  <a:path w="159" h="79">
                    <a:moveTo>
                      <a:pt x="79" y="0"/>
                    </a:moveTo>
                    <a:cubicBezTo>
                      <a:pt x="35" y="0"/>
                      <a:pt x="0" y="35"/>
                      <a:pt x="0" y="79"/>
                    </a:cubicBezTo>
                    <a:cubicBezTo>
                      <a:pt x="159" y="79"/>
                      <a:pt x="159" y="79"/>
                      <a:pt x="159" y="79"/>
                    </a:cubicBezTo>
                    <a:cubicBezTo>
                      <a:pt x="159" y="35"/>
                      <a:pt x="123" y="0"/>
                      <a:pt x="79"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27">
                <a:extLst>
                  <a:ext uri="{FF2B5EF4-FFF2-40B4-BE49-F238E27FC236}">
                    <a16:creationId xmlns:a16="http://schemas.microsoft.com/office/drawing/2014/main" id="{551808C1-27AE-DC7C-6B33-D36311D08177}"/>
                  </a:ext>
                </a:extLst>
              </p:cNvPr>
              <p:cNvSpPr>
                <a:spLocks/>
              </p:cNvSpPr>
              <p:nvPr/>
            </p:nvSpPr>
            <p:spPr bwMode="auto">
              <a:xfrm flipH="1">
                <a:off x="8888367" y="1823692"/>
                <a:ext cx="519718" cy="257889"/>
              </a:xfrm>
              <a:custGeom>
                <a:avLst/>
                <a:gdLst>
                  <a:gd name="T0" fmla="*/ 80 w 159"/>
                  <a:gd name="T1" fmla="*/ 0 h 79"/>
                  <a:gd name="T2" fmla="*/ 0 w 159"/>
                  <a:gd name="T3" fmla="*/ 79 h 79"/>
                  <a:gd name="T4" fmla="*/ 159 w 159"/>
                  <a:gd name="T5" fmla="*/ 79 h 79"/>
                  <a:gd name="T6" fmla="*/ 80 w 159"/>
                  <a:gd name="T7" fmla="*/ 0 h 79"/>
                </a:gdLst>
                <a:ahLst/>
                <a:cxnLst>
                  <a:cxn ang="0">
                    <a:pos x="T0" y="T1"/>
                  </a:cxn>
                  <a:cxn ang="0">
                    <a:pos x="T2" y="T3"/>
                  </a:cxn>
                  <a:cxn ang="0">
                    <a:pos x="T4" y="T5"/>
                  </a:cxn>
                  <a:cxn ang="0">
                    <a:pos x="T6" y="T7"/>
                  </a:cxn>
                </a:cxnLst>
                <a:rect l="0" t="0" r="r" b="b"/>
                <a:pathLst>
                  <a:path w="159" h="79">
                    <a:moveTo>
                      <a:pt x="80" y="0"/>
                    </a:moveTo>
                    <a:cubicBezTo>
                      <a:pt x="36" y="0"/>
                      <a:pt x="0" y="35"/>
                      <a:pt x="0" y="79"/>
                    </a:cubicBezTo>
                    <a:cubicBezTo>
                      <a:pt x="159" y="79"/>
                      <a:pt x="159" y="79"/>
                      <a:pt x="159" y="79"/>
                    </a:cubicBezTo>
                    <a:cubicBezTo>
                      <a:pt x="159" y="35"/>
                      <a:pt x="124" y="0"/>
                      <a:pt x="80"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Shape 107">
                <a:extLst>
                  <a:ext uri="{FF2B5EF4-FFF2-40B4-BE49-F238E27FC236}">
                    <a16:creationId xmlns:a16="http://schemas.microsoft.com/office/drawing/2014/main" id="{0E3CA4CF-407D-34FE-CD9D-07CC036BA764}"/>
                  </a:ext>
                </a:extLst>
              </p:cNvPr>
              <p:cNvSpPr>
                <a:spLocks noChangeArrowheads="1"/>
              </p:cNvSpPr>
              <p:nvPr/>
            </p:nvSpPr>
            <p:spPr bwMode="auto">
              <a:xfrm flipH="1">
                <a:off x="10320985" y="58883"/>
                <a:ext cx="585099" cy="574866"/>
              </a:xfrm>
              <a:custGeom>
                <a:avLst/>
                <a:gdLst>
                  <a:gd name="connsiteX0" fmla="*/ 199403 w 585099"/>
                  <a:gd name="connsiteY0" fmla="*/ 489985 h 574866"/>
                  <a:gd name="connsiteX1" fmla="*/ 179937 w 585099"/>
                  <a:gd name="connsiteY1" fmla="*/ 545621 h 574866"/>
                  <a:gd name="connsiteX2" fmla="*/ 218869 w 585099"/>
                  <a:gd name="connsiteY2" fmla="*/ 558711 h 574866"/>
                  <a:gd name="connsiteX3" fmla="*/ 238335 w 585099"/>
                  <a:gd name="connsiteY3" fmla="*/ 506348 h 574866"/>
                  <a:gd name="connsiteX4" fmla="*/ 199403 w 585099"/>
                  <a:gd name="connsiteY4" fmla="*/ 489985 h 574866"/>
                  <a:gd name="connsiteX5" fmla="*/ 385696 w 585099"/>
                  <a:gd name="connsiteY5" fmla="*/ 489985 h 574866"/>
                  <a:gd name="connsiteX6" fmla="*/ 346764 w 585099"/>
                  <a:gd name="connsiteY6" fmla="*/ 506348 h 574866"/>
                  <a:gd name="connsiteX7" fmla="*/ 366230 w 585099"/>
                  <a:gd name="connsiteY7" fmla="*/ 558711 h 574866"/>
                  <a:gd name="connsiteX8" fmla="*/ 405162 w 585099"/>
                  <a:gd name="connsiteY8" fmla="*/ 545621 h 574866"/>
                  <a:gd name="connsiteX9" fmla="*/ 385696 w 585099"/>
                  <a:gd name="connsiteY9" fmla="*/ 489985 h 574866"/>
                  <a:gd name="connsiteX10" fmla="*/ 95063 w 585099"/>
                  <a:gd name="connsiteY10" fmla="*/ 386489 h 574866"/>
                  <a:gd name="connsiteX11" fmla="*/ 46288 w 585099"/>
                  <a:gd name="connsiteY11" fmla="*/ 415707 h 574866"/>
                  <a:gd name="connsiteX12" fmla="*/ 65798 w 585099"/>
                  <a:gd name="connsiteY12" fmla="*/ 451419 h 574866"/>
                  <a:gd name="connsiteX13" fmla="*/ 117825 w 585099"/>
                  <a:gd name="connsiteY13" fmla="*/ 422200 h 574866"/>
                  <a:gd name="connsiteX14" fmla="*/ 95063 w 585099"/>
                  <a:gd name="connsiteY14" fmla="*/ 386489 h 574866"/>
                  <a:gd name="connsiteX15" fmla="*/ 509207 w 585099"/>
                  <a:gd name="connsiteY15" fmla="*/ 386489 h 574866"/>
                  <a:gd name="connsiteX16" fmla="*/ 489570 w 585099"/>
                  <a:gd name="connsiteY16" fmla="*/ 386489 h 574866"/>
                  <a:gd name="connsiteX17" fmla="*/ 466661 w 585099"/>
                  <a:gd name="connsiteY17" fmla="*/ 422200 h 574866"/>
                  <a:gd name="connsiteX18" fmla="*/ 519026 w 585099"/>
                  <a:gd name="connsiteY18" fmla="*/ 451419 h 574866"/>
                  <a:gd name="connsiteX19" fmla="*/ 538662 w 585099"/>
                  <a:gd name="connsiteY19" fmla="*/ 415707 h 574866"/>
                  <a:gd name="connsiteX20" fmla="*/ 509207 w 585099"/>
                  <a:gd name="connsiteY20" fmla="*/ 386489 h 574866"/>
                  <a:gd name="connsiteX21" fmla="*/ 69210 w 585099"/>
                  <a:gd name="connsiteY21" fmla="*/ 224977 h 574866"/>
                  <a:gd name="connsiteX22" fmla="*/ 26551 w 585099"/>
                  <a:gd name="connsiteY22" fmla="*/ 226205 h 574866"/>
                  <a:gd name="connsiteX23" fmla="*/ 20051 w 585099"/>
                  <a:gd name="connsiteY23" fmla="*/ 272023 h 574866"/>
                  <a:gd name="connsiteX24" fmla="*/ 75304 w 585099"/>
                  <a:gd name="connsiteY24" fmla="*/ 281841 h 574866"/>
                  <a:gd name="connsiteX25" fmla="*/ 85055 w 585099"/>
                  <a:gd name="connsiteY25" fmla="*/ 236023 h 574866"/>
                  <a:gd name="connsiteX26" fmla="*/ 69210 w 585099"/>
                  <a:gd name="connsiteY26" fmla="*/ 224977 h 574866"/>
                  <a:gd name="connsiteX27" fmla="*/ 517108 w 585099"/>
                  <a:gd name="connsiteY27" fmla="*/ 224977 h 574866"/>
                  <a:gd name="connsiteX28" fmla="*/ 500044 w 585099"/>
                  <a:gd name="connsiteY28" fmla="*/ 236023 h 574866"/>
                  <a:gd name="connsiteX29" fmla="*/ 509795 w 585099"/>
                  <a:gd name="connsiteY29" fmla="*/ 281841 h 574866"/>
                  <a:gd name="connsiteX30" fmla="*/ 565048 w 585099"/>
                  <a:gd name="connsiteY30" fmla="*/ 272023 h 574866"/>
                  <a:gd name="connsiteX31" fmla="*/ 558548 w 585099"/>
                  <a:gd name="connsiteY31" fmla="*/ 226204 h 574866"/>
                  <a:gd name="connsiteX32" fmla="*/ 517108 w 585099"/>
                  <a:gd name="connsiteY32" fmla="*/ 224977 h 574866"/>
                  <a:gd name="connsiteX33" fmla="*/ 292549 w 585099"/>
                  <a:gd name="connsiteY33" fmla="*/ 141114 h 574866"/>
                  <a:gd name="connsiteX34" fmla="*/ 137419 w 585099"/>
                  <a:gd name="connsiteY34" fmla="*/ 296241 h 574866"/>
                  <a:gd name="connsiteX35" fmla="*/ 292549 w 585099"/>
                  <a:gd name="connsiteY35" fmla="*/ 451368 h 574866"/>
                  <a:gd name="connsiteX36" fmla="*/ 447679 w 585099"/>
                  <a:gd name="connsiteY36" fmla="*/ 296241 h 574866"/>
                  <a:gd name="connsiteX37" fmla="*/ 292549 w 585099"/>
                  <a:gd name="connsiteY37" fmla="*/ 141114 h 574866"/>
                  <a:gd name="connsiteX38" fmla="*/ 115042 w 585099"/>
                  <a:gd name="connsiteY38" fmla="*/ 65484 h 574866"/>
                  <a:gd name="connsiteX39" fmla="*/ 101886 w 585099"/>
                  <a:gd name="connsiteY39" fmla="*/ 101842 h 574866"/>
                  <a:gd name="connsiteX40" fmla="*/ 137373 w 585099"/>
                  <a:gd name="connsiteY40" fmla="*/ 144387 h 574866"/>
                  <a:gd name="connsiteX41" fmla="*/ 169633 w 585099"/>
                  <a:gd name="connsiteY41" fmla="*/ 118205 h 574866"/>
                  <a:gd name="connsiteX42" fmla="*/ 134146 w 585099"/>
                  <a:gd name="connsiteY42" fmla="*/ 72387 h 574866"/>
                  <a:gd name="connsiteX43" fmla="*/ 115042 w 585099"/>
                  <a:gd name="connsiteY43" fmla="*/ 65484 h 574866"/>
                  <a:gd name="connsiteX44" fmla="*/ 469679 w 585099"/>
                  <a:gd name="connsiteY44" fmla="*/ 65484 h 574866"/>
                  <a:gd name="connsiteX45" fmla="*/ 450298 w 585099"/>
                  <a:gd name="connsiteY45" fmla="*/ 72387 h 574866"/>
                  <a:gd name="connsiteX46" fmla="*/ 414297 w 585099"/>
                  <a:gd name="connsiteY46" fmla="*/ 118205 h 574866"/>
                  <a:gd name="connsiteX47" fmla="*/ 447025 w 585099"/>
                  <a:gd name="connsiteY47" fmla="*/ 144387 h 574866"/>
                  <a:gd name="connsiteX48" fmla="*/ 483026 w 585099"/>
                  <a:gd name="connsiteY48" fmla="*/ 101842 h 574866"/>
                  <a:gd name="connsiteX49" fmla="*/ 469679 w 585099"/>
                  <a:gd name="connsiteY49" fmla="*/ 65484 h 574866"/>
                  <a:gd name="connsiteX50" fmla="*/ 293788 w 585099"/>
                  <a:gd name="connsiteY50" fmla="*/ 0 h 574866"/>
                  <a:gd name="connsiteX51" fmla="*/ 271074 w 585099"/>
                  <a:gd name="connsiteY51" fmla="*/ 24364 h 574866"/>
                  <a:gd name="connsiteX52" fmla="*/ 271074 w 585099"/>
                  <a:gd name="connsiteY52" fmla="*/ 79588 h 574866"/>
                  <a:gd name="connsiteX53" fmla="*/ 314025 w 585099"/>
                  <a:gd name="connsiteY53" fmla="*/ 79588 h 574866"/>
                  <a:gd name="connsiteX54" fmla="*/ 314025 w 585099"/>
                  <a:gd name="connsiteY54" fmla="*/ 24364 h 574866"/>
                  <a:gd name="connsiteX55" fmla="*/ 293788 w 585099"/>
                  <a:gd name="connsiteY55" fmla="*/ 0 h 57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5099" h="574866">
                    <a:moveTo>
                      <a:pt x="199403" y="489985"/>
                    </a:moveTo>
                    <a:cubicBezTo>
                      <a:pt x="186426" y="486712"/>
                      <a:pt x="176693" y="509621"/>
                      <a:pt x="179937" y="545621"/>
                    </a:cubicBezTo>
                    <a:cubicBezTo>
                      <a:pt x="179937" y="578348"/>
                      <a:pt x="196159" y="584893"/>
                      <a:pt x="218869" y="558711"/>
                    </a:cubicBezTo>
                    <a:cubicBezTo>
                      <a:pt x="241579" y="535803"/>
                      <a:pt x="251312" y="509621"/>
                      <a:pt x="238335" y="506348"/>
                    </a:cubicBezTo>
                    <a:cubicBezTo>
                      <a:pt x="228602" y="503076"/>
                      <a:pt x="209136" y="496530"/>
                      <a:pt x="199403" y="489985"/>
                    </a:cubicBezTo>
                    <a:close/>
                    <a:moveTo>
                      <a:pt x="385696" y="489985"/>
                    </a:moveTo>
                    <a:cubicBezTo>
                      <a:pt x="375963" y="496530"/>
                      <a:pt x="356497" y="503076"/>
                      <a:pt x="346764" y="506348"/>
                    </a:cubicBezTo>
                    <a:cubicBezTo>
                      <a:pt x="333787" y="509621"/>
                      <a:pt x="343520" y="535803"/>
                      <a:pt x="366230" y="558711"/>
                    </a:cubicBezTo>
                    <a:cubicBezTo>
                      <a:pt x="388940" y="584893"/>
                      <a:pt x="405162" y="578348"/>
                      <a:pt x="405162" y="545621"/>
                    </a:cubicBezTo>
                    <a:cubicBezTo>
                      <a:pt x="408406" y="509621"/>
                      <a:pt x="398673" y="486712"/>
                      <a:pt x="385696" y="489985"/>
                    </a:cubicBezTo>
                    <a:close/>
                    <a:moveTo>
                      <a:pt x="95063" y="386489"/>
                    </a:moveTo>
                    <a:cubicBezTo>
                      <a:pt x="88560" y="376749"/>
                      <a:pt x="65798" y="386489"/>
                      <a:pt x="46288" y="415707"/>
                    </a:cubicBezTo>
                    <a:cubicBezTo>
                      <a:pt x="23526" y="441679"/>
                      <a:pt x="33281" y="457912"/>
                      <a:pt x="65798" y="451419"/>
                    </a:cubicBezTo>
                    <a:cubicBezTo>
                      <a:pt x="101566" y="448172"/>
                      <a:pt x="124328" y="435186"/>
                      <a:pt x="117825" y="422200"/>
                    </a:cubicBezTo>
                    <a:cubicBezTo>
                      <a:pt x="111321" y="412461"/>
                      <a:pt x="101566" y="396228"/>
                      <a:pt x="95063" y="386489"/>
                    </a:cubicBezTo>
                    <a:close/>
                    <a:moveTo>
                      <a:pt x="509207" y="386489"/>
                    </a:moveTo>
                    <a:cubicBezTo>
                      <a:pt x="500207" y="381619"/>
                      <a:pt x="492843" y="381619"/>
                      <a:pt x="489570" y="386489"/>
                    </a:cubicBezTo>
                    <a:cubicBezTo>
                      <a:pt x="483025" y="396228"/>
                      <a:pt x="473206" y="412461"/>
                      <a:pt x="466661" y="422200"/>
                    </a:cubicBezTo>
                    <a:cubicBezTo>
                      <a:pt x="463388" y="435186"/>
                      <a:pt x="483025" y="448172"/>
                      <a:pt x="519026" y="451419"/>
                    </a:cubicBezTo>
                    <a:cubicBezTo>
                      <a:pt x="551754" y="457912"/>
                      <a:pt x="561572" y="441679"/>
                      <a:pt x="538662" y="415707"/>
                    </a:cubicBezTo>
                    <a:cubicBezTo>
                      <a:pt x="528844" y="401098"/>
                      <a:pt x="518207" y="391358"/>
                      <a:pt x="509207" y="386489"/>
                    </a:cubicBezTo>
                    <a:close/>
                    <a:moveTo>
                      <a:pt x="69210" y="224977"/>
                    </a:moveTo>
                    <a:cubicBezTo>
                      <a:pt x="59053" y="222932"/>
                      <a:pt x="44427" y="222932"/>
                      <a:pt x="26551" y="226205"/>
                    </a:cubicBezTo>
                    <a:cubicBezTo>
                      <a:pt x="-5951" y="232750"/>
                      <a:pt x="-9201" y="252386"/>
                      <a:pt x="20051" y="272023"/>
                    </a:cubicBezTo>
                    <a:cubicBezTo>
                      <a:pt x="49303" y="288386"/>
                      <a:pt x="75304" y="291659"/>
                      <a:pt x="75304" y="281841"/>
                    </a:cubicBezTo>
                    <a:cubicBezTo>
                      <a:pt x="78555" y="268750"/>
                      <a:pt x="81805" y="249114"/>
                      <a:pt x="85055" y="236023"/>
                    </a:cubicBezTo>
                    <a:cubicBezTo>
                      <a:pt x="85055" y="231114"/>
                      <a:pt x="79367" y="227023"/>
                      <a:pt x="69210" y="224977"/>
                    </a:cubicBezTo>
                    <a:close/>
                    <a:moveTo>
                      <a:pt x="517108" y="224977"/>
                    </a:moveTo>
                    <a:cubicBezTo>
                      <a:pt x="506544" y="227023"/>
                      <a:pt x="500044" y="231114"/>
                      <a:pt x="500044" y="236023"/>
                    </a:cubicBezTo>
                    <a:cubicBezTo>
                      <a:pt x="503294" y="249114"/>
                      <a:pt x="506544" y="268750"/>
                      <a:pt x="509795" y="281841"/>
                    </a:cubicBezTo>
                    <a:cubicBezTo>
                      <a:pt x="509795" y="291659"/>
                      <a:pt x="535796" y="288386"/>
                      <a:pt x="565048" y="272023"/>
                    </a:cubicBezTo>
                    <a:cubicBezTo>
                      <a:pt x="594300" y="252386"/>
                      <a:pt x="591050" y="232750"/>
                      <a:pt x="558548" y="226204"/>
                    </a:cubicBezTo>
                    <a:cubicBezTo>
                      <a:pt x="542297" y="222932"/>
                      <a:pt x="527671" y="222932"/>
                      <a:pt x="517108" y="224977"/>
                    </a:cubicBezTo>
                    <a:close/>
                    <a:moveTo>
                      <a:pt x="292549" y="141114"/>
                    </a:moveTo>
                    <a:cubicBezTo>
                      <a:pt x="206873" y="141114"/>
                      <a:pt x="137419" y="210567"/>
                      <a:pt x="137419" y="296241"/>
                    </a:cubicBezTo>
                    <a:cubicBezTo>
                      <a:pt x="137419" y="381915"/>
                      <a:pt x="206873" y="451368"/>
                      <a:pt x="292549" y="451368"/>
                    </a:cubicBezTo>
                    <a:cubicBezTo>
                      <a:pt x="378225" y="451368"/>
                      <a:pt x="447679" y="381915"/>
                      <a:pt x="447679" y="296241"/>
                    </a:cubicBezTo>
                    <a:cubicBezTo>
                      <a:pt x="447679" y="210567"/>
                      <a:pt x="378225" y="141114"/>
                      <a:pt x="292549" y="141114"/>
                    </a:cubicBezTo>
                    <a:close/>
                    <a:moveTo>
                      <a:pt x="115042" y="65484"/>
                    </a:moveTo>
                    <a:cubicBezTo>
                      <a:pt x="98862" y="63797"/>
                      <a:pt x="92208" y="77297"/>
                      <a:pt x="101886" y="101842"/>
                    </a:cubicBezTo>
                    <a:cubicBezTo>
                      <a:pt x="111564" y="134569"/>
                      <a:pt x="127694" y="154205"/>
                      <a:pt x="137373" y="144387"/>
                    </a:cubicBezTo>
                    <a:cubicBezTo>
                      <a:pt x="147051" y="137841"/>
                      <a:pt x="159955" y="124751"/>
                      <a:pt x="169633" y="118205"/>
                    </a:cubicBezTo>
                    <a:cubicBezTo>
                      <a:pt x="179311" y="108387"/>
                      <a:pt x="163181" y="88751"/>
                      <a:pt x="134146" y="72387"/>
                    </a:cubicBezTo>
                    <a:cubicBezTo>
                      <a:pt x="126887" y="68297"/>
                      <a:pt x="120435" y="66047"/>
                      <a:pt x="115042" y="65484"/>
                    </a:cubicBezTo>
                    <a:close/>
                    <a:moveTo>
                      <a:pt x="469679" y="65484"/>
                    </a:moveTo>
                    <a:cubicBezTo>
                      <a:pt x="464207" y="66047"/>
                      <a:pt x="457662" y="68297"/>
                      <a:pt x="450298" y="72387"/>
                    </a:cubicBezTo>
                    <a:cubicBezTo>
                      <a:pt x="420843" y="88751"/>
                      <a:pt x="404479" y="108387"/>
                      <a:pt x="414297" y="118205"/>
                    </a:cubicBezTo>
                    <a:cubicBezTo>
                      <a:pt x="424116" y="124751"/>
                      <a:pt x="437207" y="137841"/>
                      <a:pt x="447025" y="144387"/>
                    </a:cubicBezTo>
                    <a:cubicBezTo>
                      <a:pt x="456844" y="154205"/>
                      <a:pt x="473208" y="134569"/>
                      <a:pt x="483026" y="101842"/>
                    </a:cubicBezTo>
                    <a:cubicBezTo>
                      <a:pt x="492844" y="77297"/>
                      <a:pt x="486094" y="63797"/>
                      <a:pt x="469679" y="65484"/>
                    </a:cubicBezTo>
                    <a:close/>
                    <a:moveTo>
                      <a:pt x="293788" y="0"/>
                    </a:moveTo>
                    <a:cubicBezTo>
                      <a:pt x="285942" y="0"/>
                      <a:pt x="277682" y="8121"/>
                      <a:pt x="271074" y="24364"/>
                    </a:cubicBezTo>
                    <a:cubicBezTo>
                      <a:pt x="257858" y="56849"/>
                      <a:pt x="257858" y="79588"/>
                      <a:pt x="271074" y="79588"/>
                    </a:cubicBezTo>
                    <a:cubicBezTo>
                      <a:pt x="284290" y="79588"/>
                      <a:pt x="304113" y="79588"/>
                      <a:pt x="314025" y="79588"/>
                    </a:cubicBezTo>
                    <a:cubicBezTo>
                      <a:pt x="327241" y="79588"/>
                      <a:pt x="327241" y="56849"/>
                      <a:pt x="314025" y="24364"/>
                    </a:cubicBezTo>
                    <a:cubicBezTo>
                      <a:pt x="309069" y="8121"/>
                      <a:pt x="301635" y="0"/>
                      <a:pt x="293788"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41">
                <a:extLst>
                  <a:ext uri="{FF2B5EF4-FFF2-40B4-BE49-F238E27FC236}">
                    <a16:creationId xmlns:a16="http://schemas.microsoft.com/office/drawing/2014/main" id="{C12D1D25-9F50-1A30-694E-2E70BFC16DAC}"/>
                  </a:ext>
                </a:extLst>
              </p:cNvPr>
              <p:cNvSpPr>
                <a:spLocks/>
              </p:cNvSpPr>
              <p:nvPr/>
            </p:nvSpPr>
            <p:spPr bwMode="auto">
              <a:xfrm flipH="1">
                <a:off x="8304502" y="459628"/>
                <a:ext cx="253968" cy="133526"/>
              </a:xfrm>
              <a:custGeom>
                <a:avLst/>
                <a:gdLst>
                  <a:gd name="T0" fmla="*/ 78 w 78"/>
                  <a:gd name="T1" fmla="*/ 22 h 41"/>
                  <a:gd name="T2" fmla="*/ 59 w 78"/>
                  <a:gd name="T3" fmla="*/ 41 h 41"/>
                  <a:gd name="T4" fmla="*/ 19 w 78"/>
                  <a:gd name="T5" fmla="*/ 41 h 41"/>
                  <a:gd name="T6" fmla="*/ 0 w 78"/>
                  <a:gd name="T7" fmla="*/ 22 h 41"/>
                  <a:gd name="T8" fmla="*/ 0 w 78"/>
                  <a:gd name="T9" fmla="*/ 18 h 41"/>
                  <a:gd name="T10" fmla="*/ 19 w 78"/>
                  <a:gd name="T11" fmla="*/ 0 h 41"/>
                  <a:gd name="T12" fmla="*/ 59 w 78"/>
                  <a:gd name="T13" fmla="*/ 0 h 41"/>
                  <a:gd name="T14" fmla="*/ 78 w 78"/>
                  <a:gd name="T15" fmla="*/ 18 h 41"/>
                  <a:gd name="T16" fmla="*/ 78 w 78"/>
                  <a:gd name="T1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1">
                    <a:moveTo>
                      <a:pt x="78" y="22"/>
                    </a:moveTo>
                    <a:cubicBezTo>
                      <a:pt x="78" y="33"/>
                      <a:pt x="70" y="41"/>
                      <a:pt x="59" y="41"/>
                    </a:cubicBezTo>
                    <a:cubicBezTo>
                      <a:pt x="19" y="41"/>
                      <a:pt x="19" y="41"/>
                      <a:pt x="19" y="41"/>
                    </a:cubicBezTo>
                    <a:cubicBezTo>
                      <a:pt x="8" y="41"/>
                      <a:pt x="0" y="33"/>
                      <a:pt x="0" y="22"/>
                    </a:cubicBezTo>
                    <a:cubicBezTo>
                      <a:pt x="0" y="18"/>
                      <a:pt x="0" y="18"/>
                      <a:pt x="0" y="18"/>
                    </a:cubicBezTo>
                    <a:cubicBezTo>
                      <a:pt x="0" y="8"/>
                      <a:pt x="8" y="0"/>
                      <a:pt x="19" y="0"/>
                    </a:cubicBezTo>
                    <a:cubicBezTo>
                      <a:pt x="59" y="0"/>
                      <a:pt x="59" y="0"/>
                      <a:pt x="59" y="0"/>
                    </a:cubicBezTo>
                    <a:cubicBezTo>
                      <a:pt x="70" y="0"/>
                      <a:pt x="78" y="8"/>
                      <a:pt x="78" y="18"/>
                    </a:cubicBezTo>
                    <a:lnTo>
                      <a:pt x="78"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43">
                <a:extLst>
                  <a:ext uri="{FF2B5EF4-FFF2-40B4-BE49-F238E27FC236}">
                    <a16:creationId xmlns:a16="http://schemas.microsoft.com/office/drawing/2014/main" id="{F920004D-AD50-B62E-B14C-C1D2B8AC0B11}"/>
                  </a:ext>
                </a:extLst>
              </p:cNvPr>
              <p:cNvSpPr>
                <a:spLocks noChangeShapeType="1"/>
              </p:cNvSpPr>
              <p:nvPr/>
            </p:nvSpPr>
            <p:spPr bwMode="auto">
              <a:xfrm flipH="1">
                <a:off x="8324139" y="2221653"/>
                <a:ext cx="0" cy="284071"/>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44">
                <a:extLst>
                  <a:ext uri="{FF2B5EF4-FFF2-40B4-BE49-F238E27FC236}">
                    <a16:creationId xmlns:a16="http://schemas.microsoft.com/office/drawing/2014/main" id="{0DEE515A-4873-F335-82DE-A7256F2C0203}"/>
                  </a:ext>
                </a:extLst>
              </p:cNvPr>
              <p:cNvSpPr>
                <a:spLocks noChangeShapeType="1"/>
              </p:cNvSpPr>
              <p:nvPr/>
            </p:nvSpPr>
            <p:spPr bwMode="auto">
              <a:xfrm flipH="1">
                <a:off x="8324139" y="2593432"/>
                <a:ext cx="0" cy="104727"/>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45">
                <a:extLst>
                  <a:ext uri="{FF2B5EF4-FFF2-40B4-BE49-F238E27FC236}">
                    <a16:creationId xmlns:a16="http://schemas.microsoft.com/office/drawing/2014/main" id="{AEDD2FDC-557B-A87D-01BA-11BFE7F6631B}"/>
                  </a:ext>
                </a:extLst>
              </p:cNvPr>
              <p:cNvSpPr>
                <a:spLocks noChangeShapeType="1"/>
              </p:cNvSpPr>
              <p:nvPr/>
            </p:nvSpPr>
            <p:spPr bwMode="auto">
              <a:xfrm flipH="1">
                <a:off x="8516578" y="1876055"/>
                <a:ext cx="24742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46">
                <a:extLst>
                  <a:ext uri="{FF2B5EF4-FFF2-40B4-BE49-F238E27FC236}">
                    <a16:creationId xmlns:a16="http://schemas.microsoft.com/office/drawing/2014/main" id="{43ACCA11-C37B-7300-0477-DAF95B3D1D23}"/>
                  </a:ext>
                </a:extLst>
              </p:cNvPr>
              <p:cNvSpPr>
                <a:spLocks noChangeShapeType="1"/>
              </p:cNvSpPr>
              <p:nvPr/>
            </p:nvSpPr>
            <p:spPr bwMode="auto">
              <a:xfrm flipH="1">
                <a:off x="8695927" y="1823692"/>
                <a:ext cx="185894"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47">
                <a:extLst>
                  <a:ext uri="{FF2B5EF4-FFF2-40B4-BE49-F238E27FC236}">
                    <a16:creationId xmlns:a16="http://schemas.microsoft.com/office/drawing/2014/main" id="{7F97A9B3-70C0-9753-F92E-9D44BC2B8954}"/>
                  </a:ext>
                </a:extLst>
              </p:cNvPr>
              <p:cNvSpPr>
                <a:spLocks/>
              </p:cNvSpPr>
              <p:nvPr/>
            </p:nvSpPr>
            <p:spPr bwMode="auto">
              <a:xfrm flipH="1">
                <a:off x="10670071" y="1709801"/>
                <a:ext cx="486990" cy="557669"/>
              </a:xfrm>
              <a:custGeom>
                <a:avLst/>
                <a:gdLst>
                  <a:gd name="T0" fmla="*/ 136 w 149"/>
                  <a:gd name="T1" fmla="*/ 79 h 171"/>
                  <a:gd name="T2" fmla="*/ 88 w 149"/>
                  <a:gd name="T3" fmla="*/ 89 h 171"/>
                  <a:gd name="T4" fmla="*/ 68 w 149"/>
                  <a:gd name="T5" fmla="*/ 63 h 171"/>
                  <a:gd name="T6" fmla="*/ 77 w 149"/>
                  <a:gd name="T7" fmla="*/ 49 h 171"/>
                  <a:gd name="T8" fmla="*/ 96 w 149"/>
                  <a:gd name="T9" fmla="*/ 15 h 171"/>
                  <a:gd name="T10" fmla="*/ 93 w 149"/>
                  <a:gd name="T11" fmla="*/ 25 h 171"/>
                  <a:gd name="T12" fmla="*/ 79 w 149"/>
                  <a:gd name="T13" fmla="*/ 24 h 171"/>
                  <a:gd name="T14" fmla="*/ 86 w 149"/>
                  <a:gd name="T15" fmla="*/ 2 h 171"/>
                  <a:gd name="T16" fmla="*/ 82 w 149"/>
                  <a:gd name="T17" fmla="*/ 2 h 171"/>
                  <a:gd name="T18" fmla="*/ 63 w 149"/>
                  <a:gd name="T19" fmla="*/ 7 h 171"/>
                  <a:gd name="T20" fmla="*/ 59 w 149"/>
                  <a:gd name="T21" fmla="*/ 7 h 171"/>
                  <a:gd name="T22" fmla="*/ 63 w 149"/>
                  <a:gd name="T23" fmla="*/ 21 h 171"/>
                  <a:gd name="T24" fmla="*/ 65 w 149"/>
                  <a:gd name="T25" fmla="*/ 23 h 171"/>
                  <a:gd name="T26" fmla="*/ 91 w 149"/>
                  <a:gd name="T27" fmla="*/ 28 h 171"/>
                  <a:gd name="T28" fmla="*/ 77 w 149"/>
                  <a:gd name="T29" fmla="*/ 45 h 171"/>
                  <a:gd name="T30" fmla="*/ 71 w 149"/>
                  <a:gd name="T31" fmla="*/ 44 h 171"/>
                  <a:gd name="T32" fmla="*/ 57 w 149"/>
                  <a:gd name="T33" fmla="*/ 44 h 171"/>
                  <a:gd name="T34" fmla="*/ 52 w 149"/>
                  <a:gd name="T35" fmla="*/ 45 h 171"/>
                  <a:gd name="T36" fmla="*/ 33 w 149"/>
                  <a:gd name="T37" fmla="*/ 15 h 171"/>
                  <a:gd name="T38" fmla="*/ 34 w 149"/>
                  <a:gd name="T39" fmla="*/ 29 h 171"/>
                  <a:gd name="T40" fmla="*/ 21 w 149"/>
                  <a:gd name="T41" fmla="*/ 29 h 171"/>
                  <a:gd name="T42" fmla="*/ 28 w 149"/>
                  <a:gd name="T43" fmla="*/ 7 h 171"/>
                  <a:gd name="T44" fmla="*/ 24 w 149"/>
                  <a:gd name="T45" fmla="*/ 7 h 171"/>
                  <a:gd name="T46" fmla="*/ 4 w 149"/>
                  <a:gd name="T47" fmla="*/ 12 h 171"/>
                  <a:gd name="T48" fmla="*/ 0 w 149"/>
                  <a:gd name="T49" fmla="*/ 12 h 171"/>
                  <a:gd name="T50" fmla="*/ 5 w 149"/>
                  <a:gd name="T51" fmla="*/ 25 h 171"/>
                  <a:gd name="T52" fmla="*/ 7 w 149"/>
                  <a:gd name="T53" fmla="*/ 27 h 171"/>
                  <a:gd name="T54" fmla="*/ 33 w 149"/>
                  <a:gd name="T55" fmla="*/ 33 h 171"/>
                  <a:gd name="T56" fmla="*/ 51 w 149"/>
                  <a:gd name="T57" fmla="*/ 49 h 171"/>
                  <a:gd name="T58" fmla="*/ 32 w 149"/>
                  <a:gd name="T59" fmla="*/ 56 h 171"/>
                  <a:gd name="T60" fmla="*/ 37 w 149"/>
                  <a:gd name="T61" fmla="*/ 76 h 171"/>
                  <a:gd name="T62" fmla="*/ 54 w 149"/>
                  <a:gd name="T63" fmla="*/ 90 h 171"/>
                  <a:gd name="T64" fmla="*/ 65 w 149"/>
                  <a:gd name="T65" fmla="*/ 171 h 171"/>
                  <a:gd name="T66" fmla="*/ 73 w 149"/>
                  <a:gd name="T67" fmla="*/ 137 h 171"/>
                  <a:gd name="T68" fmla="*/ 94 w 149"/>
                  <a:gd name="T69" fmla="*/ 123 h 171"/>
                  <a:gd name="T70" fmla="*/ 123 w 149"/>
                  <a:gd name="T71" fmla="*/ 158 h 171"/>
                  <a:gd name="T72" fmla="*/ 139 w 149"/>
                  <a:gd name="T73" fmla="*/ 157 h 171"/>
                  <a:gd name="T74" fmla="*/ 144 w 149"/>
                  <a:gd name="T75" fmla="*/ 89 h 171"/>
                  <a:gd name="T76" fmla="*/ 139 w 149"/>
                  <a:gd name="T77" fmla="*/ 7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171">
                    <a:moveTo>
                      <a:pt x="139" y="77"/>
                    </a:moveTo>
                    <a:cubicBezTo>
                      <a:pt x="136" y="79"/>
                      <a:pt x="136" y="79"/>
                      <a:pt x="136" y="79"/>
                    </a:cubicBezTo>
                    <a:cubicBezTo>
                      <a:pt x="130" y="84"/>
                      <a:pt x="119" y="89"/>
                      <a:pt x="112" y="89"/>
                    </a:cubicBezTo>
                    <a:cubicBezTo>
                      <a:pt x="88" y="89"/>
                      <a:pt x="88" y="89"/>
                      <a:pt x="88" y="89"/>
                    </a:cubicBezTo>
                    <a:cubicBezTo>
                      <a:pt x="81" y="89"/>
                      <a:pt x="73" y="82"/>
                      <a:pt x="71" y="75"/>
                    </a:cubicBezTo>
                    <a:cubicBezTo>
                      <a:pt x="68" y="63"/>
                      <a:pt x="68" y="63"/>
                      <a:pt x="68" y="63"/>
                    </a:cubicBezTo>
                    <a:cubicBezTo>
                      <a:pt x="67" y="58"/>
                      <a:pt x="67" y="53"/>
                      <a:pt x="68" y="49"/>
                    </a:cubicBezTo>
                    <a:cubicBezTo>
                      <a:pt x="77" y="49"/>
                      <a:pt x="77" y="49"/>
                      <a:pt x="77" y="49"/>
                    </a:cubicBezTo>
                    <a:cubicBezTo>
                      <a:pt x="89" y="49"/>
                      <a:pt x="98" y="28"/>
                      <a:pt x="98" y="17"/>
                    </a:cubicBezTo>
                    <a:cubicBezTo>
                      <a:pt x="98" y="16"/>
                      <a:pt x="97" y="15"/>
                      <a:pt x="96" y="15"/>
                    </a:cubicBezTo>
                    <a:cubicBezTo>
                      <a:pt x="95" y="15"/>
                      <a:pt x="94" y="16"/>
                      <a:pt x="94" y="17"/>
                    </a:cubicBezTo>
                    <a:cubicBezTo>
                      <a:pt x="94" y="19"/>
                      <a:pt x="94" y="22"/>
                      <a:pt x="93" y="25"/>
                    </a:cubicBezTo>
                    <a:cubicBezTo>
                      <a:pt x="92" y="24"/>
                      <a:pt x="92" y="24"/>
                      <a:pt x="91" y="24"/>
                    </a:cubicBezTo>
                    <a:cubicBezTo>
                      <a:pt x="79" y="24"/>
                      <a:pt x="79" y="24"/>
                      <a:pt x="79" y="24"/>
                    </a:cubicBezTo>
                    <a:cubicBezTo>
                      <a:pt x="76" y="24"/>
                      <a:pt x="73" y="23"/>
                      <a:pt x="71" y="22"/>
                    </a:cubicBezTo>
                    <a:cubicBezTo>
                      <a:pt x="79" y="19"/>
                      <a:pt x="86" y="11"/>
                      <a:pt x="86" y="2"/>
                    </a:cubicBezTo>
                    <a:cubicBezTo>
                      <a:pt x="86" y="1"/>
                      <a:pt x="85" y="0"/>
                      <a:pt x="84" y="0"/>
                    </a:cubicBezTo>
                    <a:cubicBezTo>
                      <a:pt x="83" y="0"/>
                      <a:pt x="82" y="1"/>
                      <a:pt x="82" y="2"/>
                    </a:cubicBezTo>
                    <a:cubicBezTo>
                      <a:pt x="82" y="10"/>
                      <a:pt x="75" y="18"/>
                      <a:pt x="67" y="18"/>
                    </a:cubicBezTo>
                    <a:cubicBezTo>
                      <a:pt x="64" y="15"/>
                      <a:pt x="63" y="12"/>
                      <a:pt x="63" y="7"/>
                    </a:cubicBezTo>
                    <a:cubicBezTo>
                      <a:pt x="63" y="6"/>
                      <a:pt x="62" y="5"/>
                      <a:pt x="61" y="5"/>
                    </a:cubicBezTo>
                    <a:cubicBezTo>
                      <a:pt x="59" y="5"/>
                      <a:pt x="59" y="6"/>
                      <a:pt x="59" y="7"/>
                    </a:cubicBezTo>
                    <a:cubicBezTo>
                      <a:pt x="59" y="12"/>
                      <a:pt x="60" y="17"/>
                      <a:pt x="63" y="20"/>
                    </a:cubicBezTo>
                    <a:cubicBezTo>
                      <a:pt x="63" y="20"/>
                      <a:pt x="63" y="20"/>
                      <a:pt x="63" y="21"/>
                    </a:cubicBezTo>
                    <a:cubicBezTo>
                      <a:pt x="63" y="22"/>
                      <a:pt x="64" y="23"/>
                      <a:pt x="65" y="23"/>
                    </a:cubicBezTo>
                    <a:cubicBezTo>
                      <a:pt x="65" y="23"/>
                      <a:pt x="65" y="23"/>
                      <a:pt x="65" y="23"/>
                    </a:cubicBezTo>
                    <a:cubicBezTo>
                      <a:pt x="69" y="26"/>
                      <a:pt x="74" y="28"/>
                      <a:pt x="79" y="28"/>
                    </a:cubicBezTo>
                    <a:cubicBezTo>
                      <a:pt x="91" y="28"/>
                      <a:pt x="91" y="28"/>
                      <a:pt x="91" y="28"/>
                    </a:cubicBezTo>
                    <a:cubicBezTo>
                      <a:pt x="92" y="28"/>
                      <a:pt x="92" y="28"/>
                      <a:pt x="92" y="28"/>
                    </a:cubicBezTo>
                    <a:cubicBezTo>
                      <a:pt x="89" y="37"/>
                      <a:pt x="83" y="45"/>
                      <a:pt x="77" y="45"/>
                    </a:cubicBezTo>
                    <a:cubicBezTo>
                      <a:pt x="70" y="45"/>
                      <a:pt x="70" y="45"/>
                      <a:pt x="70" y="45"/>
                    </a:cubicBezTo>
                    <a:cubicBezTo>
                      <a:pt x="70" y="44"/>
                      <a:pt x="70" y="44"/>
                      <a:pt x="71" y="44"/>
                    </a:cubicBezTo>
                    <a:cubicBezTo>
                      <a:pt x="74" y="40"/>
                      <a:pt x="73" y="38"/>
                      <a:pt x="68" y="38"/>
                    </a:cubicBezTo>
                    <a:cubicBezTo>
                      <a:pt x="64" y="38"/>
                      <a:pt x="59" y="40"/>
                      <a:pt x="57" y="44"/>
                    </a:cubicBezTo>
                    <a:cubicBezTo>
                      <a:pt x="56" y="44"/>
                      <a:pt x="56" y="44"/>
                      <a:pt x="56" y="45"/>
                    </a:cubicBezTo>
                    <a:cubicBezTo>
                      <a:pt x="52" y="45"/>
                      <a:pt x="52" y="45"/>
                      <a:pt x="52" y="45"/>
                    </a:cubicBezTo>
                    <a:cubicBezTo>
                      <a:pt x="44" y="45"/>
                      <a:pt x="35" y="27"/>
                      <a:pt x="35" y="17"/>
                    </a:cubicBezTo>
                    <a:cubicBezTo>
                      <a:pt x="35" y="16"/>
                      <a:pt x="34" y="15"/>
                      <a:pt x="33" y="15"/>
                    </a:cubicBezTo>
                    <a:cubicBezTo>
                      <a:pt x="32" y="15"/>
                      <a:pt x="31" y="16"/>
                      <a:pt x="31" y="17"/>
                    </a:cubicBezTo>
                    <a:cubicBezTo>
                      <a:pt x="31" y="20"/>
                      <a:pt x="32" y="25"/>
                      <a:pt x="34" y="29"/>
                    </a:cubicBezTo>
                    <a:cubicBezTo>
                      <a:pt x="34" y="29"/>
                      <a:pt x="33" y="29"/>
                      <a:pt x="33" y="29"/>
                    </a:cubicBezTo>
                    <a:cubicBezTo>
                      <a:pt x="21" y="29"/>
                      <a:pt x="21" y="29"/>
                      <a:pt x="21" y="29"/>
                    </a:cubicBezTo>
                    <a:cubicBezTo>
                      <a:pt x="18" y="29"/>
                      <a:pt x="15" y="28"/>
                      <a:pt x="12" y="26"/>
                    </a:cubicBezTo>
                    <a:cubicBezTo>
                      <a:pt x="21" y="24"/>
                      <a:pt x="28" y="16"/>
                      <a:pt x="28" y="7"/>
                    </a:cubicBezTo>
                    <a:cubicBezTo>
                      <a:pt x="28" y="5"/>
                      <a:pt x="27" y="5"/>
                      <a:pt x="26" y="5"/>
                    </a:cubicBezTo>
                    <a:cubicBezTo>
                      <a:pt x="25" y="5"/>
                      <a:pt x="24" y="5"/>
                      <a:pt x="24" y="7"/>
                    </a:cubicBezTo>
                    <a:cubicBezTo>
                      <a:pt x="24" y="15"/>
                      <a:pt x="17" y="22"/>
                      <a:pt x="9" y="23"/>
                    </a:cubicBezTo>
                    <a:cubicBezTo>
                      <a:pt x="6" y="20"/>
                      <a:pt x="4" y="16"/>
                      <a:pt x="4" y="12"/>
                    </a:cubicBezTo>
                    <a:cubicBezTo>
                      <a:pt x="4" y="11"/>
                      <a:pt x="4" y="10"/>
                      <a:pt x="2" y="10"/>
                    </a:cubicBezTo>
                    <a:cubicBezTo>
                      <a:pt x="1" y="10"/>
                      <a:pt x="0" y="11"/>
                      <a:pt x="0" y="12"/>
                    </a:cubicBezTo>
                    <a:cubicBezTo>
                      <a:pt x="0" y="17"/>
                      <a:pt x="2" y="21"/>
                      <a:pt x="5" y="25"/>
                    </a:cubicBezTo>
                    <a:cubicBezTo>
                      <a:pt x="5" y="25"/>
                      <a:pt x="5" y="25"/>
                      <a:pt x="5" y="25"/>
                    </a:cubicBezTo>
                    <a:cubicBezTo>
                      <a:pt x="5" y="26"/>
                      <a:pt x="6" y="27"/>
                      <a:pt x="7" y="27"/>
                    </a:cubicBezTo>
                    <a:cubicBezTo>
                      <a:pt x="7" y="27"/>
                      <a:pt x="7" y="27"/>
                      <a:pt x="7" y="27"/>
                    </a:cubicBezTo>
                    <a:cubicBezTo>
                      <a:pt x="11" y="31"/>
                      <a:pt x="16" y="33"/>
                      <a:pt x="21" y="33"/>
                    </a:cubicBezTo>
                    <a:cubicBezTo>
                      <a:pt x="33" y="33"/>
                      <a:pt x="33" y="33"/>
                      <a:pt x="33" y="33"/>
                    </a:cubicBezTo>
                    <a:cubicBezTo>
                      <a:pt x="34" y="33"/>
                      <a:pt x="35" y="33"/>
                      <a:pt x="35" y="32"/>
                    </a:cubicBezTo>
                    <a:cubicBezTo>
                      <a:pt x="38" y="40"/>
                      <a:pt x="44" y="48"/>
                      <a:pt x="51" y="49"/>
                    </a:cubicBezTo>
                    <a:cubicBezTo>
                      <a:pt x="47" y="51"/>
                      <a:pt x="43" y="52"/>
                      <a:pt x="39" y="54"/>
                    </a:cubicBezTo>
                    <a:cubicBezTo>
                      <a:pt x="32" y="56"/>
                      <a:pt x="32" y="56"/>
                      <a:pt x="32" y="56"/>
                    </a:cubicBezTo>
                    <a:cubicBezTo>
                      <a:pt x="24" y="58"/>
                      <a:pt x="19" y="63"/>
                      <a:pt x="21" y="68"/>
                    </a:cubicBezTo>
                    <a:cubicBezTo>
                      <a:pt x="22" y="72"/>
                      <a:pt x="30" y="76"/>
                      <a:pt x="37" y="76"/>
                    </a:cubicBezTo>
                    <a:cubicBezTo>
                      <a:pt x="39" y="76"/>
                      <a:pt x="39" y="76"/>
                      <a:pt x="39" y="76"/>
                    </a:cubicBezTo>
                    <a:cubicBezTo>
                      <a:pt x="47" y="76"/>
                      <a:pt x="53" y="82"/>
                      <a:pt x="54" y="90"/>
                    </a:cubicBezTo>
                    <a:cubicBezTo>
                      <a:pt x="59" y="157"/>
                      <a:pt x="59" y="157"/>
                      <a:pt x="59" y="157"/>
                    </a:cubicBezTo>
                    <a:cubicBezTo>
                      <a:pt x="60" y="165"/>
                      <a:pt x="62" y="171"/>
                      <a:pt x="65" y="171"/>
                    </a:cubicBezTo>
                    <a:cubicBezTo>
                      <a:pt x="67" y="171"/>
                      <a:pt x="70" y="165"/>
                      <a:pt x="71" y="157"/>
                    </a:cubicBezTo>
                    <a:cubicBezTo>
                      <a:pt x="73" y="137"/>
                      <a:pt x="73" y="137"/>
                      <a:pt x="73" y="137"/>
                    </a:cubicBezTo>
                    <a:cubicBezTo>
                      <a:pt x="74" y="129"/>
                      <a:pt x="81" y="123"/>
                      <a:pt x="89" y="123"/>
                    </a:cubicBezTo>
                    <a:cubicBezTo>
                      <a:pt x="94" y="123"/>
                      <a:pt x="94" y="123"/>
                      <a:pt x="94" y="123"/>
                    </a:cubicBezTo>
                    <a:cubicBezTo>
                      <a:pt x="102" y="124"/>
                      <a:pt x="111" y="130"/>
                      <a:pt x="114" y="137"/>
                    </a:cubicBezTo>
                    <a:cubicBezTo>
                      <a:pt x="123" y="158"/>
                      <a:pt x="123" y="158"/>
                      <a:pt x="123" y="158"/>
                    </a:cubicBezTo>
                    <a:cubicBezTo>
                      <a:pt x="126" y="165"/>
                      <a:pt x="131" y="171"/>
                      <a:pt x="134" y="171"/>
                    </a:cubicBezTo>
                    <a:cubicBezTo>
                      <a:pt x="137" y="171"/>
                      <a:pt x="139" y="165"/>
                      <a:pt x="139" y="157"/>
                    </a:cubicBezTo>
                    <a:cubicBezTo>
                      <a:pt x="139" y="108"/>
                      <a:pt x="139" y="108"/>
                      <a:pt x="139" y="108"/>
                    </a:cubicBezTo>
                    <a:cubicBezTo>
                      <a:pt x="139" y="100"/>
                      <a:pt x="141" y="92"/>
                      <a:pt x="144" y="89"/>
                    </a:cubicBezTo>
                    <a:cubicBezTo>
                      <a:pt x="147" y="86"/>
                      <a:pt x="149" y="80"/>
                      <a:pt x="149" y="76"/>
                    </a:cubicBezTo>
                    <a:cubicBezTo>
                      <a:pt x="149" y="72"/>
                      <a:pt x="144" y="72"/>
                      <a:pt x="139" y="77"/>
                    </a:cubicBezTo>
                    <a:close/>
                  </a:path>
                </a:pathLst>
              </a:custGeom>
              <a:solidFill>
                <a:srgbClr val="BF5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48">
                <a:extLst>
                  <a:ext uri="{FF2B5EF4-FFF2-40B4-BE49-F238E27FC236}">
                    <a16:creationId xmlns:a16="http://schemas.microsoft.com/office/drawing/2014/main" id="{42FB5DED-5A9B-1EF9-F4BD-B315EC990E94}"/>
                  </a:ext>
                </a:extLst>
              </p:cNvPr>
              <p:cNvSpPr>
                <a:spLocks noChangeShapeType="1"/>
              </p:cNvSpPr>
              <p:nvPr/>
            </p:nvSpPr>
            <p:spPr bwMode="auto">
              <a:xfrm flipH="1">
                <a:off x="10392539" y="1781801"/>
                <a:ext cx="20291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49">
                <a:extLst>
                  <a:ext uri="{FF2B5EF4-FFF2-40B4-BE49-F238E27FC236}">
                    <a16:creationId xmlns:a16="http://schemas.microsoft.com/office/drawing/2014/main" id="{3D3CD2C7-85A4-E1CE-3642-8BD44BD63316}"/>
                  </a:ext>
                </a:extLst>
              </p:cNvPr>
              <p:cNvSpPr>
                <a:spLocks noChangeShapeType="1"/>
              </p:cNvSpPr>
              <p:nvPr/>
            </p:nvSpPr>
            <p:spPr bwMode="auto">
              <a:xfrm flipH="1">
                <a:off x="10226281" y="1840710"/>
                <a:ext cx="21862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50">
                <a:extLst>
                  <a:ext uri="{FF2B5EF4-FFF2-40B4-BE49-F238E27FC236}">
                    <a16:creationId xmlns:a16="http://schemas.microsoft.com/office/drawing/2014/main" id="{0D8BF724-11E4-1231-5473-BC4E76F99FC7}"/>
                  </a:ext>
                </a:extLst>
              </p:cNvPr>
              <p:cNvSpPr>
                <a:spLocks noChangeShapeType="1"/>
              </p:cNvSpPr>
              <p:nvPr/>
            </p:nvSpPr>
            <p:spPr bwMode="auto">
              <a:xfrm flipH="1">
                <a:off x="10595451" y="1885219"/>
                <a:ext cx="8509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51">
                <a:extLst>
                  <a:ext uri="{FF2B5EF4-FFF2-40B4-BE49-F238E27FC236}">
                    <a16:creationId xmlns:a16="http://schemas.microsoft.com/office/drawing/2014/main" id="{B717477E-40C9-FD71-DBDC-93A5D3C3C282}"/>
                  </a:ext>
                </a:extLst>
              </p:cNvPr>
              <p:cNvSpPr>
                <a:spLocks noChangeShapeType="1"/>
              </p:cNvSpPr>
              <p:nvPr/>
            </p:nvSpPr>
            <p:spPr bwMode="auto">
              <a:xfrm flipH="1">
                <a:off x="10272100" y="2123472"/>
                <a:ext cx="17280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52">
                <a:extLst>
                  <a:ext uri="{FF2B5EF4-FFF2-40B4-BE49-F238E27FC236}">
                    <a16:creationId xmlns:a16="http://schemas.microsoft.com/office/drawing/2014/main" id="{4882CE24-B5FD-48A7-E16F-A8D026EA75C2}"/>
                  </a:ext>
                </a:extLst>
              </p:cNvPr>
              <p:cNvSpPr>
                <a:spLocks/>
              </p:cNvSpPr>
              <p:nvPr/>
            </p:nvSpPr>
            <p:spPr bwMode="auto">
              <a:xfrm flipH="1">
                <a:off x="10947603" y="649445"/>
                <a:ext cx="268368" cy="348216"/>
              </a:xfrm>
              <a:custGeom>
                <a:avLst/>
                <a:gdLst>
                  <a:gd name="T0" fmla="*/ 51 w 82"/>
                  <a:gd name="T1" fmla="*/ 14 h 107"/>
                  <a:gd name="T2" fmla="*/ 31 w 82"/>
                  <a:gd name="T3" fmla="*/ 14 h 107"/>
                  <a:gd name="T4" fmla="*/ 6 w 82"/>
                  <a:gd name="T5" fmla="*/ 81 h 107"/>
                  <a:gd name="T6" fmla="*/ 18 w 82"/>
                  <a:gd name="T7" fmla="*/ 107 h 107"/>
                  <a:gd name="T8" fmla="*/ 64 w 82"/>
                  <a:gd name="T9" fmla="*/ 107 h 107"/>
                  <a:gd name="T10" fmla="*/ 77 w 82"/>
                  <a:gd name="T11" fmla="*/ 81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1"/>
                      <a:pt x="6" y="81"/>
                      <a:pt x="6" y="81"/>
                    </a:cubicBezTo>
                    <a:cubicBezTo>
                      <a:pt x="0" y="95"/>
                      <a:pt x="6" y="107"/>
                      <a:pt x="18" y="107"/>
                    </a:cubicBezTo>
                    <a:cubicBezTo>
                      <a:pt x="31" y="107"/>
                      <a:pt x="51" y="107"/>
                      <a:pt x="64" y="107"/>
                    </a:cubicBezTo>
                    <a:cubicBezTo>
                      <a:pt x="76" y="107"/>
                      <a:pt x="82" y="95"/>
                      <a:pt x="77" y="81"/>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Rectangle 53">
                <a:extLst>
                  <a:ext uri="{FF2B5EF4-FFF2-40B4-BE49-F238E27FC236}">
                    <a16:creationId xmlns:a16="http://schemas.microsoft.com/office/drawing/2014/main" id="{0A066509-6936-A796-EDFE-F1C80123944F}"/>
                  </a:ext>
                </a:extLst>
              </p:cNvPr>
              <p:cNvSpPr>
                <a:spLocks noChangeArrowheads="1"/>
              </p:cNvSpPr>
              <p:nvPr/>
            </p:nvSpPr>
            <p:spPr bwMode="auto">
              <a:xfrm flipH="1">
                <a:off x="11068041" y="951843"/>
                <a:ext cx="26182"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Rectangle 54">
                <a:extLst>
                  <a:ext uri="{FF2B5EF4-FFF2-40B4-BE49-F238E27FC236}">
                    <a16:creationId xmlns:a16="http://schemas.microsoft.com/office/drawing/2014/main" id="{493BE867-94A4-DEB8-3B14-84C62C8F9DD2}"/>
                  </a:ext>
                </a:extLst>
              </p:cNvPr>
              <p:cNvSpPr>
                <a:spLocks noChangeArrowheads="1"/>
              </p:cNvSpPr>
              <p:nvPr/>
            </p:nvSpPr>
            <p:spPr bwMode="auto">
              <a:xfrm flipH="1">
                <a:off x="11541941" y="1266023"/>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Oval 55">
                <a:extLst>
                  <a:ext uri="{FF2B5EF4-FFF2-40B4-BE49-F238E27FC236}">
                    <a16:creationId xmlns:a16="http://schemas.microsoft.com/office/drawing/2014/main" id="{D9135A14-8253-0E21-BC3A-09D006AF2C41}"/>
                  </a:ext>
                </a:extLst>
              </p:cNvPr>
              <p:cNvSpPr>
                <a:spLocks noChangeArrowheads="1"/>
              </p:cNvSpPr>
              <p:nvPr/>
            </p:nvSpPr>
            <p:spPr bwMode="auto">
              <a:xfrm flipH="1">
                <a:off x="11653215" y="1543548"/>
                <a:ext cx="273605" cy="273598"/>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Rectangle 56">
                <a:extLst>
                  <a:ext uri="{FF2B5EF4-FFF2-40B4-BE49-F238E27FC236}">
                    <a16:creationId xmlns:a16="http://schemas.microsoft.com/office/drawing/2014/main" id="{0540D8A8-714F-1BE6-E370-4F281F1D8538}"/>
                  </a:ext>
                </a:extLst>
              </p:cNvPr>
              <p:cNvSpPr>
                <a:spLocks noChangeArrowheads="1"/>
              </p:cNvSpPr>
              <p:nvPr/>
            </p:nvSpPr>
            <p:spPr bwMode="auto">
              <a:xfrm flipH="1">
                <a:off x="11776272" y="1775256"/>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57">
                <a:extLst>
                  <a:ext uri="{FF2B5EF4-FFF2-40B4-BE49-F238E27FC236}">
                    <a16:creationId xmlns:a16="http://schemas.microsoft.com/office/drawing/2014/main" id="{9AF1529C-BFA6-08F7-7859-801F5E8FC77B}"/>
                  </a:ext>
                </a:extLst>
              </p:cNvPr>
              <p:cNvSpPr>
                <a:spLocks/>
              </p:cNvSpPr>
              <p:nvPr/>
            </p:nvSpPr>
            <p:spPr bwMode="auto">
              <a:xfrm flipH="1">
                <a:off x="10778727" y="1180932"/>
                <a:ext cx="267059" cy="349525"/>
              </a:xfrm>
              <a:custGeom>
                <a:avLst/>
                <a:gdLst>
                  <a:gd name="T0" fmla="*/ 51 w 82"/>
                  <a:gd name="T1" fmla="*/ 15 h 107"/>
                  <a:gd name="T2" fmla="*/ 31 w 82"/>
                  <a:gd name="T3" fmla="*/ 15 h 107"/>
                  <a:gd name="T4" fmla="*/ 6 w 82"/>
                  <a:gd name="T5" fmla="*/ 81 h 107"/>
                  <a:gd name="T6" fmla="*/ 19 w 82"/>
                  <a:gd name="T7" fmla="*/ 107 h 107"/>
                  <a:gd name="T8" fmla="*/ 64 w 82"/>
                  <a:gd name="T9" fmla="*/ 107 h 107"/>
                  <a:gd name="T10" fmla="*/ 77 w 82"/>
                  <a:gd name="T11" fmla="*/ 81 h 107"/>
                  <a:gd name="T12" fmla="*/ 51 w 82"/>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5"/>
                    </a:moveTo>
                    <a:cubicBezTo>
                      <a:pt x="46" y="0"/>
                      <a:pt x="37" y="0"/>
                      <a:pt x="31" y="15"/>
                    </a:cubicBezTo>
                    <a:cubicBezTo>
                      <a:pt x="6" y="81"/>
                      <a:pt x="6" y="81"/>
                      <a:pt x="6" y="81"/>
                    </a:cubicBezTo>
                    <a:cubicBezTo>
                      <a:pt x="0" y="95"/>
                      <a:pt x="6" y="107"/>
                      <a:pt x="19" y="107"/>
                    </a:cubicBezTo>
                    <a:cubicBezTo>
                      <a:pt x="31" y="107"/>
                      <a:pt x="52" y="107"/>
                      <a:pt x="64" y="107"/>
                    </a:cubicBezTo>
                    <a:cubicBezTo>
                      <a:pt x="77" y="107"/>
                      <a:pt x="82" y="95"/>
                      <a:pt x="77" y="81"/>
                    </a:cubicBezTo>
                    <a:lnTo>
                      <a:pt x="51" y="1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Rectangle 58">
                <a:extLst>
                  <a:ext uri="{FF2B5EF4-FFF2-40B4-BE49-F238E27FC236}">
                    <a16:creationId xmlns:a16="http://schemas.microsoft.com/office/drawing/2014/main" id="{868EC283-73A8-2523-639D-F07E63E9FCAA}"/>
                  </a:ext>
                </a:extLst>
              </p:cNvPr>
              <p:cNvSpPr>
                <a:spLocks noChangeArrowheads="1"/>
              </p:cNvSpPr>
              <p:nvPr/>
            </p:nvSpPr>
            <p:spPr bwMode="auto">
              <a:xfrm flipH="1">
                <a:off x="10899166" y="1467621"/>
                <a:ext cx="22255"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Oval 59">
                <a:extLst>
                  <a:ext uri="{FF2B5EF4-FFF2-40B4-BE49-F238E27FC236}">
                    <a16:creationId xmlns:a16="http://schemas.microsoft.com/office/drawing/2014/main" id="{67364893-BEED-0837-BB90-129C73835ACC}"/>
                  </a:ext>
                </a:extLst>
              </p:cNvPr>
              <p:cNvSpPr>
                <a:spLocks noChangeArrowheads="1"/>
              </p:cNvSpPr>
              <p:nvPr/>
            </p:nvSpPr>
            <p:spPr bwMode="auto">
              <a:xfrm flipH="1">
                <a:off x="10396466" y="1060497"/>
                <a:ext cx="227786"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Rectangle 60">
                <a:extLst>
                  <a:ext uri="{FF2B5EF4-FFF2-40B4-BE49-F238E27FC236}">
                    <a16:creationId xmlns:a16="http://schemas.microsoft.com/office/drawing/2014/main" id="{CCE6C961-68C3-DDAA-E3BB-F733B9CA5D1C}"/>
                  </a:ext>
                </a:extLst>
              </p:cNvPr>
              <p:cNvSpPr>
                <a:spLocks noChangeArrowheads="1"/>
              </p:cNvSpPr>
              <p:nvPr/>
            </p:nvSpPr>
            <p:spPr bwMode="auto">
              <a:xfrm flipH="1">
                <a:off x="10497268" y="1226750"/>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Oval 61">
                <a:extLst>
                  <a:ext uri="{FF2B5EF4-FFF2-40B4-BE49-F238E27FC236}">
                    <a16:creationId xmlns:a16="http://schemas.microsoft.com/office/drawing/2014/main" id="{7FD32834-D589-098F-2505-3EBC815815F0}"/>
                  </a:ext>
                </a:extLst>
              </p:cNvPr>
              <p:cNvSpPr>
                <a:spLocks noChangeArrowheads="1"/>
              </p:cNvSpPr>
              <p:nvPr/>
            </p:nvSpPr>
            <p:spPr bwMode="auto">
              <a:xfrm flipH="1">
                <a:off x="9880675" y="1552712"/>
                <a:ext cx="270987" cy="274907"/>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Rectangle 62">
                <a:extLst>
                  <a:ext uri="{FF2B5EF4-FFF2-40B4-BE49-F238E27FC236}">
                    <a16:creationId xmlns:a16="http://schemas.microsoft.com/office/drawing/2014/main" id="{F4C18D04-F25B-3416-D38B-5753520214F9}"/>
                  </a:ext>
                </a:extLst>
              </p:cNvPr>
              <p:cNvSpPr>
                <a:spLocks noChangeArrowheads="1"/>
              </p:cNvSpPr>
              <p:nvPr/>
            </p:nvSpPr>
            <p:spPr bwMode="auto">
              <a:xfrm flipH="1">
                <a:off x="10005041" y="1775256"/>
                <a:ext cx="22255" cy="244798"/>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63">
                <a:extLst>
                  <a:ext uri="{FF2B5EF4-FFF2-40B4-BE49-F238E27FC236}">
                    <a16:creationId xmlns:a16="http://schemas.microsoft.com/office/drawing/2014/main" id="{17A51DE2-16E0-BC4A-94D3-FB50AFA93911}"/>
                  </a:ext>
                </a:extLst>
              </p:cNvPr>
              <p:cNvSpPr>
                <a:spLocks noChangeArrowheads="1"/>
              </p:cNvSpPr>
              <p:nvPr/>
            </p:nvSpPr>
            <p:spPr bwMode="auto">
              <a:xfrm flipH="1">
                <a:off x="8995714" y="1353731"/>
                <a:ext cx="225168"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Rectangle 64">
                <a:extLst>
                  <a:ext uri="{FF2B5EF4-FFF2-40B4-BE49-F238E27FC236}">
                    <a16:creationId xmlns:a16="http://schemas.microsoft.com/office/drawing/2014/main" id="{EAA92A32-6AFF-A09E-0AF3-742B889788C5}"/>
                  </a:ext>
                </a:extLst>
              </p:cNvPr>
              <p:cNvSpPr>
                <a:spLocks noChangeArrowheads="1"/>
              </p:cNvSpPr>
              <p:nvPr/>
            </p:nvSpPr>
            <p:spPr bwMode="auto">
              <a:xfrm flipH="1">
                <a:off x="9097825" y="1530457"/>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65">
                <a:extLst>
                  <a:ext uri="{FF2B5EF4-FFF2-40B4-BE49-F238E27FC236}">
                    <a16:creationId xmlns:a16="http://schemas.microsoft.com/office/drawing/2014/main" id="{BF6270A2-33C5-CC7B-8248-E705B88E17FA}"/>
                  </a:ext>
                </a:extLst>
              </p:cNvPr>
              <p:cNvSpPr>
                <a:spLocks/>
              </p:cNvSpPr>
              <p:nvPr/>
            </p:nvSpPr>
            <p:spPr bwMode="auto">
              <a:xfrm flipH="1">
                <a:off x="9414631" y="857589"/>
                <a:ext cx="267059" cy="345598"/>
              </a:xfrm>
              <a:custGeom>
                <a:avLst/>
                <a:gdLst>
                  <a:gd name="T0" fmla="*/ 51 w 82"/>
                  <a:gd name="T1" fmla="*/ 14 h 106"/>
                  <a:gd name="T2" fmla="*/ 31 w 82"/>
                  <a:gd name="T3" fmla="*/ 14 h 106"/>
                  <a:gd name="T4" fmla="*/ 5 w 82"/>
                  <a:gd name="T5" fmla="*/ 80 h 106"/>
                  <a:gd name="T6" fmla="*/ 18 w 82"/>
                  <a:gd name="T7" fmla="*/ 106 h 106"/>
                  <a:gd name="T8" fmla="*/ 63 w 82"/>
                  <a:gd name="T9" fmla="*/ 106 h 106"/>
                  <a:gd name="T10" fmla="*/ 76 w 82"/>
                  <a:gd name="T11" fmla="*/ 80 h 106"/>
                  <a:gd name="T12" fmla="*/ 51 w 82"/>
                  <a:gd name="T13" fmla="*/ 14 h 106"/>
                </a:gdLst>
                <a:ahLst/>
                <a:cxnLst>
                  <a:cxn ang="0">
                    <a:pos x="T0" y="T1"/>
                  </a:cxn>
                  <a:cxn ang="0">
                    <a:pos x="T2" y="T3"/>
                  </a:cxn>
                  <a:cxn ang="0">
                    <a:pos x="T4" y="T5"/>
                  </a:cxn>
                  <a:cxn ang="0">
                    <a:pos x="T6" y="T7"/>
                  </a:cxn>
                  <a:cxn ang="0">
                    <a:pos x="T8" y="T9"/>
                  </a:cxn>
                  <a:cxn ang="0">
                    <a:pos x="T10" y="T11"/>
                  </a:cxn>
                  <a:cxn ang="0">
                    <a:pos x="T12" y="T13"/>
                  </a:cxn>
                </a:cxnLst>
                <a:rect l="0" t="0" r="r" b="b"/>
                <a:pathLst>
                  <a:path w="82" h="106">
                    <a:moveTo>
                      <a:pt x="51" y="14"/>
                    </a:moveTo>
                    <a:cubicBezTo>
                      <a:pt x="45" y="0"/>
                      <a:pt x="36" y="0"/>
                      <a:pt x="31" y="14"/>
                    </a:cubicBezTo>
                    <a:cubicBezTo>
                      <a:pt x="5" y="80"/>
                      <a:pt x="5" y="80"/>
                      <a:pt x="5" y="80"/>
                    </a:cubicBezTo>
                    <a:cubicBezTo>
                      <a:pt x="0" y="95"/>
                      <a:pt x="6" y="106"/>
                      <a:pt x="18" y="106"/>
                    </a:cubicBezTo>
                    <a:cubicBezTo>
                      <a:pt x="31" y="106"/>
                      <a:pt x="51" y="106"/>
                      <a:pt x="63" y="106"/>
                    </a:cubicBezTo>
                    <a:cubicBezTo>
                      <a:pt x="76" y="106"/>
                      <a:pt x="82" y="95"/>
                      <a:pt x="76" y="80"/>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Rectangle 66">
                <a:extLst>
                  <a:ext uri="{FF2B5EF4-FFF2-40B4-BE49-F238E27FC236}">
                    <a16:creationId xmlns:a16="http://schemas.microsoft.com/office/drawing/2014/main" id="{920B4FF4-28AF-4F68-C85E-AE9AFDB357F0}"/>
                  </a:ext>
                </a:extLst>
              </p:cNvPr>
              <p:cNvSpPr>
                <a:spLocks noChangeArrowheads="1"/>
              </p:cNvSpPr>
              <p:nvPr/>
            </p:nvSpPr>
            <p:spPr bwMode="auto">
              <a:xfrm flipH="1">
                <a:off x="9537687" y="1154751"/>
                <a:ext cx="23564"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05" name="Group 104">
                <a:extLst>
                  <a:ext uri="{FF2B5EF4-FFF2-40B4-BE49-F238E27FC236}">
                    <a16:creationId xmlns:a16="http://schemas.microsoft.com/office/drawing/2014/main" id="{FC863464-3E5E-6F96-0560-F8ED47561675}"/>
                  </a:ext>
                </a:extLst>
              </p:cNvPr>
              <p:cNvGrpSpPr/>
              <p:nvPr/>
            </p:nvGrpSpPr>
            <p:grpSpPr>
              <a:xfrm>
                <a:off x="8550242" y="336573"/>
                <a:ext cx="1258549" cy="715951"/>
                <a:chOff x="3096163" y="1926955"/>
                <a:chExt cx="748373" cy="425727"/>
              </a:xfrm>
            </p:grpSpPr>
            <p:sp>
              <p:nvSpPr>
                <p:cNvPr id="106" name="Freeform 22">
                  <a:extLst>
                    <a:ext uri="{FF2B5EF4-FFF2-40B4-BE49-F238E27FC236}">
                      <a16:creationId xmlns:a16="http://schemas.microsoft.com/office/drawing/2014/main" id="{9B78339E-DF9F-8234-32C6-AA9C7F0232C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07" name="Freeform 23">
                  <a:extLst>
                    <a:ext uri="{FF2B5EF4-FFF2-40B4-BE49-F238E27FC236}">
                      <a16:creationId xmlns:a16="http://schemas.microsoft.com/office/drawing/2014/main" id="{8D7E21D9-ACC2-7768-15E8-EA622C41487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109" name="Group 108">
                <a:extLst>
                  <a:ext uri="{FF2B5EF4-FFF2-40B4-BE49-F238E27FC236}">
                    <a16:creationId xmlns:a16="http://schemas.microsoft.com/office/drawing/2014/main" id="{AE016645-124D-342E-092E-38B50FC68AC7}"/>
                  </a:ext>
                </a:extLst>
              </p:cNvPr>
              <p:cNvGrpSpPr/>
              <p:nvPr/>
            </p:nvGrpSpPr>
            <p:grpSpPr>
              <a:xfrm>
                <a:off x="10761872" y="776542"/>
                <a:ext cx="1258549" cy="715951"/>
                <a:chOff x="3096163" y="1926955"/>
                <a:chExt cx="748373" cy="425727"/>
              </a:xfrm>
            </p:grpSpPr>
            <p:sp>
              <p:nvSpPr>
                <p:cNvPr id="110" name="Freeform 22">
                  <a:extLst>
                    <a:ext uri="{FF2B5EF4-FFF2-40B4-BE49-F238E27FC236}">
                      <a16:creationId xmlns:a16="http://schemas.microsoft.com/office/drawing/2014/main" id="{3329D5A2-67B9-8601-05EE-C22D5CD69000}"/>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11" name="Freeform 23">
                  <a:extLst>
                    <a:ext uri="{FF2B5EF4-FFF2-40B4-BE49-F238E27FC236}">
                      <a16:creationId xmlns:a16="http://schemas.microsoft.com/office/drawing/2014/main" id="{9A2CFE68-2150-FE9A-A3D6-615C21F6CD99}"/>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grpSp>
      <p:grpSp>
        <p:nvGrpSpPr>
          <p:cNvPr id="128" name="Group 127">
            <a:extLst>
              <a:ext uri="{FF2B5EF4-FFF2-40B4-BE49-F238E27FC236}">
                <a16:creationId xmlns:a16="http://schemas.microsoft.com/office/drawing/2014/main" id="{CDA3DBB6-8D3C-394E-0055-C646FBA5BD18}"/>
              </a:ext>
            </a:extLst>
          </p:cNvPr>
          <p:cNvGrpSpPr/>
          <p:nvPr/>
        </p:nvGrpSpPr>
        <p:grpSpPr>
          <a:xfrm>
            <a:off x="702754" y="1384734"/>
            <a:ext cx="1552765" cy="1552763"/>
            <a:chOff x="702754" y="2499836"/>
            <a:chExt cx="1552765" cy="1552763"/>
          </a:xfrm>
        </p:grpSpPr>
        <p:sp>
          <p:nvSpPr>
            <p:cNvPr id="113" name="Oval 112">
              <a:extLst>
                <a:ext uri="{FF2B5EF4-FFF2-40B4-BE49-F238E27FC236}">
                  <a16:creationId xmlns:a16="http://schemas.microsoft.com/office/drawing/2014/main" id="{80446DDE-15E1-8BB8-97EB-2C05E15CC6D7}"/>
                </a:ext>
              </a:extLst>
            </p:cNvPr>
            <p:cNvSpPr/>
            <p:nvPr/>
          </p:nvSpPr>
          <p:spPr>
            <a:xfrm>
              <a:off x="702754" y="2499836"/>
              <a:ext cx="1552765" cy="1552763"/>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a:solidFill>
                  <a:schemeClr val="bg1"/>
                </a:solidFill>
                <a:latin typeface="Raleway" panose="020B0503030101060003" pitchFamily="34" charset="0"/>
              </a:endParaRPr>
            </a:p>
          </p:txBody>
        </p:sp>
        <p:grpSp>
          <p:nvGrpSpPr>
            <p:cNvPr id="114" name="Group 113">
              <a:extLst>
                <a:ext uri="{FF2B5EF4-FFF2-40B4-BE49-F238E27FC236}">
                  <a16:creationId xmlns:a16="http://schemas.microsoft.com/office/drawing/2014/main" id="{466D0615-DBCD-1D38-B606-29EE4DC3E922}"/>
                </a:ext>
              </a:extLst>
            </p:cNvPr>
            <p:cNvGrpSpPr/>
            <p:nvPr/>
          </p:nvGrpSpPr>
          <p:grpSpPr>
            <a:xfrm>
              <a:off x="1031461" y="2853149"/>
              <a:ext cx="895350" cy="846137"/>
              <a:chOff x="2622550" y="5287963"/>
              <a:chExt cx="895350" cy="846137"/>
            </a:xfrm>
          </p:grpSpPr>
          <p:sp>
            <p:nvSpPr>
              <p:cNvPr id="115" name="Freeform 778">
                <a:extLst>
                  <a:ext uri="{FF2B5EF4-FFF2-40B4-BE49-F238E27FC236}">
                    <a16:creationId xmlns:a16="http://schemas.microsoft.com/office/drawing/2014/main" id="{57314C70-20F4-737B-5FB3-11A94C0936AF}"/>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3"/>
              </a:solidFill>
              <a:ln>
                <a:noFill/>
              </a:ln>
            </p:spPr>
            <p:txBody>
              <a:bodyPr/>
              <a:lstStyle/>
              <a:p>
                <a:endParaRPr lang="ru-RU">
                  <a:solidFill>
                    <a:schemeClr val="bg1"/>
                  </a:solidFill>
                </a:endParaRPr>
              </a:p>
            </p:txBody>
          </p:sp>
          <p:sp>
            <p:nvSpPr>
              <p:cNvPr id="116" name="Freeform 779">
                <a:extLst>
                  <a:ext uri="{FF2B5EF4-FFF2-40B4-BE49-F238E27FC236}">
                    <a16:creationId xmlns:a16="http://schemas.microsoft.com/office/drawing/2014/main" id="{3AD7A9D4-A4E6-7233-85C2-938F4B632C8F}"/>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solidFill>
                    <a:schemeClr val="bg1"/>
                  </a:solidFill>
                </a:endParaRPr>
              </a:p>
            </p:txBody>
          </p:sp>
          <p:sp>
            <p:nvSpPr>
              <p:cNvPr id="117" name="Freeform 780">
                <a:extLst>
                  <a:ext uri="{FF2B5EF4-FFF2-40B4-BE49-F238E27FC236}">
                    <a16:creationId xmlns:a16="http://schemas.microsoft.com/office/drawing/2014/main" id="{6A97208D-3CD3-D27D-D2DE-1980E83D1CF1}"/>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solidFill>
                    <a:schemeClr val="bg1"/>
                  </a:solidFill>
                </a:endParaRPr>
              </a:p>
            </p:txBody>
          </p:sp>
          <p:sp>
            <p:nvSpPr>
              <p:cNvPr id="118" name="Freeform 781">
                <a:extLst>
                  <a:ext uri="{FF2B5EF4-FFF2-40B4-BE49-F238E27FC236}">
                    <a16:creationId xmlns:a16="http://schemas.microsoft.com/office/drawing/2014/main" id="{A2796223-6225-20AD-09E6-CC13249FBBEF}"/>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solidFill>
                    <a:schemeClr val="bg1"/>
                  </a:solidFill>
                </a:endParaRPr>
              </a:p>
            </p:txBody>
          </p:sp>
          <p:sp>
            <p:nvSpPr>
              <p:cNvPr id="119" name="Freeform 782">
                <a:extLst>
                  <a:ext uri="{FF2B5EF4-FFF2-40B4-BE49-F238E27FC236}">
                    <a16:creationId xmlns:a16="http://schemas.microsoft.com/office/drawing/2014/main" id="{C5D1F265-3028-6238-FF5C-02A437BB0CAE}"/>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0" name="Freeform 783">
                <a:extLst>
                  <a:ext uri="{FF2B5EF4-FFF2-40B4-BE49-F238E27FC236}">
                    <a16:creationId xmlns:a16="http://schemas.microsoft.com/office/drawing/2014/main" id="{1FD759D6-1E57-D7F7-4890-BD63F4E53050}"/>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1" name="Freeform 784">
                <a:extLst>
                  <a:ext uri="{FF2B5EF4-FFF2-40B4-BE49-F238E27FC236}">
                    <a16:creationId xmlns:a16="http://schemas.microsoft.com/office/drawing/2014/main" id="{B336C434-CAE3-0558-FEF3-1BA9E6C8B4D8}"/>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solidFill>
                    <a:schemeClr val="bg1"/>
                  </a:solidFill>
                </a:endParaRPr>
              </a:p>
            </p:txBody>
          </p:sp>
          <p:sp>
            <p:nvSpPr>
              <p:cNvPr id="122" name="Freeform 785">
                <a:extLst>
                  <a:ext uri="{FF2B5EF4-FFF2-40B4-BE49-F238E27FC236}">
                    <a16:creationId xmlns:a16="http://schemas.microsoft.com/office/drawing/2014/main" id="{E27B706A-BC9D-BA36-E790-5EBB10A0FD91}"/>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solidFill>
                    <a:schemeClr val="bg1"/>
                  </a:solidFill>
                </a:endParaRPr>
              </a:p>
            </p:txBody>
          </p:sp>
          <p:sp>
            <p:nvSpPr>
              <p:cNvPr id="123" name="Freeform 786">
                <a:extLst>
                  <a:ext uri="{FF2B5EF4-FFF2-40B4-BE49-F238E27FC236}">
                    <a16:creationId xmlns:a16="http://schemas.microsoft.com/office/drawing/2014/main" id="{F34623DC-1E83-8219-9FD9-19FD8E2B385E}"/>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solidFill>
                    <a:schemeClr val="bg1"/>
                  </a:solidFill>
                </a:endParaRPr>
              </a:p>
            </p:txBody>
          </p:sp>
          <p:sp>
            <p:nvSpPr>
              <p:cNvPr id="124" name="Freeform 787">
                <a:extLst>
                  <a:ext uri="{FF2B5EF4-FFF2-40B4-BE49-F238E27FC236}">
                    <a16:creationId xmlns:a16="http://schemas.microsoft.com/office/drawing/2014/main" id="{AAFCC1E9-6373-B0FA-ABE6-BB6CEF0A6E19}"/>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solidFill>
                    <a:schemeClr val="bg1"/>
                  </a:solidFill>
                </a:endParaRPr>
              </a:p>
            </p:txBody>
          </p:sp>
          <p:sp>
            <p:nvSpPr>
              <p:cNvPr id="125" name="Freeform 789">
                <a:extLst>
                  <a:ext uri="{FF2B5EF4-FFF2-40B4-BE49-F238E27FC236}">
                    <a16:creationId xmlns:a16="http://schemas.microsoft.com/office/drawing/2014/main" id="{A184D7AE-F133-85F0-78EC-C474F846266C}"/>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solidFill>
                    <a:schemeClr val="bg1"/>
                  </a:solidFill>
                </a:endParaRPr>
              </a:p>
            </p:txBody>
          </p:sp>
          <p:sp>
            <p:nvSpPr>
              <p:cNvPr id="126" name="Freeform 790">
                <a:extLst>
                  <a:ext uri="{FF2B5EF4-FFF2-40B4-BE49-F238E27FC236}">
                    <a16:creationId xmlns:a16="http://schemas.microsoft.com/office/drawing/2014/main" id="{2C872089-9417-BD94-49DD-311350DCC5C3}"/>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solidFill>
                    <a:schemeClr val="bg1"/>
                  </a:solidFill>
                </a:endParaRPr>
              </a:p>
            </p:txBody>
          </p:sp>
          <p:sp>
            <p:nvSpPr>
              <p:cNvPr id="127" name="Freeform 791">
                <a:extLst>
                  <a:ext uri="{FF2B5EF4-FFF2-40B4-BE49-F238E27FC236}">
                    <a16:creationId xmlns:a16="http://schemas.microsoft.com/office/drawing/2014/main" id="{9CA8D96B-4EAB-9AF7-1CBA-789C20BA5EB4}"/>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solidFill>
                    <a:schemeClr val="bg1"/>
                  </a:solidFill>
                </a:endParaRPr>
              </a:p>
            </p:txBody>
          </p:sp>
        </p:grpSp>
      </p:grpSp>
      <p:sp>
        <p:nvSpPr>
          <p:cNvPr id="129" name="Rectangle 128">
            <a:extLst>
              <a:ext uri="{FF2B5EF4-FFF2-40B4-BE49-F238E27FC236}">
                <a16:creationId xmlns:a16="http://schemas.microsoft.com/office/drawing/2014/main" id="{5361CFB9-7D5E-E5A7-00D0-1704C31DB3A0}"/>
              </a:ext>
            </a:extLst>
          </p:cNvPr>
          <p:cNvSpPr/>
          <p:nvPr/>
        </p:nvSpPr>
        <p:spPr>
          <a:xfrm>
            <a:off x="2854322" y="1844250"/>
            <a:ext cx="4133995" cy="2967415"/>
          </a:xfrm>
          <a:prstGeom prst="rect">
            <a:avLst/>
          </a:prstGeom>
        </p:spPr>
        <p:txBody>
          <a:bodyPr wrap="square">
            <a:spAutoFit/>
          </a:bodyPr>
          <a:lstStyle/>
          <a:p>
            <a:pPr>
              <a:lnSpc>
                <a:spcPct val="150000"/>
              </a:lnSpc>
            </a:pPr>
            <a:r>
              <a:rPr lang="en-US" sz="1400" dirty="0">
                <a:solidFill>
                  <a:schemeClr val="bg1"/>
                </a:solidFill>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400" dirty="0">
              <a:solidFill>
                <a:schemeClr val="bg1"/>
              </a:solidFill>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kaggle.com </a:t>
            </a:r>
          </a:p>
          <a:p>
            <a:pPr>
              <a:lnSpc>
                <a:spcPct val="150000"/>
              </a:lnSpc>
            </a:pPr>
            <a:endParaRPr lang="en-US" sz="1400" dirty="0">
              <a:solidFill>
                <a:schemeClr val="bg1"/>
              </a:solidFill>
              <a:latin typeface="+mj-lt"/>
              <a:cs typeface="Segoe UI Light" panose="020B0502040204020203" pitchFamily="34" charset="0"/>
            </a:endParaRPr>
          </a:p>
          <a:p>
            <a:pPr>
              <a:lnSpc>
                <a:spcPct val="150000"/>
              </a:lnSpc>
            </a:pPr>
            <a:r>
              <a:rPr lang="en-US" sz="1400" dirty="0">
                <a:solidFill>
                  <a:schemeClr val="bg1"/>
                </a:solidFill>
                <a:latin typeface="+mj-lt"/>
                <a:cs typeface="Segoe UI Light" panose="020B0502040204020203" pitchFamily="34" charset="0"/>
              </a:rPr>
              <a:t>For Data Cleaning we used Python &amp; </a:t>
            </a:r>
            <a:r>
              <a:rPr lang="en-US" sz="1400" dirty="0" err="1">
                <a:solidFill>
                  <a:schemeClr val="bg1"/>
                </a:solidFill>
                <a:latin typeface="+mj-lt"/>
                <a:cs typeface="Segoe UI Light" panose="020B0502040204020203" pitchFamily="34" charset="0"/>
              </a:rPr>
              <a:t>Jupyter</a:t>
            </a:r>
            <a:r>
              <a:rPr lang="en-US" sz="1400" dirty="0">
                <a:solidFill>
                  <a:schemeClr val="bg1"/>
                </a:solidFill>
                <a:latin typeface="+mj-lt"/>
                <a:cs typeface="Segoe UI Light" panose="020B0502040204020203" pitchFamily="34" charset="0"/>
              </a:rPr>
              <a:t> Notebook</a:t>
            </a:r>
          </a:p>
        </p:txBody>
      </p:sp>
    </p:spTree>
    <p:extLst>
      <p:ext uri="{BB962C8B-B14F-4D97-AF65-F5344CB8AC3E}">
        <p14:creationId xmlns:p14="http://schemas.microsoft.com/office/powerpoint/2010/main" val="3597461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CD9EBC-12FB-BBEA-723B-AA15621E33E5}"/>
              </a:ext>
            </a:extLst>
          </p:cNvPr>
          <p:cNvSpPr/>
          <p:nvPr/>
        </p:nvSpPr>
        <p:spPr>
          <a:xfrm>
            <a:off x="5626288" y="2006351"/>
            <a:ext cx="6431871" cy="4261283"/>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1A003D-FFE0-CEC4-521E-FCF38D775CD6}"/>
              </a:ext>
            </a:extLst>
          </p:cNvPr>
          <p:cNvSpPr/>
          <p:nvPr/>
        </p:nvSpPr>
        <p:spPr>
          <a:xfrm>
            <a:off x="124292" y="2006352"/>
            <a:ext cx="5273331" cy="4261283"/>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B3869E2-05CB-AA33-9C12-CBEB3BAE9E9A}"/>
              </a:ext>
            </a:extLst>
          </p:cNvPr>
          <p:cNvPicPr>
            <a:picLocks noChangeAspect="1"/>
          </p:cNvPicPr>
          <p:nvPr/>
        </p:nvPicPr>
        <p:blipFill>
          <a:blip r:embed="rId2"/>
          <a:stretch>
            <a:fillRect/>
          </a:stretch>
        </p:blipFill>
        <p:spPr>
          <a:xfrm>
            <a:off x="5759454" y="2163191"/>
            <a:ext cx="6159530" cy="3963879"/>
          </a:xfrm>
          <a:prstGeom prst="rect">
            <a:avLst/>
          </a:prstGeom>
        </p:spPr>
      </p:pic>
      <p:sp>
        <p:nvSpPr>
          <p:cNvPr id="6" name="Rectangle 5">
            <a:extLst>
              <a:ext uri="{FF2B5EF4-FFF2-40B4-BE49-F238E27FC236}">
                <a16:creationId xmlns:a16="http://schemas.microsoft.com/office/drawing/2014/main" id="{4702CDCD-6A6E-DAA4-C235-856C8B79BDD3}"/>
              </a:ext>
            </a:extLst>
          </p:cNvPr>
          <p:cNvSpPr/>
          <p:nvPr/>
        </p:nvSpPr>
        <p:spPr>
          <a:xfrm>
            <a:off x="6270632" y="542137"/>
            <a:ext cx="4906353" cy="1028423"/>
          </a:xfrm>
          <a:prstGeom prst="rect">
            <a:avLst/>
          </a:prstGeom>
        </p:spPr>
        <p:txBody>
          <a:bodyPr wrap="square">
            <a:spAutoFit/>
          </a:bodyPr>
          <a:lstStyle/>
          <a:p>
            <a:pPr>
              <a:lnSpc>
                <a:spcPct val="150000"/>
              </a:lnSpc>
            </a:pPr>
            <a:r>
              <a:rPr lang="en-US" sz="1400" dirty="0">
                <a:solidFill>
                  <a:schemeClr val="bg1"/>
                </a:solidFill>
                <a:latin typeface="+mj-lt"/>
                <a:cs typeface="Segoe UI Light" panose="020B0502040204020203" pitchFamily="34" charset="0"/>
              </a:rPr>
              <a:t>We use PostgreSQL as a database management system for storing data in our web applications, and to connect to it using a Python Flask API. </a:t>
            </a:r>
          </a:p>
        </p:txBody>
      </p:sp>
      <p:sp>
        <p:nvSpPr>
          <p:cNvPr id="8" name="TextBox 7">
            <a:extLst>
              <a:ext uri="{FF2B5EF4-FFF2-40B4-BE49-F238E27FC236}">
                <a16:creationId xmlns:a16="http://schemas.microsoft.com/office/drawing/2014/main" id="{08D50A6B-E52B-B25B-92BA-47DF2B25EA2A}"/>
              </a:ext>
            </a:extLst>
          </p:cNvPr>
          <p:cNvSpPr txBox="1"/>
          <p:nvPr/>
        </p:nvSpPr>
        <p:spPr>
          <a:xfrm>
            <a:off x="268554" y="590365"/>
            <a:ext cx="6431872" cy="584775"/>
          </a:xfrm>
          <a:prstGeom prst="rect">
            <a:avLst/>
          </a:prstGeom>
          <a:noFill/>
        </p:spPr>
        <p:txBody>
          <a:bodyPr wrap="square">
            <a:spAutoFit/>
          </a:bodyPr>
          <a:lstStyle/>
          <a:p>
            <a:pPr algn="l"/>
            <a:r>
              <a:rPr lang="en-US" sz="32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BASE </a:t>
            </a:r>
            <a:r>
              <a:rPr lang="en-US" sz="3200" b="1" dirty="0">
                <a:solidFill>
                  <a:schemeClr val="accent1"/>
                </a:solidFill>
                <a:latin typeface="Raleway" panose="020B0503030101060003" pitchFamily="34" charset="0"/>
                <a:ea typeface="Open Sans" panose="020B0606030504020204" pitchFamily="34" charset="0"/>
                <a:cs typeface="Poppins" panose="00000500000000000000" pitchFamily="50" charset="0"/>
              </a:rPr>
              <a:t>MANAGEMENT</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 </a:t>
            </a:r>
            <a:endParaRPr lang="en-CA" sz="3200" dirty="0"/>
          </a:p>
        </p:txBody>
      </p:sp>
      <p:pic>
        <p:nvPicPr>
          <p:cNvPr id="10" name="Picture 9">
            <a:extLst>
              <a:ext uri="{FF2B5EF4-FFF2-40B4-BE49-F238E27FC236}">
                <a16:creationId xmlns:a16="http://schemas.microsoft.com/office/drawing/2014/main" id="{2A158D21-9600-4940-C53F-E42BAA46AAC8}"/>
              </a:ext>
            </a:extLst>
          </p:cNvPr>
          <p:cNvPicPr>
            <a:picLocks noChangeAspect="1"/>
          </p:cNvPicPr>
          <p:nvPr/>
        </p:nvPicPr>
        <p:blipFill>
          <a:blip r:embed="rId3"/>
          <a:stretch>
            <a:fillRect/>
          </a:stretch>
        </p:blipFill>
        <p:spPr>
          <a:xfrm>
            <a:off x="268554" y="2163191"/>
            <a:ext cx="4978761" cy="3963880"/>
          </a:xfrm>
          <a:prstGeom prst="rect">
            <a:avLst/>
          </a:prstGeom>
        </p:spPr>
      </p:pic>
    </p:spTree>
    <p:extLst>
      <p:ext uri="{BB962C8B-B14F-4D97-AF65-F5344CB8AC3E}">
        <p14:creationId xmlns:p14="http://schemas.microsoft.com/office/powerpoint/2010/main" val="26513953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00FB46-534E-7AF9-DD55-B6A55B5A9CDE}"/>
              </a:ext>
            </a:extLst>
          </p:cNvPr>
          <p:cNvGrpSpPr/>
          <p:nvPr/>
        </p:nvGrpSpPr>
        <p:grpSpPr>
          <a:xfrm>
            <a:off x="2835986" y="713718"/>
            <a:ext cx="5631739" cy="5563257"/>
            <a:chOff x="588086" y="1180444"/>
            <a:chExt cx="4803775" cy="4808538"/>
          </a:xfrm>
        </p:grpSpPr>
        <p:sp>
          <p:nvSpPr>
            <p:cNvPr id="67" name="Oval 66">
              <a:extLst>
                <a:ext uri="{FF2B5EF4-FFF2-40B4-BE49-F238E27FC236}">
                  <a16:creationId xmlns:a16="http://schemas.microsoft.com/office/drawing/2014/main" id="{4E4B6C74-DBD1-D944-351C-41CBA981A350}"/>
                </a:ext>
              </a:extLst>
            </p:cNvPr>
            <p:cNvSpPr/>
            <p:nvPr/>
          </p:nvSpPr>
          <p:spPr>
            <a:xfrm>
              <a:off x="795927" y="1394304"/>
              <a:ext cx="4356566" cy="4356566"/>
            </a:xfrm>
            <a:prstGeom prst="ellipse">
              <a:avLst/>
            </a:prstGeom>
            <a:gradFill flip="none" rotWithShape="1">
              <a:gsLst>
                <a:gs pos="100000">
                  <a:schemeClr val="accent2"/>
                </a:gs>
                <a:gs pos="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reeform 447">
              <a:extLst>
                <a:ext uri="{FF2B5EF4-FFF2-40B4-BE49-F238E27FC236}">
                  <a16:creationId xmlns:a16="http://schemas.microsoft.com/office/drawing/2014/main" id="{06B8B087-4330-A699-8091-5077D05F003D}"/>
                </a:ext>
              </a:extLst>
            </p:cNvPr>
            <p:cNvSpPr>
              <a:spLocks/>
            </p:cNvSpPr>
            <p:nvPr/>
          </p:nvSpPr>
          <p:spPr bwMode="auto">
            <a:xfrm>
              <a:off x="3523374" y="1264582"/>
              <a:ext cx="1868487" cy="3067050"/>
            </a:xfrm>
            <a:custGeom>
              <a:avLst/>
              <a:gdLst>
                <a:gd name="T0" fmla="*/ 1845654 w 491"/>
                <a:gd name="T1" fmla="*/ 2369820 h 805"/>
                <a:gd name="T2" fmla="*/ 0 w 491"/>
                <a:gd name="T3" fmla="*/ 0 h 805"/>
                <a:gd name="T4" fmla="*/ 372936 w 491"/>
                <a:gd name="T5" fmla="*/ 487680 h 805"/>
                <a:gd name="T6" fmla="*/ 468073 w 491"/>
                <a:gd name="T7" fmla="*/ 1817370 h 805"/>
                <a:gd name="T8" fmla="*/ 407186 w 491"/>
                <a:gd name="T9" fmla="*/ 2590800 h 805"/>
                <a:gd name="T10" fmla="*/ 1103587 w 491"/>
                <a:gd name="T11" fmla="*/ 3067050 h 805"/>
                <a:gd name="T12" fmla="*/ 1845654 w 491"/>
                <a:gd name="T13" fmla="*/ 236982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485" y="622"/>
                  </a:moveTo>
                  <a:cubicBezTo>
                    <a:pt x="491" y="325"/>
                    <a:pt x="281" y="66"/>
                    <a:pt x="0" y="0"/>
                  </a:cubicBezTo>
                  <a:cubicBezTo>
                    <a:pt x="43" y="25"/>
                    <a:pt x="75" y="74"/>
                    <a:pt x="98" y="128"/>
                  </a:cubicBezTo>
                  <a:cubicBezTo>
                    <a:pt x="146" y="238"/>
                    <a:pt x="154" y="361"/>
                    <a:pt x="123" y="477"/>
                  </a:cubicBezTo>
                  <a:cubicBezTo>
                    <a:pt x="105" y="547"/>
                    <a:pt x="89" y="633"/>
                    <a:pt x="107" y="680"/>
                  </a:cubicBezTo>
                  <a:cubicBezTo>
                    <a:pt x="136" y="754"/>
                    <a:pt x="210" y="805"/>
                    <a:pt x="290" y="805"/>
                  </a:cubicBezTo>
                  <a:cubicBezTo>
                    <a:pt x="394" y="805"/>
                    <a:pt x="479" y="724"/>
                    <a:pt x="485" y="622"/>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4" name="Oval 451">
              <a:extLst>
                <a:ext uri="{FF2B5EF4-FFF2-40B4-BE49-F238E27FC236}">
                  <a16:creationId xmlns:a16="http://schemas.microsoft.com/office/drawing/2014/main" id="{6DFE396E-7604-C68F-1DFE-CBB4ED9A93F2}"/>
                </a:ext>
              </a:extLst>
            </p:cNvPr>
            <p:cNvSpPr>
              <a:spLocks noChangeArrowheads="1"/>
            </p:cNvSpPr>
            <p:nvPr/>
          </p:nvSpPr>
          <p:spPr bwMode="auto">
            <a:xfrm>
              <a:off x="4101223"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6" name="Freeform 448">
              <a:extLst>
                <a:ext uri="{FF2B5EF4-FFF2-40B4-BE49-F238E27FC236}">
                  <a16:creationId xmlns:a16="http://schemas.microsoft.com/office/drawing/2014/main" id="{C3B670C7-3DEE-896E-F183-97D4DE6B9F61}"/>
                </a:ext>
              </a:extLst>
            </p:cNvPr>
            <p:cNvSpPr>
              <a:spLocks/>
            </p:cNvSpPr>
            <p:nvPr/>
          </p:nvSpPr>
          <p:spPr bwMode="auto">
            <a:xfrm>
              <a:off x="670636" y="1180444"/>
              <a:ext cx="3065463" cy="1871663"/>
            </a:xfrm>
            <a:custGeom>
              <a:avLst/>
              <a:gdLst>
                <a:gd name="T0" fmla="*/ 2368593 w 805"/>
                <a:gd name="T1" fmla="*/ 22872 h 491"/>
                <a:gd name="T2" fmla="*/ 0 w 805"/>
                <a:gd name="T3" fmla="*/ 1871663 h 491"/>
                <a:gd name="T4" fmla="*/ 487427 w 805"/>
                <a:gd name="T5" fmla="*/ 1498093 h 491"/>
                <a:gd name="T6" fmla="*/ 1816429 w 805"/>
                <a:gd name="T7" fmla="*/ 1402794 h 491"/>
                <a:gd name="T8" fmla="*/ 2589459 w 805"/>
                <a:gd name="T9" fmla="*/ 1463785 h 491"/>
                <a:gd name="T10" fmla="*/ 3065462 w 805"/>
                <a:gd name="T11" fmla="*/ 766200 h 491"/>
                <a:gd name="T12" fmla="*/ 2368593 w 805"/>
                <a:gd name="T13" fmla="*/ 22872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622" y="6"/>
                  </a:moveTo>
                  <a:cubicBezTo>
                    <a:pt x="325" y="0"/>
                    <a:pt x="66" y="211"/>
                    <a:pt x="0" y="491"/>
                  </a:cubicBezTo>
                  <a:cubicBezTo>
                    <a:pt x="25" y="448"/>
                    <a:pt x="74" y="416"/>
                    <a:pt x="128" y="393"/>
                  </a:cubicBezTo>
                  <a:cubicBezTo>
                    <a:pt x="238" y="345"/>
                    <a:pt x="361" y="338"/>
                    <a:pt x="477" y="368"/>
                  </a:cubicBezTo>
                  <a:cubicBezTo>
                    <a:pt x="547" y="386"/>
                    <a:pt x="633" y="402"/>
                    <a:pt x="680" y="384"/>
                  </a:cubicBezTo>
                  <a:cubicBezTo>
                    <a:pt x="754" y="355"/>
                    <a:pt x="805" y="281"/>
                    <a:pt x="805" y="201"/>
                  </a:cubicBezTo>
                  <a:cubicBezTo>
                    <a:pt x="805" y="97"/>
                    <a:pt x="724" y="12"/>
                    <a:pt x="622" y="6"/>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 name="Oval 452">
              <a:extLst>
                <a:ext uri="{FF2B5EF4-FFF2-40B4-BE49-F238E27FC236}">
                  <a16:creationId xmlns:a16="http://schemas.microsoft.com/office/drawing/2014/main" id="{B4D88D2C-56CD-1E7A-87B8-F567DA184C3D}"/>
                </a:ext>
              </a:extLst>
            </p:cNvPr>
            <p:cNvSpPr>
              <a:spLocks noChangeArrowheads="1"/>
            </p:cNvSpPr>
            <p:nvPr/>
          </p:nvSpPr>
          <p:spPr bwMode="auto">
            <a:xfrm>
              <a:off x="2464511" y="14217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19" name="Freeform 449">
              <a:extLst>
                <a:ext uri="{FF2B5EF4-FFF2-40B4-BE49-F238E27FC236}">
                  <a16:creationId xmlns:a16="http://schemas.microsoft.com/office/drawing/2014/main" id="{B0FA4E52-39B2-C75B-7E14-4203749B0395}"/>
                </a:ext>
              </a:extLst>
            </p:cNvPr>
            <p:cNvSpPr>
              <a:spLocks/>
            </p:cNvSpPr>
            <p:nvPr/>
          </p:nvSpPr>
          <p:spPr bwMode="auto">
            <a:xfrm>
              <a:off x="588086" y="2837794"/>
              <a:ext cx="1868487" cy="3067050"/>
            </a:xfrm>
            <a:custGeom>
              <a:avLst/>
              <a:gdLst>
                <a:gd name="T0" fmla="*/ 22833 w 491"/>
                <a:gd name="T1" fmla="*/ 697230 h 805"/>
                <a:gd name="T2" fmla="*/ 1868487 w 491"/>
                <a:gd name="T3" fmla="*/ 3067050 h 805"/>
                <a:gd name="T4" fmla="*/ 1495551 w 491"/>
                <a:gd name="T5" fmla="*/ 2579370 h 805"/>
                <a:gd name="T6" fmla="*/ 1400414 w 491"/>
                <a:gd name="T7" fmla="*/ 1249680 h 805"/>
                <a:gd name="T8" fmla="*/ 1461301 w 491"/>
                <a:gd name="T9" fmla="*/ 476250 h 805"/>
                <a:gd name="T10" fmla="*/ 764900 w 491"/>
                <a:gd name="T11" fmla="*/ 0 h 805"/>
                <a:gd name="T12" fmla="*/ 22833 w 491"/>
                <a:gd name="T13" fmla="*/ 69723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6" y="183"/>
                  </a:moveTo>
                  <a:cubicBezTo>
                    <a:pt x="0" y="480"/>
                    <a:pt x="211" y="739"/>
                    <a:pt x="491" y="805"/>
                  </a:cubicBezTo>
                  <a:cubicBezTo>
                    <a:pt x="448" y="780"/>
                    <a:pt x="416" y="731"/>
                    <a:pt x="393" y="677"/>
                  </a:cubicBezTo>
                  <a:cubicBezTo>
                    <a:pt x="345" y="567"/>
                    <a:pt x="338" y="444"/>
                    <a:pt x="368" y="328"/>
                  </a:cubicBezTo>
                  <a:cubicBezTo>
                    <a:pt x="386" y="258"/>
                    <a:pt x="402" y="172"/>
                    <a:pt x="384" y="125"/>
                  </a:cubicBezTo>
                  <a:cubicBezTo>
                    <a:pt x="355" y="51"/>
                    <a:pt x="281" y="0"/>
                    <a:pt x="201" y="0"/>
                  </a:cubicBezTo>
                  <a:cubicBezTo>
                    <a:pt x="97" y="0"/>
                    <a:pt x="12" y="81"/>
                    <a:pt x="6" y="183"/>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0" name="Oval 453">
              <a:extLst>
                <a:ext uri="{FF2B5EF4-FFF2-40B4-BE49-F238E27FC236}">
                  <a16:creationId xmlns:a16="http://schemas.microsoft.com/office/drawing/2014/main" id="{D05DF231-62F4-9DA6-EF70-D746B8CF20DC}"/>
                </a:ext>
              </a:extLst>
            </p:cNvPr>
            <p:cNvSpPr>
              <a:spLocks noChangeArrowheads="1"/>
            </p:cNvSpPr>
            <p:nvPr/>
          </p:nvSpPr>
          <p:spPr bwMode="auto">
            <a:xfrm>
              <a:off x="827798"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22" name="Freeform 450">
              <a:extLst>
                <a:ext uri="{FF2B5EF4-FFF2-40B4-BE49-F238E27FC236}">
                  <a16:creationId xmlns:a16="http://schemas.microsoft.com/office/drawing/2014/main" id="{4BE4A713-FFCE-16CC-5454-F1BB55A14B01}"/>
                </a:ext>
              </a:extLst>
            </p:cNvPr>
            <p:cNvSpPr>
              <a:spLocks/>
            </p:cNvSpPr>
            <p:nvPr/>
          </p:nvSpPr>
          <p:spPr bwMode="auto">
            <a:xfrm>
              <a:off x="2243848" y="4118907"/>
              <a:ext cx="3065463" cy="1870075"/>
            </a:xfrm>
            <a:custGeom>
              <a:avLst/>
              <a:gdLst>
                <a:gd name="T0" fmla="*/ 696869 w 805"/>
                <a:gd name="T1" fmla="*/ 1847223 h 491"/>
                <a:gd name="T2" fmla="*/ 3065462 w 805"/>
                <a:gd name="T3" fmla="*/ 0 h 491"/>
                <a:gd name="T4" fmla="*/ 2578035 w 805"/>
                <a:gd name="T5" fmla="*/ 373253 h 491"/>
                <a:gd name="T6" fmla="*/ 1249033 w 805"/>
                <a:gd name="T7" fmla="*/ 468471 h 491"/>
                <a:gd name="T8" fmla="*/ 476003 w 805"/>
                <a:gd name="T9" fmla="*/ 407532 h 491"/>
                <a:gd name="T10" fmla="*/ 0 w 805"/>
                <a:gd name="T11" fmla="*/ 1104525 h 491"/>
                <a:gd name="T12" fmla="*/ 696869 w 805"/>
                <a:gd name="T13" fmla="*/ 1847223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183" y="485"/>
                  </a:moveTo>
                  <a:cubicBezTo>
                    <a:pt x="480" y="491"/>
                    <a:pt x="739" y="281"/>
                    <a:pt x="805" y="0"/>
                  </a:cubicBezTo>
                  <a:cubicBezTo>
                    <a:pt x="780" y="43"/>
                    <a:pt x="731" y="75"/>
                    <a:pt x="677" y="98"/>
                  </a:cubicBezTo>
                  <a:cubicBezTo>
                    <a:pt x="567" y="146"/>
                    <a:pt x="444" y="154"/>
                    <a:pt x="328" y="123"/>
                  </a:cubicBezTo>
                  <a:cubicBezTo>
                    <a:pt x="258" y="105"/>
                    <a:pt x="172" y="89"/>
                    <a:pt x="125" y="107"/>
                  </a:cubicBezTo>
                  <a:cubicBezTo>
                    <a:pt x="51" y="136"/>
                    <a:pt x="0" y="210"/>
                    <a:pt x="0" y="290"/>
                  </a:cubicBezTo>
                  <a:cubicBezTo>
                    <a:pt x="0" y="394"/>
                    <a:pt x="81" y="479"/>
                    <a:pt x="183" y="485"/>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 name="Oval 454">
              <a:extLst>
                <a:ext uri="{FF2B5EF4-FFF2-40B4-BE49-F238E27FC236}">
                  <a16:creationId xmlns:a16="http://schemas.microsoft.com/office/drawing/2014/main" id="{9E15D9B7-6FB5-7403-C62E-86B095106794}"/>
                </a:ext>
              </a:extLst>
            </p:cNvPr>
            <p:cNvSpPr>
              <a:spLocks noChangeArrowheads="1"/>
            </p:cNvSpPr>
            <p:nvPr/>
          </p:nvSpPr>
          <p:spPr bwMode="auto">
            <a:xfrm>
              <a:off x="2464511" y="46983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grpSp>
          <p:nvGrpSpPr>
            <p:cNvPr id="44" name="Group 43">
              <a:extLst>
                <a:ext uri="{FF2B5EF4-FFF2-40B4-BE49-F238E27FC236}">
                  <a16:creationId xmlns:a16="http://schemas.microsoft.com/office/drawing/2014/main" id="{74DAAAAF-4BE5-8EDA-BA0F-1A7BFB8F73E8}"/>
                </a:ext>
              </a:extLst>
            </p:cNvPr>
            <p:cNvGrpSpPr/>
            <p:nvPr/>
          </p:nvGrpSpPr>
          <p:grpSpPr>
            <a:xfrm>
              <a:off x="2705866" y="4901992"/>
              <a:ext cx="647644" cy="537320"/>
              <a:chOff x="2633663" y="730250"/>
              <a:chExt cx="1006475" cy="835025"/>
            </a:xfrm>
          </p:grpSpPr>
          <p:sp>
            <p:nvSpPr>
              <p:cNvPr id="45" name="Freeform 591">
                <a:extLst>
                  <a:ext uri="{FF2B5EF4-FFF2-40B4-BE49-F238E27FC236}">
                    <a16:creationId xmlns:a16="http://schemas.microsoft.com/office/drawing/2014/main" id="{2DE031A0-37A6-2F57-BEB1-7F183086A72E}"/>
                  </a:ext>
                </a:extLst>
              </p:cNvPr>
              <p:cNvSpPr>
                <a:spLocks/>
              </p:cNvSpPr>
              <p:nvPr/>
            </p:nvSpPr>
            <p:spPr bwMode="auto">
              <a:xfrm>
                <a:off x="3259138" y="863600"/>
                <a:ext cx="381000" cy="260350"/>
              </a:xfrm>
              <a:custGeom>
                <a:avLst/>
                <a:gdLst>
                  <a:gd name="T0" fmla="*/ 156210 w 100"/>
                  <a:gd name="T1" fmla="*/ 22972 h 68"/>
                  <a:gd name="T2" fmla="*/ 0 w 100"/>
                  <a:gd name="T3" fmla="*/ 172290 h 68"/>
                  <a:gd name="T4" fmla="*/ 297180 w 100"/>
                  <a:gd name="T5" fmla="*/ 76574 h 68"/>
                  <a:gd name="T6" fmla="*/ 15240 w 100"/>
                  <a:gd name="T7" fmla="*/ 199091 h 68"/>
                  <a:gd name="T8" fmla="*/ 224790 w 100"/>
                  <a:gd name="T9" fmla="*/ 214406 h 68"/>
                  <a:gd name="T10" fmla="*/ 381000 w 100"/>
                  <a:gd name="T11" fmla="*/ 49773 h 68"/>
                  <a:gd name="T12" fmla="*/ 156210 w 100"/>
                  <a:gd name="T13" fmla="*/ 22972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8">
                    <a:moveTo>
                      <a:pt x="41" y="6"/>
                    </a:moveTo>
                    <a:cubicBezTo>
                      <a:pt x="12" y="12"/>
                      <a:pt x="3" y="35"/>
                      <a:pt x="0" y="45"/>
                    </a:cubicBezTo>
                    <a:cubicBezTo>
                      <a:pt x="24" y="32"/>
                      <a:pt x="51" y="24"/>
                      <a:pt x="78" y="20"/>
                    </a:cubicBezTo>
                    <a:cubicBezTo>
                      <a:pt x="52" y="27"/>
                      <a:pt x="26" y="37"/>
                      <a:pt x="4" y="52"/>
                    </a:cubicBezTo>
                    <a:cubicBezTo>
                      <a:pt x="14" y="57"/>
                      <a:pt x="39" y="68"/>
                      <a:pt x="59" y="56"/>
                    </a:cubicBezTo>
                    <a:cubicBezTo>
                      <a:pt x="78" y="40"/>
                      <a:pt x="84" y="26"/>
                      <a:pt x="100" y="13"/>
                    </a:cubicBezTo>
                    <a:cubicBezTo>
                      <a:pt x="100" y="13"/>
                      <a:pt x="70" y="0"/>
                      <a:pt x="41" y="6"/>
                    </a:cubicBezTo>
                    <a:close/>
                  </a:path>
                </a:pathLst>
              </a:custGeom>
              <a:solidFill>
                <a:schemeClr val="accent2"/>
              </a:solidFill>
              <a:ln>
                <a:noFill/>
              </a:ln>
            </p:spPr>
            <p:txBody>
              <a:bodyPr/>
              <a:lstStyle/>
              <a:p>
                <a:endParaRPr lang="ru-RU">
                  <a:solidFill>
                    <a:schemeClr val="bg1"/>
                  </a:solidFill>
                </a:endParaRPr>
              </a:p>
            </p:txBody>
          </p:sp>
          <p:sp>
            <p:nvSpPr>
              <p:cNvPr id="46" name="Freeform 590">
                <a:extLst>
                  <a:ext uri="{FF2B5EF4-FFF2-40B4-BE49-F238E27FC236}">
                    <a16:creationId xmlns:a16="http://schemas.microsoft.com/office/drawing/2014/main" id="{12BF83B8-E1F3-16CF-727A-270F76BE6387}"/>
                  </a:ext>
                </a:extLst>
              </p:cNvPr>
              <p:cNvSpPr>
                <a:spLocks/>
              </p:cNvSpPr>
              <p:nvPr/>
            </p:nvSpPr>
            <p:spPr bwMode="auto">
              <a:xfrm>
                <a:off x="3155949" y="730250"/>
                <a:ext cx="217488" cy="301625"/>
              </a:xfrm>
              <a:custGeom>
                <a:avLst/>
                <a:gdLst>
                  <a:gd name="T0" fmla="*/ 87758 w 57"/>
                  <a:gd name="T1" fmla="*/ 267263 h 79"/>
                  <a:gd name="T2" fmla="*/ 171701 w 57"/>
                  <a:gd name="T3" fmla="*/ 68725 h 79"/>
                  <a:gd name="T4" fmla="*/ 114467 w 57"/>
                  <a:gd name="T5" fmla="*/ 244354 h 79"/>
                  <a:gd name="T6" fmla="*/ 217488 w 57"/>
                  <a:gd name="T7" fmla="*/ 152722 h 79"/>
                  <a:gd name="T8" fmla="*/ 198410 w 57"/>
                  <a:gd name="T9" fmla="*/ 0 h 79"/>
                  <a:gd name="T10" fmla="*/ 80127 w 57"/>
                  <a:gd name="T11" fmla="*/ 301625 h 79"/>
                  <a:gd name="T12" fmla="*/ 87758 w 57"/>
                  <a:gd name="T13" fmla="*/ 267263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79">
                    <a:moveTo>
                      <a:pt x="23" y="70"/>
                    </a:moveTo>
                    <a:cubicBezTo>
                      <a:pt x="28" y="52"/>
                      <a:pt x="35" y="34"/>
                      <a:pt x="45" y="18"/>
                    </a:cubicBezTo>
                    <a:cubicBezTo>
                      <a:pt x="38" y="33"/>
                      <a:pt x="33" y="48"/>
                      <a:pt x="30" y="64"/>
                    </a:cubicBezTo>
                    <a:cubicBezTo>
                      <a:pt x="35" y="55"/>
                      <a:pt x="43" y="46"/>
                      <a:pt x="57" y="40"/>
                    </a:cubicBezTo>
                    <a:cubicBezTo>
                      <a:pt x="56" y="25"/>
                      <a:pt x="52" y="15"/>
                      <a:pt x="52" y="0"/>
                    </a:cubicBezTo>
                    <a:cubicBezTo>
                      <a:pt x="24" y="16"/>
                      <a:pt x="0" y="49"/>
                      <a:pt x="21" y="79"/>
                    </a:cubicBezTo>
                    <a:cubicBezTo>
                      <a:pt x="22" y="76"/>
                      <a:pt x="22" y="73"/>
                      <a:pt x="23" y="70"/>
                    </a:cubicBezTo>
                    <a:close/>
                  </a:path>
                </a:pathLst>
              </a:custGeom>
              <a:solidFill>
                <a:schemeClr val="accent3"/>
              </a:solidFill>
              <a:ln>
                <a:noFill/>
              </a:ln>
            </p:spPr>
            <p:txBody>
              <a:bodyPr/>
              <a:lstStyle/>
              <a:p>
                <a:endParaRPr lang="ru-RU">
                  <a:solidFill>
                    <a:schemeClr val="bg1"/>
                  </a:solidFill>
                </a:endParaRPr>
              </a:p>
            </p:txBody>
          </p:sp>
          <p:sp>
            <p:nvSpPr>
              <p:cNvPr id="47" name="Freeform 592">
                <a:extLst>
                  <a:ext uri="{FF2B5EF4-FFF2-40B4-BE49-F238E27FC236}">
                    <a16:creationId xmlns:a16="http://schemas.microsoft.com/office/drawing/2014/main" id="{F46AE88D-BB9B-08FD-06F4-463A42DC4F6E}"/>
                  </a:ext>
                </a:extLst>
              </p:cNvPr>
              <p:cNvSpPr>
                <a:spLocks/>
              </p:cNvSpPr>
              <p:nvPr/>
            </p:nvSpPr>
            <p:spPr bwMode="auto">
              <a:xfrm>
                <a:off x="2767013" y="920750"/>
                <a:ext cx="563562" cy="644525"/>
              </a:xfrm>
              <a:custGeom>
                <a:avLst/>
                <a:gdLst>
                  <a:gd name="T0" fmla="*/ 270358 w 148"/>
                  <a:gd name="T1" fmla="*/ 7628 h 169"/>
                  <a:gd name="T2" fmla="*/ 3808 w 148"/>
                  <a:gd name="T3" fmla="*/ 308914 h 169"/>
                  <a:gd name="T4" fmla="*/ 0 w 148"/>
                  <a:gd name="T5" fmla="*/ 316542 h 169"/>
                  <a:gd name="T6" fmla="*/ 0 w 148"/>
                  <a:gd name="T7" fmla="*/ 629270 h 169"/>
                  <a:gd name="T8" fmla="*/ 15231 w 148"/>
                  <a:gd name="T9" fmla="*/ 644525 h 169"/>
                  <a:gd name="T10" fmla="*/ 163738 w 148"/>
                  <a:gd name="T11" fmla="*/ 644525 h 169"/>
                  <a:gd name="T12" fmla="*/ 178969 w 148"/>
                  <a:gd name="T13" fmla="*/ 629270 h 169"/>
                  <a:gd name="T14" fmla="*/ 178969 w 148"/>
                  <a:gd name="T15" fmla="*/ 385189 h 169"/>
                  <a:gd name="T16" fmla="*/ 194201 w 148"/>
                  <a:gd name="T17" fmla="*/ 369934 h 169"/>
                  <a:gd name="T18" fmla="*/ 369362 w 148"/>
                  <a:gd name="T19" fmla="*/ 369934 h 169"/>
                  <a:gd name="T20" fmla="*/ 384594 w 148"/>
                  <a:gd name="T21" fmla="*/ 385189 h 169"/>
                  <a:gd name="T22" fmla="*/ 384594 w 148"/>
                  <a:gd name="T23" fmla="*/ 629270 h 169"/>
                  <a:gd name="T24" fmla="*/ 399825 w 148"/>
                  <a:gd name="T25" fmla="*/ 644525 h 169"/>
                  <a:gd name="T26" fmla="*/ 548332 w 148"/>
                  <a:gd name="T27" fmla="*/ 644525 h 169"/>
                  <a:gd name="T28" fmla="*/ 563563 w 148"/>
                  <a:gd name="T29" fmla="*/ 629270 h 169"/>
                  <a:gd name="T30" fmla="*/ 563563 w 148"/>
                  <a:gd name="T31" fmla="*/ 316542 h 169"/>
                  <a:gd name="T32" fmla="*/ 559755 w 148"/>
                  <a:gd name="T33" fmla="*/ 308914 h 169"/>
                  <a:gd name="T34" fmla="*/ 293205 w 148"/>
                  <a:gd name="T35" fmla="*/ 7628 h 169"/>
                  <a:gd name="T36" fmla="*/ 270358 w 148"/>
                  <a:gd name="T37" fmla="*/ 7628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8" h="169">
                    <a:moveTo>
                      <a:pt x="71" y="2"/>
                    </a:moveTo>
                    <a:cubicBezTo>
                      <a:pt x="1" y="81"/>
                      <a:pt x="1" y="81"/>
                      <a:pt x="1" y="81"/>
                    </a:cubicBezTo>
                    <a:cubicBezTo>
                      <a:pt x="0" y="81"/>
                      <a:pt x="0" y="82"/>
                      <a:pt x="0" y="83"/>
                    </a:cubicBezTo>
                    <a:cubicBezTo>
                      <a:pt x="0" y="165"/>
                      <a:pt x="0" y="165"/>
                      <a:pt x="0" y="165"/>
                    </a:cubicBezTo>
                    <a:cubicBezTo>
                      <a:pt x="0" y="167"/>
                      <a:pt x="1" y="169"/>
                      <a:pt x="4" y="169"/>
                    </a:cubicBezTo>
                    <a:cubicBezTo>
                      <a:pt x="43" y="169"/>
                      <a:pt x="43" y="169"/>
                      <a:pt x="43" y="169"/>
                    </a:cubicBezTo>
                    <a:cubicBezTo>
                      <a:pt x="45" y="169"/>
                      <a:pt x="47" y="167"/>
                      <a:pt x="47" y="165"/>
                    </a:cubicBezTo>
                    <a:cubicBezTo>
                      <a:pt x="47" y="101"/>
                      <a:pt x="47" y="101"/>
                      <a:pt x="47" y="101"/>
                    </a:cubicBezTo>
                    <a:cubicBezTo>
                      <a:pt x="47" y="99"/>
                      <a:pt x="49" y="97"/>
                      <a:pt x="51" y="97"/>
                    </a:cubicBezTo>
                    <a:cubicBezTo>
                      <a:pt x="97" y="97"/>
                      <a:pt x="97" y="97"/>
                      <a:pt x="97" y="97"/>
                    </a:cubicBezTo>
                    <a:cubicBezTo>
                      <a:pt x="99" y="97"/>
                      <a:pt x="101" y="99"/>
                      <a:pt x="101" y="101"/>
                    </a:cubicBezTo>
                    <a:cubicBezTo>
                      <a:pt x="101" y="165"/>
                      <a:pt x="101" y="165"/>
                      <a:pt x="101" y="165"/>
                    </a:cubicBezTo>
                    <a:cubicBezTo>
                      <a:pt x="101" y="167"/>
                      <a:pt x="103" y="169"/>
                      <a:pt x="105" y="169"/>
                    </a:cubicBezTo>
                    <a:cubicBezTo>
                      <a:pt x="144" y="169"/>
                      <a:pt x="144" y="169"/>
                      <a:pt x="144" y="169"/>
                    </a:cubicBezTo>
                    <a:cubicBezTo>
                      <a:pt x="146" y="169"/>
                      <a:pt x="148" y="167"/>
                      <a:pt x="148" y="165"/>
                    </a:cubicBezTo>
                    <a:cubicBezTo>
                      <a:pt x="148" y="83"/>
                      <a:pt x="148" y="83"/>
                      <a:pt x="148" y="83"/>
                    </a:cubicBezTo>
                    <a:cubicBezTo>
                      <a:pt x="148" y="82"/>
                      <a:pt x="148" y="81"/>
                      <a:pt x="147" y="81"/>
                    </a:cubicBezTo>
                    <a:cubicBezTo>
                      <a:pt x="77" y="2"/>
                      <a:pt x="77" y="2"/>
                      <a:pt x="77" y="2"/>
                    </a:cubicBezTo>
                    <a:cubicBezTo>
                      <a:pt x="75" y="0"/>
                      <a:pt x="73" y="0"/>
                      <a:pt x="71" y="2"/>
                    </a:cubicBezTo>
                    <a:close/>
                  </a:path>
                </a:pathLst>
              </a:custGeom>
              <a:solidFill>
                <a:schemeClr val="accent3"/>
              </a:solidFill>
              <a:ln>
                <a:noFill/>
              </a:ln>
            </p:spPr>
            <p:txBody>
              <a:bodyPr/>
              <a:lstStyle/>
              <a:p>
                <a:endParaRPr lang="ru-RU">
                  <a:solidFill>
                    <a:schemeClr val="bg1"/>
                  </a:solidFill>
                </a:endParaRPr>
              </a:p>
            </p:txBody>
          </p:sp>
          <p:sp>
            <p:nvSpPr>
              <p:cNvPr id="48" name="Freeform 593">
                <a:extLst>
                  <a:ext uri="{FF2B5EF4-FFF2-40B4-BE49-F238E27FC236}">
                    <a16:creationId xmlns:a16="http://schemas.microsoft.com/office/drawing/2014/main" id="{B406C4A6-C801-A168-E056-C7367939A6AD}"/>
                  </a:ext>
                </a:extLst>
              </p:cNvPr>
              <p:cNvSpPr>
                <a:spLocks/>
              </p:cNvSpPr>
              <p:nvPr/>
            </p:nvSpPr>
            <p:spPr bwMode="auto">
              <a:xfrm>
                <a:off x="2633663" y="765175"/>
                <a:ext cx="830262" cy="457200"/>
              </a:xfrm>
              <a:custGeom>
                <a:avLst/>
                <a:gdLst>
                  <a:gd name="T0" fmla="*/ 437983 w 218"/>
                  <a:gd name="T1" fmla="*/ 15240 h 120"/>
                  <a:gd name="T2" fmla="*/ 392280 w 218"/>
                  <a:gd name="T3" fmla="*/ 15240 h 120"/>
                  <a:gd name="T4" fmla="*/ 0 w 218"/>
                  <a:gd name="T5" fmla="*/ 457200 h 120"/>
                  <a:gd name="T6" fmla="*/ 79979 w 218"/>
                  <a:gd name="T7" fmla="*/ 457200 h 120"/>
                  <a:gd name="T8" fmla="*/ 415132 w 218"/>
                  <a:gd name="T9" fmla="*/ 80010 h 120"/>
                  <a:gd name="T10" fmla="*/ 746475 w 218"/>
                  <a:gd name="T11" fmla="*/ 457200 h 120"/>
                  <a:gd name="T12" fmla="*/ 830263 w 218"/>
                  <a:gd name="T13" fmla="*/ 457200 h 120"/>
                  <a:gd name="T14" fmla="*/ 437983 w 218"/>
                  <a:gd name="T15" fmla="*/ 1524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8" h="120">
                    <a:moveTo>
                      <a:pt x="115" y="4"/>
                    </a:moveTo>
                    <a:cubicBezTo>
                      <a:pt x="112" y="0"/>
                      <a:pt x="106" y="0"/>
                      <a:pt x="103" y="4"/>
                    </a:cubicBezTo>
                    <a:cubicBezTo>
                      <a:pt x="0" y="120"/>
                      <a:pt x="0" y="120"/>
                      <a:pt x="0" y="120"/>
                    </a:cubicBezTo>
                    <a:cubicBezTo>
                      <a:pt x="21" y="120"/>
                      <a:pt x="21" y="120"/>
                      <a:pt x="21" y="120"/>
                    </a:cubicBezTo>
                    <a:cubicBezTo>
                      <a:pt x="109" y="21"/>
                      <a:pt x="109" y="21"/>
                      <a:pt x="109" y="21"/>
                    </a:cubicBezTo>
                    <a:cubicBezTo>
                      <a:pt x="196" y="120"/>
                      <a:pt x="196" y="120"/>
                      <a:pt x="196" y="120"/>
                    </a:cubicBezTo>
                    <a:cubicBezTo>
                      <a:pt x="218" y="120"/>
                      <a:pt x="218" y="120"/>
                      <a:pt x="218" y="120"/>
                    </a:cubicBezTo>
                    <a:lnTo>
                      <a:pt x="115" y="4"/>
                    </a:lnTo>
                    <a:close/>
                  </a:path>
                </a:pathLst>
              </a:custGeom>
              <a:solidFill>
                <a:schemeClr val="accent3">
                  <a:lumMod val="75000"/>
                </a:schemeClr>
              </a:solidFill>
              <a:ln>
                <a:noFill/>
              </a:ln>
            </p:spPr>
            <p:txBody>
              <a:bodyPr/>
              <a:lstStyle/>
              <a:p>
                <a:endParaRPr lang="ru-RU">
                  <a:solidFill>
                    <a:schemeClr val="bg1"/>
                  </a:solidFill>
                </a:endParaRPr>
              </a:p>
            </p:txBody>
          </p:sp>
        </p:grpSp>
        <p:grpSp>
          <p:nvGrpSpPr>
            <p:cNvPr id="49" name="Group 48">
              <a:extLst>
                <a:ext uri="{FF2B5EF4-FFF2-40B4-BE49-F238E27FC236}">
                  <a16:creationId xmlns:a16="http://schemas.microsoft.com/office/drawing/2014/main" id="{062A1090-7670-04E6-B94C-4A7C175EC909}"/>
                </a:ext>
              </a:extLst>
            </p:cNvPr>
            <p:cNvGrpSpPr/>
            <p:nvPr/>
          </p:nvGrpSpPr>
          <p:grpSpPr>
            <a:xfrm>
              <a:off x="1044250" y="3279230"/>
              <a:ext cx="618020" cy="618020"/>
              <a:chOff x="1046163" y="658813"/>
              <a:chExt cx="960437" cy="960437"/>
            </a:xfrm>
          </p:grpSpPr>
          <p:sp>
            <p:nvSpPr>
              <p:cNvPr id="50" name="Freeform 595">
                <a:extLst>
                  <a:ext uri="{FF2B5EF4-FFF2-40B4-BE49-F238E27FC236}">
                    <a16:creationId xmlns:a16="http://schemas.microsoft.com/office/drawing/2014/main" id="{4528C4FE-1F59-CB86-DBED-67AB61E71347}"/>
                  </a:ext>
                </a:extLst>
              </p:cNvPr>
              <p:cNvSpPr>
                <a:spLocks noEditPoints="1"/>
              </p:cNvSpPr>
              <p:nvPr/>
            </p:nvSpPr>
            <p:spPr bwMode="auto">
              <a:xfrm>
                <a:off x="1046163" y="658813"/>
                <a:ext cx="960437" cy="960437"/>
              </a:xfrm>
              <a:custGeom>
                <a:avLst/>
                <a:gdLst>
                  <a:gd name="T0" fmla="*/ 952815 w 252"/>
                  <a:gd name="T1" fmla="*/ 468785 h 252"/>
                  <a:gd name="T2" fmla="*/ 777497 w 252"/>
                  <a:gd name="T3" fmla="*/ 358259 h 252"/>
                  <a:gd name="T4" fmla="*/ 823233 w 252"/>
                  <a:gd name="T5" fmla="*/ 156262 h 252"/>
                  <a:gd name="T6" fmla="*/ 804176 w 252"/>
                  <a:gd name="T7" fmla="*/ 137205 h 252"/>
                  <a:gd name="T8" fmla="*/ 602179 w 252"/>
                  <a:gd name="T9" fmla="*/ 182941 h 252"/>
                  <a:gd name="T10" fmla="*/ 491653 w 252"/>
                  <a:gd name="T11" fmla="*/ 7623 h 252"/>
                  <a:gd name="T12" fmla="*/ 468785 w 252"/>
                  <a:gd name="T13" fmla="*/ 7623 h 252"/>
                  <a:gd name="T14" fmla="*/ 358259 w 252"/>
                  <a:gd name="T15" fmla="*/ 182941 h 252"/>
                  <a:gd name="T16" fmla="*/ 156262 w 252"/>
                  <a:gd name="T17" fmla="*/ 137205 h 252"/>
                  <a:gd name="T18" fmla="*/ 137205 w 252"/>
                  <a:gd name="T19" fmla="*/ 156262 h 252"/>
                  <a:gd name="T20" fmla="*/ 182941 w 252"/>
                  <a:gd name="T21" fmla="*/ 358259 h 252"/>
                  <a:gd name="T22" fmla="*/ 7623 w 252"/>
                  <a:gd name="T23" fmla="*/ 468785 h 252"/>
                  <a:gd name="T24" fmla="*/ 7623 w 252"/>
                  <a:gd name="T25" fmla="*/ 491653 h 252"/>
                  <a:gd name="T26" fmla="*/ 182941 w 252"/>
                  <a:gd name="T27" fmla="*/ 602179 h 252"/>
                  <a:gd name="T28" fmla="*/ 137205 w 252"/>
                  <a:gd name="T29" fmla="*/ 804176 h 252"/>
                  <a:gd name="T30" fmla="*/ 156262 w 252"/>
                  <a:gd name="T31" fmla="*/ 823233 h 252"/>
                  <a:gd name="T32" fmla="*/ 358259 w 252"/>
                  <a:gd name="T33" fmla="*/ 777497 h 252"/>
                  <a:gd name="T34" fmla="*/ 468785 w 252"/>
                  <a:gd name="T35" fmla="*/ 952815 h 252"/>
                  <a:gd name="T36" fmla="*/ 491653 w 252"/>
                  <a:gd name="T37" fmla="*/ 952815 h 252"/>
                  <a:gd name="T38" fmla="*/ 602179 w 252"/>
                  <a:gd name="T39" fmla="*/ 777497 h 252"/>
                  <a:gd name="T40" fmla="*/ 804176 w 252"/>
                  <a:gd name="T41" fmla="*/ 823233 h 252"/>
                  <a:gd name="T42" fmla="*/ 823233 w 252"/>
                  <a:gd name="T43" fmla="*/ 804176 h 252"/>
                  <a:gd name="T44" fmla="*/ 777497 w 252"/>
                  <a:gd name="T45" fmla="*/ 602179 h 252"/>
                  <a:gd name="T46" fmla="*/ 952815 w 252"/>
                  <a:gd name="T47" fmla="*/ 491653 h 252"/>
                  <a:gd name="T48" fmla="*/ 952815 w 252"/>
                  <a:gd name="T49" fmla="*/ 468785 h 252"/>
                  <a:gd name="T50" fmla="*/ 480219 w 252"/>
                  <a:gd name="T51" fmla="*/ 762252 h 252"/>
                  <a:gd name="T52" fmla="*/ 198186 w 252"/>
                  <a:gd name="T53" fmla="*/ 480219 h 252"/>
                  <a:gd name="T54" fmla="*/ 480219 w 252"/>
                  <a:gd name="T55" fmla="*/ 198186 h 252"/>
                  <a:gd name="T56" fmla="*/ 762252 w 252"/>
                  <a:gd name="T57" fmla="*/ 480219 h 252"/>
                  <a:gd name="T58" fmla="*/ 480219 w 252"/>
                  <a:gd name="T59" fmla="*/ 762252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2" h="252">
                    <a:moveTo>
                      <a:pt x="250" y="123"/>
                    </a:moveTo>
                    <a:cubicBezTo>
                      <a:pt x="204" y="94"/>
                      <a:pt x="204" y="94"/>
                      <a:pt x="204" y="94"/>
                    </a:cubicBezTo>
                    <a:cubicBezTo>
                      <a:pt x="216" y="41"/>
                      <a:pt x="216" y="41"/>
                      <a:pt x="216" y="41"/>
                    </a:cubicBezTo>
                    <a:cubicBezTo>
                      <a:pt x="217" y="38"/>
                      <a:pt x="214" y="35"/>
                      <a:pt x="211" y="36"/>
                    </a:cubicBezTo>
                    <a:cubicBezTo>
                      <a:pt x="158" y="48"/>
                      <a:pt x="158" y="48"/>
                      <a:pt x="158" y="48"/>
                    </a:cubicBezTo>
                    <a:cubicBezTo>
                      <a:pt x="129" y="2"/>
                      <a:pt x="129" y="2"/>
                      <a:pt x="129" y="2"/>
                    </a:cubicBezTo>
                    <a:cubicBezTo>
                      <a:pt x="128" y="0"/>
                      <a:pt x="124" y="0"/>
                      <a:pt x="123" y="2"/>
                    </a:cubicBezTo>
                    <a:cubicBezTo>
                      <a:pt x="94" y="48"/>
                      <a:pt x="94" y="48"/>
                      <a:pt x="94" y="48"/>
                    </a:cubicBezTo>
                    <a:cubicBezTo>
                      <a:pt x="41" y="36"/>
                      <a:pt x="41" y="36"/>
                      <a:pt x="41" y="36"/>
                    </a:cubicBezTo>
                    <a:cubicBezTo>
                      <a:pt x="38" y="35"/>
                      <a:pt x="35" y="38"/>
                      <a:pt x="36" y="41"/>
                    </a:cubicBezTo>
                    <a:cubicBezTo>
                      <a:pt x="48" y="94"/>
                      <a:pt x="48" y="94"/>
                      <a:pt x="48" y="94"/>
                    </a:cubicBezTo>
                    <a:cubicBezTo>
                      <a:pt x="2" y="123"/>
                      <a:pt x="2" y="123"/>
                      <a:pt x="2" y="123"/>
                    </a:cubicBezTo>
                    <a:cubicBezTo>
                      <a:pt x="0" y="124"/>
                      <a:pt x="0" y="128"/>
                      <a:pt x="2" y="129"/>
                    </a:cubicBezTo>
                    <a:cubicBezTo>
                      <a:pt x="48" y="158"/>
                      <a:pt x="48" y="158"/>
                      <a:pt x="48" y="158"/>
                    </a:cubicBezTo>
                    <a:cubicBezTo>
                      <a:pt x="36" y="211"/>
                      <a:pt x="36" y="211"/>
                      <a:pt x="36" y="211"/>
                    </a:cubicBezTo>
                    <a:cubicBezTo>
                      <a:pt x="35" y="214"/>
                      <a:pt x="38" y="217"/>
                      <a:pt x="41" y="216"/>
                    </a:cubicBezTo>
                    <a:cubicBezTo>
                      <a:pt x="94" y="204"/>
                      <a:pt x="94" y="204"/>
                      <a:pt x="94" y="204"/>
                    </a:cubicBezTo>
                    <a:cubicBezTo>
                      <a:pt x="123" y="250"/>
                      <a:pt x="123" y="250"/>
                      <a:pt x="123" y="250"/>
                    </a:cubicBezTo>
                    <a:cubicBezTo>
                      <a:pt x="124" y="252"/>
                      <a:pt x="128" y="252"/>
                      <a:pt x="129" y="250"/>
                    </a:cubicBezTo>
                    <a:cubicBezTo>
                      <a:pt x="158" y="204"/>
                      <a:pt x="158" y="204"/>
                      <a:pt x="158" y="204"/>
                    </a:cubicBezTo>
                    <a:cubicBezTo>
                      <a:pt x="211" y="216"/>
                      <a:pt x="211" y="216"/>
                      <a:pt x="211" y="216"/>
                    </a:cubicBezTo>
                    <a:cubicBezTo>
                      <a:pt x="214" y="217"/>
                      <a:pt x="217" y="214"/>
                      <a:pt x="216" y="211"/>
                    </a:cubicBezTo>
                    <a:cubicBezTo>
                      <a:pt x="204" y="158"/>
                      <a:pt x="204" y="158"/>
                      <a:pt x="204" y="158"/>
                    </a:cubicBezTo>
                    <a:cubicBezTo>
                      <a:pt x="250" y="129"/>
                      <a:pt x="250" y="129"/>
                      <a:pt x="250" y="129"/>
                    </a:cubicBezTo>
                    <a:cubicBezTo>
                      <a:pt x="252" y="128"/>
                      <a:pt x="252" y="124"/>
                      <a:pt x="250" y="123"/>
                    </a:cubicBezTo>
                    <a:close/>
                    <a:moveTo>
                      <a:pt x="126" y="200"/>
                    </a:moveTo>
                    <a:cubicBezTo>
                      <a:pt x="85" y="200"/>
                      <a:pt x="52" y="167"/>
                      <a:pt x="52" y="126"/>
                    </a:cubicBezTo>
                    <a:cubicBezTo>
                      <a:pt x="52" y="85"/>
                      <a:pt x="85" y="52"/>
                      <a:pt x="126" y="52"/>
                    </a:cubicBezTo>
                    <a:cubicBezTo>
                      <a:pt x="167" y="52"/>
                      <a:pt x="200" y="85"/>
                      <a:pt x="200" y="126"/>
                    </a:cubicBezTo>
                    <a:cubicBezTo>
                      <a:pt x="200" y="167"/>
                      <a:pt x="167" y="200"/>
                      <a:pt x="126" y="200"/>
                    </a:cubicBezTo>
                    <a:close/>
                  </a:path>
                </a:pathLst>
              </a:custGeom>
              <a:solidFill>
                <a:schemeClr val="accent2"/>
              </a:solidFill>
              <a:ln>
                <a:noFill/>
              </a:ln>
            </p:spPr>
            <p:txBody>
              <a:bodyPr/>
              <a:lstStyle/>
              <a:p>
                <a:endParaRPr lang="ru-RU">
                  <a:solidFill>
                    <a:schemeClr val="bg1"/>
                  </a:solidFill>
                </a:endParaRPr>
              </a:p>
            </p:txBody>
          </p:sp>
          <p:sp>
            <p:nvSpPr>
              <p:cNvPr id="51" name="Oval 596">
                <a:extLst>
                  <a:ext uri="{FF2B5EF4-FFF2-40B4-BE49-F238E27FC236}">
                    <a16:creationId xmlns:a16="http://schemas.microsoft.com/office/drawing/2014/main" id="{BB1EA648-C542-C316-E7FA-4B16226492EE}"/>
                  </a:ext>
                </a:extLst>
              </p:cNvPr>
              <p:cNvSpPr>
                <a:spLocks noChangeArrowheads="1"/>
              </p:cNvSpPr>
              <p:nvPr/>
            </p:nvSpPr>
            <p:spPr bwMode="auto">
              <a:xfrm>
                <a:off x="1309688" y="920750"/>
                <a:ext cx="433388" cy="434975"/>
              </a:xfrm>
              <a:prstGeom prst="ellipse">
                <a:avLst/>
              </a:prstGeom>
              <a:solidFill>
                <a:schemeClr val="accent3"/>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ru-RU" altLang="ru-RU">
                  <a:solidFill>
                    <a:schemeClr val="bg1"/>
                  </a:solidFill>
                </a:endParaRPr>
              </a:p>
            </p:txBody>
          </p:sp>
          <p:sp>
            <p:nvSpPr>
              <p:cNvPr id="52" name="Freeform 597">
                <a:extLst>
                  <a:ext uri="{FF2B5EF4-FFF2-40B4-BE49-F238E27FC236}">
                    <a16:creationId xmlns:a16="http://schemas.microsoft.com/office/drawing/2014/main" id="{DF2D1EC5-B573-F109-4FCD-ED7DDEE275F0}"/>
                  </a:ext>
                </a:extLst>
              </p:cNvPr>
              <p:cNvSpPr>
                <a:spLocks/>
              </p:cNvSpPr>
              <p:nvPr/>
            </p:nvSpPr>
            <p:spPr bwMode="auto">
              <a:xfrm>
                <a:off x="1347788" y="1054100"/>
                <a:ext cx="273050" cy="252413"/>
              </a:xfrm>
              <a:custGeom>
                <a:avLst/>
                <a:gdLst>
                  <a:gd name="T0" fmla="*/ 219957 w 72"/>
                  <a:gd name="T1" fmla="*/ 210344 h 66"/>
                  <a:gd name="T2" fmla="*/ 185826 w 72"/>
                  <a:gd name="T3" fmla="*/ 210344 h 66"/>
                  <a:gd name="T4" fmla="*/ 83432 w 72"/>
                  <a:gd name="T5" fmla="*/ 95611 h 66"/>
                  <a:gd name="T6" fmla="*/ 109978 w 72"/>
                  <a:gd name="T7" fmla="*/ 95611 h 66"/>
                  <a:gd name="T8" fmla="*/ 56885 w 72"/>
                  <a:gd name="T9" fmla="*/ 0 h 66"/>
                  <a:gd name="T10" fmla="*/ 0 w 72"/>
                  <a:gd name="T11" fmla="*/ 95611 h 66"/>
                  <a:gd name="T12" fmla="*/ 26547 w 72"/>
                  <a:gd name="T13" fmla="*/ 95611 h 66"/>
                  <a:gd name="T14" fmla="*/ 197203 w 72"/>
                  <a:gd name="T15" fmla="*/ 237115 h 66"/>
                  <a:gd name="T16" fmla="*/ 223749 w 72"/>
                  <a:gd name="T17" fmla="*/ 225642 h 66"/>
                  <a:gd name="T18" fmla="*/ 246503 w 72"/>
                  <a:gd name="T19" fmla="*/ 214169 h 66"/>
                  <a:gd name="T20" fmla="*/ 261673 w 72"/>
                  <a:gd name="T21" fmla="*/ 202695 h 66"/>
                  <a:gd name="T22" fmla="*/ 273050 w 72"/>
                  <a:gd name="T23" fmla="*/ 191222 h 66"/>
                  <a:gd name="T24" fmla="*/ 219957 w 72"/>
                  <a:gd name="T25" fmla="*/ 21034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58" y="55"/>
                    </a:moveTo>
                    <a:cubicBezTo>
                      <a:pt x="55" y="55"/>
                      <a:pt x="49" y="55"/>
                      <a:pt x="49" y="55"/>
                    </a:cubicBezTo>
                    <a:cubicBezTo>
                      <a:pt x="33" y="53"/>
                      <a:pt x="22" y="41"/>
                      <a:pt x="22" y="25"/>
                    </a:cubicBezTo>
                    <a:cubicBezTo>
                      <a:pt x="29" y="25"/>
                      <a:pt x="29" y="25"/>
                      <a:pt x="29" y="25"/>
                    </a:cubicBezTo>
                    <a:cubicBezTo>
                      <a:pt x="15" y="0"/>
                      <a:pt x="15" y="0"/>
                      <a:pt x="15" y="0"/>
                    </a:cubicBezTo>
                    <a:cubicBezTo>
                      <a:pt x="0" y="25"/>
                      <a:pt x="0" y="25"/>
                      <a:pt x="0" y="25"/>
                    </a:cubicBezTo>
                    <a:cubicBezTo>
                      <a:pt x="7" y="25"/>
                      <a:pt x="7" y="25"/>
                      <a:pt x="7" y="25"/>
                    </a:cubicBezTo>
                    <a:cubicBezTo>
                      <a:pt x="9" y="47"/>
                      <a:pt x="28" y="66"/>
                      <a:pt x="52" y="62"/>
                    </a:cubicBezTo>
                    <a:cubicBezTo>
                      <a:pt x="55" y="61"/>
                      <a:pt x="57" y="60"/>
                      <a:pt x="59" y="59"/>
                    </a:cubicBezTo>
                    <a:cubicBezTo>
                      <a:pt x="62" y="58"/>
                      <a:pt x="64" y="57"/>
                      <a:pt x="65" y="56"/>
                    </a:cubicBezTo>
                    <a:cubicBezTo>
                      <a:pt x="67" y="55"/>
                      <a:pt x="68" y="54"/>
                      <a:pt x="69" y="53"/>
                    </a:cubicBezTo>
                    <a:cubicBezTo>
                      <a:pt x="70" y="52"/>
                      <a:pt x="71" y="51"/>
                      <a:pt x="72" y="50"/>
                    </a:cubicBezTo>
                    <a:cubicBezTo>
                      <a:pt x="67" y="52"/>
                      <a:pt x="63" y="54"/>
                      <a:pt x="5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3" name="Freeform 598">
                <a:extLst>
                  <a:ext uri="{FF2B5EF4-FFF2-40B4-BE49-F238E27FC236}">
                    <a16:creationId xmlns:a16="http://schemas.microsoft.com/office/drawing/2014/main" id="{7FA958ED-35EC-55E5-3FD8-71970AE76F13}"/>
                  </a:ext>
                </a:extLst>
              </p:cNvPr>
              <p:cNvSpPr>
                <a:spLocks/>
              </p:cNvSpPr>
              <p:nvPr/>
            </p:nvSpPr>
            <p:spPr bwMode="auto">
              <a:xfrm>
                <a:off x="1430338" y="971550"/>
                <a:ext cx="274638" cy="250825"/>
              </a:xfrm>
              <a:custGeom>
                <a:avLst/>
                <a:gdLst>
                  <a:gd name="T0" fmla="*/ 53402 w 72"/>
                  <a:gd name="T1" fmla="*/ 41804 h 66"/>
                  <a:gd name="T2" fmla="*/ 87732 w 72"/>
                  <a:gd name="T3" fmla="*/ 41804 h 66"/>
                  <a:gd name="T4" fmla="*/ 190721 w 72"/>
                  <a:gd name="T5" fmla="*/ 155816 h 66"/>
                  <a:gd name="T6" fmla="*/ 164020 w 72"/>
                  <a:gd name="T7" fmla="*/ 155816 h 66"/>
                  <a:gd name="T8" fmla="*/ 217422 w 72"/>
                  <a:gd name="T9" fmla="*/ 250825 h 66"/>
                  <a:gd name="T10" fmla="*/ 274638 w 72"/>
                  <a:gd name="T11" fmla="*/ 155816 h 66"/>
                  <a:gd name="T12" fmla="*/ 247937 w 72"/>
                  <a:gd name="T13" fmla="*/ 155816 h 66"/>
                  <a:gd name="T14" fmla="*/ 76288 w 72"/>
                  <a:gd name="T15" fmla="*/ 15202 h 66"/>
                  <a:gd name="T16" fmla="*/ 49587 w 72"/>
                  <a:gd name="T17" fmla="*/ 26603 h 66"/>
                  <a:gd name="T18" fmla="*/ 26701 w 72"/>
                  <a:gd name="T19" fmla="*/ 38004 h 66"/>
                  <a:gd name="T20" fmla="*/ 11443 w 72"/>
                  <a:gd name="T21" fmla="*/ 49405 h 66"/>
                  <a:gd name="T22" fmla="*/ 0 w 72"/>
                  <a:gd name="T23" fmla="*/ 60806 h 66"/>
                  <a:gd name="T24" fmla="*/ 53402 w 72"/>
                  <a:gd name="T25" fmla="*/ 4180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14" y="11"/>
                    </a:moveTo>
                    <a:cubicBezTo>
                      <a:pt x="17" y="11"/>
                      <a:pt x="23" y="11"/>
                      <a:pt x="23" y="11"/>
                    </a:cubicBezTo>
                    <a:cubicBezTo>
                      <a:pt x="39" y="13"/>
                      <a:pt x="50" y="25"/>
                      <a:pt x="50" y="41"/>
                    </a:cubicBezTo>
                    <a:cubicBezTo>
                      <a:pt x="43" y="41"/>
                      <a:pt x="43" y="41"/>
                      <a:pt x="43" y="41"/>
                    </a:cubicBezTo>
                    <a:cubicBezTo>
                      <a:pt x="57" y="66"/>
                      <a:pt x="57" y="66"/>
                      <a:pt x="57" y="66"/>
                    </a:cubicBezTo>
                    <a:cubicBezTo>
                      <a:pt x="72" y="41"/>
                      <a:pt x="72" y="41"/>
                      <a:pt x="72" y="41"/>
                    </a:cubicBezTo>
                    <a:cubicBezTo>
                      <a:pt x="65" y="41"/>
                      <a:pt x="65" y="41"/>
                      <a:pt x="65" y="41"/>
                    </a:cubicBezTo>
                    <a:cubicBezTo>
                      <a:pt x="63" y="19"/>
                      <a:pt x="44" y="0"/>
                      <a:pt x="20" y="4"/>
                    </a:cubicBezTo>
                    <a:cubicBezTo>
                      <a:pt x="17" y="5"/>
                      <a:pt x="15" y="6"/>
                      <a:pt x="13" y="7"/>
                    </a:cubicBezTo>
                    <a:cubicBezTo>
                      <a:pt x="10" y="8"/>
                      <a:pt x="8" y="9"/>
                      <a:pt x="7" y="10"/>
                    </a:cubicBezTo>
                    <a:cubicBezTo>
                      <a:pt x="5" y="11"/>
                      <a:pt x="4" y="12"/>
                      <a:pt x="3" y="13"/>
                    </a:cubicBezTo>
                    <a:cubicBezTo>
                      <a:pt x="2" y="14"/>
                      <a:pt x="1" y="15"/>
                      <a:pt x="0" y="16"/>
                    </a:cubicBezTo>
                    <a:cubicBezTo>
                      <a:pt x="5" y="14"/>
                      <a:pt x="9" y="12"/>
                      <a:pt x="1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grpSp>
        <p:grpSp>
          <p:nvGrpSpPr>
            <p:cNvPr id="54" name="Group 53">
              <a:extLst>
                <a:ext uri="{FF2B5EF4-FFF2-40B4-BE49-F238E27FC236}">
                  <a16:creationId xmlns:a16="http://schemas.microsoft.com/office/drawing/2014/main" id="{FBAC5C4C-465A-D6F9-C30D-A5166FF6C03D}"/>
                </a:ext>
              </a:extLst>
            </p:cNvPr>
            <p:cNvGrpSpPr/>
            <p:nvPr/>
          </p:nvGrpSpPr>
          <p:grpSpPr>
            <a:xfrm>
              <a:off x="4457617" y="3350259"/>
              <a:ext cx="313607" cy="598612"/>
              <a:chOff x="4329113" y="2193925"/>
              <a:chExt cx="487362" cy="930275"/>
            </a:xfrm>
          </p:grpSpPr>
          <p:sp>
            <p:nvSpPr>
              <p:cNvPr id="55" name="Freeform 648">
                <a:extLst>
                  <a:ext uri="{FF2B5EF4-FFF2-40B4-BE49-F238E27FC236}">
                    <a16:creationId xmlns:a16="http://schemas.microsoft.com/office/drawing/2014/main" id="{4AA5F34B-CCF6-E00F-E99D-672D5BBB98C6}"/>
                  </a:ext>
                </a:extLst>
              </p:cNvPr>
              <p:cNvSpPr>
                <a:spLocks/>
              </p:cNvSpPr>
              <p:nvPr/>
            </p:nvSpPr>
            <p:spPr bwMode="auto">
              <a:xfrm>
                <a:off x="4503738" y="3054350"/>
                <a:ext cx="144463" cy="69850"/>
              </a:xfrm>
              <a:custGeom>
                <a:avLst/>
                <a:gdLst>
                  <a:gd name="T0" fmla="*/ 72232 w 38"/>
                  <a:gd name="T1" fmla="*/ 15522 h 18"/>
                  <a:gd name="T2" fmla="*/ 0 w 38"/>
                  <a:gd name="T3" fmla="*/ 0 h 18"/>
                  <a:gd name="T4" fmla="*/ 0 w 38"/>
                  <a:gd name="T5" fmla="*/ 69850 h 18"/>
                  <a:gd name="T6" fmla="*/ 144463 w 38"/>
                  <a:gd name="T7" fmla="*/ 69850 h 18"/>
                  <a:gd name="T8" fmla="*/ 144463 w 38"/>
                  <a:gd name="T9" fmla="*/ 0 h 18"/>
                  <a:gd name="T10" fmla="*/ 72232 w 38"/>
                  <a:gd name="T11" fmla="*/ 15522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18">
                    <a:moveTo>
                      <a:pt x="19" y="4"/>
                    </a:moveTo>
                    <a:cubicBezTo>
                      <a:pt x="12" y="4"/>
                      <a:pt x="6" y="3"/>
                      <a:pt x="0" y="0"/>
                    </a:cubicBezTo>
                    <a:cubicBezTo>
                      <a:pt x="0" y="18"/>
                      <a:pt x="0" y="18"/>
                      <a:pt x="0" y="18"/>
                    </a:cubicBezTo>
                    <a:cubicBezTo>
                      <a:pt x="38" y="18"/>
                      <a:pt x="38" y="18"/>
                      <a:pt x="38" y="18"/>
                    </a:cubicBezTo>
                    <a:cubicBezTo>
                      <a:pt x="38" y="0"/>
                      <a:pt x="38" y="0"/>
                      <a:pt x="38" y="0"/>
                    </a:cubicBezTo>
                    <a:cubicBezTo>
                      <a:pt x="32" y="3"/>
                      <a:pt x="26" y="4"/>
                      <a:pt x="19" y="4"/>
                    </a:cubicBezTo>
                    <a:close/>
                  </a:path>
                </a:pathLst>
              </a:custGeom>
              <a:solidFill>
                <a:schemeClr val="accent3"/>
              </a:solidFill>
              <a:ln>
                <a:noFill/>
              </a:ln>
            </p:spPr>
            <p:txBody>
              <a:bodyPr/>
              <a:lstStyle/>
              <a:p>
                <a:endParaRPr lang="ru-RU">
                  <a:solidFill>
                    <a:schemeClr val="bg1"/>
                  </a:solidFill>
                </a:endParaRPr>
              </a:p>
            </p:txBody>
          </p:sp>
          <p:sp>
            <p:nvSpPr>
              <p:cNvPr id="56" name="Freeform 649">
                <a:extLst>
                  <a:ext uri="{FF2B5EF4-FFF2-40B4-BE49-F238E27FC236}">
                    <a16:creationId xmlns:a16="http://schemas.microsoft.com/office/drawing/2014/main" id="{72099447-6FE8-553C-2807-C1E9CCE484E5}"/>
                  </a:ext>
                </a:extLst>
              </p:cNvPr>
              <p:cNvSpPr>
                <a:spLocks/>
              </p:cNvSpPr>
              <p:nvPr/>
            </p:nvSpPr>
            <p:spPr bwMode="auto">
              <a:xfrm>
                <a:off x="4389438" y="2803525"/>
                <a:ext cx="373062" cy="244475"/>
              </a:xfrm>
              <a:custGeom>
                <a:avLst/>
                <a:gdLst>
                  <a:gd name="T0" fmla="*/ 0 w 98"/>
                  <a:gd name="T1" fmla="*/ 0 h 64"/>
                  <a:gd name="T2" fmla="*/ 0 w 98"/>
                  <a:gd name="T3" fmla="*/ 84038 h 64"/>
                  <a:gd name="T4" fmla="*/ 186532 w 98"/>
                  <a:gd name="T5" fmla="*/ 244475 h 64"/>
                  <a:gd name="T6" fmla="*/ 186532 w 98"/>
                  <a:gd name="T7" fmla="*/ 244475 h 64"/>
                  <a:gd name="T8" fmla="*/ 373063 w 98"/>
                  <a:gd name="T9" fmla="*/ 84038 h 64"/>
                  <a:gd name="T10" fmla="*/ 373063 w 98"/>
                  <a:gd name="T11" fmla="*/ 0 h 64"/>
                  <a:gd name="T12" fmla="*/ 0 w 98"/>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 h="64">
                    <a:moveTo>
                      <a:pt x="0" y="0"/>
                    </a:moveTo>
                    <a:cubicBezTo>
                      <a:pt x="0" y="22"/>
                      <a:pt x="0" y="22"/>
                      <a:pt x="0" y="22"/>
                    </a:cubicBezTo>
                    <a:cubicBezTo>
                      <a:pt x="0" y="45"/>
                      <a:pt x="22" y="64"/>
                      <a:pt x="49" y="64"/>
                    </a:cubicBezTo>
                    <a:cubicBezTo>
                      <a:pt x="49" y="64"/>
                      <a:pt x="49" y="64"/>
                      <a:pt x="49" y="64"/>
                    </a:cubicBezTo>
                    <a:cubicBezTo>
                      <a:pt x="76" y="64"/>
                      <a:pt x="98" y="45"/>
                      <a:pt x="98" y="22"/>
                    </a:cubicBezTo>
                    <a:cubicBezTo>
                      <a:pt x="98" y="0"/>
                      <a:pt x="98" y="0"/>
                      <a:pt x="98" y="0"/>
                    </a:cubicBezTo>
                    <a:lnTo>
                      <a:pt x="0" y="0"/>
                    </a:lnTo>
                    <a:close/>
                  </a:path>
                </a:pathLst>
              </a:custGeom>
              <a:solidFill>
                <a:schemeClr val="accent3">
                  <a:lumMod val="75000"/>
                </a:schemeClr>
              </a:solidFill>
              <a:ln>
                <a:noFill/>
              </a:ln>
            </p:spPr>
            <p:txBody>
              <a:bodyPr/>
              <a:lstStyle/>
              <a:p>
                <a:endParaRPr lang="ru-RU">
                  <a:solidFill>
                    <a:schemeClr val="bg1"/>
                  </a:solidFill>
                </a:endParaRPr>
              </a:p>
            </p:txBody>
          </p:sp>
          <p:sp>
            <p:nvSpPr>
              <p:cNvPr id="57" name="Freeform 650">
                <a:extLst>
                  <a:ext uri="{FF2B5EF4-FFF2-40B4-BE49-F238E27FC236}">
                    <a16:creationId xmlns:a16="http://schemas.microsoft.com/office/drawing/2014/main" id="{682A26DB-8C44-EF41-51F7-754820E515D1}"/>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rgbClr val="7FB9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8" name="Freeform 651">
                <a:extLst>
                  <a:ext uri="{FF2B5EF4-FFF2-40B4-BE49-F238E27FC236}">
                    <a16:creationId xmlns:a16="http://schemas.microsoft.com/office/drawing/2014/main" id="{863431BF-7BFA-455A-01DE-A0BF3361013B}"/>
                  </a:ext>
                </a:extLst>
              </p:cNvPr>
              <p:cNvSpPr>
                <a:spLocks/>
              </p:cNvSpPr>
              <p:nvPr/>
            </p:nvSpPr>
            <p:spPr bwMode="auto">
              <a:xfrm>
                <a:off x="4359275" y="2346325"/>
                <a:ext cx="446087" cy="220663"/>
              </a:xfrm>
              <a:custGeom>
                <a:avLst/>
                <a:gdLst>
                  <a:gd name="T0" fmla="*/ 64816 w 117"/>
                  <a:gd name="T1" fmla="*/ 220663 h 58"/>
                  <a:gd name="T2" fmla="*/ 11438 w 117"/>
                  <a:gd name="T3" fmla="*/ 178813 h 58"/>
                  <a:gd name="T4" fmla="*/ 49565 w 117"/>
                  <a:gd name="T5" fmla="*/ 110332 h 58"/>
                  <a:gd name="T6" fmla="*/ 366021 w 117"/>
                  <a:gd name="T7" fmla="*/ 11414 h 58"/>
                  <a:gd name="T8" fmla="*/ 438463 w 117"/>
                  <a:gd name="T9" fmla="*/ 49459 h 58"/>
                  <a:gd name="T10" fmla="*/ 400335 w 117"/>
                  <a:gd name="T11" fmla="*/ 121745 h 58"/>
                  <a:gd name="T12" fmla="*/ 83880 w 117"/>
                  <a:gd name="T13" fmla="*/ 216858 h 58"/>
                  <a:gd name="T14" fmla="*/ 64816 w 117"/>
                  <a:gd name="T15" fmla="*/ 220663 h 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58">
                    <a:moveTo>
                      <a:pt x="17" y="58"/>
                    </a:moveTo>
                    <a:cubicBezTo>
                      <a:pt x="11" y="58"/>
                      <a:pt x="5" y="54"/>
                      <a:pt x="3" y="47"/>
                    </a:cubicBezTo>
                    <a:cubicBezTo>
                      <a:pt x="0" y="39"/>
                      <a:pt x="5" y="31"/>
                      <a:pt x="13" y="29"/>
                    </a:cubicBezTo>
                    <a:cubicBezTo>
                      <a:pt x="96" y="3"/>
                      <a:pt x="96" y="3"/>
                      <a:pt x="96" y="3"/>
                    </a:cubicBezTo>
                    <a:cubicBezTo>
                      <a:pt x="104" y="0"/>
                      <a:pt x="112" y="5"/>
                      <a:pt x="115" y="13"/>
                    </a:cubicBezTo>
                    <a:cubicBezTo>
                      <a:pt x="117" y="21"/>
                      <a:pt x="113" y="29"/>
                      <a:pt x="105" y="32"/>
                    </a:cubicBezTo>
                    <a:cubicBezTo>
                      <a:pt x="22" y="57"/>
                      <a:pt x="22" y="57"/>
                      <a:pt x="22" y="57"/>
                    </a:cubicBezTo>
                    <a:cubicBezTo>
                      <a:pt x="20" y="58"/>
                      <a:pt x="19" y="58"/>
                      <a:pt x="17" y="58"/>
                    </a:cubicBezTo>
                    <a:close/>
                  </a:path>
                </a:pathLst>
              </a:custGeom>
              <a:solidFill>
                <a:schemeClr val="accent3"/>
              </a:solidFill>
              <a:ln>
                <a:noFill/>
              </a:ln>
            </p:spPr>
            <p:txBody>
              <a:bodyPr/>
              <a:lstStyle/>
              <a:p>
                <a:endParaRPr lang="ru-RU">
                  <a:solidFill>
                    <a:schemeClr val="bg1"/>
                  </a:solidFill>
                </a:endParaRPr>
              </a:p>
            </p:txBody>
          </p:sp>
          <p:sp>
            <p:nvSpPr>
              <p:cNvPr id="59" name="Freeform 652">
                <a:extLst>
                  <a:ext uri="{FF2B5EF4-FFF2-40B4-BE49-F238E27FC236}">
                    <a16:creationId xmlns:a16="http://schemas.microsoft.com/office/drawing/2014/main" id="{A7F639E9-64C1-11A7-109B-038477BBB139}"/>
                  </a:ext>
                </a:extLst>
              </p:cNvPr>
              <p:cNvSpPr>
                <a:spLocks/>
              </p:cNvSpPr>
              <p:nvPr/>
            </p:nvSpPr>
            <p:spPr bwMode="auto">
              <a:xfrm>
                <a:off x="4405313" y="2193925"/>
                <a:ext cx="380999" cy="201613"/>
              </a:xfrm>
              <a:custGeom>
                <a:avLst/>
                <a:gdLst>
                  <a:gd name="T0" fmla="*/ 60960 w 100"/>
                  <a:gd name="T1" fmla="*/ 201613 h 53"/>
                  <a:gd name="T2" fmla="*/ 7620 w 100"/>
                  <a:gd name="T3" fmla="*/ 159769 h 53"/>
                  <a:gd name="T4" fmla="*/ 45720 w 100"/>
                  <a:gd name="T5" fmla="*/ 87492 h 53"/>
                  <a:gd name="T6" fmla="*/ 297180 w 100"/>
                  <a:gd name="T7" fmla="*/ 7608 h 53"/>
                  <a:gd name="T8" fmla="*/ 369570 w 100"/>
                  <a:gd name="T9" fmla="*/ 45648 h 53"/>
                  <a:gd name="T10" fmla="*/ 331470 w 100"/>
                  <a:gd name="T11" fmla="*/ 117925 h 53"/>
                  <a:gd name="T12" fmla="*/ 80010 w 100"/>
                  <a:gd name="T13" fmla="*/ 197809 h 53"/>
                  <a:gd name="T14" fmla="*/ 60960 w 100"/>
                  <a:gd name="T15" fmla="*/ 201613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 h="53">
                    <a:moveTo>
                      <a:pt x="16" y="53"/>
                    </a:moveTo>
                    <a:cubicBezTo>
                      <a:pt x="10" y="53"/>
                      <a:pt x="4" y="48"/>
                      <a:pt x="2" y="42"/>
                    </a:cubicBezTo>
                    <a:cubicBezTo>
                      <a:pt x="0" y="34"/>
                      <a:pt x="4" y="25"/>
                      <a:pt x="12" y="23"/>
                    </a:cubicBezTo>
                    <a:cubicBezTo>
                      <a:pt x="78" y="2"/>
                      <a:pt x="78" y="2"/>
                      <a:pt x="78" y="2"/>
                    </a:cubicBezTo>
                    <a:cubicBezTo>
                      <a:pt x="86" y="0"/>
                      <a:pt x="95" y="4"/>
                      <a:pt x="97" y="12"/>
                    </a:cubicBezTo>
                    <a:cubicBezTo>
                      <a:pt x="100" y="20"/>
                      <a:pt x="95" y="29"/>
                      <a:pt x="87" y="31"/>
                    </a:cubicBezTo>
                    <a:cubicBezTo>
                      <a:pt x="21" y="52"/>
                      <a:pt x="21" y="52"/>
                      <a:pt x="21" y="52"/>
                    </a:cubicBezTo>
                    <a:cubicBezTo>
                      <a:pt x="19" y="52"/>
                      <a:pt x="18" y="53"/>
                      <a:pt x="16" y="53"/>
                    </a:cubicBezTo>
                    <a:close/>
                  </a:path>
                </a:pathLst>
              </a:custGeom>
              <a:solidFill>
                <a:schemeClr val="accent3"/>
              </a:solidFill>
              <a:ln>
                <a:noFill/>
              </a:ln>
            </p:spPr>
            <p:txBody>
              <a:bodyPr/>
              <a:lstStyle/>
              <a:p>
                <a:endParaRPr lang="ru-RU">
                  <a:solidFill>
                    <a:schemeClr val="bg1"/>
                  </a:solidFill>
                </a:endParaRPr>
              </a:p>
            </p:txBody>
          </p:sp>
          <p:sp>
            <p:nvSpPr>
              <p:cNvPr id="60" name="Freeform 653">
                <a:extLst>
                  <a:ext uri="{FF2B5EF4-FFF2-40B4-BE49-F238E27FC236}">
                    <a16:creationId xmlns:a16="http://schemas.microsoft.com/office/drawing/2014/main" id="{69A35F0E-5248-3333-7A4B-7E508F989487}"/>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chemeClr val="accent3"/>
              </a:solidFill>
              <a:ln>
                <a:noFill/>
              </a:ln>
            </p:spPr>
            <p:txBody>
              <a:bodyPr/>
              <a:lstStyle/>
              <a:p>
                <a:endParaRPr lang="ru-RU">
                  <a:solidFill>
                    <a:schemeClr val="bg1"/>
                  </a:solidFill>
                </a:endParaRPr>
              </a:p>
            </p:txBody>
          </p:sp>
          <p:sp>
            <p:nvSpPr>
              <p:cNvPr id="61" name="Freeform 654">
                <a:extLst>
                  <a:ext uri="{FF2B5EF4-FFF2-40B4-BE49-F238E27FC236}">
                    <a16:creationId xmlns:a16="http://schemas.microsoft.com/office/drawing/2014/main" id="{8345495D-A939-B8BF-EFCF-5B0B2F8778B7}"/>
                  </a:ext>
                </a:extLst>
              </p:cNvPr>
              <p:cNvSpPr>
                <a:spLocks/>
              </p:cNvSpPr>
              <p:nvPr/>
            </p:nvSpPr>
            <p:spPr bwMode="auto">
              <a:xfrm>
                <a:off x="4606924" y="2670175"/>
                <a:ext cx="90488" cy="111125"/>
              </a:xfrm>
              <a:custGeom>
                <a:avLst/>
                <a:gdLst>
                  <a:gd name="T0" fmla="*/ 90488 w 57"/>
                  <a:gd name="T1" fmla="*/ 111125 h 70"/>
                  <a:gd name="T2" fmla="*/ 90488 w 57"/>
                  <a:gd name="T3" fmla="*/ 0 h 70"/>
                  <a:gd name="T4" fmla="*/ 0 w 57"/>
                  <a:gd name="T5" fmla="*/ 26988 h 70"/>
                  <a:gd name="T6" fmla="*/ 0 w 57"/>
                  <a:gd name="T7" fmla="*/ 111125 h 70"/>
                  <a:gd name="T8" fmla="*/ 90488 w 57"/>
                  <a:gd name="T9" fmla="*/ 111125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0">
                    <a:moveTo>
                      <a:pt x="57" y="70"/>
                    </a:moveTo>
                    <a:lnTo>
                      <a:pt x="57" y="0"/>
                    </a:lnTo>
                    <a:lnTo>
                      <a:pt x="0" y="17"/>
                    </a:lnTo>
                    <a:lnTo>
                      <a:pt x="0" y="70"/>
                    </a:lnTo>
                    <a:lnTo>
                      <a:pt x="57" y="70"/>
                    </a:lnTo>
                    <a:close/>
                  </a:path>
                </a:pathLst>
              </a:custGeom>
              <a:solidFill>
                <a:schemeClr val="accent3"/>
              </a:solidFill>
              <a:ln>
                <a:noFill/>
              </a:ln>
            </p:spPr>
            <p:txBody>
              <a:bodyPr/>
              <a:lstStyle/>
              <a:p>
                <a:endParaRPr lang="ru-RU">
                  <a:solidFill>
                    <a:schemeClr val="bg1"/>
                  </a:solidFill>
                </a:endParaRPr>
              </a:p>
            </p:txBody>
          </p:sp>
          <p:sp>
            <p:nvSpPr>
              <p:cNvPr id="62" name="Freeform 655">
                <a:extLst>
                  <a:ext uri="{FF2B5EF4-FFF2-40B4-BE49-F238E27FC236}">
                    <a16:creationId xmlns:a16="http://schemas.microsoft.com/office/drawing/2014/main" id="{1C3E1A45-E1FF-FC8A-DC93-AEEB8051DC53}"/>
                  </a:ext>
                </a:extLst>
              </p:cNvPr>
              <p:cNvSpPr>
                <a:spLocks/>
              </p:cNvSpPr>
              <p:nvPr/>
            </p:nvSpPr>
            <p:spPr bwMode="auto">
              <a:xfrm>
                <a:off x="4454525" y="2719388"/>
                <a:ext cx="87313" cy="61913"/>
              </a:xfrm>
              <a:custGeom>
                <a:avLst/>
                <a:gdLst>
                  <a:gd name="T0" fmla="*/ 87313 w 55"/>
                  <a:gd name="T1" fmla="*/ 61913 h 39"/>
                  <a:gd name="T2" fmla="*/ 87313 w 55"/>
                  <a:gd name="T3" fmla="*/ 0 h 39"/>
                  <a:gd name="T4" fmla="*/ 0 w 55"/>
                  <a:gd name="T5" fmla="*/ 26988 h 39"/>
                  <a:gd name="T6" fmla="*/ 0 w 55"/>
                  <a:gd name="T7" fmla="*/ 61913 h 39"/>
                  <a:gd name="T8" fmla="*/ 87313 w 55"/>
                  <a:gd name="T9" fmla="*/ 619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55" y="39"/>
                    </a:moveTo>
                    <a:lnTo>
                      <a:pt x="55" y="0"/>
                    </a:lnTo>
                    <a:lnTo>
                      <a:pt x="0" y="17"/>
                    </a:lnTo>
                    <a:lnTo>
                      <a:pt x="0" y="39"/>
                    </a:lnTo>
                    <a:lnTo>
                      <a:pt x="55" y="39"/>
                    </a:lnTo>
                    <a:close/>
                  </a:path>
                </a:pathLst>
              </a:custGeom>
              <a:solidFill>
                <a:schemeClr val="accent3"/>
              </a:solidFill>
              <a:ln>
                <a:noFill/>
              </a:ln>
            </p:spPr>
            <p:txBody>
              <a:bodyPr/>
              <a:lstStyle/>
              <a:p>
                <a:endParaRPr lang="ru-RU">
                  <a:solidFill>
                    <a:schemeClr val="bg1"/>
                  </a:solidFill>
                </a:endParaRPr>
              </a:p>
            </p:txBody>
          </p:sp>
        </p:grpSp>
        <p:grpSp>
          <p:nvGrpSpPr>
            <p:cNvPr id="63" name="Group 62">
              <a:extLst>
                <a:ext uri="{FF2B5EF4-FFF2-40B4-BE49-F238E27FC236}">
                  <a16:creationId xmlns:a16="http://schemas.microsoft.com/office/drawing/2014/main" id="{49AB724C-DBF3-55D3-F43E-CF36E371DDB1}"/>
                </a:ext>
              </a:extLst>
            </p:cNvPr>
            <p:cNvGrpSpPr/>
            <p:nvPr/>
          </p:nvGrpSpPr>
          <p:grpSpPr>
            <a:xfrm>
              <a:off x="2769850" y="1669002"/>
              <a:ext cx="446405" cy="534255"/>
              <a:chOff x="4206875" y="3783013"/>
              <a:chExt cx="693738" cy="830262"/>
            </a:xfrm>
          </p:grpSpPr>
          <p:sp>
            <p:nvSpPr>
              <p:cNvPr id="64" name="Freeform 761">
                <a:extLst>
                  <a:ext uri="{FF2B5EF4-FFF2-40B4-BE49-F238E27FC236}">
                    <a16:creationId xmlns:a16="http://schemas.microsoft.com/office/drawing/2014/main" id="{D6AAC9A0-91E7-AD0C-431B-4F3FB04308E9}"/>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solidFill>
                <a:schemeClr val="accent3"/>
              </a:solidFill>
              <a:ln>
                <a:noFill/>
              </a:ln>
            </p:spPr>
            <p:txBody>
              <a:bodyPr/>
              <a:lstStyle/>
              <a:p>
                <a:endParaRPr lang="ru-RU">
                  <a:solidFill>
                    <a:schemeClr val="bg1"/>
                  </a:solidFill>
                </a:endParaRPr>
              </a:p>
            </p:txBody>
          </p:sp>
          <p:sp>
            <p:nvSpPr>
              <p:cNvPr id="65" name="Freeform 762">
                <a:extLst>
                  <a:ext uri="{FF2B5EF4-FFF2-40B4-BE49-F238E27FC236}">
                    <a16:creationId xmlns:a16="http://schemas.microsoft.com/office/drawing/2014/main" id="{6C236D64-89F0-3FE1-6A28-E390AEFD4E0B}"/>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solidFill>
                <a:schemeClr val="accent1"/>
              </a:solidFill>
              <a:ln>
                <a:noFill/>
              </a:ln>
            </p:spPr>
            <p:txBody>
              <a:bodyPr/>
              <a:lstStyle/>
              <a:p>
                <a:endParaRPr lang="ru-RU">
                  <a:solidFill>
                    <a:schemeClr val="bg1"/>
                  </a:solidFill>
                </a:endParaRPr>
              </a:p>
            </p:txBody>
          </p:sp>
        </p:grpSp>
        <p:sp>
          <p:nvSpPr>
            <p:cNvPr id="66" name="Title 11">
              <a:extLst>
                <a:ext uri="{FF2B5EF4-FFF2-40B4-BE49-F238E27FC236}">
                  <a16:creationId xmlns:a16="http://schemas.microsoft.com/office/drawing/2014/main" id="{8913781F-F011-CF75-A958-006D4E356307}"/>
                </a:ext>
              </a:extLst>
            </p:cNvPr>
            <p:cNvSpPr txBox="1">
              <a:spLocks/>
            </p:cNvSpPr>
            <p:nvPr/>
          </p:nvSpPr>
          <p:spPr>
            <a:xfrm>
              <a:off x="2086333" y="3269594"/>
              <a:ext cx="1889831" cy="7164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latin typeface="Raleway" panose="020B0503030101060003" pitchFamily="34" charset="0"/>
                  <a:ea typeface="Open Sans" panose="020B0606030504020204" pitchFamily="34" charset="0"/>
                  <a:cs typeface="Poppins" panose="00000500000000000000" pitchFamily="50" charset="0"/>
                </a:rPr>
                <a:t>DEMO</a:t>
              </a:r>
              <a:endParaRPr lang="en-US" sz="36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spTree>
    <p:extLst>
      <p:ext uri="{BB962C8B-B14F-4D97-AF65-F5344CB8AC3E}">
        <p14:creationId xmlns:p14="http://schemas.microsoft.com/office/powerpoint/2010/main" val="20024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73">
            <a:extLst>
              <a:ext uri="{FF2B5EF4-FFF2-40B4-BE49-F238E27FC236}">
                <a16:creationId xmlns:a16="http://schemas.microsoft.com/office/drawing/2014/main" id="{C03B4517-91A0-23D9-9051-243CC1E022CC}"/>
              </a:ext>
            </a:extLst>
          </p:cNvPr>
          <p:cNvSpPr>
            <a:spLocks/>
          </p:cNvSpPr>
          <p:nvPr/>
        </p:nvSpPr>
        <p:spPr bwMode="auto">
          <a:xfrm>
            <a:off x="3176" y="4785368"/>
            <a:ext cx="12188824" cy="2072637"/>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10000 w 10000"/>
              <a:gd name="connsiteY0" fmla="*/ 682 h 10500"/>
              <a:gd name="connsiteX1" fmla="*/ 9784 w 10000"/>
              <a:gd name="connsiteY1" fmla="*/ 500 h 10500"/>
              <a:gd name="connsiteX2" fmla="*/ 8325 w 10000"/>
              <a:gd name="connsiteY2" fmla="*/ 6827 h 10500"/>
              <a:gd name="connsiteX3" fmla="*/ 6866 w 10000"/>
              <a:gd name="connsiteY3" fmla="*/ 500 h 10500"/>
              <a:gd name="connsiteX4" fmla="*/ 5472 w 10000"/>
              <a:gd name="connsiteY4" fmla="*/ 407 h 10500"/>
              <a:gd name="connsiteX5" fmla="*/ 3947 w 10000"/>
              <a:gd name="connsiteY5" fmla="*/ 500 h 10500"/>
              <a:gd name="connsiteX6" fmla="*/ 2488 w 10000"/>
              <a:gd name="connsiteY6" fmla="*/ 6827 h 10500"/>
              <a:gd name="connsiteX7" fmla="*/ 1028 w 10000"/>
              <a:gd name="connsiteY7" fmla="*/ 500 h 10500"/>
              <a:gd name="connsiteX8" fmla="*/ 0 w 10000"/>
              <a:gd name="connsiteY8" fmla="*/ 5845 h 10500"/>
              <a:gd name="connsiteX9" fmla="*/ 0 w 10000"/>
              <a:gd name="connsiteY9" fmla="*/ 10500 h 10500"/>
              <a:gd name="connsiteX10" fmla="*/ 10000 w 10000"/>
              <a:gd name="connsiteY10" fmla="*/ 10500 h 10500"/>
              <a:gd name="connsiteX11" fmla="*/ 10000 w 10000"/>
              <a:gd name="connsiteY11" fmla="*/ 682 h 10500"/>
              <a:gd name="connsiteX0" fmla="*/ 10000 w 10000"/>
              <a:gd name="connsiteY0" fmla="*/ 293 h 10111"/>
              <a:gd name="connsiteX1" fmla="*/ 9784 w 10000"/>
              <a:gd name="connsiteY1" fmla="*/ 111 h 10111"/>
              <a:gd name="connsiteX2" fmla="*/ 8325 w 10000"/>
              <a:gd name="connsiteY2" fmla="*/ 6438 h 10111"/>
              <a:gd name="connsiteX3" fmla="*/ 6866 w 10000"/>
              <a:gd name="connsiteY3" fmla="*/ 111 h 10111"/>
              <a:gd name="connsiteX4" fmla="*/ 5453 w 10000"/>
              <a:gd name="connsiteY4" fmla="*/ 2251 h 10111"/>
              <a:gd name="connsiteX5" fmla="*/ 3947 w 10000"/>
              <a:gd name="connsiteY5" fmla="*/ 111 h 10111"/>
              <a:gd name="connsiteX6" fmla="*/ 2488 w 10000"/>
              <a:gd name="connsiteY6" fmla="*/ 6438 h 10111"/>
              <a:gd name="connsiteX7" fmla="*/ 1028 w 10000"/>
              <a:gd name="connsiteY7" fmla="*/ 111 h 10111"/>
              <a:gd name="connsiteX8" fmla="*/ 0 w 10000"/>
              <a:gd name="connsiteY8" fmla="*/ 5456 h 10111"/>
              <a:gd name="connsiteX9" fmla="*/ 0 w 10000"/>
              <a:gd name="connsiteY9" fmla="*/ 10111 h 10111"/>
              <a:gd name="connsiteX10" fmla="*/ 10000 w 10000"/>
              <a:gd name="connsiteY10" fmla="*/ 10111 h 10111"/>
              <a:gd name="connsiteX11" fmla="*/ 10000 w 10000"/>
              <a:gd name="connsiteY11" fmla="*/ 293 h 1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111">
                <a:moveTo>
                  <a:pt x="10000" y="293"/>
                </a:moveTo>
                <a:cubicBezTo>
                  <a:pt x="9934" y="184"/>
                  <a:pt x="9866" y="111"/>
                  <a:pt x="9784" y="111"/>
                </a:cubicBezTo>
                <a:cubicBezTo>
                  <a:pt x="9053" y="111"/>
                  <a:pt x="9053" y="6438"/>
                  <a:pt x="8325" y="6438"/>
                </a:cubicBezTo>
                <a:cubicBezTo>
                  <a:pt x="7594" y="6438"/>
                  <a:pt x="7345" y="809"/>
                  <a:pt x="6866" y="111"/>
                </a:cubicBezTo>
                <a:cubicBezTo>
                  <a:pt x="6387" y="-587"/>
                  <a:pt x="6185" y="2251"/>
                  <a:pt x="5453" y="2251"/>
                </a:cubicBezTo>
                <a:cubicBezTo>
                  <a:pt x="4725" y="2251"/>
                  <a:pt x="4441" y="-587"/>
                  <a:pt x="3947" y="111"/>
                </a:cubicBezTo>
                <a:cubicBezTo>
                  <a:pt x="3453" y="809"/>
                  <a:pt x="3219" y="6438"/>
                  <a:pt x="2488" y="6438"/>
                </a:cubicBezTo>
                <a:cubicBezTo>
                  <a:pt x="1759" y="6438"/>
                  <a:pt x="1759" y="111"/>
                  <a:pt x="1028" y="111"/>
                </a:cubicBezTo>
                <a:cubicBezTo>
                  <a:pt x="481" y="111"/>
                  <a:pt x="344" y="3675"/>
                  <a:pt x="0" y="5456"/>
                </a:cubicBezTo>
                <a:lnTo>
                  <a:pt x="0" y="10111"/>
                </a:lnTo>
                <a:lnTo>
                  <a:pt x="10000" y="10111"/>
                </a:lnTo>
                <a:lnTo>
                  <a:pt x="10000" y="293"/>
                </a:lnTo>
                <a:close/>
              </a:path>
            </a:pathLst>
          </a:custGeom>
          <a:gradFill flip="none" rotWithShape="1">
            <a:gsLst>
              <a:gs pos="0">
                <a:schemeClr val="accent6">
                  <a:alpha val="75000"/>
                </a:schemeClr>
              </a:gs>
              <a:gs pos="100000">
                <a:schemeClr val="accent3">
                  <a:alpha val="73000"/>
                </a:schemeClr>
              </a:gs>
            </a:gsLst>
            <a:lin ang="0" scaled="1"/>
            <a:tileRect/>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nvGrpSpPr>
          <p:cNvPr id="53" name="Group 52">
            <a:extLst>
              <a:ext uri="{FF2B5EF4-FFF2-40B4-BE49-F238E27FC236}">
                <a16:creationId xmlns:a16="http://schemas.microsoft.com/office/drawing/2014/main" id="{64CB6493-2CDC-6AD7-BB54-289BB6449864}"/>
              </a:ext>
            </a:extLst>
          </p:cNvPr>
          <p:cNvGrpSpPr/>
          <p:nvPr/>
        </p:nvGrpSpPr>
        <p:grpSpPr>
          <a:xfrm>
            <a:off x="4000178" y="4668076"/>
            <a:ext cx="3404152" cy="2135224"/>
            <a:chOff x="7386193" y="677160"/>
            <a:chExt cx="3404152" cy="3170001"/>
          </a:xfrm>
        </p:grpSpPr>
        <p:sp>
          <p:nvSpPr>
            <p:cNvPr id="54" name="Freeform 5">
              <a:extLst>
                <a:ext uri="{FF2B5EF4-FFF2-40B4-BE49-F238E27FC236}">
                  <a16:creationId xmlns:a16="http://schemas.microsoft.com/office/drawing/2014/main" id="{9D25AF20-9592-C41E-0833-4A99CEF47DC7}"/>
                </a:ext>
              </a:extLst>
            </p:cNvPr>
            <p:cNvSpPr>
              <a:spLocks/>
            </p:cNvSpPr>
            <p:nvPr/>
          </p:nvSpPr>
          <p:spPr bwMode="auto">
            <a:xfrm>
              <a:off x="7386193" y="2257109"/>
              <a:ext cx="3404152" cy="1590052"/>
            </a:xfrm>
            <a:custGeom>
              <a:avLst/>
              <a:gdLst>
                <a:gd name="T0" fmla="*/ 11 w 17245"/>
                <a:gd name="T1" fmla="*/ 415 h 8057"/>
                <a:gd name="T2" fmla="*/ 99 w 17245"/>
                <a:gd name="T3" fmla="*/ 1227 h 8057"/>
                <a:gd name="T4" fmla="*/ 272 w 17245"/>
                <a:gd name="T5" fmla="*/ 2014 h 8057"/>
                <a:gd name="T6" fmla="*/ 523 w 17245"/>
                <a:gd name="T7" fmla="*/ 2770 h 8057"/>
                <a:gd name="T8" fmla="*/ 850 w 17245"/>
                <a:gd name="T9" fmla="*/ 3493 h 8057"/>
                <a:gd name="T10" fmla="*/ 1248 w 17245"/>
                <a:gd name="T11" fmla="*/ 4178 h 8057"/>
                <a:gd name="T12" fmla="*/ 1713 w 17245"/>
                <a:gd name="T13" fmla="*/ 4821 h 8057"/>
                <a:gd name="T14" fmla="*/ 2240 w 17245"/>
                <a:gd name="T15" fmla="*/ 5417 h 8057"/>
                <a:gd name="T16" fmla="*/ 2825 w 17245"/>
                <a:gd name="T17" fmla="*/ 5964 h 8057"/>
                <a:gd name="T18" fmla="*/ 3463 w 17245"/>
                <a:gd name="T19" fmla="*/ 6456 h 8057"/>
                <a:gd name="T20" fmla="*/ 4151 w 17245"/>
                <a:gd name="T21" fmla="*/ 6890 h 8057"/>
                <a:gd name="T22" fmla="*/ 4885 w 17245"/>
                <a:gd name="T23" fmla="*/ 7262 h 8057"/>
                <a:gd name="T24" fmla="*/ 5658 w 17245"/>
                <a:gd name="T25" fmla="*/ 7568 h 8057"/>
                <a:gd name="T26" fmla="*/ 6467 w 17245"/>
                <a:gd name="T27" fmla="*/ 7803 h 8057"/>
                <a:gd name="T28" fmla="*/ 7310 w 17245"/>
                <a:gd name="T29" fmla="*/ 7964 h 8057"/>
                <a:gd name="T30" fmla="*/ 8179 w 17245"/>
                <a:gd name="T31" fmla="*/ 8046 h 8057"/>
                <a:gd name="T32" fmla="*/ 9066 w 17245"/>
                <a:gd name="T33" fmla="*/ 8046 h 8057"/>
                <a:gd name="T34" fmla="*/ 9936 w 17245"/>
                <a:gd name="T35" fmla="*/ 7964 h 8057"/>
                <a:gd name="T36" fmla="*/ 10778 w 17245"/>
                <a:gd name="T37" fmla="*/ 7803 h 8057"/>
                <a:gd name="T38" fmla="*/ 11587 w 17245"/>
                <a:gd name="T39" fmla="*/ 7568 h 8057"/>
                <a:gd name="T40" fmla="*/ 12361 w 17245"/>
                <a:gd name="T41" fmla="*/ 7262 h 8057"/>
                <a:gd name="T42" fmla="*/ 13093 w 17245"/>
                <a:gd name="T43" fmla="*/ 6890 h 8057"/>
                <a:gd name="T44" fmla="*/ 13781 w 17245"/>
                <a:gd name="T45" fmla="*/ 6456 h 8057"/>
                <a:gd name="T46" fmla="*/ 14420 w 17245"/>
                <a:gd name="T47" fmla="*/ 5964 h 8057"/>
                <a:gd name="T48" fmla="*/ 15005 w 17245"/>
                <a:gd name="T49" fmla="*/ 5417 h 8057"/>
                <a:gd name="T50" fmla="*/ 15532 w 17245"/>
                <a:gd name="T51" fmla="*/ 4821 h 8057"/>
                <a:gd name="T52" fmla="*/ 15997 w 17245"/>
                <a:gd name="T53" fmla="*/ 4178 h 8057"/>
                <a:gd name="T54" fmla="*/ 16394 w 17245"/>
                <a:gd name="T55" fmla="*/ 3493 h 8057"/>
                <a:gd name="T56" fmla="*/ 16721 w 17245"/>
                <a:gd name="T57" fmla="*/ 2770 h 8057"/>
                <a:gd name="T58" fmla="*/ 16973 w 17245"/>
                <a:gd name="T59" fmla="*/ 2014 h 8057"/>
                <a:gd name="T60" fmla="*/ 17145 w 17245"/>
                <a:gd name="T61" fmla="*/ 1227 h 8057"/>
                <a:gd name="T62" fmla="*/ 17234 w 17245"/>
                <a:gd name="T63" fmla="*/ 415 h 8057"/>
                <a:gd name="T64" fmla="*/ 0 w 17245"/>
                <a:gd name="T65" fmla="*/ 0 h 8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45" h="8057">
                  <a:moveTo>
                    <a:pt x="0" y="0"/>
                  </a:moveTo>
                  <a:lnTo>
                    <a:pt x="11" y="415"/>
                  </a:lnTo>
                  <a:lnTo>
                    <a:pt x="44" y="824"/>
                  </a:lnTo>
                  <a:lnTo>
                    <a:pt x="99" y="1227"/>
                  </a:lnTo>
                  <a:lnTo>
                    <a:pt x="176" y="1624"/>
                  </a:lnTo>
                  <a:lnTo>
                    <a:pt x="272" y="2014"/>
                  </a:lnTo>
                  <a:lnTo>
                    <a:pt x="388" y="2396"/>
                  </a:lnTo>
                  <a:lnTo>
                    <a:pt x="523" y="2770"/>
                  </a:lnTo>
                  <a:lnTo>
                    <a:pt x="678" y="3137"/>
                  </a:lnTo>
                  <a:lnTo>
                    <a:pt x="850" y="3493"/>
                  </a:lnTo>
                  <a:lnTo>
                    <a:pt x="1040" y="3841"/>
                  </a:lnTo>
                  <a:lnTo>
                    <a:pt x="1248" y="4178"/>
                  </a:lnTo>
                  <a:lnTo>
                    <a:pt x="1472" y="4504"/>
                  </a:lnTo>
                  <a:lnTo>
                    <a:pt x="1713" y="4821"/>
                  </a:lnTo>
                  <a:lnTo>
                    <a:pt x="1969" y="5125"/>
                  </a:lnTo>
                  <a:lnTo>
                    <a:pt x="2240" y="5417"/>
                  </a:lnTo>
                  <a:lnTo>
                    <a:pt x="2526" y="5697"/>
                  </a:lnTo>
                  <a:lnTo>
                    <a:pt x="2825" y="5964"/>
                  </a:lnTo>
                  <a:lnTo>
                    <a:pt x="3138" y="6218"/>
                  </a:lnTo>
                  <a:lnTo>
                    <a:pt x="3463" y="6456"/>
                  </a:lnTo>
                  <a:lnTo>
                    <a:pt x="3801" y="6681"/>
                  </a:lnTo>
                  <a:lnTo>
                    <a:pt x="4151" y="6890"/>
                  </a:lnTo>
                  <a:lnTo>
                    <a:pt x="4512" y="7084"/>
                  </a:lnTo>
                  <a:lnTo>
                    <a:pt x="4885" y="7262"/>
                  </a:lnTo>
                  <a:lnTo>
                    <a:pt x="5267" y="7423"/>
                  </a:lnTo>
                  <a:lnTo>
                    <a:pt x="5658" y="7568"/>
                  </a:lnTo>
                  <a:lnTo>
                    <a:pt x="6059" y="7695"/>
                  </a:lnTo>
                  <a:lnTo>
                    <a:pt x="6467" y="7803"/>
                  </a:lnTo>
                  <a:lnTo>
                    <a:pt x="6885" y="7894"/>
                  </a:lnTo>
                  <a:lnTo>
                    <a:pt x="7310" y="7964"/>
                  </a:lnTo>
                  <a:lnTo>
                    <a:pt x="7741" y="8015"/>
                  </a:lnTo>
                  <a:lnTo>
                    <a:pt x="8179" y="8046"/>
                  </a:lnTo>
                  <a:lnTo>
                    <a:pt x="8623" y="8057"/>
                  </a:lnTo>
                  <a:lnTo>
                    <a:pt x="9066" y="8046"/>
                  </a:lnTo>
                  <a:lnTo>
                    <a:pt x="9504" y="8015"/>
                  </a:lnTo>
                  <a:lnTo>
                    <a:pt x="9936" y="7964"/>
                  </a:lnTo>
                  <a:lnTo>
                    <a:pt x="10360" y="7894"/>
                  </a:lnTo>
                  <a:lnTo>
                    <a:pt x="10778" y="7803"/>
                  </a:lnTo>
                  <a:lnTo>
                    <a:pt x="11186" y="7695"/>
                  </a:lnTo>
                  <a:lnTo>
                    <a:pt x="11587" y="7568"/>
                  </a:lnTo>
                  <a:lnTo>
                    <a:pt x="11979" y="7423"/>
                  </a:lnTo>
                  <a:lnTo>
                    <a:pt x="12361" y="7262"/>
                  </a:lnTo>
                  <a:lnTo>
                    <a:pt x="12732" y="7084"/>
                  </a:lnTo>
                  <a:lnTo>
                    <a:pt x="13093" y="6890"/>
                  </a:lnTo>
                  <a:lnTo>
                    <a:pt x="13444" y="6681"/>
                  </a:lnTo>
                  <a:lnTo>
                    <a:pt x="13781" y="6456"/>
                  </a:lnTo>
                  <a:lnTo>
                    <a:pt x="14107" y="6218"/>
                  </a:lnTo>
                  <a:lnTo>
                    <a:pt x="14420" y="5964"/>
                  </a:lnTo>
                  <a:lnTo>
                    <a:pt x="14719" y="5697"/>
                  </a:lnTo>
                  <a:lnTo>
                    <a:pt x="15005" y="5417"/>
                  </a:lnTo>
                  <a:lnTo>
                    <a:pt x="15276" y="5125"/>
                  </a:lnTo>
                  <a:lnTo>
                    <a:pt x="15532" y="4821"/>
                  </a:lnTo>
                  <a:lnTo>
                    <a:pt x="15773" y="4504"/>
                  </a:lnTo>
                  <a:lnTo>
                    <a:pt x="15997" y="4178"/>
                  </a:lnTo>
                  <a:lnTo>
                    <a:pt x="16204" y="3841"/>
                  </a:lnTo>
                  <a:lnTo>
                    <a:pt x="16394" y="3493"/>
                  </a:lnTo>
                  <a:lnTo>
                    <a:pt x="16568" y="3137"/>
                  </a:lnTo>
                  <a:lnTo>
                    <a:pt x="16721" y="2770"/>
                  </a:lnTo>
                  <a:lnTo>
                    <a:pt x="16857" y="2396"/>
                  </a:lnTo>
                  <a:lnTo>
                    <a:pt x="16973" y="2014"/>
                  </a:lnTo>
                  <a:lnTo>
                    <a:pt x="17070" y="1624"/>
                  </a:lnTo>
                  <a:lnTo>
                    <a:pt x="17145" y="1227"/>
                  </a:lnTo>
                  <a:lnTo>
                    <a:pt x="17201" y="824"/>
                  </a:lnTo>
                  <a:lnTo>
                    <a:pt x="17234" y="415"/>
                  </a:lnTo>
                  <a:lnTo>
                    <a:pt x="17245" y="0"/>
                  </a:lnTo>
                  <a:lnTo>
                    <a:pt x="0" y="0"/>
                  </a:lnTo>
                  <a:close/>
                </a:path>
              </a:pathLst>
            </a:custGeom>
            <a:gradFill>
              <a:gsLst>
                <a:gs pos="0">
                  <a:schemeClr val="accent3"/>
                </a:gs>
                <a:gs pos="100000">
                  <a:schemeClr val="accent4"/>
                </a:gs>
              </a:gsLst>
              <a:path path="circle">
                <a:fillToRect l="100000" t="100000"/>
              </a:path>
            </a:gradFill>
            <a:ln>
              <a:noFill/>
            </a:ln>
            <a:effectLst>
              <a:reflection blurRad="6350" stA="50000" endA="300" endPos="23000" dir="5400000" sy="-100000" algn="bl" rotWithShape="0"/>
            </a:effectLst>
          </p:spPr>
          <p:txBody>
            <a:bodyPr vert="horz" wrap="square" lIns="57150" tIns="28575" rIns="57150" bIns="28575" numCol="1" anchor="t" anchorCtr="0" compatLnSpc="1">
              <a:prstTxWarp prst="textNoShape">
                <a:avLst/>
              </a:prstTxWarp>
            </a:bodyPr>
            <a:lstStyle/>
            <a:p>
              <a:endParaRPr lang="en-US" sz="704"/>
            </a:p>
          </p:txBody>
        </p:sp>
        <p:sp>
          <p:nvSpPr>
            <p:cNvPr id="55" name="Freeform 28">
              <a:extLst>
                <a:ext uri="{FF2B5EF4-FFF2-40B4-BE49-F238E27FC236}">
                  <a16:creationId xmlns:a16="http://schemas.microsoft.com/office/drawing/2014/main" id="{6A8D646E-3FFE-1AA9-5DDD-E8E33751D27F}"/>
                </a:ext>
              </a:extLst>
            </p:cNvPr>
            <p:cNvSpPr>
              <a:spLocks/>
            </p:cNvSpPr>
            <p:nvPr/>
          </p:nvSpPr>
          <p:spPr bwMode="auto">
            <a:xfrm>
              <a:off x="7387180" y="1982724"/>
              <a:ext cx="3398230" cy="529030"/>
            </a:xfrm>
            <a:custGeom>
              <a:avLst/>
              <a:gdLst>
                <a:gd name="T0" fmla="*/ 17170 w 17215"/>
                <a:gd name="T1" fmla="*/ 1477 h 2680"/>
                <a:gd name="T2" fmla="*/ 16944 w 17215"/>
                <a:gd name="T3" fmla="*/ 1675 h 2680"/>
                <a:gd name="T4" fmla="*/ 16538 w 17215"/>
                <a:gd name="T5" fmla="*/ 1862 h 2680"/>
                <a:gd name="T6" fmla="*/ 15969 w 17215"/>
                <a:gd name="T7" fmla="*/ 2035 h 2680"/>
                <a:gd name="T8" fmla="*/ 15249 w 17215"/>
                <a:gd name="T9" fmla="*/ 2192 h 2680"/>
                <a:gd name="T10" fmla="*/ 14394 w 17215"/>
                <a:gd name="T11" fmla="*/ 2332 h 2680"/>
                <a:gd name="T12" fmla="*/ 13420 w 17215"/>
                <a:gd name="T13" fmla="*/ 2452 h 2680"/>
                <a:gd name="T14" fmla="*/ 12339 w 17215"/>
                <a:gd name="T15" fmla="*/ 2549 h 2680"/>
                <a:gd name="T16" fmla="*/ 11167 w 17215"/>
                <a:gd name="T17" fmla="*/ 2620 h 2680"/>
                <a:gd name="T18" fmla="*/ 9918 w 17215"/>
                <a:gd name="T19" fmla="*/ 2665 h 2680"/>
                <a:gd name="T20" fmla="*/ 8607 w 17215"/>
                <a:gd name="T21" fmla="*/ 2680 h 2680"/>
                <a:gd name="T22" fmla="*/ 7296 w 17215"/>
                <a:gd name="T23" fmla="*/ 2665 h 2680"/>
                <a:gd name="T24" fmla="*/ 6047 w 17215"/>
                <a:gd name="T25" fmla="*/ 2620 h 2680"/>
                <a:gd name="T26" fmla="*/ 4875 w 17215"/>
                <a:gd name="T27" fmla="*/ 2549 h 2680"/>
                <a:gd name="T28" fmla="*/ 3794 w 17215"/>
                <a:gd name="T29" fmla="*/ 2452 h 2680"/>
                <a:gd name="T30" fmla="*/ 2819 w 17215"/>
                <a:gd name="T31" fmla="*/ 2332 h 2680"/>
                <a:gd name="T32" fmla="*/ 1965 w 17215"/>
                <a:gd name="T33" fmla="*/ 2192 h 2680"/>
                <a:gd name="T34" fmla="*/ 1245 w 17215"/>
                <a:gd name="T35" fmla="*/ 2035 h 2680"/>
                <a:gd name="T36" fmla="*/ 676 w 17215"/>
                <a:gd name="T37" fmla="*/ 1862 h 2680"/>
                <a:gd name="T38" fmla="*/ 270 w 17215"/>
                <a:gd name="T39" fmla="*/ 1675 h 2680"/>
                <a:gd name="T40" fmla="*/ 44 w 17215"/>
                <a:gd name="T41" fmla="*/ 1477 h 2680"/>
                <a:gd name="T42" fmla="*/ 11 w 17215"/>
                <a:gd name="T43" fmla="*/ 1271 h 2680"/>
                <a:gd name="T44" fmla="*/ 174 w 17215"/>
                <a:gd name="T45" fmla="*/ 1070 h 2680"/>
                <a:gd name="T46" fmla="*/ 522 w 17215"/>
                <a:gd name="T47" fmla="*/ 879 h 2680"/>
                <a:gd name="T48" fmla="*/ 1039 w 17215"/>
                <a:gd name="T49" fmla="*/ 702 h 2680"/>
                <a:gd name="T50" fmla="*/ 1709 w 17215"/>
                <a:gd name="T51" fmla="*/ 538 h 2680"/>
                <a:gd name="T52" fmla="*/ 2521 w 17215"/>
                <a:gd name="T53" fmla="*/ 393 h 2680"/>
                <a:gd name="T54" fmla="*/ 3457 w 17215"/>
                <a:gd name="T55" fmla="*/ 266 h 2680"/>
                <a:gd name="T56" fmla="*/ 4504 w 17215"/>
                <a:gd name="T57" fmla="*/ 162 h 2680"/>
                <a:gd name="T58" fmla="*/ 5647 w 17215"/>
                <a:gd name="T59" fmla="*/ 81 h 2680"/>
                <a:gd name="T60" fmla="*/ 6872 w 17215"/>
                <a:gd name="T61" fmla="*/ 27 h 2680"/>
                <a:gd name="T62" fmla="*/ 8164 w 17215"/>
                <a:gd name="T63" fmla="*/ 2 h 2680"/>
                <a:gd name="T64" fmla="*/ 9487 w 17215"/>
                <a:gd name="T65" fmla="*/ 7 h 2680"/>
                <a:gd name="T66" fmla="*/ 10758 w 17215"/>
                <a:gd name="T67" fmla="*/ 43 h 2680"/>
                <a:gd name="T68" fmla="*/ 11958 w 17215"/>
                <a:gd name="T69" fmla="*/ 106 h 2680"/>
                <a:gd name="T70" fmla="*/ 13070 w 17215"/>
                <a:gd name="T71" fmla="*/ 194 h 2680"/>
                <a:gd name="T72" fmla="*/ 14083 w 17215"/>
                <a:gd name="T73" fmla="*/ 307 h 2680"/>
                <a:gd name="T74" fmla="*/ 14978 w 17215"/>
                <a:gd name="T75" fmla="*/ 439 h 2680"/>
                <a:gd name="T76" fmla="*/ 15745 w 17215"/>
                <a:gd name="T77" fmla="*/ 590 h 2680"/>
                <a:gd name="T78" fmla="*/ 16365 w 17215"/>
                <a:gd name="T79" fmla="*/ 759 h 2680"/>
                <a:gd name="T80" fmla="*/ 16827 w 17215"/>
                <a:gd name="T81" fmla="*/ 941 h 2680"/>
                <a:gd name="T82" fmla="*/ 17115 w 17215"/>
                <a:gd name="T83" fmla="*/ 1136 h 2680"/>
                <a:gd name="T84" fmla="*/ 17215 w 17215"/>
                <a:gd name="T85" fmla="*/ 1340 h 2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215" h="2680">
                  <a:moveTo>
                    <a:pt x="17215" y="1340"/>
                  </a:moveTo>
                  <a:lnTo>
                    <a:pt x="17204" y="1409"/>
                  </a:lnTo>
                  <a:lnTo>
                    <a:pt x="17170" y="1477"/>
                  </a:lnTo>
                  <a:lnTo>
                    <a:pt x="17115" y="1544"/>
                  </a:lnTo>
                  <a:lnTo>
                    <a:pt x="17040" y="1610"/>
                  </a:lnTo>
                  <a:lnTo>
                    <a:pt x="16944" y="1675"/>
                  </a:lnTo>
                  <a:lnTo>
                    <a:pt x="16827" y="1738"/>
                  </a:lnTo>
                  <a:lnTo>
                    <a:pt x="16692" y="1801"/>
                  </a:lnTo>
                  <a:lnTo>
                    <a:pt x="16538" y="1862"/>
                  </a:lnTo>
                  <a:lnTo>
                    <a:pt x="16365" y="1922"/>
                  </a:lnTo>
                  <a:lnTo>
                    <a:pt x="16175" y="1979"/>
                  </a:lnTo>
                  <a:lnTo>
                    <a:pt x="15969" y="2035"/>
                  </a:lnTo>
                  <a:lnTo>
                    <a:pt x="15745" y="2089"/>
                  </a:lnTo>
                  <a:lnTo>
                    <a:pt x="15505" y="2142"/>
                  </a:lnTo>
                  <a:lnTo>
                    <a:pt x="15249" y="2192"/>
                  </a:lnTo>
                  <a:lnTo>
                    <a:pt x="14978" y="2241"/>
                  </a:lnTo>
                  <a:lnTo>
                    <a:pt x="14693" y="2288"/>
                  </a:lnTo>
                  <a:lnTo>
                    <a:pt x="14394" y="2332"/>
                  </a:lnTo>
                  <a:lnTo>
                    <a:pt x="14083" y="2374"/>
                  </a:lnTo>
                  <a:lnTo>
                    <a:pt x="13757" y="2414"/>
                  </a:lnTo>
                  <a:lnTo>
                    <a:pt x="13420" y="2452"/>
                  </a:lnTo>
                  <a:lnTo>
                    <a:pt x="13070" y="2486"/>
                  </a:lnTo>
                  <a:lnTo>
                    <a:pt x="12710" y="2519"/>
                  </a:lnTo>
                  <a:lnTo>
                    <a:pt x="12339" y="2549"/>
                  </a:lnTo>
                  <a:lnTo>
                    <a:pt x="11958" y="2575"/>
                  </a:lnTo>
                  <a:lnTo>
                    <a:pt x="11567" y="2599"/>
                  </a:lnTo>
                  <a:lnTo>
                    <a:pt x="11167" y="2620"/>
                  </a:lnTo>
                  <a:lnTo>
                    <a:pt x="10758" y="2638"/>
                  </a:lnTo>
                  <a:lnTo>
                    <a:pt x="10342" y="2654"/>
                  </a:lnTo>
                  <a:lnTo>
                    <a:pt x="9918" y="2665"/>
                  </a:lnTo>
                  <a:lnTo>
                    <a:pt x="9487" y="2673"/>
                  </a:lnTo>
                  <a:lnTo>
                    <a:pt x="9050" y="2679"/>
                  </a:lnTo>
                  <a:lnTo>
                    <a:pt x="8607" y="2680"/>
                  </a:lnTo>
                  <a:lnTo>
                    <a:pt x="8164" y="2679"/>
                  </a:lnTo>
                  <a:lnTo>
                    <a:pt x="7727" y="2673"/>
                  </a:lnTo>
                  <a:lnTo>
                    <a:pt x="7296" y="2665"/>
                  </a:lnTo>
                  <a:lnTo>
                    <a:pt x="6872" y="2654"/>
                  </a:lnTo>
                  <a:lnTo>
                    <a:pt x="6456" y="2638"/>
                  </a:lnTo>
                  <a:lnTo>
                    <a:pt x="6047" y="2620"/>
                  </a:lnTo>
                  <a:lnTo>
                    <a:pt x="5647" y="2599"/>
                  </a:lnTo>
                  <a:lnTo>
                    <a:pt x="5256" y="2575"/>
                  </a:lnTo>
                  <a:lnTo>
                    <a:pt x="4875" y="2549"/>
                  </a:lnTo>
                  <a:lnTo>
                    <a:pt x="4504" y="2519"/>
                  </a:lnTo>
                  <a:lnTo>
                    <a:pt x="4143" y="2486"/>
                  </a:lnTo>
                  <a:lnTo>
                    <a:pt x="3794" y="2452"/>
                  </a:lnTo>
                  <a:lnTo>
                    <a:pt x="3457" y="2414"/>
                  </a:lnTo>
                  <a:lnTo>
                    <a:pt x="3132" y="2374"/>
                  </a:lnTo>
                  <a:lnTo>
                    <a:pt x="2819" y="2332"/>
                  </a:lnTo>
                  <a:lnTo>
                    <a:pt x="2521" y="2288"/>
                  </a:lnTo>
                  <a:lnTo>
                    <a:pt x="2236" y="2241"/>
                  </a:lnTo>
                  <a:lnTo>
                    <a:pt x="1965" y="2192"/>
                  </a:lnTo>
                  <a:lnTo>
                    <a:pt x="1709" y="2142"/>
                  </a:lnTo>
                  <a:lnTo>
                    <a:pt x="1470" y="2089"/>
                  </a:lnTo>
                  <a:lnTo>
                    <a:pt x="1245" y="2035"/>
                  </a:lnTo>
                  <a:lnTo>
                    <a:pt x="1039" y="1979"/>
                  </a:lnTo>
                  <a:lnTo>
                    <a:pt x="848" y="1922"/>
                  </a:lnTo>
                  <a:lnTo>
                    <a:pt x="676" y="1862"/>
                  </a:lnTo>
                  <a:lnTo>
                    <a:pt x="522" y="1801"/>
                  </a:lnTo>
                  <a:lnTo>
                    <a:pt x="386" y="1738"/>
                  </a:lnTo>
                  <a:lnTo>
                    <a:pt x="270" y="1675"/>
                  </a:lnTo>
                  <a:lnTo>
                    <a:pt x="174" y="1610"/>
                  </a:lnTo>
                  <a:lnTo>
                    <a:pt x="99" y="1544"/>
                  </a:lnTo>
                  <a:lnTo>
                    <a:pt x="44" y="1477"/>
                  </a:lnTo>
                  <a:lnTo>
                    <a:pt x="11" y="1409"/>
                  </a:lnTo>
                  <a:lnTo>
                    <a:pt x="0" y="1340"/>
                  </a:lnTo>
                  <a:lnTo>
                    <a:pt x="11" y="1271"/>
                  </a:lnTo>
                  <a:lnTo>
                    <a:pt x="44" y="1203"/>
                  </a:lnTo>
                  <a:lnTo>
                    <a:pt x="99" y="1136"/>
                  </a:lnTo>
                  <a:lnTo>
                    <a:pt x="174" y="1070"/>
                  </a:lnTo>
                  <a:lnTo>
                    <a:pt x="270" y="1005"/>
                  </a:lnTo>
                  <a:lnTo>
                    <a:pt x="386" y="941"/>
                  </a:lnTo>
                  <a:lnTo>
                    <a:pt x="522" y="879"/>
                  </a:lnTo>
                  <a:lnTo>
                    <a:pt x="676" y="819"/>
                  </a:lnTo>
                  <a:lnTo>
                    <a:pt x="848" y="759"/>
                  </a:lnTo>
                  <a:lnTo>
                    <a:pt x="1039" y="702"/>
                  </a:lnTo>
                  <a:lnTo>
                    <a:pt x="1245" y="645"/>
                  </a:lnTo>
                  <a:lnTo>
                    <a:pt x="1470" y="590"/>
                  </a:lnTo>
                  <a:lnTo>
                    <a:pt x="1709" y="538"/>
                  </a:lnTo>
                  <a:lnTo>
                    <a:pt x="1965" y="488"/>
                  </a:lnTo>
                  <a:lnTo>
                    <a:pt x="2236" y="439"/>
                  </a:lnTo>
                  <a:lnTo>
                    <a:pt x="2521" y="393"/>
                  </a:lnTo>
                  <a:lnTo>
                    <a:pt x="2819" y="348"/>
                  </a:lnTo>
                  <a:lnTo>
                    <a:pt x="3132" y="307"/>
                  </a:lnTo>
                  <a:lnTo>
                    <a:pt x="3457" y="266"/>
                  </a:lnTo>
                  <a:lnTo>
                    <a:pt x="3794" y="229"/>
                  </a:lnTo>
                  <a:lnTo>
                    <a:pt x="4143" y="194"/>
                  </a:lnTo>
                  <a:lnTo>
                    <a:pt x="4504" y="162"/>
                  </a:lnTo>
                  <a:lnTo>
                    <a:pt x="4875" y="132"/>
                  </a:lnTo>
                  <a:lnTo>
                    <a:pt x="5256" y="106"/>
                  </a:lnTo>
                  <a:lnTo>
                    <a:pt x="5647" y="81"/>
                  </a:lnTo>
                  <a:lnTo>
                    <a:pt x="6047" y="60"/>
                  </a:lnTo>
                  <a:lnTo>
                    <a:pt x="6456" y="43"/>
                  </a:lnTo>
                  <a:lnTo>
                    <a:pt x="6872" y="27"/>
                  </a:lnTo>
                  <a:lnTo>
                    <a:pt x="7296" y="15"/>
                  </a:lnTo>
                  <a:lnTo>
                    <a:pt x="7727" y="7"/>
                  </a:lnTo>
                  <a:lnTo>
                    <a:pt x="8164" y="2"/>
                  </a:lnTo>
                  <a:lnTo>
                    <a:pt x="8607" y="0"/>
                  </a:lnTo>
                  <a:lnTo>
                    <a:pt x="9050" y="2"/>
                  </a:lnTo>
                  <a:lnTo>
                    <a:pt x="9487" y="7"/>
                  </a:lnTo>
                  <a:lnTo>
                    <a:pt x="9918" y="15"/>
                  </a:lnTo>
                  <a:lnTo>
                    <a:pt x="10342" y="27"/>
                  </a:lnTo>
                  <a:lnTo>
                    <a:pt x="10758" y="43"/>
                  </a:lnTo>
                  <a:lnTo>
                    <a:pt x="11167" y="60"/>
                  </a:lnTo>
                  <a:lnTo>
                    <a:pt x="11567" y="81"/>
                  </a:lnTo>
                  <a:lnTo>
                    <a:pt x="11958" y="106"/>
                  </a:lnTo>
                  <a:lnTo>
                    <a:pt x="12339" y="132"/>
                  </a:lnTo>
                  <a:lnTo>
                    <a:pt x="12710" y="162"/>
                  </a:lnTo>
                  <a:lnTo>
                    <a:pt x="13070" y="194"/>
                  </a:lnTo>
                  <a:lnTo>
                    <a:pt x="13420" y="229"/>
                  </a:lnTo>
                  <a:lnTo>
                    <a:pt x="13757" y="266"/>
                  </a:lnTo>
                  <a:lnTo>
                    <a:pt x="14083" y="307"/>
                  </a:lnTo>
                  <a:lnTo>
                    <a:pt x="14394" y="348"/>
                  </a:lnTo>
                  <a:lnTo>
                    <a:pt x="14693" y="393"/>
                  </a:lnTo>
                  <a:lnTo>
                    <a:pt x="14978" y="439"/>
                  </a:lnTo>
                  <a:lnTo>
                    <a:pt x="15249" y="488"/>
                  </a:lnTo>
                  <a:lnTo>
                    <a:pt x="15505" y="538"/>
                  </a:lnTo>
                  <a:lnTo>
                    <a:pt x="15745" y="590"/>
                  </a:lnTo>
                  <a:lnTo>
                    <a:pt x="15969" y="645"/>
                  </a:lnTo>
                  <a:lnTo>
                    <a:pt x="16175" y="702"/>
                  </a:lnTo>
                  <a:lnTo>
                    <a:pt x="16365" y="759"/>
                  </a:lnTo>
                  <a:lnTo>
                    <a:pt x="16538" y="819"/>
                  </a:lnTo>
                  <a:lnTo>
                    <a:pt x="16692" y="879"/>
                  </a:lnTo>
                  <a:lnTo>
                    <a:pt x="16827" y="941"/>
                  </a:lnTo>
                  <a:lnTo>
                    <a:pt x="16944" y="1005"/>
                  </a:lnTo>
                  <a:lnTo>
                    <a:pt x="17040" y="1070"/>
                  </a:lnTo>
                  <a:lnTo>
                    <a:pt x="17115" y="1136"/>
                  </a:lnTo>
                  <a:lnTo>
                    <a:pt x="17170" y="1203"/>
                  </a:lnTo>
                  <a:lnTo>
                    <a:pt x="17204" y="1271"/>
                  </a:lnTo>
                  <a:lnTo>
                    <a:pt x="17215" y="134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6" name="Freeform 30">
              <a:extLst>
                <a:ext uri="{FF2B5EF4-FFF2-40B4-BE49-F238E27FC236}">
                  <a16:creationId xmlns:a16="http://schemas.microsoft.com/office/drawing/2014/main" id="{D829740E-39FD-819D-653E-8807AD86B3C2}"/>
                </a:ext>
              </a:extLst>
            </p:cNvPr>
            <p:cNvSpPr>
              <a:spLocks/>
            </p:cNvSpPr>
            <p:nvPr/>
          </p:nvSpPr>
          <p:spPr bwMode="auto">
            <a:xfrm>
              <a:off x="7471075" y="1964959"/>
              <a:ext cx="3217610" cy="194438"/>
            </a:xfrm>
            <a:custGeom>
              <a:avLst/>
              <a:gdLst>
                <a:gd name="T0" fmla="*/ 0 w 16301"/>
                <a:gd name="T1" fmla="*/ 988 h 988"/>
                <a:gd name="T2" fmla="*/ 8119 w 16301"/>
                <a:gd name="T3" fmla="*/ 0 h 988"/>
                <a:gd name="T4" fmla="*/ 7876 w 16301"/>
                <a:gd name="T5" fmla="*/ 383 h 988"/>
                <a:gd name="T6" fmla="*/ 9454 w 16301"/>
                <a:gd name="T7" fmla="*/ 636 h 988"/>
                <a:gd name="T8" fmla="*/ 16301 w 16301"/>
                <a:gd name="T9" fmla="*/ 960 h 988"/>
                <a:gd name="T10" fmla="*/ 0 w 16301"/>
                <a:gd name="T11" fmla="*/ 988 h 988"/>
              </a:gdLst>
              <a:ahLst/>
              <a:cxnLst>
                <a:cxn ang="0">
                  <a:pos x="T0" y="T1"/>
                </a:cxn>
                <a:cxn ang="0">
                  <a:pos x="T2" y="T3"/>
                </a:cxn>
                <a:cxn ang="0">
                  <a:pos x="T4" y="T5"/>
                </a:cxn>
                <a:cxn ang="0">
                  <a:pos x="T6" y="T7"/>
                </a:cxn>
                <a:cxn ang="0">
                  <a:pos x="T8" y="T9"/>
                </a:cxn>
                <a:cxn ang="0">
                  <a:pos x="T10" y="T11"/>
                </a:cxn>
              </a:cxnLst>
              <a:rect l="0" t="0" r="r" b="b"/>
              <a:pathLst>
                <a:path w="16301" h="988">
                  <a:moveTo>
                    <a:pt x="0" y="988"/>
                  </a:moveTo>
                  <a:lnTo>
                    <a:pt x="8119" y="0"/>
                  </a:lnTo>
                  <a:lnTo>
                    <a:pt x="7876" y="383"/>
                  </a:lnTo>
                  <a:lnTo>
                    <a:pt x="9454" y="636"/>
                  </a:lnTo>
                  <a:lnTo>
                    <a:pt x="16301" y="960"/>
                  </a:lnTo>
                  <a:lnTo>
                    <a:pt x="0" y="988"/>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7" name="Freeform 29">
              <a:extLst>
                <a:ext uri="{FF2B5EF4-FFF2-40B4-BE49-F238E27FC236}">
                  <a16:creationId xmlns:a16="http://schemas.microsoft.com/office/drawing/2014/main" id="{A11033DC-513F-8149-8BFB-04980499D402}"/>
                </a:ext>
              </a:extLst>
            </p:cNvPr>
            <p:cNvSpPr>
              <a:spLocks/>
            </p:cNvSpPr>
            <p:nvPr/>
          </p:nvSpPr>
          <p:spPr bwMode="auto">
            <a:xfrm>
              <a:off x="7490626" y="728483"/>
              <a:ext cx="3189973" cy="1513065"/>
            </a:xfrm>
            <a:custGeom>
              <a:avLst/>
              <a:gdLst>
                <a:gd name="T0" fmla="*/ 16162 w 16162"/>
                <a:gd name="T1" fmla="*/ 7664 h 7664"/>
                <a:gd name="T2" fmla="*/ 12731 w 16162"/>
                <a:gd name="T3" fmla="*/ 3898 h 7664"/>
                <a:gd name="T4" fmla="*/ 11845 w 16162"/>
                <a:gd name="T5" fmla="*/ 4954 h 7664"/>
                <a:gd name="T6" fmla="*/ 8607 w 16162"/>
                <a:gd name="T7" fmla="*/ 0 h 7664"/>
                <a:gd name="T8" fmla="*/ 6254 w 16162"/>
                <a:gd name="T9" fmla="*/ 3382 h 7664"/>
                <a:gd name="T10" fmla="*/ 5120 w 16162"/>
                <a:gd name="T11" fmla="*/ 2542 h 7664"/>
                <a:gd name="T12" fmla="*/ 3016 w 16162"/>
                <a:gd name="T13" fmla="*/ 5958 h 7664"/>
                <a:gd name="T14" fmla="*/ 0 w 16162"/>
                <a:gd name="T15" fmla="*/ 7664 h 7664"/>
                <a:gd name="T16" fmla="*/ 16162 w 16162"/>
                <a:gd name="T17" fmla="*/ 7664 h 7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62" h="7664">
                  <a:moveTo>
                    <a:pt x="16162" y="7664"/>
                  </a:moveTo>
                  <a:lnTo>
                    <a:pt x="12731" y="3898"/>
                  </a:lnTo>
                  <a:lnTo>
                    <a:pt x="11845" y="4954"/>
                  </a:lnTo>
                  <a:lnTo>
                    <a:pt x="8607" y="0"/>
                  </a:lnTo>
                  <a:lnTo>
                    <a:pt x="6254" y="3382"/>
                  </a:lnTo>
                  <a:lnTo>
                    <a:pt x="5120" y="2542"/>
                  </a:lnTo>
                  <a:lnTo>
                    <a:pt x="3016" y="5958"/>
                  </a:lnTo>
                  <a:lnTo>
                    <a:pt x="0" y="7664"/>
                  </a:lnTo>
                  <a:lnTo>
                    <a:pt x="16162" y="7664"/>
                  </a:lnTo>
                  <a:close/>
                </a:path>
              </a:pathLst>
            </a:custGeom>
            <a:gradFill>
              <a:gsLst>
                <a:gs pos="0">
                  <a:schemeClr val="accent4"/>
                </a:gs>
                <a:gs pos="100000">
                  <a:schemeClr val="accent4">
                    <a:lumMod val="75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8" name="Freeform 31">
              <a:extLst>
                <a:ext uri="{FF2B5EF4-FFF2-40B4-BE49-F238E27FC236}">
                  <a16:creationId xmlns:a16="http://schemas.microsoft.com/office/drawing/2014/main" id="{224BD95C-5177-13D2-75DC-033A10FA3733}"/>
                </a:ext>
              </a:extLst>
            </p:cNvPr>
            <p:cNvSpPr>
              <a:spLocks/>
            </p:cNvSpPr>
            <p:nvPr/>
          </p:nvSpPr>
          <p:spPr bwMode="auto">
            <a:xfrm>
              <a:off x="9158539" y="677160"/>
              <a:ext cx="1491352" cy="1514053"/>
            </a:xfrm>
            <a:custGeom>
              <a:avLst/>
              <a:gdLst>
                <a:gd name="T0" fmla="*/ 0 w 7555"/>
                <a:gd name="T1" fmla="*/ 0 h 7673"/>
                <a:gd name="T2" fmla="*/ 685 w 7555"/>
                <a:gd name="T3" fmla="*/ 2373 h 7673"/>
                <a:gd name="T4" fmla="*/ 1369 w 7555"/>
                <a:gd name="T5" fmla="*/ 4748 h 7673"/>
                <a:gd name="T6" fmla="*/ 2001 w 7555"/>
                <a:gd name="T7" fmla="*/ 3582 h 7673"/>
                <a:gd name="T8" fmla="*/ 2706 w 7555"/>
                <a:gd name="T9" fmla="*/ 7673 h 7673"/>
                <a:gd name="T10" fmla="*/ 7555 w 7555"/>
                <a:gd name="T11" fmla="*/ 7664 h 7673"/>
                <a:gd name="T12" fmla="*/ 4124 w 7555"/>
                <a:gd name="T13" fmla="*/ 3898 h 7673"/>
                <a:gd name="T14" fmla="*/ 3238 w 7555"/>
                <a:gd name="T15" fmla="*/ 4954 h 7673"/>
                <a:gd name="T16" fmla="*/ 0 w 7555"/>
                <a:gd name="T17" fmla="*/ 0 h 7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5" h="7673">
                  <a:moveTo>
                    <a:pt x="0" y="0"/>
                  </a:moveTo>
                  <a:lnTo>
                    <a:pt x="685" y="2373"/>
                  </a:lnTo>
                  <a:lnTo>
                    <a:pt x="1369" y="4748"/>
                  </a:lnTo>
                  <a:lnTo>
                    <a:pt x="2001" y="3582"/>
                  </a:lnTo>
                  <a:lnTo>
                    <a:pt x="2706" y="7673"/>
                  </a:lnTo>
                  <a:lnTo>
                    <a:pt x="7555" y="7664"/>
                  </a:lnTo>
                  <a:lnTo>
                    <a:pt x="4124" y="3898"/>
                  </a:lnTo>
                  <a:lnTo>
                    <a:pt x="3238" y="4954"/>
                  </a:lnTo>
                  <a:lnTo>
                    <a:pt x="0" y="0"/>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9" name="Freeform 33">
              <a:extLst>
                <a:ext uri="{FF2B5EF4-FFF2-40B4-BE49-F238E27FC236}">
                  <a16:creationId xmlns:a16="http://schemas.microsoft.com/office/drawing/2014/main" id="{6C4715E3-EF6E-11E1-C93B-093262F7C166}"/>
                </a:ext>
              </a:extLst>
            </p:cNvPr>
            <p:cNvSpPr>
              <a:spLocks/>
            </p:cNvSpPr>
            <p:nvPr/>
          </p:nvSpPr>
          <p:spPr bwMode="auto">
            <a:xfrm>
              <a:off x="7462990" y="728483"/>
              <a:ext cx="1726257" cy="1518001"/>
            </a:xfrm>
            <a:custGeom>
              <a:avLst/>
              <a:gdLst>
                <a:gd name="T0" fmla="*/ 6285 w 8746"/>
                <a:gd name="T1" fmla="*/ 5148 h 7692"/>
                <a:gd name="T2" fmla="*/ 8746 w 8746"/>
                <a:gd name="T3" fmla="*/ 0 h 7692"/>
                <a:gd name="T4" fmla="*/ 6393 w 8746"/>
                <a:gd name="T5" fmla="*/ 3382 h 7692"/>
                <a:gd name="T6" fmla="*/ 5262 w 8746"/>
                <a:gd name="T7" fmla="*/ 2551 h 7692"/>
                <a:gd name="T8" fmla="*/ 3159 w 8746"/>
                <a:gd name="T9" fmla="*/ 5951 h 7692"/>
                <a:gd name="T10" fmla="*/ 0 w 8746"/>
                <a:gd name="T11" fmla="*/ 7692 h 7692"/>
                <a:gd name="T12" fmla="*/ 4029 w 8746"/>
                <a:gd name="T13" fmla="*/ 6174 h 7692"/>
                <a:gd name="T14" fmla="*/ 5826 w 8746"/>
                <a:gd name="T15" fmla="*/ 3501 h 7692"/>
                <a:gd name="T16" fmla="*/ 6285 w 8746"/>
                <a:gd name="T17" fmla="*/ 5148 h 7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46" h="7692">
                  <a:moveTo>
                    <a:pt x="6285" y="5148"/>
                  </a:moveTo>
                  <a:lnTo>
                    <a:pt x="8746" y="0"/>
                  </a:lnTo>
                  <a:lnTo>
                    <a:pt x="6393" y="3382"/>
                  </a:lnTo>
                  <a:lnTo>
                    <a:pt x="5262" y="2551"/>
                  </a:lnTo>
                  <a:lnTo>
                    <a:pt x="3159" y="5951"/>
                  </a:lnTo>
                  <a:lnTo>
                    <a:pt x="0" y="7692"/>
                  </a:lnTo>
                  <a:lnTo>
                    <a:pt x="4029" y="6174"/>
                  </a:lnTo>
                  <a:lnTo>
                    <a:pt x="5826" y="3501"/>
                  </a:lnTo>
                  <a:lnTo>
                    <a:pt x="6285" y="5148"/>
                  </a:lnTo>
                  <a:close/>
                </a:path>
              </a:pathLst>
            </a:custGeom>
            <a:solidFill>
              <a:schemeClr val="accent4">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0" name="Freeform 34">
              <a:extLst>
                <a:ext uri="{FF2B5EF4-FFF2-40B4-BE49-F238E27FC236}">
                  <a16:creationId xmlns:a16="http://schemas.microsoft.com/office/drawing/2014/main" id="{AB01099A-A52B-EC68-9798-3AD261CE0061}"/>
                </a:ext>
              </a:extLst>
            </p:cNvPr>
            <p:cNvSpPr>
              <a:spLocks/>
            </p:cNvSpPr>
            <p:nvPr/>
          </p:nvSpPr>
          <p:spPr bwMode="auto">
            <a:xfrm>
              <a:off x="8948420" y="727497"/>
              <a:ext cx="534953" cy="454018"/>
            </a:xfrm>
            <a:custGeom>
              <a:avLst/>
              <a:gdLst>
                <a:gd name="T0" fmla="*/ 0 w 2710"/>
                <a:gd name="T1" fmla="*/ 1760 h 2304"/>
                <a:gd name="T2" fmla="*/ 1221 w 2710"/>
                <a:gd name="T3" fmla="*/ 0 h 2304"/>
                <a:gd name="T4" fmla="*/ 2710 w 2710"/>
                <a:gd name="T5" fmla="*/ 2281 h 2304"/>
                <a:gd name="T6" fmla="*/ 1525 w 2710"/>
                <a:gd name="T7" fmla="*/ 1572 h 2304"/>
                <a:gd name="T8" fmla="*/ 1276 w 2710"/>
                <a:gd name="T9" fmla="*/ 2304 h 2304"/>
                <a:gd name="T10" fmla="*/ 639 w 2710"/>
                <a:gd name="T11" fmla="*/ 1600 h 2304"/>
                <a:gd name="T12" fmla="*/ 0 w 2710"/>
                <a:gd name="T13" fmla="*/ 1760 h 2304"/>
              </a:gdLst>
              <a:ahLst/>
              <a:cxnLst>
                <a:cxn ang="0">
                  <a:pos x="T0" y="T1"/>
                </a:cxn>
                <a:cxn ang="0">
                  <a:pos x="T2" y="T3"/>
                </a:cxn>
                <a:cxn ang="0">
                  <a:pos x="T4" y="T5"/>
                </a:cxn>
                <a:cxn ang="0">
                  <a:pos x="T6" y="T7"/>
                </a:cxn>
                <a:cxn ang="0">
                  <a:pos x="T8" y="T9"/>
                </a:cxn>
                <a:cxn ang="0">
                  <a:pos x="T10" y="T11"/>
                </a:cxn>
                <a:cxn ang="0">
                  <a:pos x="T12" y="T13"/>
                </a:cxn>
              </a:cxnLst>
              <a:rect l="0" t="0" r="r" b="b"/>
              <a:pathLst>
                <a:path w="2710" h="2304">
                  <a:moveTo>
                    <a:pt x="0" y="1760"/>
                  </a:moveTo>
                  <a:lnTo>
                    <a:pt x="1221" y="0"/>
                  </a:lnTo>
                  <a:lnTo>
                    <a:pt x="2710" y="2281"/>
                  </a:lnTo>
                  <a:lnTo>
                    <a:pt x="1525" y="1572"/>
                  </a:lnTo>
                  <a:lnTo>
                    <a:pt x="1276" y="2304"/>
                  </a:lnTo>
                  <a:lnTo>
                    <a:pt x="639" y="1600"/>
                  </a:lnTo>
                  <a:lnTo>
                    <a:pt x="0" y="1760"/>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1" name="Freeform 35">
              <a:extLst>
                <a:ext uri="{FF2B5EF4-FFF2-40B4-BE49-F238E27FC236}">
                  <a16:creationId xmlns:a16="http://schemas.microsoft.com/office/drawing/2014/main" id="{0C2CE81C-4126-5E59-B295-1554E31492C0}"/>
                </a:ext>
              </a:extLst>
            </p:cNvPr>
            <p:cNvSpPr>
              <a:spLocks/>
            </p:cNvSpPr>
            <p:nvPr/>
          </p:nvSpPr>
          <p:spPr bwMode="auto">
            <a:xfrm>
              <a:off x="9203037" y="727497"/>
              <a:ext cx="294125" cy="454018"/>
            </a:xfrm>
            <a:custGeom>
              <a:avLst/>
              <a:gdLst>
                <a:gd name="T0" fmla="*/ 55 w 1489"/>
                <a:gd name="T1" fmla="*/ 2304 h 2304"/>
                <a:gd name="T2" fmla="*/ 0 w 1489"/>
                <a:gd name="T3" fmla="*/ 0 h 2304"/>
                <a:gd name="T4" fmla="*/ 1489 w 1489"/>
                <a:gd name="T5" fmla="*/ 2281 h 2304"/>
                <a:gd name="T6" fmla="*/ 304 w 1489"/>
                <a:gd name="T7" fmla="*/ 1572 h 2304"/>
                <a:gd name="T8" fmla="*/ 55 w 1489"/>
                <a:gd name="T9" fmla="*/ 2304 h 2304"/>
              </a:gdLst>
              <a:ahLst/>
              <a:cxnLst>
                <a:cxn ang="0">
                  <a:pos x="T0" y="T1"/>
                </a:cxn>
                <a:cxn ang="0">
                  <a:pos x="T2" y="T3"/>
                </a:cxn>
                <a:cxn ang="0">
                  <a:pos x="T4" y="T5"/>
                </a:cxn>
                <a:cxn ang="0">
                  <a:pos x="T6" y="T7"/>
                </a:cxn>
                <a:cxn ang="0">
                  <a:pos x="T8" y="T9"/>
                </a:cxn>
              </a:cxnLst>
              <a:rect l="0" t="0" r="r" b="b"/>
              <a:pathLst>
                <a:path w="1489" h="2304">
                  <a:moveTo>
                    <a:pt x="55" y="2304"/>
                  </a:moveTo>
                  <a:lnTo>
                    <a:pt x="0" y="0"/>
                  </a:lnTo>
                  <a:lnTo>
                    <a:pt x="1489" y="2281"/>
                  </a:lnTo>
                  <a:lnTo>
                    <a:pt x="304" y="1572"/>
                  </a:lnTo>
                  <a:lnTo>
                    <a:pt x="55" y="230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2" name="Freeform 37">
              <a:extLst>
                <a:ext uri="{FF2B5EF4-FFF2-40B4-BE49-F238E27FC236}">
                  <a16:creationId xmlns:a16="http://schemas.microsoft.com/office/drawing/2014/main" id="{01835AD3-66C5-8C72-27F5-3FDF2693DE0B}"/>
                </a:ext>
              </a:extLst>
            </p:cNvPr>
            <p:cNvSpPr>
              <a:spLocks/>
            </p:cNvSpPr>
            <p:nvPr/>
          </p:nvSpPr>
          <p:spPr bwMode="auto">
            <a:xfrm>
              <a:off x="8479596" y="1229878"/>
              <a:ext cx="245763" cy="320774"/>
            </a:xfrm>
            <a:custGeom>
              <a:avLst/>
              <a:gdLst>
                <a:gd name="T0" fmla="*/ 0 w 1245"/>
                <a:gd name="T1" fmla="*/ 1626 h 1626"/>
                <a:gd name="T2" fmla="*/ 111 w 1245"/>
                <a:gd name="T3" fmla="*/ 0 h 1626"/>
                <a:gd name="T4" fmla="*/ 1245 w 1245"/>
                <a:gd name="T5" fmla="*/ 840 h 1626"/>
                <a:gd name="T6" fmla="*/ 553 w 1245"/>
                <a:gd name="T7" fmla="*/ 678 h 1626"/>
                <a:gd name="T8" fmla="*/ 0 w 1245"/>
                <a:gd name="T9" fmla="*/ 1626 h 1626"/>
              </a:gdLst>
              <a:ahLst/>
              <a:cxnLst>
                <a:cxn ang="0">
                  <a:pos x="T0" y="T1"/>
                </a:cxn>
                <a:cxn ang="0">
                  <a:pos x="T2" y="T3"/>
                </a:cxn>
                <a:cxn ang="0">
                  <a:pos x="T4" y="T5"/>
                </a:cxn>
                <a:cxn ang="0">
                  <a:pos x="T6" y="T7"/>
                </a:cxn>
                <a:cxn ang="0">
                  <a:pos x="T8" y="T9"/>
                </a:cxn>
              </a:cxnLst>
              <a:rect l="0" t="0" r="r" b="b"/>
              <a:pathLst>
                <a:path w="1245" h="1626">
                  <a:moveTo>
                    <a:pt x="0" y="1626"/>
                  </a:moveTo>
                  <a:lnTo>
                    <a:pt x="111" y="0"/>
                  </a:lnTo>
                  <a:lnTo>
                    <a:pt x="1245" y="840"/>
                  </a:lnTo>
                  <a:lnTo>
                    <a:pt x="553" y="678"/>
                  </a:lnTo>
                  <a:lnTo>
                    <a:pt x="0" y="1626"/>
                  </a:lnTo>
                  <a:close/>
                </a:path>
              </a:pathLst>
            </a:custGeom>
            <a:gradFill>
              <a:gsLst>
                <a:gs pos="15000">
                  <a:schemeClr val="bg1">
                    <a:alpha val="75000"/>
                  </a:scheme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63" name="Freeform 39">
              <a:extLst>
                <a:ext uri="{FF2B5EF4-FFF2-40B4-BE49-F238E27FC236}">
                  <a16:creationId xmlns:a16="http://schemas.microsoft.com/office/drawing/2014/main" id="{6D38FA3E-3F85-1799-BFCB-75FF25A342B7}"/>
                </a:ext>
              </a:extLst>
            </p:cNvPr>
            <p:cNvSpPr>
              <a:spLocks/>
            </p:cNvSpPr>
            <p:nvPr/>
          </p:nvSpPr>
          <p:spPr bwMode="auto">
            <a:xfrm>
              <a:off x="9965027" y="1496367"/>
              <a:ext cx="306956" cy="295112"/>
            </a:xfrm>
            <a:custGeom>
              <a:avLst/>
              <a:gdLst>
                <a:gd name="T0" fmla="*/ 0 w 1555"/>
                <a:gd name="T1" fmla="*/ 1414 h 1494"/>
                <a:gd name="T2" fmla="*/ 194 w 1555"/>
                <a:gd name="T3" fmla="*/ 0 h 1494"/>
                <a:gd name="T4" fmla="*/ 1555 w 1555"/>
                <a:gd name="T5" fmla="*/ 1494 h 1494"/>
                <a:gd name="T6" fmla="*/ 360 w 1555"/>
                <a:gd name="T7" fmla="*/ 846 h 1494"/>
                <a:gd name="T8" fmla="*/ 0 w 1555"/>
                <a:gd name="T9" fmla="*/ 1414 h 1494"/>
              </a:gdLst>
              <a:ahLst/>
              <a:cxnLst>
                <a:cxn ang="0">
                  <a:pos x="T0" y="T1"/>
                </a:cxn>
                <a:cxn ang="0">
                  <a:pos x="T2" y="T3"/>
                </a:cxn>
                <a:cxn ang="0">
                  <a:pos x="T4" y="T5"/>
                </a:cxn>
                <a:cxn ang="0">
                  <a:pos x="T6" y="T7"/>
                </a:cxn>
                <a:cxn ang="0">
                  <a:pos x="T8" y="T9"/>
                </a:cxn>
              </a:cxnLst>
              <a:rect l="0" t="0" r="r" b="b"/>
              <a:pathLst>
                <a:path w="1555" h="1494">
                  <a:moveTo>
                    <a:pt x="0" y="1414"/>
                  </a:moveTo>
                  <a:lnTo>
                    <a:pt x="194" y="0"/>
                  </a:lnTo>
                  <a:lnTo>
                    <a:pt x="1555" y="1494"/>
                  </a:lnTo>
                  <a:lnTo>
                    <a:pt x="360" y="846"/>
                  </a:lnTo>
                  <a:lnTo>
                    <a:pt x="0" y="141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4" name="Freeform 289">
              <a:extLst>
                <a:ext uri="{FF2B5EF4-FFF2-40B4-BE49-F238E27FC236}">
                  <a16:creationId xmlns:a16="http://schemas.microsoft.com/office/drawing/2014/main" id="{FCD3F445-AF6E-268A-0C87-F40988ABACFE}"/>
                </a:ext>
              </a:extLst>
            </p:cNvPr>
            <p:cNvSpPr>
              <a:spLocks/>
            </p:cNvSpPr>
            <p:nvPr/>
          </p:nvSpPr>
          <p:spPr bwMode="auto">
            <a:xfrm>
              <a:off x="8742977" y="1569166"/>
              <a:ext cx="398747" cy="252671"/>
            </a:xfrm>
            <a:custGeom>
              <a:avLst/>
              <a:gdLst>
                <a:gd name="T0" fmla="*/ 1622 w 2017"/>
                <a:gd name="T1" fmla="*/ 359 h 1284"/>
                <a:gd name="T2" fmla="*/ 1586 w 2017"/>
                <a:gd name="T3" fmla="*/ 262 h 1284"/>
                <a:gd name="T4" fmla="*/ 1531 w 2017"/>
                <a:gd name="T5" fmla="*/ 174 h 1284"/>
                <a:gd name="T6" fmla="*/ 1458 w 2017"/>
                <a:gd name="T7" fmla="*/ 103 h 1284"/>
                <a:gd name="T8" fmla="*/ 1372 w 2017"/>
                <a:gd name="T9" fmla="*/ 47 h 1284"/>
                <a:gd name="T10" fmla="*/ 1273 w 2017"/>
                <a:gd name="T11" fmla="*/ 12 h 1284"/>
                <a:gd name="T12" fmla="*/ 1166 w 2017"/>
                <a:gd name="T13" fmla="*/ 0 h 1284"/>
                <a:gd name="T14" fmla="*/ 1068 w 2017"/>
                <a:gd name="T15" fmla="*/ 11 h 1284"/>
                <a:gd name="T16" fmla="*/ 978 w 2017"/>
                <a:gd name="T17" fmla="*/ 41 h 1284"/>
                <a:gd name="T18" fmla="*/ 895 w 2017"/>
                <a:gd name="T19" fmla="*/ 87 h 1284"/>
                <a:gd name="T20" fmla="*/ 825 w 2017"/>
                <a:gd name="T21" fmla="*/ 149 h 1284"/>
                <a:gd name="T22" fmla="*/ 768 w 2017"/>
                <a:gd name="T23" fmla="*/ 224 h 1284"/>
                <a:gd name="T24" fmla="*/ 727 w 2017"/>
                <a:gd name="T25" fmla="*/ 309 h 1284"/>
                <a:gd name="T26" fmla="*/ 668 w 2017"/>
                <a:gd name="T27" fmla="*/ 324 h 1284"/>
                <a:gd name="T28" fmla="*/ 581 w 2017"/>
                <a:gd name="T29" fmla="*/ 309 h 1284"/>
                <a:gd name="T30" fmla="*/ 513 w 2017"/>
                <a:gd name="T31" fmla="*/ 318 h 1284"/>
                <a:gd name="T32" fmla="*/ 450 w 2017"/>
                <a:gd name="T33" fmla="*/ 342 h 1284"/>
                <a:gd name="T34" fmla="*/ 397 w 2017"/>
                <a:gd name="T35" fmla="*/ 381 h 1284"/>
                <a:gd name="T36" fmla="*/ 354 w 2017"/>
                <a:gd name="T37" fmla="*/ 430 h 1284"/>
                <a:gd name="T38" fmla="*/ 323 w 2017"/>
                <a:gd name="T39" fmla="*/ 490 h 1284"/>
                <a:gd name="T40" fmla="*/ 307 w 2017"/>
                <a:gd name="T41" fmla="*/ 556 h 1284"/>
                <a:gd name="T42" fmla="*/ 309 w 2017"/>
                <a:gd name="T43" fmla="*/ 620 h 1284"/>
                <a:gd name="T44" fmla="*/ 275 w 2017"/>
                <a:gd name="T45" fmla="*/ 629 h 1284"/>
                <a:gd name="T46" fmla="*/ 207 w 2017"/>
                <a:gd name="T47" fmla="*/ 638 h 1284"/>
                <a:gd name="T48" fmla="*/ 144 w 2017"/>
                <a:gd name="T49" fmla="*/ 662 h 1284"/>
                <a:gd name="T50" fmla="*/ 91 w 2017"/>
                <a:gd name="T51" fmla="*/ 701 h 1284"/>
                <a:gd name="T52" fmla="*/ 48 w 2017"/>
                <a:gd name="T53" fmla="*/ 751 h 1284"/>
                <a:gd name="T54" fmla="*/ 17 w 2017"/>
                <a:gd name="T55" fmla="*/ 809 h 1284"/>
                <a:gd name="T56" fmla="*/ 2 w 2017"/>
                <a:gd name="T57" fmla="*/ 875 h 1284"/>
                <a:gd name="T58" fmla="*/ 3 w 2017"/>
                <a:gd name="T59" fmla="*/ 946 h 1284"/>
                <a:gd name="T60" fmla="*/ 22 w 2017"/>
                <a:gd name="T61" fmla="*/ 1010 h 1284"/>
                <a:gd name="T62" fmla="*/ 55 w 2017"/>
                <a:gd name="T63" fmla="*/ 1067 h 1284"/>
                <a:gd name="T64" fmla="*/ 101 w 2017"/>
                <a:gd name="T65" fmla="*/ 1116 h 1284"/>
                <a:gd name="T66" fmla="*/ 156 w 2017"/>
                <a:gd name="T67" fmla="*/ 1151 h 1284"/>
                <a:gd name="T68" fmla="*/ 220 w 2017"/>
                <a:gd name="T69" fmla="*/ 1172 h 1284"/>
                <a:gd name="T70" fmla="*/ 294 w 2017"/>
                <a:gd name="T71" fmla="*/ 1178 h 1284"/>
                <a:gd name="T72" fmla="*/ 384 w 2017"/>
                <a:gd name="T73" fmla="*/ 1155 h 1284"/>
                <a:gd name="T74" fmla="*/ 523 w 2017"/>
                <a:gd name="T75" fmla="*/ 1194 h 1284"/>
                <a:gd name="T76" fmla="*/ 731 w 2017"/>
                <a:gd name="T77" fmla="*/ 1256 h 1284"/>
                <a:gd name="T78" fmla="*/ 960 w 2017"/>
                <a:gd name="T79" fmla="*/ 1283 h 1284"/>
                <a:gd name="T80" fmla="*/ 1182 w 2017"/>
                <a:gd name="T81" fmla="*/ 1277 h 1284"/>
                <a:gd name="T82" fmla="*/ 1373 w 2017"/>
                <a:gd name="T83" fmla="*/ 1245 h 1284"/>
                <a:gd name="T84" fmla="*/ 1505 w 2017"/>
                <a:gd name="T85" fmla="*/ 1193 h 1284"/>
                <a:gd name="T86" fmla="*/ 1575 w 2017"/>
                <a:gd name="T87" fmla="*/ 1144 h 1284"/>
                <a:gd name="T88" fmla="*/ 1679 w 2017"/>
                <a:gd name="T89" fmla="*/ 1148 h 1284"/>
                <a:gd name="T90" fmla="*/ 1770 w 2017"/>
                <a:gd name="T91" fmla="*/ 1128 h 1284"/>
                <a:gd name="T92" fmla="*/ 1851 w 2017"/>
                <a:gd name="T93" fmla="*/ 1086 h 1284"/>
                <a:gd name="T94" fmla="*/ 1918 w 2017"/>
                <a:gd name="T95" fmla="*/ 1028 h 1284"/>
                <a:gd name="T96" fmla="*/ 1971 w 2017"/>
                <a:gd name="T97" fmla="*/ 954 h 1284"/>
                <a:gd name="T98" fmla="*/ 2005 w 2017"/>
                <a:gd name="T99" fmla="*/ 869 h 1284"/>
                <a:gd name="T100" fmla="*/ 2017 w 2017"/>
                <a:gd name="T101" fmla="*/ 775 h 1284"/>
                <a:gd name="T102" fmla="*/ 2005 w 2017"/>
                <a:gd name="T103" fmla="*/ 681 h 1284"/>
                <a:gd name="T104" fmla="*/ 1971 w 2017"/>
                <a:gd name="T105" fmla="*/ 596 h 1284"/>
                <a:gd name="T106" fmla="*/ 1918 w 2017"/>
                <a:gd name="T107" fmla="*/ 523 h 1284"/>
                <a:gd name="T108" fmla="*/ 1851 w 2017"/>
                <a:gd name="T109" fmla="*/ 464 h 1284"/>
                <a:gd name="T110" fmla="*/ 1770 w 2017"/>
                <a:gd name="T111" fmla="*/ 423 h 1284"/>
                <a:gd name="T112" fmla="*/ 1679 w 2017"/>
                <a:gd name="T113" fmla="*/ 40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17" h="1284">
                  <a:moveTo>
                    <a:pt x="1641" y="399"/>
                  </a:moveTo>
                  <a:lnTo>
                    <a:pt x="1636" y="401"/>
                  </a:lnTo>
                  <a:lnTo>
                    <a:pt x="1630" y="401"/>
                  </a:lnTo>
                  <a:lnTo>
                    <a:pt x="1627" y="380"/>
                  </a:lnTo>
                  <a:lnTo>
                    <a:pt x="1622" y="359"/>
                  </a:lnTo>
                  <a:lnTo>
                    <a:pt x="1617" y="339"/>
                  </a:lnTo>
                  <a:lnTo>
                    <a:pt x="1610" y="319"/>
                  </a:lnTo>
                  <a:lnTo>
                    <a:pt x="1603" y="299"/>
                  </a:lnTo>
                  <a:lnTo>
                    <a:pt x="1595" y="280"/>
                  </a:lnTo>
                  <a:lnTo>
                    <a:pt x="1586" y="262"/>
                  </a:lnTo>
                  <a:lnTo>
                    <a:pt x="1577" y="243"/>
                  </a:lnTo>
                  <a:lnTo>
                    <a:pt x="1566" y="225"/>
                  </a:lnTo>
                  <a:lnTo>
                    <a:pt x="1555" y="207"/>
                  </a:lnTo>
                  <a:lnTo>
                    <a:pt x="1543" y="191"/>
                  </a:lnTo>
                  <a:lnTo>
                    <a:pt x="1531" y="174"/>
                  </a:lnTo>
                  <a:lnTo>
                    <a:pt x="1518" y="159"/>
                  </a:lnTo>
                  <a:lnTo>
                    <a:pt x="1504" y="143"/>
                  </a:lnTo>
                  <a:lnTo>
                    <a:pt x="1489" y="129"/>
                  </a:lnTo>
                  <a:lnTo>
                    <a:pt x="1474" y="116"/>
                  </a:lnTo>
                  <a:lnTo>
                    <a:pt x="1458" y="103"/>
                  </a:lnTo>
                  <a:lnTo>
                    <a:pt x="1442" y="90"/>
                  </a:lnTo>
                  <a:lnTo>
                    <a:pt x="1426" y="78"/>
                  </a:lnTo>
                  <a:lnTo>
                    <a:pt x="1408" y="67"/>
                  </a:lnTo>
                  <a:lnTo>
                    <a:pt x="1391" y="57"/>
                  </a:lnTo>
                  <a:lnTo>
                    <a:pt x="1372" y="47"/>
                  </a:lnTo>
                  <a:lnTo>
                    <a:pt x="1353" y="39"/>
                  </a:lnTo>
                  <a:lnTo>
                    <a:pt x="1334" y="31"/>
                  </a:lnTo>
                  <a:lnTo>
                    <a:pt x="1314" y="24"/>
                  </a:lnTo>
                  <a:lnTo>
                    <a:pt x="1294" y="18"/>
                  </a:lnTo>
                  <a:lnTo>
                    <a:pt x="1273" y="12"/>
                  </a:lnTo>
                  <a:lnTo>
                    <a:pt x="1253" y="9"/>
                  </a:lnTo>
                  <a:lnTo>
                    <a:pt x="1232" y="4"/>
                  </a:lnTo>
                  <a:lnTo>
                    <a:pt x="1211" y="2"/>
                  </a:lnTo>
                  <a:lnTo>
                    <a:pt x="1188" y="1"/>
                  </a:lnTo>
                  <a:lnTo>
                    <a:pt x="1166" y="0"/>
                  </a:lnTo>
                  <a:lnTo>
                    <a:pt x="1146" y="1"/>
                  </a:lnTo>
                  <a:lnTo>
                    <a:pt x="1127" y="2"/>
                  </a:lnTo>
                  <a:lnTo>
                    <a:pt x="1107" y="4"/>
                  </a:lnTo>
                  <a:lnTo>
                    <a:pt x="1087" y="6"/>
                  </a:lnTo>
                  <a:lnTo>
                    <a:pt x="1068" y="11"/>
                  </a:lnTo>
                  <a:lnTo>
                    <a:pt x="1049" y="15"/>
                  </a:lnTo>
                  <a:lnTo>
                    <a:pt x="1031" y="21"/>
                  </a:lnTo>
                  <a:lnTo>
                    <a:pt x="1013" y="26"/>
                  </a:lnTo>
                  <a:lnTo>
                    <a:pt x="994" y="33"/>
                  </a:lnTo>
                  <a:lnTo>
                    <a:pt x="978" y="41"/>
                  </a:lnTo>
                  <a:lnTo>
                    <a:pt x="960" y="48"/>
                  </a:lnTo>
                  <a:lnTo>
                    <a:pt x="943" y="57"/>
                  </a:lnTo>
                  <a:lnTo>
                    <a:pt x="927" y="66"/>
                  </a:lnTo>
                  <a:lnTo>
                    <a:pt x="911" y="76"/>
                  </a:lnTo>
                  <a:lnTo>
                    <a:pt x="895" y="87"/>
                  </a:lnTo>
                  <a:lnTo>
                    <a:pt x="880" y="98"/>
                  </a:lnTo>
                  <a:lnTo>
                    <a:pt x="866" y="110"/>
                  </a:lnTo>
                  <a:lnTo>
                    <a:pt x="852" y="122"/>
                  </a:lnTo>
                  <a:lnTo>
                    <a:pt x="838" y="136"/>
                  </a:lnTo>
                  <a:lnTo>
                    <a:pt x="825" y="149"/>
                  </a:lnTo>
                  <a:lnTo>
                    <a:pt x="812" y="163"/>
                  </a:lnTo>
                  <a:lnTo>
                    <a:pt x="801" y="178"/>
                  </a:lnTo>
                  <a:lnTo>
                    <a:pt x="789" y="192"/>
                  </a:lnTo>
                  <a:lnTo>
                    <a:pt x="778" y="207"/>
                  </a:lnTo>
                  <a:lnTo>
                    <a:pt x="768" y="224"/>
                  </a:lnTo>
                  <a:lnTo>
                    <a:pt x="759" y="241"/>
                  </a:lnTo>
                  <a:lnTo>
                    <a:pt x="749" y="257"/>
                  </a:lnTo>
                  <a:lnTo>
                    <a:pt x="741" y="274"/>
                  </a:lnTo>
                  <a:lnTo>
                    <a:pt x="733" y="291"/>
                  </a:lnTo>
                  <a:lnTo>
                    <a:pt x="727" y="309"/>
                  </a:lnTo>
                  <a:lnTo>
                    <a:pt x="720" y="328"/>
                  </a:lnTo>
                  <a:lnTo>
                    <a:pt x="715" y="345"/>
                  </a:lnTo>
                  <a:lnTo>
                    <a:pt x="699" y="338"/>
                  </a:lnTo>
                  <a:lnTo>
                    <a:pt x="684" y="331"/>
                  </a:lnTo>
                  <a:lnTo>
                    <a:pt x="668" y="324"/>
                  </a:lnTo>
                  <a:lnTo>
                    <a:pt x="652" y="319"/>
                  </a:lnTo>
                  <a:lnTo>
                    <a:pt x="634" y="316"/>
                  </a:lnTo>
                  <a:lnTo>
                    <a:pt x="616" y="312"/>
                  </a:lnTo>
                  <a:lnTo>
                    <a:pt x="599" y="310"/>
                  </a:lnTo>
                  <a:lnTo>
                    <a:pt x="581" y="309"/>
                  </a:lnTo>
                  <a:lnTo>
                    <a:pt x="567" y="310"/>
                  </a:lnTo>
                  <a:lnTo>
                    <a:pt x="552" y="311"/>
                  </a:lnTo>
                  <a:lnTo>
                    <a:pt x="539" y="312"/>
                  </a:lnTo>
                  <a:lnTo>
                    <a:pt x="526" y="316"/>
                  </a:lnTo>
                  <a:lnTo>
                    <a:pt x="513" y="318"/>
                  </a:lnTo>
                  <a:lnTo>
                    <a:pt x="499" y="322"/>
                  </a:lnTo>
                  <a:lnTo>
                    <a:pt x="486" y="327"/>
                  </a:lnTo>
                  <a:lnTo>
                    <a:pt x="474" y="331"/>
                  </a:lnTo>
                  <a:lnTo>
                    <a:pt x="462" y="337"/>
                  </a:lnTo>
                  <a:lnTo>
                    <a:pt x="450" y="342"/>
                  </a:lnTo>
                  <a:lnTo>
                    <a:pt x="439" y="349"/>
                  </a:lnTo>
                  <a:lnTo>
                    <a:pt x="428" y="356"/>
                  </a:lnTo>
                  <a:lnTo>
                    <a:pt x="416" y="364"/>
                  </a:lnTo>
                  <a:lnTo>
                    <a:pt x="407" y="372"/>
                  </a:lnTo>
                  <a:lnTo>
                    <a:pt x="397" y="381"/>
                  </a:lnTo>
                  <a:lnTo>
                    <a:pt x="387" y="390"/>
                  </a:lnTo>
                  <a:lnTo>
                    <a:pt x="378" y="399"/>
                  </a:lnTo>
                  <a:lnTo>
                    <a:pt x="369" y="409"/>
                  </a:lnTo>
                  <a:lnTo>
                    <a:pt x="361" y="419"/>
                  </a:lnTo>
                  <a:lnTo>
                    <a:pt x="354" y="430"/>
                  </a:lnTo>
                  <a:lnTo>
                    <a:pt x="346" y="441"/>
                  </a:lnTo>
                  <a:lnTo>
                    <a:pt x="339" y="454"/>
                  </a:lnTo>
                  <a:lnTo>
                    <a:pt x="334" y="465"/>
                  </a:lnTo>
                  <a:lnTo>
                    <a:pt x="328" y="477"/>
                  </a:lnTo>
                  <a:lnTo>
                    <a:pt x="323" y="490"/>
                  </a:lnTo>
                  <a:lnTo>
                    <a:pt x="318" y="502"/>
                  </a:lnTo>
                  <a:lnTo>
                    <a:pt x="315" y="515"/>
                  </a:lnTo>
                  <a:lnTo>
                    <a:pt x="312" y="529"/>
                  </a:lnTo>
                  <a:lnTo>
                    <a:pt x="309" y="542"/>
                  </a:lnTo>
                  <a:lnTo>
                    <a:pt x="307" y="556"/>
                  </a:lnTo>
                  <a:lnTo>
                    <a:pt x="307" y="570"/>
                  </a:lnTo>
                  <a:lnTo>
                    <a:pt x="306" y="584"/>
                  </a:lnTo>
                  <a:lnTo>
                    <a:pt x="307" y="596"/>
                  </a:lnTo>
                  <a:lnTo>
                    <a:pt x="307" y="609"/>
                  </a:lnTo>
                  <a:lnTo>
                    <a:pt x="309" y="620"/>
                  </a:lnTo>
                  <a:lnTo>
                    <a:pt x="312" y="632"/>
                  </a:lnTo>
                  <a:lnTo>
                    <a:pt x="303" y="631"/>
                  </a:lnTo>
                  <a:lnTo>
                    <a:pt x="293" y="630"/>
                  </a:lnTo>
                  <a:lnTo>
                    <a:pt x="284" y="629"/>
                  </a:lnTo>
                  <a:lnTo>
                    <a:pt x="275" y="629"/>
                  </a:lnTo>
                  <a:lnTo>
                    <a:pt x="261" y="629"/>
                  </a:lnTo>
                  <a:lnTo>
                    <a:pt x="246" y="630"/>
                  </a:lnTo>
                  <a:lnTo>
                    <a:pt x="233" y="632"/>
                  </a:lnTo>
                  <a:lnTo>
                    <a:pt x="220" y="635"/>
                  </a:lnTo>
                  <a:lnTo>
                    <a:pt x="207" y="638"/>
                  </a:lnTo>
                  <a:lnTo>
                    <a:pt x="193" y="641"/>
                  </a:lnTo>
                  <a:lnTo>
                    <a:pt x="180" y="646"/>
                  </a:lnTo>
                  <a:lnTo>
                    <a:pt x="168" y="651"/>
                  </a:lnTo>
                  <a:lnTo>
                    <a:pt x="156" y="657"/>
                  </a:lnTo>
                  <a:lnTo>
                    <a:pt x="144" y="662"/>
                  </a:lnTo>
                  <a:lnTo>
                    <a:pt x="133" y="669"/>
                  </a:lnTo>
                  <a:lnTo>
                    <a:pt x="122" y="677"/>
                  </a:lnTo>
                  <a:lnTo>
                    <a:pt x="111" y="683"/>
                  </a:lnTo>
                  <a:lnTo>
                    <a:pt x="101" y="692"/>
                  </a:lnTo>
                  <a:lnTo>
                    <a:pt x="91" y="701"/>
                  </a:lnTo>
                  <a:lnTo>
                    <a:pt x="81" y="710"/>
                  </a:lnTo>
                  <a:lnTo>
                    <a:pt x="72" y="720"/>
                  </a:lnTo>
                  <a:lnTo>
                    <a:pt x="63" y="730"/>
                  </a:lnTo>
                  <a:lnTo>
                    <a:pt x="55" y="740"/>
                  </a:lnTo>
                  <a:lnTo>
                    <a:pt x="48" y="751"/>
                  </a:lnTo>
                  <a:lnTo>
                    <a:pt x="40" y="762"/>
                  </a:lnTo>
                  <a:lnTo>
                    <a:pt x="33" y="773"/>
                  </a:lnTo>
                  <a:lnTo>
                    <a:pt x="28" y="785"/>
                  </a:lnTo>
                  <a:lnTo>
                    <a:pt x="22" y="797"/>
                  </a:lnTo>
                  <a:lnTo>
                    <a:pt x="17" y="809"/>
                  </a:lnTo>
                  <a:lnTo>
                    <a:pt x="12" y="822"/>
                  </a:lnTo>
                  <a:lnTo>
                    <a:pt x="9" y="836"/>
                  </a:lnTo>
                  <a:lnTo>
                    <a:pt x="6" y="849"/>
                  </a:lnTo>
                  <a:lnTo>
                    <a:pt x="3" y="862"/>
                  </a:lnTo>
                  <a:lnTo>
                    <a:pt x="2" y="875"/>
                  </a:lnTo>
                  <a:lnTo>
                    <a:pt x="1" y="890"/>
                  </a:lnTo>
                  <a:lnTo>
                    <a:pt x="0" y="904"/>
                  </a:lnTo>
                  <a:lnTo>
                    <a:pt x="1" y="917"/>
                  </a:lnTo>
                  <a:lnTo>
                    <a:pt x="2" y="932"/>
                  </a:lnTo>
                  <a:lnTo>
                    <a:pt x="3" y="946"/>
                  </a:lnTo>
                  <a:lnTo>
                    <a:pt x="6" y="959"/>
                  </a:lnTo>
                  <a:lnTo>
                    <a:pt x="9" y="972"/>
                  </a:lnTo>
                  <a:lnTo>
                    <a:pt x="12" y="986"/>
                  </a:lnTo>
                  <a:lnTo>
                    <a:pt x="17" y="998"/>
                  </a:lnTo>
                  <a:lnTo>
                    <a:pt x="22" y="1010"/>
                  </a:lnTo>
                  <a:lnTo>
                    <a:pt x="28" y="1022"/>
                  </a:lnTo>
                  <a:lnTo>
                    <a:pt x="33" y="1034"/>
                  </a:lnTo>
                  <a:lnTo>
                    <a:pt x="40" y="1046"/>
                  </a:lnTo>
                  <a:lnTo>
                    <a:pt x="48" y="1057"/>
                  </a:lnTo>
                  <a:lnTo>
                    <a:pt x="55" y="1067"/>
                  </a:lnTo>
                  <a:lnTo>
                    <a:pt x="63" y="1078"/>
                  </a:lnTo>
                  <a:lnTo>
                    <a:pt x="72" y="1088"/>
                  </a:lnTo>
                  <a:lnTo>
                    <a:pt x="81" y="1097"/>
                  </a:lnTo>
                  <a:lnTo>
                    <a:pt x="91" y="1107"/>
                  </a:lnTo>
                  <a:lnTo>
                    <a:pt x="101" y="1116"/>
                  </a:lnTo>
                  <a:lnTo>
                    <a:pt x="111" y="1124"/>
                  </a:lnTo>
                  <a:lnTo>
                    <a:pt x="122" y="1131"/>
                  </a:lnTo>
                  <a:lnTo>
                    <a:pt x="133" y="1138"/>
                  </a:lnTo>
                  <a:lnTo>
                    <a:pt x="144" y="1145"/>
                  </a:lnTo>
                  <a:lnTo>
                    <a:pt x="156" y="1151"/>
                  </a:lnTo>
                  <a:lnTo>
                    <a:pt x="168" y="1157"/>
                  </a:lnTo>
                  <a:lnTo>
                    <a:pt x="180" y="1161"/>
                  </a:lnTo>
                  <a:lnTo>
                    <a:pt x="193" y="1166"/>
                  </a:lnTo>
                  <a:lnTo>
                    <a:pt x="207" y="1169"/>
                  </a:lnTo>
                  <a:lnTo>
                    <a:pt x="220" y="1172"/>
                  </a:lnTo>
                  <a:lnTo>
                    <a:pt x="233" y="1174"/>
                  </a:lnTo>
                  <a:lnTo>
                    <a:pt x="246" y="1177"/>
                  </a:lnTo>
                  <a:lnTo>
                    <a:pt x="261" y="1178"/>
                  </a:lnTo>
                  <a:lnTo>
                    <a:pt x="275" y="1178"/>
                  </a:lnTo>
                  <a:lnTo>
                    <a:pt x="294" y="1178"/>
                  </a:lnTo>
                  <a:lnTo>
                    <a:pt x="314" y="1176"/>
                  </a:lnTo>
                  <a:lnTo>
                    <a:pt x="331" y="1172"/>
                  </a:lnTo>
                  <a:lnTo>
                    <a:pt x="350" y="1168"/>
                  </a:lnTo>
                  <a:lnTo>
                    <a:pt x="368" y="1161"/>
                  </a:lnTo>
                  <a:lnTo>
                    <a:pt x="384" y="1155"/>
                  </a:lnTo>
                  <a:lnTo>
                    <a:pt x="401" y="1147"/>
                  </a:lnTo>
                  <a:lnTo>
                    <a:pt x="416" y="1138"/>
                  </a:lnTo>
                  <a:lnTo>
                    <a:pt x="450" y="1158"/>
                  </a:lnTo>
                  <a:lnTo>
                    <a:pt x="485" y="1178"/>
                  </a:lnTo>
                  <a:lnTo>
                    <a:pt x="523" y="1194"/>
                  </a:lnTo>
                  <a:lnTo>
                    <a:pt x="561" y="1210"/>
                  </a:lnTo>
                  <a:lnTo>
                    <a:pt x="602" y="1224"/>
                  </a:lnTo>
                  <a:lnTo>
                    <a:pt x="644" y="1236"/>
                  </a:lnTo>
                  <a:lnTo>
                    <a:pt x="687" y="1247"/>
                  </a:lnTo>
                  <a:lnTo>
                    <a:pt x="731" y="1256"/>
                  </a:lnTo>
                  <a:lnTo>
                    <a:pt x="777" y="1265"/>
                  </a:lnTo>
                  <a:lnTo>
                    <a:pt x="822" y="1271"/>
                  </a:lnTo>
                  <a:lnTo>
                    <a:pt x="868" y="1276"/>
                  </a:lnTo>
                  <a:lnTo>
                    <a:pt x="913" y="1280"/>
                  </a:lnTo>
                  <a:lnTo>
                    <a:pt x="960" y="1283"/>
                  </a:lnTo>
                  <a:lnTo>
                    <a:pt x="1005" y="1284"/>
                  </a:lnTo>
                  <a:lnTo>
                    <a:pt x="1050" y="1284"/>
                  </a:lnTo>
                  <a:lnTo>
                    <a:pt x="1096" y="1283"/>
                  </a:lnTo>
                  <a:lnTo>
                    <a:pt x="1140" y="1280"/>
                  </a:lnTo>
                  <a:lnTo>
                    <a:pt x="1182" y="1277"/>
                  </a:lnTo>
                  <a:lnTo>
                    <a:pt x="1224" y="1273"/>
                  </a:lnTo>
                  <a:lnTo>
                    <a:pt x="1264" y="1267"/>
                  </a:lnTo>
                  <a:lnTo>
                    <a:pt x="1302" y="1261"/>
                  </a:lnTo>
                  <a:lnTo>
                    <a:pt x="1339" y="1254"/>
                  </a:lnTo>
                  <a:lnTo>
                    <a:pt x="1373" y="1245"/>
                  </a:lnTo>
                  <a:lnTo>
                    <a:pt x="1405" y="1236"/>
                  </a:lnTo>
                  <a:lnTo>
                    <a:pt x="1435" y="1226"/>
                  </a:lnTo>
                  <a:lnTo>
                    <a:pt x="1461" y="1216"/>
                  </a:lnTo>
                  <a:lnTo>
                    <a:pt x="1486" y="1205"/>
                  </a:lnTo>
                  <a:lnTo>
                    <a:pt x="1505" y="1193"/>
                  </a:lnTo>
                  <a:lnTo>
                    <a:pt x="1523" y="1180"/>
                  </a:lnTo>
                  <a:lnTo>
                    <a:pt x="1537" y="1167"/>
                  </a:lnTo>
                  <a:lnTo>
                    <a:pt x="1547" y="1153"/>
                  </a:lnTo>
                  <a:lnTo>
                    <a:pt x="1554" y="1139"/>
                  </a:lnTo>
                  <a:lnTo>
                    <a:pt x="1575" y="1144"/>
                  </a:lnTo>
                  <a:lnTo>
                    <a:pt x="1597" y="1147"/>
                  </a:lnTo>
                  <a:lnTo>
                    <a:pt x="1619" y="1149"/>
                  </a:lnTo>
                  <a:lnTo>
                    <a:pt x="1641" y="1150"/>
                  </a:lnTo>
                  <a:lnTo>
                    <a:pt x="1660" y="1150"/>
                  </a:lnTo>
                  <a:lnTo>
                    <a:pt x="1679" y="1148"/>
                  </a:lnTo>
                  <a:lnTo>
                    <a:pt x="1698" y="1146"/>
                  </a:lnTo>
                  <a:lnTo>
                    <a:pt x="1716" y="1142"/>
                  </a:lnTo>
                  <a:lnTo>
                    <a:pt x="1735" y="1138"/>
                  </a:lnTo>
                  <a:lnTo>
                    <a:pt x="1753" y="1134"/>
                  </a:lnTo>
                  <a:lnTo>
                    <a:pt x="1770" y="1128"/>
                  </a:lnTo>
                  <a:lnTo>
                    <a:pt x="1787" y="1120"/>
                  </a:lnTo>
                  <a:lnTo>
                    <a:pt x="1804" y="1114"/>
                  </a:lnTo>
                  <a:lnTo>
                    <a:pt x="1820" y="1105"/>
                  </a:lnTo>
                  <a:lnTo>
                    <a:pt x="1836" y="1096"/>
                  </a:lnTo>
                  <a:lnTo>
                    <a:pt x="1851" y="1086"/>
                  </a:lnTo>
                  <a:lnTo>
                    <a:pt x="1865" y="1076"/>
                  </a:lnTo>
                  <a:lnTo>
                    <a:pt x="1880" y="1065"/>
                  </a:lnTo>
                  <a:lnTo>
                    <a:pt x="1893" y="1053"/>
                  </a:lnTo>
                  <a:lnTo>
                    <a:pt x="1906" y="1041"/>
                  </a:lnTo>
                  <a:lnTo>
                    <a:pt x="1918" y="1028"/>
                  </a:lnTo>
                  <a:lnTo>
                    <a:pt x="1931" y="1013"/>
                  </a:lnTo>
                  <a:lnTo>
                    <a:pt x="1942" y="1000"/>
                  </a:lnTo>
                  <a:lnTo>
                    <a:pt x="1953" y="985"/>
                  </a:lnTo>
                  <a:lnTo>
                    <a:pt x="1962" y="969"/>
                  </a:lnTo>
                  <a:lnTo>
                    <a:pt x="1971" y="954"/>
                  </a:lnTo>
                  <a:lnTo>
                    <a:pt x="1979" y="938"/>
                  </a:lnTo>
                  <a:lnTo>
                    <a:pt x="1987" y="922"/>
                  </a:lnTo>
                  <a:lnTo>
                    <a:pt x="1994" y="904"/>
                  </a:lnTo>
                  <a:lnTo>
                    <a:pt x="1999" y="886"/>
                  </a:lnTo>
                  <a:lnTo>
                    <a:pt x="2005" y="869"/>
                  </a:lnTo>
                  <a:lnTo>
                    <a:pt x="2009" y="851"/>
                  </a:lnTo>
                  <a:lnTo>
                    <a:pt x="2012" y="832"/>
                  </a:lnTo>
                  <a:lnTo>
                    <a:pt x="2015" y="813"/>
                  </a:lnTo>
                  <a:lnTo>
                    <a:pt x="2016" y="795"/>
                  </a:lnTo>
                  <a:lnTo>
                    <a:pt x="2017" y="775"/>
                  </a:lnTo>
                  <a:lnTo>
                    <a:pt x="2016" y="756"/>
                  </a:lnTo>
                  <a:lnTo>
                    <a:pt x="2015" y="736"/>
                  </a:lnTo>
                  <a:lnTo>
                    <a:pt x="2012" y="717"/>
                  </a:lnTo>
                  <a:lnTo>
                    <a:pt x="2009" y="700"/>
                  </a:lnTo>
                  <a:lnTo>
                    <a:pt x="2005" y="681"/>
                  </a:lnTo>
                  <a:lnTo>
                    <a:pt x="1999" y="663"/>
                  </a:lnTo>
                  <a:lnTo>
                    <a:pt x="1994" y="646"/>
                  </a:lnTo>
                  <a:lnTo>
                    <a:pt x="1987" y="629"/>
                  </a:lnTo>
                  <a:lnTo>
                    <a:pt x="1979" y="613"/>
                  </a:lnTo>
                  <a:lnTo>
                    <a:pt x="1971" y="596"/>
                  </a:lnTo>
                  <a:lnTo>
                    <a:pt x="1962" y="581"/>
                  </a:lnTo>
                  <a:lnTo>
                    <a:pt x="1953" y="565"/>
                  </a:lnTo>
                  <a:lnTo>
                    <a:pt x="1942" y="551"/>
                  </a:lnTo>
                  <a:lnTo>
                    <a:pt x="1931" y="536"/>
                  </a:lnTo>
                  <a:lnTo>
                    <a:pt x="1918" y="523"/>
                  </a:lnTo>
                  <a:lnTo>
                    <a:pt x="1906" y="510"/>
                  </a:lnTo>
                  <a:lnTo>
                    <a:pt x="1893" y="498"/>
                  </a:lnTo>
                  <a:lnTo>
                    <a:pt x="1880" y="486"/>
                  </a:lnTo>
                  <a:lnTo>
                    <a:pt x="1865" y="475"/>
                  </a:lnTo>
                  <a:lnTo>
                    <a:pt x="1851" y="464"/>
                  </a:lnTo>
                  <a:lnTo>
                    <a:pt x="1836" y="455"/>
                  </a:lnTo>
                  <a:lnTo>
                    <a:pt x="1820" y="445"/>
                  </a:lnTo>
                  <a:lnTo>
                    <a:pt x="1804" y="437"/>
                  </a:lnTo>
                  <a:lnTo>
                    <a:pt x="1787" y="429"/>
                  </a:lnTo>
                  <a:lnTo>
                    <a:pt x="1770" y="423"/>
                  </a:lnTo>
                  <a:lnTo>
                    <a:pt x="1753" y="417"/>
                  </a:lnTo>
                  <a:lnTo>
                    <a:pt x="1735" y="412"/>
                  </a:lnTo>
                  <a:lnTo>
                    <a:pt x="1716" y="407"/>
                  </a:lnTo>
                  <a:lnTo>
                    <a:pt x="1698" y="404"/>
                  </a:lnTo>
                  <a:lnTo>
                    <a:pt x="1679" y="402"/>
                  </a:lnTo>
                  <a:lnTo>
                    <a:pt x="1660" y="401"/>
                  </a:lnTo>
                  <a:lnTo>
                    <a:pt x="1641" y="399"/>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5" name="Freeform 290">
              <a:extLst>
                <a:ext uri="{FF2B5EF4-FFF2-40B4-BE49-F238E27FC236}">
                  <a16:creationId xmlns:a16="http://schemas.microsoft.com/office/drawing/2014/main" id="{83463BC0-7166-B0FC-0791-0BF10AF066FB}"/>
                </a:ext>
              </a:extLst>
            </p:cNvPr>
            <p:cNvSpPr>
              <a:spLocks/>
            </p:cNvSpPr>
            <p:nvPr/>
          </p:nvSpPr>
          <p:spPr bwMode="auto">
            <a:xfrm>
              <a:off x="10021448" y="1569166"/>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6" name="Freeform 291">
              <a:extLst>
                <a:ext uri="{FF2B5EF4-FFF2-40B4-BE49-F238E27FC236}">
                  <a16:creationId xmlns:a16="http://schemas.microsoft.com/office/drawing/2014/main" id="{7528E823-7D23-9E35-FF2B-FDDC7E19D328}"/>
                </a:ext>
              </a:extLst>
            </p:cNvPr>
            <p:cNvSpPr>
              <a:spLocks/>
            </p:cNvSpPr>
            <p:nvPr/>
          </p:nvSpPr>
          <p:spPr bwMode="auto">
            <a:xfrm>
              <a:off x="9822321" y="1901036"/>
              <a:ext cx="264515" cy="168776"/>
            </a:xfrm>
            <a:custGeom>
              <a:avLst/>
              <a:gdLst>
                <a:gd name="T0" fmla="*/ 1080 w 1339"/>
                <a:gd name="T1" fmla="*/ 253 h 852"/>
                <a:gd name="T2" fmla="*/ 1064 w 1339"/>
                <a:gd name="T3" fmla="*/ 199 h 852"/>
                <a:gd name="T4" fmla="*/ 1040 w 1339"/>
                <a:gd name="T5" fmla="*/ 149 h 852"/>
                <a:gd name="T6" fmla="*/ 1008 w 1339"/>
                <a:gd name="T7" fmla="*/ 106 h 852"/>
                <a:gd name="T8" fmla="*/ 968 w 1339"/>
                <a:gd name="T9" fmla="*/ 69 h 852"/>
                <a:gd name="T10" fmla="*/ 923 w 1339"/>
                <a:gd name="T11" fmla="*/ 38 h 852"/>
                <a:gd name="T12" fmla="*/ 872 w 1339"/>
                <a:gd name="T13" fmla="*/ 16 h 852"/>
                <a:gd name="T14" fmla="*/ 818 w 1339"/>
                <a:gd name="T15" fmla="*/ 3 h 852"/>
                <a:gd name="T16" fmla="*/ 762 w 1339"/>
                <a:gd name="T17" fmla="*/ 0 h 852"/>
                <a:gd name="T18" fmla="*/ 697 w 1339"/>
                <a:gd name="T19" fmla="*/ 10 h 852"/>
                <a:gd name="T20" fmla="*/ 605 w 1339"/>
                <a:gd name="T21" fmla="*/ 51 h 852"/>
                <a:gd name="T22" fmla="*/ 531 w 1339"/>
                <a:gd name="T23" fmla="*/ 118 h 852"/>
                <a:gd name="T24" fmla="*/ 482 w 1339"/>
                <a:gd name="T25" fmla="*/ 205 h 852"/>
                <a:gd name="T26" fmla="*/ 444 w 1339"/>
                <a:gd name="T27" fmla="*/ 215 h 852"/>
                <a:gd name="T28" fmla="*/ 397 w 1339"/>
                <a:gd name="T29" fmla="*/ 207 h 852"/>
                <a:gd name="T30" fmla="*/ 331 w 1339"/>
                <a:gd name="T31" fmla="*/ 214 h 852"/>
                <a:gd name="T32" fmla="*/ 269 w 1339"/>
                <a:gd name="T33" fmla="*/ 247 h 852"/>
                <a:gd name="T34" fmla="*/ 225 w 1339"/>
                <a:gd name="T35" fmla="*/ 302 h 852"/>
                <a:gd name="T36" fmla="*/ 204 w 1339"/>
                <a:gd name="T37" fmla="*/ 369 h 852"/>
                <a:gd name="T38" fmla="*/ 194 w 1339"/>
                <a:gd name="T39" fmla="*/ 419 h 852"/>
                <a:gd name="T40" fmla="*/ 128 w 1339"/>
                <a:gd name="T41" fmla="*/ 426 h 852"/>
                <a:gd name="T42" fmla="*/ 66 w 1339"/>
                <a:gd name="T43" fmla="*/ 459 h 852"/>
                <a:gd name="T44" fmla="*/ 22 w 1339"/>
                <a:gd name="T45" fmla="*/ 513 h 852"/>
                <a:gd name="T46" fmla="*/ 1 w 1339"/>
                <a:gd name="T47" fmla="*/ 582 h 852"/>
                <a:gd name="T48" fmla="*/ 8 w 1339"/>
                <a:gd name="T49" fmla="*/ 655 h 852"/>
                <a:gd name="T50" fmla="*/ 42 w 1339"/>
                <a:gd name="T51" fmla="*/ 717 h 852"/>
                <a:gd name="T52" fmla="*/ 96 w 1339"/>
                <a:gd name="T53" fmla="*/ 761 h 852"/>
                <a:gd name="T54" fmla="*/ 164 w 1339"/>
                <a:gd name="T55" fmla="*/ 782 h 852"/>
                <a:gd name="T56" fmla="*/ 221 w 1339"/>
                <a:gd name="T57" fmla="*/ 778 h 852"/>
                <a:gd name="T58" fmla="*/ 266 w 1339"/>
                <a:gd name="T59" fmla="*/ 762 h 852"/>
                <a:gd name="T60" fmla="*/ 346 w 1339"/>
                <a:gd name="T61" fmla="*/ 794 h 852"/>
                <a:gd name="T62" fmla="*/ 456 w 1339"/>
                <a:gd name="T63" fmla="*/ 828 h 852"/>
                <a:gd name="T64" fmla="*/ 576 w 1339"/>
                <a:gd name="T65" fmla="*/ 848 h 852"/>
                <a:gd name="T66" fmla="*/ 698 w 1339"/>
                <a:gd name="T67" fmla="*/ 852 h 852"/>
                <a:gd name="T68" fmla="*/ 812 w 1339"/>
                <a:gd name="T69" fmla="*/ 846 h 852"/>
                <a:gd name="T70" fmla="*/ 912 w 1339"/>
                <a:gd name="T71" fmla="*/ 827 h 852"/>
                <a:gd name="T72" fmla="*/ 986 w 1339"/>
                <a:gd name="T73" fmla="*/ 801 h 852"/>
                <a:gd name="T74" fmla="*/ 1028 w 1339"/>
                <a:gd name="T75" fmla="*/ 766 h 852"/>
                <a:gd name="T76" fmla="*/ 1075 w 1339"/>
                <a:gd name="T77" fmla="*/ 764 h 852"/>
                <a:gd name="T78" fmla="*/ 1127 w 1339"/>
                <a:gd name="T79" fmla="*/ 761 h 852"/>
                <a:gd name="T80" fmla="*/ 1176 w 1339"/>
                <a:gd name="T81" fmla="*/ 749 h 852"/>
                <a:gd name="T82" fmla="*/ 1219 w 1339"/>
                <a:gd name="T83" fmla="*/ 728 h 852"/>
                <a:gd name="T84" fmla="*/ 1258 w 1339"/>
                <a:gd name="T85" fmla="*/ 699 h 852"/>
                <a:gd name="T86" fmla="*/ 1290 w 1339"/>
                <a:gd name="T87" fmla="*/ 664 h 852"/>
                <a:gd name="T88" fmla="*/ 1314 w 1339"/>
                <a:gd name="T89" fmla="*/ 623 h 852"/>
                <a:gd name="T90" fmla="*/ 1332 w 1339"/>
                <a:gd name="T91" fmla="*/ 578 h 852"/>
                <a:gd name="T92" fmla="*/ 1338 w 1339"/>
                <a:gd name="T93" fmla="*/ 528 h 852"/>
                <a:gd name="T94" fmla="*/ 1336 w 1339"/>
                <a:gd name="T95" fmla="*/ 477 h 852"/>
                <a:gd name="T96" fmla="*/ 1324 w 1339"/>
                <a:gd name="T97" fmla="*/ 430 h 852"/>
                <a:gd name="T98" fmla="*/ 1303 w 1339"/>
                <a:gd name="T99" fmla="*/ 385 h 852"/>
                <a:gd name="T100" fmla="*/ 1274 w 1339"/>
                <a:gd name="T101" fmla="*/ 348 h 852"/>
                <a:gd name="T102" fmla="*/ 1239 w 1339"/>
                <a:gd name="T103" fmla="*/ 315 h 852"/>
                <a:gd name="T104" fmla="*/ 1198 w 1339"/>
                <a:gd name="T105" fmla="*/ 290 h 852"/>
                <a:gd name="T106" fmla="*/ 1152 w 1339"/>
                <a:gd name="T107" fmla="*/ 274 h 852"/>
                <a:gd name="T108" fmla="*/ 1103 w 1339"/>
                <a:gd name="T109" fmla="*/ 266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9" h="852">
                  <a:moveTo>
                    <a:pt x="1090" y="266"/>
                  </a:moveTo>
                  <a:lnTo>
                    <a:pt x="1086" y="266"/>
                  </a:lnTo>
                  <a:lnTo>
                    <a:pt x="1083" y="266"/>
                  </a:lnTo>
                  <a:lnTo>
                    <a:pt x="1080" y="253"/>
                  </a:lnTo>
                  <a:lnTo>
                    <a:pt x="1078" y="239"/>
                  </a:lnTo>
                  <a:lnTo>
                    <a:pt x="1073" y="225"/>
                  </a:lnTo>
                  <a:lnTo>
                    <a:pt x="1070" y="212"/>
                  </a:lnTo>
                  <a:lnTo>
                    <a:pt x="1064" y="199"/>
                  </a:lnTo>
                  <a:lnTo>
                    <a:pt x="1059" y="186"/>
                  </a:lnTo>
                  <a:lnTo>
                    <a:pt x="1053" y="173"/>
                  </a:lnTo>
                  <a:lnTo>
                    <a:pt x="1047" y="161"/>
                  </a:lnTo>
                  <a:lnTo>
                    <a:pt x="1040" y="149"/>
                  </a:lnTo>
                  <a:lnTo>
                    <a:pt x="1032" y="138"/>
                  </a:lnTo>
                  <a:lnTo>
                    <a:pt x="1025" y="127"/>
                  </a:lnTo>
                  <a:lnTo>
                    <a:pt x="1017" y="116"/>
                  </a:lnTo>
                  <a:lnTo>
                    <a:pt x="1008" y="106"/>
                  </a:lnTo>
                  <a:lnTo>
                    <a:pt x="999" y="96"/>
                  </a:lnTo>
                  <a:lnTo>
                    <a:pt x="989" y="86"/>
                  </a:lnTo>
                  <a:lnTo>
                    <a:pt x="979" y="77"/>
                  </a:lnTo>
                  <a:lnTo>
                    <a:pt x="968" y="69"/>
                  </a:lnTo>
                  <a:lnTo>
                    <a:pt x="957" y="60"/>
                  </a:lnTo>
                  <a:lnTo>
                    <a:pt x="946" y="52"/>
                  </a:lnTo>
                  <a:lnTo>
                    <a:pt x="935" y="45"/>
                  </a:lnTo>
                  <a:lnTo>
                    <a:pt x="923" y="38"/>
                  </a:lnTo>
                  <a:lnTo>
                    <a:pt x="911" y="32"/>
                  </a:lnTo>
                  <a:lnTo>
                    <a:pt x="899" y="26"/>
                  </a:lnTo>
                  <a:lnTo>
                    <a:pt x="885" y="21"/>
                  </a:lnTo>
                  <a:lnTo>
                    <a:pt x="872" y="16"/>
                  </a:lnTo>
                  <a:lnTo>
                    <a:pt x="859" y="12"/>
                  </a:lnTo>
                  <a:lnTo>
                    <a:pt x="846" y="9"/>
                  </a:lnTo>
                  <a:lnTo>
                    <a:pt x="832" y="6"/>
                  </a:lnTo>
                  <a:lnTo>
                    <a:pt x="818" y="3"/>
                  </a:lnTo>
                  <a:lnTo>
                    <a:pt x="804" y="1"/>
                  </a:lnTo>
                  <a:lnTo>
                    <a:pt x="789" y="0"/>
                  </a:lnTo>
                  <a:lnTo>
                    <a:pt x="775" y="0"/>
                  </a:lnTo>
                  <a:lnTo>
                    <a:pt x="762" y="0"/>
                  </a:lnTo>
                  <a:lnTo>
                    <a:pt x="748" y="1"/>
                  </a:lnTo>
                  <a:lnTo>
                    <a:pt x="735" y="2"/>
                  </a:lnTo>
                  <a:lnTo>
                    <a:pt x="722" y="5"/>
                  </a:lnTo>
                  <a:lnTo>
                    <a:pt x="697" y="10"/>
                  </a:lnTo>
                  <a:lnTo>
                    <a:pt x="672" y="18"/>
                  </a:lnTo>
                  <a:lnTo>
                    <a:pt x="649" y="27"/>
                  </a:lnTo>
                  <a:lnTo>
                    <a:pt x="626" y="38"/>
                  </a:lnTo>
                  <a:lnTo>
                    <a:pt x="605" y="51"/>
                  </a:lnTo>
                  <a:lnTo>
                    <a:pt x="584" y="65"/>
                  </a:lnTo>
                  <a:lnTo>
                    <a:pt x="565" y="82"/>
                  </a:lnTo>
                  <a:lnTo>
                    <a:pt x="547" y="100"/>
                  </a:lnTo>
                  <a:lnTo>
                    <a:pt x="531" y="118"/>
                  </a:lnTo>
                  <a:lnTo>
                    <a:pt x="516" y="138"/>
                  </a:lnTo>
                  <a:lnTo>
                    <a:pt x="503" y="159"/>
                  </a:lnTo>
                  <a:lnTo>
                    <a:pt x="492" y="182"/>
                  </a:lnTo>
                  <a:lnTo>
                    <a:pt x="482" y="205"/>
                  </a:lnTo>
                  <a:lnTo>
                    <a:pt x="475" y="230"/>
                  </a:lnTo>
                  <a:lnTo>
                    <a:pt x="465" y="224"/>
                  </a:lnTo>
                  <a:lnTo>
                    <a:pt x="454" y="220"/>
                  </a:lnTo>
                  <a:lnTo>
                    <a:pt x="444" y="215"/>
                  </a:lnTo>
                  <a:lnTo>
                    <a:pt x="433" y="212"/>
                  </a:lnTo>
                  <a:lnTo>
                    <a:pt x="422" y="210"/>
                  </a:lnTo>
                  <a:lnTo>
                    <a:pt x="409" y="208"/>
                  </a:lnTo>
                  <a:lnTo>
                    <a:pt x="397" y="207"/>
                  </a:lnTo>
                  <a:lnTo>
                    <a:pt x="385" y="205"/>
                  </a:lnTo>
                  <a:lnTo>
                    <a:pt x="367" y="207"/>
                  </a:lnTo>
                  <a:lnTo>
                    <a:pt x="349" y="210"/>
                  </a:lnTo>
                  <a:lnTo>
                    <a:pt x="331" y="214"/>
                  </a:lnTo>
                  <a:lnTo>
                    <a:pt x="314" y="220"/>
                  </a:lnTo>
                  <a:lnTo>
                    <a:pt x="299" y="228"/>
                  </a:lnTo>
                  <a:lnTo>
                    <a:pt x="283" y="236"/>
                  </a:lnTo>
                  <a:lnTo>
                    <a:pt x="269" y="247"/>
                  </a:lnTo>
                  <a:lnTo>
                    <a:pt x="257" y="260"/>
                  </a:lnTo>
                  <a:lnTo>
                    <a:pt x="245" y="272"/>
                  </a:lnTo>
                  <a:lnTo>
                    <a:pt x="235" y="286"/>
                  </a:lnTo>
                  <a:lnTo>
                    <a:pt x="225" y="302"/>
                  </a:lnTo>
                  <a:lnTo>
                    <a:pt x="217" y="317"/>
                  </a:lnTo>
                  <a:lnTo>
                    <a:pt x="212" y="334"/>
                  </a:lnTo>
                  <a:lnTo>
                    <a:pt x="207" y="351"/>
                  </a:lnTo>
                  <a:lnTo>
                    <a:pt x="204" y="369"/>
                  </a:lnTo>
                  <a:lnTo>
                    <a:pt x="203" y="388"/>
                  </a:lnTo>
                  <a:lnTo>
                    <a:pt x="204" y="404"/>
                  </a:lnTo>
                  <a:lnTo>
                    <a:pt x="206" y="421"/>
                  </a:lnTo>
                  <a:lnTo>
                    <a:pt x="194" y="419"/>
                  </a:lnTo>
                  <a:lnTo>
                    <a:pt x="183" y="419"/>
                  </a:lnTo>
                  <a:lnTo>
                    <a:pt x="164" y="419"/>
                  </a:lnTo>
                  <a:lnTo>
                    <a:pt x="145" y="422"/>
                  </a:lnTo>
                  <a:lnTo>
                    <a:pt x="128" y="426"/>
                  </a:lnTo>
                  <a:lnTo>
                    <a:pt x="111" y="433"/>
                  </a:lnTo>
                  <a:lnTo>
                    <a:pt x="96" y="440"/>
                  </a:lnTo>
                  <a:lnTo>
                    <a:pt x="80" y="449"/>
                  </a:lnTo>
                  <a:lnTo>
                    <a:pt x="66" y="459"/>
                  </a:lnTo>
                  <a:lnTo>
                    <a:pt x="54" y="472"/>
                  </a:lnTo>
                  <a:lnTo>
                    <a:pt x="42" y="485"/>
                  </a:lnTo>
                  <a:lnTo>
                    <a:pt x="32" y="498"/>
                  </a:lnTo>
                  <a:lnTo>
                    <a:pt x="22" y="513"/>
                  </a:lnTo>
                  <a:lnTo>
                    <a:pt x="14" y="529"/>
                  </a:lnTo>
                  <a:lnTo>
                    <a:pt x="8" y="547"/>
                  </a:lnTo>
                  <a:lnTo>
                    <a:pt x="4" y="563"/>
                  </a:lnTo>
                  <a:lnTo>
                    <a:pt x="1" y="582"/>
                  </a:lnTo>
                  <a:lnTo>
                    <a:pt x="0" y="601"/>
                  </a:lnTo>
                  <a:lnTo>
                    <a:pt x="1" y="619"/>
                  </a:lnTo>
                  <a:lnTo>
                    <a:pt x="4" y="637"/>
                  </a:lnTo>
                  <a:lnTo>
                    <a:pt x="8" y="655"/>
                  </a:lnTo>
                  <a:lnTo>
                    <a:pt x="14" y="671"/>
                  </a:lnTo>
                  <a:lnTo>
                    <a:pt x="22" y="687"/>
                  </a:lnTo>
                  <a:lnTo>
                    <a:pt x="32" y="702"/>
                  </a:lnTo>
                  <a:lnTo>
                    <a:pt x="42" y="717"/>
                  </a:lnTo>
                  <a:lnTo>
                    <a:pt x="54" y="729"/>
                  </a:lnTo>
                  <a:lnTo>
                    <a:pt x="66" y="741"/>
                  </a:lnTo>
                  <a:lnTo>
                    <a:pt x="80" y="752"/>
                  </a:lnTo>
                  <a:lnTo>
                    <a:pt x="96" y="761"/>
                  </a:lnTo>
                  <a:lnTo>
                    <a:pt x="111" y="769"/>
                  </a:lnTo>
                  <a:lnTo>
                    <a:pt x="128" y="774"/>
                  </a:lnTo>
                  <a:lnTo>
                    <a:pt x="145" y="778"/>
                  </a:lnTo>
                  <a:lnTo>
                    <a:pt x="164" y="782"/>
                  </a:lnTo>
                  <a:lnTo>
                    <a:pt x="183" y="783"/>
                  </a:lnTo>
                  <a:lnTo>
                    <a:pt x="195" y="782"/>
                  </a:lnTo>
                  <a:lnTo>
                    <a:pt x="208" y="781"/>
                  </a:lnTo>
                  <a:lnTo>
                    <a:pt x="221" y="778"/>
                  </a:lnTo>
                  <a:lnTo>
                    <a:pt x="233" y="775"/>
                  </a:lnTo>
                  <a:lnTo>
                    <a:pt x="244" y="772"/>
                  </a:lnTo>
                  <a:lnTo>
                    <a:pt x="255" y="767"/>
                  </a:lnTo>
                  <a:lnTo>
                    <a:pt x="266" y="762"/>
                  </a:lnTo>
                  <a:lnTo>
                    <a:pt x="277" y="755"/>
                  </a:lnTo>
                  <a:lnTo>
                    <a:pt x="299" y="770"/>
                  </a:lnTo>
                  <a:lnTo>
                    <a:pt x="322" y="782"/>
                  </a:lnTo>
                  <a:lnTo>
                    <a:pt x="346" y="794"/>
                  </a:lnTo>
                  <a:lnTo>
                    <a:pt x="373" y="804"/>
                  </a:lnTo>
                  <a:lnTo>
                    <a:pt x="399" y="813"/>
                  </a:lnTo>
                  <a:lnTo>
                    <a:pt x="427" y="821"/>
                  </a:lnTo>
                  <a:lnTo>
                    <a:pt x="456" y="828"/>
                  </a:lnTo>
                  <a:lnTo>
                    <a:pt x="486" y="835"/>
                  </a:lnTo>
                  <a:lnTo>
                    <a:pt x="515" y="840"/>
                  </a:lnTo>
                  <a:lnTo>
                    <a:pt x="545" y="845"/>
                  </a:lnTo>
                  <a:lnTo>
                    <a:pt x="576" y="848"/>
                  </a:lnTo>
                  <a:lnTo>
                    <a:pt x="607" y="850"/>
                  </a:lnTo>
                  <a:lnTo>
                    <a:pt x="637" y="852"/>
                  </a:lnTo>
                  <a:lnTo>
                    <a:pt x="668" y="852"/>
                  </a:lnTo>
                  <a:lnTo>
                    <a:pt x="698" y="852"/>
                  </a:lnTo>
                  <a:lnTo>
                    <a:pt x="727" y="852"/>
                  </a:lnTo>
                  <a:lnTo>
                    <a:pt x="756" y="850"/>
                  </a:lnTo>
                  <a:lnTo>
                    <a:pt x="785" y="848"/>
                  </a:lnTo>
                  <a:lnTo>
                    <a:pt x="812" y="846"/>
                  </a:lnTo>
                  <a:lnTo>
                    <a:pt x="839" y="841"/>
                  </a:lnTo>
                  <a:lnTo>
                    <a:pt x="864" y="838"/>
                  </a:lnTo>
                  <a:lnTo>
                    <a:pt x="889" y="833"/>
                  </a:lnTo>
                  <a:lnTo>
                    <a:pt x="912" y="827"/>
                  </a:lnTo>
                  <a:lnTo>
                    <a:pt x="933" y="821"/>
                  </a:lnTo>
                  <a:lnTo>
                    <a:pt x="953" y="815"/>
                  </a:lnTo>
                  <a:lnTo>
                    <a:pt x="970" y="808"/>
                  </a:lnTo>
                  <a:lnTo>
                    <a:pt x="986" y="801"/>
                  </a:lnTo>
                  <a:lnTo>
                    <a:pt x="1000" y="793"/>
                  </a:lnTo>
                  <a:lnTo>
                    <a:pt x="1011" y="784"/>
                  </a:lnTo>
                  <a:lnTo>
                    <a:pt x="1021" y="775"/>
                  </a:lnTo>
                  <a:lnTo>
                    <a:pt x="1028" y="766"/>
                  </a:lnTo>
                  <a:lnTo>
                    <a:pt x="1032" y="756"/>
                  </a:lnTo>
                  <a:lnTo>
                    <a:pt x="1045" y="760"/>
                  </a:lnTo>
                  <a:lnTo>
                    <a:pt x="1060" y="762"/>
                  </a:lnTo>
                  <a:lnTo>
                    <a:pt x="1075" y="764"/>
                  </a:lnTo>
                  <a:lnTo>
                    <a:pt x="1090" y="764"/>
                  </a:lnTo>
                  <a:lnTo>
                    <a:pt x="1103" y="764"/>
                  </a:lnTo>
                  <a:lnTo>
                    <a:pt x="1115" y="763"/>
                  </a:lnTo>
                  <a:lnTo>
                    <a:pt x="1127" y="761"/>
                  </a:lnTo>
                  <a:lnTo>
                    <a:pt x="1140" y="760"/>
                  </a:lnTo>
                  <a:lnTo>
                    <a:pt x="1152" y="756"/>
                  </a:lnTo>
                  <a:lnTo>
                    <a:pt x="1164" y="753"/>
                  </a:lnTo>
                  <a:lnTo>
                    <a:pt x="1176" y="749"/>
                  </a:lnTo>
                  <a:lnTo>
                    <a:pt x="1187" y="744"/>
                  </a:lnTo>
                  <a:lnTo>
                    <a:pt x="1198" y="740"/>
                  </a:lnTo>
                  <a:lnTo>
                    <a:pt x="1209" y="734"/>
                  </a:lnTo>
                  <a:lnTo>
                    <a:pt x="1219" y="728"/>
                  </a:lnTo>
                  <a:lnTo>
                    <a:pt x="1229" y="722"/>
                  </a:lnTo>
                  <a:lnTo>
                    <a:pt x="1239" y="714"/>
                  </a:lnTo>
                  <a:lnTo>
                    <a:pt x="1249" y="708"/>
                  </a:lnTo>
                  <a:lnTo>
                    <a:pt x="1258" y="699"/>
                  </a:lnTo>
                  <a:lnTo>
                    <a:pt x="1266" y="691"/>
                  </a:lnTo>
                  <a:lnTo>
                    <a:pt x="1274" y="682"/>
                  </a:lnTo>
                  <a:lnTo>
                    <a:pt x="1282" y="674"/>
                  </a:lnTo>
                  <a:lnTo>
                    <a:pt x="1290" y="664"/>
                  </a:lnTo>
                  <a:lnTo>
                    <a:pt x="1296" y="655"/>
                  </a:lnTo>
                  <a:lnTo>
                    <a:pt x="1303" y="644"/>
                  </a:lnTo>
                  <a:lnTo>
                    <a:pt x="1309" y="634"/>
                  </a:lnTo>
                  <a:lnTo>
                    <a:pt x="1314" y="623"/>
                  </a:lnTo>
                  <a:lnTo>
                    <a:pt x="1319" y="612"/>
                  </a:lnTo>
                  <a:lnTo>
                    <a:pt x="1324" y="601"/>
                  </a:lnTo>
                  <a:lnTo>
                    <a:pt x="1328" y="589"/>
                  </a:lnTo>
                  <a:lnTo>
                    <a:pt x="1332" y="578"/>
                  </a:lnTo>
                  <a:lnTo>
                    <a:pt x="1334" y="565"/>
                  </a:lnTo>
                  <a:lnTo>
                    <a:pt x="1336" y="553"/>
                  </a:lnTo>
                  <a:lnTo>
                    <a:pt x="1338" y="540"/>
                  </a:lnTo>
                  <a:lnTo>
                    <a:pt x="1338" y="528"/>
                  </a:lnTo>
                  <a:lnTo>
                    <a:pt x="1339" y="515"/>
                  </a:lnTo>
                  <a:lnTo>
                    <a:pt x="1338" y="502"/>
                  </a:lnTo>
                  <a:lnTo>
                    <a:pt x="1338" y="489"/>
                  </a:lnTo>
                  <a:lnTo>
                    <a:pt x="1336" y="477"/>
                  </a:lnTo>
                  <a:lnTo>
                    <a:pt x="1334" y="465"/>
                  </a:lnTo>
                  <a:lnTo>
                    <a:pt x="1332" y="453"/>
                  </a:lnTo>
                  <a:lnTo>
                    <a:pt x="1328" y="441"/>
                  </a:lnTo>
                  <a:lnTo>
                    <a:pt x="1324" y="430"/>
                  </a:lnTo>
                  <a:lnTo>
                    <a:pt x="1319" y="417"/>
                  </a:lnTo>
                  <a:lnTo>
                    <a:pt x="1314" y="406"/>
                  </a:lnTo>
                  <a:lnTo>
                    <a:pt x="1309" y="396"/>
                  </a:lnTo>
                  <a:lnTo>
                    <a:pt x="1303" y="385"/>
                  </a:lnTo>
                  <a:lnTo>
                    <a:pt x="1296" y="375"/>
                  </a:lnTo>
                  <a:lnTo>
                    <a:pt x="1290" y="366"/>
                  </a:lnTo>
                  <a:lnTo>
                    <a:pt x="1282" y="357"/>
                  </a:lnTo>
                  <a:lnTo>
                    <a:pt x="1274" y="348"/>
                  </a:lnTo>
                  <a:lnTo>
                    <a:pt x="1266" y="339"/>
                  </a:lnTo>
                  <a:lnTo>
                    <a:pt x="1258" y="330"/>
                  </a:lnTo>
                  <a:lnTo>
                    <a:pt x="1249" y="323"/>
                  </a:lnTo>
                  <a:lnTo>
                    <a:pt x="1239" y="315"/>
                  </a:lnTo>
                  <a:lnTo>
                    <a:pt x="1229" y="308"/>
                  </a:lnTo>
                  <a:lnTo>
                    <a:pt x="1219" y="302"/>
                  </a:lnTo>
                  <a:lnTo>
                    <a:pt x="1209" y="296"/>
                  </a:lnTo>
                  <a:lnTo>
                    <a:pt x="1198" y="290"/>
                  </a:lnTo>
                  <a:lnTo>
                    <a:pt x="1187" y="285"/>
                  </a:lnTo>
                  <a:lnTo>
                    <a:pt x="1176" y="281"/>
                  </a:lnTo>
                  <a:lnTo>
                    <a:pt x="1164" y="277"/>
                  </a:lnTo>
                  <a:lnTo>
                    <a:pt x="1152" y="274"/>
                  </a:lnTo>
                  <a:lnTo>
                    <a:pt x="1140" y="271"/>
                  </a:lnTo>
                  <a:lnTo>
                    <a:pt x="1127" y="268"/>
                  </a:lnTo>
                  <a:lnTo>
                    <a:pt x="1115" y="267"/>
                  </a:lnTo>
                  <a:lnTo>
                    <a:pt x="1103" y="266"/>
                  </a:lnTo>
                  <a:lnTo>
                    <a:pt x="1090" y="266"/>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7" name="Freeform 292">
              <a:extLst>
                <a:ext uri="{FF2B5EF4-FFF2-40B4-BE49-F238E27FC236}">
                  <a16:creationId xmlns:a16="http://schemas.microsoft.com/office/drawing/2014/main" id="{58DD3914-317C-5B2E-1A1D-5ADF2BD79CC7}"/>
                </a:ext>
              </a:extLst>
            </p:cNvPr>
            <p:cNvSpPr>
              <a:spLocks/>
            </p:cNvSpPr>
            <p:nvPr/>
          </p:nvSpPr>
          <p:spPr bwMode="auto">
            <a:xfrm>
              <a:off x="9373238" y="1291566"/>
              <a:ext cx="448096" cy="285242"/>
            </a:xfrm>
            <a:custGeom>
              <a:avLst/>
              <a:gdLst>
                <a:gd name="T0" fmla="*/ 1828 w 2273"/>
                <a:gd name="T1" fmla="*/ 405 h 1447"/>
                <a:gd name="T2" fmla="*/ 1788 w 2273"/>
                <a:gd name="T3" fmla="*/ 294 h 1447"/>
                <a:gd name="T4" fmla="*/ 1725 w 2273"/>
                <a:gd name="T5" fmla="*/ 197 h 1447"/>
                <a:gd name="T6" fmla="*/ 1643 w 2273"/>
                <a:gd name="T7" fmla="*/ 115 h 1447"/>
                <a:gd name="T8" fmla="*/ 1546 w 2273"/>
                <a:gd name="T9" fmla="*/ 53 h 1447"/>
                <a:gd name="T10" fmla="*/ 1435 w 2273"/>
                <a:gd name="T11" fmla="*/ 14 h 1447"/>
                <a:gd name="T12" fmla="*/ 1314 w 2273"/>
                <a:gd name="T13" fmla="*/ 0 h 1447"/>
                <a:gd name="T14" fmla="*/ 1204 w 2273"/>
                <a:gd name="T15" fmla="*/ 12 h 1447"/>
                <a:gd name="T16" fmla="*/ 1101 w 2273"/>
                <a:gd name="T17" fmla="*/ 45 h 1447"/>
                <a:gd name="T18" fmla="*/ 1008 w 2273"/>
                <a:gd name="T19" fmla="*/ 98 h 1447"/>
                <a:gd name="T20" fmla="*/ 929 w 2273"/>
                <a:gd name="T21" fmla="*/ 168 h 1447"/>
                <a:gd name="T22" fmla="*/ 865 w 2273"/>
                <a:gd name="T23" fmla="*/ 252 h 1447"/>
                <a:gd name="T24" fmla="*/ 818 w 2273"/>
                <a:gd name="T25" fmla="*/ 348 h 1447"/>
                <a:gd name="T26" fmla="*/ 752 w 2273"/>
                <a:gd name="T27" fmla="*/ 365 h 1447"/>
                <a:gd name="T28" fmla="*/ 654 w 2273"/>
                <a:gd name="T29" fmla="*/ 349 h 1447"/>
                <a:gd name="T30" fmla="*/ 576 w 2273"/>
                <a:gd name="T31" fmla="*/ 359 h 1447"/>
                <a:gd name="T32" fmla="*/ 507 w 2273"/>
                <a:gd name="T33" fmla="*/ 386 h 1447"/>
                <a:gd name="T34" fmla="*/ 446 w 2273"/>
                <a:gd name="T35" fmla="*/ 429 h 1447"/>
                <a:gd name="T36" fmla="*/ 398 w 2273"/>
                <a:gd name="T37" fmla="*/ 485 h 1447"/>
                <a:gd name="T38" fmla="*/ 363 w 2273"/>
                <a:gd name="T39" fmla="*/ 552 h 1447"/>
                <a:gd name="T40" fmla="*/ 346 w 2273"/>
                <a:gd name="T41" fmla="*/ 627 h 1447"/>
                <a:gd name="T42" fmla="*/ 348 w 2273"/>
                <a:gd name="T43" fmla="*/ 700 h 1447"/>
                <a:gd name="T44" fmla="*/ 309 w 2273"/>
                <a:gd name="T45" fmla="*/ 709 h 1447"/>
                <a:gd name="T46" fmla="*/ 232 w 2273"/>
                <a:gd name="T47" fmla="*/ 719 h 1447"/>
                <a:gd name="T48" fmla="*/ 161 w 2273"/>
                <a:gd name="T49" fmla="*/ 746 h 1447"/>
                <a:gd name="T50" fmla="*/ 100 w 2273"/>
                <a:gd name="T51" fmla="*/ 789 h 1447"/>
                <a:gd name="T52" fmla="*/ 52 w 2273"/>
                <a:gd name="T53" fmla="*/ 846 h 1447"/>
                <a:gd name="T54" fmla="*/ 19 w 2273"/>
                <a:gd name="T55" fmla="*/ 912 h 1447"/>
                <a:gd name="T56" fmla="*/ 1 w 2273"/>
                <a:gd name="T57" fmla="*/ 987 h 1447"/>
                <a:gd name="T58" fmla="*/ 3 w 2273"/>
                <a:gd name="T59" fmla="*/ 1065 h 1447"/>
                <a:gd name="T60" fmla="*/ 24 w 2273"/>
                <a:gd name="T61" fmla="*/ 1139 h 1447"/>
                <a:gd name="T62" fmla="*/ 61 w 2273"/>
                <a:gd name="T63" fmla="*/ 1203 h 1447"/>
                <a:gd name="T64" fmla="*/ 113 w 2273"/>
                <a:gd name="T65" fmla="*/ 1257 h 1447"/>
                <a:gd name="T66" fmla="*/ 174 w 2273"/>
                <a:gd name="T67" fmla="*/ 1297 h 1447"/>
                <a:gd name="T68" fmla="*/ 246 w 2273"/>
                <a:gd name="T69" fmla="*/ 1321 h 1447"/>
                <a:gd name="T70" fmla="*/ 331 w 2273"/>
                <a:gd name="T71" fmla="*/ 1327 h 1447"/>
                <a:gd name="T72" fmla="*/ 433 w 2273"/>
                <a:gd name="T73" fmla="*/ 1302 h 1447"/>
                <a:gd name="T74" fmla="*/ 588 w 2273"/>
                <a:gd name="T75" fmla="*/ 1347 h 1447"/>
                <a:gd name="T76" fmla="*/ 824 w 2273"/>
                <a:gd name="T77" fmla="*/ 1416 h 1447"/>
                <a:gd name="T78" fmla="*/ 1081 w 2273"/>
                <a:gd name="T79" fmla="*/ 1446 h 1447"/>
                <a:gd name="T80" fmla="*/ 1332 w 2273"/>
                <a:gd name="T81" fmla="*/ 1440 h 1447"/>
                <a:gd name="T82" fmla="*/ 1547 w 2273"/>
                <a:gd name="T83" fmla="*/ 1404 h 1447"/>
                <a:gd name="T84" fmla="*/ 1697 w 2273"/>
                <a:gd name="T85" fmla="*/ 1345 h 1447"/>
                <a:gd name="T86" fmla="*/ 1775 w 2273"/>
                <a:gd name="T87" fmla="*/ 1289 h 1447"/>
                <a:gd name="T88" fmla="*/ 1893 w 2273"/>
                <a:gd name="T89" fmla="*/ 1295 h 1447"/>
                <a:gd name="T90" fmla="*/ 1994 w 2273"/>
                <a:gd name="T91" fmla="*/ 1271 h 1447"/>
                <a:gd name="T92" fmla="*/ 2086 w 2273"/>
                <a:gd name="T93" fmla="*/ 1224 h 1447"/>
                <a:gd name="T94" fmla="*/ 2162 w 2273"/>
                <a:gd name="T95" fmla="*/ 1158 h 1447"/>
                <a:gd name="T96" fmla="*/ 2222 w 2273"/>
                <a:gd name="T97" fmla="*/ 1075 h 1447"/>
                <a:gd name="T98" fmla="*/ 2260 w 2273"/>
                <a:gd name="T99" fmla="*/ 979 h 1447"/>
                <a:gd name="T100" fmla="*/ 2273 w 2273"/>
                <a:gd name="T101" fmla="*/ 873 h 1447"/>
                <a:gd name="T102" fmla="*/ 2260 w 2273"/>
                <a:gd name="T103" fmla="*/ 768 h 1447"/>
                <a:gd name="T104" fmla="*/ 2222 w 2273"/>
                <a:gd name="T105" fmla="*/ 672 h 1447"/>
                <a:gd name="T106" fmla="*/ 2162 w 2273"/>
                <a:gd name="T107" fmla="*/ 590 h 1447"/>
                <a:gd name="T108" fmla="*/ 2086 w 2273"/>
                <a:gd name="T109" fmla="*/ 523 h 1447"/>
                <a:gd name="T110" fmla="*/ 1994 w 2273"/>
                <a:gd name="T111" fmla="*/ 476 h 1447"/>
                <a:gd name="T112" fmla="*/ 1893 w 2273"/>
                <a:gd name="T113" fmla="*/ 453 h 1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3" h="1447">
                  <a:moveTo>
                    <a:pt x="1850" y="450"/>
                  </a:moveTo>
                  <a:lnTo>
                    <a:pt x="1843" y="452"/>
                  </a:lnTo>
                  <a:lnTo>
                    <a:pt x="1838" y="452"/>
                  </a:lnTo>
                  <a:lnTo>
                    <a:pt x="1833" y="428"/>
                  </a:lnTo>
                  <a:lnTo>
                    <a:pt x="1828" y="405"/>
                  </a:lnTo>
                  <a:lnTo>
                    <a:pt x="1822" y="382"/>
                  </a:lnTo>
                  <a:lnTo>
                    <a:pt x="1814" y="359"/>
                  </a:lnTo>
                  <a:lnTo>
                    <a:pt x="1807" y="337"/>
                  </a:lnTo>
                  <a:lnTo>
                    <a:pt x="1798" y="316"/>
                  </a:lnTo>
                  <a:lnTo>
                    <a:pt x="1788" y="294"/>
                  </a:lnTo>
                  <a:lnTo>
                    <a:pt x="1777" y="274"/>
                  </a:lnTo>
                  <a:lnTo>
                    <a:pt x="1765" y="254"/>
                  </a:lnTo>
                  <a:lnTo>
                    <a:pt x="1753" y="234"/>
                  </a:lnTo>
                  <a:lnTo>
                    <a:pt x="1739" y="215"/>
                  </a:lnTo>
                  <a:lnTo>
                    <a:pt x="1725" y="197"/>
                  </a:lnTo>
                  <a:lnTo>
                    <a:pt x="1711" y="179"/>
                  </a:lnTo>
                  <a:lnTo>
                    <a:pt x="1694" y="162"/>
                  </a:lnTo>
                  <a:lnTo>
                    <a:pt x="1679" y="146"/>
                  </a:lnTo>
                  <a:lnTo>
                    <a:pt x="1661" y="130"/>
                  </a:lnTo>
                  <a:lnTo>
                    <a:pt x="1643" y="115"/>
                  </a:lnTo>
                  <a:lnTo>
                    <a:pt x="1626" y="102"/>
                  </a:lnTo>
                  <a:lnTo>
                    <a:pt x="1606" y="88"/>
                  </a:lnTo>
                  <a:lnTo>
                    <a:pt x="1587" y="75"/>
                  </a:lnTo>
                  <a:lnTo>
                    <a:pt x="1566" y="64"/>
                  </a:lnTo>
                  <a:lnTo>
                    <a:pt x="1546" y="53"/>
                  </a:lnTo>
                  <a:lnTo>
                    <a:pt x="1525" y="43"/>
                  </a:lnTo>
                  <a:lnTo>
                    <a:pt x="1503" y="34"/>
                  </a:lnTo>
                  <a:lnTo>
                    <a:pt x="1481" y="26"/>
                  </a:lnTo>
                  <a:lnTo>
                    <a:pt x="1458" y="20"/>
                  </a:lnTo>
                  <a:lnTo>
                    <a:pt x="1435" y="14"/>
                  </a:lnTo>
                  <a:lnTo>
                    <a:pt x="1411" y="9"/>
                  </a:lnTo>
                  <a:lnTo>
                    <a:pt x="1388" y="6"/>
                  </a:lnTo>
                  <a:lnTo>
                    <a:pt x="1364" y="2"/>
                  </a:lnTo>
                  <a:lnTo>
                    <a:pt x="1340" y="1"/>
                  </a:lnTo>
                  <a:lnTo>
                    <a:pt x="1314" y="0"/>
                  </a:lnTo>
                  <a:lnTo>
                    <a:pt x="1292" y="0"/>
                  </a:lnTo>
                  <a:lnTo>
                    <a:pt x="1269" y="2"/>
                  </a:lnTo>
                  <a:lnTo>
                    <a:pt x="1247" y="4"/>
                  </a:lnTo>
                  <a:lnTo>
                    <a:pt x="1225" y="8"/>
                  </a:lnTo>
                  <a:lnTo>
                    <a:pt x="1204" y="12"/>
                  </a:lnTo>
                  <a:lnTo>
                    <a:pt x="1182" y="17"/>
                  </a:lnTo>
                  <a:lnTo>
                    <a:pt x="1161" y="22"/>
                  </a:lnTo>
                  <a:lnTo>
                    <a:pt x="1141" y="30"/>
                  </a:lnTo>
                  <a:lnTo>
                    <a:pt x="1121" y="36"/>
                  </a:lnTo>
                  <a:lnTo>
                    <a:pt x="1101" y="45"/>
                  </a:lnTo>
                  <a:lnTo>
                    <a:pt x="1081" y="54"/>
                  </a:lnTo>
                  <a:lnTo>
                    <a:pt x="1062" y="64"/>
                  </a:lnTo>
                  <a:lnTo>
                    <a:pt x="1044" y="75"/>
                  </a:lnTo>
                  <a:lnTo>
                    <a:pt x="1026" y="86"/>
                  </a:lnTo>
                  <a:lnTo>
                    <a:pt x="1008" y="98"/>
                  </a:lnTo>
                  <a:lnTo>
                    <a:pt x="992" y="110"/>
                  </a:lnTo>
                  <a:lnTo>
                    <a:pt x="975" y="124"/>
                  </a:lnTo>
                  <a:lnTo>
                    <a:pt x="960" y="138"/>
                  </a:lnTo>
                  <a:lnTo>
                    <a:pt x="944" y="152"/>
                  </a:lnTo>
                  <a:lnTo>
                    <a:pt x="929" y="168"/>
                  </a:lnTo>
                  <a:lnTo>
                    <a:pt x="914" y="183"/>
                  </a:lnTo>
                  <a:lnTo>
                    <a:pt x="901" y="200"/>
                  </a:lnTo>
                  <a:lnTo>
                    <a:pt x="889" y="216"/>
                  </a:lnTo>
                  <a:lnTo>
                    <a:pt x="877" y="234"/>
                  </a:lnTo>
                  <a:lnTo>
                    <a:pt x="865" y="252"/>
                  </a:lnTo>
                  <a:lnTo>
                    <a:pt x="854" y="270"/>
                  </a:lnTo>
                  <a:lnTo>
                    <a:pt x="844" y="289"/>
                  </a:lnTo>
                  <a:lnTo>
                    <a:pt x="835" y="308"/>
                  </a:lnTo>
                  <a:lnTo>
                    <a:pt x="826" y="328"/>
                  </a:lnTo>
                  <a:lnTo>
                    <a:pt x="818" y="348"/>
                  </a:lnTo>
                  <a:lnTo>
                    <a:pt x="811" y="369"/>
                  </a:lnTo>
                  <a:lnTo>
                    <a:pt x="805" y="390"/>
                  </a:lnTo>
                  <a:lnTo>
                    <a:pt x="787" y="381"/>
                  </a:lnTo>
                  <a:lnTo>
                    <a:pt x="770" y="372"/>
                  </a:lnTo>
                  <a:lnTo>
                    <a:pt x="752" y="365"/>
                  </a:lnTo>
                  <a:lnTo>
                    <a:pt x="733" y="360"/>
                  </a:lnTo>
                  <a:lnTo>
                    <a:pt x="715" y="355"/>
                  </a:lnTo>
                  <a:lnTo>
                    <a:pt x="695" y="351"/>
                  </a:lnTo>
                  <a:lnTo>
                    <a:pt x="675" y="350"/>
                  </a:lnTo>
                  <a:lnTo>
                    <a:pt x="654" y="349"/>
                  </a:lnTo>
                  <a:lnTo>
                    <a:pt x="638" y="349"/>
                  </a:lnTo>
                  <a:lnTo>
                    <a:pt x="623" y="350"/>
                  </a:lnTo>
                  <a:lnTo>
                    <a:pt x="606" y="352"/>
                  </a:lnTo>
                  <a:lnTo>
                    <a:pt x="592" y="355"/>
                  </a:lnTo>
                  <a:lnTo>
                    <a:pt x="576" y="359"/>
                  </a:lnTo>
                  <a:lnTo>
                    <a:pt x="562" y="362"/>
                  </a:lnTo>
                  <a:lnTo>
                    <a:pt x="548" y="368"/>
                  </a:lnTo>
                  <a:lnTo>
                    <a:pt x="533" y="373"/>
                  </a:lnTo>
                  <a:lnTo>
                    <a:pt x="520" y="380"/>
                  </a:lnTo>
                  <a:lnTo>
                    <a:pt x="507" y="386"/>
                  </a:lnTo>
                  <a:lnTo>
                    <a:pt x="494" y="393"/>
                  </a:lnTo>
                  <a:lnTo>
                    <a:pt x="480" y="402"/>
                  </a:lnTo>
                  <a:lnTo>
                    <a:pt x="468" y="411"/>
                  </a:lnTo>
                  <a:lnTo>
                    <a:pt x="457" y="420"/>
                  </a:lnTo>
                  <a:lnTo>
                    <a:pt x="446" y="429"/>
                  </a:lnTo>
                  <a:lnTo>
                    <a:pt x="435" y="439"/>
                  </a:lnTo>
                  <a:lnTo>
                    <a:pt x="425" y="450"/>
                  </a:lnTo>
                  <a:lnTo>
                    <a:pt x="415" y="461"/>
                  </a:lnTo>
                  <a:lnTo>
                    <a:pt x="406" y="472"/>
                  </a:lnTo>
                  <a:lnTo>
                    <a:pt x="398" y="485"/>
                  </a:lnTo>
                  <a:lnTo>
                    <a:pt x="389" y="498"/>
                  </a:lnTo>
                  <a:lnTo>
                    <a:pt x="382" y="511"/>
                  </a:lnTo>
                  <a:lnTo>
                    <a:pt x="374" y="524"/>
                  </a:lnTo>
                  <a:lnTo>
                    <a:pt x="369" y="538"/>
                  </a:lnTo>
                  <a:lnTo>
                    <a:pt x="363" y="552"/>
                  </a:lnTo>
                  <a:lnTo>
                    <a:pt x="358" y="566"/>
                  </a:lnTo>
                  <a:lnTo>
                    <a:pt x="354" y="581"/>
                  </a:lnTo>
                  <a:lnTo>
                    <a:pt x="351" y="596"/>
                  </a:lnTo>
                  <a:lnTo>
                    <a:pt x="348" y="612"/>
                  </a:lnTo>
                  <a:lnTo>
                    <a:pt x="346" y="627"/>
                  </a:lnTo>
                  <a:lnTo>
                    <a:pt x="345" y="643"/>
                  </a:lnTo>
                  <a:lnTo>
                    <a:pt x="345" y="658"/>
                  </a:lnTo>
                  <a:lnTo>
                    <a:pt x="345" y="672"/>
                  </a:lnTo>
                  <a:lnTo>
                    <a:pt x="346" y="686"/>
                  </a:lnTo>
                  <a:lnTo>
                    <a:pt x="348" y="700"/>
                  </a:lnTo>
                  <a:lnTo>
                    <a:pt x="350" y="713"/>
                  </a:lnTo>
                  <a:lnTo>
                    <a:pt x="340" y="712"/>
                  </a:lnTo>
                  <a:lnTo>
                    <a:pt x="330" y="711"/>
                  </a:lnTo>
                  <a:lnTo>
                    <a:pt x="319" y="710"/>
                  </a:lnTo>
                  <a:lnTo>
                    <a:pt x="309" y="709"/>
                  </a:lnTo>
                  <a:lnTo>
                    <a:pt x="293" y="710"/>
                  </a:lnTo>
                  <a:lnTo>
                    <a:pt x="277" y="711"/>
                  </a:lnTo>
                  <a:lnTo>
                    <a:pt x="262" y="713"/>
                  </a:lnTo>
                  <a:lnTo>
                    <a:pt x="246" y="715"/>
                  </a:lnTo>
                  <a:lnTo>
                    <a:pt x="232" y="719"/>
                  </a:lnTo>
                  <a:lnTo>
                    <a:pt x="218" y="723"/>
                  </a:lnTo>
                  <a:lnTo>
                    <a:pt x="203" y="728"/>
                  </a:lnTo>
                  <a:lnTo>
                    <a:pt x="189" y="733"/>
                  </a:lnTo>
                  <a:lnTo>
                    <a:pt x="174" y="740"/>
                  </a:lnTo>
                  <a:lnTo>
                    <a:pt x="161" y="746"/>
                  </a:lnTo>
                  <a:lnTo>
                    <a:pt x="149" y="754"/>
                  </a:lnTo>
                  <a:lnTo>
                    <a:pt x="136" y="762"/>
                  </a:lnTo>
                  <a:lnTo>
                    <a:pt x="124" y="771"/>
                  </a:lnTo>
                  <a:lnTo>
                    <a:pt x="113" y="779"/>
                  </a:lnTo>
                  <a:lnTo>
                    <a:pt x="100" y="789"/>
                  </a:lnTo>
                  <a:lnTo>
                    <a:pt x="91" y="799"/>
                  </a:lnTo>
                  <a:lnTo>
                    <a:pt x="80" y="810"/>
                  </a:lnTo>
                  <a:lnTo>
                    <a:pt x="71" y="821"/>
                  </a:lnTo>
                  <a:lnTo>
                    <a:pt x="61" y="833"/>
                  </a:lnTo>
                  <a:lnTo>
                    <a:pt x="52" y="846"/>
                  </a:lnTo>
                  <a:lnTo>
                    <a:pt x="44" y="858"/>
                  </a:lnTo>
                  <a:lnTo>
                    <a:pt x="36" y="871"/>
                  </a:lnTo>
                  <a:lnTo>
                    <a:pt x="30" y="884"/>
                  </a:lnTo>
                  <a:lnTo>
                    <a:pt x="24" y="899"/>
                  </a:lnTo>
                  <a:lnTo>
                    <a:pt x="19" y="912"/>
                  </a:lnTo>
                  <a:lnTo>
                    <a:pt x="13" y="926"/>
                  </a:lnTo>
                  <a:lnTo>
                    <a:pt x="9" y="942"/>
                  </a:lnTo>
                  <a:lnTo>
                    <a:pt x="6" y="956"/>
                  </a:lnTo>
                  <a:lnTo>
                    <a:pt x="3" y="971"/>
                  </a:lnTo>
                  <a:lnTo>
                    <a:pt x="1" y="987"/>
                  </a:lnTo>
                  <a:lnTo>
                    <a:pt x="0" y="1002"/>
                  </a:lnTo>
                  <a:lnTo>
                    <a:pt x="0" y="1019"/>
                  </a:lnTo>
                  <a:lnTo>
                    <a:pt x="0" y="1034"/>
                  </a:lnTo>
                  <a:lnTo>
                    <a:pt x="1" y="1050"/>
                  </a:lnTo>
                  <a:lnTo>
                    <a:pt x="3" y="1065"/>
                  </a:lnTo>
                  <a:lnTo>
                    <a:pt x="6" y="1081"/>
                  </a:lnTo>
                  <a:lnTo>
                    <a:pt x="9" y="1096"/>
                  </a:lnTo>
                  <a:lnTo>
                    <a:pt x="13" y="1111"/>
                  </a:lnTo>
                  <a:lnTo>
                    <a:pt x="19" y="1125"/>
                  </a:lnTo>
                  <a:lnTo>
                    <a:pt x="24" y="1139"/>
                  </a:lnTo>
                  <a:lnTo>
                    <a:pt x="30" y="1153"/>
                  </a:lnTo>
                  <a:lnTo>
                    <a:pt x="36" y="1166"/>
                  </a:lnTo>
                  <a:lnTo>
                    <a:pt x="44" y="1179"/>
                  </a:lnTo>
                  <a:lnTo>
                    <a:pt x="52" y="1191"/>
                  </a:lnTo>
                  <a:lnTo>
                    <a:pt x="61" y="1203"/>
                  </a:lnTo>
                  <a:lnTo>
                    <a:pt x="71" y="1215"/>
                  </a:lnTo>
                  <a:lnTo>
                    <a:pt x="80" y="1226"/>
                  </a:lnTo>
                  <a:lnTo>
                    <a:pt x="91" y="1238"/>
                  </a:lnTo>
                  <a:lnTo>
                    <a:pt x="100" y="1247"/>
                  </a:lnTo>
                  <a:lnTo>
                    <a:pt x="113" y="1257"/>
                  </a:lnTo>
                  <a:lnTo>
                    <a:pt x="124" y="1266"/>
                  </a:lnTo>
                  <a:lnTo>
                    <a:pt x="136" y="1275"/>
                  </a:lnTo>
                  <a:lnTo>
                    <a:pt x="149" y="1283"/>
                  </a:lnTo>
                  <a:lnTo>
                    <a:pt x="161" y="1291"/>
                  </a:lnTo>
                  <a:lnTo>
                    <a:pt x="174" y="1297"/>
                  </a:lnTo>
                  <a:lnTo>
                    <a:pt x="189" y="1304"/>
                  </a:lnTo>
                  <a:lnTo>
                    <a:pt x="203" y="1309"/>
                  </a:lnTo>
                  <a:lnTo>
                    <a:pt x="218" y="1314"/>
                  </a:lnTo>
                  <a:lnTo>
                    <a:pt x="232" y="1318"/>
                  </a:lnTo>
                  <a:lnTo>
                    <a:pt x="246" y="1321"/>
                  </a:lnTo>
                  <a:lnTo>
                    <a:pt x="262" y="1325"/>
                  </a:lnTo>
                  <a:lnTo>
                    <a:pt x="277" y="1327"/>
                  </a:lnTo>
                  <a:lnTo>
                    <a:pt x="293" y="1328"/>
                  </a:lnTo>
                  <a:lnTo>
                    <a:pt x="309" y="1328"/>
                  </a:lnTo>
                  <a:lnTo>
                    <a:pt x="331" y="1327"/>
                  </a:lnTo>
                  <a:lnTo>
                    <a:pt x="352" y="1325"/>
                  </a:lnTo>
                  <a:lnTo>
                    <a:pt x="373" y="1321"/>
                  </a:lnTo>
                  <a:lnTo>
                    <a:pt x="393" y="1316"/>
                  </a:lnTo>
                  <a:lnTo>
                    <a:pt x="413" y="1309"/>
                  </a:lnTo>
                  <a:lnTo>
                    <a:pt x="433" y="1302"/>
                  </a:lnTo>
                  <a:lnTo>
                    <a:pt x="452" y="1293"/>
                  </a:lnTo>
                  <a:lnTo>
                    <a:pt x="469" y="1283"/>
                  </a:lnTo>
                  <a:lnTo>
                    <a:pt x="506" y="1306"/>
                  </a:lnTo>
                  <a:lnTo>
                    <a:pt x="546" y="1327"/>
                  </a:lnTo>
                  <a:lnTo>
                    <a:pt x="588" y="1347"/>
                  </a:lnTo>
                  <a:lnTo>
                    <a:pt x="632" y="1364"/>
                  </a:lnTo>
                  <a:lnTo>
                    <a:pt x="678" y="1380"/>
                  </a:lnTo>
                  <a:lnTo>
                    <a:pt x="726" y="1394"/>
                  </a:lnTo>
                  <a:lnTo>
                    <a:pt x="774" y="1406"/>
                  </a:lnTo>
                  <a:lnTo>
                    <a:pt x="824" y="1416"/>
                  </a:lnTo>
                  <a:lnTo>
                    <a:pt x="875" y="1425"/>
                  </a:lnTo>
                  <a:lnTo>
                    <a:pt x="925" y="1433"/>
                  </a:lnTo>
                  <a:lnTo>
                    <a:pt x="977" y="1438"/>
                  </a:lnTo>
                  <a:lnTo>
                    <a:pt x="1029" y="1443"/>
                  </a:lnTo>
                  <a:lnTo>
                    <a:pt x="1081" y="1446"/>
                  </a:lnTo>
                  <a:lnTo>
                    <a:pt x="1133" y="1447"/>
                  </a:lnTo>
                  <a:lnTo>
                    <a:pt x="1184" y="1447"/>
                  </a:lnTo>
                  <a:lnTo>
                    <a:pt x="1235" y="1446"/>
                  </a:lnTo>
                  <a:lnTo>
                    <a:pt x="1283" y="1444"/>
                  </a:lnTo>
                  <a:lnTo>
                    <a:pt x="1332" y="1440"/>
                  </a:lnTo>
                  <a:lnTo>
                    <a:pt x="1378" y="1435"/>
                  </a:lnTo>
                  <a:lnTo>
                    <a:pt x="1424" y="1429"/>
                  </a:lnTo>
                  <a:lnTo>
                    <a:pt x="1467" y="1422"/>
                  </a:lnTo>
                  <a:lnTo>
                    <a:pt x="1509" y="1413"/>
                  </a:lnTo>
                  <a:lnTo>
                    <a:pt x="1547" y="1404"/>
                  </a:lnTo>
                  <a:lnTo>
                    <a:pt x="1583" y="1394"/>
                  </a:lnTo>
                  <a:lnTo>
                    <a:pt x="1616" y="1383"/>
                  </a:lnTo>
                  <a:lnTo>
                    <a:pt x="1647" y="1371"/>
                  </a:lnTo>
                  <a:lnTo>
                    <a:pt x="1673" y="1358"/>
                  </a:lnTo>
                  <a:lnTo>
                    <a:pt x="1697" y="1345"/>
                  </a:lnTo>
                  <a:lnTo>
                    <a:pt x="1717" y="1330"/>
                  </a:lnTo>
                  <a:lnTo>
                    <a:pt x="1733" y="1316"/>
                  </a:lnTo>
                  <a:lnTo>
                    <a:pt x="1744" y="1300"/>
                  </a:lnTo>
                  <a:lnTo>
                    <a:pt x="1752" y="1284"/>
                  </a:lnTo>
                  <a:lnTo>
                    <a:pt x="1775" y="1289"/>
                  </a:lnTo>
                  <a:lnTo>
                    <a:pt x="1799" y="1294"/>
                  </a:lnTo>
                  <a:lnTo>
                    <a:pt x="1824" y="1296"/>
                  </a:lnTo>
                  <a:lnTo>
                    <a:pt x="1850" y="1297"/>
                  </a:lnTo>
                  <a:lnTo>
                    <a:pt x="1871" y="1296"/>
                  </a:lnTo>
                  <a:lnTo>
                    <a:pt x="1893" y="1295"/>
                  </a:lnTo>
                  <a:lnTo>
                    <a:pt x="1914" y="1292"/>
                  </a:lnTo>
                  <a:lnTo>
                    <a:pt x="1935" y="1288"/>
                  </a:lnTo>
                  <a:lnTo>
                    <a:pt x="1955" y="1284"/>
                  </a:lnTo>
                  <a:lnTo>
                    <a:pt x="1975" y="1277"/>
                  </a:lnTo>
                  <a:lnTo>
                    <a:pt x="1994" y="1271"/>
                  </a:lnTo>
                  <a:lnTo>
                    <a:pt x="2014" y="1264"/>
                  </a:lnTo>
                  <a:lnTo>
                    <a:pt x="2033" y="1255"/>
                  </a:lnTo>
                  <a:lnTo>
                    <a:pt x="2051" y="1245"/>
                  </a:lnTo>
                  <a:lnTo>
                    <a:pt x="2068" y="1235"/>
                  </a:lnTo>
                  <a:lnTo>
                    <a:pt x="2086" y="1224"/>
                  </a:lnTo>
                  <a:lnTo>
                    <a:pt x="2103" y="1213"/>
                  </a:lnTo>
                  <a:lnTo>
                    <a:pt x="2118" y="1200"/>
                  </a:lnTo>
                  <a:lnTo>
                    <a:pt x="2134" y="1187"/>
                  </a:lnTo>
                  <a:lnTo>
                    <a:pt x="2149" y="1172"/>
                  </a:lnTo>
                  <a:lnTo>
                    <a:pt x="2162" y="1158"/>
                  </a:lnTo>
                  <a:lnTo>
                    <a:pt x="2176" y="1143"/>
                  </a:lnTo>
                  <a:lnTo>
                    <a:pt x="2189" y="1127"/>
                  </a:lnTo>
                  <a:lnTo>
                    <a:pt x="2200" y="1111"/>
                  </a:lnTo>
                  <a:lnTo>
                    <a:pt x="2211" y="1093"/>
                  </a:lnTo>
                  <a:lnTo>
                    <a:pt x="2222" y="1075"/>
                  </a:lnTo>
                  <a:lnTo>
                    <a:pt x="2231" y="1058"/>
                  </a:lnTo>
                  <a:lnTo>
                    <a:pt x="2240" y="1039"/>
                  </a:lnTo>
                  <a:lnTo>
                    <a:pt x="2247" y="1019"/>
                  </a:lnTo>
                  <a:lnTo>
                    <a:pt x="2254" y="999"/>
                  </a:lnTo>
                  <a:lnTo>
                    <a:pt x="2260" y="979"/>
                  </a:lnTo>
                  <a:lnTo>
                    <a:pt x="2264" y="959"/>
                  </a:lnTo>
                  <a:lnTo>
                    <a:pt x="2267" y="938"/>
                  </a:lnTo>
                  <a:lnTo>
                    <a:pt x="2271" y="917"/>
                  </a:lnTo>
                  <a:lnTo>
                    <a:pt x="2272" y="895"/>
                  </a:lnTo>
                  <a:lnTo>
                    <a:pt x="2273" y="873"/>
                  </a:lnTo>
                  <a:lnTo>
                    <a:pt x="2272" y="852"/>
                  </a:lnTo>
                  <a:lnTo>
                    <a:pt x="2271" y="830"/>
                  </a:lnTo>
                  <a:lnTo>
                    <a:pt x="2267" y="809"/>
                  </a:lnTo>
                  <a:lnTo>
                    <a:pt x="2264" y="788"/>
                  </a:lnTo>
                  <a:lnTo>
                    <a:pt x="2260" y="768"/>
                  </a:lnTo>
                  <a:lnTo>
                    <a:pt x="2254" y="747"/>
                  </a:lnTo>
                  <a:lnTo>
                    <a:pt x="2247" y="729"/>
                  </a:lnTo>
                  <a:lnTo>
                    <a:pt x="2240" y="709"/>
                  </a:lnTo>
                  <a:lnTo>
                    <a:pt x="2231" y="690"/>
                  </a:lnTo>
                  <a:lnTo>
                    <a:pt x="2222" y="672"/>
                  </a:lnTo>
                  <a:lnTo>
                    <a:pt x="2211" y="655"/>
                  </a:lnTo>
                  <a:lnTo>
                    <a:pt x="2200" y="637"/>
                  </a:lnTo>
                  <a:lnTo>
                    <a:pt x="2189" y="620"/>
                  </a:lnTo>
                  <a:lnTo>
                    <a:pt x="2176" y="605"/>
                  </a:lnTo>
                  <a:lnTo>
                    <a:pt x="2162" y="590"/>
                  </a:lnTo>
                  <a:lnTo>
                    <a:pt x="2149" y="574"/>
                  </a:lnTo>
                  <a:lnTo>
                    <a:pt x="2134" y="561"/>
                  </a:lnTo>
                  <a:lnTo>
                    <a:pt x="2118" y="548"/>
                  </a:lnTo>
                  <a:lnTo>
                    <a:pt x="2103" y="534"/>
                  </a:lnTo>
                  <a:lnTo>
                    <a:pt x="2086" y="523"/>
                  </a:lnTo>
                  <a:lnTo>
                    <a:pt x="2068" y="512"/>
                  </a:lnTo>
                  <a:lnTo>
                    <a:pt x="2051" y="501"/>
                  </a:lnTo>
                  <a:lnTo>
                    <a:pt x="2033" y="492"/>
                  </a:lnTo>
                  <a:lnTo>
                    <a:pt x="2014" y="484"/>
                  </a:lnTo>
                  <a:lnTo>
                    <a:pt x="1994" y="476"/>
                  </a:lnTo>
                  <a:lnTo>
                    <a:pt x="1975" y="469"/>
                  </a:lnTo>
                  <a:lnTo>
                    <a:pt x="1955" y="464"/>
                  </a:lnTo>
                  <a:lnTo>
                    <a:pt x="1935" y="459"/>
                  </a:lnTo>
                  <a:lnTo>
                    <a:pt x="1914" y="456"/>
                  </a:lnTo>
                  <a:lnTo>
                    <a:pt x="1893" y="453"/>
                  </a:lnTo>
                  <a:lnTo>
                    <a:pt x="1871" y="452"/>
                  </a:lnTo>
                  <a:lnTo>
                    <a:pt x="1850" y="450"/>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8" name="Freeform 290">
              <a:extLst>
                <a:ext uri="{FF2B5EF4-FFF2-40B4-BE49-F238E27FC236}">
                  <a16:creationId xmlns:a16="http://schemas.microsoft.com/office/drawing/2014/main" id="{270C5AB9-2EC2-9484-BA97-E6C3EC833200}"/>
                </a:ext>
              </a:extLst>
            </p:cNvPr>
            <p:cNvSpPr>
              <a:spLocks/>
            </p:cNvSpPr>
            <p:nvPr/>
          </p:nvSpPr>
          <p:spPr bwMode="auto">
            <a:xfrm>
              <a:off x="8293464" y="1376294"/>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chemeClr val="tx2"/>
                </a:gs>
                <a:gs pos="23000">
                  <a:schemeClr val="tx2">
                    <a:lumMod val="60000"/>
                    <a:lumOff val="40000"/>
                  </a:scheme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69" name="Freeform 5">
              <a:extLst>
                <a:ext uri="{FF2B5EF4-FFF2-40B4-BE49-F238E27FC236}">
                  <a16:creationId xmlns:a16="http://schemas.microsoft.com/office/drawing/2014/main" id="{E04C4BE1-B8A5-647F-597A-1E660BCDE3D4}"/>
                </a:ext>
              </a:extLst>
            </p:cNvPr>
            <p:cNvSpPr>
              <a:spLocks/>
            </p:cNvSpPr>
            <p:nvPr/>
          </p:nvSpPr>
          <p:spPr bwMode="auto">
            <a:xfrm>
              <a:off x="9216883" y="1840267"/>
              <a:ext cx="1513978" cy="463954"/>
            </a:xfrm>
            <a:custGeom>
              <a:avLst/>
              <a:gdLst>
                <a:gd name="T0" fmla="*/ 331 w 2411"/>
                <a:gd name="T1" fmla="*/ 235 h 738"/>
                <a:gd name="T2" fmla="*/ 394 w 2411"/>
                <a:gd name="T3" fmla="*/ 241 h 738"/>
                <a:gd name="T4" fmla="*/ 389 w 2411"/>
                <a:gd name="T5" fmla="*/ 196 h 738"/>
                <a:gd name="T6" fmla="*/ 595 w 2411"/>
                <a:gd name="T7" fmla="*/ 0 h 738"/>
                <a:gd name="T8" fmla="*/ 797 w 2411"/>
                <a:gd name="T9" fmla="*/ 160 h 738"/>
                <a:gd name="T10" fmla="*/ 944 w 2411"/>
                <a:gd name="T11" fmla="*/ 125 h 738"/>
                <a:gd name="T12" fmla="*/ 1061 w 2411"/>
                <a:gd name="T13" fmla="*/ 147 h 738"/>
                <a:gd name="T14" fmla="*/ 1251 w 2411"/>
                <a:gd name="T15" fmla="*/ 18 h 738"/>
                <a:gd name="T16" fmla="*/ 1457 w 2411"/>
                <a:gd name="T17" fmla="*/ 213 h 738"/>
                <a:gd name="T18" fmla="*/ 1522 w 2411"/>
                <a:gd name="T19" fmla="*/ 198 h 738"/>
                <a:gd name="T20" fmla="*/ 1649 w 2411"/>
                <a:gd name="T21" fmla="*/ 267 h 738"/>
                <a:gd name="T22" fmla="*/ 1890 w 2411"/>
                <a:gd name="T23" fmla="*/ 208 h 738"/>
                <a:gd name="T24" fmla="*/ 2075 w 2411"/>
                <a:gd name="T25" fmla="*/ 481 h 738"/>
                <a:gd name="T26" fmla="*/ 2266 w 2411"/>
                <a:gd name="T27" fmla="*/ 546 h 738"/>
                <a:gd name="T28" fmla="*/ 2284 w 2411"/>
                <a:gd name="T29" fmla="*/ 606 h 738"/>
                <a:gd name="T30" fmla="*/ 2326 w 2411"/>
                <a:gd name="T31" fmla="*/ 595 h 738"/>
                <a:gd name="T32" fmla="*/ 2411 w 2411"/>
                <a:gd name="T33" fmla="*/ 680 h 738"/>
                <a:gd name="T34" fmla="*/ 2388 w 2411"/>
                <a:gd name="T35" fmla="*/ 738 h 738"/>
                <a:gd name="T36" fmla="*/ 64 w 2411"/>
                <a:gd name="T37" fmla="*/ 738 h 738"/>
                <a:gd name="T38" fmla="*/ 0 w 2411"/>
                <a:gd name="T39" fmla="*/ 551 h 738"/>
                <a:gd name="T40" fmla="*/ 331 w 2411"/>
                <a:gd name="T41" fmla="*/ 23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1" h="738">
                  <a:moveTo>
                    <a:pt x="331" y="235"/>
                  </a:moveTo>
                  <a:cubicBezTo>
                    <a:pt x="353" y="235"/>
                    <a:pt x="374" y="237"/>
                    <a:pt x="394" y="241"/>
                  </a:cubicBezTo>
                  <a:cubicBezTo>
                    <a:pt x="391" y="226"/>
                    <a:pt x="389" y="211"/>
                    <a:pt x="389" y="196"/>
                  </a:cubicBezTo>
                  <a:cubicBezTo>
                    <a:pt x="389" y="88"/>
                    <a:pt x="481" y="0"/>
                    <a:pt x="595" y="0"/>
                  </a:cubicBezTo>
                  <a:cubicBezTo>
                    <a:pt x="696" y="0"/>
                    <a:pt x="779" y="69"/>
                    <a:pt x="797" y="160"/>
                  </a:cubicBezTo>
                  <a:cubicBezTo>
                    <a:pt x="841" y="138"/>
                    <a:pt x="891" y="125"/>
                    <a:pt x="944" y="125"/>
                  </a:cubicBezTo>
                  <a:cubicBezTo>
                    <a:pt x="985" y="125"/>
                    <a:pt x="1025" y="133"/>
                    <a:pt x="1061" y="147"/>
                  </a:cubicBezTo>
                  <a:cubicBezTo>
                    <a:pt x="1091" y="72"/>
                    <a:pt x="1165" y="19"/>
                    <a:pt x="1251" y="18"/>
                  </a:cubicBezTo>
                  <a:cubicBezTo>
                    <a:pt x="1361" y="17"/>
                    <a:pt x="1452" y="104"/>
                    <a:pt x="1457" y="213"/>
                  </a:cubicBezTo>
                  <a:cubicBezTo>
                    <a:pt x="1477" y="204"/>
                    <a:pt x="1499" y="198"/>
                    <a:pt x="1522" y="198"/>
                  </a:cubicBezTo>
                  <a:cubicBezTo>
                    <a:pt x="1575" y="197"/>
                    <a:pt x="1622" y="225"/>
                    <a:pt x="1649" y="267"/>
                  </a:cubicBezTo>
                  <a:cubicBezTo>
                    <a:pt x="1717" y="208"/>
                    <a:pt x="1806" y="183"/>
                    <a:pt x="1890" y="208"/>
                  </a:cubicBezTo>
                  <a:cubicBezTo>
                    <a:pt x="2003" y="242"/>
                    <a:pt x="2074" y="354"/>
                    <a:pt x="2075" y="481"/>
                  </a:cubicBezTo>
                  <a:cubicBezTo>
                    <a:pt x="2145" y="454"/>
                    <a:pt x="2232" y="481"/>
                    <a:pt x="2266" y="546"/>
                  </a:cubicBezTo>
                  <a:cubicBezTo>
                    <a:pt x="2276" y="565"/>
                    <a:pt x="2282" y="585"/>
                    <a:pt x="2284" y="606"/>
                  </a:cubicBezTo>
                  <a:cubicBezTo>
                    <a:pt x="2296" y="599"/>
                    <a:pt x="2311" y="595"/>
                    <a:pt x="2326" y="595"/>
                  </a:cubicBezTo>
                  <a:cubicBezTo>
                    <a:pt x="2373" y="595"/>
                    <a:pt x="2411" y="633"/>
                    <a:pt x="2411" y="680"/>
                  </a:cubicBezTo>
                  <a:cubicBezTo>
                    <a:pt x="2411" y="703"/>
                    <a:pt x="2403" y="723"/>
                    <a:pt x="2388" y="738"/>
                  </a:cubicBezTo>
                  <a:cubicBezTo>
                    <a:pt x="64" y="738"/>
                    <a:pt x="64" y="738"/>
                    <a:pt x="64" y="738"/>
                  </a:cubicBezTo>
                  <a:cubicBezTo>
                    <a:pt x="24" y="686"/>
                    <a:pt x="0" y="621"/>
                    <a:pt x="0" y="551"/>
                  </a:cubicBezTo>
                  <a:cubicBezTo>
                    <a:pt x="0" y="376"/>
                    <a:pt x="148" y="235"/>
                    <a:pt x="331" y="235"/>
                  </a:cubicBezTo>
                  <a:close/>
                </a:path>
              </a:pathLst>
            </a:custGeom>
            <a:gradFill>
              <a:gsLst>
                <a:gs pos="0">
                  <a:schemeClr val="accent3"/>
                </a:gs>
                <a:gs pos="100000">
                  <a:schemeClr val="accent1"/>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0" name="Freeform 236">
              <a:extLst>
                <a:ext uri="{FF2B5EF4-FFF2-40B4-BE49-F238E27FC236}">
                  <a16:creationId xmlns:a16="http://schemas.microsoft.com/office/drawing/2014/main" id="{EEBA5733-30E5-F576-91C8-C02CCA82DF5D}"/>
                </a:ext>
              </a:extLst>
            </p:cNvPr>
            <p:cNvSpPr>
              <a:spLocks/>
            </p:cNvSpPr>
            <p:nvPr/>
          </p:nvSpPr>
          <p:spPr bwMode="auto">
            <a:xfrm>
              <a:off x="7730260" y="1445131"/>
              <a:ext cx="728989" cy="923523"/>
            </a:xfrm>
            <a:custGeom>
              <a:avLst/>
              <a:gdLst>
                <a:gd name="T0" fmla="*/ 15223 w 297"/>
                <a:gd name="T1" fmla="*/ 247540 h 376"/>
                <a:gd name="T2" fmla="*/ 34252 w 297"/>
                <a:gd name="T3" fmla="*/ 266582 h 376"/>
                <a:gd name="T4" fmla="*/ 437658 w 297"/>
                <a:gd name="T5" fmla="*/ 430339 h 376"/>
                <a:gd name="T6" fmla="*/ 407212 w 297"/>
                <a:gd name="T7" fmla="*/ 312282 h 376"/>
                <a:gd name="T8" fmla="*/ 422435 w 297"/>
                <a:gd name="T9" fmla="*/ 338940 h 376"/>
                <a:gd name="T10" fmla="*/ 532801 w 297"/>
                <a:gd name="T11" fmla="*/ 289432 h 376"/>
                <a:gd name="T12" fmla="*/ 589887 w 297"/>
                <a:gd name="T13" fmla="*/ 647413 h 376"/>
                <a:gd name="T14" fmla="*/ 704059 w 297"/>
                <a:gd name="T15" fmla="*/ 350365 h 376"/>
                <a:gd name="T16" fmla="*/ 738310 w 297"/>
                <a:gd name="T17" fmla="*/ 319898 h 376"/>
                <a:gd name="T18" fmla="*/ 764951 w 297"/>
                <a:gd name="T19" fmla="*/ 319898 h 376"/>
                <a:gd name="T20" fmla="*/ 1130300 w 297"/>
                <a:gd name="T21" fmla="*/ 422723 h 376"/>
                <a:gd name="T22" fmla="*/ 627944 w 297"/>
                <a:gd name="T23" fmla="*/ 860678 h 376"/>
                <a:gd name="T24" fmla="*/ 863899 w 297"/>
                <a:gd name="T25" fmla="*/ 879720 h 376"/>
                <a:gd name="T26" fmla="*/ 890539 w 297"/>
                <a:gd name="T27" fmla="*/ 860678 h 376"/>
                <a:gd name="T28" fmla="*/ 1111271 w 297"/>
                <a:gd name="T29" fmla="*/ 738812 h 376"/>
                <a:gd name="T30" fmla="*/ 1031351 w 297"/>
                <a:gd name="T31" fmla="*/ 776895 h 376"/>
                <a:gd name="T32" fmla="*/ 768756 w 297"/>
                <a:gd name="T33" fmla="*/ 974928 h 376"/>
                <a:gd name="T34" fmla="*/ 970460 w 297"/>
                <a:gd name="T35" fmla="*/ 997778 h 376"/>
                <a:gd name="T36" fmla="*/ 738310 w 297"/>
                <a:gd name="T37" fmla="*/ 993969 h 376"/>
                <a:gd name="T38" fmla="*/ 715476 w 297"/>
                <a:gd name="T39" fmla="*/ 1013011 h 376"/>
                <a:gd name="T40" fmla="*/ 643167 w 297"/>
                <a:gd name="T41" fmla="*/ 1131068 h 376"/>
                <a:gd name="T42" fmla="*/ 616527 w 297"/>
                <a:gd name="T43" fmla="*/ 1386225 h 376"/>
                <a:gd name="T44" fmla="*/ 494744 w 297"/>
                <a:gd name="T45" fmla="*/ 1431925 h 376"/>
                <a:gd name="T46" fmla="*/ 384378 w 297"/>
                <a:gd name="T47" fmla="*/ 746429 h 376"/>
                <a:gd name="T48" fmla="*/ 83726 w 297"/>
                <a:gd name="T49" fmla="*/ 788320 h 376"/>
                <a:gd name="T50" fmla="*/ 353932 w 297"/>
                <a:gd name="T51" fmla="*/ 731196 h 376"/>
                <a:gd name="T52" fmla="*/ 509967 w 297"/>
                <a:gd name="T53" fmla="*/ 795937 h 376"/>
                <a:gd name="T54" fmla="*/ 296846 w 297"/>
                <a:gd name="T55" fmla="*/ 479847 h 376"/>
                <a:gd name="T56" fmla="*/ 452881 w 297"/>
                <a:gd name="T57" fmla="*/ 476039 h 376"/>
                <a:gd name="T58" fmla="*/ 34252 w 297"/>
                <a:gd name="T59" fmla="*/ 266582 h 376"/>
                <a:gd name="T60" fmla="*/ 15223 w 297"/>
                <a:gd name="T61" fmla="*/ 251349 h 376"/>
                <a:gd name="T62" fmla="*/ 3806 w 297"/>
                <a:gd name="T63" fmla="*/ 236115 h 3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7" h="376">
                  <a:moveTo>
                    <a:pt x="1" y="62"/>
                  </a:moveTo>
                  <a:cubicBezTo>
                    <a:pt x="2" y="63"/>
                    <a:pt x="3" y="64"/>
                    <a:pt x="4" y="65"/>
                  </a:cubicBezTo>
                  <a:cubicBezTo>
                    <a:pt x="5" y="66"/>
                    <a:pt x="5" y="67"/>
                    <a:pt x="6" y="68"/>
                  </a:cubicBezTo>
                  <a:cubicBezTo>
                    <a:pt x="7" y="68"/>
                    <a:pt x="8" y="69"/>
                    <a:pt x="9" y="70"/>
                  </a:cubicBezTo>
                  <a:cubicBezTo>
                    <a:pt x="24" y="80"/>
                    <a:pt x="46" y="80"/>
                    <a:pt x="63" y="86"/>
                  </a:cubicBezTo>
                  <a:cubicBezTo>
                    <a:pt x="82" y="92"/>
                    <a:pt x="99" y="102"/>
                    <a:pt x="115" y="113"/>
                  </a:cubicBezTo>
                  <a:cubicBezTo>
                    <a:pt x="105" y="84"/>
                    <a:pt x="90" y="56"/>
                    <a:pt x="75" y="28"/>
                  </a:cubicBezTo>
                  <a:cubicBezTo>
                    <a:pt x="87" y="46"/>
                    <a:pt x="98" y="64"/>
                    <a:pt x="107" y="82"/>
                  </a:cubicBezTo>
                  <a:cubicBezTo>
                    <a:pt x="114" y="63"/>
                    <a:pt x="117" y="42"/>
                    <a:pt x="115" y="21"/>
                  </a:cubicBezTo>
                  <a:cubicBezTo>
                    <a:pt x="119" y="44"/>
                    <a:pt x="117" y="67"/>
                    <a:pt x="111" y="89"/>
                  </a:cubicBezTo>
                  <a:cubicBezTo>
                    <a:pt x="124" y="116"/>
                    <a:pt x="134" y="144"/>
                    <a:pt x="141" y="174"/>
                  </a:cubicBezTo>
                  <a:cubicBezTo>
                    <a:pt x="137" y="141"/>
                    <a:pt x="136" y="109"/>
                    <a:pt x="140" y="76"/>
                  </a:cubicBezTo>
                  <a:cubicBezTo>
                    <a:pt x="143" y="51"/>
                    <a:pt x="148" y="25"/>
                    <a:pt x="153" y="0"/>
                  </a:cubicBezTo>
                  <a:cubicBezTo>
                    <a:pt x="147" y="57"/>
                    <a:pt x="144" y="112"/>
                    <a:pt x="155" y="170"/>
                  </a:cubicBezTo>
                  <a:cubicBezTo>
                    <a:pt x="157" y="155"/>
                    <a:pt x="161" y="141"/>
                    <a:pt x="166" y="128"/>
                  </a:cubicBezTo>
                  <a:cubicBezTo>
                    <a:pt x="171" y="115"/>
                    <a:pt x="180" y="104"/>
                    <a:pt x="185" y="92"/>
                  </a:cubicBezTo>
                  <a:cubicBezTo>
                    <a:pt x="193" y="75"/>
                    <a:pt x="192" y="55"/>
                    <a:pt x="187" y="37"/>
                  </a:cubicBezTo>
                  <a:cubicBezTo>
                    <a:pt x="193" y="52"/>
                    <a:pt x="196" y="68"/>
                    <a:pt x="194" y="84"/>
                  </a:cubicBezTo>
                  <a:cubicBezTo>
                    <a:pt x="210" y="67"/>
                    <a:pt x="229" y="52"/>
                    <a:pt x="240" y="32"/>
                  </a:cubicBezTo>
                  <a:cubicBezTo>
                    <a:pt x="231" y="52"/>
                    <a:pt x="215" y="67"/>
                    <a:pt x="201" y="84"/>
                  </a:cubicBezTo>
                  <a:cubicBezTo>
                    <a:pt x="183" y="106"/>
                    <a:pt x="173" y="132"/>
                    <a:pt x="169" y="160"/>
                  </a:cubicBezTo>
                  <a:cubicBezTo>
                    <a:pt x="205" y="128"/>
                    <a:pt x="254" y="126"/>
                    <a:pt x="297" y="111"/>
                  </a:cubicBezTo>
                  <a:cubicBezTo>
                    <a:pt x="254" y="128"/>
                    <a:pt x="199" y="132"/>
                    <a:pt x="168" y="171"/>
                  </a:cubicBezTo>
                  <a:cubicBezTo>
                    <a:pt x="166" y="189"/>
                    <a:pt x="165" y="208"/>
                    <a:pt x="165" y="226"/>
                  </a:cubicBezTo>
                  <a:cubicBezTo>
                    <a:pt x="166" y="237"/>
                    <a:pt x="167" y="249"/>
                    <a:pt x="168" y="261"/>
                  </a:cubicBezTo>
                  <a:cubicBezTo>
                    <a:pt x="185" y="244"/>
                    <a:pt x="207" y="242"/>
                    <a:pt x="227" y="231"/>
                  </a:cubicBezTo>
                  <a:cubicBezTo>
                    <a:pt x="232" y="210"/>
                    <a:pt x="235" y="186"/>
                    <a:pt x="245" y="167"/>
                  </a:cubicBezTo>
                  <a:cubicBezTo>
                    <a:pt x="237" y="185"/>
                    <a:pt x="237" y="207"/>
                    <a:pt x="234" y="226"/>
                  </a:cubicBezTo>
                  <a:cubicBezTo>
                    <a:pt x="250" y="216"/>
                    <a:pt x="264" y="203"/>
                    <a:pt x="281" y="196"/>
                  </a:cubicBezTo>
                  <a:cubicBezTo>
                    <a:pt x="285" y="195"/>
                    <a:pt x="289" y="194"/>
                    <a:pt x="292" y="194"/>
                  </a:cubicBezTo>
                  <a:cubicBezTo>
                    <a:pt x="289" y="195"/>
                    <a:pt x="285" y="196"/>
                    <a:pt x="282" y="198"/>
                  </a:cubicBezTo>
                  <a:cubicBezTo>
                    <a:pt x="278" y="200"/>
                    <a:pt x="275" y="202"/>
                    <a:pt x="271" y="204"/>
                  </a:cubicBezTo>
                  <a:cubicBezTo>
                    <a:pt x="257" y="215"/>
                    <a:pt x="246" y="229"/>
                    <a:pt x="232" y="239"/>
                  </a:cubicBezTo>
                  <a:cubicBezTo>
                    <a:pt x="223" y="246"/>
                    <a:pt x="212" y="251"/>
                    <a:pt x="202" y="256"/>
                  </a:cubicBezTo>
                  <a:cubicBezTo>
                    <a:pt x="217" y="259"/>
                    <a:pt x="233" y="267"/>
                    <a:pt x="249" y="264"/>
                  </a:cubicBezTo>
                  <a:cubicBezTo>
                    <a:pt x="251" y="264"/>
                    <a:pt x="253" y="263"/>
                    <a:pt x="255" y="262"/>
                  </a:cubicBezTo>
                  <a:cubicBezTo>
                    <a:pt x="253" y="263"/>
                    <a:pt x="251" y="264"/>
                    <a:pt x="249" y="265"/>
                  </a:cubicBezTo>
                  <a:cubicBezTo>
                    <a:pt x="230" y="270"/>
                    <a:pt x="213" y="260"/>
                    <a:pt x="194" y="261"/>
                  </a:cubicBezTo>
                  <a:cubicBezTo>
                    <a:pt x="192" y="262"/>
                    <a:pt x="190" y="264"/>
                    <a:pt x="188" y="266"/>
                  </a:cubicBezTo>
                  <a:cubicBezTo>
                    <a:pt x="188" y="266"/>
                    <a:pt x="189" y="265"/>
                    <a:pt x="188" y="266"/>
                  </a:cubicBezTo>
                  <a:cubicBezTo>
                    <a:pt x="188" y="266"/>
                    <a:pt x="188" y="266"/>
                    <a:pt x="188" y="266"/>
                  </a:cubicBezTo>
                  <a:cubicBezTo>
                    <a:pt x="179" y="274"/>
                    <a:pt x="173" y="286"/>
                    <a:pt x="169" y="297"/>
                  </a:cubicBezTo>
                  <a:cubicBezTo>
                    <a:pt x="169" y="318"/>
                    <a:pt x="167" y="338"/>
                    <a:pt x="162" y="358"/>
                  </a:cubicBezTo>
                  <a:cubicBezTo>
                    <a:pt x="162" y="360"/>
                    <a:pt x="162" y="362"/>
                    <a:pt x="162" y="364"/>
                  </a:cubicBezTo>
                  <a:cubicBezTo>
                    <a:pt x="162" y="367"/>
                    <a:pt x="163" y="373"/>
                    <a:pt x="164" y="376"/>
                  </a:cubicBezTo>
                  <a:cubicBezTo>
                    <a:pt x="130" y="376"/>
                    <a:pt x="130" y="376"/>
                    <a:pt x="130" y="376"/>
                  </a:cubicBezTo>
                  <a:cubicBezTo>
                    <a:pt x="130" y="361"/>
                    <a:pt x="131" y="347"/>
                    <a:pt x="133" y="332"/>
                  </a:cubicBezTo>
                  <a:cubicBezTo>
                    <a:pt x="137" y="288"/>
                    <a:pt x="148" y="221"/>
                    <a:pt x="101" y="196"/>
                  </a:cubicBezTo>
                  <a:cubicBezTo>
                    <a:pt x="88" y="196"/>
                    <a:pt x="75" y="206"/>
                    <a:pt x="62" y="209"/>
                  </a:cubicBezTo>
                  <a:cubicBezTo>
                    <a:pt x="49" y="211"/>
                    <a:pt x="35" y="209"/>
                    <a:pt x="22" y="207"/>
                  </a:cubicBezTo>
                  <a:cubicBezTo>
                    <a:pt x="34" y="208"/>
                    <a:pt x="46" y="209"/>
                    <a:pt x="57" y="207"/>
                  </a:cubicBezTo>
                  <a:cubicBezTo>
                    <a:pt x="70" y="204"/>
                    <a:pt x="81" y="198"/>
                    <a:pt x="93" y="192"/>
                  </a:cubicBezTo>
                  <a:cubicBezTo>
                    <a:pt x="68" y="181"/>
                    <a:pt x="36" y="176"/>
                    <a:pt x="19" y="153"/>
                  </a:cubicBezTo>
                  <a:cubicBezTo>
                    <a:pt x="50" y="186"/>
                    <a:pt x="107" y="171"/>
                    <a:pt x="134" y="209"/>
                  </a:cubicBezTo>
                  <a:cubicBezTo>
                    <a:pt x="133" y="194"/>
                    <a:pt x="131" y="179"/>
                    <a:pt x="128" y="165"/>
                  </a:cubicBezTo>
                  <a:cubicBezTo>
                    <a:pt x="119" y="144"/>
                    <a:pt x="92" y="142"/>
                    <a:pt x="78" y="126"/>
                  </a:cubicBezTo>
                  <a:cubicBezTo>
                    <a:pt x="91" y="139"/>
                    <a:pt x="112" y="140"/>
                    <a:pt x="126" y="152"/>
                  </a:cubicBezTo>
                  <a:cubicBezTo>
                    <a:pt x="124" y="143"/>
                    <a:pt x="122" y="134"/>
                    <a:pt x="119" y="125"/>
                  </a:cubicBezTo>
                  <a:cubicBezTo>
                    <a:pt x="103" y="111"/>
                    <a:pt x="85" y="99"/>
                    <a:pt x="66" y="91"/>
                  </a:cubicBezTo>
                  <a:cubicBezTo>
                    <a:pt x="48" y="83"/>
                    <a:pt x="24" y="82"/>
                    <a:pt x="9" y="70"/>
                  </a:cubicBezTo>
                  <a:cubicBezTo>
                    <a:pt x="8" y="70"/>
                    <a:pt x="7" y="69"/>
                    <a:pt x="6" y="68"/>
                  </a:cubicBezTo>
                  <a:cubicBezTo>
                    <a:pt x="5" y="67"/>
                    <a:pt x="4" y="66"/>
                    <a:pt x="4" y="66"/>
                  </a:cubicBezTo>
                  <a:cubicBezTo>
                    <a:pt x="2" y="64"/>
                    <a:pt x="1" y="62"/>
                    <a:pt x="0" y="61"/>
                  </a:cubicBezTo>
                  <a:cubicBezTo>
                    <a:pt x="0" y="61"/>
                    <a:pt x="1" y="61"/>
                    <a:pt x="1" y="62"/>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1" name="Freeform 5">
              <a:extLst>
                <a:ext uri="{FF2B5EF4-FFF2-40B4-BE49-F238E27FC236}">
                  <a16:creationId xmlns:a16="http://schemas.microsoft.com/office/drawing/2014/main" id="{BDCE10C2-D667-0F66-2F94-E6302C6D95F3}"/>
                </a:ext>
              </a:extLst>
            </p:cNvPr>
            <p:cNvSpPr>
              <a:spLocks/>
            </p:cNvSpPr>
            <p:nvPr/>
          </p:nvSpPr>
          <p:spPr bwMode="auto">
            <a:xfrm>
              <a:off x="8182133" y="1840267"/>
              <a:ext cx="1513978" cy="463954"/>
            </a:xfrm>
            <a:custGeom>
              <a:avLst/>
              <a:gdLst>
                <a:gd name="T0" fmla="*/ 331 w 2411"/>
                <a:gd name="T1" fmla="*/ 235 h 738"/>
                <a:gd name="T2" fmla="*/ 394 w 2411"/>
                <a:gd name="T3" fmla="*/ 241 h 738"/>
                <a:gd name="T4" fmla="*/ 389 w 2411"/>
                <a:gd name="T5" fmla="*/ 196 h 738"/>
                <a:gd name="T6" fmla="*/ 595 w 2411"/>
                <a:gd name="T7" fmla="*/ 0 h 738"/>
                <a:gd name="T8" fmla="*/ 797 w 2411"/>
                <a:gd name="T9" fmla="*/ 160 h 738"/>
                <a:gd name="T10" fmla="*/ 944 w 2411"/>
                <a:gd name="T11" fmla="*/ 125 h 738"/>
                <a:gd name="T12" fmla="*/ 1061 w 2411"/>
                <a:gd name="T13" fmla="*/ 147 h 738"/>
                <a:gd name="T14" fmla="*/ 1251 w 2411"/>
                <a:gd name="T15" fmla="*/ 18 h 738"/>
                <a:gd name="T16" fmla="*/ 1457 w 2411"/>
                <a:gd name="T17" fmla="*/ 213 h 738"/>
                <a:gd name="T18" fmla="*/ 1522 w 2411"/>
                <a:gd name="T19" fmla="*/ 198 h 738"/>
                <a:gd name="T20" fmla="*/ 1649 w 2411"/>
                <a:gd name="T21" fmla="*/ 267 h 738"/>
                <a:gd name="T22" fmla="*/ 1890 w 2411"/>
                <a:gd name="T23" fmla="*/ 208 h 738"/>
                <a:gd name="T24" fmla="*/ 2075 w 2411"/>
                <a:gd name="T25" fmla="*/ 481 h 738"/>
                <a:gd name="T26" fmla="*/ 2266 w 2411"/>
                <a:gd name="T27" fmla="*/ 546 h 738"/>
                <a:gd name="T28" fmla="*/ 2284 w 2411"/>
                <a:gd name="T29" fmla="*/ 606 h 738"/>
                <a:gd name="T30" fmla="*/ 2326 w 2411"/>
                <a:gd name="T31" fmla="*/ 595 h 738"/>
                <a:gd name="T32" fmla="*/ 2411 w 2411"/>
                <a:gd name="T33" fmla="*/ 680 h 738"/>
                <a:gd name="T34" fmla="*/ 2388 w 2411"/>
                <a:gd name="T35" fmla="*/ 738 h 738"/>
                <a:gd name="T36" fmla="*/ 64 w 2411"/>
                <a:gd name="T37" fmla="*/ 738 h 738"/>
                <a:gd name="T38" fmla="*/ 0 w 2411"/>
                <a:gd name="T39" fmla="*/ 551 h 738"/>
                <a:gd name="T40" fmla="*/ 331 w 2411"/>
                <a:gd name="T41" fmla="*/ 23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1" h="738">
                  <a:moveTo>
                    <a:pt x="331" y="235"/>
                  </a:moveTo>
                  <a:cubicBezTo>
                    <a:pt x="353" y="235"/>
                    <a:pt x="374" y="237"/>
                    <a:pt x="394" y="241"/>
                  </a:cubicBezTo>
                  <a:cubicBezTo>
                    <a:pt x="391" y="226"/>
                    <a:pt x="389" y="211"/>
                    <a:pt x="389" y="196"/>
                  </a:cubicBezTo>
                  <a:cubicBezTo>
                    <a:pt x="389" y="88"/>
                    <a:pt x="481" y="0"/>
                    <a:pt x="595" y="0"/>
                  </a:cubicBezTo>
                  <a:cubicBezTo>
                    <a:pt x="696" y="0"/>
                    <a:pt x="779" y="69"/>
                    <a:pt x="797" y="160"/>
                  </a:cubicBezTo>
                  <a:cubicBezTo>
                    <a:pt x="841" y="138"/>
                    <a:pt x="891" y="125"/>
                    <a:pt x="944" y="125"/>
                  </a:cubicBezTo>
                  <a:cubicBezTo>
                    <a:pt x="985" y="125"/>
                    <a:pt x="1025" y="133"/>
                    <a:pt x="1061" y="147"/>
                  </a:cubicBezTo>
                  <a:cubicBezTo>
                    <a:pt x="1091" y="72"/>
                    <a:pt x="1165" y="19"/>
                    <a:pt x="1251" y="18"/>
                  </a:cubicBezTo>
                  <a:cubicBezTo>
                    <a:pt x="1361" y="17"/>
                    <a:pt x="1452" y="104"/>
                    <a:pt x="1457" y="213"/>
                  </a:cubicBezTo>
                  <a:cubicBezTo>
                    <a:pt x="1477" y="204"/>
                    <a:pt x="1499" y="198"/>
                    <a:pt x="1522" y="198"/>
                  </a:cubicBezTo>
                  <a:cubicBezTo>
                    <a:pt x="1575" y="197"/>
                    <a:pt x="1622" y="225"/>
                    <a:pt x="1649" y="267"/>
                  </a:cubicBezTo>
                  <a:cubicBezTo>
                    <a:pt x="1717" y="208"/>
                    <a:pt x="1806" y="183"/>
                    <a:pt x="1890" y="208"/>
                  </a:cubicBezTo>
                  <a:cubicBezTo>
                    <a:pt x="2003" y="242"/>
                    <a:pt x="2074" y="354"/>
                    <a:pt x="2075" y="481"/>
                  </a:cubicBezTo>
                  <a:cubicBezTo>
                    <a:pt x="2145" y="454"/>
                    <a:pt x="2232" y="481"/>
                    <a:pt x="2266" y="546"/>
                  </a:cubicBezTo>
                  <a:cubicBezTo>
                    <a:pt x="2276" y="565"/>
                    <a:pt x="2282" y="585"/>
                    <a:pt x="2284" y="606"/>
                  </a:cubicBezTo>
                  <a:cubicBezTo>
                    <a:pt x="2296" y="599"/>
                    <a:pt x="2311" y="595"/>
                    <a:pt x="2326" y="595"/>
                  </a:cubicBezTo>
                  <a:cubicBezTo>
                    <a:pt x="2373" y="595"/>
                    <a:pt x="2411" y="633"/>
                    <a:pt x="2411" y="680"/>
                  </a:cubicBezTo>
                  <a:cubicBezTo>
                    <a:pt x="2411" y="703"/>
                    <a:pt x="2403" y="723"/>
                    <a:pt x="2388" y="738"/>
                  </a:cubicBezTo>
                  <a:cubicBezTo>
                    <a:pt x="64" y="738"/>
                    <a:pt x="64" y="738"/>
                    <a:pt x="64" y="738"/>
                  </a:cubicBezTo>
                  <a:cubicBezTo>
                    <a:pt x="24" y="686"/>
                    <a:pt x="0" y="621"/>
                    <a:pt x="0" y="551"/>
                  </a:cubicBezTo>
                  <a:cubicBezTo>
                    <a:pt x="0" y="376"/>
                    <a:pt x="148" y="235"/>
                    <a:pt x="331" y="235"/>
                  </a:cubicBezTo>
                  <a:close/>
                </a:path>
              </a:pathLst>
            </a:custGeom>
            <a:gradFill>
              <a:gsLst>
                <a:gs pos="0">
                  <a:schemeClr val="accent3"/>
                </a:gs>
                <a:gs pos="100000">
                  <a:schemeClr val="accent1"/>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72" name="Freeform 229">
              <a:extLst>
                <a:ext uri="{FF2B5EF4-FFF2-40B4-BE49-F238E27FC236}">
                  <a16:creationId xmlns:a16="http://schemas.microsoft.com/office/drawing/2014/main" id="{42F00690-414B-5E85-BCA8-46CA3085CEC0}"/>
                </a:ext>
              </a:extLst>
            </p:cNvPr>
            <p:cNvSpPr>
              <a:spLocks noEditPoints="1"/>
            </p:cNvSpPr>
            <p:nvPr/>
          </p:nvSpPr>
          <p:spPr bwMode="auto">
            <a:xfrm>
              <a:off x="9177404" y="1354921"/>
              <a:ext cx="835957" cy="1023971"/>
            </a:xfrm>
            <a:custGeom>
              <a:avLst/>
              <a:gdLst>
                <a:gd name="T0" fmla="*/ 15222 w 345"/>
                <a:gd name="T1" fmla="*/ 1341384 h 422"/>
                <a:gd name="T2" fmla="*/ 68497 w 345"/>
                <a:gd name="T3" fmla="*/ 346778 h 422"/>
                <a:gd name="T4" fmla="*/ 163632 w 345"/>
                <a:gd name="T5" fmla="*/ 335346 h 422"/>
                <a:gd name="T6" fmla="*/ 243546 w 345"/>
                <a:gd name="T7" fmla="*/ 1326141 h 422"/>
                <a:gd name="T8" fmla="*/ 1175869 w 345"/>
                <a:gd name="T9" fmla="*/ 1596705 h 422"/>
                <a:gd name="T10" fmla="*/ 1164452 w 345"/>
                <a:gd name="T11" fmla="*/ 1383303 h 422"/>
                <a:gd name="T12" fmla="*/ 0 w 345"/>
                <a:gd name="T13" fmla="*/ 1394735 h 422"/>
                <a:gd name="T14" fmla="*/ 11416 w 345"/>
                <a:gd name="T15" fmla="*/ 1608137 h 422"/>
                <a:gd name="T16" fmla="*/ 1175869 w 345"/>
                <a:gd name="T17" fmla="*/ 1596705 h 422"/>
                <a:gd name="T18" fmla="*/ 251156 w 345"/>
                <a:gd name="T19" fmla="*/ 163862 h 422"/>
                <a:gd name="T20" fmla="*/ 1008431 w 345"/>
                <a:gd name="T21" fmla="*/ 64783 h 422"/>
                <a:gd name="T22" fmla="*/ 1312863 w 345"/>
                <a:gd name="T23" fmla="*/ 68594 h 422"/>
                <a:gd name="T24" fmla="*/ 1008431 w 345"/>
                <a:gd name="T25" fmla="*/ 15243 h 422"/>
                <a:gd name="T26" fmla="*/ 235935 w 345"/>
                <a:gd name="T27" fmla="*/ 133376 h 422"/>
                <a:gd name="T28" fmla="*/ 121773 w 345"/>
                <a:gd name="T29" fmla="*/ 301049 h 422"/>
                <a:gd name="T30" fmla="*/ 190270 w 345"/>
                <a:gd name="T31" fmla="*/ 270563 h 422"/>
                <a:gd name="T32" fmla="*/ 879047 w 345"/>
                <a:gd name="T33" fmla="*/ 232456 h 422"/>
                <a:gd name="T34" fmla="*/ 707804 w 345"/>
                <a:gd name="T35" fmla="*/ 209591 h 422"/>
                <a:gd name="T36" fmla="*/ 285405 w 345"/>
                <a:gd name="T37" fmla="*/ 217213 h 422"/>
                <a:gd name="T38" fmla="*/ 156021 w 345"/>
                <a:gd name="T39" fmla="*/ 289617 h 422"/>
                <a:gd name="T40" fmla="*/ 1175869 w 345"/>
                <a:gd name="T41" fmla="*/ 788825 h 422"/>
                <a:gd name="T42" fmla="*/ 1175869 w 345"/>
                <a:gd name="T43" fmla="*/ 1318520 h 422"/>
                <a:gd name="T44" fmla="*/ 315848 w 345"/>
                <a:gd name="T45" fmla="*/ 1341384 h 422"/>
                <a:gd name="T46" fmla="*/ 293016 w 345"/>
                <a:gd name="T47" fmla="*/ 1017471 h 422"/>
                <a:gd name="T48" fmla="*/ 570810 w 345"/>
                <a:gd name="T49" fmla="*/ 777393 h 422"/>
                <a:gd name="T50" fmla="*/ 586032 w 345"/>
                <a:gd name="T51" fmla="*/ 1006038 h 422"/>
                <a:gd name="T52" fmla="*/ 882853 w 345"/>
                <a:gd name="T53" fmla="*/ 788825 h 422"/>
                <a:gd name="T54" fmla="*/ 1156842 w 345"/>
                <a:gd name="T55" fmla="*/ 777393 h 422"/>
                <a:gd name="T56" fmla="*/ 490897 w 345"/>
                <a:gd name="T57" fmla="*/ 1044146 h 422"/>
                <a:gd name="T58" fmla="*/ 388151 w 345"/>
                <a:gd name="T59" fmla="*/ 1238494 h 422"/>
                <a:gd name="T60" fmla="*/ 490897 w 345"/>
                <a:gd name="T61" fmla="*/ 1044146 h 422"/>
                <a:gd name="T62" fmla="*/ 684972 w 345"/>
                <a:gd name="T63" fmla="*/ 1044146 h 422"/>
                <a:gd name="T64" fmla="*/ 783912 w 345"/>
                <a:gd name="T65" fmla="*/ 1238494 h 422"/>
                <a:gd name="T66" fmla="*/ 1080734 w 345"/>
                <a:gd name="T67" fmla="*/ 1044146 h 422"/>
                <a:gd name="T68" fmla="*/ 981793 w 345"/>
                <a:gd name="T69" fmla="*/ 1238494 h 422"/>
                <a:gd name="T70" fmla="*/ 1080734 w 345"/>
                <a:gd name="T71" fmla="*/ 1044146 h 4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45" h="422">
                  <a:moveTo>
                    <a:pt x="61" y="352"/>
                  </a:moveTo>
                  <a:cubicBezTo>
                    <a:pt x="4" y="352"/>
                    <a:pt x="4" y="352"/>
                    <a:pt x="4" y="352"/>
                  </a:cubicBezTo>
                  <a:cubicBezTo>
                    <a:pt x="2" y="352"/>
                    <a:pt x="0" y="350"/>
                    <a:pt x="0" y="348"/>
                  </a:cubicBezTo>
                  <a:cubicBezTo>
                    <a:pt x="18" y="91"/>
                    <a:pt x="18" y="91"/>
                    <a:pt x="18" y="91"/>
                  </a:cubicBezTo>
                  <a:cubicBezTo>
                    <a:pt x="18" y="90"/>
                    <a:pt x="20" y="88"/>
                    <a:pt x="22" y="88"/>
                  </a:cubicBezTo>
                  <a:cubicBezTo>
                    <a:pt x="43" y="88"/>
                    <a:pt x="43" y="88"/>
                    <a:pt x="43" y="88"/>
                  </a:cubicBezTo>
                  <a:cubicBezTo>
                    <a:pt x="45" y="88"/>
                    <a:pt x="46" y="90"/>
                    <a:pt x="46" y="91"/>
                  </a:cubicBezTo>
                  <a:cubicBezTo>
                    <a:pt x="64" y="348"/>
                    <a:pt x="64" y="348"/>
                    <a:pt x="64" y="348"/>
                  </a:cubicBezTo>
                  <a:cubicBezTo>
                    <a:pt x="64" y="350"/>
                    <a:pt x="63" y="352"/>
                    <a:pt x="61" y="352"/>
                  </a:cubicBezTo>
                  <a:close/>
                  <a:moveTo>
                    <a:pt x="309" y="419"/>
                  </a:moveTo>
                  <a:cubicBezTo>
                    <a:pt x="309" y="366"/>
                    <a:pt x="309" y="366"/>
                    <a:pt x="309" y="366"/>
                  </a:cubicBezTo>
                  <a:cubicBezTo>
                    <a:pt x="309" y="364"/>
                    <a:pt x="308" y="363"/>
                    <a:pt x="306" y="363"/>
                  </a:cubicBezTo>
                  <a:cubicBezTo>
                    <a:pt x="3" y="363"/>
                    <a:pt x="3" y="363"/>
                    <a:pt x="3" y="363"/>
                  </a:cubicBezTo>
                  <a:cubicBezTo>
                    <a:pt x="2" y="363"/>
                    <a:pt x="0" y="364"/>
                    <a:pt x="0" y="366"/>
                  </a:cubicBezTo>
                  <a:cubicBezTo>
                    <a:pt x="0" y="419"/>
                    <a:pt x="0" y="419"/>
                    <a:pt x="0" y="419"/>
                  </a:cubicBezTo>
                  <a:cubicBezTo>
                    <a:pt x="0" y="421"/>
                    <a:pt x="2" y="422"/>
                    <a:pt x="3" y="422"/>
                  </a:cubicBezTo>
                  <a:cubicBezTo>
                    <a:pt x="306" y="422"/>
                    <a:pt x="306" y="422"/>
                    <a:pt x="306" y="422"/>
                  </a:cubicBezTo>
                  <a:cubicBezTo>
                    <a:pt x="308" y="422"/>
                    <a:pt x="309" y="421"/>
                    <a:pt x="309" y="419"/>
                  </a:cubicBezTo>
                  <a:close/>
                  <a:moveTo>
                    <a:pt x="38" y="66"/>
                  </a:moveTo>
                  <a:cubicBezTo>
                    <a:pt x="43" y="58"/>
                    <a:pt x="52" y="49"/>
                    <a:pt x="66" y="43"/>
                  </a:cubicBezTo>
                  <a:cubicBezTo>
                    <a:pt x="107" y="26"/>
                    <a:pt x="154" y="47"/>
                    <a:pt x="197" y="35"/>
                  </a:cubicBezTo>
                  <a:cubicBezTo>
                    <a:pt x="220" y="28"/>
                    <a:pt x="240" y="15"/>
                    <a:pt x="265" y="17"/>
                  </a:cubicBezTo>
                  <a:cubicBezTo>
                    <a:pt x="287" y="18"/>
                    <a:pt x="309" y="27"/>
                    <a:pt x="331" y="23"/>
                  </a:cubicBezTo>
                  <a:cubicBezTo>
                    <a:pt x="336" y="22"/>
                    <a:pt x="341" y="20"/>
                    <a:pt x="345" y="18"/>
                  </a:cubicBezTo>
                  <a:cubicBezTo>
                    <a:pt x="340" y="19"/>
                    <a:pt x="336" y="19"/>
                    <a:pt x="331" y="19"/>
                  </a:cubicBezTo>
                  <a:cubicBezTo>
                    <a:pt x="308" y="19"/>
                    <a:pt x="287" y="7"/>
                    <a:pt x="265" y="4"/>
                  </a:cubicBezTo>
                  <a:cubicBezTo>
                    <a:pt x="240" y="0"/>
                    <a:pt x="219" y="11"/>
                    <a:pt x="196" y="18"/>
                  </a:cubicBezTo>
                  <a:cubicBezTo>
                    <a:pt x="153" y="31"/>
                    <a:pt x="103" y="11"/>
                    <a:pt x="62" y="35"/>
                  </a:cubicBezTo>
                  <a:cubicBezTo>
                    <a:pt x="47" y="43"/>
                    <a:pt x="38" y="55"/>
                    <a:pt x="35" y="64"/>
                  </a:cubicBezTo>
                  <a:cubicBezTo>
                    <a:pt x="33" y="69"/>
                    <a:pt x="32" y="74"/>
                    <a:pt x="32" y="79"/>
                  </a:cubicBezTo>
                  <a:cubicBezTo>
                    <a:pt x="34" y="74"/>
                    <a:pt x="35" y="70"/>
                    <a:pt x="38" y="66"/>
                  </a:cubicBezTo>
                  <a:close/>
                  <a:moveTo>
                    <a:pt x="50" y="71"/>
                  </a:moveTo>
                  <a:cubicBezTo>
                    <a:pt x="88" y="54"/>
                    <a:pt x="130" y="82"/>
                    <a:pt x="170" y="75"/>
                  </a:cubicBezTo>
                  <a:cubicBezTo>
                    <a:pt x="190" y="72"/>
                    <a:pt x="210" y="63"/>
                    <a:pt x="231" y="61"/>
                  </a:cubicBezTo>
                  <a:cubicBezTo>
                    <a:pt x="247" y="60"/>
                    <a:pt x="263" y="61"/>
                    <a:pt x="280" y="61"/>
                  </a:cubicBezTo>
                  <a:cubicBezTo>
                    <a:pt x="248" y="50"/>
                    <a:pt x="218" y="48"/>
                    <a:pt x="186" y="55"/>
                  </a:cubicBezTo>
                  <a:cubicBezTo>
                    <a:pt x="166" y="60"/>
                    <a:pt x="149" y="61"/>
                    <a:pt x="128" y="59"/>
                  </a:cubicBezTo>
                  <a:cubicBezTo>
                    <a:pt x="111" y="56"/>
                    <a:pt x="93" y="53"/>
                    <a:pt x="75" y="57"/>
                  </a:cubicBezTo>
                  <a:cubicBezTo>
                    <a:pt x="63" y="59"/>
                    <a:pt x="54" y="64"/>
                    <a:pt x="48" y="68"/>
                  </a:cubicBezTo>
                  <a:cubicBezTo>
                    <a:pt x="45" y="71"/>
                    <a:pt x="43" y="73"/>
                    <a:pt x="41" y="76"/>
                  </a:cubicBezTo>
                  <a:cubicBezTo>
                    <a:pt x="44" y="74"/>
                    <a:pt x="47" y="72"/>
                    <a:pt x="50" y="71"/>
                  </a:cubicBezTo>
                  <a:close/>
                  <a:moveTo>
                    <a:pt x="309" y="207"/>
                  </a:moveTo>
                  <a:cubicBezTo>
                    <a:pt x="309" y="264"/>
                    <a:pt x="309" y="264"/>
                    <a:pt x="309" y="264"/>
                  </a:cubicBezTo>
                  <a:cubicBezTo>
                    <a:pt x="309" y="346"/>
                    <a:pt x="309" y="346"/>
                    <a:pt x="309" y="346"/>
                  </a:cubicBezTo>
                  <a:cubicBezTo>
                    <a:pt x="309" y="349"/>
                    <a:pt x="306" y="352"/>
                    <a:pt x="303" y="352"/>
                  </a:cubicBezTo>
                  <a:cubicBezTo>
                    <a:pt x="83" y="352"/>
                    <a:pt x="83" y="352"/>
                    <a:pt x="83" y="352"/>
                  </a:cubicBezTo>
                  <a:cubicBezTo>
                    <a:pt x="80" y="352"/>
                    <a:pt x="77" y="349"/>
                    <a:pt x="77" y="346"/>
                  </a:cubicBezTo>
                  <a:cubicBezTo>
                    <a:pt x="77" y="267"/>
                    <a:pt x="77" y="267"/>
                    <a:pt x="77" y="267"/>
                  </a:cubicBezTo>
                  <a:cubicBezTo>
                    <a:pt x="77" y="265"/>
                    <a:pt x="78" y="263"/>
                    <a:pt x="79" y="262"/>
                  </a:cubicBezTo>
                  <a:cubicBezTo>
                    <a:pt x="150" y="204"/>
                    <a:pt x="150" y="204"/>
                    <a:pt x="150" y="204"/>
                  </a:cubicBezTo>
                  <a:cubicBezTo>
                    <a:pt x="152" y="203"/>
                    <a:pt x="154" y="204"/>
                    <a:pt x="154" y="207"/>
                  </a:cubicBezTo>
                  <a:cubicBezTo>
                    <a:pt x="154" y="264"/>
                    <a:pt x="154" y="264"/>
                    <a:pt x="154" y="264"/>
                  </a:cubicBezTo>
                  <a:cubicBezTo>
                    <a:pt x="227" y="204"/>
                    <a:pt x="227" y="204"/>
                    <a:pt x="227" y="204"/>
                  </a:cubicBezTo>
                  <a:cubicBezTo>
                    <a:pt x="229" y="203"/>
                    <a:pt x="232" y="204"/>
                    <a:pt x="232" y="207"/>
                  </a:cubicBezTo>
                  <a:cubicBezTo>
                    <a:pt x="232" y="264"/>
                    <a:pt x="232" y="264"/>
                    <a:pt x="232" y="264"/>
                  </a:cubicBezTo>
                  <a:cubicBezTo>
                    <a:pt x="304" y="204"/>
                    <a:pt x="304" y="204"/>
                    <a:pt x="304" y="204"/>
                  </a:cubicBezTo>
                  <a:cubicBezTo>
                    <a:pt x="306" y="203"/>
                    <a:pt x="309" y="204"/>
                    <a:pt x="309" y="207"/>
                  </a:cubicBezTo>
                  <a:close/>
                  <a:moveTo>
                    <a:pt x="129" y="274"/>
                  </a:moveTo>
                  <a:cubicBezTo>
                    <a:pt x="102" y="274"/>
                    <a:pt x="102" y="274"/>
                    <a:pt x="102" y="274"/>
                  </a:cubicBezTo>
                  <a:cubicBezTo>
                    <a:pt x="102" y="325"/>
                    <a:pt x="102" y="325"/>
                    <a:pt x="102" y="325"/>
                  </a:cubicBezTo>
                  <a:cubicBezTo>
                    <a:pt x="129" y="325"/>
                    <a:pt x="129" y="325"/>
                    <a:pt x="129" y="325"/>
                  </a:cubicBezTo>
                  <a:lnTo>
                    <a:pt x="129" y="274"/>
                  </a:lnTo>
                  <a:close/>
                  <a:moveTo>
                    <a:pt x="206" y="274"/>
                  </a:moveTo>
                  <a:cubicBezTo>
                    <a:pt x="180" y="274"/>
                    <a:pt x="180" y="274"/>
                    <a:pt x="180" y="274"/>
                  </a:cubicBezTo>
                  <a:cubicBezTo>
                    <a:pt x="180" y="325"/>
                    <a:pt x="180" y="325"/>
                    <a:pt x="180" y="325"/>
                  </a:cubicBezTo>
                  <a:cubicBezTo>
                    <a:pt x="206" y="325"/>
                    <a:pt x="206" y="325"/>
                    <a:pt x="206" y="325"/>
                  </a:cubicBezTo>
                  <a:lnTo>
                    <a:pt x="206" y="274"/>
                  </a:lnTo>
                  <a:close/>
                  <a:moveTo>
                    <a:pt x="284" y="274"/>
                  </a:moveTo>
                  <a:cubicBezTo>
                    <a:pt x="258" y="274"/>
                    <a:pt x="258" y="274"/>
                    <a:pt x="258" y="274"/>
                  </a:cubicBezTo>
                  <a:cubicBezTo>
                    <a:pt x="258" y="325"/>
                    <a:pt x="258" y="325"/>
                    <a:pt x="258" y="325"/>
                  </a:cubicBezTo>
                  <a:cubicBezTo>
                    <a:pt x="284" y="325"/>
                    <a:pt x="284" y="325"/>
                    <a:pt x="284" y="325"/>
                  </a:cubicBezTo>
                  <a:lnTo>
                    <a:pt x="284" y="274"/>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3" name="Freeform 236">
              <a:extLst>
                <a:ext uri="{FF2B5EF4-FFF2-40B4-BE49-F238E27FC236}">
                  <a16:creationId xmlns:a16="http://schemas.microsoft.com/office/drawing/2014/main" id="{3B5F0DE9-4A10-2955-3400-3ADC66DBBAF6}"/>
                </a:ext>
              </a:extLst>
            </p:cNvPr>
            <p:cNvSpPr>
              <a:spLocks/>
            </p:cNvSpPr>
            <p:nvPr/>
          </p:nvSpPr>
          <p:spPr bwMode="auto">
            <a:xfrm>
              <a:off x="9874424" y="1749568"/>
              <a:ext cx="480095" cy="608211"/>
            </a:xfrm>
            <a:custGeom>
              <a:avLst/>
              <a:gdLst>
                <a:gd name="T0" fmla="*/ 15223 w 297"/>
                <a:gd name="T1" fmla="*/ 247540 h 376"/>
                <a:gd name="T2" fmla="*/ 34252 w 297"/>
                <a:gd name="T3" fmla="*/ 266582 h 376"/>
                <a:gd name="T4" fmla="*/ 437658 w 297"/>
                <a:gd name="T5" fmla="*/ 430339 h 376"/>
                <a:gd name="T6" fmla="*/ 407212 w 297"/>
                <a:gd name="T7" fmla="*/ 312282 h 376"/>
                <a:gd name="T8" fmla="*/ 422435 w 297"/>
                <a:gd name="T9" fmla="*/ 338940 h 376"/>
                <a:gd name="T10" fmla="*/ 532801 w 297"/>
                <a:gd name="T11" fmla="*/ 289432 h 376"/>
                <a:gd name="T12" fmla="*/ 589887 w 297"/>
                <a:gd name="T13" fmla="*/ 647413 h 376"/>
                <a:gd name="T14" fmla="*/ 704059 w 297"/>
                <a:gd name="T15" fmla="*/ 350365 h 376"/>
                <a:gd name="T16" fmla="*/ 738310 w 297"/>
                <a:gd name="T17" fmla="*/ 319898 h 376"/>
                <a:gd name="T18" fmla="*/ 764951 w 297"/>
                <a:gd name="T19" fmla="*/ 319898 h 376"/>
                <a:gd name="T20" fmla="*/ 1130300 w 297"/>
                <a:gd name="T21" fmla="*/ 422723 h 376"/>
                <a:gd name="T22" fmla="*/ 627944 w 297"/>
                <a:gd name="T23" fmla="*/ 860678 h 376"/>
                <a:gd name="T24" fmla="*/ 863899 w 297"/>
                <a:gd name="T25" fmla="*/ 879720 h 376"/>
                <a:gd name="T26" fmla="*/ 890539 w 297"/>
                <a:gd name="T27" fmla="*/ 860678 h 376"/>
                <a:gd name="T28" fmla="*/ 1111271 w 297"/>
                <a:gd name="T29" fmla="*/ 738812 h 376"/>
                <a:gd name="T30" fmla="*/ 1031351 w 297"/>
                <a:gd name="T31" fmla="*/ 776895 h 376"/>
                <a:gd name="T32" fmla="*/ 768756 w 297"/>
                <a:gd name="T33" fmla="*/ 974928 h 376"/>
                <a:gd name="T34" fmla="*/ 970460 w 297"/>
                <a:gd name="T35" fmla="*/ 997778 h 376"/>
                <a:gd name="T36" fmla="*/ 738310 w 297"/>
                <a:gd name="T37" fmla="*/ 993969 h 376"/>
                <a:gd name="T38" fmla="*/ 715476 w 297"/>
                <a:gd name="T39" fmla="*/ 1013011 h 376"/>
                <a:gd name="T40" fmla="*/ 643167 w 297"/>
                <a:gd name="T41" fmla="*/ 1131068 h 376"/>
                <a:gd name="T42" fmla="*/ 616527 w 297"/>
                <a:gd name="T43" fmla="*/ 1386225 h 376"/>
                <a:gd name="T44" fmla="*/ 494744 w 297"/>
                <a:gd name="T45" fmla="*/ 1431925 h 376"/>
                <a:gd name="T46" fmla="*/ 384378 w 297"/>
                <a:gd name="T47" fmla="*/ 746429 h 376"/>
                <a:gd name="T48" fmla="*/ 83726 w 297"/>
                <a:gd name="T49" fmla="*/ 788320 h 376"/>
                <a:gd name="T50" fmla="*/ 353932 w 297"/>
                <a:gd name="T51" fmla="*/ 731196 h 376"/>
                <a:gd name="T52" fmla="*/ 509967 w 297"/>
                <a:gd name="T53" fmla="*/ 795937 h 376"/>
                <a:gd name="T54" fmla="*/ 296846 w 297"/>
                <a:gd name="T55" fmla="*/ 479847 h 376"/>
                <a:gd name="T56" fmla="*/ 452881 w 297"/>
                <a:gd name="T57" fmla="*/ 476039 h 376"/>
                <a:gd name="T58" fmla="*/ 34252 w 297"/>
                <a:gd name="T59" fmla="*/ 266582 h 376"/>
                <a:gd name="T60" fmla="*/ 15223 w 297"/>
                <a:gd name="T61" fmla="*/ 251349 h 376"/>
                <a:gd name="T62" fmla="*/ 3806 w 297"/>
                <a:gd name="T63" fmla="*/ 236115 h 3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7" h="376">
                  <a:moveTo>
                    <a:pt x="1" y="62"/>
                  </a:moveTo>
                  <a:cubicBezTo>
                    <a:pt x="2" y="63"/>
                    <a:pt x="3" y="64"/>
                    <a:pt x="4" y="65"/>
                  </a:cubicBezTo>
                  <a:cubicBezTo>
                    <a:pt x="5" y="66"/>
                    <a:pt x="5" y="67"/>
                    <a:pt x="6" y="68"/>
                  </a:cubicBezTo>
                  <a:cubicBezTo>
                    <a:pt x="7" y="68"/>
                    <a:pt x="8" y="69"/>
                    <a:pt x="9" y="70"/>
                  </a:cubicBezTo>
                  <a:cubicBezTo>
                    <a:pt x="24" y="80"/>
                    <a:pt x="46" y="80"/>
                    <a:pt x="63" y="86"/>
                  </a:cubicBezTo>
                  <a:cubicBezTo>
                    <a:pt x="82" y="92"/>
                    <a:pt x="99" y="102"/>
                    <a:pt x="115" y="113"/>
                  </a:cubicBezTo>
                  <a:cubicBezTo>
                    <a:pt x="105" y="84"/>
                    <a:pt x="90" y="56"/>
                    <a:pt x="75" y="28"/>
                  </a:cubicBezTo>
                  <a:cubicBezTo>
                    <a:pt x="87" y="46"/>
                    <a:pt x="98" y="64"/>
                    <a:pt x="107" y="82"/>
                  </a:cubicBezTo>
                  <a:cubicBezTo>
                    <a:pt x="114" y="63"/>
                    <a:pt x="117" y="42"/>
                    <a:pt x="115" y="21"/>
                  </a:cubicBezTo>
                  <a:cubicBezTo>
                    <a:pt x="119" y="44"/>
                    <a:pt x="117" y="67"/>
                    <a:pt x="111" y="89"/>
                  </a:cubicBezTo>
                  <a:cubicBezTo>
                    <a:pt x="124" y="116"/>
                    <a:pt x="134" y="144"/>
                    <a:pt x="141" y="174"/>
                  </a:cubicBezTo>
                  <a:cubicBezTo>
                    <a:pt x="137" y="141"/>
                    <a:pt x="136" y="109"/>
                    <a:pt x="140" y="76"/>
                  </a:cubicBezTo>
                  <a:cubicBezTo>
                    <a:pt x="143" y="51"/>
                    <a:pt x="148" y="25"/>
                    <a:pt x="153" y="0"/>
                  </a:cubicBezTo>
                  <a:cubicBezTo>
                    <a:pt x="147" y="57"/>
                    <a:pt x="144" y="112"/>
                    <a:pt x="155" y="170"/>
                  </a:cubicBezTo>
                  <a:cubicBezTo>
                    <a:pt x="157" y="155"/>
                    <a:pt x="161" y="141"/>
                    <a:pt x="166" y="128"/>
                  </a:cubicBezTo>
                  <a:cubicBezTo>
                    <a:pt x="171" y="115"/>
                    <a:pt x="180" y="104"/>
                    <a:pt x="185" y="92"/>
                  </a:cubicBezTo>
                  <a:cubicBezTo>
                    <a:pt x="193" y="75"/>
                    <a:pt x="192" y="55"/>
                    <a:pt x="187" y="37"/>
                  </a:cubicBezTo>
                  <a:cubicBezTo>
                    <a:pt x="193" y="52"/>
                    <a:pt x="196" y="68"/>
                    <a:pt x="194" y="84"/>
                  </a:cubicBezTo>
                  <a:cubicBezTo>
                    <a:pt x="210" y="67"/>
                    <a:pt x="229" y="52"/>
                    <a:pt x="240" y="32"/>
                  </a:cubicBezTo>
                  <a:cubicBezTo>
                    <a:pt x="231" y="52"/>
                    <a:pt x="215" y="67"/>
                    <a:pt x="201" y="84"/>
                  </a:cubicBezTo>
                  <a:cubicBezTo>
                    <a:pt x="183" y="106"/>
                    <a:pt x="173" y="132"/>
                    <a:pt x="169" y="160"/>
                  </a:cubicBezTo>
                  <a:cubicBezTo>
                    <a:pt x="205" y="128"/>
                    <a:pt x="254" y="126"/>
                    <a:pt x="297" y="111"/>
                  </a:cubicBezTo>
                  <a:cubicBezTo>
                    <a:pt x="254" y="128"/>
                    <a:pt x="199" y="132"/>
                    <a:pt x="168" y="171"/>
                  </a:cubicBezTo>
                  <a:cubicBezTo>
                    <a:pt x="166" y="189"/>
                    <a:pt x="165" y="208"/>
                    <a:pt x="165" y="226"/>
                  </a:cubicBezTo>
                  <a:cubicBezTo>
                    <a:pt x="166" y="237"/>
                    <a:pt x="167" y="249"/>
                    <a:pt x="168" y="261"/>
                  </a:cubicBezTo>
                  <a:cubicBezTo>
                    <a:pt x="185" y="244"/>
                    <a:pt x="207" y="242"/>
                    <a:pt x="227" y="231"/>
                  </a:cubicBezTo>
                  <a:cubicBezTo>
                    <a:pt x="232" y="210"/>
                    <a:pt x="235" y="186"/>
                    <a:pt x="245" y="167"/>
                  </a:cubicBezTo>
                  <a:cubicBezTo>
                    <a:pt x="237" y="185"/>
                    <a:pt x="237" y="207"/>
                    <a:pt x="234" y="226"/>
                  </a:cubicBezTo>
                  <a:cubicBezTo>
                    <a:pt x="250" y="216"/>
                    <a:pt x="264" y="203"/>
                    <a:pt x="281" y="196"/>
                  </a:cubicBezTo>
                  <a:cubicBezTo>
                    <a:pt x="285" y="195"/>
                    <a:pt x="289" y="194"/>
                    <a:pt x="292" y="194"/>
                  </a:cubicBezTo>
                  <a:cubicBezTo>
                    <a:pt x="289" y="195"/>
                    <a:pt x="285" y="196"/>
                    <a:pt x="282" y="198"/>
                  </a:cubicBezTo>
                  <a:cubicBezTo>
                    <a:pt x="278" y="200"/>
                    <a:pt x="275" y="202"/>
                    <a:pt x="271" y="204"/>
                  </a:cubicBezTo>
                  <a:cubicBezTo>
                    <a:pt x="257" y="215"/>
                    <a:pt x="246" y="229"/>
                    <a:pt x="232" y="239"/>
                  </a:cubicBezTo>
                  <a:cubicBezTo>
                    <a:pt x="223" y="246"/>
                    <a:pt x="212" y="251"/>
                    <a:pt x="202" y="256"/>
                  </a:cubicBezTo>
                  <a:cubicBezTo>
                    <a:pt x="217" y="259"/>
                    <a:pt x="233" y="267"/>
                    <a:pt x="249" y="264"/>
                  </a:cubicBezTo>
                  <a:cubicBezTo>
                    <a:pt x="251" y="264"/>
                    <a:pt x="253" y="263"/>
                    <a:pt x="255" y="262"/>
                  </a:cubicBezTo>
                  <a:cubicBezTo>
                    <a:pt x="253" y="263"/>
                    <a:pt x="251" y="264"/>
                    <a:pt x="249" y="265"/>
                  </a:cubicBezTo>
                  <a:cubicBezTo>
                    <a:pt x="230" y="270"/>
                    <a:pt x="213" y="260"/>
                    <a:pt x="194" y="261"/>
                  </a:cubicBezTo>
                  <a:cubicBezTo>
                    <a:pt x="192" y="262"/>
                    <a:pt x="190" y="264"/>
                    <a:pt x="188" y="266"/>
                  </a:cubicBezTo>
                  <a:cubicBezTo>
                    <a:pt x="188" y="266"/>
                    <a:pt x="189" y="265"/>
                    <a:pt x="188" y="266"/>
                  </a:cubicBezTo>
                  <a:cubicBezTo>
                    <a:pt x="188" y="266"/>
                    <a:pt x="188" y="266"/>
                    <a:pt x="188" y="266"/>
                  </a:cubicBezTo>
                  <a:cubicBezTo>
                    <a:pt x="179" y="274"/>
                    <a:pt x="173" y="286"/>
                    <a:pt x="169" y="297"/>
                  </a:cubicBezTo>
                  <a:cubicBezTo>
                    <a:pt x="169" y="318"/>
                    <a:pt x="167" y="338"/>
                    <a:pt x="162" y="358"/>
                  </a:cubicBezTo>
                  <a:cubicBezTo>
                    <a:pt x="162" y="360"/>
                    <a:pt x="162" y="362"/>
                    <a:pt x="162" y="364"/>
                  </a:cubicBezTo>
                  <a:cubicBezTo>
                    <a:pt x="162" y="367"/>
                    <a:pt x="163" y="373"/>
                    <a:pt x="164" y="376"/>
                  </a:cubicBezTo>
                  <a:cubicBezTo>
                    <a:pt x="130" y="376"/>
                    <a:pt x="130" y="376"/>
                    <a:pt x="130" y="376"/>
                  </a:cubicBezTo>
                  <a:cubicBezTo>
                    <a:pt x="130" y="361"/>
                    <a:pt x="131" y="347"/>
                    <a:pt x="133" y="332"/>
                  </a:cubicBezTo>
                  <a:cubicBezTo>
                    <a:pt x="137" y="288"/>
                    <a:pt x="148" y="221"/>
                    <a:pt x="101" y="196"/>
                  </a:cubicBezTo>
                  <a:cubicBezTo>
                    <a:pt x="88" y="196"/>
                    <a:pt x="75" y="206"/>
                    <a:pt x="62" y="209"/>
                  </a:cubicBezTo>
                  <a:cubicBezTo>
                    <a:pt x="49" y="211"/>
                    <a:pt x="35" y="209"/>
                    <a:pt x="22" y="207"/>
                  </a:cubicBezTo>
                  <a:cubicBezTo>
                    <a:pt x="34" y="208"/>
                    <a:pt x="46" y="209"/>
                    <a:pt x="57" y="207"/>
                  </a:cubicBezTo>
                  <a:cubicBezTo>
                    <a:pt x="70" y="204"/>
                    <a:pt x="81" y="198"/>
                    <a:pt x="93" y="192"/>
                  </a:cubicBezTo>
                  <a:cubicBezTo>
                    <a:pt x="68" y="181"/>
                    <a:pt x="36" y="176"/>
                    <a:pt x="19" y="153"/>
                  </a:cubicBezTo>
                  <a:cubicBezTo>
                    <a:pt x="50" y="186"/>
                    <a:pt x="107" y="171"/>
                    <a:pt x="134" y="209"/>
                  </a:cubicBezTo>
                  <a:cubicBezTo>
                    <a:pt x="133" y="194"/>
                    <a:pt x="131" y="179"/>
                    <a:pt x="128" y="165"/>
                  </a:cubicBezTo>
                  <a:cubicBezTo>
                    <a:pt x="119" y="144"/>
                    <a:pt x="92" y="142"/>
                    <a:pt x="78" y="126"/>
                  </a:cubicBezTo>
                  <a:cubicBezTo>
                    <a:pt x="91" y="139"/>
                    <a:pt x="112" y="140"/>
                    <a:pt x="126" y="152"/>
                  </a:cubicBezTo>
                  <a:cubicBezTo>
                    <a:pt x="124" y="143"/>
                    <a:pt x="122" y="134"/>
                    <a:pt x="119" y="125"/>
                  </a:cubicBezTo>
                  <a:cubicBezTo>
                    <a:pt x="103" y="111"/>
                    <a:pt x="85" y="99"/>
                    <a:pt x="66" y="91"/>
                  </a:cubicBezTo>
                  <a:cubicBezTo>
                    <a:pt x="48" y="83"/>
                    <a:pt x="24" y="82"/>
                    <a:pt x="9" y="70"/>
                  </a:cubicBezTo>
                  <a:cubicBezTo>
                    <a:pt x="8" y="70"/>
                    <a:pt x="7" y="69"/>
                    <a:pt x="6" y="68"/>
                  </a:cubicBezTo>
                  <a:cubicBezTo>
                    <a:pt x="5" y="67"/>
                    <a:pt x="4" y="66"/>
                    <a:pt x="4" y="66"/>
                  </a:cubicBezTo>
                  <a:cubicBezTo>
                    <a:pt x="2" y="64"/>
                    <a:pt x="1" y="62"/>
                    <a:pt x="0" y="61"/>
                  </a:cubicBezTo>
                  <a:cubicBezTo>
                    <a:pt x="0" y="61"/>
                    <a:pt x="1" y="61"/>
                    <a:pt x="1" y="62"/>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4" name="Freeform 230">
              <a:extLst>
                <a:ext uri="{FF2B5EF4-FFF2-40B4-BE49-F238E27FC236}">
                  <a16:creationId xmlns:a16="http://schemas.microsoft.com/office/drawing/2014/main" id="{3C622C1E-48DC-159B-36DB-19EAEA5890DC}"/>
                </a:ext>
              </a:extLst>
            </p:cNvPr>
            <p:cNvSpPr>
              <a:spLocks noEditPoints="1"/>
            </p:cNvSpPr>
            <p:nvPr/>
          </p:nvSpPr>
          <p:spPr bwMode="auto">
            <a:xfrm>
              <a:off x="8456935" y="2060679"/>
              <a:ext cx="642938" cy="392112"/>
            </a:xfrm>
            <a:custGeom>
              <a:avLst/>
              <a:gdLst>
                <a:gd name="T0" fmla="*/ 106522 w 169"/>
                <a:gd name="T1" fmla="*/ 274098 h 103"/>
                <a:gd name="T2" fmla="*/ 49457 w 169"/>
                <a:gd name="T3" fmla="*/ 331201 h 103"/>
                <a:gd name="T4" fmla="*/ 106522 w 169"/>
                <a:gd name="T5" fmla="*/ 392112 h 103"/>
                <a:gd name="T6" fmla="*/ 167392 w 169"/>
                <a:gd name="T7" fmla="*/ 331201 h 103"/>
                <a:gd name="T8" fmla="*/ 106522 w 169"/>
                <a:gd name="T9" fmla="*/ 274098 h 103"/>
                <a:gd name="T10" fmla="*/ 106522 w 169"/>
                <a:gd name="T11" fmla="*/ 361657 h 103"/>
                <a:gd name="T12" fmla="*/ 79892 w 169"/>
                <a:gd name="T13" fmla="*/ 331201 h 103"/>
                <a:gd name="T14" fmla="*/ 106522 w 169"/>
                <a:gd name="T15" fmla="*/ 304553 h 103"/>
                <a:gd name="T16" fmla="*/ 136957 w 169"/>
                <a:gd name="T17" fmla="*/ 331201 h 103"/>
                <a:gd name="T18" fmla="*/ 106522 w 169"/>
                <a:gd name="T19" fmla="*/ 361657 h 103"/>
                <a:gd name="T20" fmla="*/ 498372 w 169"/>
                <a:gd name="T21" fmla="*/ 274098 h 103"/>
                <a:gd name="T22" fmla="*/ 437502 w 169"/>
                <a:gd name="T23" fmla="*/ 331201 h 103"/>
                <a:gd name="T24" fmla="*/ 498372 w 169"/>
                <a:gd name="T25" fmla="*/ 392112 h 103"/>
                <a:gd name="T26" fmla="*/ 555438 w 169"/>
                <a:gd name="T27" fmla="*/ 331201 h 103"/>
                <a:gd name="T28" fmla="*/ 498372 w 169"/>
                <a:gd name="T29" fmla="*/ 274098 h 103"/>
                <a:gd name="T30" fmla="*/ 498372 w 169"/>
                <a:gd name="T31" fmla="*/ 361657 h 103"/>
                <a:gd name="T32" fmla="*/ 467937 w 169"/>
                <a:gd name="T33" fmla="*/ 331201 h 103"/>
                <a:gd name="T34" fmla="*/ 498372 w 169"/>
                <a:gd name="T35" fmla="*/ 304553 h 103"/>
                <a:gd name="T36" fmla="*/ 528807 w 169"/>
                <a:gd name="T37" fmla="*/ 331201 h 103"/>
                <a:gd name="T38" fmla="*/ 498372 w 169"/>
                <a:gd name="T39" fmla="*/ 361657 h 103"/>
                <a:gd name="T40" fmla="*/ 464133 w 169"/>
                <a:gd name="T41" fmla="*/ 190346 h 103"/>
                <a:gd name="T42" fmla="*/ 98914 w 169"/>
                <a:gd name="T43" fmla="*/ 190346 h 103"/>
                <a:gd name="T44" fmla="*/ 83696 w 169"/>
                <a:gd name="T45" fmla="*/ 190346 h 103"/>
                <a:gd name="T46" fmla="*/ 0 w 169"/>
                <a:gd name="T47" fmla="*/ 346429 h 103"/>
                <a:gd name="T48" fmla="*/ 34239 w 169"/>
                <a:gd name="T49" fmla="*/ 346429 h 103"/>
                <a:gd name="T50" fmla="*/ 34239 w 169"/>
                <a:gd name="T51" fmla="*/ 331201 h 103"/>
                <a:gd name="T52" fmla="*/ 106522 w 169"/>
                <a:gd name="T53" fmla="*/ 258870 h 103"/>
                <a:gd name="T54" fmla="*/ 182610 w 169"/>
                <a:gd name="T55" fmla="*/ 331201 h 103"/>
                <a:gd name="T56" fmla="*/ 182610 w 169"/>
                <a:gd name="T57" fmla="*/ 346429 h 103"/>
                <a:gd name="T58" fmla="*/ 426089 w 169"/>
                <a:gd name="T59" fmla="*/ 346429 h 103"/>
                <a:gd name="T60" fmla="*/ 422285 w 169"/>
                <a:gd name="T61" fmla="*/ 331201 h 103"/>
                <a:gd name="T62" fmla="*/ 498372 w 169"/>
                <a:gd name="T63" fmla="*/ 258870 h 103"/>
                <a:gd name="T64" fmla="*/ 570655 w 169"/>
                <a:gd name="T65" fmla="*/ 331201 h 103"/>
                <a:gd name="T66" fmla="*/ 570655 w 169"/>
                <a:gd name="T67" fmla="*/ 346429 h 103"/>
                <a:gd name="T68" fmla="*/ 627721 w 169"/>
                <a:gd name="T69" fmla="*/ 346429 h 103"/>
                <a:gd name="T70" fmla="*/ 464133 w 169"/>
                <a:gd name="T71" fmla="*/ 190346 h 103"/>
                <a:gd name="T72" fmla="*/ 300545 w 169"/>
                <a:gd name="T73" fmla="*/ 205573 h 103"/>
                <a:gd name="T74" fmla="*/ 114131 w 169"/>
                <a:gd name="T75" fmla="*/ 205573 h 103"/>
                <a:gd name="T76" fmla="*/ 277719 w 169"/>
                <a:gd name="T77" fmla="*/ 118014 h 103"/>
                <a:gd name="T78" fmla="*/ 300545 w 169"/>
                <a:gd name="T79" fmla="*/ 118014 h 103"/>
                <a:gd name="T80" fmla="*/ 300545 w 169"/>
                <a:gd name="T81" fmla="*/ 205573 h 103"/>
                <a:gd name="T82" fmla="*/ 319567 w 169"/>
                <a:gd name="T83" fmla="*/ 205573 h 103"/>
                <a:gd name="T84" fmla="*/ 319567 w 169"/>
                <a:gd name="T85" fmla="*/ 121821 h 103"/>
                <a:gd name="T86" fmla="*/ 445111 w 169"/>
                <a:gd name="T87" fmla="*/ 205573 h 103"/>
                <a:gd name="T88" fmla="*/ 319567 w 169"/>
                <a:gd name="T89" fmla="*/ 205573 h 1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9" h="103">
                  <a:moveTo>
                    <a:pt x="28" y="72"/>
                  </a:moveTo>
                  <a:cubicBezTo>
                    <a:pt x="20" y="72"/>
                    <a:pt x="13" y="79"/>
                    <a:pt x="13" y="87"/>
                  </a:cubicBezTo>
                  <a:cubicBezTo>
                    <a:pt x="13" y="96"/>
                    <a:pt x="20" y="103"/>
                    <a:pt x="28" y="103"/>
                  </a:cubicBezTo>
                  <a:cubicBezTo>
                    <a:pt x="37" y="103"/>
                    <a:pt x="44" y="96"/>
                    <a:pt x="44" y="87"/>
                  </a:cubicBezTo>
                  <a:cubicBezTo>
                    <a:pt x="44" y="79"/>
                    <a:pt x="37" y="72"/>
                    <a:pt x="28" y="72"/>
                  </a:cubicBezTo>
                  <a:close/>
                  <a:moveTo>
                    <a:pt x="28" y="95"/>
                  </a:moveTo>
                  <a:cubicBezTo>
                    <a:pt x="24" y="95"/>
                    <a:pt x="21" y="92"/>
                    <a:pt x="21" y="87"/>
                  </a:cubicBezTo>
                  <a:cubicBezTo>
                    <a:pt x="21" y="83"/>
                    <a:pt x="24" y="80"/>
                    <a:pt x="28" y="80"/>
                  </a:cubicBezTo>
                  <a:cubicBezTo>
                    <a:pt x="33" y="80"/>
                    <a:pt x="36" y="83"/>
                    <a:pt x="36" y="87"/>
                  </a:cubicBezTo>
                  <a:cubicBezTo>
                    <a:pt x="36" y="92"/>
                    <a:pt x="33" y="95"/>
                    <a:pt x="28" y="95"/>
                  </a:cubicBezTo>
                  <a:close/>
                  <a:moveTo>
                    <a:pt x="131" y="72"/>
                  </a:moveTo>
                  <a:cubicBezTo>
                    <a:pt x="122" y="72"/>
                    <a:pt x="115" y="79"/>
                    <a:pt x="115" y="87"/>
                  </a:cubicBezTo>
                  <a:cubicBezTo>
                    <a:pt x="115" y="96"/>
                    <a:pt x="122" y="103"/>
                    <a:pt x="131" y="103"/>
                  </a:cubicBezTo>
                  <a:cubicBezTo>
                    <a:pt x="139" y="103"/>
                    <a:pt x="146" y="96"/>
                    <a:pt x="146" y="87"/>
                  </a:cubicBezTo>
                  <a:cubicBezTo>
                    <a:pt x="146" y="79"/>
                    <a:pt x="139" y="72"/>
                    <a:pt x="131" y="72"/>
                  </a:cubicBezTo>
                  <a:close/>
                  <a:moveTo>
                    <a:pt x="131" y="95"/>
                  </a:moveTo>
                  <a:cubicBezTo>
                    <a:pt x="126" y="95"/>
                    <a:pt x="123" y="92"/>
                    <a:pt x="123" y="87"/>
                  </a:cubicBezTo>
                  <a:cubicBezTo>
                    <a:pt x="123" y="83"/>
                    <a:pt x="126" y="80"/>
                    <a:pt x="131" y="80"/>
                  </a:cubicBezTo>
                  <a:cubicBezTo>
                    <a:pt x="135" y="80"/>
                    <a:pt x="139" y="83"/>
                    <a:pt x="139" y="87"/>
                  </a:cubicBezTo>
                  <a:cubicBezTo>
                    <a:pt x="139" y="92"/>
                    <a:pt x="135" y="95"/>
                    <a:pt x="131" y="95"/>
                  </a:cubicBezTo>
                  <a:close/>
                  <a:moveTo>
                    <a:pt x="122" y="50"/>
                  </a:moveTo>
                  <a:cubicBezTo>
                    <a:pt x="115" y="40"/>
                    <a:pt x="70" y="0"/>
                    <a:pt x="26" y="50"/>
                  </a:cubicBezTo>
                  <a:cubicBezTo>
                    <a:pt x="23" y="50"/>
                    <a:pt x="22" y="50"/>
                    <a:pt x="22" y="50"/>
                  </a:cubicBezTo>
                  <a:cubicBezTo>
                    <a:pt x="21" y="50"/>
                    <a:pt x="1" y="64"/>
                    <a:pt x="0" y="91"/>
                  </a:cubicBezTo>
                  <a:cubicBezTo>
                    <a:pt x="3" y="91"/>
                    <a:pt x="6" y="91"/>
                    <a:pt x="9" y="91"/>
                  </a:cubicBezTo>
                  <a:cubicBezTo>
                    <a:pt x="9" y="90"/>
                    <a:pt x="9" y="89"/>
                    <a:pt x="9" y="87"/>
                  </a:cubicBezTo>
                  <a:cubicBezTo>
                    <a:pt x="9" y="77"/>
                    <a:pt x="18" y="68"/>
                    <a:pt x="28" y="68"/>
                  </a:cubicBezTo>
                  <a:cubicBezTo>
                    <a:pt x="39" y="68"/>
                    <a:pt x="48" y="77"/>
                    <a:pt x="48" y="87"/>
                  </a:cubicBezTo>
                  <a:cubicBezTo>
                    <a:pt x="48" y="89"/>
                    <a:pt x="48" y="90"/>
                    <a:pt x="48" y="91"/>
                  </a:cubicBezTo>
                  <a:cubicBezTo>
                    <a:pt x="112" y="91"/>
                    <a:pt x="112" y="91"/>
                    <a:pt x="112" y="91"/>
                  </a:cubicBezTo>
                  <a:cubicBezTo>
                    <a:pt x="111" y="90"/>
                    <a:pt x="111" y="89"/>
                    <a:pt x="111" y="87"/>
                  </a:cubicBezTo>
                  <a:cubicBezTo>
                    <a:pt x="111" y="77"/>
                    <a:pt x="120" y="68"/>
                    <a:pt x="131" y="68"/>
                  </a:cubicBezTo>
                  <a:cubicBezTo>
                    <a:pt x="142" y="68"/>
                    <a:pt x="150" y="77"/>
                    <a:pt x="150" y="87"/>
                  </a:cubicBezTo>
                  <a:cubicBezTo>
                    <a:pt x="150" y="89"/>
                    <a:pt x="150" y="90"/>
                    <a:pt x="150" y="91"/>
                  </a:cubicBezTo>
                  <a:cubicBezTo>
                    <a:pt x="165" y="91"/>
                    <a:pt x="165" y="91"/>
                    <a:pt x="165" y="91"/>
                  </a:cubicBezTo>
                  <a:cubicBezTo>
                    <a:pt x="165" y="91"/>
                    <a:pt x="169" y="54"/>
                    <a:pt x="122" y="50"/>
                  </a:cubicBezTo>
                  <a:close/>
                  <a:moveTo>
                    <a:pt x="79" y="54"/>
                  </a:moveTo>
                  <a:cubicBezTo>
                    <a:pt x="30" y="54"/>
                    <a:pt x="30" y="54"/>
                    <a:pt x="30" y="54"/>
                  </a:cubicBezTo>
                  <a:cubicBezTo>
                    <a:pt x="43" y="39"/>
                    <a:pt x="58" y="31"/>
                    <a:pt x="73" y="31"/>
                  </a:cubicBezTo>
                  <a:cubicBezTo>
                    <a:pt x="75" y="31"/>
                    <a:pt x="77" y="31"/>
                    <a:pt x="79" y="31"/>
                  </a:cubicBezTo>
                  <a:lnTo>
                    <a:pt x="79" y="54"/>
                  </a:lnTo>
                  <a:close/>
                  <a:moveTo>
                    <a:pt x="84" y="54"/>
                  </a:moveTo>
                  <a:cubicBezTo>
                    <a:pt x="84" y="32"/>
                    <a:pt x="84" y="32"/>
                    <a:pt x="84" y="32"/>
                  </a:cubicBezTo>
                  <a:cubicBezTo>
                    <a:pt x="100" y="36"/>
                    <a:pt x="113" y="49"/>
                    <a:pt x="117" y="54"/>
                  </a:cubicBezTo>
                  <a:lnTo>
                    <a:pt x="84" y="54"/>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grpSp>
      <p:pic>
        <p:nvPicPr>
          <p:cNvPr id="3" name="Picture 2">
            <a:extLst>
              <a:ext uri="{FF2B5EF4-FFF2-40B4-BE49-F238E27FC236}">
                <a16:creationId xmlns:a16="http://schemas.microsoft.com/office/drawing/2014/main" id="{60EA28E4-028E-6C34-8579-AF0E712016A7}"/>
              </a:ext>
            </a:extLst>
          </p:cNvPr>
          <p:cNvPicPr>
            <a:picLocks noChangeAspect="1"/>
          </p:cNvPicPr>
          <p:nvPr/>
        </p:nvPicPr>
        <p:blipFill>
          <a:blip r:embed="rId2"/>
          <a:stretch>
            <a:fillRect/>
          </a:stretch>
        </p:blipFill>
        <p:spPr>
          <a:xfrm>
            <a:off x="7003953" y="273142"/>
            <a:ext cx="2754209" cy="5548544"/>
          </a:xfrm>
          <a:prstGeom prst="rect">
            <a:avLst/>
          </a:prstGeom>
        </p:spPr>
      </p:pic>
      <p:sp>
        <p:nvSpPr>
          <p:cNvPr id="7" name="Title 11">
            <a:extLst>
              <a:ext uri="{FF2B5EF4-FFF2-40B4-BE49-F238E27FC236}">
                <a16:creationId xmlns:a16="http://schemas.microsoft.com/office/drawing/2014/main" id="{C892F898-1176-5E0C-5817-A3571E4C3B29}"/>
              </a:ext>
            </a:extLst>
          </p:cNvPr>
          <p:cNvSpPr txBox="1">
            <a:spLocks/>
          </p:cNvSpPr>
          <p:nvPr/>
        </p:nvSpPr>
        <p:spPr>
          <a:xfrm>
            <a:off x="622183" y="366805"/>
            <a:ext cx="5473817"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Ambient Air Quality Data</a:t>
            </a:r>
          </a:p>
        </p:txBody>
      </p:sp>
      <p:sp>
        <p:nvSpPr>
          <p:cNvPr id="8" name="Rectangle 7">
            <a:extLst>
              <a:ext uri="{FF2B5EF4-FFF2-40B4-BE49-F238E27FC236}">
                <a16:creationId xmlns:a16="http://schemas.microsoft.com/office/drawing/2014/main" id="{32BBA58D-5393-38D2-B03A-12682CAA8149}"/>
              </a:ext>
            </a:extLst>
          </p:cNvPr>
          <p:cNvSpPr/>
          <p:nvPr/>
        </p:nvSpPr>
        <p:spPr>
          <a:xfrm>
            <a:off x="725907" y="1402915"/>
            <a:ext cx="5261316" cy="1399742"/>
          </a:xfrm>
          <a:prstGeom prst="rect">
            <a:avLst/>
          </a:prstGeom>
        </p:spPr>
        <p:txBody>
          <a:bodyPr wrap="square">
            <a:spAutoFit/>
          </a:bodyPr>
          <a:lstStyle/>
          <a:p>
            <a:pPr algn="just">
              <a:lnSpc>
                <a:spcPct val="120000"/>
              </a:lnSpc>
            </a:pPr>
            <a:r>
              <a:rPr lang="en-US" dirty="0">
                <a:solidFill>
                  <a:schemeClr val="bg1"/>
                </a:solidFill>
                <a:latin typeface="+mj-lt"/>
                <a:cs typeface="Segoe UI Light" panose="020B0502040204020203" pitchFamily="34" charset="0"/>
              </a:rPr>
              <a:t>The analysis focuses on the air quality levels, specifically PM25, PM10, and NO2, in the top 10 countries, with the objective of evaluating the severity of air pollution in these countries</a:t>
            </a:r>
            <a:endParaRPr lang="id-ID" dirty="0">
              <a:solidFill>
                <a:schemeClr val="bg1"/>
              </a:solidFill>
              <a:latin typeface="+mj-lt"/>
              <a:cs typeface="Segoe UI Light" panose="020B0502040204020203" pitchFamily="34" charset="0"/>
            </a:endParaRPr>
          </a:p>
        </p:txBody>
      </p:sp>
      <p:grpSp>
        <p:nvGrpSpPr>
          <p:cNvPr id="10" name="Group 9">
            <a:extLst>
              <a:ext uri="{FF2B5EF4-FFF2-40B4-BE49-F238E27FC236}">
                <a16:creationId xmlns:a16="http://schemas.microsoft.com/office/drawing/2014/main" id="{F2D37C10-0D2A-989D-0AB7-0CE12CDE0F66}"/>
              </a:ext>
            </a:extLst>
          </p:cNvPr>
          <p:cNvGrpSpPr/>
          <p:nvPr/>
        </p:nvGrpSpPr>
        <p:grpSpPr>
          <a:xfrm>
            <a:off x="192090" y="4578177"/>
            <a:ext cx="3404152" cy="2135224"/>
            <a:chOff x="1179505" y="2590756"/>
            <a:chExt cx="3404152" cy="3170001"/>
          </a:xfrm>
        </p:grpSpPr>
        <p:sp>
          <p:nvSpPr>
            <p:cNvPr id="11" name="Freeform 5">
              <a:extLst>
                <a:ext uri="{FF2B5EF4-FFF2-40B4-BE49-F238E27FC236}">
                  <a16:creationId xmlns:a16="http://schemas.microsoft.com/office/drawing/2014/main" id="{739CC2D4-68DD-34BC-49E1-70B7C66B8104}"/>
                </a:ext>
              </a:extLst>
            </p:cNvPr>
            <p:cNvSpPr>
              <a:spLocks/>
            </p:cNvSpPr>
            <p:nvPr/>
          </p:nvSpPr>
          <p:spPr bwMode="auto">
            <a:xfrm>
              <a:off x="1179505" y="4170705"/>
              <a:ext cx="3404152" cy="1590052"/>
            </a:xfrm>
            <a:custGeom>
              <a:avLst/>
              <a:gdLst>
                <a:gd name="T0" fmla="*/ 11 w 17245"/>
                <a:gd name="T1" fmla="*/ 415 h 8057"/>
                <a:gd name="T2" fmla="*/ 99 w 17245"/>
                <a:gd name="T3" fmla="*/ 1227 h 8057"/>
                <a:gd name="T4" fmla="*/ 272 w 17245"/>
                <a:gd name="T5" fmla="*/ 2014 h 8057"/>
                <a:gd name="T6" fmla="*/ 523 w 17245"/>
                <a:gd name="T7" fmla="*/ 2770 h 8057"/>
                <a:gd name="T8" fmla="*/ 850 w 17245"/>
                <a:gd name="T9" fmla="*/ 3493 h 8057"/>
                <a:gd name="T10" fmla="*/ 1248 w 17245"/>
                <a:gd name="T11" fmla="*/ 4178 h 8057"/>
                <a:gd name="T12" fmla="*/ 1713 w 17245"/>
                <a:gd name="T13" fmla="*/ 4821 h 8057"/>
                <a:gd name="T14" fmla="*/ 2240 w 17245"/>
                <a:gd name="T15" fmla="*/ 5417 h 8057"/>
                <a:gd name="T16" fmla="*/ 2825 w 17245"/>
                <a:gd name="T17" fmla="*/ 5964 h 8057"/>
                <a:gd name="T18" fmla="*/ 3463 w 17245"/>
                <a:gd name="T19" fmla="*/ 6456 h 8057"/>
                <a:gd name="T20" fmla="*/ 4151 w 17245"/>
                <a:gd name="T21" fmla="*/ 6890 h 8057"/>
                <a:gd name="T22" fmla="*/ 4885 w 17245"/>
                <a:gd name="T23" fmla="*/ 7262 h 8057"/>
                <a:gd name="T24" fmla="*/ 5658 w 17245"/>
                <a:gd name="T25" fmla="*/ 7568 h 8057"/>
                <a:gd name="T26" fmla="*/ 6467 w 17245"/>
                <a:gd name="T27" fmla="*/ 7803 h 8057"/>
                <a:gd name="T28" fmla="*/ 7310 w 17245"/>
                <a:gd name="T29" fmla="*/ 7964 h 8057"/>
                <a:gd name="T30" fmla="*/ 8179 w 17245"/>
                <a:gd name="T31" fmla="*/ 8046 h 8057"/>
                <a:gd name="T32" fmla="*/ 9066 w 17245"/>
                <a:gd name="T33" fmla="*/ 8046 h 8057"/>
                <a:gd name="T34" fmla="*/ 9936 w 17245"/>
                <a:gd name="T35" fmla="*/ 7964 h 8057"/>
                <a:gd name="T36" fmla="*/ 10778 w 17245"/>
                <a:gd name="T37" fmla="*/ 7803 h 8057"/>
                <a:gd name="T38" fmla="*/ 11587 w 17245"/>
                <a:gd name="T39" fmla="*/ 7568 h 8057"/>
                <a:gd name="T40" fmla="*/ 12361 w 17245"/>
                <a:gd name="T41" fmla="*/ 7262 h 8057"/>
                <a:gd name="T42" fmla="*/ 13093 w 17245"/>
                <a:gd name="T43" fmla="*/ 6890 h 8057"/>
                <a:gd name="T44" fmla="*/ 13781 w 17245"/>
                <a:gd name="T45" fmla="*/ 6456 h 8057"/>
                <a:gd name="T46" fmla="*/ 14420 w 17245"/>
                <a:gd name="T47" fmla="*/ 5964 h 8057"/>
                <a:gd name="T48" fmla="*/ 15005 w 17245"/>
                <a:gd name="T49" fmla="*/ 5417 h 8057"/>
                <a:gd name="T50" fmla="*/ 15532 w 17245"/>
                <a:gd name="T51" fmla="*/ 4821 h 8057"/>
                <a:gd name="T52" fmla="*/ 15997 w 17245"/>
                <a:gd name="T53" fmla="*/ 4178 h 8057"/>
                <a:gd name="T54" fmla="*/ 16394 w 17245"/>
                <a:gd name="T55" fmla="*/ 3493 h 8057"/>
                <a:gd name="T56" fmla="*/ 16721 w 17245"/>
                <a:gd name="T57" fmla="*/ 2770 h 8057"/>
                <a:gd name="T58" fmla="*/ 16973 w 17245"/>
                <a:gd name="T59" fmla="*/ 2014 h 8057"/>
                <a:gd name="T60" fmla="*/ 17145 w 17245"/>
                <a:gd name="T61" fmla="*/ 1227 h 8057"/>
                <a:gd name="T62" fmla="*/ 17234 w 17245"/>
                <a:gd name="T63" fmla="*/ 415 h 8057"/>
                <a:gd name="T64" fmla="*/ 0 w 17245"/>
                <a:gd name="T65" fmla="*/ 0 h 8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45" h="8057">
                  <a:moveTo>
                    <a:pt x="0" y="0"/>
                  </a:moveTo>
                  <a:lnTo>
                    <a:pt x="11" y="415"/>
                  </a:lnTo>
                  <a:lnTo>
                    <a:pt x="44" y="824"/>
                  </a:lnTo>
                  <a:lnTo>
                    <a:pt x="99" y="1227"/>
                  </a:lnTo>
                  <a:lnTo>
                    <a:pt x="176" y="1624"/>
                  </a:lnTo>
                  <a:lnTo>
                    <a:pt x="272" y="2014"/>
                  </a:lnTo>
                  <a:lnTo>
                    <a:pt x="388" y="2396"/>
                  </a:lnTo>
                  <a:lnTo>
                    <a:pt x="523" y="2770"/>
                  </a:lnTo>
                  <a:lnTo>
                    <a:pt x="678" y="3137"/>
                  </a:lnTo>
                  <a:lnTo>
                    <a:pt x="850" y="3493"/>
                  </a:lnTo>
                  <a:lnTo>
                    <a:pt x="1040" y="3841"/>
                  </a:lnTo>
                  <a:lnTo>
                    <a:pt x="1248" y="4178"/>
                  </a:lnTo>
                  <a:lnTo>
                    <a:pt x="1472" y="4504"/>
                  </a:lnTo>
                  <a:lnTo>
                    <a:pt x="1713" y="4821"/>
                  </a:lnTo>
                  <a:lnTo>
                    <a:pt x="1969" y="5125"/>
                  </a:lnTo>
                  <a:lnTo>
                    <a:pt x="2240" y="5417"/>
                  </a:lnTo>
                  <a:lnTo>
                    <a:pt x="2526" y="5697"/>
                  </a:lnTo>
                  <a:lnTo>
                    <a:pt x="2825" y="5964"/>
                  </a:lnTo>
                  <a:lnTo>
                    <a:pt x="3138" y="6218"/>
                  </a:lnTo>
                  <a:lnTo>
                    <a:pt x="3463" y="6456"/>
                  </a:lnTo>
                  <a:lnTo>
                    <a:pt x="3801" y="6681"/>
                  </a:lnTo>
                  <a:lnTo>
                    <a:pt x="4151" y="6890"/>
                  </a:lnTo>
                  <a:lnTo>
                    <a:pt x="4512" y="7084"/>
                  </a:lnTo>
                  <a:lnTo>
                    <a:pt x="4885" y="7262"/>
                  </a:lnTo>
                  <a:lnTo>
                    <a:pt x="5267" y="7423"/>
                  </a:lnTo>
                  <a:lnTo>
                    <a:pt x="5658" y="7568"/>
                  </a:lnTo>
                  <a:lnTo>
                    <a:pt x="6059" y="7695"/>
                  </a:lnTo>
                  <a:lnTo>
                    <a:pt x="6467" y="7803"/>
                  </a:lnTo>
                  <a:lnTo>
                    <a:pt x="6885" y="7894"/>
                  </a:lnTo>
                  <a:lnTo>
                    <a:pt x="7310" y="7964"/>
                  </a:lnTo>
                  <a:lnTo>
                    <a:pt x="7741" y="8015"/>
                  </a:lnTo>
                  <a:lnTo>
                    <a:pt x="8179" y="8046"/>
                  </a:lnTo>
                  <a:lnTo>
                    <a:pt x="8623" y="8057"/>
                  </a:lnTo>
                  <a:lnTo>
                    <a:pt x="9066" y="8046"/>
                  </a:lnTo>
                  <a:lnTo>
                    <a:pt x="9504" y="8015"/>
                  </a:lnTo>
                  <a:lnTo>
                    <a:pt x="9936" y="7964"/>
                  </a:lnTo>
                  <a:lnTo>
                    <a:pt x="10360" y="7894"/>
                  </a:lnTo>
                  <a:lnTo>
                    <a:pt x="10778" y="7803"/>
                  </a:lnTo>
                  <a:lnTo>
                    <a:pt x="11186" y="7695"/>
                  </a:lnTo>
                  <a:lnTo>
                    <a:pt x="11587" y="7568"/>
                  </a:lnTo>
                  <a:lnTo>
                    <a:pt x="11979" y="7423"/>
                  </a:lnTo>
                  <a:lnTo>
                    <a:pt x="12361" y="7262"/>
                  </a:lnTo>
                  <a:lnTo>
                    <a:pt x="12732" y="7084"/>
                  </a:lnTo>
                  <a:lnTo>
                    <a:pt x="13093" y="6890"/>
                  </a:lnTo>
                  <a:lnTo>
                    <a:pt x="13444" y="6681"/>
                  </a:lnTo>
                  <a:lnTo>
                    <a:pt x="13781" y="6456"/>
                  </a:lnTo>
                  <a:lnTo>
                    <a:pt x="14107" y="6218"/>
                  </a:lnTo>
                  <a:lnTo>
                    <a:pt x="14420" y="5964"/>
                  </a:lnTo>
                  <a:lnTo>
                    <a:pt x="14719" y="5697"/>
                  </a:lnTo>
                  <a:lnTo>
                    <a:pt x="15005" y="5417"/>
                  </a:lnTo>
                  <a:lnTo>
                    <a:pt x="15276" y="5125"/>
                  </a:lnTo>
                  <a:lnTo>
                    <a:pt x="15532" y="4821"/>
                  </a:lnTo>
                  <a:lnTo>
                    <a:pt x="15773" y="4504"/>
                  </a:lnTo>
                  <a:lnTo>
                    <a:pt x="15997" y="4178"/>
                  </a:lnTo>
                  <a:lnTo>
                    <a:pt x="16204" y="3841"/>
                  </a:lnTo>
                  <a:lnTo>
                    <a:pt x="16394" y="3493"/>
                  </a:lnTo>
                  <a:lnTo>
                    <a:pt x="16568" y="3137"/>
                  </a:lnTo>
                  <a:lnTo>
                    <a:pt x="16721" y="2770"/>
                  </a:lnTo>
                  <a:lnTo>
                    <a:pt x="16857" y="2396"/>
                  </a:lnTo>
                  <a:lnTo>
                    <a:pt x="16973" y="2014"/>
                  </a:lnTo>
                  <a:lnTo>
                    <a:pt x="17070" y="1624"/>
                  </a:lnTo>
                  <a:lnTo>
                    <a:pt x="17145" y="1227"/>
                  </a:lnTo>
                  <a:lnTo>
                    <a:pt x="17201" y="824"/>
                  </a:lnTo>
                  <a:lnTo>
                    <a:pt x="17234" y="415"/>
                  </a:lnTo>
                  <a:lnTo>
                    <a:pt x="17245" y="0"/>
                  </a:lnTo>
                  <a:lnTo>
                    <a:pt x="0" y="0"/>
                  </a:lnTo>
                  <a:close/>
                </a:path>
              </a:pathLst>
            </a:custGeom>
            <a:gradFill>
              <a:gsLst>
                <a:gs pos="0">
                  <a:schemeClr val="accent1"/>
                </a:gs>
                <a:gs pos="100000">
                  <a:schemeClr val="accent2"/>
                </a:gs>
              </a:gsLst>
              <a:path path="circle">
                <a:fillToRect l="100000" t="100000"/>
              </a:path>
            </a:gradFill>
            <a:ln>
              <a:noFill/>
            </a:ln>
            <a:effectLst>
              <a:reflection blurRad="6350" stA="50000" endA="300" endPos="23000" dir="5400000" sy="-100000" algn="bl" rotWithShape="0"/>
            </a:effectLst>
          </p:spPr>
          <p:txBody>
            <a:bodyPr vert="horz" wrap="square" lIns="57150" tIns="28575" rIns="57150" bIns="28575" numCol="1" anchor="t" anchorCtr="0" compatLnSpc="1">
              <a:prstTxWarp prst="textNoShape">
                <a:avLst/>
              </a:prstTxWarp>
            </a:bodyPr>
            <a:lstStyle/>
            <a:p>
              <a:endParaRPr lang="en-US" sz="704"/>
            </a:p>
          </p:txBody>
        </p:sp>
        <p:sp>
          <p:nvSpPr>
            <p:cNvPr id="12" name="Freeform 28">
              <a:extLst>
                <a:ext uri="{FF2B5EF4-FFF2-40B4-BE49-F238E27FC236}">
                  <a16:creationId xmlns:a16="http://schemas.microsoft.com/office/drawing/2014/main" id="{D683564B-15C1-6B63-3559-09E53E0EC062}"/>
                </a:ext>
              </a:extLst>
            </p:cNvPr>
            <p:cNvSpPr>
              <a:spLocks/>
            </p:cNvSpPr>
            <p:nvPr/>
          </p:nvSpPr>
          <p:spPr bwMode="auto">
            <a:xfrm>
              <a:off x="1180492" y="3896320"/>
              <a:ext cx="3398230" cy="529030"/>
            </a:xfrm>
            <a:custGeom>
              <a:avLst/>
              <a:gdLst>
                <a:gd name="T0" fmla="*/ 17170 w 17215"/>
                <a:gd name="T1" fmla="*/ 1477 h 2680"/>
                <a:gd name="T2" fmla="*/ 16944 w 17215"/>
                <a:gd name="T3" fmla="*/ 1675 h 2680"/>
                <a:gd name="T4" fmla="*/ 16538 w 17215"/>
                <a:gd name="T5" fmla="*/ 1862 h 2680"/>
                <a:gd name="T6" fmla="*/ 15969 w 17215"/>
                <a:gd name="T7" fmla="*/ 2035 h 2680"/>
                <a:gd name="T8" fmla="*/ 15249 w 17215"/>
                <a:gd name="T9" fmla="*/ 2192 h 2680"/>
                <a:gd name="T10" fmla="*/ 14394 w 17215"/>
                <a:gd name="T11" fmla="*/ 2332 h 2680"/>
                <a:gd name="T12" fmla="*/ 13420 w 17215"/>
                <a:gd name="T13" fmla="*/ 2452 h 2680"/>
                <a:gd name="T14" fmla="*/ 12339 w 17215"/>
                <a:gd name="T15" fmla="*/ 2549 h 2680"/>
                <a:gd name="T16" fmla="*/ 11167 w 17215"/>
                <a:gd name="T17" fmla="*/ 2620 h 2680"/>
                <a:gd name="T18" fmla="*/ 9918 w 17215"/>
                <a:gd name="T19" fmla="*/ 2665 h 2680"/>
                <a:gd name="T20" fmla="*/ 8607 w 17215"/>
                <a:gd name="T21" fmla="*/ 2680 h 2680"/>
                <a:gd name="T22" fmla="*/ 7296 w 17215"/>
                <a:gd name="T23" fmla="*/ 2665 h 2680"/>
                <a:gd name="T24" fmla="*/ 6047 w 17215"/>
                <a:gd name="T25" fmla="*/ 2620 h 2680"/>
                <a:gd name="T26" fmla="*/ 4875 w 17215"/>
                <a:gd name="T27" fmla="*/ 2549 h 2680"/>
                <a:gd name="T28" fmla="*/ 3794 w 17215"/>
                <a:gd name="T29" fmla="*/ 2452 h 2680"/>
                <a:gd name="T30" fmla="*/ 2819 w 17215"/>
                <a:gd name="T31" fmla="*/ 2332 h 2680"/>
                <a:gd name="T32" fmla="*/ 1965 w 17215"/>
                <a:gd name="T33" fmla="*/ 2192 h 2680"/>
                <a:gd name="T34" fmla="*/ 1245 w 17215"/>
                <a:gd name="T35" fmla="*/ 2035 h 2680"/>
                <a:gd name="T36" fmla="*/ 676 w 17215"/>
                <a:gd name="T37" fmla="*/ 1862 h 2680"/>
                <a:gd name="T38" fmla="*/ 270 w 17215"/>
                <a:gd name="T39" fmla="*/ 1675 h 2680"/>
                <a:gd name="T40" fmla="*/ 44 w 17215"/>
                <a:gd name="T41" fmla="*/ 1477 h 2680"/>
                <a:gd name="T42" fmla="*/ 11 w 17215"/>
                <a:gd name="T43" fmla="*/ 1271 h 2680"/>
                <a:gd name="T44" fmla="*/ 174 w 17215"/>
                <a:gd name="T45" fmla="*/ 1070 h 2680"/>
                <a:gd name="T46" fmla="*/ 522 w 17215"/>
                <a:gd name="T47" fmla="*/ 879 h 2680"/>
                <a:gd name="T48" fmla="*/ 1039 w 17215"/>
                <a:gd name="T49" fmla="*/ 702 h 2680"/>
                <a:gd name="T50" fmla="*/ 1709 w 17215"/>
                <a:gd name="T51" fmla="*/ 538 h 2680"/>
                <a:gd name="T52" fmla="*/ 2521 w 17215"/>
                <a:gd name="T53" fmla="*/ 393 h 2680"/>
                <a:gd name="T54" fmla="*/ 3457 w 17215"/>
                <a:gd name="T55" fmla="*/ 266 h 2680"/>
                <a:gd name="T56" fmla="*/ 4504 w 17215"/>
                <a:gd name="T57" fmla="*/ 162 h 2680"/>
                <a:gd name="T58" fmla="*/ 5647 w 17215"/>
                <a:gd name="T59" fmla="*/ 81 h 2680"/>
                <a:gd name="T60" fmla="*/ 6872 w 17215"/>
                <a:gd name="T61" fmla="*/ 27 h 2680"/>
                <a:gd name="T62" fmla="*/ 8164 w 17215"/>
                <a:gd name="T63" fmla="*/ 2 h 2680"/>
                <a:gd name="T64" fmla="*/ 9487 w 17215"/>
                <a:gd name="T65" fmla="*/ 7 h 2680"/>
                <a:gd name="T66" fmla="*/ 10758 w 17215"/>
                <a:gd name="T67" fmla="*/ 43 h 2680"/>
                <a:gd name="T68" fmla="*/ 11958 w 17215"/>
                <a:gd name="T69" fmla="*/ 106 h 2680"/>
                <a:gd name="T70" fmla="*/ 13070 w 17215"/>
                <a:gd name="T71" fmla="*/ 194 h 2680"/>
                <a:gd name="T72" fmla="*/ 14083 w 17215"/>
                <a:gd name="T73" fmla="*/ 307 h 2680"/>
                <a:gd name="T74" fmla="*/ 14978 w 17215"/>
                <a:gd name="T75" fmla="*/ 439 h 2680"/>
                <a:gd name="T76" fmla="*/ 15745 w 17215"/>
                <a:gd name="T77" fmla="*/ 590 h 2680"/>
                <a:gd name="T78" fmla="*/ 16365 w 17215"/>
                <a:gd name="T79" fmla="*/ 759 h 2680"/>
                <a:gd name="T80" fmla="*/ 16827 w 17215"/>
                <a:gd name="T81" fmla="*/ 941 h 2680"/>
                <a:gd name="T82" fmla="*/ 17115 w 17215"/>
                <a:gd name="T83" fmla="*/ 1136 h 2680"/>
                <a:gd name="T84" fmla="*/ 17215 w 17215"/>
                <a:gd name="T85" fmla="*/ 1340 h 2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215" h="2680">
                  <a:moveTo>
                    <a:pt x="17215" y="1340"/>
                  </a:moveTo>
                  <a:lnTo>
                    <a:pt x="17204" y="1409"/>
                  </a:lnTo>
                  <a:lnTo>
                    <a:pt x="17170" y="1477"/>
                  </a:lnTo>
                  <a:lnTo>
                    <a:pt x="17115" y="1544"/>
                  </a:lnTo>
                  <a:lnTo>
                    <a:pt x="17040" y="1610"/>
                  </a:lnTo>
                  <a:lnTo>
                    <a:pt x="16944" y="1675"/>
                  </a:lnTo>
                  <a:lnTo>
                    <a:pt x="16827" y="1738"/>
                  </a:lnTo>
                  <a:lnTo>
                    <a:pt x="16692" y="1801"/>
                  </a:lnTo>
                  <a:lnTo>
                    <a:pt x="16538" y="1862"/>
                  </a:lnTo>
                  <a:lnTo>
                    <a:pt x="16365" y="1922"/>
                  </a:lnTo>
                  <a:lnTo>
                    <a:pt x="16175" y="1979"/>
                  </a:lnTo>
                  <a:lnTo>
                    <a:pt x="15969" y="2035"/>
                  </a:lnTo>
                  <a:lnTo>
                    <a:pt x="15745" y="2089"/>
                  </a:lnTo>
                  <a:lnTo>
                    <a:pt x="15505" y="2142"/>
                  </a:lnTo>
                  <a:lnTo>
                    <a:pt x="15249" y="2192"/>
                  </a:lnTo>
                  <a:lnTo>
                    <a:pt x="14978" y="2241"/>
                  </a:lnTo>
                  <a:lnTo>
                    <a:pt x="14693" y="2288"/>
                  </a:lnTo>
                  <a:lnTo>
                    <a:pt x="14394" y="2332"/>
                  </a:lnTo>
                  <a:lnTo>
                    <a:pt x="14083" y="2374"/>
                  </a:lnTo>
                  <a:lnTo>
                    <a:pt x="13757" y="2414"/>
                  </a:lnTo>
                  <a:lnTo>
                    <a:pt x="13420" y="2452"/>
                  </a:lnTo>
                  <a:lnTo>
                    <a:pt x="13070" y="2486"/>
                  </a:lnTo>
                  <a:lnTo>
                    <a:pt x="12710" y="2519"/>
                  </a:lnTo>
                  <a:lnTo>
                    <a:pt x="12339" y="2549"/>
                  </a:lnTo>
                  <a:lnTo>
                    <a:pt x="11958" y="2575"/>
                  </a:lnTo>
                  <a:lnTo>
                    <a:pt x="11567" y="2599"/>
                  </a:lnTo>
                  <a:lnTo>
                    <a:pt x="11167" y="2620"/>
                  </a:lnTo>
                  <a:lnTo>
                    <a:pt x="10758" y="2638"/>
                  </a:lnTo>
                  <a:lnTo>
                    <a:pt x="10342" y="2654"/>
                  </a:lnTo>
                  <a:lnTo>
                    <a:pt x="9918" y="2665"/>
                  </a:lnTo>
                  <a:lnTo>
                    <a:pt x="9487" y="2673"/>
                  </a:lnTo>
                  <a:lnTo>
                    <a:pt x="9050" y="2679"/>
                  </a:lnTo>
                  <a:lnTo>
                    <a:pt x="8607" y="2680"/>
                  </a:lnTo>
                  <a:lnTo>
                    <a:pt x="8164" y="2679"/>
                  </a:lnTo>
                  <a:lnTo>
                    <a:pt x="7727" y="2673"/>
                  </a:lnTo>
                  <a:lnTo>
                    <a:pt x="7296" y="2665"/>
                  </a:lnTo>
                  <a:lnTo>
                    <a:pt x="6872" y="2654"/>
                  </a:lnTo>
                  <a:lnTo>
                    <a:pt x="6456" y="2638"/>
                  </a:lnTo>
                  <a:lnTo>
                    <a:pt x="6047" y="2620"/>
                  </a:lnTo>
                  <a:lnTo>
                    <a:pt x="5647" y="2599"/>
                  </a:lnTo>
                  <a:lnTo>
                    <a:pt x="5256" y="2575"/>
                  </a:lnTo>
                  <a:lnTo>
                    <a:pt x="4875" y="2549"/>
                  </a:lnTo>
                  <a:lnTo>
                    <a:pt x="4504" y="2519"/>
                  </a:lnTo>
                  <a:lnTo>
                    <a:pt x="4143" y="2486"/>
                  </a:lnTo>
                  <a:lnTo>
                    <a:pt x="3794" y="2452"/>
                  </a:lnTo>
                  <a:lnTo>
                    <a:pt x="3457" y="2414"/>
                  </a:lnTo>
                  <a:lnTo>
                    <a:pt x="3132" y="2374"/>
                  </a:lnTo>
                  <a:lnTo>
                    <a:pt x="2819" y="2332"/>
                  </a:lnTo>
                  <a:lnTo>
                    <a:pt x="2521" y="2288"/>
                  </a:lnTo>
                  <a:lnTo>
                    <a:pt x="2236" y="2241"/>
                  </a:lnTo>
                  <a:lnTo>
                    <a:pt x="1965" y="2192"/>
                  </a:lnTo>
                  <a:lnTo>
                    <a:pt x="1709" y="2142"/>
                  </a:lnTo>
                  <a:lnTo>
                    <a:pt x="1470" y="2089"/>
                  </a:lnTo>
                  <a:lnTo>
                    <a:pt x="1245" y="2035"/>
                  </a:lnTo>
                  <a:lnTo>
                    <a:pt x="1039" y="1979"/>
                  </a:lnTo>
                  <a:lnTo>
                    <a:pt x="848" y="1922"/>
                  </a:lnTo>
                  <a:lnTo>
                    <a:pt x="676" y="1862"/>
                  </a:lnTo>
                  <a:lnTo>
                    <a:pt x="522" y="1801"/>
                  </a:lnTo>
                  <a:lnTo>
                    <a:pt x="386" y="1738"/>
                  </a:lnTo>
                  <a:lnTo>
                    <a:pt x="270" y="1675"/>
                  </a:lnTo>
                  <a:lnTo>
                    <a:pt x="174" y="1610"/>
                  </a:lnTo>
                  <a:lnTo>
                    <a:pt x="99" y="1544"/>
                  </a:lnTo>
                  <a:lnTo>
                    <a:pt x="44" y="1477"/>
                  </a:lnTo>
                  <a:lnTo>
                    <a:pt x="11" y="1409"/>
                  </a:lnTo>
                  <a:lnTo>
                    <a:pt x="0" y="1340"/>
                  </a:lnTo>
                  <a:lnTo>
                    <a:pt x="11" y="1271"/>
                  </a:lnTo>
                  <a:lnTo>
                    <a:pt x="44" y="1203"/>
                  </a:lnTo>
                  <a:lnTo>
                    <a:pt x="99" y="1136"/>
                  </a:lnTo>
                  <a:lnTo>
                    <a:pt x="174" y="1070"/>
                  </a:lnTo>
                  <a:lnTo>
                    <a:pt x="270" y="1005"/>
                  </a:lnTo>
                  <a:lnTo>
                    <a:pt x="386" y="941"/>
                  </a:lnTo>
                  <a:lnTo>
                    <a:pt x="522" y="879"/>
                  </a:lnTo>
                  <a:lnTo>
                    <a:pt x="676" y="819"/>
                  </a:lnTo>
                  <a:lnTo>
                    <a:pt x="848" y="759"/>
                  </a:lnTo>
                  <a:lnTo>
                    <a:pt x="1039" y="702"/>
                  </a:lnTo>
                  <a:lnTo>
                    <a:pt x="1245" y="645"/>
                  </a:lnTo>
                  <a:lnTo>
                    <a:pt x="1470" y="590"/>
                  </a:lnTo>
                  <a:lnTo>
                    <a:pt x="1709" y="538"/>
                  </a:lnTo>
                  <a:lnTo>
                    <a:pt x="1965" y="488"/>
                  </a:lnTo>
                  <a:lnTo>
                    <a:pt x="2236" y="439"/>
                  </a:lnTo>
                  <a:lnTo>
                    <a:pt x="2521" y="393"/>
                  </a:lnTo>
                  <a:lnTo>
                    <a:pt x="2819" y="348"/>
                  </a:lnTo>
                  <a:lnTo>
                    <a:pt x="3132" y="307"/>
                  </a:lnTo>
                  <a:lnTo>
                    <a:pt x="3457" y="266"/>
                  </a:lnTo>
                  <a:lnTo>
                    <a:pt x="3794" y="229"/>
                  </a:lnTo>
                  <a:lnTo>
                    <a:pt x="4143" y="194"/>
                  </a:lnTo>
                  <a:lnTo>
                    <a:pt x="4504" y="162"/>
                  </a:lnTo>
                  <a:lnTo>
                    <a:pt x="4875" y="132"/>
                  </a:lnTo>
                  <a:lnTo>
                    <a:pt x="5256" y="106"/>
                  </a:lnTo>
                  <a:lnTo>
                    <a:pt x="5647" y="81"/>
                  </a:lnTo>
                  <a:lnTo>
                    <a:pt x="6047" y="60"/>
                  </a:lnTo>
                  <a:lnTo>
                    <a:pt x="6456" y="43"/>
                  </a:lnTo>
                  <a:lnTo>
                    <a:pt x="6872" y="27"/>
                  </a:lnTo>
                  <a:lnTo>
                    <a:pt x="7296" y="15"/>
                  </a:lnTo>
                  <a:lnTo>
                    <a:pt x="7727" y="7"/>
                  </a:lnTo>
                  <a:lnTo>
                    <a:pt x="8164" y="2"/>
                  </a:lnTo>
                  <a:lnTo>
                    <a:pt x="8607" y="0"/>
                  </a:lnTo>
                  <a:lnTo>
                    <a:pt x="9050" y="2"/>
                  </a:lnTo>
                  <a:lnTo>
                    <a:pt x="9487" y="7"/>
                  </a:lnTo>
                  <a:lnTo>
                    <a:pt x="9918" y="15"/>
                  </a:lnTo>
                  <a:lnTo>
                    <a:pt x="10342" y="27"/>
                  </a:lnTo>
                  <a:lnTo>
                    <a:pt x="10758" y="43"/>
                  </a:lnTo>
                  <a:lnTo>
                    <a:pt x="11167" y="60"/>
                  </a:lnTo>
                  <a:lnTo>
                    <a:pt x="11567" y="81"/>
                  </a:lnTo>
                  <a:lnTo>
                    <a:pt x="11958" y="106"/>
                  </a:lnTo>
                  <a:lnTo>
                    <a:pt x="12339" y="132"/>
                  </a:lnTo>
                  <a:lnTo>
                    <a:pt x="12710" y="162"/>
                  </a:lnTo>
                  <a:lnTo>
                    <a:pt x="13070" y="194"/>
                  </a:lnTo>
                  <a:lnTo>
                    <a:pt x="13420" y="229"/>
                  </a:lnTo>
                  <a:lnTo>
                    <a:pt x="13757" y="266"/>
                  </a:lnTo>
                  <a:lnTo>
                    <a:pt x="14083" y="307"/>
                  </a:lnTo>
                  <a:lnTo>
                    <a:pt x="14394" y="348"/>
                  </a:lnTo>
                  <a:lnTo>
                    <a:pt x="14693" y="393"/>
                  </a:lnTo>
                  <a:lnTo>
                    <a:pt x="14978" y="439"/>
                  </a:lnTo>
                  <a:lnTo>
                    <a:pt x="15249" y="488"/>
                  </a:lnTo>
                  <a:lnTo>
                    <a:pt x="15505" y="538"/>
                  </a:lnTo>
                  <a:lnTo>
                    <a:pt x="15745" y="590"/>
                  </a:lnTo>
                  <a:lnTo>
                    <a:pt x="15969" y="645"/>
                  </a:lnTo>
                  <a:lnTo>
                    <a:pt x="16175" y="702"/>
                  </a:lnTo>
                  <a:lnTo>
                    <a:pt x="16365" y="759"/>
                  </a:lnTo>
                  <a:lnTo>
                    <a:pt x="16538" y="819"/>
                  </a:lnTo>
                  <a:lnTo>
                    <a:pt x="16692" y="879"/>
                  </a:lnTo>
                  <a:lnTo>
                    <a:pt x="16827" y="941"/>
                  </a:lnTo>
                  <a:lnTo>
                    <a:pt x="16944" y="1005"/>
                  </a:lnTo>
                  <a:lnTo>
                    <a:pt x="17040" y="1070"/>
                  </a:lnTo>
                  <a:lnTo>
                    <a:pt x="17115" y="1136"/>
                  </a:lnTo>
                  <a:lnTo>
                    <a:pt x="17170" y="1203"/>
                  </a:lnTo>
                  <a:lnTo>
                    <a:pt x="17204" y="1271"/>
                  </a:lnTo>
                  <a:lnTo>
                    <a:pt x="17215" y="134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3" name="Freeform 30">
              <a:extLst>
                <a:ext uri="{FF2B5EF4-FFF2-40B4-BE49-F238E27FC236}">
                  <a16:creationId xmlns:a16="http://schemas.microsoft.com/office/drawing/2014/main" id="{259F0C16-3FBD-11B4-05D6-1BE4368FC80D}"/>
                </a:ext>
              </a:extLst>
            </p:cNvPr>
            <p:cNvSpPr>
              <a:spLocks/>
            </p:cNvSpPr>
            <p:nvPr/>
          </p:nvSpPr>
          <p:spPr bwMode="auto">
            <a:xfrm>
              <a:off x="1264387" y="3878555"/>
              <a:ext cx="3217610" cy="194438"/>
            </a:xfrm>
            <a:custGeom>
              <a:avLst/>
              <a:gdLst>
                <a:gd name="T0" fmla="*/ 0 w 16301"/>
                <a:gd name="T1" fmla="*/ 988 h 988"/>
                <a:gd name="T2" fmla="*/ 8119 w 16301"/>
                <a:gd name="T3" fmla="*/ 0 h 988"/>
                <a:gd name="T4" fmla="*/ 7876 w 16301"/>
                <a:gd name="T5" fmla="*/ 383 h 988"/>
                <a:gd name="T6" fmla="*/ 9454 w 16301"/>
                <a:gd name="T7" fmla="*/ 636 h 988"/>
                <a:gd name="T8" fmla="*/ 16301 w 16301"/>
                <a:gd name="T9" fmla="*/ 960 h 988"/>
                <a:gd name="T10" fmla="*/ 0 w 16301"/>
                <a:gd name="T11" fmla="*/ 988 h 988"/>
              </a:gdLst>
              <a:ahLst/>
              <a:cxnLst>
                <a:cxn ang="0">
                  <a:pos x="T0" y="T1"/>
                </a:cxn>
                <a:cxn ang="0">
                  <a:pos x="T2" y="T3"/>
                </a:cxn>
                <a:cxn ang="0">
                  <a:pos x="T4" y="T5"/>
                </a:cxn>
                <a:cxn ang="0">
                  <a:pos x="T6" y="T7"/>
                </a:cxn>
                <a:cxn ang="0">
                  <a:pos x="T8" y="T9"/>
                </a:cxn>
                <a:cxn ang="0">
                  <a:pos x="T10" y="T11"/>
                </a:cxn>
              </a:cxnLst>
              <a:rect l="0" t="0" r="r" b="b"/>
              <a:pathLst>
                <a:path w="16301" h="988">
                  <a:moveTo>
                    <a:pt x="0" y="988"/>
                  </a:moveTo>
                  <a:lnTo>
                    <a:pt x="8119" y="0"/>
                  </a:lnTo>
                  <a:lnTo>
                    <a:pt x="7876" y="383"/>
                  </a:lnTo>
                  <a:lnTo>
                    <a:pt x="9454" y="636"/>
                  </a:lnTo>
                  <a:lnTo>
                    <a:pt x="16301" y="960"/>
                  </a:lnTo>
                  <a:lnTo>
                    <a:pt x="0" y="988"/>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14" name="Group 13">
              <a:extLst>
                <a:ext uri="{FF2B5EF4-FFF2-40B4-BE49-F238E27FC236}">
                  <a16:creationId xmlns:a16="http://schemas.microsoft.com/office/drawing/2014/main" id="{3D086968-D0FE-AE02-A18D-473C0685E95C}"/>
                </a:ext>
              </a:extLst>
            </p:cNvPr>
            <p:cNvGrpSpPr/>
            <p:nvPr/>
          </p:nvGrpSpPr>
          <p:grpSpPr>
            <a:xfrm>
              <a:off x="1256302" y="2590756"/>
              <a:ext cx="3217609" cy="1569324"/>
              <a:chOff x="7475826" y="2503668"/>
              <a:chExt cx="3217609" cy="1569324"/>
            </a:xfrm>
          </p:grpSpPr>
          <p:sp>
            <p:nvSpPr>
              <p:cNvPr id="40" name="Freeform 29">
                <a:extLst>
                  <a:ext uri="{FF2B5EF4-FFF2-40B4-BE49-F238E27FC236}">
                    <a16:creationId xmlns:a16="http://schemas.microsoft.com/office/drawing/2014/main" id="{D93B7C5E-55E1-8B61-BD38-CF8CD2C61ADC}"/>
                  </a:ext>
                </a:extLst>
              </p:cNvPr>
              <p:cNvSpPr>
                <a:spLocks/>
              </p:cNvSpPr>
              <p:nvPr/>
            </p:nvSpPr>
            <p:spPr bwMode="auto">
              <a:xfrm>
                <a:off x="7503462" y="2554991"/>
                <a:ext cx="3189973" cy="1513065"/>
              </a:xfrm>
              <a:custGeom>
                <a:avLst/>
                <a:gdLst>
                  <a:gd name="T0" fmla="*/ 16162 w 16162"/>
                  <a:gd name="T1" fmla="*/ 7664 h 7664"/>
                  <a:gd name="T2" fmla="*/ 12731 w 16162"/>
                  <a:gd name="T3" fmla="*/ 3898 h 7664"/>
                  <a:gd name="T4" fmla="*/ 11845 w 16162"/>
                  <a:gd name="T5" fmla="*/ 4954 h 7664"/>
                  <a:gd name="T6" fmla="*/ 8607 w 16162"/>
                  <a:gd name="T7" fmla="*/ 0 h 7664"/>
                  <a:gd name="T8" fmla="*/ 6254 w 16162"/>
                  <a:gd name="T9" fmla="*/ 3382 h 7664"/>
                  <a:gd name="T10" fmla="*/ 5120 w 16162"/>
                  <a:gd name="T11" fmla="*/ 2542 h 7664"/>
                  <a:gd name="T12" fmla="*/ 3016 w 16162"/>
                  <a:gd name="T13" fmla="*/ 5958 h 7664"/>
                  <a:gd name="T14" fmla="*/ 0 w 16162"/>
                  <a:gd name="T15" fmla="*/ 7664 h 7664"/>
                  <a:gd name="T16" fmla="*/ 16162 w 16162"/>
                  <a:gd name="T17" fmla="*/ 7664 h 7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62" h="7664">
                    <a:moveTo>
                      <a:pt x="16162" y="7664"/>
                    </a:moveTo>
                    <a:lnTo>
                      <a:pt x="12731" y="3898"/>
                    </a:lnTo>
                    <a:lnTo>
                      <a:pt x="11845" y="4954"/>
                    </a:lnTo>
                    <a:lnTo>
                      <a:pt x="8607" y="0"/>
                    </a:lnTo>
                    <a:lnTo>
                      <a:pt x="6254" y="3382"/>
                    </a:lnTo>
                    <a:lnTo>
                      <a:pt x="5120" y="2542"/>
                    </a:lnTo>
                    <a:lnTo>
                      <a:pt x="3016" y="5958"/>
                    </a:lnTo>
                    <a:lnTo>
                      <a:pt x="0" y="7664"/>
                    </a:lnTo>
                    <a:lnTo>
                      <a:pt x="16162" y="7664"/>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1" name="Freeform 31">
                <a:extLst>
                  <a:ext uri="{FF2B5EF4-FFF2-40B4-BE49-F238E27FC236}">
                    <a16:creationId xmlns:a16="http://schemas.microsoft.com/office/drawing/2014/main" id="{7D7A0136-62A6-8656-8787-346885D32CF2}"/>
                  </a:ext>
                </a:extLst>
              </p:cNvPr>
              <p:cNvSpPr>
                <a:spLocks/>
              </p:cNvSpPr>
              <p:nvPr/>
            </p:nvSpPr>
            <p:spPr bwMode="auto">
              <a:xfrm>
                <a:off x="9171375" y="2503668"/>
                <a:ext cx="1491352" cy="1514053"/>
              </a:xfrm>
              <a:custGeom>
                <a:avLst/>
                <a:gdLst>
                  <a:gd name="T0" fmla="*/ 0 w 7555"/>
                  <a:gd name="T1" fmla="*/ 0 h 7673"/>
                  <a:gd name="T2" fmla="*/ 685 w 7555"/>
                  <a:gd name="T3" fmla="*/ 2373 h 7673"/>
                  <a:gd name="T4" fmla="*/ 1369 w 7555"/>
                  <a:gd name="T5" fmla="*/ 4748 h 7673"/>
                  <a:gd name="T6" fmla="*/ 2001 w 7555"/>
                  <a:gd name="T7" fmla="*/ 3582 h 7673"/>
                  <a:gd name="T8" fmla="*/ 2706 w 7555"/>
                  <a:gd name="T9" fmla="*/ 7673 h 7673"/>
                  <a:gd name="T10" fmla="*/ 7555 w 7555"/>
                  <a:gd name="T11" fmla="*/ 7664 h 7673"/>
                  <a:gd name="T12" fmla="*/ 4124 w 7555"/>
                  <a:gd name="T13" fmla="*/ 3898 h 7673"/>
                  <a:gd name="T14" fmla="*/ 3238 w 7555"/>
                  <a:gd name="T15" fmla="*/ 4954 h 7673"/>
                  <a:gd name="T16" fmla="*/ 0 w 7555"/>
                  <a:gd name="T17" fmla="*/ 0 h 7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5" h="7673">
                    <a:moveTo>
                      <a:pt x="0" y="0"/>
                    </a:moveTo>
                    <a:lnTo>
                      <a:pt x="685" y="2373"/>
                    </a:lnTo>
                    <a:lnTo>
                      <a:pt x="1369" y="4748"/>
                    </a:lnTo>
                    <a:lnTo>
                      <a:pt x="2001" y="3582"/>
                    </a:lnTo>
                    <a:lnTo>
                      <a:pt x="2706" y="7673"/>
                    </a:lnTo>
                    <a:lnTo>
                      <a:pt x="7555" y="7664"/>
                    </a:lnTo>
                    <a:lnTo>
                      <a:pt x="4124" y="3898"/>
                    </a:lnTo>
                    <a:lnTo>
                      <a:pt x="3238" y="4954"/>
                    </a:lnTo>
                    <a:lnTo>
                      <a:pt x="0" y="0"/>
                    </a:lnTo>
                    <a:close/>
                  </a:path>
                </a:pathLst>
              </a:custGeom>
              <a:gradFill>
                <a:gsLst>
                  <a:gs pos="15000">
                    <a:schemeClr val="bg1">
                      <a:alpha val="21000"/>
                    </a:scheme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42" name="Freeform 33">
                <a:extLst>
                  <a:ext uri="{FF2B5EF4-FFF2-40B4-BE49-F238E27FC236}">
                    <a16:creationId xmlns:a16="http://schemas.microsoft.com/office/drawing/2014/main" id="{9AB9E433-16E1-D3BE-0FB1-8D2F047D4439}"/>
                  </a:ext>
                </a:extLst>
              </p:cNvPr>
              <p:cNvSpPr>
                <a:spLocks/>
              </p:cNvSpPr>
              <p:nvPr/>
            </p:nvSpPr>
            <p:spPr bwMode="auto">
              <a:xfrm>
                <a:off x="7475826" y="2554991"/>
                <a:ext cx="1726257" cy="1518001"/>
              </a:xfrm>
              <a:custGeom>
                <a:avLst/>
                <a:gdLst>
                  <a:gd name="T0" fmla="*/ 6285 w 8746"/>
                  <a:gd name="T1" fmla="*/ 5148 h 7692"/>
                  <a:gd name="T2" fmla="*/ 8746 w 8746"/>
                  <a:gd name="T3" fmla="*/ 0 h 7692"/>
                  <a:gd name="T4" fmla="*/ 6393 w 8746"/>
                  <a:gd name="T5" fmla="*/ 3382 h 7692"/>
                  <a:gd name="T6" fmla="*/ 5262 w 8746"/>
                  <a:gd name="T7" fmla="*/ 2551 h 7692"/>
                  <a:gd name="T8" fmla="*/ 3159 w 8746"/>
                  <a:gd name="T9" fmla="*/ 5951 h 7692"/>
                  <a:gd name="T10" fmla="*/ 0 w 8746"/>
                  <a:gd name="T11" fmla="*/ 7692 h 7692"/>
                  <a:gd name="T12" fmla="*/ 4029 w 8746"/>
                  <a:gd name="T13" fmla="*/ 6174 h 7692"/>
                  <a:gd name="T14" fmla="*/ 5826 w 8746"/>
                  <a:gd name="T15" fmla="*/ 3501 h 7692"/>
                  <a:gd name="T16" fmla="*/ 6285 w 8746"/>
                  <a:gd name="T17" fmla="*/ 5148 h 7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46" h="7692">
                    <a:moveTo>
                      <a:pt x="6285" y="5148"/>
                    </a:moveTo>
                    <a:lnTo>
                      <a:pt x="8746" y="0"/>
                    </a:lnTo>
                    <a:lnTo>
                      <a:pt x="6393" y="3382"/>
                    </a:lnTo>
                    <a:lnTo>
                      <a:pt x="5262" y="2551"/>
                    </a:lnTo>
                    <a:lnTo>
                      <a:pt x="3159" y="5951"/>
                    </a:lnTo>
                    <a:lnTo>
                      <a:pt x="0" y="7692"/>
                    </a:lnTo>
                    <a:lnTo>
                      <a:pt x="4029" y="6174"/>
                    </a:lnTo>
                    <a:lnTo>
                      <a:pt x="5826" y="3501"/>
                    </a:lnTo>
                    <a:lnTo>
                      <a:pt x="6285" y="5148"/>
                    </a:ln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 name="Freeform 34">
                <a:extLst>
                  <a:ext uri="{FF2B5EF4-FFF2-40B4-BE49-F238E27FC236}">
                    <a16:creationId xmlns:a16="http://schemas.microsoft.com/office/drawing/2014/main" id="{5565ED8D-C1B2-A58F-6813-ACDE174ABDE6}"/>
                  </a:ext>
                </a:extLst>
              </p:cNvPr>
              <p:cNvSpPr>
                <a:spLocks/>
              </p:cNvSpPr>
              <p:nvPr/>
            </p:nvSpPr>
            <p:spPr bwMode="auto">
              <a:xfrm>
                <a:off x="8961256" y="2554005"/>
                <a:ext cx="534953" cy="454018"/>
              </a:xfrm>
              <a:custGeom>
                <a:avLst/>
                <a:gdLst>
                  <a:gd name="T0" fmla="*/ 0 w 2710"/>
                  <a:gd name="T1" fmla="*/ 1760 h 2304"/>
                  <a:gd name="T2" fmla="*/ 1221 w 2710"/>
                  <a:gd name="T3" fmla="*/ 0 h 2304"/>
                  <a:gd name="T4" fmla="*/ 2710 w 2710"/>
                  <a:gd name="T5" fmla="*/ 2281 h 2304"/>
                  <a:gd name="T6" fmla="*/ 1525 w 2710"/>
                  <a:gd name="T7" fmla="*/ 1572 h 2304"/>
                  <a:gd name="T8" fmla="*/ 1276 w 2710"/>
                  <a:gd name="T9" fmla="*/ 2304 h 2304"/>
                  <a:gd name="T10" fmla="*/ 639 w 2710"/>
                  <a:gd name="T11" fmla="*/ 1600 h 2304"/>
                  <a:gd name="T12" fmla="*/ 0 w 2710"/>
                  <a:gd name="T13" fmla="*/ 1760 h 2304"/>
                </a:gdLst>
                <a:ahLst/>
                <a:cxnLst>
                  <a:cxn ang="0">
                    <a:pos x="T0" y="T1"/>
                  </a:cxn>
                  <a:cxn ang="0">
                    <a:pos x="T2" y="T3"/>
                  </a:cxn>
                  <a:cxn ang="0">
                    <a:pos x="T4" y="T5"/>
                  </a:cxn>
                  <a:cxn ang="0">
                    <a:pos x="T6" y="T7"/>
                  </a:cxn>
                  <a:cxn ang="0">
                    <a:pos x="T8" y="T9"/>
                  </a:cxn>
                  <a:cxn ang="0">
                    <a:pos x="T10" y="T11"/>
                  </a:cxn>
                  <a:cxn ang="0">
                    <a:pos x="T12" y="T13"/>
                  </a:cxn>
                </a:cxnLst>
                <a:rect l="0" t="0" r="r" b="b"/>
                <a:pathLst>
                  <a:path w="2710" h="2304">
                    <a:moveTo>
                      <a:pt x="0" y="1760"/>
                    </a:moveTo>
                    <a:lnTo>
                      <a:pt x="1221" y="0"/>
                    </a:lnTo>
                    <a:lnTo>
                      <a:pt x="2710" y="2281"/>
                    </a:lnTo>
                    <a:lnTo>
                      <a:pt x="1525" y="1572"/>
                    </a:lnTo>
                    <a:lnTo>
                      <a:pt x="1276" y="2304"/>
                    </a:lnTo>
                    <a:lnTo>
                      <a:pt x="639" y="1600"/>
                    </a:lnTo>
                    <a:lnTo>
                      <a:pt x="0" y="1760"/>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44" name="Freeform 35">
                <a:extLst>
                  <a:ext uri="{FF2B5EF4-FFF2-40B4-BE49-F238E27FC236}">
                    <a16:creationId xmlns:a16="http://schemas.microsoft.com/office/drawing/2014/main" id="{21BBD6B7-B11F-890E-DBA6-FD73C2B8F0F4}"/>
                  </a:ext>
                </a:extLst>
              </p:cNvPr>
              <p:cNvSpPr>
                <a:spLocks/>
              </p:cNvSpPr>
              <p:nvPr/>
            </p:nvSpPr>
            <p:spPr bwMode="auto">
              <a:xfrm>
                <a:off x="9215873" y="2554005"/>
                <a:ext cx="294125" cy="454018"/>
              </a:xfrm>
              <a:custGeom>
                <a:avLst/>
                <a:gdLst>
                  <a:gd name="T0" fmla="*/ 55 w 1489"/>
                  <a:gd name="T1" fmla="*/ 2304 h 2304"/>
                  <a:gd name="T2" fmla="*/ 0 w 1489"/>
                  <a:gd name="T3" fmla="*/ 0 h 2304"/>
                  <a:gd name="T4" fmla="*/ 1489 w 1489"/>
                  <a:gd name="T5" fmla="*/ 2281 h 2304"/>
                  <a:gd name="T6" fmla="*/ 304 w 1489"/>
                  <a:gd name="T7" fmla="*/ 1572 h 2304"/>
                  <a:gd name="T8" fmla="*/ 55 w 1489"/>
                  <a:gd name="T9" fmla="*/ 2304 h 2304"/>
                </a:gdLst>
                <a:ahLst/>
                <a:cxnLst>
                  <a:cxn ang="0">
                    <a:pos x="T0" y="T1"/>
                  </a:cxn>
                  <a:cxn ang="0">
                    <a:pos x="T2" y="T3"/>
                  </a:cxn>
                  <a:cxn ang="0">
                    <a:pos x="T4" y="T5"/>
                  </a:cxn>
                  <a:cxn ang="0">
                    <a:pos x="T6" y="T7"/>
                  </a:cxn>
                  <a:cxn ang="0">
                    <a:pos x="T8" y="T9"/>
                  </a:cxn>
                </a:cxnLst>
                <a:rect l="0" t="0" r="r" b="b"/>
                <a:pathLst>
                  <a:path w="1489" h="2304">
                    <a:moveTo>
                      <a:pt x="55" y="2304"/>
                    </a:moveTo>
                    <a:lnTo>
                      <a:pt x="0" y="0"/>
                    </a:lnTo>
                    <a:lnTo>
                      <a:pt x="1489" y="2281"/>
                    </a:lnTo>
                    <a:lnTo>
                      <a:pt x="304" y="1572"/>
                    </a:lnTo>
                    <a:lnTo>
                      <a:pt x="55" y="230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45" name="Freeform 37">
                <a:extLst>
                  <a:ext uri="{FF2B5EF4-FFF2-40B4-BE49-F238E27FC236}">
                    <a16:creationId xmlns:a16="http://schemas.microsoft.com/office/drawing/2014/main" id="{D2AAC978-49C1-5275-1DC2-288EB5DCC524}"/>
                  </a:ext>
                </a:extLst>
              </p:cNvPr>
              <p:cNvSpPr>
                <a:spLocks/>
              </p:cNvSpPr>
              <p:nvPr/>
            </p:nvSpPr>
            <p:spPr bwMode="auto">
              <a:xfrm>
                <a:off x="8492432" y="3056386"/>
                <a:ext cx="245763" cy="320774"/>
              </a:xfrm>
              <a:custGeom>
                <a:avLst/>
                <a:gdLst>
                  <a:gd name="T0" fmla="*/ 0 w 1245"/>
                  <a:gd name="T1" fmla="*/ 1626 h 1626"/>
                  <a:gd name="T2" fmla="*/ 111 w 1245"/>
                  <a:gd name="T3" fmla="*/ 0 h 1626"/>
                  <a:gd name="T4" fmla="*/ 1245 w 1245"/>
                  <a:gd name="T5" fmla="*/ 840 h 1626"/>
                  <a:gd name="T6" fmla="*/ 553 w 1245"/>
                  <a:gd name="T7" fmla="*/ 678 h 1626"/>
                  <a:gd name="T8" fmla="*/ 0 w 1245"/>
                  <a:gd name="T9" fmla="*/ 1626 h 1626"/>
                </a:gdLst>
                <a:ahLst/>
                <a:cxnLst>
                  <a:cxn ang="0">
                    <a:pos x="T0" y="T1"/>
                  </a:cxn>
                  <a:cxn ang="0">
                    <a:pos x="T2" y="T3"/>
                  </a:cxn>
                  <a:cxn ang="0">
                    <a:pos x="T4" y="T5"/>
                  </a:cxn>
                  <a:cxn ang="0">
                    <a:pos x="T6" y="T7"/>
                  </a:cxn>
                  <a:cxn ang="0">
                    <a:pos x="T8" y="T9"/>
                  </a:cxn>
                </a:cxnLst>
                <a:rect l="0" t="0" r="r" b="b"/>
                <a:pathLst>
                  <a:path w="1245" h="1626">
                    <a:moveTo>
                      <a:pt x="0" y="1626"/>
                    </a:moveTo>
                    <a:lnTo>
                      <a:pt x="111" y="0"/>
                    </a:lnTo>
                    <a:lnTo>
                      <a:pt x="1245" y="840"/>
                    </a:lnTo>
                    <a:lnTo>
                      <a:pt x="553" y="678"/>
                    </a:lnTo>
                    <a:lnTo>
                      <a:pt x="0" y="1626"/>
                    </a:lnTo>
                    <a:close/>
                  </a:path>
                </a:pathLst>
              </a:custGeom>
              <a:gradFill>
                <a:gsLst>
                  <a:gs pos="15000">
                    <a:schemeClr val="bg1">
                      <a:alpha val="75000"/>
                    </a:scheme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46" name="Freeform 39">
                <a:extLst>
                  <a:ext uri="{FF2B5EF4-FFF2-40B4-BE49-F238E27FC236}">
                    <a16:creationId xmlns:a16="http://schemas.microsoft.com/office/drawing/2014/main" id="{FCB13E96-245F-950E-B054-5C41D3684A8F}"/>
                  </a:ext>
                </a:extLst>
              </p:cNvPr>
              <p:cNvSpPr>
                <a:spLocks/>
              </p:cNvSpPr>
              <p:nvPr/>
            </p:nvSpPr>
            <p:spPr bwMode="auto">
              <a:xfrm>
                <a:off x="9977863" y="3322875"/>
                <a:ext cx="306956" cy="295112"/>
              </a:xfrm>
              <a:custGeom>
                <a:avLst/>
                <a:gdLst>
                  <a:gd name="T0" fmla="*/ 0 w 1555"/>
                  <a:gd name="T1" fmla="*/ 1414 h 1494"/>
                  <a:gd name="T2" fmla="*/ 194 w 1555"/>
                  <a:gd name="T3" fmla="*/ 0 h 1494"/>
                  <a:gd name="T4" fmla="*/ 1555 w 1555"/>
                  <a:gd name="T5" fmla="*/ 1494 h 1494"/>
                  <a:gd name="T6" fmla="*/ 360 w 1555"/>
                  <a:gd name="T7" fmla="*/ 846 h 1494"/>
                  <a:gd name="T8" fmla="*/ 0 w 1555"/>
                  <a:gd name="T9" fmla="*/ 1414 h 1494"/>
                </a:gdLst>
                <a:ahLst/>
                <a:cxnLst>
                  <a:cxn ang="0">
                    <a:pos x="T0" y="T1"/>
                  </a:cxn>
                  <a:cxn ang="0">
                    <a:pos x="T2" y="T3"/>
                  </a:cxn>
                  <a:cxn ang="0">
                    <a:pos x="T4" y="T5"/>
                  </a:cxn>
                  <a:cxn ang="0">
                    <a:pos x="T6" y="T7"/>
                  </a:cxn>
                  <a:cxn ang="0">
                    <a:pos x="T8" y="T9"/>
                  </a:cxn>
                </a:cxnLst>
                <a:rect l="0" t="0" r="r" b="b"/>
                <a:pathLst>
                  <a:path w="1555" h="1494">
                    <a:moveTo>
                      <a:pt x="0" y="1414"/>
                    </a:moveTo>
                    <a:lnTo>
                      <a:pt x="194" y="0"/>
                    </a:lnTo>
                    <a:lnTo>
                      <a:pt x="1555" y="1494"/>
                    </a:lnTo>
                    <a:lnTo>
                      <a:pt x="360" y="846"/>
                    </a:lnTo>
                    <a:lnTo>
                      <a:pt x="0" y="141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nvGrpSpPr>
              <p:cNvPr id="47" name="Group 46">
                <a:extLst>
                  <a:ext uri="{FF2B5EF4-FFF2-40B4-BE49-F238E27FC236}">
                    <a16:creationId xmlns:a16="http://schemas.microsoft.com/office/drawing/2014/main" id="{46CB5828-A852-1402-480D-5E7D70192880}"/>
                  </a:ext>
                </a:extLst>
              </p:cNvPr>
              <p:cNvGrpSpPr/>
              <p:nvPr/>
            </p:nvGrpSpPr>
            <p:grpSpPr>
              <a:xfrm>
                <a:off x="8306300" y="3118074"/>
                <a:ext cx="2128952" cy="778246"/>
                <a:chOff x="8306300" y="3118074"/>
                <a:chExt cx="2128952" cy="778246"/>
              </a:xfrm>
            </p:grpSpPr>
            <p:sp>
              <p:nvSpPr>
                <p:cNvPr id="48" name="Freeform 289">
                  <a:extLst>
                    <a:ext uri="{FF2B5EF4-FFF2-40B4-BE49-F238E27FC236}">
                      <a16:creationId xmlns:a16="http://schemas.microsoft.com/office/drawing/2014/main" id="{7B5E9CE0-C415-3F60-85F6-1921FB52453F}"/>
                    </a:ext>
                  </a:extLst>
                </p:cNvPr>
                <p:cNvSpPr>
                  <a:spLocks/>
                </p:cNvSpPr>
                <p:nvPr/>
              </p:nvSpPr>
              <p:spPr bwMode="auto">
                <a:xfrm>
                  <a:off x="8755813" y="3395674"/>
                  <a:ext cx="398747" cy="252671"/>
                </a:xfrm>
                <a:custGeom>
                  <a:avLst/>
                  <a:gdLst>
                    <a:gd name="T0" fmla="*/ 1622 w 2017"/>
                    <a:gd name="T1" fmla="*/ 359 h 1284"/>
                    <a:gd name="T2" fmla="*/ 1586 w 2017"/>
                    <a:gd name="T3" fmla="*/ 262 h 1284"/>
                    <a:gd name="T4" fmla="*/ 1531 w 2017"/>
                    <a:gd name="T5" fmla="*/ 174 h 1284"/>
                    <a:gd name="T6" fmla="*/ 1458 w 2017"/>
                    <a:gd name="T7" fmla="*/ 103 h 1284"/>
                    <a:gd name="T8" fmla="*/ 1372 w 2017"/>
                    <a:gd name="T9" fmla="*/ 47 h 1284"/>
                    <a:gd name="T10" fmla="*/ 1273 w 2017"/>
                    <a:gd name="T11" fmla="*/ 12 h 1284"/>
                    <a:gd name="T12" fmla="*/ 1166 w 2017"/>
                    <a:gd name="T13" fmla="*/ 0 h 1284"/>
                    <a:gd name="T14" fmla="*/ 1068 w 2017"/>
                    <a:gd name="T15" fmla="*/ 11 h 1284"/>
                    <a:gd name="T16" fmla="*/ 978 w 2017"/>
                    <a:gd name="T17" fmla="*/ 41 h 1284"/>
                    <a:gd name="T18" fmla="*/ 895 w 2017"/>
                    <a:gd name="T19" fmla="*/ 87 h 1284"/>
                    <a:gd name="T20" fmla="*/ 825 w 2017"/>
                    <a:gd name="T21" fmla="*/ 149 h 1284"/>
                    <a:gd name="T22" fmla="*/ 768 w 2017"/>
                    <a:gd name="T23" fmla="*/ 224 h 1284"/>
                    <a:gd name="T24" fmla="*/ 727 w 2017"/>
                    <a:gd name="T25" fmla="*/ 309 h 1284"/>
                    <a:gd name="T26" fmla="*/ 668 w 2017"/>
                    <a:gd name="T27" fmla="*/ 324 h 1284"/>
                    <a:gd name="T28" fmla="*/ 581 w 2017"/>
                    <a:gd name="T29" fmla="*/ 309 h 1284"/>
                    <a:gd name="T30" fmla="*/ 513 w 2017"/>
                    <a:gd name="T31" fmla="*/ 318 h 1284"/>
                    <a:gd name="T32" fmla="*/ 450 w 2017"/>
                    <a:gd name="T33" fmla="*/ 342 h 1284"/>
                    <a:gd name="T34" fmla="*/ 397 w 2017"/>
                    <a:gd name="T35" fmla="*/ 381 h 1284"/>
                    <a:gd name="T36" fmla="*/ 354 w 2017"/>
                    <a:gd name="T37" fmla="*/ 430 h 1284"/>
                    <a:gd name="T38" fmla="*/ 323 w 2017"/>
                    <a:gd name="T39" fmla="*/ 490 h 1284"/>
                    <a:gd name="T40" fmla="*/ 307 w 2017"/>
                    <a:gd name="T41" fmla="*/ 556 h 1284"/>
                    <a:gd name="T42" fmla="*/ 309 w 2017"/>
                    <a:gd name="T43" fmla="*/ 620 h 1284"/>
                    <a:gd name="T44" fmla="*/ 275 w 2017"/>
                    <a:gd name="T45" fmla="*/ 629 h 1284"/>
                    <a:gd name="T46" fmla="*/ 207 w 2017"/>
                    <a:gd name="T47" fmla="*/ 638 h 1284"/>
                    <a:gd name="T48" fmla="*/ 144 w 2017"/>
                    <a:gd name="T49" fmla="*/ 662 h 1284"/>
                    <a:gd name="T50" fmla="*/ 91 w 2017"/>
                    <a:gd name="T51" fmla="*/ 701 h 1284"/>
                    <a:gd name="T52" fmla="*/ 48 w 2017"/>
                    <a:gd name="T53" fmla="*/ 751 h 1284"/>
                    <a:gd name="T54" fmla="*/ 17 w 2017"/>
                    <a:gd name="T55" fmla="*/ 809 h 1284"/>
                    <a:gd name="T56" fmla="*/ 2 w 2017"/>
                    <a:gd name="T57" fmla="*/ 875 h 1284"/>
                    <a:gd name="T58" fmla="*/ 3 w 2017"/>
                    <a:gd name="T59" fmla="*/ 946 h 1284"/>
                    <a:gd name="T60" fmla="*/ 22 w 2017"/>
                    <a:gd name="T61" fmla="*/ 1010 h 1284"/>
                    <a:gd name="T62" fmla="*/ 55 w 2017"/>
                    <a:gd name="T63" fmla="*/ 1067 h 1284"/>
                    <a:gd name="T64" fmla="*/ 101 w 2017"/>
                    <a:gd name="T65" fmla="*/ 1116 h 1284"/>
                    <a:gd name="T66" fmla="*/ 156 w 2017"/>
                    <a:gd name="T67" fmla="*/ 1151 h 1284"/>
                    <a:gd name="T68" fmla="*/ 220 w 2017"/>
                    <a:gd name="T69" fmla="*/ 1172 h 1284"/>
                    <a:gd name="T70" fmla="*/ 294 w 2017"/>
                    <a:gd name="T71" fmla="*/ 1178 h 1284"/>
                    <a:gd name="T72" fmla="*/ 384 w 2017"/>
                    <a:gd name="T73" fmla="*/ 1155 h 1284"/>
                    <a:gd name="T74" fmla="*/ 523 w 2017"/>
                    <a:gd name="T75" fmla="*/ 1194 h 1284"/>
                    <a:gd name="T76" fmla="*/ 731 w 2017"/>
                    <a:gd name="T77" fmla="*/ 1256 h 1284"/>
                    <a:gd name="T78" fmla="*/ 960 w 2017"/>
                    <a:gd name="T79" fmla="*/ 1283 h 1284"/>
                    <a:gd name="T80" fmla="*/ 1182 w 2017"/>
                    <a:gd name="T81" fmla="*/ 1277 h 1284"/>
                    <a:gd name="T82" fmla="*/ 1373 w 2017"/>
                    <a:gd name="T83" fmla="*/ 1245 h 1284"/>
                    <a:gd name="T84" fmla="*/ 1505 w 2017"/>
                    <a:gd name="T85" fmla="*/ 1193 h 1284"/>
                    <a:gd name="T86" fmla="*/ 1575 w 2017"/>
                    <a:gd name="T87" fmla="*/ 1144 h 1284"/>
                    <a:gd name="T88" fmla="*/ 1679 w 2017"/>
                    <a:gd name="T89" fmla="*/ 1148 h 1284"/>
                    <a:gd name="T90" fmla="*/ 1770 w 2017"/>
                    <a:gd name="T91" fmla="*/ 1128 h 1284"/>
                    <a:gd name="T92" fmla="*/ 1851 w 2017"/>
                    <a:gd name="T93" fmla="*/ 1086 h 1284"/>
                    <a:gd name="T94" fmla="*/ 1918 w 2017"/>
                    <a:gd name="T95" fmla="*/ 1028 h 1284"/>
                    <a:gd name="T96" fmla="*/ 1971 w 2017"/>
                    <a:gd name="T97" fmla="*/ 954 h 1284"/>
                    <a:gd name="T98" fmla="*/ 2005 w 2017"/>
                    <a:gd name="T99" fmla="*/ 869 h 1284"/>
                    <a:gd name="T100" fmla="*/ 2017 w 2017"/>
                    <a:gd name="T101" fmla="*/ 775 h 1284"/>
                    <a:gd name="T102" fmla="*/ 2005 w 2017"/>
                    <a:gd name="T103" fmla="*/ 681 h 1284"/>
                    <a:gd name="T104" fmla="*/ 1971 w 2017"/>
                    <a:gd name="T105" fmla="*/ 596 h 1284"/>
                    <a:gd name="T106" fmla="*/ 1918 w 2017"/>
                    <a:gd name="T107" fmla="*/ 523 h 1284"/>
                    <a:gd name="T108" fmla="*/ 1851 w 2017"/>
                    <a:gd name="T109" fmla="*/ 464 h 1284"/>
                    <a:gd name="T110" fmla="*/ 1770 w 2017"/>
                    <a:gd name="T111" fmla="*/ 423 h 1284"/>
                    <a:gd name="T112" fmla="*/ 1679 w 2017"/>
                    <a:gd name="T113" fmla="*/ 40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17" h="1284">
                      <a:moveTo>
                        <a:pt x="1641" y="399"/>
                      </a:moveTo>
                      <a:lnTo>
                        <a:pt x="1636" y="401"/>
                      </a:lnTo>
                      <a:lnTo>
                        <a:pt x="1630" y="401"/>
                      </a:lnTo>
                      <a:lnTo>
                        <a:pt x="1627" y="380"/>
                      </a:lnTo>
                      <a:lnTo>
                        <a:pt x="1622" y="359"/>
                      </a:lnTo>
                      <a:lnTo>
                        <a:pt x="1617" y="339"/>
                      </a:lnTo>
                      <a:lnTo>
                        <a:pt x="1610" y="319"/>
                      </a:lnTo>
                      <a:lnTo>
                        <a:pt x="1603" y="299"/>
                      </a:lnTo>
                      <a:lnTo>
                        <a:pt x="1595" y="280"/>
                      </a:lnTo>
                      <a:lnTo>
                        <a:pt x="1586" y="262"/>
                      </a:lnTo>
                      <a:lnTo>
                        <a:pt x="1577" y="243"/>
                      </a:lnTo>
                      <a:lnTo>
                        <a:pt x="1566" y="225"/>
                      </a:lnTo>
                      <a:lnTo>
                        <a:pt x="1555" y="207"/>
                      </a:lnTo>
                      <a:lnTo>
                        <a:pt x="1543" y="191"/>
                      </a:lnTo>
                      <a:lnTo>
                        <a:pt x="1531" y="174"/>
                      </a:lnTo>
                      <a:lnTo>
                        <a:pt x="1518" y="159"/>
                      </a:lnTo>
                      <a:lnTo>
                        <a:pt x="1504" y="143"/>
                      </a:lnTo>
                      <a:lnTo>
                        <a:pt x="1489" y="129"/>
                      </a:lnTo>
                      <a:lnTo>
                        <a:pt x="1474" y="116"/>
                      </a:lnTo>
                      <a:lnTo>
                        <a:pt x="1458" y="103"/>
                      </a:lnTo>
                      <a:lnTo>
                        <a:pt x="1442" y="90"/>
                      </a:lnTo>
                      <a:lnTo>
                        <a:pt x="1426" y="78"/>
                      </a:lnTo>
                      <a:lnTo>
                        <a:pt x="1408" y="67"/>
                      </a:lnTo>
                      <a:lnTo>
                        <a:pt x="1391" y="57"/>
                      </a:lnTo>
                      <a:lnTo>
                        <a:pt x="1372" y="47"/>
                      </a:lnTo>
                      <a:lnTo>
                        <a:pt x="1353" y="39"/>
                      </a:lnTo>
                      <a:lnTo>
                        <a:pt x="1334" y="31"/>
                      </a:lnTo>
                      <a:lnTo>
                        <a:pt x="1314" y="24"/>
                      </a:lnTo>
                      <a:lnTo>
                        <a:pt x="1294" y="18"/>
                      </a:lnTo>
                      <a:lnTo>
                        <a:pt x="1273" y="12"/>
                      </a:lnTo>
                      <a:lnTo>
                        <a:pt x="1253" y="9"/>
                      </a:lnTo>
                      <a:lnTo>
                        <a:pt x="1232" y="4"/>
                      </a:lnTo>
                      <a:lnTo>
                        <a:pt x="1211" y="2"/>
                      </a:lnTo>
                      <a:lnTo>
                        <a:pt x="1188" y="1"/>
                      </a:lnTo>
                      <a:lnTo>
                        <a:pt x="1166" y="0"/>
                      </a:lnTo>
                      <a:lnTo>
                        <a:pt x="1146" y="1"/>
                      </a:lnTo>
                      <a:lnTo>
                        <a:pt x="1127" y="2"/>
                      </a:lnTo>
                      <a:lnTo>
                        <a:pt x="1107" y="4"/>
                      </a:lnTo>
                      <a:lnTo>
                        <a:pt x="1087" y="6"/>
                      </a:lnTo>
                      <a:lnTo>
                        <a:pt x="1068" y="11"/>
                      </a:lnTo>
                      <a:lnTo>
                        <a:pt x="1049" y="15"/>
                      </a:lnTo>
                      <a:lnTo>
                        <a:pt x="1031" y="21"/>
                      </a:lnTo>
                      <a:lnTo>
                        <a:pt x="1013" y="26"/>
                      </a:lnTo>
                      <a:lnTo>
                        <a:pt x="994" y="33"/>
                      </a:lnTo>
                      <a:lnTo>
                        <a:pt x="978" y="41"/>
                      </a:lnTo>
                      <a:lnTo>
                        <a:pt x="960" y="48"/>
                      </a:lnTo>
                      <a:lnTo>
                        <a:pt x="943" y="57"/>
                      </a:lnTo>
                      <a:lnTo>
                        <a:pt x="927" y="66"/>
                      </a:lnTo>
                      <a:lnTo>
                        <a:pt x="911" y="76"/>
                      </a:lnTo>
                      <a:lnTo>
                        <a:pt x="895" y="87"/>
                      </a:lnTo>
                      <a:lnTo>
                        <a:pt x="880" y="98"/>
                      </a:lnTo>
                      <a:lnTo>
                        <a:pt x="866" y="110"/>
                      </a:lnTo>
                      <a:lnTo>
                        <a:pt x="852" y="122"/>
                      </a:lnTo>
                      <a:lnTo>
                        <a:pt x="838" y="136"/>
                      </a:lnTo>
                      <a:lnTo>
                        <a:pt x="825" y="149"/>
                      </a:lnTo>
                      <a:lnTo>
                        <a:pt x="812" y="163"/>
                      </a:lnTo>
                      <a:lnTo>
                        <a:pt x="801" y="178"/>
                      </a:lnTo>
                      <a:lnTo>
                        <a:pt x="789" y="192"/>
                      </a:lnTo>
                      <a:lnTo>
                        <a:pt x="778" y="207"/>
                      </a:lnTo>
                      <a:lnTo>
                        <a:pt x="768" y="224"/>
                      </a:lnTo>
                      <a:lnTo>
                        <a:pt x="759" y="241"/>
                      </a:lnTo>
                      <a:lnTo>
                        <a:pt x="749" y="257"/>
                      </a:lnTo>
                      <a:lnTo>
                        <a:pt x="741" y="274"/>
                      </a:lnTo>
                      <a:lnTo>
                        <a:pt x="733" y="291"/>
                      </a:lnTo>
                      <a:lnTo>
                        <a:pt x="727" y="309"/>
                      </a:lnTo>
                      <a:lnTo>
                        <a:pt x="720" y="328"/>
                      </a:lnTo>
                      <a:lnTo>
                        <a:pt x="715" y="345"/>
                      </a:lnTo>
                      <a:lnTo>
                        <a:pt x="699" y="338"/>
                      </a:lnTo>
                      <a:lnTo>
                        <a:pt x="684" y="331"/>
                      </a:lnTo>
                      <a:lnTo>
                        <a:pt x="668" y="324"/>
                      </a:lnTo>
                      <a:lnTo>
                        <a:pt x="652" y="319"/>
                      </a:lnTo>
                      <a:lnTo>
                        <a:pt x="634" y="316"/>
                      </a:lnTo>
                      <a:lnTo>
                        <a:pt x="616" y="312"/>
                      </a:lnTo>
                      <a:lnTo>
                        <a:pt x="599" y="310"/>
                      </a:lnTo>
                      <a:lnTo>
                        <a:pt x="581" y="309"/>
                      </a:lnTo>
                      <a:lnTo>
                        <a:pt x="567" y="310"/>
                      </a:lnTo>
                      <a:lnTo>
                        <a:pt x="552" y="311"/>
                      </a:lnTo>
                      <a:lnTo>
                        <a:pt x="539" y="312"/>
                      </a:lnTo>
                      <a:lnTo>
                        <a:pt x="526" y="316"/>
                      </a:lnTo>
                      <a:lnTo>
                        <a:pt x="513" y="318"/>
                      </a:lnTo>
                      <a:lnTo>
                        <a:pt x="499" y="322"/>
                      </a:lnTo>
                      <a:lnTo>
                        <a:pt x="486" y="327"/>
                      </a:lnTo>
                      <a:lnTo>
                        <a:pt x="474" y="331"/>
                      </a:lnTo>
                      <a:lnTo>
                        <a:pt x="462" y="337"/>
                      </a:lnTo>
                      <a:lnTo>
                        <a:pt x="450" y="342"/>
                      </a:lnTo>
                      <a:lnTo>
                        <a:pt x="439" y="349"/>
                      </a:lnTo>
                      <a:lnTo>
                        <a:pt x="428" y="356"/>
                      </a:lnTo>
                      <a:lnTo>
                        <a:pt x="416" y="364"/>
                      </a:lnTo>
                      <a:lnTo>
                        <a:pt x="407" y="372"/>
                      </a:lnTo>
                      <a:lnTo>
                        <a:pt x="397" y="381"/>
                      </a:lnTo>
                      <a:lnTo>
                        <a:pt x="387" y="390"/>
                      </a:lnTo>
                      <a:lnTo>
                        <a:pt x="378" y="399"/>
                      </a:lnTo>
                      <a:lnTo>
                        <a:pt x="369" y="409"/>
                      </a:lnTo>
                      <a:lnTo>
                        <a:pt x="361" y="419"/>
                      </a:lnTo>
                      <a:lnTo>
                        <a:pt x="354" y="430"/>
                      </a:lnTo>
                      <a:lnTo>
                        <a:pt x="346" y="441"/>
                      </a:lnTo>
                      <a:lnTo>
                        <a:pt x="339" y="454"/>
                      </a:lnTo>
                      <a:lnTo>
                        <a:pt x="334" y="465"/>
                      </a:lnTo>
                      <a:lnTo>
                        <a:pt x="328" y="477"/>
                      </a:lnTo>
                      <a:lnTo>
                        <a:pt x="323" y="490"/>
                      </a:lnTo>
                      <a:lnTo>
                        <a:pt x="318" y="502"/>
                      </a:lnTo>
                      <a:lnTo>
                        <a:pt x="315" y="515"/>
                      </a:lnTo>
                      <a:lnTo>
                        <a:pt x="312" y="529"/>
                      </a:lnTo>
                      <a:lnTo>
                        <a:pt x="309" y="542"/>
                      </a:lnTo>
                      <a:lnTo>
                        <a:pt x="307" y="556"/>
                      </a:lnTo>
                      <a:lnTo>
                        <a:pt x="307" y="570"/>
                      </a:lnTo>
                      <a:lnTo>
                        <a:pt x="306" y="584"/>
                      </a:lnTo>
                      <a:lnTo>
                        <a:pt x="307" y="596"/>
                      </a:lnTo>
                      <a:lnTo>
                        <a:pt x="307" y="609"/>
                      </a:lnTo>
                      <a:lnTo>
                        <a:pt x="309" y="620"/>
                      </a:lnTo>
                      <a:lnTo>
                        <a:pt x="312" y="632"/>
                      </a:lnTo>
                      <a:lnTo>
                        <a:pt x="303" y="631"/>
                      </a:lnTo>
                      <a:lnTo>
                        <a:pt x="293" y="630"/>
                      </a:lnTo>
                      <a:lnTo>
                        <a:pt x="284" y="629"/>
                      </a:lnTo>
                      <a:lnTo>
                        <a:pt x="275" y="629"/>
                      </a:lnTo>
                      <a:lnTo>
                        <a:pt x="261" y="629"/>
                      </a:lnTo>
                      <a:lnTo>
                        <a:pt x="246" y="630"/>
                      </a:lnTo>
                      <a:lnTo>
                        <a:pt x="233" y="632"/>
                      </a:lnTo>
                      <a:lnTo>
                        <a:pt x="220" y="635"/>
                      </a:lnTo>
                      <a:lnTo>
                        <a:pt x="207" y="638"/>
                      </a:lnTo>
                      <a:lnTo>
                        <a:pt x="193" y="641"/>
                      </a:lnTo>
                      <a:lnTo>
                        <a:pt x="180" y="646"/>
                      </a:lnTo>
                      <a:lnTo>
                        <a:pt x="168" y="651"/>
                      </a:lnTo>
                      <a:lnTo>
                        <a:pt x="156" y="657"/>
                      </a:lnTo>
                      <a:lnTo>
                        <a:pt x="144" y="662"/>
                      </a:lnTo>
                      <a:lnTo>
                        <a:pt x="133" y="669"/>
                      </a:lnTo>
                      <a:lnTo>
                        <a:pt x="122" y="677"/>
                      </a:lnTo>
                      <a:lnTo>
                        <a:pt x="111" y="683"/>
                      </a:lnTo>
                      <a:lnTo>
                        <a:pt x="101" y="692"/>
                      </a:lnTo>
                      <a:lnTo>
                        <a:pt x="91" y="701"/>
                      </a:lnTo>
                      <a:lnTo>
                        <a:pt x="81" y="710"/>
                      </a:lnTo>
                      <a:lnTo>
                        <a:pt x="72" y="720"/>
                      </a:lnTo>
                      <a:lnTo>
                        <a:pt x="63" y="730"/>
                      </a:lnTo>
                      <a:lnTo>
                        <a:pt x="55" y="740"/>
                      </a:lnTo>
                      <a:lnTo>
                        <a:pt x="48" y="751"/>
                      </a:lnTo>
                      <a:lnTo>
                        <a:pt x="40" y="762"/>
                      </a:lnTo>
                      <a:lnTo>
                        <a:pt x="33" y="773"/>
                      </a:lnTo>
                      <a:lnTo>
                        <a:pt x="28" y="785"/>
                      </a:lnTo>
                      <a:lnTo>
                        <a:pt x="22" y="797"/>
                      </a:lnTo>
                      <a:lnTo>
                        <a:pt x="17" y="809"/>
                      </a:lnTo>
                      <a:lnTo>
                        <a:pt x="12" y="822"/>
                      </a:lnTo>
                      <a:lnTo>
                        <a:pt x="9" y="836"/>
                      </a:lnTo>
                      <a:lnTo>
                        <a:pt x="6" y="849"/>
                      </a:lnTo>
                      <a:lnTo>
                        <a:pt x="3" y="862"/>
                      </a:lnTo>
                      <a:lnTo>
                        <a:pt x="2" y="875"/>
                      </a:lnTo>
                      <a:lnTo>
                        <a:pt x="1" y="890"/>
                      </a:lnTo>
                      <a:lnTo>
                        <a:pt x="0" y="904"/>
                      </a:lnTo>
                      <a:lnTo>
                        <a:pt x="1" y="917"/>
                      </a:lnTo>
                      <a:lnTo>
                        <a:pt x="2" y="932"/>
                      </a:lnTo>
                      <a:lnTo>
                        <a:pt x="3" y="946"/>
                      </a:lnTo>
                      <a:lnTo>
                        <a:pt x="6" y="959"/>
                      </a:lnTo>
                      <a:lnTo>
                        <a:pt x="9" y="972"/>
                      </a:lnTo>
                      <a:lnTo>
                        <a:pt x="12" y="986"/>
                      </a:lnTo>
                      <a:lnTo>
                        <a:pt x="17" y="998"/>
                      </a:lnTo>
                      <a:lnTo>
                        <a:pt x="22" y="1010"/>
                      </a:lnTo>
                      <a:lnTo>
                        <a:pt x="28" y="1022"/>
                      </a:lnTo>
                      <a:lnTo>
                        <a:pt x="33" y="1034"/>
                      </a:lnTo>
                      <a:lnTo>
                        <a:pt x="40" y="1046"/>
                      </a:lnTo>
                      <a:lnTo>
                        <a:pt x="48" y="1057"/>
                      </a:lnTo>
                      <a:lnTo>
                        <a:pt x="55" y="1067"/>
                      </a:lnTo>
                      <a:lnTo>
                        <a:pt x="63" y="1078"/>
                      </a:lnTo>
                      <a:lnTo>
                        <a:pt x="72" y="1088"/>
                      </a:lnTo>
                      <a:lnTo>
                        <a:pt x="81" y="1097"/>
                      </a:lnTo>
                      <a:lnTo>
                        <a:pt x="91" y="1107"/>
                      </a:lnTo>
                      <a:lnTo>
                        <a:pt x="101" y="1116"/>
                      </a:lnTo>
                      <a:lnTo>
                        <a:pt x="111" y="1124"/>
                      </a:lnTo>
                      <a:lnTo>
                        <a:pt x="122" y="1131"/>
                      </a:lnTo>
                      <a:lnTo>
                        <a:pt x="133" y="1138"/>
                      </a:lnTo>
                      <a:lnTo>
                        <a:pt x="144" y="1145"/>
                      </a:lnTo>
                      <a:lnTo>
                        <a:pt x="156" y="1151"/>
                      </a:lnTo>
                      <a:lnTo>
                        <a:pt x="168" y="1157"/>
                      </a:lnTo>
                      <a:lnTo>
                        <a:pt x="180" y="1161"/>
                      </a:lnTo>
                      <a:lnTo>
                        <a:pt x="193" y="1166"/>
                      </a:lnTo>
                      <a:lnTo>
                        <a:pt x="207" y="1169"/>
                      </a:lnTo>
                      <a:lnTo>
                        <a:pt x="220" y="1172"/>
                      </a:lnTo>
                      <a:lnTo>
                        <a:pt x="233" y="1174"/>
                      </a:lnTo>
                      <a:lnTo>
                        <a:pt x="246" y="1177"/>
                      </a:lnTo>
                      <a:lnTo>
                        <a:pt x="261" y="1178"/>
                      </a:lnTo>
                      <a:lnTo>
                        <a:pt x="275" y="1178"/>
                      </a:lnTo>
                      <a:lnTo>
                        <a:pt x="294" y="1178"/>
                      </a:lnTo>
                      <a:lnTo>
                        <a:pt x="314" y="1176"/>
                      </a:lnTo>
                      <a:lnTo>
                        <a:pt x="331" y="1172"/>
                      </a:lnTo>
                      <a:lnTo>
                        <a:pt x="350" y="1168"/>
                      </a:lnTo>
                      <a:lnTo>
                        <a:pt x="368" y="1161"/>
                      </a:lnTo>
                      <a:lnTo>
                        <a:pt x="384" y="1155"/>
                      </a:lnTo>
                      <a:lnTo>
                        <a:pt x="401" y="1147"/>
                      </a:lnTo>
                      <a:lnTo>
                        <a:pt x="416" y="1138"/>
                      </a:lnTo>
                      <a:lnTo>
                        <a:pt x="450" y="1158"/>
                      </a:lnTo>
                      <a:lnTo>
                        <a:pt x="485" y="1178"/>
                      </a:lnTo>
                      <a:lnTo>
                        <a:pt x="523" y="1194"/>
                      </a:lnTo>
                      <a:lnTo>
                        <a:pt x="561" y="1210"/>
                      </a:lnTo>
                      <a:lnTo>
                        <a:pt x="602" y="1224"/>
                      </a:lnTo>
                      <a:lnTo>
                        <a:pt x="644" y="1236"/>
                      </a:lnTo>
                      <a:lnTo>
                        <a:pt x="687" y="1247"/>
                      </a:lnTo>
                      <a:lnTo>
                        <a:pt x="731" y="1256"/>
                      </a:lnTo>
                      <a:lnTo>
                        <a:pt x="777" y="1265"/>
                      </a:lnTo>
                      <a:lnTo>
                        <a:pt x="822" y="1271"/>
                      </a:lnTo>
                      <a:lnTo>
                        <a:pt x="868" y="1276"/>
                      </a:lnTo>
                      <a:lnTo>
                        <a:pt x="913" y="1280"/>
                      </a:lnTo>
                      <a:lnTo>
                        <a:pt x="960" y="1283"/>
                      </a:lnTo>
                      <a:lnTo>
                        <a:pt x="1005" y="1284"/>
                      </a:lnTo>
                      <a:lnTo>
                        <a:pt x="1050" y="1284"/>
                      </a:lnTo>
                      <a:lnTo>
                        <a:pt x="1096" y="1283"/>
                      </a:lnTo>
                      <a:lnTo>
                        <a:pt x="1140" y="1280"/>
                      </a:lnTo>
                      <a:lnTo>
                        <a:pt x="1182" y="1277"/>
                      </a:lnTo>
                      <a:lnTo>
                        <a:pt x="1224" y="1273"/>
                      </a:lnTo>
                      <a:lnTo>
                        <a:pt x="1264" y="1267"/>
                      </a:lnTo>
                      <a:lnTo>
                        <a:pt x="1302" y="1261"/>
                      </a:lnTo>
                      <a:lnTo>
                        <a:pt x="1339" y="1254"/>
                      </a:lnTo>
                      <a:lnTo>
                        <a:pt x="1373" y="1245"/>
                      </a:lnTo>
                      <a:lnTo>
                        <a:pt x="1405" y="1236"/>
                      </a:lnTo>
                      <a:lnTo>
                        <a:pt x="1435" y="1226"/>
                      </a:lnTo>
                      <a:lnTo>
                        <a:pt x="1461" y="1216"/>
                      </a:lnTo>
                      <a:lnTo>
                        <a:pt x="1486" y="1205"/>
                      </a:lnTo>
                      <a:lnTo>
                        <a:pt x="1505" y="1193"/>
                      </a:lnTo>
                      <a:lnTo>
                        <a:pt x="1523" y="1180"/>
                      </a:lnTo>
                      <a:lnTo>
                        <a:pt x="1537" y="1167"/>
                      </a:lnTo>
                      <a:lnTo>
                        <a:pt x="1547" y="1153"/>
                      </a:lnTo>
                      <a:lnTo>
                        <a:pt x="1554" y="1139"/>
                      </a:lnTo>
                      <a:lnTo>
                        <a:pt x="1575" y="1144"/>
                      </a:lnTo>
                      <a:lnTo>
                        <a:pt x="1597" y="1147"/>
                      </a:lnTo>
                      <a:lnTo>
                        <a:pt x="1619" y="1149"/>
                      </a:lnTo>
                      <a:lnTo>
                        <a:pt x="1641" y="1150"/>
                      </a:lnTo>
                      <a:lnTo>
                        <a:pt x="1660" y="1150"/>
                      </a:lnTo>
                      <a:lnTo>
                        <a:pt x="1679" y="1148"/>
                      </a:lnTo>
                      <a:lnTo>
                        <a:pt x="1698" y="1146"/>
                      </a:lnTo>
                      <a:lnTo>
                        <a:pt x="1716" y="1142"/>
                      </a:lnTo>
                      <a:lnTo>
                        <a:pt x="1735" y="1138"/>
                      </a:lnTo>
                      <a:lnTo>
                        <a:pt x="1753" y="1134"/>
                      </a:lnTo>
                      <a:lnTo>
                        <a:pt x="1770" y="1128"/>
                      </a:lnTo>
                      <a:lnTo>
                        <a:pt x="1787" y="1120"/>
                      </a:lnTo>
                      <a:lnTo>
                        <a:pt x="1804" y="1114"/>
                      </a:lnTo>
                      <a:lnTo>
                        <a:pt x="1820" y="1105"/>
                      </a:lnTo>
                      <a:lnTo>
                        <a:pt x="1836" y="1096"/>
                      </a:lnTo>
                      <a:lnTo>
                        <a:pt x="1851" y="1086"/>
                      </a:lnTo>
                      <a:lnTo>
                        <a:pt x="1865" y="1076"/>
                      </a:lnTo>
                      <a:lnTo>
                        <a:pt x="1880" y="1065"/>
                      </a:lnTo>
                      <a:lnTo>
                        <a:pt x="1893" y="1053"/>
                      </a:lnTo>
                      <a:lnTo>
                        <a:pt x="1906" y="1041"/>
                      </a:lnTo>
                      <a:lnTo>
                        <a:pt x="1918" y="1028"/>
                      </a:lnTo>
                      <a:lnTo>
                        <a:pt x="1931" y="1013"/>
                      </a:lnTo>
                      <a:lnTo>
                        <a:pt x="1942" y="1000"/>
                      </a:lnTo>
                      <a:lnTo>
                        <a:pt x="1953" y="985"/>
                      </a:lnTo>
                      <a:lnTo>
                        <a:pt x="1962" y="969"/>
                      </a:lnTo>
                      <a:lnTo>
                        <a:pt x="1971" y="954"/>
                      </a:lnTo>
                      <a:lnTo>
                        <a:pt x="1979" y="938"/>
                      </a:lnTo>
                      <a:lnTo>
                        <a:pt x="1987" y="922"/>
                      </a:lnTo>
                      <a:lnTo>
                        <a:pt x="1994" y="904"/>
                      </a:lnTo>
                      <a:lnTo>
                        <a:pt x="1999" y="886"/>
                      </a:lnTo>
                      <a:lnTo>
                        <a:pt x="2005" y="869"/>
                      </a:lnTo>
                      <a:lnTo>
                        <a:pt x="2009" y="851"/>
                      </a:lnTo>
                      <a:lnTo>
                        <a:pt x="2012" y="832"/>
                      </a:lnTo>
                      <a:lnTo>
                        <a:pt x="2015" y="813"/>
                      </a:lnTo>
                      <a:lnTo>
                        <a:pt x="2016" y="795"/>
                      </a:lnTo>
                      <a:lnTo>
                        <a:pt x="2017" y="775"/>
                      </a:lnTo>
                      <a:lnTo>
                        <a:pt x="2016" y="756"/>
                      </a:lnTo>
                      <a:lnTo>
                        <a:pt x="2015" y="736"/>
                      </a:lnTo>
                      <a:lnTo>
                        <a:pt x="2012" y="717"/>
                      </a:lnTo>
                      <a:lnTo>
                        <a:pt x="2009" y="700"/>
                      </a:lnTo>
                      <a:lnTo>
                        <a:pt x="2005" y="681"/>
                      </a:lnTo>
                      <a:lnTo>
                        <a:pt x="1999" y="663"/>
                      </a:lnTo>
                      <a:lnTo>
                        <a:pt x="1994" y="646"/>
                      </a:lnTo>
                      <a:lnTo>
                        <a:pt x="1987" y="629"/>
                      </a:lnTo>
                      <a:lnTo>
                        <a:pt x="1979" y="613"/>
                      </a:lnTo>
                      <a:lnTo>
                        <a:pt x="1971" y="596"/>
                      </a:lnTo>
                      <a:lnTo>
                        <a:pt x="1962" y="581"/>
                      </a:lnTo>
                      <a:lnTo>
                        <a:pt x="1953" y="565"/>
                      </a:lnTo>
                      <a:lnTo>
                        <a:pt x="1942" y="551"/>
                      </a:lnTo>
                      <a:lnTo>
                        <a:pt x="1931" y="536"/>
                      </a:lnTo>
                      <a:lnTo>
                        <a:pt x="1918" y="523"/>
                      </a:lnTo>
                      <a:lnTo>
                        <a:pt x="1906" y="510"/>
                      </a:lnTo>
                      <a:lnTo>
                        <a:pt x="1893" y="498"/>
                      </a:lnTo>
                      <a:lnTo>
                        <a:pt x="1880" y="486"/>
                      </a:lnTo>
                      <a:lnTo>
                        <a:pt x="1865" y="475"/>
                      </a:lnTo>
                      <a:lnTo>
                        <a:pt x="1851" y="464"/>
                      </a:lnTo>
                      <a:lnTo>
                        <a:pt x="1836" y="455"/>
                      </a:lnTo>
                      <a:lnTo>
                        <a:pt x="1820" y="445"/>
                      </a:lnTo>
                      <a:lnTo>
                        <a:pt x="1804" y="437"/>
                      </a:lnTo>
                      <a:lnTo>
                        <a:pt x="1787" y="429"/>
                      </a:lnTo>
                      <a:lnTo>
                        <a:pt x="1770" y="423"/>
                      </a:lnTo>
                      <a:lnTo>
                        <a:pt x="1753" y="417"/>
                      </a:lnTo>
                      <a:lnTo>
                        <a:pt x="1735" y="412"/>
                      </a:lnTo>
                      <a:lnTo>
                        <a:pt x="1716" y="407"/>
                      </a:lnTo>
                      <a:lnTo>
                        <a:pt x="1698" y="404"/>
                      </a:lnTo>
                      <a:lnTo>
                        <a:pt x="1679" y="402"/>
                      </a:lnTo>
                      <a:lnTo>
                        <a:pt x="1660" y="401"/>
                      </a:lnTo>
                      <a:lnTo>
                        <a:pt x="1641" y="399"/>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49" name="Freeform 290">
                  <a:extLst>
                    <a:ext uri="{FF2B5EF4-FFF2-40B4-BE49-F238E27FC236}">
                      <a16:creationId xmlns:a16="http://schemas.microsoft.com/office/drawing/2014/main" id="{69B60C4B-C360-B3A0-407E-448DEF285340}"/>
                    </a:ext>
                  </a:extLst>
                </p:cNvPr>
                <p:cNvSpPr>
                  <a:spLocks/>
                </p:cNvSpPr>
                <p:nvPr/>
              </p:nvSpPr>
              <p:spPr bwMode="auto">
                <a:xfrm>
                  <a:off x="10034284" y="3395674"/>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50" name="Freeform 291">
                  <a:extLst>
                    <a:ext uri="{FF2B5EF4-FFF2-40B4-BE49-F238E27FC236}">
                      <a16:creationId xmlns:a16="http://schemas.microsoft.com/office/drawing/2014/main" id="{E73FC01C-6713-CD12-B09B-FA88BE9C1123}"/>
                    </a:ext>
                  </a:extLst>
                </p:cNvPr>
                <p:cNvSpPr>
                  <a:spLocks/>
                </p:cNvSpPr>
                <p:nvPr/>
              </p:nvSpPr>
              <p:spPr bwMode="auto">
                <a:xfrm>
                  <a:off x="9835157" y="3727544"/>
                  <a:ext cx="264515" cy="168776"/>
                </a:xfrm>
                <a:custGeom>
                  <a:avLst/>
                  <a:gdLst>
                    <a:gd name="T0" fmla="*/ 1080 w 1339"/>
                    <a:gd name="T1" fmla="*/ 253 h 852"/>
                    <a:gd name="T2" fmla="*/ 1064 w 1339"/>
                    <a:gd name="T3" fmla="*/ 199 h 852"/>
                    <a:gd name="T4" fmla="*/ 1040 w 1339"/>
                    <a:gd name="T5" fmla="*/ 149 h 852"/>
                    <a:gd name="T6" fmla="*/ 1008 w 1339"/>
                    <a:gd name="T7" fmla="*/ 106 h 852"/>
                    <a:gd name="T8" fmla="*/ 968 w 1339"/>
                    <a:gd name="T9" fmla="*/ 69 h 852"/>
                    <a:gd name="T10" fmla="*/ 923 w 1339"/>
                    <a:gd name="T11" fmla="*/ 38 h 852"/>
                    <a:gd name="T12" fmla="*/ 872 w 1339"/>
                    <a:gd name="T13" fmla="*/ 16 h 852"/>
                    <a:gd name="T14" fmla="*/ 818 w 1339"/>
                    <a:gd name="T15" fmla="*/ 3 h 852"/>
                    <a:gd name="T16" fmla="*/ 762 w 1339"/>
                    <a:gd name="T17" fmla="*/ 0 h 852"/>
                    <a:gd name="T18" fmla="*/ 697 w 1339"/>
                    <a:gd name="T19" fmla="*/ 10 h 852"/>
                    <a:gd name="T20" fmla="*/ 605 w 1339"/>
                    <a:gd name="T21" fmla="*/ 51 h 852"/>
                    <a:gd name="T22" fmla="*/ 531 w 1339"/>
                    <a:gd name="T23" fmla="*/ 118 h 852"/>
                    <a:gd name="T24" fmla="*/ 482 w 1339"/>
                    <a:gd name="T25" fmla="*/ 205 h 852"/>
                    <a:gd name="T26" fmla="*/ 444 w 1339"/>
                    <a:gd name="T27" fmla="*/ 215 h 852"/>
                    <a:gd name="T28" fmla="*/ 397 w 1339"/>
                    <a:gd name="T29" fmla="*/ 207 h 852"/>
                    <a:gd name="T30" fmla="*/ 331 w 1339"/>
                    <a:gd name="T31" fmla="*/ 214 h 852"/>
                    <a:gd name="T32" fmla="*/ 269 w 1339"/>
                    <a:gd name="T33" fmla="*/ 247 h 852"/>
                    <a:gd name="T34" fmla="*/ 225 w 1339"/>
                    <a:gd name="T35" fmla="*/ 302 h 852"/>
                    <a:gd name="T36" fmla="*/ 204 w 1339"/>
                    <a:gd name="T37" fmla="*/ 369 h 852"/>
                    <a:gd name="T38" fmla="*/ 194 w 1339"/>
                    <a:gd name="T39" fmla="*/ 419 h 852"/>
                    <a:gd name="T40" fmla="*/ 128 w 1339"/>
                    <a:gd name="T41" fmla="*/ 426 h 852"/>
                    <a:gd name="T42" fmla="*/ 66 w 1339"/>
                    <a:gd name="T43" fmla="*/ 459 h 852"/>
                    <a:gd name="T44" fmla="*/ 22 w 1339"/>
                    <a:gd name="T45" fmla="*/ 513 h 852"/>
                    <a:gd name="T46" fmla="*/ 1 w 1339"/>
                    <a:gd name="T47" fmla="*/ 582 h 852"/>
                    <a:gd name="T48" fmla="*/ 8 w 1339"/>
                    <a:gd name="T49" fmla="*/ 655 h 852"/>
                    <a:gd name="T50" fmla="*/ 42 w 1339"/>
                    <a:gd name="T51" fmla="*/ 717 h 852"/>
                    <a:gd name="T52" fmla="*/ 96 w 1339"/>
                    <a:gd name="T53" fmla="*/ 761 h 852"/>
                    <a:gd name="T54" fmla="*/ 164 w 1339"/>
                    <a:gd name="T55" fmla="*/ 782 h 852"/>
                    <a:gd name="T56" fmla="*/ 221 w 1339"/>
                    <a:gd name="T57" fmla="*/ 778 h 852"/>
                    <a:gd name="T58" fmla="*/ 266 w 1339"/>
                    <a:gd name="T59" fmla="*/ 762 h 852"/>
                    <a:gd name="T60" fmla="*/ 346 w 1339"/>
                    <a:gd name="T61" fmla="*/ 794 h 852"/>
                    <a:gd name="T62" fmla="*/ 456 w 1339"/>
                    <a:gd name="T63" fmla="*/ 828 h 852"/>
                    <a:gd name="T64" fmla="*/ 576 w 1339"/>
                    <a:gd name="T65" fmla="*/ 848 h 852"/>
                    <a:gd name="T66" fmla="*/ 698 w 1339"/>
                    <a:gd name="T67" fmla="*/ 852 h 852"/>
                    <a:gd name="T68" fmla="*/ 812 w 1339"/>
                    <a:gd name="T69" fmla="*/ 846 h 852"/>
                    <a:gd name="T70" fmla="*/ 912 w 1339"/>
                    <a:gd name="T71" fmla="*/ 827 h 852"/>
                    <a:gd name="T72" fmla="*/ 986 w 1339"/>
                    <a:gd name="T73" fmla="*/ 801 h 852"/>
                    <a:gd name="T74" fmla="*/ 1028 w 1339"/>
                    <a:gd name="T75" fmla="*/ 766 h 852"/>
                    <a:gd name="T76" fmla="*/ 1075 w 1339"/>
                    <a:gd name="T77" fmla="*/ 764 h 852"/>
                    <a:gd name="T78" fmla="*/ 1127 w 1339"/>
                    <a:gd name="T79" fmla="*/ 761 h 852"/>
                    <a:gd name="T80" fmla="*/ 1176 w 1339"/>
                    <a:gd name="T81" fmla="*/ 749 h 852"/>
                    <a:gd name="T82" fmla="*/ 1219 w 1339"/>
                    <a:gd name="T83" fmla="*/ 728 h 852"/>
                    <a:gd name="T84" fmla="*/ 1258 w 1339"/>
                    <a:gd name="T85" fmla="*/ 699 h 852"/>
                    <a:gd name="T86" fmla="*/ 1290 w 1339"/>
                    <a:gd name="T87" fmla="*/ 664 h 852"/>
                    <a:gd name="T88" fmla="*/ 1314 w 1339"/>
                    <a:gd name="T89" fmla="*/ 623 h 852"/>
                    <a:gd name="T90" fmla="*/ 1332 w 1339"/>
                    <a:gd name="T91" fmla="*/ 578 h 852"/>
                    <a:gd name="T92" fmla="*/ 1338 w 1339"/>
                    <a:gd name="T93" fmla="*/ 528 h 852"/>
                    <a:gd name="T94" fmla="*/ 1336 w 1339"/>
                    <a:gd name="T95" fmla="*/ 477 h 852"/>
                    <a:gd name="T96" fmla="*/ 1324 w 1339"/>
                    <a:gd name="T97" fmla="*/ 430 h 852"/>
                    <a:gd name="T98" fmla="*/ 1303 w 1339"/>
                    <a:gd name="T99" fmla="*/ 385 h 852"/>
                    <a:gd name="T100" fmla="*/ 1274 w 1339"/>
                    <a:gd name="T101" fmla="*/ 348 h 852"/>
                    <a:gd name="T102" fmla="*/ 1239 w 1339"/>
                    <a:gd name="T103" fmla="*/ 315 h 852"/>
                    <a:gd name="T104" fmla="*/ 1198 w 1339"/>
                    <a:gd name="T105" fmla="*/ 290 h 852"/>
                    <a:gd name="T106" fmla="*/ 1152 w 1339"/>
                    <a:gd name="T107" fmla="*/ 274 h 852"/>
                    <a:gd name="T108" fmla="*/ 1103 w 1339"/>
                    <a:gd name="T109" fmla="*/ 266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9" h="852">
                      <a:moveTo>
                        <a:pt x="1090" y="266"/>
                      </a:moveTo>
                      <a:lnTo>
                        <a:pt x="1086" y="266"/>
                      </a:lnTo>
                      <a:lnTo>
                        <a:pt x="1083" y="266"/>
                      </a:lnTo>
                      <a:lnTo>
                        <a:pt x="1080" y="253"/>
                      </a:lnTo>
                      <a:lnTo>
                        <a:pt x="1078" y="239"/>
                      </a:lnTo>
                      <a:lnTo>
                        <a:pt x="1073" y="225"/>
                      </a:lnTo>
                      <a:lnTo>
                        <a:pt x="1070" y="212"/>
                      </a:lnTo>
                      <a:lnTo>
                        <a:pt x="1064" y="199"/>
                      </a:lnTo>
                      <a:lnTo>
                        <a:pt x="1059" y="186"/>
                      </a:lnTo>
                      <a:lnTo>
                        <a:pt x="1053" y="173"/>
                      </a:lnTo>
                      <a:lnTo>
                        <a:pt x="1047" y="161"/>
                      </a:lnTo>
                      <a:lnTo>
                        <a:pt x="1040" y="149"/>
                      </a:lnTo>
                      <a:lnTo>
                        <a:pt x="1032" y="138"/>
                      </a:lnTo>
                      <a:lnTo>
                        <a:pt x="1025" y="127"/>
                      </a:lnTo>
                      <a:lnTo>
                        <a:pt x="1017" y="116"/>
                      </a:lnTo>
                      <a:lnTo>
                        <a:pt x="1008" y="106"/>
                      </a:lnTo>
                      <a:lnTo>
                        <a:pt x="999" y="96"/>
                      </a:lnTo>
                      <a:lnTo>
                        <a:pt x="989" y="86"/>
                      </a:lnTo>
                      <a:lnTo>
                        <a:pt x="979" y="77"/>
                      </a:lnTo>
                      <a:lnTo>
                        <a:pt x="968" y="69"/>
                      </a:lnTo>
                      <a:lnTo>
                        <a:pt x="957" y="60"/>
                      </a:lnTo>
                      <a:lnTo>
                        <a:pt x="946" y="52"/>
                      </a:lnTo>
                      <a:lnTo>
                        <a:pt x="935" y="45"/>
                      </a:lnTo>
                      <a:lnTo>
                        <a:pt x="923" y="38"/>
                      </a:lnTo>
                      <a:lnTo>
                        <a:pt x="911" y="32"/>
                      </a:lnTo>
                      <a:lnTo>
                        <a:pt x="899" y="26"/>
                      </a:lnTo>
                      <a:lnTo>
                        <a:pt x="885" y="21"/>
                      </a:lnTo>
                      <a:lnTo>
                        <a:pt x="872" y="16"/>
                      </a:lnTo>
                      <a:lnTo>
                        <a:pt x="859" y="12"/>
                      </a:lnTo>
                      <a:lnTo>
                        <a:pt x="846" y="9"/>
                      </a:lnTo>
                      <a:lnTo>
                        <a:pt x="832" y="6"/>
                      </a:lnTo>
                      <a:lnTo>
                        <a:pt x="818" y="3"/>
                      </a:lnTo>
                      <a:lnTo>
                        <a:pt x="804" y="1"/>
                      </a:lnTo>
                      <a:lnTo>
                        <a:pt x="789" y="0"/>
                      </a:lnTo>
                      <a:lnTo>
                        <a:pt x="775" y="0"/>
                      </a:lnTo>
                      <a:lnTo>
                        <a:pt x="762" y="0"/>
                      </a:lnTo>
                      <a:lnTo>
                        <a:pt x="748" y="1"/>
                      </a:lnTo>
                      <a:lnTo>
                        <a:pt x="735" y="2"/>
                      </a:lnTo>
                      <a:lnTo>
                        <a:pt x="722" y="5"/>
                      </a:lnTo>
                      <a:lnTo>
                        <a:pt x="697" y="10"/>
                      </a:lnTo>
                      <a:lnTo>
                        <a:pt x="672" y="18"/>
                      </a:lnTo>
                      <a:lnTo>
                        <a:pt x="649" y="27"/>
                      </a:lnTo>
                      <a:lnTo>
                        <a:pt x="626" y="38"/>
                      </a:lnTo>
                      <a:lnTo>
                        <a:pt x="605" y="51"/>
                      </a:lnTo>
                      <a:lnTo>
                        <a:pt x="584" y="65"/>
                      </a:lnTo>
                      <a:lnTo>
                        <a:pt x="565" y="82"/>
                      </a:lnTo>
                      <a:lnTo>
                        <a:pt x="547" y="100"/>
                      </a:lnTo>
                      <a:lnTo>
                        <a:pt x="531" y="118"/>
                      </a:lnTo>
                      <a:lnTo>
                        <a:pt x="516" y="138"/>
                      </a:lnTo>
                      <a:lnTo>
                        <a:pt x="503" y="159"/>
                      </a:lnTo>
                      <a:lnTo>
                        <a:pt x="492" y="182"/>
                      </a:lnTo>
                      <a:lnTo>
                        <a:pt x="482" y="205"/>
                      </a:lnTo>
                      <a:lnTo>
                        <a:pt x="475" y="230"/>
                      </a:lnTo>
                      <a:lnTo>
                        <a:pt x="465" y="224"/>
                      </a:lnTo>
                      <a:lnTo>
                        <a:pt x="454" y="220"/>
                      </a:lnTo>
                      <a:lnTo>
                        <a:pt x="444" y="215"/>
                      </a:lnTo>
                      <a:lnTo>
                        <a:pt x="433" y="212"/>
                      </a:lnTo>
                      <a:lnTo>
                        <a:pt x="422" y="210"/>
                      </a:lnTo>
                      <a:lnTo>
                        <a:pt x="409" y="208"/>
                      </a:lnTo>
                      <a:lnTo>
                        <a:pt x="397" y="207"/>
                      </a:lnTo>
                      <a:lnTo>
                        <a:pt x="385" y="205"/>
                      </a:lnTo>
                      <a:lnTo>
                        <a:pt x="367" y="207"/>
                      </a:lnTo>
                      <a:lnTo>
                        <a:pt x="349" y="210"/>
                      </a:lnTo>
                      <a:lnTo>
                        <a:pt x="331" y="214"/>
                      </a:lnTo>
                      <a:lnTo>
                        <a:pt x="314" y="220"/>
                      </a:lnTo>
                      <a:lnTo>
                        <a:pt x="299" y="228"/>
                      </a:lnTo>
                      <a:lnTo>
                        <a:pt x="283" y="236"/>
                      </a:lnTo>
                      <a:lnTo>
                        <a:pt x="269" y="247"/>
                      </a:lnTo>
                      <a:lnTo>
                        <a:pt x="257" y="260"/>
                      </a:lnTo>
                      <a:lnTo>
                        <a:pt x="245" y="272"/>
                      </a:lnTo>
                      <a:lnTo>
                        <a:pt x="235" y="286"/>
                      </a:lnTo>
                      <a:lnTo>
                        <a:pt x="225" y="302"/>
                      </a:lnTo>
                      <a:lnTo>
                        <a:pt x="217" y="317"/>
                      </a:lnTo>
                      <a:lnTo>
                        <a:pt x="212" y="334"/>
                      </a:lnTo>
                      <a:lnTo>
                        <a:pt x="207" y="351"/>
                      </a:lnTo>
                      <a:lnTo>
                        <a:pt x="204" y="369"/>
                      </a:lnTo>
                      <a:lnTo>
                        <a:pt x="203" y="388"/>
                      </a:lnTo>
                      <a:lnTo>
                        <a:pt x="204" y="404"/>
                      </a:lnTo>
                      <a:lnTo>
                        <a:pt x="206" y="421"/>
                      </a:lnTo>
                      <a:lnTo>
                        <a:pt x="194" y="419"/>
                      </a:lnTo>
                      <a:lnTo>
                        <a:pt x="183" y="419"/>
                      </a:lnTo>
                      <a:lnTo>
                        <a:pt x="164" y="419"/>
                      </a:lnTo>
                      <a:lnTo>
                        <a:pt x="145" y="422"/>
                      </a:lnTo>
                      <a:lnTo>
                        <a:pt x="128" y="426"/>
                      </a:lnTo>
                      <a:lnTo>
                        <a:pt x="111" y="433"/>
                      </a:lnTo>
                      <a:lnTo>
                        <a:pt x="96" y="440"/>
                      </a:lnTo>
                      <a:lnTo>
                        <a:pt x="80" y="449"/>
                      </a:lnTo>
                      <a:lnTo>
                        <a:pt x="66" y="459"/>
                      </a:lnTo>
                      <a:lnTo>
                        <a:pt x="54" y="472"/>
                      </a:lnTo>
                      <a:lnTo>
                        <a:pt x="42" y="485"/>
                      </a:lnTo>
                      <a:lnTo>
                        <a:pt x="32" y="498"/>
                      </a:lnTo>
                      <a:lnTo>
                        <a:pt x="22" y="513"/>
                      </a:lnTo>
                      <a:lnTo>
                        <a:pt x="14" y="529"/>
                      </a:lnTo>
                      <a:lnTo>
                        <a:pt x="8" y="547"/>
                      </a:lnTo>
                      <a:lnTo>
                        <a:pt x="4" y="563"/>
                      </a:lnTo>
                      <a:lnTo>
                        <a:pt x="1" y="582"/>
                      </a:lnTo>
                      <a:lnTo>
                        <a:pt x="0" y="601"/>
                      </a:lnTo>
                      <a:lnTo>
                        <a:pt x="1" y="619"/>
                      </a:lnTo>
                      <a:lnTo>
                        <a:pt x="4" y="637"/>
                      </a:lnTo>
                      <a:lnTo>
                        <a:pt x="8" y="655"/>
                      </a:lnTo>
                      <a:lnTo>
                        <a:pt x="14" y="671"/>
                      </a:lnTo>
                      <a:lnTo>
                        <a:pt x="22" y="687"/>
                      </a:lnTo>
                      <a:lnTo>
                        <a:pt x="32" y="702"/>
                      </a:lnTo>
                      <a:lnTo>
                        <a:pt x="42" y="717"/>
                      </a:lnTo>
                      <a:lnTo>
                        <a:pt x="54" y="729"/>
                      </a:lnTo>
                      <a:lnTo>
                        <a:pt x="66" y="741"/>
                      </a:lnTo>
                      <a:lnTo>
                        <a:pt x="80" y="752"/>
                      </a:lnTo>
                      <a:lnTo>
                        <a:pt x="96" y="761"/>
                      </a:lnTo>
                      <a:lnTo>
                        <a:pt x="111" y="769"/>
                      </a:lnTo>
                      <a:lnTo>
                        <a:pt x="128" y="774"/>
                      </a:lnTo>
                      <a:lnTo>
                        <a:pt x="145" y="778"/>
                      </a:lnTo>
                      <a:lnTo>
                        <a:pt x="164" y="782"/>
                      </a:lnTo>
                      <a:lnTo>
                        <a:pt x="183" y="783"/>
                      </a:lnTo>
                      <a:lnTo>
                        <a:pt x="195" y="782"/>
                      </a:lnTo>
                      <a:lnTo>
                        <a:pt x="208" y="781"/>
                      </a:lnTo>
                      <a:lnTo>
                        <a:pt x="221" y="778"/>
                      </a:lnTo>
                      <a:lnTo>
                        <a:pt x="233" y="775"/>
                      </a:lnTo>
                      <a:lnTo>
                        <a:pt x="244" y="772"/>
                      </a:lnTo>
                      <a:lnTo>
                        <a:pt x="255" y="767"/>
                      </a:lnTo>
                      <a:lnTo>
                        <a:pt x="266" y="762"/>
                      </a:lnTo>
                      <a:lnTo>
                        <a:pt x="277" y="755"/>
                      </a:lnTo>
                      <a:lnTo>
                        <a:pt x="299" y="770"/>
                      </a:lnTo>
                      <a:lnTo>
                        <a:pt x="322" y="782"/>
                      </a:lnTo>
                      <a:lnTo>
                        <a:pt x="346" y="794"/>
                      </a:lnTo>
                      <a:lnTo>
                        <a:pt x="373" y="804"/>
                      </a:lnTo>
                      <a:lnTo>
                        <a:pt x="399" y="813"/>
                      </a:lnTo>
                      <a:lnTo>
                        <a:pt x="427" y="821"/>
                      </a:lnTo>
                      <a:lnTo>
                        <a:pt x="456" y="828"/>
                      </a:lnTo>
                      <a:lnTo>
                        <a:pt x="486" y="835"/>
                      </a:lnTo>
                      <a:lnTo>
                        <a:pt x="515" y="840"/>
                      </a:lnTo>
                      <a:lnTo>
                        <a:pt x="545" y="845"/>
                      </a:lnTo>
                      <a:lnTo>
                        <a:pt x="576" y="848"/>
                      </a:lnTo>
                      <a:lnTo>
                        <a:pt x="607" y="850"/>
                      </a:lnTo>
                      <a:lnTo>
                        <a:pt x="637" y="852"/>
                      </a:lnTo>
                      <a:lnTo>
                        <a:pt x="668" y="852"/>
                      </a:lnTo>
                      <a:lnTo>
                        <a:pt x="698" y="852"/>
                      </a:lnTo>
                      <a:lnTo>
                        <a:pt x="727" y="852"/>
                      </a:lnTo>
                      <a:lnTo>
                        <a:pt x="756" y="850"/>
                      </a:lnTo>
                      <a:lnTo>
                        <a:pt x="785" y="848"/>
                      </a:lnTo>
                      <a:lnTo>
                        <a:pt x="812" y="846"/>
                      </a:lnTo>
                      <a:lnTo>
                        <a:pt x="839" y="841"/>
                      </a:lnTo>
                      <a:lnTo>
                        <a:pt x="864" y="838"/>
                      </a:lnTo>
                      <a:lnTo>
                        <a:pt x="889" y="833"/>
                      </a:lnTo>
                      <a:lnTo>
                        <a:pt x="912" y="827"/>
                      </a:lnTo>
                      <a:lnTo>
                        <a:pt x="933" y="821"/>
                      </a:lnTo>
                      <a:lnTo>
                        <a:pt x="953" y="815"/>
                      </a:lnTo>
                      <a:lnTo>
                        <a:pt x="970" y="808"/>
                      </a:lnTo>
                      <a:lnTo>
                        <a:pt x="986" y="801"/>
                      </a:lnTo>
                      <a:lnTo>
                        <a:pt x="1000" y="793"/>
                      </a:lnTo>
                      <a:lnTo>
                        <a:pt x="1011" y="784"/>
                      </a:lnTo>
                      <a:lnTo>
                        <a:pt x="1021" y="775"/>
                      </a:lnTo>
                      <a:lnTo>
                        <a:pt x="1028" y="766"/>
                      </a:lnTo>
                      <a:lnTo>
                        <a:pt x="1032" y="756"/>
                      </a:lnTo>
                      <a:lnTo>
                        <a:pt x="1045" y="760"/>
                      </a:lnTo>
                      <a:lnTo>
                        <a:pt x="1060" y="762"/>
                      </a:lnTo>
                      <a:lnTo>
                        <a:pt x="1075" y="764"/>
                      </a:lnTo>
                      <a:lnTo>
                        <a:pt x="1090" y="764"/>
                      </a:lnTo>
                      <a:lnTo>
                        <a:pt x="1103" y="764"/>
                      </a:lnTo>
                      <a:lnTo>
                        <a:pt x="1115" y="763"/>
                      </a:lnTo>
                      <a:lnTo>
                        <a:pt x="1127" y="761"/>
                      </a:lnTo>
                      <a:lnTo>
                        <a:pt x="1140" y="760"/>
                      </a:lnTo>
                      <a:lnTo>
                        <a:pt x="1152" y="756"/>
                      </a:lnTo>
                      <a:lnTo>
                        <a:pt x="1164" y="753"/>
                      </a:lnTo>
                      <a:lnTo>
                        <a:pt x="1176" y="749"/>
                      </a:lnTo>
                      <a:lnTo>
                        <a:pt x="1187" y="744"/>
                      </a:lnTo>
                      <a:lnTo>
                        <a:pt x="1198" y="740"/>
                      </a:lnTo>
                      <a:lnTo>
                        <a:pt x="1209" y="734"/>
                      </a:lnTo>
                      <a:lnTo>
                        <a:pt x="1219" y="728"/>
                      </a:lnTo>
                      <a:lnTo>
                        <a:pt x="1229" y="722"/>
                      </a:lnTo>
                      <a:lnTo>
                        <a:pt x="1239" y="714"/>
                      </a:lnTo>
                      <a:lnTo>
                        <a:pt x="1249" y="708"/>
                      </a:lnTo>
                      <a:lnTo>
                        <a:pt x="1258" y="699"/>
                      </a:lnTo>
                      <a:lnTo>
                        <a:pt x="1266" y="691"/>
                      </a:lnTo>
                      <a:lnTo>
                        <a:pt x="1274" y="682"/>
                      </a:lnTo>
                      <a:lnTo>
                        <a:pt x="1282" y="674"/>
                      </a:lnTo>
                      <a:lnTo>
                        <a:pt x="1290" y="664"/>
                      </a:lnTo>
                      <a:lnTo>
                        <a:pt x="1296" y="655"/>
                      </a:lnTo>
                      <a:lnTo>
                        <a:pt x="1303" y="644"/>
                      </a:lnTo>
                      <a:lnTo>
                        <a:pt x="1309" y="634"/>
                      </a:lnTo>
                      <a:lnTo>
                        <a:pt x="1314" y="623"/>
                      </a:lnTo>
                      <a:lnTo>
                        <a:pt x="1319" y="612"/>
                      </a:lnTo>
                      <a:lnTo>
                        <a:pt x="1324" y="601"/>
                      </a:lnTo>
                      <a:lnTo>
                        <a:pt x="1328" y="589"/>
                      </a:lnTo>
                      <a:lnTo>
                        <a:pt x="1332" y="578"/>
                      </a:lnTo>
                      <a:lnTo>
                        <a:pt x="1334" y="565"/>
                      </a:lnTo>
                      <a:lnTo>
                        <a:pt x="1336" y="553"/>
                      </a:lnTo>
                      <a:lnTo>
                        <a:pt x="1338" y="540"/>
                      </a:lnTo>
                      <a:lnTo>
                        <a:pt x="1338" y="528"/>
                      </a:lnTo>
                      <a:lnTo>
                        <a:pt x="1339" y="515"/>
                      </a:lnTo>
                      <a:lnTo>
                        <a:pt x="1338" y="502"/>
                      </a:lnTo>
                      <a:lnTo>
                        <a:pt x="1338" y="489"/>
                      </a:lnTo>
                      <a:lnTo>
                        <a:pt x="1336" y="477"/>
                      </a:lnTo>
                      <a:lnTo>
                        <a:pt x="1334" y="465"/>
                      </a:lnTo>
                      <a:lnTo>
                        <a:pt x="1332" y="453"/>
                      </a:lnTo>
                      <a:lnTo>
                        <a:pt x="1328" y="441"/>
                      </a:lnTo>
                      <a:lnTo>
                        <a:pt x="1324" y="430"/>
                      </a:lnTo>
                      <a:lnTo>
                        <a:pt x="1319" y="417"/>
                      </a:lnTo>
                      <a:lnTo>
                        <a:pt x="1314" y="406"/>
                      </a:lnTo>
                      <a:lnTo>
                        <a:pt x="1309" y="396"/>
                      </a:lnTo>
                      <a:lnTo>
                        <a:pt x="1303" y="385"/>
                      </a:lnTo>
                      <a:lnTo>
                        <a:pt x="1296" y="375"/>
                      </a:lnTo>
                      <a:lnTo>
                        <a:pt x="1290" y="366"/>
                      </a:lnTo>
                      <a:lnTo>
                        <a:pt x="1282" y="357"/>
                      </a:lnTo>
                      <a:lnTo>
                        <a:pt x="1274" y="348"/>
                      </a:lnTo>
                      <a:lnTo>
                        <a:pt x="1266" y="339"/>
                      </a:lnTo>
                      <a:lnTo>
                        <a:pt x="1258" y="330"/>
                      </a:lnTo>
                      <a:lnTo>
                        <a:pt x="1249" y="323"/>
                      </a:lnTo>
                      <a:lnTo>
                        <a:pt x="1239" y="315"/>
                      </a:lnTo>
                      <a:lnTo>
                        <a:pt x="1229" y="308"/>
                      </a:lnTo>
                      <a:lnTo>
                        <a:pt x="1219" y="302"/>
                      </a:lnTo>
                      <a:lnTo>
                        <a:pt x="1209" y="296"/>
                      </a:lnTo>
                      <a:lnTo>
                        <a:pt x="1198" y="290"/>
                      </a:lnTo>
                      <a:lnTo>
                        <a:pt x="1187" y="285"/>
                      </a:lnTo>
                      <a:lnTo>
                        <a:pt x="1176" y="281"/>
                      </a:lnTo>
                      <a:lnTo>
                        <a:pt x="1164" y="277"/>
                      </a:lnTo>
                      <a:lnTo>
                        <a:pt x="1152" y="274"/>
                      </a:lnTo>
                      <a:lnTo>
                        <a:pt x="1140" y="271"/>
                      </a:lnTo>
                      <a:lnTo>
                        <a:pt x="1127" y="268"/>
                      </a:lnTo>
                      <a:lnTo>
                        <a:pt x="1115" y="267"/>
                      </a:lnTo>
                      <a:lnTo>
                        <a:pt x="1103" y="266"/>
                      </a:lnTo>
                      <a:lnTo>
                        <a:pt x="1090" y="266"/>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51" name="Freeform 292">
                  <a:extLst>
                    <a:ext uri="{FF2B5EF4-FFF2-40B4-BE49-F238E27FC236}">
                      <a16:creationId xmlns:a16="http://schemas.microsoft.com/office/drawing/2014/main" id="{1AD40A23-5538-4F46-5563-E9BF570C8DD9}"/>
                    </a:ext>
                  </a:extLst>
                </p:cNvPr>
                <p:cNvSpPr>
                  <a:spLocks/>
                </p:cNvSpPr>
                <p:nvPr/>
              </p:nvSpPr>
              <p:spPr bwMode="auto">
                <a:xfrm>
                  <a:off x="9386074" y="3118074"/>
                  <a:ext cx="448096" cy="285242"/>
                </a:xfrm>
                <a:custGeom>
                  <a:avLst/>
                  <a:gdLst>
                    <a:gd name="T0" fmla="*/ 1828 w 2273"/>
                    <a:gd name="T1" fmla="*/ 405 h 1447"/>
                    <a:gd name="T2" fmla="*/ 1788 w 2273"/>
                    <a:gd name="T3" fmla="*/ 294 h 1447"/>
                    <a:gd name="T4" fmla="*/ 1725 w 2273"/>
                    <a:gd name="T5" fmla="*/ 197 h 1447"/>
                    <a:gd name="T6" fmla="*/ 1643 w 2273"/>
                    <a:gd name="T7" fmla="*/ 115 h 1447"/>
                    <a:gd name="T8" fmla="*/ 1546 w 2273"/>
                    <a:gd name="T9" fmla="*/ 53 h 1447"/>
                    <a:gd name="T10" fmla="*/ 1435 w 2273"/>
                    <a:gd name="T11" fmla="*/ 14 h 1447"/>
                    <a:gd name="T12" fmla="*/ 1314 w 2273"/>
                    <a:gd name="T13" fmla="*/ 0 h 1447"/>
                    <a:gd name="T14" fmla="*/ 1204 w 2273"/>
                    <a:gd name="T15" fmla="*/ 12 h 1447"/>
                    <a:gd name="T16" fmla="*/ 1101 w 2273"/>
                    <a:gd name="T17" fmla="*/ 45 h 1447"/>
                    <a:gd name="T18" fmla="*/ 1008 w 2273"/>
                    <a:gd name="T19" fmla="*/ 98 h 1447"/>
                    <a:gd name="T20" fmla="*/ 929 w 2273"/>
                    <a:gd name="T21" fmla="*/ 168 h 1447"/>
                    <a:gd name="T22" fmla="*/ 865 w 2273"/>
                    <a:gd name="T23" fmla="*/ 252 h 1447"/>
                    <a:gd name="T24" fmla="*/ 818 w 2273"/>
                    <a:gd name="T25" fmla="*/ 348 h 1447"/>
                    <a:gd name="T26" fmla="*/ 752 w 2273"/>
                    <a:gd name="T27" fmla="*/ 365 h 1447"/>
                    <a:gd name="T28" fmla="*/ 654 w 2273"/>
                    <a:gd name="T29" fmla="*/ 349 h 1447"/>
                    <a:gd name="T30" fmla="*/ 576 w 2273"/>
                    <a:gd name="T31" fmla="*/ 359 h 1447"/>
                    <a:gd name="T32" fmla="*/ 507 w 2273"/>
                    <a:gd name="T33" fmla="*/ 386 h 1447"/>
                    <a:gd name="T34" fmla="*/ 446 w 2273"/>
                    <a:gd name="T35" fmla="*/ 429 h 1447"/>
                    <a:gd name="T36" fmla="*/ 398 w 2273"/>
                    <a:gd name="T37" fmla="*/ 485 h 1447"/>
                    <a:gd name="T38" fmla="*/ 363 w 2273"/>
                    <a:gd name="T39" fmla="*/ 552 h 1447"/>
                    <a:gd name="T40" fmla="*/ 346 w 2273"/>
                    <a:gd name="T41" fmla="*/ 627 h 1447"/>
                    <a:gd name="T42" fmla="*/ 348 w 2273"/>
                    <a:gd name="T43" fmla="*/ 700 h 1447"/>
                    <a:gd name="T44" fmla="*/ 309 w 2273"/>
                    <a:gd name="T45" fmla="*/ 709 h 1447"/>
                    <a:gd name="T46" fmla="*/ 232 w 2273"/>
                    <a:gd name="T47" fmla="*/ 719 h 1447"/>
                    <a:gd name="T48" fmla="*/ 161 w 2273"/>
                    <a:gd name="T49" fmla="*/ 746 h 1447"/>
                    <a:gd name="T50" fmla="*/ 100 w 2273"/>
                    <a:gd name="T51" fmla="*/ 789 h 1447"/>
                    <a:gd name="T52" fmla="*/ 52 w 2273"/>
                    <a:gd name="T53" fmla="*/ 846 h 1447"/>
                    <a:gd name="T54" fmla="*/ 19 w 2273"/>
                    <a:gd name="T55" fmla="*/ 912 h 1447"/>
                    <a:gd name="T56" fmla="*/ 1 w 2273"/>
                    <a:gd name="T57" fmla="*/ 987 h 1447"/>
                    <a:gd name="T58" fmla="*/ 3 w 2273"/>
                    <a:gd name="T59" fmla="*/ 1065 h 1447"/>
                    <a:gd name="T60" fmla="*/ 24 w 2273"/>
                    <a:gd name="T61" fmla="*/ 1139 h 1447"/>
                    <a:gd name="T62" fmla="*/ 61 w 2273"/>
                    <a:gd name="T63" fmla="*/ 1203 h 1447"/>
                    <a:gd name="T64" fmla="*/ 113 w 2273"/>
                    <a:gd name="T65" fmla="*/ 1257 h 1447"/>
                    <a:gd name="T66" fmla="*/ 174 w 2273"/>
                    <a:gd name="T67" fmla="*/ 1297 h 1447"/>
                    <a:gd name="T68" fmla="*/ 246 w 2273"/>
                    <a:gd name="T69" fmla="*/ 1321 h 1447"/>
                    <a:gd name="T70" fmla="*/ 331 w 2273"/>
                    <a:gd name="T71" fmla="*/ 1327 h 1447"/>
                    <a:gd name="T72" fmla="*/ 433 w 2273"/>
                    <a:gd name="T73" fmla="*/ 1302 h 1447"/>
                    <a:gd name="T74" fmla="*/ 588 w 2273"/>
                    <a:gd name="T75" fmla="*/ 1347 h 1447"/>
                    <a:gd name="T76" fmla="*/ 824 w 2273"/>
                    <a:gd name="T77" fmla="*/ 1416 h 1447"/>
                    <a:gd name="T78" fmla="*/ 1081 w 2273"/>
                    <a:gd name="T79" fmla="*/ 1446 h 1447"/>
                    <a:gd name="T80" fmla="*/ 1332 w 2273"/>
                    <a:gd name="T81" fmla="*/ 1440 h 1447"/>
                    <a:gd name="T82" fmla="*/ 1547 w 2273"/>
                    <a:gd name="T83" fmla="*/ 1404 h 1447"/>
                    <a:gd name="T84" fmla="*/ 1697 w 2273"/>
                    <a:gd name="T85" fmla="*/ 1345 h 1447"/>
                    <a:gd name="T86" fmla="*/ 1775 w 2273"/>
                    <a:gd name="T87" fmla="*/ 1289 h 1447"/>
                    <a:gd name="T88" fmla="*/ 1893 w 2273"/>
                    <a:gd name="T89" fmla="*/ 1295 h 1447"/>
                    <a:gd name="T90" fmla="*/ 1994 w 2273"/>
                    <a:gd name="T91" fmla="*/ 1271 h 1447"/>
                    <a:gd name="T92" fmla="*/ 2086 w 2273"/>
                    <a:gd name="T93" fmla="*/ 1224 h 1447"/>
                    <a:gd name="T94" fmla="*/ 2162 w 2273"/>
                    <a:gd name="T95" fmla="*/ 1158 h 1447"/>
                    <a:gd name="T96" fmla="*/ 2222 w 2273"/>
                    <a:gd name="T97" fmla="*/ 1075 h 1447"/>
                    <a:gd name="T98" fmla="*/ 2260 w 2273"/>
                    <a:gd name="T99" fmla="*/ 979 h 1447"/>
                    <a:gd name="T100" fmla="*/ 2273 w 2273"/>
                    <a:gd name="T101" fmla="*/ 873 h 1447"/>
                    <a:gd name="T102" fmla="*/ 2260 w 2273"/>
                    <a:gd name="T103" fmla="*/ 768 h 1447"/>
                    <a:gd name="T104" fmla="*/ 2222 w 2273"/>
                    <a:gd name="T105" fmla="*/ 672 h 1447"/>
                    <a:gd name="T106" fmla="*/ 2162 w 2273"/>
                    <a:gd name="T107" fmla="*/ 590 h 1447"/>
                    <a:gd name="T108" fmla="*/ 2086 w 2273"/>
                    <a:gd name="T109" fmla="*/ 523 h 1447"/>
                    <a:gd name="T110" fmla="*/ 1994 w 2273"/>
                    <a:gd name="T111" fmla="*/ 476 h 1447"/>
                    <a:gd name="T112" fmla="*/ 1893 w 2273"/>
                    <a:gd name="T113" fmla="*/ 453 h 1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3" h="1447">
                      <a:moveTo>
                        <a:pt x="1850" y="450"/>
                      </a:moveTo>
                      <a:lnTo>
                        <a:pt x="1843" y="452"/>
                      </a:lnTo>
                      <a:lnTo>
                        <a:pt x="1838" y="452"/>
                      </a:lnTo>
                      <a:lnTo>
                        <a:pt x="1833" y="428"/>
                      </a:lnTo>
                      <a:lnTo>
                        <a:pt x="1828" y="405"/>
                      </a:lnTo>
                      <a:lnTo>
                        <a:pt x="1822" y="382"/>
                      </a:lnTo>
                      <a:lnTo>
                        <a:pt x="1814" y="359"/>
                      </a:lnTo>
                      <a:lnTo>
                        <a:pt x="1807" y="337"/>
                      </a:lnTo>
                      <a:lnTo>
                        <a:pt x="1798" y="316"/>
                      </a:lnTo>
                      <a:lnTo>
                        <a:pt x="1788" y="294"/>
                      </a:lnTo>
                      <a:lnTo>
                        <a:pt x="1777" y="274"/>
                      </a:lnTo>
                      <a:lnTo>
                        <a:pt x="1765" y="254"/>
                      </a:lnTo>
                      <a:lnTo>
                        <a:pt x="1753" y="234"/>
                      </a:lnTo>
                      <a:lnTo>
                        <a:pt x="1739" y="215"/>
                      </a:lnTo>
                      <a:lnTo>
                        <a:pt x="1725" y="197"/>
                      </a:lnTo>
                      <a:lnTo>
                        <a:pt x="1711" y="179"/>
                      </a:lnTo>
                      <a:lnTo>
                        <a:pt x="1694" y="162"/>
                      </a:lnTo>
                      <a:lnTo>
                        <a:pt x="1679" y="146"/>
                      </a:lnTo>
                      <a:lnTo>
                        <a:pt x="1661" y="130"/>
                      </a:lnTo>
                      <a:lnTo>
                        <a:pt x="1643" y="115"/>
                      </a:lnTo>
                      <a:lnTo>
                        <a:pt x="1626" y="102"/>
                      </a:lnTo>
                      <a:lnTo>
                        <a:pt x="1606" y="88"/>
                      </a:lnTo>
                      <a:lnTo>
                        <a:pt x="1587" y="75"/>
                      </a:lnTo>
                      <a:lnTo>
                        <a:pt x="1566" y="64"/>
                      </a:lnTo>
                      <a:lnTo>
                        <a:pt x="1546" y="53"/>
                      </a:lnTo>
                      <a:lnTo>
                        <a:pt x="1525" y="43"/>
                      </a:lnTo>
                      <a:lnTo>
                        <a:pt x="1503" y="34"/>
                      </a:lnTo>
                      <a:lnTo>
                        <a:pt x="1481" y="26"/>
                      </a:lnTo>
                      <a:lnTo>
                        <a:pt x="1458" y="20"/>
                      </a:lnTo>
                      <a:lnTo>
                        <a:pt x="1435" y="14"/>
                      </a:lnTo>
                      <a:lnTo>
                        <a:pt x="1411" y="9"/>
                      </a:lnTo>
                      <a:lnTo>
                        <a:pt x="1388" y="6"/>
                      </a:lnTo>
                      <a:lnTo>
                        <a:pt x="1364" y="2"/>
                      </a:lnTo>
                      <a:lnTo>
                        <a:pt x="1340" y="1"/>
                      </a:lnTo>
                      <a:lnTo>
                        <a:pt x="1314" y="0"/>
                      </a:lnTo>
                      <a:lnTo>
                        <a:pt x="1292" y="0"/>
                      </a:lnTo>
                      <a:lnTo>
                        <a:pt x="1269" y="2"/>
                      </a:lnTo>
                      <a:lnTo>
                        <a:pt x="1247" y="4"/>
                      </a:lnTo>
                      <a:lnTo>
                        <a:pt x="1225" y="8"/>
                      </a:lnTo>
                      <a:lnTo>
                        <a:pt x="1204" y="12"/>
                      </a:lnTo>
                      <a:lnTo>
                        <a:pt x="1182" y="17"/>
                      </a:lnTo>
                      <a:lnTo>
                        <a:pt x="1161" y="22"/>
                      </a:lnTo>
                      <a:lnTo>
                        <a:pt x="1141" y="30"/>
                      </a:lnTo>
                      <a:lnTo>
                        <a:pt x="1121" y="36"/>
                      </a:lnTo>
                      <a:lnTo>
                        <a:pt x="1101" y="45"/>
                      </a:lnTo>
                      <a:lnTo>
                        <a:pt x="1081" y="54"/>
                      </a:lnTo>
                      <a:lnTo>
                        <a:pt x="1062" y="64"/>
                      </a:lnTo>
                      <a:lnTo>
                        <a:pt x="1044" y="75"/>
                      </a:lnTo>
                      <a:lnTo>
                        <a:pt x="1026" y="86"/>
                      </a:lnTo>
                      <a:lnTo>
                        <a:pt x="1008" y="98"/>
                      </a:lnTo>
                      <a:lnTo>
                        <a:pt x="992" y="110"/>
                      </a:lnTo>
                      <a:lnTo>
                        <a:pt x="975" y="124"/>
                      </a:lnTo>
                      <a:lnTo>
                        <a:pt x="960" y="138"/>
                      </a:lnTo>
                      <a:lnTo>
                        <a:pt x="944" y="152"/>
                      </a:lnTo>
                      <a:lnTo>
                        <a:pt x="929" y="168"/>
                      </a:lnTo>
                      <a:lnTo>
                        <a:pt x="914" y="183"/>
                      </a:lnTo>
                      <a:lnTo>
                        <a:pt x="901" y="200"/>
                      </a:lnTo>
                      <a:lnTo>
                        <a:pt x="889" y="216"/>
                      </a:lnTo>
                      <a:lnTo>
                        <a:pt x="877" y="234"/>
                      </a:lnTo>
                      <a:lnTo>
                        <a:pt x="865" y="252"/>
                      </a:lnTo>
                      <a:lnTo>
                        <a:pt x="854" y="270"/>
                      </a:lnTo>
                      <a:lnTo>
                        <a:pt x="844" y="289"/>
                      </a:lnTo>
                      <a:lnTo>
                        <a:pt x="835" y="308"/>
                      </a:lnTo>
                      <a:lnTo>
                        <a:pt x="826" y="328"/>
                      </a:lnTo>
                      <a:lnTo>
                        <a:pt x="818" y="348"/>
                      </a:lnTo>
                      <a:lnTo>
                        <a:pt x="811" y="369"/>
                      </a:lnTo>
                      <a:lnTo>
                        <a:pt x="805" y="390"/>
                      </a:lnTo>
                      <a:lnTo>
                        <a:pt x="787" y="381"/>
                      </a:lnTo>
                      <a:lnTo>
                        <a:pt x="770" y="372"/>
                      </a:lnTo>
                      <a:lnTo>
                        <a:pt x="752" y="365"/>
                      </a:lnTo>
                      <a:lnTo>
                        <a:pt x="733" y="360"/>
                      </a:lnTo>
                      <a:lnTo>
                        <a:pt x="715" y="355"/>
                      </a:lnTo>
                      <a:lnTo>
                        <a:pt x="695" y="351"/>
                      </a:lnTo>
                      <a:lnTo>
                        <a:pt x="675" y="350"/>
                      </a:lnTo>
                      <a:lnTo>
                        <a:pt x="654" y="349"/>
                      </a:lnTo>
                      <a:lnTo>
                        <a:pt x="638" y="349"/>
                      </a:lnTo>
                      <a:lnTo>
                        <a:pt x="623" y="350"/>
                      </a:lnTo>
                      <a:lnTo>
                        <a:pt x="606" y="352"/>
                      </a:lnTo>
                      <a:lnTo>
                        <a:pt x="592" y="355"/>
                      </a:lnTo>
                      <a:lnTo>
                        <a:pt x="576" y="359"/>
                      </a:lnTo>
                      <a:lnTo>
                        <a:pt x="562" y="362"/>
                      </a:lnTo>
                      <a:lnTo>
                        <a:pt x="548" y="368"/>
                      </a:lnTo>
                      <a:lnTo>
                        <a:pt x="533" y="373"/>
                      </a:lnTo>
                      <a:lnTo>
                        <a:pt x="520" y="380"/>
                      </a:lnTo>
                      <a:lnTo>
                        <a:pt x="507" y="386"/>
                      </a:lnTo>
                      <a:lnTo>
                        <a:pt x="494" y="393"/>
                      </a:lnTo>
                      <a:lnTo>
                        <a:pt x="480" y="402"/>
                      </a:lnTo>
                      <a:lnTo>
                        <a:pt x="468" y="411"/>
                      </a:lnTo>
                      <a:lnTo>
                        <a:pt x="457" y="420"/>
                      </a:lnTo>
                      <a:lnTo>
                        <a:pt x="446" y="429"/>
                      </a:lnTo>
                      <a:lnTo>
                        <a:pt x="435" y="439"/>
                      </a:lnTo>
                      <a:lnTo>
                        <a:pt x="425" y="450"/>
                      </a:lnTo>
                      <a:lnTo>
                        <a:pt x="415" y="461"/>
                      </a:lnTo>
                      <a:lnTo>
                        <a:pt x="406" y="472"/>
                      </a:lnTo>
                      <a:lnTo>
                        <a:pt x="398" y="485"/>
                      </a:lnTo>
                      <a:lnTo>
                        <a:pt x="389" y="498"/>
                      </a:lnTo>
                      <a:lnTo>
                        <a:pt x="382" y="511"/>
                      </a:lnTo>
                      <a:lnTo>
                        <a:pt x="374" y="524"/>
                      </a:lnTo>
                      <a:lnTo>
                        <a:pt x="369" y="538"/>
                      </a:lnTo>
                      <a:lnTo>
                        <a:pt x="363" y="552"/>
                      </a:lnTo>
                      <a:lnTo>
                        <a:pt x="358" y="566"/>
                      </a:lnTo>
                      <a:lnTo>
                        <a:pt x="354" y="581"/>
                      </a:lnTo>
                      <a:lnTo>
                        <a:pt x="351" y="596"/>
                      </a:lnTo>
                      <a:lnTo>
                        <a:pt x="348" y="612"/>
                      </a:lnTo>
                      <a:lnTo>
                        <a:pt x="346" y="627"/>
                      </a:lnTo>
                      <a:lnTo>
                        <a:pt x="345" y="643"/>
                      </a:lnTo>
                      <a:lnTo>
                        <a:pt x="345" y="658"/>
                      </a:lnTo>
                      <a:lnTo>
                        <a:pt x="345" y="672"/>
                      </a:lnTo>
                      <a:lnTo>
                        <a:pt x="346" y="686"/>
                      </a:lnTo>
                      <a:lnTo>
                        <a:pt x="348" y="700"/>
                      </a:lnTo>
                      <a:lnTo>
                        <a:pt x="350" y="713"/>
                      </a:lnTo>
                      <a:lnTo>
                        <a:pt x="340" y="712"/>
                      </a:lnTo>
                      <a:lnTo>
                        <a:pt x="330" y="711"/>
                      </a:lnTo>
                      <a:lnTo>
                        <a:pt x="319" y="710"/>
                      </a:lnTo>
                      <a:lnTo>
                        <a:pt x="309" y="709"/>
                      </a:lnTo>
                      <a:lnTo>
                        <a:pt x="293" y="710"/>
                      </a:lnTo>
                      <a:lnTo>
                        <a:pt x="277" y="711"/>
                      </a:lnTo>
                      <a:lnTo>
                        <a:pt x="262" y="713"/>
                      </a:lnTo>
                      <a:lnTo>
                        <a:pt x="246" y="715"/>
                      </a:lnTo>
                      <a:lnTo>
                        <a:pt x="232" y="719"/>
                      </a:lnTo>
                      <a:lnTo>
                        <a:pt x="218" y="723"/>
                      </a:lnTo>
                      <a:lnTo>
                        <a:pt x="203" y="728"/>
                      </a:lnTo>
                      <a:lnTo>
                        <a:pt x="189" y="733"/>
                      </a:lnTo>
                      <a:lnTo>
                        <a:pt x="174" y="740"/>
                      </a:lnTo>
                      <a:lnTo>
                        <a:pt x="161" y="746"/>
                      </a:lnTo>
                      <a:lnTo>
                        <a:pt x="149" y="754"/>
                      </a:lnTo>
                      <a:lnTo>
                        <a:pt x="136" y="762"/>
                      </a:lnTo>
                      <a:lnTo>
                        <a:pt x="124" y="771"/>
                      </a:lnTo>
                      <a:lnTo>
                        <a:pt x="113" y="779"/>
                      </a:lnTo>
                      <a:lnTo>
                        <a:pt x="100" y="789"/>
                      </a:lnTo>
                      <a:lnTo>
                        <a:pt x="91" y="799"/>
                      </a:lnTo>
                      <a:lnTo>
                        <a:pt x="80" y="810"/>
                      </a:lnTo>
                      <a:lnTo>
                        <a:pt x="71" y="821"/>
                      </a:lnTo>
                      <a:lnTo>
                        <a:pt x="61" y="833"/>
                      </a:lnTo>
                      <a:lnTo>
                        <a:pt x="52" y="846"/>
                      </a:lnTo>
                      <a:lnTo>
                        <a:pt x="44" y="858"/>
                      </a:lnTo>
                      <a:lnTo>
                        <a:pt x="36" y="871"/>
                      </a:lnTo>
                      <a:lnTo>
                        <a:pt x="30" y="884"/>
                      </a:lnTo>
                      <a:lnTo>
                        <a:pt x="24" y="899"/>
                      </a:lnTo>
                      <a:lnTo>
                        <a:pt x="19" y="912"/>
                      </a:lnTo>
                      <a:lnTo>
                        <a:pt x="13" y="926"/>
                      </a:lnTo>
                      <a:lnTo>
                        <a:pt x="9" y="942"/>
                      </a:lnTo>
                      <a:lnTo>
                        <a:pt x="6" y="956"/>
                      </a:lnTo>
                      <a:lnTo>
                        <a:pt x="3" y="971"/>
                      </a:lnTo>
                      <a:lnTo>
                        <a:pt x="1" y="987"/>
                      </a:lnTo>
                      <a:lnTo>
                        <a:pt x="0" y="1002"/>
                      </a:lnTo>
                      <a:lnTo>
                        <a:pt x="0" y="1019"/>
                      </a:lnTo>
                      <a:lnTo>
                        <a:pt x="0" y="1034"/>
                      </a:lnTo>
                      <a:lnTo>
                        <a:pt x="1" y="1050"/>
                      </a:lnTo>
                      <a:lnTo>
                        <a:pt x="3" y="1065"/>
                      </a:lnTo>
                      <a:lnTo>
                        <a:pt x="6" y="1081"/>
                      </a:lnTo>
                      <a:lnTo>
                        <a:pt x="9" y="1096"/>
                      </a:lnTo>
                      <a:lnTo>
                        <a:pt x="13" y="1111"/>
                      </a:lnTo>
                      <a:lnTo>
                        <a:pt x="19" y="1125"/>
                      </a:lnTo>
                      <a:lnTo>
                        <a:pt x="24" y="1139"/>
                      </a:lnTo>
                      <a:lnTo>
                        <a:pt x="30" y="1153"/>
                      </a:lnTo>
                      <a:lnTo>
                        <a:pt x="36" y="1166"/>
                      </a:lnTo>
                      <a:lnTo>
                        <a:pt x="44" y="1179"/>
                      </a:lnTo>
                      <a:lnTo>
                        <a:pt x="52" y="1191"/>
                      </a:lnTo>
                      <a:lnTo>
                        <a:pt x="61" y="1203"/>
                      </a:lnTo>
                      <a:lnTo>
                        <a:pt x="71" y="1215"/>
                      </a:lnTo>
                      <a:lnTo>
                        <a:pt x="80" y="1226"/>
                      </a:lnTo>
                      <a:lnTo>
                        <a:pt x="91" y="1238"/>
                      </a:lnTo>
                      <a:lnTo>
                        <a:pt x="100" y="1247"/>
                      </a:lnTo>
                      <a:lnTo>
                        <a:pt x="113" y="1257"/>
                      </a:lnTo>
                      <a:lnTo>
                        <a:pt x="124" y="1266"/>
                      </a:lnTo>
                      <a:lnTo>
                        <a:pt x="136" y="1275"/>
                      </a:lnTo>
                      <a:lnTo>
                        <a:pt x="149" y="1283"/>
                      </a:lnTo>
                      <a:lnTo>
                        <a:pt x="161" y="1291"/>
                      </a:lnTo>
                      <a:lnTo>
                        <a:pt x="174" y="1297"/>
                      </a:lnTo>
                      <a:lnTo>
                        <a:pt x="189" y="1304"/>
                      </a:lnTo>
                      <a:lnTo>
                        <a:pt x="203" y="1309"/>
                      </a:lnTo>
                      <a:lnTo>
                        <a:pt x="218" y="1314"/>
                      </a:lnTo>
                      <a:lnTo>
                        <a:pt x="232" y="1318"/>
                      </a:lnTo>
                      <a:lnTo>
                        <a:pt x="246" y="1321"/>
                      </a:lnTo>
                      <a:lnTo>
                        <a:pt x="262" y="1325"/>
                      </a:lnTo>
                      <a:lnTo>
                        <a:pt x="277" y="1327"/>
                      </a:lnTo>
                      <a:lnTo>
                        <a:pt x="293" y="1328"/>
                      </a:lnTo>
                      <a:lnTo>
                        <a:pt x="309" y="1328"/>
                      </a:lnTo>
                      <a:lnTo>
                        <a:pt x="331" y="1327"/>
                      </a:lnTo>
                      <a:lnTo>
                        <a:pt x="352" y="1325"/>
                      </a:lnTo>
                      <a:lnTo>
                        <a:pt x="373" y="1321"/>
                      </a:lnTo>
                      <a:lnTo>
                        <a:pt x="393" y="1316"/>
                      </a:lnTo>
                      <a:lnTo>
                        <a:pt x="413" y="1309"/>
                      </a:lnTo>
                      <a:lnTo>
                        <a:pt x="433" y="1302"/>
                      </a:lnTo>
                      <a:lnTo>
                        <a:pt x="452" y="1293"/>
                      </a:lnTo>
                      <a:lnTo>
                        <a:pt x="469" y="1283"/>
                      </a:lnTo>
                      <a:lnTo>
                        <a:pt x="506" y="1306"/>
                      </a:lnTo>
                      <a:lnTo>
                        <a:pt x="546" y="1327"/>
                      </a:lnTo>
                      <a:lnTo>
                        <a:pt x="588" y="1347"/>
                      </a:lnTo>
                      <a:lnTo>
                        <a:pt x="632" y="1364"/>
                      </a:lnTo>
                      <a:lnTo>
                        <a:pt x="678" y="1380"/>
                      </a:lnTo>
                      <a:lnTo>
                        <a:pt x="726" y="1394"/>
                      </a:lnTo>
                      <a:lnTo>
                        <a:pt x="774" y="1406"/>
                      </a:lnTo>
                      <a:lnTo>
                        <a:pt x="824" y="1416"/>
                      </a:lnTo>
                      <a:lnTo>
                        <a:pt x="875" y="1425"/>
                      </a:lnTo>
                      <a:lnTo>
                        <a:pt x="925" y="1433"/>
                      </a:lnTo>
                      <a:lnTo>
                        <a:pt x="977" y="1438"/>
                      </a:lnTo>
                      <a:lnTo>
                        <a:pt x="1029" y="1443"/>
                      </a:lnTo>
                      <a:lnTo>
                        <a:pt x="1081" y="1446"/>
                      </a:lnTo>
                      <a:lnTo>
                        <a:pt x="1133" y="1447"/>
                      </a:lnTo>
                      <a:lnTo>
                        <a:pt x="1184" y="1447"/>
                      </a:lnTo>
                      <a:lnTo>
                        <a:pt x="1235" y="1446"/>
                      </a:lnTo>
                      <a:lnTo>
                        <a:pt x="1283" y="1444"/>
                      </a:lnTo>
                      <a:lnTo>
                        <a:pt x="1332" y="1440"/>
                      </a:lnTo>
                      <a:lnTo>
                        <a:pt x="1378" y="1435"/>
                      </a:lnTo>
                      <a:lnTo>
                        <a:pt x="1424" y="1429"/>
                      </a:lnTo>
                      <a:lnTo>
                        <a:pt x="1467" y="1422"/>
                      </a:lnTo>
                      <a:lnTo>
                        <a:pt x="1509" y="1413"/>
                      </a:lnTo>
                      <a:lnTo>
                        <a:pt x="1547" y="1404"/>
                      </a:lnTo>
                      <a:lnTo>
                        <a:pt x="1583" y="1394"/>
                      </a:lnTo>
                      <a:lnTo>
                        <a:pt x="1616" y="1383"/>
                      </a:lnTo>
                      <a:lnTo>
                        <a:pt x="1647" y="1371"/>
                      </a:lnTo>
                      <a:lnTo>
                        <a:pt x="1673" y="1358"/>
                      </a:lnTo>
                      <a:lnTo>
                        <a:pt x="1697" y="1345"/>
                      </a:lnTo>
                      <a:lnTo>
                        <a:pt x="1717" y="1330"/>
                      </a:lnTo>
                      <a:lnTo>
                        <a:pt x="1733" y="1316"/>
                      </a:lnTo>
                      <a:lnTo>
                        <a:pt x="1744" y="1300"/>
                      </a:lnTo>
                      <a:lnTo>
                        <a:pt x="1752" y="1284"/>
                      </a:lnTo>
                      <a:lnTo>
                        <a:pt x="1775" y="1289"/>
                      </a:lnTo>
                      <a:lnTo>
                        <a:pt x="1799" y="1294"/>
                      </a:lnTo>
                      <a:lnTo>
                        <a:pt x="1824" y="1296"/>
                      </a:lnTo>
                      <a:lnTo>
                        <a:pt x="1850" y="1297"/>
                      </a:lnTo>
                      <a:lnTo>
                        <a:pt x="1871" y="1296"/>
                      </a:lnTo>
                      <a:lnTo>
                        <a:pt x="1893" y="1295"/>
                      </a:lnTo>
                      <a:lnTo>
                        <a:pt x="1914" y="1292"/>
                      </a:lnTo>
                      <a:lnTo>
                        <a:pt x="1935" y="1288"/>
                      </a:lnTo>
                      <a:lnTo>
                        <a:pt x="1955" y="1284"/>
                      </a:lnTo>
                      <a:lnTo>
                        <a:pt x="1975" y="1277"/>
                      </a:lnTo>
                      <a:lnTo>
                        <a:pt x="1994" y="1271"/>
                      </a:lnTo>
                      <a:lnTo>
                        <a:pt x="2014" y="1264"/>
                      </a:lnTo>
                      <a:lnTo>
                        <a:pt x="2033" y="1255"/>
                      </a:lnTo>
                      <a:lnTo>
                        <a:pt x="2051" y="1245"/>
                      </a:lnTo>
                      <a:lnTo>
                        <a:pt x="2068" y="1235"/>
                      </a:lnTo>
                      <a:lnTo>
                        <a:pt x="2086" y="1224"/>
                      </a:lnTo>
                      <a:lnTo>
                        <a:pt x="2103" y="1213"/>
                      </a:lnTo>
                      <a:lnTo>
                        <a:pt x="2118" y="1200"/>
                      </a:lnTo>
                      <a:lnTo>
                        <a:pt x="2134" y="1187"/>
                      </a:lnTo>
                      <a:lnTo>
                        <a:pt x="2149" y="1172"/>
                      </a:lnTo>
                      <a:lnTo>
                        <a:pt x="2162" y="1158"/>
                      </a:lnTo>
                      <a:lnTo>
                        <a:pt x="2176" y="1143"/>
                      </a:lnTo>
                      <a:lnTo>
                        <a:pt x="2189" y="1127"/>
                      </a:lnTo>
                      <a:lnTo>
                        <a:pt x="2200" y="1111"/>
                      </a:lnTo>
                      <a:lnTo>
                        <a:pt x="2211" y="1093"/>
                      </a:lnTo>
                      <a:lnTo>
                        <a:pt x="2222" y="1075"/>
                      </a:lnTo>
                      <a:lnTo>
                        <a:pt x="2231" y="1058"/>
                      </a:lnTo>
                      <a:lnTo>
                        <a:pt x="2240" y="1039"/>
                      </a:lnTo>
                      <a:lnTo>
                        <a:pt x="2247" y="1019"/>
                      </a:lnTo>
                      <a:lnTo>
                        <a:pt x="2254" y="999"/>
                      </a:lnTo>
                      <a:lnTo>
                        <a:pt x="2260" y="979"/>
                      </a:lnTo>
                      <a:lnTo>
                        <a:pt x="2264" y="959"/>
                      </a:lnTo>
                      <a:lnTo>
                        <a:pt x="2267" y="938"/>
                      </a:lnTo>
                      <a:lnTo>
                        <a:pt x="2271" y="917"/>
                      </a:lnTo>
                      <a:lnTo>
                        <a:pt x="2272" y="895"/>
                      </a:lnTo>
                      <a:lnTo>
                        <a:pt x="2273" y="873"/>
                      </a:lnTo>
                      <a:lnTo>
                        <a:pt x="2272" y="852"/>
                      </a:lnTo>
                      <a:lnTo>
                        <a:pt x="2271" y="830"/>
                      </a:lnTo>
                      <a:lnTo>
                        <a:pt x="2267" y="809"/>
                      </a:lnTo>
                      <a:lnTo>
                        <a:pt x="2264" y="788"/>
                      </a:lnTo>
                      <a:lnTo>
                        <a:pt x="2260" y="768"/>
                      </a:lnTo>
                      <a:lnTo>
                        <a:pt x="2254" y="747"/>
                      </a:lnTo>
                      <a:lnTo>
                        <a:pt x="2247" y="729"/>
                      </a:lnTo>
                      <a:lnTo>
                        <a:pt x="2240" y="709"/>
                      </a:lnTo>
                      <a:lnTo>
                        <a:pt x="2231" y="690"/>
                      </a:lnTo>
                      <a:lnTo>
                        <a:pt x="2222" y="672"/>
                      </a:lnTo>
                      <a:lnTo>
                        <a:pt x="2211" y="655"/>
                      </a:lnTo>
                      <a:lnTo>
                        <a:pt x="2200" y="637"/>
                      </a:lnTo>
                      <a:lnTo>
                        <a:pt x="2189" y="620"/>
                      </a:lnTo>
                      <a:lnTo>
                        <a:pt x="2176" y="605"/>
                      </a:lnTo>
                      <a:lnTo>
                        <a:pt x="2162" y="590"/>
                      </a:lnTo>
                      <a:lnTo>
                        <a:pt x="2149" y="574"/>
                      </a:lnTo>
                      <a:lnTo>
                        <a:pt x="2134" y="561"/>
                      </a:lnTo>
                      <a:lnTo>
                        <a:pt x="2118" y="548"/>
                      </a:lnTo>
                      <a:lnTo>
                        <a:pt x="2103" y="534"/>
                      </a:lnTo>
                      <a:lnTo>
                        <a:pt x="2086" y="523"/>
                      </a:lnTo>
                      <a:lnTo>
                        <a:pt x="2068" y="512"/>
                      </a:lnTo>
                      <a:lnTo>
                        <a:pt x="2051" y="501"/>
                      </a:lnTo>
                      <a:lnTo>
                        <a:pt x="2033" y="492"/>
                      </a:lnTo>
                      <a:lnTo>
                        <a:pt x="2014" y="484"/>
                      </a:lnTo>
                      <a:lnTo>
                        <a:pt x="1994" y="476"/>
                      </a:lnTo>
                      <a:lnTo>
                        <a:pt x="1975" y="469"/>
                      </a:lnTo>
                      <a:lnTo>
                        <a:pt x="1955" y="464"/>
                      </a:lnTo>
                      <a:lnTo>
                        <a:pt x="1935" y="459"/>
                      </a:lnTo>
                      <a:lnTo>
                        <a:pt x="1914" y="456"/>
                      </a:lnTo>
                      <a:lnTo>
                        <a:pt x="1893" y="453"/>
                      </a:lnTo>
                      <a:lnTo>
                        <a:pt x="1871" y="452"/>
                      </a:lnTo>
                      <a:lnTo>
                        <a:pt x="1850" y="450"/>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52" name="Freeform 290">
                  <a:extLst>
                    <a:ext uri="{FF2B5EF4-FFF2-40B4-BE49-F238E27FC236}">
                      <a16:creationId xmlns:a16="http://schemas.microsoft.com/office/drawing/2014/main" id="{74B850FD-7A2E-4D75-75A6-6C050CE3449F}"/>
                    </a:ext>
                  </a:extLst>
                </p:cNvPr>
                <p:cNvSpPr>
                  <a:spLocks/>
                </p:cNvSpPr>
                <p:nvPr/>
              </p:nvSpPr>
              <p:spPr bwMode="auto">
                <a:xfrm>
                  <a:off x="8306300" y="3202802"/>
                  <a:ext cx="400968" cy="254901"/>
                </a:xfrm>
                <a:custGeom>
                  <a:avLst/>
                  <a:gdLst>
                    <a:gd name="T0" fmla="*/ 2251 w 2799"/>
                    <a:gd name="T1" fmla="*/ 498 h 1783"/>
                    <a:gd name="T2" fmla="*/ 2202 w 2799"/>
                    <a:gd name="T3" fmla="*/ 362 h 1783"/>
                    <a:gd name="T4" fmla="*/ 2125 w 2799"/>
                    <a:gd name="T5" fmla="*/ 242 h 1783"/>
                    <a:gd name="T6" fmla="*/ 2025 w 2799"/>
                    <a:gd name="T7" fmla="*/ 141 h 1783"/>
                    <a:gd name="T8" fmla="*/ 1905 w 2799"/>
                    <a:gd name="T9" fmla="*/ 65 h 1783"/>
                    <a:gd name="T10" fmla="*/ 1768 w 2799"/>
                    <a:gd name="T11" fmla="*/ 16 h 1783"/>
                    <a:gd name="T12" fmla="*/ 1619 w 2799"/>
                    <a:gd name="T13" fmla="*/ 0 h 1783"/>
                    <a:gd name="T14" fmla="*/ 1483 w 2799"/>
                    <a:gd name="T15" fmla="*/ 14 h 1783"/>
                    <a:gd name="T16" fmla="*/ 1356 w 2799"/>
                    <a:gd name="T17" fmla="*/ 55 h 1783"/>
                    <a:gd name="T18" fmla="*/ 1242 w 2799"/>
                    <a:gd name="T19" fmla="*/ 120 h 1783"/>
                    <a:gd name="T20" fmla="*/ 1145 w 2799"/>
                    <a:gd name="T21" fmla="*/ 206 h 1783"/>
                    <a:gd name="T22" fmla="*/ 1065 w 2799"/>
                    <a:gd name="T23" fmla="*/ 310 h 1783"/>
                    <a:gd name="T24" fmla="*/ 1008 w 2799"/>
                    <a:gd name="T25" fmla="*/ 428 h 1783"/>
                    <a:gd name="T26" fmla="*/ 926 w 2799"/>
                    <a:gd name="T27" fmla="*/ 450 h 1783"/>
                    <a:gd name="T28" fmla="*/ 806 w 2799"/>
                    <a:gd name="T29" fmla="*/ 429 h 1783"/>
                    <a:gd name="T30" fmla="*/ 710 w 2799"/>
                    <a:gd name="T31" fmla="*/ 441 h 1783"/>
                    <a:gd name="T32" fmla="*/ 623 w 2799"/>
                    <a:gd name="T33" fmla="*/ 476 h 1783"/>
                    <a:gd name="T34" fmla="*/ 549 w 2799"/>
                    <a:gd name="T35" fmla="*/ 529 h 1783"/>
                    <a:gd name="T36" fmla="*/ 489 w 2799"/>
                    <a:gd name="T37" fmla="*/ 597 h 1783"/>
                    <a:gd name="T38" fmla="*/ 447 w 2799"/>
                    <a:gd name="T39" fmla="*/ 679 h 1783"/>
                    <a:gd name="T40" fmla="*/ 426 w 2799"/>
                    <a:gd name="T41" fmla="*/ 772 h 1783"/>
                    <a:gd name="T42" fmla="*/ 428 w 2799"/>
                    <a:gd name="T43" fmla="*/ 862 h 1783"/>
                    <a:gd name="T44" fmla="*/ 381 w 2799"/>
                    <a:gd name="T45" fmla="*/ 873 h 1783"/>
                    <a:gd name="T46" fmla="*/ 286 w 2799"/>
                    <a:gd name="T47" fmla="*/ 885 h 1783"/>
                    <a:gd name="T48" fmla="*/ 198 w 2799"/>
                    <a:gd name="T49" fmla="*/ 919 h 1783"/>
                    <a:gd name="T50" fmla="*/ 124 w 2799"/>
                    <a:gd name="T51" fmla="*/ 972 h 1783"/>
                    <a:gd name="T52" fmla="*/ 65 w 2799"/>
                    <a:gd name="T53" fmla="*/ 1041 h 1783"/>
                    <a:gd name="T54" fmla="*/ 23 w 2799"/>
                    <a:gd name="T55" fmla="*/ 1124 h 1783"/>
                    <a:gd name="T56" fmla="*/ 1 w 2799"/>
                    <a:gd name="T57" fmla="*/ 1215 h 1783"/>
                    <a:gd name="T58" fmla="*/ 4 w 2799"/>
                    <a:gd name="T59" fmla="*/ 1312 h 1783"/>
                    <a:gd name="T60" fmla="*/ 29 w 2799"/>
                    <a:gd name="T61" fmla="*/ 1403 h 1783"/>
                    <a:gd name="T62" fmla="*/ 75 w 2799"/>
                    <a:gd name="T63" fmla="*/ 1482 h 1783"/>
                    <a:gd name="T64" fmla="*/ 138 w 2799"/>
                    <a:gd name="T65" fmla="*/ 1549 h 1783"/>
                    <a:gd name="T66" fmla="*/ 215 w 2799"/>
                    <a:gd name="T67" fmla="*/ 1598 h 1783"/>
                    <a:gd name="T68" fmla="*/ 303 w 2799"/>
                    <a:gd name="T69" fmla="*/ 1628 h 1783"/>
                    <a:gd name="T70" fmla="*/ 407 w 2799"/>
                    <a:gd name="T71" fmla="*/ 1635 h 1783"/>
                    <a:gd name="T72" fmla="*/ 533 w 2799"/>
                    <a:gd name="T73" fmla="*/ 1603 h 1783"/>
                    <a:gd name="T74" fmla="*/ 724 w 2799"/>
                    <a:gd name="T75" fmla="*/ 1658 h 1783"/>
                    <a:gd name="T76" fmla="*/ 1014 w 2799"/>
                    <a:gd name="T77" fmla="*/ 1745 h 1783"/>
                    <a:gd name="T78" fmla="*/ 1331 w 2799"/>
                    <a:gd name="T79" fmla="*/ 1781 h 1783"/>
                    <a:gd name="T80" fmla="*/ 1641 w 2799"/>
                    <a:gd name="T81" fmla="*/ 1773 h 1783"/>
                    <a:gd name="T82" fmla="*/ 1905 w 2799"/>
                    <a:gd name="T83" fmla="*/ 1730 h 1783"/>
                    <a:gd name="T84" fmla="*/ 2090 w 2799"/>
                    <a:gd name="T85" fmla="*/ 1656 h 1783"/>
                    <a:gd name="T86" fmla="*/ 2186 w 2799"/>
                    <a:gd name="T87" fmla="*/ 1588 h 1783"/>
                    <a:gd name="T88" fmla="*/ 2331 w 2799"/>
                    <a:gd name="T89" fmla="*/ 1594 h 1783"/>
                    <a:gd name="T90" fmla="*/ 2457 w 2799"/>
                    <a:gd name="T91" fmla="*/ 1565 h 1783"/>
                    <a:gd name="T92" fmla="*/ 2569 w 2799"/>
                    <a:gd name="T93" fmla="*/ 1508 h 1783"/>
                    <a:gd name="T94" fmla="*/ 2663 w 2799"/>
                    <a:gd name="T95" fmla="*/ 1426 h 1783"/>
                    <a:gd name="T96" fmla="*/ 2736 w 2799"/>
                    <a:gd name="T97" fmla="*/ 1325 h 1783"/>
                    <a:gd name="T98" fmla="*/ 2783 w 2799"/>
                    <a:gd name="T99" fmla="*/ 1207 h 1783"/>
                    <a:gd name="T100" fmla="*/ 2799 w 2799"/>
                    <a:gd name="T101" fmla="*/ 1076 h 1783"/>
                    <a:gd name="T102" fmla="*/ 2783 w 2799"/>
                    <a:gd name="T103" fmla="*/ 946 h 1783"/>
                    <a:gd name="T104" fmla="*/ 2736 w 2799"/>
                    <a:gd name="T105" fmla="*/ 828 h 1783"/>
                    <a:gd name="T106" fmla="*/ 2663 w 2799"/>
                    <a:gd name="T107" fmla="*/ 725 h 1783"/>
                    <a:gd name="T108" fmla="*/ 2569 w 2799"/>
                    <a:gd name="T109" fmla="*/ 643 h 1783"/>
                    <a:gd name="T110" fmla="*/ 2457 w 2799"/>
                    <a:gd name="T111" fmla="*/ 586 h 1783"/>
                    <a:gd name="T112" fmla="*/ 2331 w 2799"/>
                    <a:gd name="T113" fmla="*/ 55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9" h="1783">
                      <a:moveTo>
                        <a:pt x="2278" y="554"/>
                      </a:moveTo>
                      <a:lnTo>
                        <a:pt x="2270" y="555"/>
                      </a:lnTo>
                      <a:lnTo>
                        <a:pt x="2263" y="556"/>
                      </a:lnTo>
                      <a:lnTo>
                        <a:pt x="2258" y="526"/>
                      </a:lnTo>
                      <a:lnTo>
                        <a:pt x="2251" y="498"/>
                      </a:lnTo>
                      <a:lnTo>
                        <a:pt x="2245" y="470"/>
                      </a:lnTo>
                      <a:lnTo>
                        <a:pt x="2236" y="441"/>
                      </a:lnTo>
                      <a:lnTo>
                        <a:pt x="2225" y="415"/>
                      </a:lnTo>
                      <a:lnTo>
                        <a:pt x="2214" y="388"/>
                      </a:lnTo>
                      <a:lnTo>
                        <a:pt x="2202" y="362"/>
                      </a:lnTo>
                      <a:lnTo>
                        <a:pt x="2188" y="337"/>
                      </a:lnTo>
                      <a:lnTo>
                        <a:pt x="2174" y="311"/>
                      </a:lnTo>
                      <a:lnTo>
                        <a:pt x="2159" y="288"/>
                      </a:lnTo>
                      <a:lnTo>
                        <a:pt x="2142" y="265"/>
                      </a:lnTo>
                      <a:lnTo>
                        <a:pt x="2125" y="242"/>
                      </a:lnTo>
                      <a:lnTo>
                        <a:pt x="2107" y="220"/>
                      </a:lnTo>
                      <a:lnTo>
                        <a:pt x="2088" y="199"/>
                      </a:lnTo>
                      <a:lnTo>
                        <a:pt x="2067" y="179"/>
                      </a:lnTo>
                      <a:lnTo>
                        <a:pt x="2046" y="160"/>
                      </a:lnTo>
                      <a:lnTo>
                        <a:pt x="2025" y="141"/>
                      </a:lnTo>
                      <a:lnTo>
                        <a:pt x="2002" y="125"/>
                      </a:lnTo>
                      <a:lnTo>
                        <a:pt x="1979" y="108"/>
                      </a:lnTo>
                      <a:lnTo>
                        <a:pt x="1954" y="93"/>
                      </a:lnTo>
                      <a:lnTo>
                        <a:pt x="1930" y="78"/>
                      </a:lnTo>
                      <a:lnTo>
                        <a:pt x="1905" y="65"/>
                      </a:lnTo>
                      <a:lnTo>
                        <a:pt x="1878" y="53"/>
                      </a:lnTo>
                      <a:lnTo>
                        <a:pt x="1852" y="42"/>
                      </a:lnTo>
                      <a:lnTo>
                        <a:pt x="1824" y="33"/>
                      </a:lnTo>
                      <a:lnTo>
                        <a:pt x="1796" y="24"/>
                      </a:lnTo>
                      <a:lnTo>
                        <a:pt x="1768" y="16"/>
                      </a:lnTo>
                      <a:lnTo>
                        <a:pt x="1739" y="11"/>
                      </a:lnTo>
                      <a:lnTo>
                        <a:pt x="1709" y="5"/>
                      </a:lnTo>
                      <a:lnTo>
                        <a:pt x="1679" y="2"/>
                      </a:lnTo>
                      <a:lnTo>
                        <a:pt x="1649" y="0"/>
                      </a:lnTo>
                      <a:lnTo>
                        <a:pt x="1619" y="0"/>
                      </a:lnTo>
                      <a:lnTo>
                        <a:pt x="1591" y="0"/>
                      </a:lnTo>
                      <a:lnTo>
                        <a:pt x="1563" y="2"/>
                      </a:lnTo>
                      <a:lnTo>
                        <a:pt x="1536" y="4"/>
                      </a:lnTo>
                      <a:lnTo>
                        <a:pt x="1509" y="9"/>
                      </a:lnTo>
                      <a:lnTo>
                        <a:pt x="1483" y="14"/>
                      </a:lnTo>
                      <a:lnTo>
                        <a:pt x="1456" y="20"/>
                      </a:lnTo>
                      <a:lnTo>
                        <a:pt x="1430" y="27"/>
                      </a:lnTo>
                      <a:lnTo>
                        <a:pt x="1404" y="35"/>
                      </a:lnTo>
                      <a:lnTo>
                        <a:pt x="1380" y="45"/>
                      </a:lnTo>
                      <a:lnTo>
                        <a:pt x="1356" y="55"/>
                      </a:lnTo>
                      <a:lnTo>
                        <a:pt x="1331" y="66"/>
                      </a:lnTo>
                      <a:lnTo>
                        <a:pt x="1308" y="78"/>
                      </a:lnTo>
                      <a:lnTo>
                        <a:pt x="1286" y="92"/>
                      </a:lnTo>
                      <a:lnTo>
                        <a:pt x="1264" y="106"/>
                      </a:lnTo>
                      <a:lnTo>
                        <a:pt x="1242" y="120"/>
                      </a:lnTo>
                      <a:lnTo>
                        <a:pt x="1221" y="136"/>
                      </a:lnTo>
                      <a:lnTo>
                        <a:pt x="1201" y="152"/>
                      </a:lnTo>
                      <a:lnTo>
                        <a:pt x="1181" y="170"/>
                      </a:lnTo>
                      <a:lnTo>
                        <a:pt x="1162" y="188"/>
                      </a:lnTo>
                      <a:lnTo>
                        <a:pt x="1145" y="206"/>
                      </a:lnTo>
                      <a:lnTo>
                        <a:pt x="1127" y="226"/>
                      </a:lnTo>
                      <a:lnTo>
                        <a:pt x="1111" y="246"/>
                      </a:lnTo>
                      <a:lnTo>
                        <a:pt x="1094" y="267"/>
                      </a:lnTo>
                      <a:lnTo>
                        <a:pt x="1080" y="288"/>
                      </a:lnTo>
                      <a:lnTo>
                        <a:pt x="1065" y="310"/>
                      </a:lnTo>
                      <a:lnTo>
                        <a:pt x="1052" y="332"/>
                      </a:lnTo>
                      <a:lnTo>
                        <a:pt x="1040" y="355"/>
                      </a:lnTo>
                      <a:lnTo>
                        <a:pt x="1028" y="380"/>
                      </a:lnTo>
                      <a:lnTo>
                        <a:pt x="1018" y="404"/>
                      </a:lnTo>
                      <a:lnTo>
                        <a:pt x="1008" y="428"/>
                      </a:lnTo>
                      <a:lnTo>
                        <a:pt x="999" y="454"/>
                      </a:lnTo>
                      <a:lnTo>
                        <a:pt x="991" y="479"/>
                      </a:lnTo>
                      <a:lnTo>
                        <a:pt x="970" y="468"/>
                      </a:lnTo>
                      <a:lnTo>
                        <a:pt x="948" y="458"/>
                      </a:lnTo>
                      <a:lnTo>
                        <a:pt x="926" y="450"/>
                      </a:lnTo>
                      <a:lnTo>
                        <a:pt x="903" y="443"/>
                      </a:lnTo>
                      <a:lnTo>
                        <a:pt x="880" y="437"/>
                      </a:lnTo>
                      <a:lnTo>
                        <a:pt x="855" y="433"/>
                      </a:lnTo>
                      <a:lnTo>
                        <a:pt x="831" y="430"/>
                      </a:lnTo>
                      <a:lnTo>
                        <a:pt x="806" y="429"/>
                      </a:lnTo>
                      <a:lnTo>
                        <a:pt x="786" y="429"/>
                      </a:lnTo>
                      <a:lnTo>
                        <a:pt x="766" y="432"/>
                      </a:lnTo>
                      <a:lnTo>
                        <a:pt x="747" y="434"/>
                      </a:lnTo>
                      <a:lnTo>
                        <a:pt x="728" y="437"/>
                      </a:lnTo>
                      <a:lnTo>
                        <a:pt x="710" y="441"/>
                      </a:lnTo>
                      <a:lnTo>
                        <a:pt x="692" y="446"/>
                      </a:lnTo>
                      <a:lnTo>
                        <a:pt x="674" y="452"/>
                      </a:lnTo>
                      <a:lnTo>
                        <a:pt x="657" y="459"/>
                      </a:lnTo>
                      <a:lnTo>
                        <a:pt x="640" y="467"/>
                      </a:lnTo>
                      <a:lnTo>
                        <a:pt x="623" y="476"/>
                      </a:lnTo>
                      <a:lnTo>
                        <a:pt x="608" y="485"/>
                      </a:lnTo>
                      <a:lnTo>
                        <a:pt x="593" y="494"/>
                      </a:lnTo>
                      <a:lnTo>
                        <a:pt x="577" y="504"/>
                      </a:lnTo>
                      <a:lnTo>
                        <a:pt x="563" y="517"/>
                      </a:lnTo>
                      <a:lnTo>
                        <a:pt x="549" y="529"/>
                      </a:lnTo>
                      <a:lnTo>
                        <a:pt x="536" y="541"/>
                      </a:lnTo>
                      <a:lnTo>
                        <a:pt x="523" y="554"/>
                      </a:lnTo>
                      <a:lnTo>
                        <a:pt x="511" y="568"/>
                      </a:lnTo>
                      <a:lnTo>
                        <a:pt x="500" y="583"/>
                      </a:lnTo>
                      <a:lnTo>
                        <a:pt x="489" y="597"/>
                      </a:lnTo>
                      <a:lnTo>
                        <a:pt x="479" y="613"/>
                      </a:lnTo>
                      <a:lnTo>
                        <a:pt x="470" y="629"/>
                      </a:lnTo>
                      <a:lnTo>
                        <a:pt x="461" y="645"/>
                      </a:lnTo>
                      <a:lnTo>
                        <a:pt x="455" y="662"/>
                      </a:lnTo>
                      <a:lnTo>
                        <a:pt x="447" y="679"/>
                      </a:lnTo>
                      <a:lnTo>
                        <a:pt x="441" y="696"/>
                      </a:lnTo>
                      <a:lnTo>
                        <a:pt x="436" y="715"/>
                      </a:lnTo>
                      <a:lnTo>
                        <a:pt x="431" y="734"/>
                      </a:lnTo>
                      <a:lnTo>
                        <a:pt x="428" y="753"/>
                      </a:lnTo>
                      <a:lnTo>
                        <a:pt x="426" y="772"/>
                      </a:lnTo>
                      <a:lnTo>
                        <a:pt x="425" y="790"/>
                      </a:lnTo>
                      <a:lnTo>
                        <a:pt x="424" y="810"/>
                      </a:lnTo>
                      <a:lnTo>
                        <a:pt x="425" y="828"/>
                      </a:lnTo>
                      <a:lnTo>
                        <a:pt x="426" y="844"/>
                      </a:lnTo>
                      <a:lnTo>
                        <a:pt x="428" y="862"/>
                      </a:lnTo>
                      <a:lnTo>
                        <a:pt x="431" y="879"/>
                      </a:lnTo>
                      <a:lnTo>
                        <a:pt x="418" y="876"/>
                      </a:lnTo>
                      <a:lnTo>
                        <a:pt x="406" y="875"/>
                      </a:lnTo>
                      <a:lnTo>
                        <a:pt x="394" y="873"/>
                      </a:lnTo>
                      <a:lnTo>
                        <a:pt x="381" y="873"/>
                      </a:lnTo>
                      <a:lnTo>
                        <a:pt x="361" y="873"/>
                      </a:lnTo>
                      <a:lnTo>
                        <a:pt x="342" y="875"/>
                      </a:lnTo>
                      <a:lnTo>
                        <a:pt x="322" y="878"/>
                      </a:lnTo>
                      <a:lnTo>
                        <a:pt x="303" y="881"/>
                      </a:lnTo>
                      <a:lnTo>
                        <a:pt x="286" y="885"/>
                      </a:lnTo>
                      <a:lnTo>
                        <a:pt x="267" y="891"/>
                      </a:lnTo>
                      <a:lnTo>
                        <a:pt x="249" y="896"/>
                      </a:lnTo>
                      <a:lnTo>
                        <a:pt x="233" y="903"/>
                      </a:lnTo>
                      <a:lnTo>
                        <a:pt x="215" y="911"/>
                      </a:lnTo>
                      <a:lnTo>
                        <a:pt x="198" y="919"/>
                      </a:lnTo>
                      <a:lnTo>
                        <a:pt x="183" y="928"/>
                      </a:lnTo>
                      <a:lnTo>
                        <a:pt x="167" y="938"/>
                      </a:lnTo>
                      <a:lnTo>
                        <a:pt x="152" y="949"/>
                      </a:lnTo>
                      <a:lnTo>
                        <a:pt x="138" y="960"/>
                      </a:lnTo>
                      <a:lnTo>
                        <a:pt x="124" y="972"/>
                      </a:lnTo>
                      <a:lnTo>
                        <a:pt x="111" y="985"/>
                      </a:lnTo>
                      <a:lnTo>
                        <a:pt x="98" y="998"/>
                      </a:lnTo>
                      <a:lnTo>
                        <a:pt x="87" y="1012"/>
                      </a:lnTo>
                      <a:lnTo>
                        <a:pt x="75" y="1027"/>
                      </a:lnTo>
                      <a:lnTo>
                        <a:pt x="65" y="1041"/>
                      </a:lnTo>
                      <a:lnTo>
                        <a:pt x="55" y="1056"/>
                      </a:lnTo>
                      <a:lnTo>
                        <a:pt x="45" y="1073"/>
                      </a:lnTo>
                      <a:lnTo>
                        <a:pt x="37" y="1089"/>
                      </a:lnTo>
                      <a:lnTo>
                        <a:pt x="29" y="1106"/>
                      </a:lnTo>
                      <a:lnTo>
                        <a:pt x="23" y="1124"/>
                      </a:lnTo>
                      <a:lnTo>
                        <a:pt x="16" y="1141"/>
                      </a:lnTo>
                      <a:lnTo>
                        <a:pt x="12" y="1159"/>
                      </a:lnTo>
                      <a:lnTo>
                        <a:pt x="7" y="1178"/>
                      </a:lnTo>
                      <a:lnTo>
                        <a:pt x="4" y="1197"/>
                      </a:lnTo>
                      <a:lnTo>
                        <a:pt x="1" y="1215"/>
                      </a:lnTo>
                      <a:lnTo>
                        <a:pt x="0" y="1235"/>
                      </a:lnTo>
                      <a:lnTo>
                        <a:pt x="0" y="1254"/>
                      </a:lnTo>
                      <a:lnTo>
                        <a:pt x="0" y="1274"/>
                      </a:lnTo>
                      <a:lnTo>
                        <a:pt x="1" y="1294"/>
                      </a:lnTo>
                      <a:lnTo>
                        <a:pt x="4" y="1312"/>
                      </a:lnTo>
                      <a:lnTo>
                        <a:pt x="7" y="1331"/>
                      </a:lnTo>
                      <a:lnTo>
                        <a:pt x="12" y="1350"/>
                      </a:lnTo>
                      <a:lnTo>
                        <a:pt x="16" y="1368"/>
                      </a:lnTo>
                      <a:lnTo>
                        <a:pt x="23" y="1385"/>
                      </a:lnTo>
                      <a:lnTo>
                        <a:pt x="29" y="1403"/>
                      </a:lnTo>
                      <a:lnTo>
                        <a:pt x="37" y="1420"/>
                      </a:lnTo>
                      <a:lnTo>
                        <a:pt x="45" y="1436"/>
                      </a:lnTo>
                      <a:lnTo>
                        <a:pt x="55" y="1452"/>
                      </a:lnTo>
                      <a:lnTo>
                        <a:pt x="65" y="1467"/>
                      </a:lnTo>
                      <a:lnTo>
                        <a:pt x="75" y="1482"/>
                      </a:lnTo>
                      <a:lnTo>
                        <a:pt x="87" y="1497"/>
                      </a:lnTo>
                      <a:lnTo>
                        <a:pt x="98" y="1511"/>
                      </a:lnTo>
                      <a:lnTo>
                        <a:pt x="111" y="1524"/>
                      </a:lnTo>
                      <a:lnTo>
                        <a:pt x="124" y="1537"/>
                      </a:lnTo>
                      <a:lnTo>
                        <a:pt x="138" y="1549"/>
                      </a:lnTo>
                      <a:lnTo>
                        <a:pt x="152" y="1560"/>
                      </a:lnTo>
                      <a:lnTo>
                        <a:pt x="167" y="1571"/>
                      </a:lnTo>
                      <a:lnTo>
                        <a:pt x="183" y="1581"/>
                      </a:lnTo>
                      <a:lnTo>
                        <a:pt x="198" y="1590"/>
                      </a:lnTo>
                      <a:lnTo>
                        <a:pt x="215" y="1598"/>
                      </a:lnTo>
                      <a:lnTo>
                        <a:pt x="233" y="1606"/>
                      </a:lnTo>
                      <a:lnTo>
                        <a:pt x="249" y="1613"/>
                      </a:lnTo>
                      <a:lnTo>
                        <a:pt x="267" y="1618"/>
                      </a:lnTo>
                      <a:lnTo>
                        <a:pt x="286" y="1624"/>
                      </a:lnTo>
                      <a:lnTo>
                        <a:pt x="303" y="1628"/>
                      </a:lnTo>
                      <a:lnTo>
                        <a:pt x="322" y="1632"/>
                      </a:lnTo>
                      <a:lnTo>
                        <a:pt x="342" y="1634"/>
                      </a:lnTo>
                      <a:lnTo>
                        <a:pt x="361" y="1635"/>
                      </a:lnTo>
                      <a:lnTo>
                        <a:pt x="381" y="1636"/>
                      </a:lnTo>
                      <a:lnTo>
                        <a:pt x="407" y="1635"/>
                      </a:lnTo>
                      <a:lnTo>
                        <a:pt x="434" y="1632"/>
                      </a:lnTo>
                      <a:lnTo>
                        <a:pt x="459" y="1627"/>
                      </a:lnTo>
                      <a:lnTo>
                        <a:pt x="484" y="1620"/>
                      </a:lnTo>
                      <a:lnTo>
                        <a:pt x="509" y="1613"/>
                      </a:lnTo>
                      <a:lnTo>
                        <a:pt x="533" y="1603"/>
                      </a:lnTo>
                      <a:lnTo>
                        <a:pt x="555" y="1592"/>
                      </a:lnTo>
                      <a:lnTo>
                        <a:pt x="577" y="1580"/>
                      </a:lnTo>
                      <a:lnTo>
                        <a:pt x="623" y="1608"/>
                      </a:lnTo>
                      <a:lnTo>
                        <a:pt x="672" y="1635"/>
                      </a:lnTo>
                      <a:lnTo>
                        <a:pt x="724" y="1658"/>
                      </a:lnTo>
                      <a:lnTo>
                        <a:pt x="778" y="1680"/>
                      </a:lnTo>
                      <a:lnTo>
                        <a:pt x="834" y="1700"/>
                      </a:lnTo>
                      <a:lnTo>
                        <a:pt x="893" y="1717"/>
                      </a:lnTo>
                      <a:lnTo>
                        <a:pt x="954" y="1732"/>
                      </a:lnTo>
                      <a:lnTo>
                        <a:pt x="1014" y="1745"/>
                      </a:lnTo>
                      <a:lnTo>
                        <a:pt x="1077" y="1756"/>
                      </a:lnTo>
                      <a:lnTo>
                        <a:pt x="1140" y="1765"/>
                      </a:lnTo>
                      <a:lnTo>
                        <a:pt x="1204" y="1772"/>
                      </a:lnTo>
                      <a:lnTo>
                        <a:pt x="1267" y="1777"/>
                      </a:lnTo>
                      <a:lnTo>
                        <a:pt x="1331" y="1781"/>
                      </a:lnTo>
                      <a:lnTo>
                        <a:pt x="1395" y="1783"/>
                      </a:lnTo>
                      <a:lnTo>
                        <a:pt x="1458" y="1783"/>
                      </a:lnTo>
                      <a:lnTo>
                        <a:pt x="1520" y="1781"/>
                      </a:lnTo>
                      <a:lnTo>
                        <a:pt x="1581" y="1777"/>
                      </a:lnTo>
                      <a:lnTo>
                        <a:pt x="1641" y="1773"/>
                      </a:lnTo>
                      <a:lnTo>
                        <a:pt x="1698" y="1767"/>
                      </a:lnTo>
                      <a:lnTo>
                        <a:pt x="1753" y="1760"/>
                      </a:lnTo>
                      <a:lnTo>
                        <a:pt x="1806" y="1751"/>
                      </a:lnTo>
                      <a:lnTo>
                        <a:pt x="1857" y="1741"/>
                      </a:lnTo>
                      <a:lnTo>
                        <a:pt x="1905" y="1730"/>
                      </a:lnTo>
                      <a:lnTo>
                        <a:pt x="1950" y="1717"/>
                      </a:lnTo>
                      <a:lnTo>
                        <a:pt x="1991" y="1703"/>
                      </a:lnTo>
                      <a:lnTo>
                        <a:pt x="2028" y="1689"/>
                      </a:lnTo>
                      <a:lnTo>
                        <a:pt x="2061" y="1673"/>
                      </a:lnTo>
                      <a:lnTo>
                        <a:pt x="2090" y="1656"/>
                      </a:lnTo>
                      <a:lnTo>
                        <a:pt x="2114" y="1639"/>
                      </a:lnTo>
                      <a:lnTo>
                        <a:pt x="2134" y="1620"/>
                      </a:lnTo>
                      <a:lnTo>
                        <a:pt x="2149" y="1602"/>
                      </a:lnTo>
                      <a:lnTo>
                        <a:pt x="2157" y="1582"/>
                      </a:lnTo>
                      <a:lnTo>
                        <a:pt x="2186" y="1588"/>
                      </a:lnTo>
                      <a:lnTo>
                        <a:pt x="2216" y="1593"/>
                      </a:lnTo>
                      <a:lnTo>
                        <a:pt x="2247" y="1596"/>
                      </a:lnTo>
                      <a:lnTo>
                        <a:pt x="2278" y="1597"/>
                      </a:lnTo>
                      <a:lnTo>
                        <a:pt x="2304" y="1596"/>
                      </a:lnTo>
                      <a:lnTo>
                        <a:pt x="2331" y="1594"/>
                      </a:lnTo>
                      <a:lnTo>
                        <a:pt x="2357" y="1591"/>
                      </a:lnTo>
                      <a:lnTo>
                        <a:pt x="2383" y="1586"/>
                      </a:lnTo>
                      <a:lnTo>
                        <a:pt x="2408" y="1581"/>
                      </a:lnTo>
                      <a:lnTo>
                        <a:pt x="2432" y="1574"/>
                      </a:lnTo>
                      <a:lnTo>
                        <a:pt x="2457" y="1565"/>
                      </a:lnTo>
                      <a:lnTo>
                        <a:pt x="2481" y="1556"/>
                      </a:lnTo>
                      <a:lnTo>
                        <a:pt x="2504" y="1545"/>
                      </a:lnTo>
                      <a:lnTo>
                        <a:pt x="2526" y="1534"/>
                      </a:lnTo>
                      <a:lnTo>
                        <a:pt x="2548" y="1521"/>
                      </a:lnTo>
                      <a:lnTo>
                        <a:pt x="2569" y="1508"/>
                      </a:lnTo>
                      <a:lnTo>
                        <a:pt x="2589" y="1494"/>
                      </a:lnTo>
                      <a:lnTo>
                        <a:pt x="2609" y="1478"/>
                      </a:lnTo>
                      <a:lnTo>
                        <a:pt x="2628" y="1462"/>
                      </a:lnTo>
                      <a:lnTo>
                        <a:pt x="2647" y="1444"/>
                      </a:lnTo>
                      <a:lnTo>
                        <a:pt x="2663" y="1426"/>
                      </a:lnTo>
                      <a:lnTo>
                        <a:pt x="2680" y="1407"/>
                      </a:lnTo>
                      <a:lnTo>
                        <a:pt x="2695" y="1388"/>
                      </a:lnTo>
                      <a:lnTo>
                        <a:pt x="2711" y="1368"/>
                      </a:lnTo>
                      <a:lnTo>
                        <a:pt x="2724" y="1346"/>
                      </a:lnTo>
                      <a:lnTo>
                        <a:pt x="2736" y="1325"/>
                      </a:lnTo>
                      <a:lnTo>
                        <a:pt x="2748" y="1301"/>
                      </a:lnTo>
                      <a:lnTo>
                        <a:pt x="2758" y="1278"/>
                      </a:lnTo>
                      <a:lnTo>
                        <a:pt x="2768" y="1255"/>
                      </a:lnTo>
                      <a:lnTo>
                        <a:pt x="2776" y="1231"/>
                      </a:lnTo>
                      <a:lnTo>
                        <a:pt x="2783" y="1207"/>
                      </a:lnTo>
                      <a:lnTo>
                        <a:pt x="2789" y="1181"/>
                      </a:lnTo>
                      <a:lnTo>
                        <a:pt x="2794" y="1156"/>
                      </a:lnTo>
                      <a:lnTo>
                        <a:pt x="2797" y="1129"/>
                      </a:lnTo>
                      <a:lnTo>
                        <a:pt x="2799" y="1103"/>
                      </a:lnTo>
                      <a:lnTo>
                        <a:pt x="2799" y="1076"/>
                      </a:lnTo>
                      <a:lnTo>
                        <a:pt x="2799" y="1049"/>
                      </a:lnTo>
                      <a:lnTo>
                        <a:pt x="2797" y="1022"/>
                      </a:lnTo>
                      <a:lnTo>
                        <a:pt x="2794" y="997"/>
                      </a:lnTo>
                      <a:lnTo>
                        <a:pt x="2789" y="971"/>
                      </a:lnTo>
                      <a:lnTo>
                        <a:pt x="2783" y="946"/>
                      </a:lnTo>
                      <a:lnTo>
                        <a:pt x="2776" y="921"/>
                      </a:lnTo>
                      <a:lnTo>
                        <a:pt x="2768" y="896"/>
                      </a:lnTo>
                      <a:lnTo>
                        <a:pt x="2758" y="873"/>
                      </a:lnTo>
                      <a:lnTo>
                        <a:pt x="2748" y="850"/>
                      </a:lnTo>
                      <a:lnTo>
                        <a:pt x="2736" y="828"/>
                      </a:lnTo>
                      <a:lnTo>
                        <a:pt x="2724" y="806"/>
                      </a:lnTo>
                      <a:lnTo>
                        <a:pt x="2711" y="785"/>
                      </a:lnTo>
                      <a:lnTo>
                        <a:pt x="2695" y="764"/>
                      </a:lnTo>
                      <a:lnTo>
                        <a:pt x="2680" y="744"/>
                      </a:lnTo>
                      <a:lnTo>
                        <a:pt x="2663" y="725"/>
                      </a:lnTo>
                      <a:lnTo>
                        <a:pt x="2647" y="708"/>
                      </a:lnTo>
                      <a:lnTo>
                        <a:pt x="2628" y="690"/>
                      </a:lnTo>
                      <a:lnTo>
                        <a:pt x="2609" y="673"/>
                      </a:lnTo>
                      <a:lnTo>
                        <a:pt x="2589" y="658"/>
                      </a:lnTo>
                      <a:lnTo>
                        <a:pt x="2569" y="643"/>
                      </a:lnTo>
                      <a:lnTo>
                        <a:pt x="2548" y="630"/>
                      </a:lnTo>
                      <a:lnTo>
                        <a:pt x="2526" y="617"/>
                      </a:lnTo>
                      <a:lnTo>
                        <a:pt x="2504" y="606"/>
                      </a:lnTo>
                      <a:lnTo>
                        <a:pt x="2481" y="596"/>
                      </a:lnTo>
                      <a:lnTo>
                        <a:pt x="2457" y="586"/>
                      </a:lnTo>
                      <a:lnTo>
                        <a:pt x="2432" y="578"/>
                      </a:lnTo>
                      <a:lnTo>
                        <a:pt x="2408" y="571"/>
                      </a:lnTo>
                      <a:lnTo>
                        <a:pt x="2383" y="565"/>
                      </a:lnTo>
                      <a:lnTo>
                        <a:pt x="2357" y="561"/>
                      </a:lnTo>
                      <a:lnTo>
                        <a:pt x="2331" y="557"/>
                      </a:lnTo>
                      <a:lnTo>
                        <a:pt x="2304" y="555"/>
                      </a:lnTo>
                      <a:lnTo>
                        <a:pt x="2278" y="554"/>
                      </a:ln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grpSp>
          <p:nvGrpSpPr>
            <p:cNvPr id="15" name="Group 14">
              <a:extLst>
                <a:ext uri="{FF2B5EF4-FFF2-40B4-BE49-F238E27FC236}">
                  <a16:creationId xmlns:a16="http://schemas.microsoft.com/office/drawing/2014/main" id="{1EE8AFE9-0944-17C4-CF26-07E3CF95AEAA}"/>
                </a:ext>
              </a:extLst>
            </p:cNvPr>
            <p:cNvGrpSpPr/>
            <p:nvPr/>
          </p:nvGrpSpPr>
          <p:grpSpPr>
            <a:xfrm>
              <a:off x="1726527" y="3524465"/>
              <a:ext cx="2594362" cy="743709"/>
              <a:chOff x="5040737" y="2682398"/>
              <a:chExt cx="2594362" cy="743709"/>
            </a:xfrm>
          </p:grpSpPr>
          <p:sp>
            <p:nvSpPr>
              <p:cNvPr id="18" name="Freeform 5">
                <a:extLst>
                  <a:ext uri="{FF2B5EF4-FFF2-40B4-BE49-F238E27FC236}">
                    <a16:creationId xmlns:a16="http://schemas.microsoft.com/office/drawing/2014/main" id="{E2A2256B-4F9D-0FC4-9070-97A577197B3B}"/>
                  </a:ext>
                </a:extLst>
              </p:cNvPr>
              <p:cNvSpPr>
                <a:spLocks/>
              </p:cNvSpPr>
              <p:nvPr/>
            </p:nvSpPr>
            <p:spPr bwMode="auto">
              <a:xfrm>
                <a:off x="5506715" y="2773870"/>
                <a:ext cx="2128384" cy="652237"/>
              </a:xfrm>
              <a:custGeom>
                <a:avLst/>
                <a:gdLst>
                  <a:gd name="T0" fmla="*/ 331 w 2411"/>
                  <a:gd name="T1" fmla="*/ 235 h 738"/>
                  <a:gd name="T2" fmla="*/ 394 w 2411"/>
                  <a:gd name="T3" fmla="*/ 241 h 738"/>
                  <a:gd name="T4" fmla="*/ 389 w 2411"/>
                  <a:gd name="T5" fmla="*/ 196 h 738"/>
                  <a:gd name="T6" fmla="*/ 595 w 2411"/>
                  <a:gd name="T7" fmla="*/ 0 h 738"/>
                  <a:gd name="T8" fmla="*/ 797 w 2411"/>
                  <a:gd name="T9" fmla="*/ 160 h 738"/>
                  <a:gd name="T10" fmla="*/ 944 w 2411"/>
                  <a:gd name="T11" fmla="*/ 125 h 738"/>
                  <a:gd name="T12" fmla="*/ 1061 w 2411"/>
                  <a:gd name="T13" fmla="*/ 147 h 738"/>
                  <a:gd name="T14" fmla="*/ 1251 w 2411"/>
                  <a:gd name="T15" fmla="*/ 18 h 738"/>
                  <a:gd name="T16" fmla="*/ 1457 w 2411"/>
                  <a:gd name="T17" fmla="*/ 213 h 738"/>
                  <a:gd name="T18" fmla="*/ 1522 w 2411"/>
                  <a:gd name="T19" fmla="*/ 198 h 738"/>
                  <a:gd name="T20" fmla="*/ 1649 w 2411"/>
                  <a:gd name="T21" fmla="*/ 267 h 738"/>
                  <a:gd name="T22" fmla="*/ 1890 w 2411"/>
                  <a:gd name="T23" fmla="*/ 208 h 738"/>
                  <a:gd name="T24" fmla="*/ 2075 w 2411"/>
                  <a:gd name="T25" fmla="*/ 481 h 738"/>
                  <a:gd name="T26" fmla="*/ 2266 w 2411"/>
                  <a:gd name="T27" fmla="*/ 546 h 738"/>
                  <a:gd name="T28" fmla="*/ 2284 w 2411"/>
                  <a:gd name="T29" fmla="*/ 606 h 738"/>
                  <a:gd name="T30" fmla="*/ 2326 w 2411"/>
                  <a:gd name="T31" fmla="*/ 595 h 738"/>
                  <a:gd name="T32" fmla="*/ 2411 w 2411"/>
                  <a:gd name="T33" fmla="*/ 680 h 738"/>
                  <a:gd name="T34" fmla="*/ 2388 w 2411"/>
                  <a:gd name="T35" fmla="*/ 738 h 738"/>
                  <a:gd name="T36" fmla="*/ 64 w 2411"/>
                  <a:gd name="T37" fmla="*/ 738 h 738"/>
                  <a:gd name="T38" fmla="*/ 0 w 2411"/>
                  <a:gd name="T39" fmla="*/ 551 h 738"/>
                  <a:gd name="T40" fmla="*/ 331 w 2411"/>
                  <a:gd name="T41" fmla="*/ 235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1" h="738">
                    <a:moveTo>
                      <a:pt x="331" y="235"/>
                    </a:moveTo>
                    <a:cubicBezTo>
                      <a:pt x="353" y="235"/>
                      <a:pt x="374" y="237"/>
                      <a:pt x="394" y="241"/>
                    </a:cubicBezTo>
                    <a:cubicBezTo>
                      <a:pt x="391" y="226"/>
                      <a:pt x="389" y="211"/>
                      <a:pt x="389" y="196"/>
                    </a:cubicBezTo>
                    <a:cubicBezTo>
                      <a:pt x="389" y="88"/>
                      <a:pt x="481" y="0"/>
                      <a:pt x="595" y="0"/>
                    </a:cubicBezTo>
                    <a:cubicBezTo>
                      <a:pt x="696" y="0"/>
                      <a:pt x="779" y="69"/>
                      <a:pt x="797" y="160"/>
                    </a:cubicBezTo>
                    <a:cubicBezTo>
                      <a:pt x="841" y="138"/>
                      <a:pt x="891" y="125"/>
                      <a:pt x="944" y="125"/>
                    </a:cubicBezTo>
                    <a:cubicBezTo>
                      <a:pt x="985" y="125"/>
                      <a:pt x="1025" y="133"/>
                      <a:pt x="1061" y="147"/>
                    </a:cubicBezTo>
                    <a:cubicBezTo>
                      <a:pt x="1091" y="72"/>
                      <a:pt x="1165" y="19"/>
                      <a:pt x="1251" y="18"/>
                    </a:cubicBezTo>
                    <a:cubicBezTo>
                      <a:pt x="1361" y="17"/>
                      <a:pt x="1452" y="104"/>
                      <a:pt x="1457" y="213"/>
                    </a:cubicBezTo>
                    <a:cubicBezTo>
                      <a:pt x="1477" y="204"/>
                      <a:pt x="1499" y="198"/>
                      <a:pt x="1522" y="198"/>
                    </a:cubicBezTo>
                    <a:cubicBezTo>
                      <a:pt x="1575" y="197"/>
                      <a:pt x="1622" y="225"/>
                      <a:pt x="1649" y="267"/>
                    </a:cubicBezTo>
                    <a:cubicBezTo>
                      <a:pt x="1717" y="208"/>
                      <a:pt x="1806" y="183"/>
                      <a:pt x="1890" y="208"/>
                    </a:cubicBezTo>
                    <a:cubicBezTo>
                      <a:pt x="2003" y="242"/>
                      <a:pt x="2074" y="354"/>
                      <a:pt x="2075" y="481"/>
                    </a:cubicBezTo>
                    <a:cubicBezTo>
                      <a:pt x="2145" y="454"/>
                      <a:pt x="2232" y="481"/>
                      <a:pt x="2266" y="546"/>
                    </a:cubicBezTo>
                    <a:cubicBezTo>
                      <a:pt x="2276" y="565"/>
                      <a:pt x="2282" y="585"/>
                      <a:pt x="2284" y="606"/>
                    </a:cubicBezTo>
                    <a:cubicBezTo>
                      <a:pt x="2296" y="599"/>
                      <a:pt x="2311" y="595"/>
                      <a:pt x="2326" y="595"/>
                    </a:cubicBezTo>
                    <a:cubicBezTo>
                      <a:pt x="2373" y="595"/>
                      <a:pt x="2411" y="633"/>
                      <a:pt x="2411" y="680"/>
                    </a:cubicBezTo>
                    <a:cubicBezTo>
                      <a:pt x="2411" y="703"/>
                      <a:pt x="2403" y="723"/>
                      <a:pt x="2388" y="738"/>
                    </a:cubicBezTo>
                    <a:cubicBezTo>
                      <a:pt x="64" y="738"/>
                      <a:pt x="64" y="738"/>
                      <a:pt x="64" y="738"/>
                    </a:cubicBezTo>
                    <a:cubicBezTo>
                      <a:pt x="24" y="686"/>
                      <a:pt x="0" y="621"/>
                      <a:pt x="0" y="551"/>
                    </a:cubicBezTo>
                    <a:cubicBezTo>
                      <a:pt x="0" y="376"/>
                      <a:pt x="148" y="235"/>
                      <a:pt x="331" y="235"/>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 name="Freeform 6">
                <a:extLst>
                  <a:ext uri="{FF2B5EF4-FFF2-40B4-BE49-F238E27FC236}">
                    <a16:creationId xmlns:a16="http://schemas.microsoft.com/office/drawing/2014/main" id="{CAFF0EA1-81C2-811E-DCD4-1989B78EC757}"/>
                  </a:ext>
                </a:extLst>
              </p:cNvPr>
              <p:cNvSpPr>
                <a:spLocks/>
              </p:cNvSpPr>
              <p:nvPr/>
            </p:nvSpPr>
            <p:spPr bwMode="auto">
              <a:xfrm>
                <a:off x="5166014" y="2801710"/>
                <a:ext cx="393728" cy="462664"/>
              </a:xfrm>
              <a:custGeom>
                <a:avLst/>
                <a:gdLst>
                  <a:gd name="T0" fmla="*/ 330 w 446"/>
                  <a:gd name="T1" fmla="*/ 9 h 523"/>
                  <a:gd name="T2" fmla="*/ 437 w 446"/>
                  <a:gd name="T3" fmla="*/ 147 h 523"/>
                  <a:gd name="T4" fmla="*/ 329 w 446"/>
                  <a:gd name="T5" fmla="*/ 255 h 523"/>
                  <a:gd name="T6" fmla="*/ 351 w 446"/>
                  <a:gd name="T7" fmla="*/ 363 h 523"/>
                  <a:gd name="T8" fmla="*/ 160 w 446"/>
                  <a:gd name="T9" fmla="*/ 511 h 523"/>
                  <a:gd name="T10" fmla="*/ 12 w 446"/>
                  <a:gd name="T11" fmla="*/ 319 h 523"/>
                  <a:gd name="T12" fmla="*/ 197 w 446"/>
                  <a:gd name="T13" fmla="*/ 171 h 523"/>
                  <a:gd name="T14" fmla="*/ 192 w 446"/>
                  <a:gd name="T15" fmla="*/ 116 h 523"/>
                  <a:gd name="T16" fmla="*/ 330 w 446"/>
                  <a:gd name="T17" fmla="*/ 9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6" h="523">
                    <a:moveTo>
                      <a:pt x="330" y="9"/>
                    </a:moveTo>
                    <a:cubicBezTo>
                      <a:pt x="398" y="17"/>
                      <a:pt x="446" y="80"/>
                      <a:pt x="437" y="147"/>
                    </a:cubicBezTo>
                    <a:cubicBezTo>
                      <a:pt x="430" y="205"/>
                      <a:pt x="384" y="248"/>
                      <a:pt x="329" y="255"/>
                    </a:cubicBezTo>
                    <a:cubicBezTo>
                      <a:pt x="347" y="286"/>
                      <a:pt x="356" y="324"/>
                      <a:pt x="351" y="363"/>
                    </a:cubicBezTo>
                    <a:cubicBezTo>
                      <a:pt x="339" y="457"/>
                      <a:pt x="253" y="523"/>
                      <a:pt x="160" y="511"/>
                    </a:cubicBezTo>
                    <a:cubicBezTo>
                      <a:pt x="66" y="499"/>
                      <a:pt x="0" y="413"/>
                      <a:pt x="12" y="319"/>
                    </a:cubicBezTo>
                    <a:cubicBezTo>
                      <a:pt x="24" y="227"/>
                      <a:pt x="106" y="162"/>
                      <a:pt x="197" y="171"/>
                    </a:cubicBezTo>
                    <a:cubicBezTo>
                      <a:pt x="191" y="153"/>
                      <a:pt x="189" y="135"/>
                      <a:pt x="192" y="116"/>
                    </a:cubicBezTo>
                    <a:cubicBezTo>
                      <a:pt x="201" y="48"/>
                      <a:pt x="263" y="0"/>
                      <a:pt x="330" y="9"/>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 name="Freeform 8">
                <a:extLst>
                  <a:ext uri="{FF2B5EF4-FFF2-40B4-BE49-F238E27FC236}">
                    <a16:creationId xmlns:a16="http://schemas.microsoft.com/office/drawing/2014/main" id="{AFA96C5F-77AD-C275-6BFA-122B1D884063}"/>
                  </a:ext>
                </a:extLst>
              </p:cNvPr>
              <p:cNvSpPr>
                <a:spLocks/>
              </p:cNvSpPr>
              <p:nvPr/>
            </p:nvSpPr>
            <p:spPr bwMode="auto">
              <a:xfrm>
                <a:off x="5740698" y="2946872"/>
                <a:ext cx="650247" cy="414277"/>
              </a:xfrm>
              <a:custGeom>
                <a:avLst/>
                <a:gdLst>
                  <a:gd name="T0" fmla="*/ 0 w 981"/>
                  <a:gd name="T1" fmla="*/ 0 h 625"/>
                  <a:gd name="T2" fmla="*/ 981 w 981"/>
                  <a:gd name="T3" fmla="*/ 0 h 625"/>
                  <a:gd name="T4" fmla="*/ 981 w 981"/>
                  <a:gd name="T5" fmla="*/ 625 h 625"/>
                  <a:gd name="T6" fmla="*/ 0 w 981"/>
                  <a:gd name="T7" fmla="*/ 625 h 625"/>
                  <a:gd name="T8" fmla="*/ 0 w 981"/>
                  <a:gd name="T9" fmla="*/ 0 h 625"/>
                  <a:gd name="T10" fmla="*/ 0 w 981"/>
                  <a:gd name="T11" fmla="*/ 0 h 625"/>
                </a:gdLst>
                <a:ahLst/>
                <a:cxnLst>
                  <a:cxn ang="0">
                    <a:pos x="T0" y="T1"/>
                  </a:cxn>
                  <a:cxn ang="0">
                    <a:pos x="T2" y="T3"/>
                  </a:cxn>
                  <a:cxn ang="0">
                    <a:pos x="T4" y="T5"/>
                  </a:cxn>
                  <a:cxn ang="0">
                    <a:pos x="T6" y="T7"/>
                  </a:cxn>
                  <a:cxn ang="0">
                    <a:pos x="T8" y="T9"/>
                  </a:cxn>
                  <a:cxn ang="0">
                    <a:pos x="T10" y="T11"/>
                  </a:cxn>
                </a:cxnLst>
                <a:rect l="0" t="0" r="r" b="b"/>
                <a:pathLst>
                  <a:path w="981" h="625">
                    <a:moveTo>
                      <a:pt x="0" y="0"/>
                    </a:moveTo>
                    <a:lnTo>
                      <a:pt x="981" y="0"/>
                    </a:lnTo>
                    <a:lnTo>
                      <a:pt x="981" y="625"/>
                    </a:lnTo>
                    <a:lnTo>
                      <a:pt x="0" y="625"/>
                    </a:lnTo>
                    <a:lnTo>
                      <a:pt x="0" y="0"/>
                    </a:lnTo>
                    <a:lnTo>
                      <a:pt x="0" y="0"/>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 name="Freeform 9">
                <a:extLst>
                  <a:ext uri="{FF2B5EF4-FFF2-40B4-BE49-F238E27FC236}">
                    <a16:creationId xmlns:a16="http://schemas.microsoft.com/office/drawing/2014/main" id="{E4424F39-AC73-CEF9-F295-07EED51CBDB6}"/>
                  </a:ext>
                </a:extLst>
              </p:cNvPr>
              <p:cNvSpPr>
                <a:spLocks/>
              </p:cNvSpPr>
              <p:nvPr/>
            </p:nvSpPr>
            <p:spPr bwMode="auto">
              <a:xfrm>
                <a:off x="5559079" y="2682398"/>
                <a:ext cx="831866" cy="264474"/>
              </a:xfrm>
              <a:custGeom>
                <a:avLst/>
                <a:gdLst>
                  <a:gd name="T0" fmla="*/ 274 w 1255"/>
                  <a:gd name="T1" fmla="*/ 399 h 399"/>
                  <a:gd name="T2" fmla="*/ 1255 w 1255"/>
                  <a:gd name="T3" fmla="*/ 399 h 399"/>
                  <a:gd name="T4" fmla="*/ 980 w 1255"/>
                  <a:gd name="T5" fmla="*/ 0 h 399"/>
                  <a:gd name="T6" fmla="*/ 0 w 1255"/>
                  <a:gd name="T7" fmla="*/ 0 h 399"/>
                  <a:gd name="T8" fmla="*/ 274 w 1255"/>
                  <a:gd name="T9" fmla="*/ 399 h 399"/>
                  <a:gd name="T10" fmla="*/ 274 w 1255"/>
                  <a:gd name="T11" fmla="*/ 399 h 399"/>
                </a:gdLst>
                <a:ahLst/>
                <a:cxnLst>
                  <a:cxn ang="0">
                    <a:pos x="T0" y="T1"/>
                  </a:cxn>
                  <a:cxn ang="0">
                    <a:pos x="T2" y="T3"/>
                  </a:cxn>
                  <a:cxn ang="0">
                    <a:pos x="T4" y="T5"/>
                  </a:cxn>
                  <a:cxn ang="0">
                    <a:pos x="T6" y="T7"/>
                  </a:cxn>
                  <a:cxn ang="0">
                    <a:pos x="T8" y="T9"/>
                  </a:cxn>
                  <a:cxn ang="0">
                    <a:pos x="T10" y="T11"/>
                  </a:cxn>
                </a:cxnLst>
                <a:rect l="0" t="0" r="r" b="b"/>
                <a:pathLst>
                  <a:path w="1255" h="399">
                    <a:moveTo>
                      <a:pt x="274" y="399"/>
                    </a:moveTo>
                    <a:lnTo>
                      <a:pt x="1255" y="399"/>
                    </a:lnTo>
                    <a:lnTo>
                      <a:pt x="980" y="0"/>
                    </a:lnTo>
                    <a:lnTo>
                      <a:pt x="0" y="0"/>
                    </a:lnTo>
                    <a:lnTo>
                      <a:pt x="274" y="399"/>
                    </a:lnTo>
                    <a:lnTo>
                      <a:pt x="274" y="399"/>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 name="Freeform 10">
                <a:extLst>
                  <a:ext uri="{FF2B5EF4-FFF2-40B4-BE49-F238E27FC236}">
                    <a16:creationId xmlns:a16="http://schemas.microsoft.com/office/drawing/2014/main" id="{7455948A-CDB1-87F1-B68B-001E5A5CBF8D}"/>
                  </a:ext>
                </a:extLst>
              </p:cNvPr>
              <p:cNvSpPr>
                <a:spLocks/>
              </p:cNvSpPr>
              <p:nvPr/>
            </p:nvSpPr>
            <p:spPr bwMode="auto">
              <a:xfrm>
                <a:off x="5376135" y="2682398"/>
                <a:ext cx="364563" cy="678750"/>
              </a:xfrm>
              <a:custGeom>
                <a:avLst/>
                <a:gdLst>
                  <a:gd name="T0" fmla="*/ 490 w 550"/>
                  <a:gd name="T1" fmla="*/ 418 h 1024"/>
                  <a:gd name="T2" fmla="*/ 276 w 550"/>
                  <a:gd name="T3" fmla="*/ 107 h 1024"/>
                  <a:gd name="T4" fmla="*/ 276 w 550"/>
                  <a:gd name="T5" fmla="*/ 107 h 1024"/>
                  <a:gd name="T6" fmla="*/ 61 w 550"/>
                  <a:gd name="T7" fmla="*/ 418 h 1024"/>
                  <a:gd name="T8" fmla="*/ 61 w 550"/>
                  <a:gd name="T9" fmla="*/ 1024 h 1024"/>
                  <a:gd name="T10" fmla="*/ 0 w 550"/>
                  <a:gd name="T11" fmla="*/ 1024 h 1024"/>
                  <a:gd name="T12" fmla="*/ 0 w 550"/>
                  <a:gd name="T13" fmla="*/ 399 h 1024"/>
                  <a:gd name="T14" fmla="*/ 276 w 550"/>
                  <a:gd name="T15" fmla="*/ 0 h 1024"/>
                  <a:gd name="T16" fmla="*/ 276 w 550"/>
                  <a:gd name="T17" fmla="*/ 0 h 1024"/>
                  <a:gd name="T18" fmla="*/ 550 w 550"/>
                  <a:gd name="T19" fmla="*/ 399 h 1024"/>
                  <a:gd name="T20" fmla="*/ 550 w 550"/>
                  <a:gd name="T21" fmla="*/ 1024 h 1024"/>
                  <a:gd name="T22" fmla="*/ 490 w 550"/>
                  <a:gd name="T23" fmla="*/ 1024 h 1024"/>
                  <a:gd name="T24" fmla="*/ 490 w 550"/>
                  <a:gd name="T25" fmla="*/ 418 h 1024"/>
                  <a:gd name="T26" fmla="*/ 490 w 550"/>
                  <a:gd name="T27" fmla="*/ 418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0" h="1024">
                    <a:moveTo>
                      <a:pt x="490" y="418"/>
                    </a:moveTo>
                    <a:lnTo>
                      <a:pt x="276" y="107"/>
                    </a:lnTo>
                    <a:lnTo>
                      <a:pt x="276" y="107"/>
                    </a:lnTo>
                    <a:lnTo>
                      <a:pt x="61" y="418"/>
                    </a:lnTo>
                    <a:lnTo>
                      <a:pt x="61" y="1024"/>
                    </a:lnTo>
                    <a:lnTo>
                      <a:pt x="0" y="1024"/>
                    </a:lnTo>
                    <a:lnTo>
                      <a:pt x="0" y="399"/>
                    </a:lnTo>
                    <a:lnTo>
                      <a:pt x="276" y="0"/>
                    </a:lnTo>
                    <a:lnTo>
                      <a:pt x="276" y="0"/>
                    </a:lnTo>
                    <a:lnTo>
                      <a:pt x="550" y="399"/>
                    </a:lnTo>
                    <a:lnTo>
                      <a:pt x="550" y="1024"/>
                    </a:lnTo>
                    <a:lnTo>
                      <a:pt x="490" y="1024"/>
                    </a:lnTo>
                    <a:lnTo>
                      <a:pt x="490" y="418"/>
                    </a:lnTo>
                    <a:lnTo>
                      <a:pt x="490" y="4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3" name="Freeform 11">
                <a:extLst>
                  <a:ext uri="{FF2B5EF4-FFF2-40B4-BE49-F238E27FC236}">
                    <a16:creationId xmlns:a16="http://schemas.microsoft.com/office/drawing/2014/main" id="{A3E476E7-BF89-3621-76C2-E593DB4885F2}"/>
                  </a:ext>
                </a:extLst>
              </p:cNvPr>
              <p:cNvSpPr>
                <a:spLocks/>
              </p:cNvSpPr>
              <p:nvPr/>
            </p:nvSpPr>
            <p:spPr bwMode="auto">
              <a:xfrm>
                <a:off x="5416568" y="2959466"/>
                <a:ext cx="58330" cy="401682"/>
              </a:xfrm>
              <a:custGeom>
                <a:avLst/>
                <a:gdLst>
                  <a:gd name="T0" fmla="*/ 0 w 88"/>
                  <a:gd name="T1" fmla="*/ 0 h 606"/>
                  <a:gd name="T2" fmla="*/ 88 w 88"/>
                  <a:gd name="T3" fmla="*/ 0 h 606"/>
                  <a:gd name="T4" fmla="*/ 88 w 88"/>
                  <a:gd name="T5" fmla="*/ 606 h 606"/>
                  <a:gd name="T6" fmla="*/ 0 w 88"/>
                  <a:gd name="T7" fmla="*/ 606 h 606"/>
                  <a:gd name="T8" fmla="*/ 0 w 88"/>
                  <a:gd name="T9" fmla="*/ 0 h 606"/>
                  <a:gd name="T10" fmla="*/ 0 w 88"/>
                  <a:gd name="T11" fmla="*/ 0 h 606"/>
                </a:gdLst>
                <a:ahLst/>
                <a:cxnLst>
                  <a:cxn ang="0">
                    <a:pos x="T0" y="T1"/>
                  </a:cxn>
                  <a:cxn ang="0">
                    <a:pos x="T2" y="T3"/>
                  </a:cxn>
                  <a:cxn ang="0">
                    <a:pos x="T4" y="T5"/>
                  </a:cxn>
                  <a:cxn ang="0">
                    <a:pos x="T6" y="T7"/>
                  </a:cxn>
                  <a:cxn ang="0">
                    <a:pos x="T8" y="T9"/>
                  </a:cxn>
                  <a:cxn ang="0">
                    <a:pos x="T10" y="T11"/>
                  </a:cxn>
                </a:cxnLst>
                <a:rect l="0" t="0" r="r" b="b"/>
                <a:pathLst>
                  <a:path w="88" h="606">
                    <a:moveTo>
                      <a:pt x="0" y="0"/>
                    </a:moveTo>
                    <a:lnTo>
                      <a:pt x="88" y="0"/>
                    </a:lnTo>
                    <a:lnTo>
                      <a:pt x="88" y="606"/>
                    </a:lnTo>
                    <a:lnTo>
                      <a:pt x="0" y="606"/>
                    </a:lnTo>
                    <a:lnTo>
                      <a:pt x="0" y="0"/>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4" name="Freeform 12">
                <a:extLst>
                  <a:ext uri="{FF2B5EF4-FFF2-40B4-BE49-F238E27FC236}">
                    <a16:creationId xmlns:a16="http://schemas.microsoft.com/office/drawing/2014/main" id="{7EAA79CC-B2A3-7DC9-8808-F05E7BD66883}"/>
                  </a:ext>
                </a:extLst>
              </p:cNvPr>
              <p:cNvSpPr>
                <a:spLocks/>
              </p:cNvSpPr>
              <p:nvPr/>
            </p:nvSpPr>
            <p:spPr bwMode="auto">
              <a:xfrm>
                <a:off x="5416568" y="2753322"/>
                <a:ext cx="171676" cy="206144"/>
              </a:xfrm>
              <a:custGeom>
                <a:avLst/>
                <a:gdLst>
                  <a:gd name="T0" fmla="*/ 215 w 259"/>
                  <a:gd name="T1" fmla="*/ 0 h 311"/>
                  <a:gd name="T2" fmla="*/ 259 w 259"/>
                  <a:gd name="T3" fmla="*/ 63 h 311"/>
                  <a:gd name="T4" fmla="*/ 88 w 259"/>
                  <a:gd name="T5" fmla="*/ 311 h 311"/>
                  <a:gd name="T6" fmla="*/ 0 w 259"/>
                  <a:gd name="T7" fmla="*/ 311 h 311"/>
                  <a:gd name="T8" fmla="*/ 215 w 259"/>
                  <a:gd name="T9" fmla="*/ 0 h 311"/>
                  <a:gd name="T10" fmla="*/ 215 w 259"/>
                  <a:gd name="T11" fmla="*/ 0 h 311"/>
                </a:gdLst>
                <a:ahLst/>
                <a:cxnLst>
                  <a:cxn ang="0">
                    <a:pos x="T0" y="T1"/>
                  </a:cxn>
                  <a:cxn ang="0">
                    <a:pos x="T2" y="T3"/>
                  </a:cxn>
                  <a:cxn ang="0">
                    <a:pos x="T4" y="T5"/>
                  </a:cxn>
                  <a:cxn ang="0">
                    <a:pos x="T6" y="T7"/>
                  </a:cxn>
                  <a:cxn ang="0">
                    <a:pos x="T8" y="T9"/>
                  </a:cxn>
                  <a:cxn ang="0">
                    <a:pos x="T10" y="T11"/>
                  </a:cxn>
                </a:cxnLst>
                <a:rect l="0" t="0" r="r" b="b"/>
                <a:pathLst>
                  <a:path w="259" h="311">
                    <a:moveTo>
                      <a:pt x="215" y="0"/>
                    </a:moveTo>
                    <a:lnTo>
                      <a:pt x="259" y="63"/>
                    </a:lnTo>
                    <a:lnTo>
                      <a:pt x="88" y="311"/>
                    </a:lnTo>
                    <a:lnTo>
                      <a:pt x="0" y="311"/>
                    </a:lnTo>
                    <a:lnTo>
                      <a:pt x="215" y="0"/>
                    </a:lnTo>
                    <a:lnTo>
                      <a:pt x="21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5" name="Freeform: Shape 24">
                <a:extLst>
                  <a:ext uri="{FF2B5EF4-FFF2-40B4-BE49-F238E27FC236}">
                    <a16:creationId xmlns:a16="http://schemas.microsoft.com/office/drawing/2014/main" id="{B6827D31-5440-C2DD-C4ED-B41F66431A90}"/>
                  </a:ext>
                </a:extLst>
              </p:cNvPr>
              <p:cNvSpPr>
                <a:spLocks/>
              </p:cNvSpPr>
              <p:nvPr/>
            </p:nvSpPr>
            <p:spPr bwMode="auto">
              <a:xfrm>
                <a:off x="5474898" y="2795081"/>
                <a:ext cx="226029" cy="566067"/>
              </a:xfrm>
              <a:custGeom>
                <a:avLst/>
                <a:gdLst>
                  <a:gd name="connsiteX0" fmla="*/ 113346 w 226029"/>
                  <a:gd name="connsiteY0" fmla="*/ 0 h 566067"/>
                  <a:gd name="connsiteX1" fmla="*/ 226029 w 226029"/>
                  <a:gd name="connsiteY1" fmla="*/ 164385 h 566067"/>
                  <a:gd name="connsiteX2" fmla="*/ 226029 w 226029"/>
                  <a:gd name="connsiteY2" fmla="*/ 176316 h 566067"/>
                  <a:gd name="connsiteX3" fmla="*/ 226029 w 226029"/>
                  <a:gd name="connsiteY3" fmla="*/ 566067 h 566067"/>
                  <a:gd name="connsiteX4" fmla="*/ 57667 w 226029"/>
                  <a:gd name="connsiteY4" fmla="*/ 566067 h 566067"/>
                  <a:gd name="connsiteX5" fmla="*/ 0 w 226029"/>
                  <a:gd name="connsiteY5" fmla="*/ 566067 h 566067"/>
                  <a:gd name="connsiteX6" fmla="*/ 0 w 226029"/>
                  <a:gd name="connsiteY6" fmla="*/ 164385 h 56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029" h="566067">
                    <a:moveTo>
                      <a:pt x="113346" y="0"/>
                    </a:moveTo>
                    <a:lnTo>
                      <a:pt x="226029" y="164385"/>
                    </a:lnTo>
                    <a:lnTo>
                      <a:pt x="226029" y="176316"/>
                    </a:lnTo>
                    <a:lnTo>
                      <a:pt x="226029" y="566067"/>
                    </a:lnTo>
                    <a:lnTo>
                      <a:pt x="57667" y="566067"/>
                    </a:lnTo>
                    <a:lnTo>
                      <a:pt x="0" y="566067"/>
                    </a:lnTo>
                    <a:lnTo>
                      <a:pt x="0" y="164385"/>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6" name="Freeform 14">
                <a:extLst>
                  <a:ext uri="{FF2B5EF4-FFF2-40B4-BE49-F238E27FC236}">
                    <a16:creationId xmlns:a16="http://schemas.microsoft.com/office/drawing/2014/main" id="{1FD739FD-6B88-17C8-89BE-816253B41B6B}"/>
                  </a:ext>
                </a:extLst>
              </p:cNvPr>
              <p:cNvSpPr>
                <a:spLocks/>
              </p:cNvSpPr>
              <p:nvPr/>
            </p:nvSpPr>
            <p:spPr bwMode="auto">
              <a:xfrm>
                <a:off x="6023068" y="3167599"/>
                <a:ext cx="85506" cy="193550"/>
              </a:xfrm>
              <a:custGeom>
                <a:avLst/>
                <a:gdLst>
                  <a:gd name="T0" fmla="*/ 0 w 129"/>
                  <a:gd name="T1" fmla="*/ 292 h 292"/>
                  <a:gd name="T2" fmla="*/ 129 w 129"/>
                  <a:gd name="T3" fmla="*/ 292 h 292"/>
                  <a:gd name="T4" fmla="*/ 129 w 129"/>
                  <a:gd name="T5" fmla="*/ 0 h 292"/>
                  <a:gd name="T6" fmla="*/ 0 w 129"/>
                  <a:gd name="T7" fmla="*/ 0 h 292"/>
                  <a:gd name="T8" fmla="*/ 0 w 129"/>
                  <a:gd name="T9" fmla="*/ 292 h 292"/>
                  <a:gd name="T10" fmla="*/ 0 w 129"/>
                  <a:gd name="T11" fmla="*/ 292 h 292"/>
                </a:gdLst>
                <a:ahLst/>
                <a:cxnLst>
                  <a:cxn ang="0">
                    <a:pos x="T0" y="T1"/>
                  </a:cxn>
                  <a:cxn ang="0">
                    <a:pos x="T2" y="T3"/>
                  </a:cxn>
                  <a:cxn ang="0">
                    <a:pos x="T4" y="T5"/>
                  </a:cxn>
                  <a:cxn ang="0">
                    <a:pos x="T6" y="T7"/>
                  </a:cxn>
                  <a:cxn ang="0">
                    <a:pos x="T8" y="T9"/>
                  </a:cxn>
                  <a:cxn ang="0">
                    <a:pos x="T10" y="T11"/>
                  </a:cxn>
                </a:cxnLst>
                <a:rect l="0" t="0" r="r" b="b"/>
                <a:pathLst>
                  <a:path w="129" h="292">
                    <a:moveTo>
                      <a:pt x="0" y="292"/>
                    </a:moveTo>
                    <a:lnTo>
                      <a:pt x="129" y="292"/>
                    </a:lnTo>
                    <a:lnTo>
                      <a:pt x="129" y="0"/>
                    </a:lnTo>
                    <a:lnTo>
                      <a:pt x="0" y="0"/>
                    </a:lnTo>
                    <a:lnTo>
                      <a:pt x="0" y="292"/>
                    </a:lnTo>
                    <a:lnTo>
                      <a:pt x="0" y="2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7" name="Freeform 15">
                <a:extLst>
                  <a:ext uri="{FF2B5EF4-FFF2-40B4-BE49-F238E27FC236}">
                    <a16:creationId xmlns:a16="http://schemas.microsoft.com/office/drawing/2014/main" id="{D4543F61-8398-F18F-B5D9-3CC1ED083E80}"/>
                  </a:ext>
                </a:extLst>
              </p:cNvPr>
              <p:cNvSpPr>
                <a:spLocks/>
              </p:cNvSpPr>
              <p:nvPr/>
            </p:nvSpPr>
            <p:spPr bwMode="auto">
              <a:xfrm>
                <a:off x="6023068" y="3167599"/>
                <a:ext cx="66284" cy="193550"/>
              </a:xfrm>
              <a:custGeom>
                <a:avLst/>
                <a:gdLst>
                  <a:gd name="T0" fmla="*/ 0 w 100"/>
                  <a:gd name="T1" fmla="*/ 292 h 292"/>
                  <a:gd name="T2" fmla="*/ 100 w 100"/>
                  <a:gd name="T3" fmla="*/ 292 h 292"/>
                  <a:gd name="T4" fmla="*/ 100 w 100"/>
                  <a:gd name="T5" fmla="*/ 0 h 292"/>
                  <a:gd name="T6" fmla="*/ 0 w 100"/>
                  <a:gd name="T7" fmla="*/ 0 h 292"/>
                  <a:gd name="T8" fmla="*/ 0 w 100"/>
                  <a:gd name="T9" fmla="*/ 292 h 292"/>
                  <a:gd name="T10" fmla="*/ 0 w 100"/>
                  <a:gd name="T11" fmla="*/ 292 h 292"/>
                </a:gdLst>
                <a:ahLst/>
                <a:cxnLst>
                  <a:cxn ang="0">
                    <a:pos x="T0" y="T1"/>
                  </a:cxn>
                  <a:cxn ang="0">
                    <a:pos x="T2" y="T3"/>
                  </a:cxn>
                  <a:cxn ang="0">
                    <a:pos x="T4" y="T5"/>
                  </a:cxn>
                  <a:cxn ang="0">
                    <a:pos x="T6" y="T7"/>
                  </a:cxn>
                  <a:cxn ang="0">
                    <a:pos x="T8" y="T9"/>
                  </a:cxn>
                  <a:cxn ang="0">
                    <a:pos x="T10" y="T11"/>
                  </a:cxn>
                </a:cxnLst>
                <a:rect l="0" t="0" r="r" b="b"/>
                <a:pathLst>
                  <a:path w="100" h="292">
                    <a:moveTo>
                      <a:pt x="0" y="292"/>
                    </a:moveTo>
                    <a:lnTo>
                      <a:pt x="100" y="292"/>
                    </a:lnTo>
                    <a:lnTo>
                      <a:pt x="100" y="0"/>
                    </a:lnTo>
                    <a:lnTo>
                      <a:pt x="0" y="0"/>
                    </a:lnTo>
                    <a:lnTo>
                      <a:pt x="0" y="292"/>
                    </a:lnTo>
                    <a:lnTo>
                      <a:pt x="0" y="292"/>
                    </a:ln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18">
                <a:extLst>
                  <a:ext uri="{FF2B5EF4-FFF2-40B4-BE49-F238E27FC236}">
                    <a16:creationId xmlns:a16="http://schemas.microsoft.com/office/drawing/2014/main" id="{C98F702C-EFA0-F147-5C4C-780F21BD354B}"/>
                  </a:ext>
                </a:extLst>
              </p:cNvPr>
              <p:cNvSpPr>
                <a:spLocks/>
              </p:cNvSpPr>
              <p:nvPr/>
            </p:nvSpPr>
            <p:spPr bwMode="auto">
              <a:xfrm>
                <a:off x="5665797" y="3361148"/>
                <a:ext cx="799387" cy="33142"/>
              </a:xfrm>
              <a:custGeom>
                <a:avLst/>
                <a:gdLst>
                  <a:gd name="T0" fmla="*/ 0 w 1206"/>
                  <a:gd name="T1" fmla="*/ 0 h 50"/>
                  <a:gd name="T2" fmla="*/ 1206 w 1206"/>
                  <a:gd name="T3" fmla="*/ 0 h 50"/>
                  <a:gd name="T4" fmla="*/ 1206 w 1206"/>
                  <a:gd name="T5" fmla="*/ 50 h 50"/>
                  <a:gd name="T6" fmla="*/ 0 w 1206"/>
                  <a:gd name="T7" fmla="*/ 50 h 50"/>
                  <a:gd name="T8" fmla="*/ 0 w 1206"/>
                  <a:gd name="T9" fmla="*/ 0 h 50"/>
                  <a:gd name="T10" fmla="*/ 0 w 1206"/>
                  <a:gd name="T11" fmla="*/ 0 h 50"/>
                </a:gdLst>
                <a:ahLst/>
                <a:cxnLst>
                  <a:cxn ang="0">
                    <a:pos x="T0" y="T1"/>
                  </a:cxn>
                  <a:cxn ang="0">
                    <a:pos x="T2" y="T3"/>
                  </a:cxn>
                  <a:cxn ang="0">
                    <a:pos x="T4" y="T5"/>
                  </a:cxn>
                  <a:cxn ang="0">
                    <a:pos x="T6" y="T7"/>
                  </a:cxn>
                  <a:cxn ang="0">
                    <a:pos x="T8" y="T9"/>
                  </a:cxn>
                  <a:cxn ang="0">
                    <a:pos x="T10" y="T11"/>
                  </a:cxn>
                </a:cxnLst>
                <a:rect l="0" t="0" r="r" b="b"/>
                <a:pathLst>
                  <a:path w="1206" h="50">
                    <a:moveTo>
                      <a:pt x="0" y="0"/>
                    </a:moveTo>
                    <a:lnTo>
                      <a:pt x="1206" y="0"/>
                    </a:lnTo>
                    <a:lnTo>
                      <a:pt x="1206" y="50"/>
                    </a:lnTo>
                    <a:lnTo>
                      <a:pt x="0" y="50"/>
                    </a:lnTo>
                    <a:lnTo>
                      <a:pt x="0" y="0"/>
                    </a:lnTo>
                    <a:lnTo>
                      <a:pt x="0" y="0"/>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29" name="Freeform 24">
                <a:extLst>
                  <a:ext uri="{FF2B5EF4-FFF2-40B4-BE49-F238E27FC236}">
                    <a16:creationId xmlns:a16="http://schemas.microsoft.com/office/drawing/2014/main" id="{DC006D18-CD7B-DD46-5CD4-DDF3EE94EE6B}"/>
                  </a:ext>
                </a:extLst>
              </p:cNvPr>
              <p:cNvSpPr>
                <a:spLocks/>
              </p:cNvSpPr>
              <p:nvPr/>
            </p:nvSpPr>
            <p:spPr bwMode="auto">
              <a:xfrm>
                <a:off x="5416568" y="2959466"/>
                <a:ext cx="58330" cy="48388"/>
              </a:xfrm>
              <a:custGeom>
                <a:avLst/>
                <a:gdLst>
                  <a:gd name="T0" fmla="*/ 88 w 88"/>
                  <a:gd name="T1" fmla="*/ 0 h 73"/>
                  <a:gd name="T2" fmla="*/ 88 w 88"/>
                  <a:gd name="T3" fmla="*/ 73 h 73"/>
                  <a:gd name="T4" fmla="*/ 0 w 88"/>
                  <a:gd name="T5" fmla="*/ 0 h 73"/>
                  <a:gd name="T6" fmla="*/ 88 w 88"/>
                  <a:gd name="T7" fmla="*/ 0 h 73"/>
                  <a:gd name="T8" fmla="*/ 88 w 88"/>
                  <a:gd name="T9" fmla="*/ 0 h 73"/>
                </a:gdLst>
                <a:ahLst/>
                <a:cxnLst>
                  <a:cxn ang="0">
                    <a:pos x="T0" y="T1"/>
                  </a:cxn>
                  <a:cxn ang="0">
                    <a:pos x="T2" y="T3"/>
                  </a:cxn>
                  <a:cxn ang="0">
                    <a:pos x="T4" y="T5"/>
                  </a:cxn>
                  <a:cxn ang="0">
                    <a:pos x="T6" y="T7"/>
                  </a:cxn>
                  <a:cxn ang="0">
                    <a:pos x="T8" y="T9"/>
                  </a:cxn>
                </a:cxnLst>
                <a:rect l="0" t="0" r="r" b="b"/>
                <a:pathLst>
                  <a:path w="88" h="73">
                    <a:moveTo>
                      <a:pt x="88" y="0"/>
                    </a:moveTo>
                    <a:lnTo>
                      <a:pt x="88" y="73"/>
                    </a:lnTo>
                    <a:lnTo>
                      <a:pt x="0" y="0"/>
                    </a:lnTo>
                    <a:lnTo>
                      <a:pt x="88" y="0"/>
                    </a:lnTo>
                    <a:lnTo>
                      <a:pt x="88"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0" name="Freeform 29">
                <a:extLst>
                  <a:ext uri="{FF2B5EF4-FFF2-40B4-BE49-F238E27FC236}">
                    <a16:creationId xmlns:a16="http://schemas.microsoft.com/office/drawing/2014/main" id="{6BA42D3D-C65C-2643-30F8-73ECA96ED823}"/>
                  </a:ext>
                </a:extLst>
              </p:cNvPr>
              <p:cNvSpPr>
                <a:spLocks/>
              </p:cNvSpPr>
              <p:nvPr/>
            </p:nvSpPr>
            <p:spPr bwMode="auto">
              <a:xfrm>
                <a:off x="5158060" y="3361148"/>
                <a:ext cx="507737" cy="33142"/>
              </a:xfrm>
              <a:custGeom>
                <a:avLst/>
                <a:gdLst>
                  <a:gd name="T0" fmla="*/ 0 w 766"/>
                  <a:gd name="T1" fmla="*/ 0 h 50"/>
                  <a:gd name="T2" fmla="*/ 766 w 766"/>
                  <a:gd name="T3" fmla="*/ 0 h 50"/>
                  <a:gd name="T4" fmla="*/ 766 w 766"/>
                  <a:gd name="T5" fmla="*/ 50 h 50"/>
                  <a:gd name="T6" fmla="*/ 0 w 766"/>
                  <a:gd name="T7" fmla="*/ 50 h 50"/>
                  <a:gd name="T8" fmla="*/ 0 w 766"/>
                  <a:gd name="T9" fmla="*/ 0 h 50"/>
                  <a:gd name="T10" fmla="*/ 0 w 766"/>
                  <a:gd name="T11" fmla="*/ 0 h 50"/>
                </a:gdLst>
                <a:ahLst/>
                <a:cxnLst>
                  <a:cxn ang="0">
                    <a:pos x="T0" y="T1"/>
                  </a:cxn>
                  <a:cxn ang="0">
                    <a:pos x="T2" y="T3"/>
                  </a:cxn>
                  <a:cxn ang="0">
                    <a:pos x="T4" y="T5"/>
                  </a:cxn>
                  <a:cxn ang="0">
                    <a:pos x="T6" y="T7"/>
                  </a:cxn>
                  <a:cxn ang="0">
                    <a:pos x="T8" y="T9"/>
                  </a:cxn>
                  <a:cxn ang="0">
                    <a:pos x="T10" y="T11"/>
                  </a:cxn>
                </a:cxnLst>
                <a:rect l="0" t="0" r="r" b="b"/>
                <a:pathLst>
                  <a:path w="766" h="50">
                    <a:moveTo>
                      <a:pt x="0" y="0"/>
                    </a:moveTo>
                    <a:lnTo>
                      <a:pt x="766" y="0"/>
                    </a:lnTo>
                    <a:lnTo>
                      <a:pt x="766" y="50"/>
                    </a:lnTo>
                    <a:lnTo>
                      <a:pt x="0" y="50"/>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1" name="Freeform 50">
                <a:extLst>
                  <a:ext uri="{FF2B5EF4-FFF2-40B4-BE49-F238E27FC236}">
                    <a16:creationId xmlns:a16="http://schemas.microsoft.com/office/drawing/2014/main" id="{FBF404D8-C487-E594-178C-F2204D0F58AA}"/>
                  </a:ext>
                </a:extLst>
              </p:cNvPr>
              <p:cNvSpPr>
                <a:spLocks/>
              </p:cNvSpPr>
              <p:nvPr/>
            </p:nvSpPr>
            <p:spPr bwMode="auto">
              <a:xfrm>
                <a:off x="5383426" y="3394291"/>
                <a:ext cx="364563" cy="31816"/>
              </a:xfrm>
              <a:custGeom>
                <a:avLst/>
                <a:gdLst>
                  <a:gd name="T0" fmla="*/ 0 w 550"/>
                  <a:gd name="T1" fmla="*/ 0 h 48"/>
                  <a:gd name="T2" fmla="*/ 550 w 550"/>
                  <a:gd name="T3" fmla="*/ 0 h 48"/>
                  <a:gd name="T4" fmla="*/ 550 w 550"/>
                  <a:gd name="T5" fmla="*/ 48 h 48"/>
                  <a:gd name="T6" fmla="*/ 0 w 550"/>
                  <a:gd name="T7" fmla="*/ 48 h 48"/>
                  <a:gd name="T8" fmla="*/ 0 w 550"/>
                  <a:gd name="T9" fmla="*/ 0 h 48"/>
                  <a:gd name="T10" fmla="*/ 0 w 550"/>
                  <a:gd name="T11" fmla="*/ 0 h 48"/>
                </a:gdLst>
                <a:ahLst/>
                <a:cxnLst>
                  <a:cxn ang="0">
                    <a:pos x="T0" y="T1"/>
                  </a:cxn>
                  <a:cxn ang="0">
                    <a:pos x="T2" y="T3"/>
                  </a:cxn>
                  <a:cxn ang="0">
                    <a:pos x="T4" y="T5"/>
                  </a:cxn>
                  <a:cxn ang="0">
                    <a:pos x="T6" y="T7"/>
                  </a:cxn>
                  <a:cxn ang="0">
                    <a:pos x="T8" y="T9"/>
                  </a:cxn>
                  <a:cxn ang="0">
                    <a:pos x="T10" y="T11"/>
                  </a:cxn>
                </a:cxnLst>
                <a:rect l="0" t="0" r="r" b="b"/>
                <a:pathLst>
                  <a:path w="550" h="48">
                    <a:moveTo>
                      <a:pt x="0" y="0"/>
                    </a:moveTo>
                    <a:lnTo>
                      <a:pt x="550" y="0"/>
                    </a:lnTo>
                    <a:lnTo>
                      <a:pt x="550" y="48"/>
                    </a:lnTo>
                    <a:lnTo>
                      <a:pt x="0" y="48"/>
                    </a:lnTo>
                    <a:lnTo>
                      <a:pt x="0" y="0"/>
                    </a:lnTo>
                    <a:lnTo>
                      <a:pt x="0" y="0"/>
                    </a:lnTo>
                    <a:close/>
                  </a:path>
                </a:pathLst>
              </a:custGeom>
              <a:solidFill>
                <a:srgbClr val="65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2" name="Freeform 51">
                <a:extLst>
                  <a:ext uri="{FF2B5EF4-FFF2-40B4-BE49-F238E27FC236}">
                    <a16:creationId xmlns:a16="http://schemas.microsoft.com/office/drawing/2014/main" id="{F43064D3-6942-32F5-1B6D-230B1A237AD4}"/>
                  </a:ext>
                </a:extLst>
              </p:cNvPr>
              <p:cNvSpPr>
                <a:spLocks/>
              </p:cNvSpPr>
              <p:nvPr/>
            </p:nvSpPr>
            <p:spPr bwMode="auto">
              <a:xfrm>
                <a:off x="5747989" y="3394291"/>
                <a:ext cx="636328" cy="31816"/>
              </a:xfrm>
              <a:custGeom>
                <a:avLst/>
                <a:gdLst>
                  <a:gd name="T0" fmla="*/ 0 w 960"/>
                  <a:gd name="T1" fmla="*/ 0 h 48"/>
                  <a:gd name="T2" fmla="*/ 960 w 960"/>
                  <a:gd name="T3" fmla="*/ 0 h 48"/>
                  <a:gd name="T4" fmla="*/ 960 w 960"/>
                  <a:gd name="T5" fmla="*/ 48 h 48"/>
                  <a:gd name="T6" fmla="*/ 0 w 960"/>
                  <a:gd name="T7" fmla="*/ 48 h 48"/>
                  <a:gd name="T8" fmla="*/ 0 w 960"/>
                  <a:gd name="T9" fmla="*/ 0 h 48"/>
                  <a:gd name="T10" fmla="*/ 0 w 960"/>
                  <a:gd name="T11" fmla="*/ 0 h 48"/>
                </a:gdLst>
                <a:ahLst/>
                <a:cxnLst>
                  <a:cxn ang="0">
                    <a:pos x="T0" y="T1"/>
                  </a:cxn>
                  <a:cxn ang="0">
                    <a:pos x="T2" y="T3"/>
                  </a:cxn>
                  <a:cxn ang="0">
                    <a:pos x="T4" y="T5"/>
                  </a:cxn>
                  <a:cxn ang="0">
                    <a:pos x="T6" y="T7"/>
                  </a:cxn>
                  <a:cxn ang="0">
                    <a:pos x="T8" y="T9"/>
                  </a:cxn>
                  <a:cxn ang="0">
                    <a:pos x="T10" y="T11"/>
                  </a:cxn>
                </a:cxnLst>
                <a:rect l="0" t="0" r="r" b="b"/>
                <a:pathLst>
                  <a:path w="960" h="48">
                    <a:moveTo>
                      <a:pt x="0" y="0"/>
                    </a:moveTo>
                    <a:lnTo>
                      <a:pt x="960" y="0"/>
                    </a:lnTo>
                    <a:lnTo>
                      <a:pt x="960" y="48"/>
                    </a:lnTo>
                    <a:lnTo>
                      <a:pt x="0" y="48"/>
                    </a:lnTo>
                    <a:lnTo>
                      <a:pt x="0" y="0"/>
                    </a:lnTo>
                    <a:lnTo>
                      <a:pt x="0"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endParaRPr lang="en-US" sz="704"/>
              </a:p>
            </p:txBody>
          </p:sp>
          <p:sp>
            <p:nvSpPr>
              <p:cNvPr id="33" name="Oval 78">
                <a:extLst>
                  <a:ext uri="{FF2B5EF4-FFF2-40B4-BE49-F238E27FC236}">
                    <a16:creationId xmlns:a16="http://schemas.microsoft.com/office/drawing/2014/main" id="{B666297E-17A6-E15A-C2C3-E39183C2C034}"/>
                  </a:ext>
                </a:extLst>
              </p:cNvPr>
              <p:cNvSpPr>
                <a:spLocks noChangeArrowheads="1"/>
              </p:cNvSpPr>
              <p:nvPr/>
            </p:nvSpPr>
            <p:spPr bwMode="auto">
              <a:xfrm>
                <a:off x="6320684" y="3103966"/>
                <a:ext cx="224703" cy="226692"/>
              </a:xfrm>
              <a:prstGeom prst="ellipse">
                <a:avLst/>
              </a:pr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79">
                <a:extLst>
                  <a:ext uri="{FF2B5EF4-FFF2-40B4-BE49-F238E27FC236}">
                    <a16:creationId xmlns:a16="http://schemas.microsoft.com/office/drawing/2014/main" id="{DBDA92AF-5B60-1474-883B-48E44DC3CD01}"/>
                  </a:ext>
                </a:extLst>
              </p:cNvPr>
              <p:cNvSpPr>
                <a:spLocks/>
              </p:cNvSpPr>
              <p:nvPr/>
            </p:nvSpPr>
            <p:spPr bwMode="auto">
              <a:xfrm>
                <a:off x="6313393" y="3127828"/>
                <a:ext cx="231995" cy="202830"/>
              </a:xfrm>
              <a:custGeom>
                <a:avLst/>
                <a:gdLst>
                  <a:gd name="T0" fmla="*/ 184 w 263"/>
                  <a:gd name="T1" fmla="*/ 134 h 229"/>
                  <a:gd name="T2" fmla="*/ 261 w 263"/>
                  <a:gd name="T3" fmla="*/ 80 h 229"/>
                  <a:gd name="T4" fmla="*/ 261 w 263"/>
                  <a:gd name="T5" fmla="*/ 80 h 229"/>
                  <a:gd name="T6" fmla="*/ 263 w 263"/>
                  <a:gd name="T7" fmla="*/ 101 h 229"/>
                  <a:gd name="T8" fmla="*/ 135 w 263"/>
                  <a:gd name="T9" fmla="*/ 229 h 229"/>
                  <a:gd name="T10" fmla="*/ 23 w 263"/>
                  <a:gd name="T11" fmla="*/ 162 h 229"/>
                  <a:gd name="T12" fmla="*/ 23 w 263"/>
                  <a:gd name="T13" fmla="*/ 162 h 229"/>
                  <a:gd name="T14" fmla="*/ 89 w 263"/>
                  <a:gd name="T15" fmla="*/ 186 h 229"/>
                  <a:gd name="T16" fmla="*/ 184 w 263"/>
                  <a:gd name="T17" fmla="*/ 13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229">
                    <a:moveTo>
                      <a:pt x="184" y="134"/>
                    </a:moveTo>
                    <a:cubicBezTo>
                      <a:pt x="251" y="118"/>
                      <a:pt x="228" y="0"/>
                      <a:pt x="261" y="80"/>
                    </a:cubicBezTo>
                    <a:cubicBezTo>
                      <a:pt x="261" y="80"/>
                      <a:pt x="261" y="80"/>
                      <a:pt x="261" y="80"/>
                    </a:cubicBezTo>
                    <a:cubicBezTo>
                      <a:pt x="262" y="87"/>
                      <a:pt x="263" y="94"/>
                      <a:pt x="263" y="101"/>
                    </a:cubicBezTo>
                    <a:cubicBezTo>
                      <a:pt x="263" y="172"/>
                      <a:pt x="206" y="229"/>
                      <a:pt x="135" y="229"/>
                    </a:cubicBezTo>
                    <a:cubicBezTo>
                      <a:pt x="87" y="229"/>
                      <a:pt x="45" y="202"/>
                      <a:pt x="23" y="162"/>
                    </a:cubicBezTo>
                    <a:cubicBezTo>
                      <a:pt x="23" y="162"/>
                      <a:pt x="23" y="162"/>
                      <a:pt x="23" y="162"/>
                    </a:cubicBezTo>
                    <a:cubicBezTo>
                      <a:pt x="0" y="113"/>
                      <a:pt x="51" y="192"/>
                      <a:pt x="89" y="186"/>
                    </a:cubicBezTo>
                    <a:cubicBezTo>
                      <a:pt x="133" y="178"/>
                      <a:pt x="123" y="148"/>
                      <a:pt x="184" y="134"/>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5" name="Freeform 80">
                <a:extLst>
                  <a:ext uri="{FF2B5EF4-FFF2-40B4-BE49-F238E27FC236}">
                    <a16:creationId xmlns:a16="http://schemas.microsoft.com/office/drawing/2014/main" id="{5323E0A7-F48C-D115-70D2-14CDD4AFE10E}"/>
                  </a:ext>
                </a:extLst>
              </p:cNvPr>
              <p:cNvSpPr>
                <a:spLocks/>
              </p:cNvSpPr>
              <p:nvPr/>
            </p:nvSpPr>
            <p:spPr bwMode="auto">
              <a:xfrm>
                <a:off x="5044051" y="3276305"/>
                <a:ext cx="273753" cy="149802"/>
              </a:xfrm>
              <a:custGeom>
                <a:avLst/>
                <a:gdLst>
                  <a:gd name="T0" fmla="*/ 72 w 310"/>
                  <a:gd name="T1" fmla="*/ 41 h 169"/>
                  <a:gd name="T2" fmla="*/ 123 w 310"/>
                  <a:gd name="T3" fmla="*/ 62 h 169"/>
                  <a:gd name="T4" fmla="*/ 213 w 310"/>
                  <a:gd name="T5" fmla="*/ 0 h 169"/>
                  <a:gd name="T6" fmla="*/ 310 w 310"/>
                  <a:gd name="T7" fmla="*/ 97 h 169"/>
                  <a:gd name="T8" fmla="*/ 278 w 310"/>
                  <a:gd name="T9" fmla="*/ 169 h 169"/>
                  <a:gd name="T10" fmla="*/ 27 w 310"/>
                  <a:gd name="T11" fmla="*/ 169 h 169"/>
                  <a:gd name="T12" fmla="*/ 0 w 310"/>
                  <a:gd name="T13" fmla="*/ 113 h 169"/>
                  <a:gd name="T14" fmla="*/ 72 w 310"/>
                  <a:gd name="T15" fmla="*/ 41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69">
                    <a:moveTo>
                      <a:pt x="72" y="41"/>
                    </a:moveTo>
                    <a:cubicBezTo>
                      <a:pt x="92" y="41"/>
                      <a:pt x="110" y="49"/>
                      <a:pt x="123" y="62"/>
                    </a:cubicBezTo>
                    <a:cubicBezTo>
                      <a:pt x="137" y="26"/>
                      <a:pt x="172" y="0"/>
                      <a:pt x="213" y="0"/>
                    </a:cubicBezTo>
                    <a:cubicBezTo>
                      <a:pt x="266" y="0"/>
                      <a:pt x="310" y="44"/>
                      <a:pt x="310" y="97"/>
                    </a:cubicBezTo>
                    <a:cubicBezTo>
                      <a:pt x="310" y="126"/>
                      <a:pt x="297" y="151"/>
                      <a:pt x="278" y="169"/>
                    </a:cubicBezTo>
                    <a:cubicBezTo>
                      <a:pt x="178" y="169"/>
                      <a:pt x="122" y="169"/>
                      <a:pt x="27" y="169"/>
                    </a:cubicBezTo>
                    <a:cubicBezTo>
                      <a:pt x="11" y="156"/>
                      <a:pt x="0" y="136"/>
                      <a:pt x="0" y="113"/>
                    </a:cubicBezTo>
                    <a:cubicBezTo>
                      <a:pt x="0" y="73"/>
                      <a:pt x="32" y="41"/>
                      <a:pt x="72" y="41"/>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 name="Freeform 81">
                <a:extLst>
                  <a:ext uri="{FF2B5EF4-FFF2-40B4-BE49-F238E27FC236}">
                    <a16:creationId xmlns:a16="http://schemas.microsoft.com/office/drawing/2014/main" id="{87741434-BCD0-66D3-846D-C26577536579}"/>
                  </a:ext>
                </a:extLst>
              </p:cNvPr>
              <p:cNvSpPr>
                <a:spLocks/>
              </p:cNvSpPr>
              <p:nvPr/>
            </p:nvSpPr>
            <p:spPr bwMode="auto">
              <a:xfrm>
                <a:off x="5040737" y="3294201"/>
                <a:ext cx="277068" cy="131906"/>
              </a:xfrm>
              <a:custGeom>
                <a:avLst/>
                <a:gdLst>
                  <a:gd name="T0" fmla="*/ 104 w 314"/>
                  <a:gd name="T1" fmla="*/ 117 h 149"/>
                  <a:gd name="T2" fmla="*/ 123 w 314"/>
                  <a:gd name="T3" fmla="*/ 103 h 149"/>
                  <a:gd name="T4" fmla="*/ 123 w 314"/>
                  <a:gd name="T5" fmla="*/ 103 h 149"/>
                  <a:gd name="T6" fmla="*/ 120 w 314"/>
                  <a:gd name="T7" fmla="*/ 86 h 149"/>
                  <a:gd name="T8" fmla="*/ 182 w 314"/>
                  <a:gd name="T9" fmla="*/ 121 h 149"/>
                  <a:gd name="T10" fmla="*/ 254 w 314"/>
                  <a:gd name="T11" fmla="*/ 102 h 149"/>
                  <a:gd name="T12" fmla="*/ 312 w 314"/>
                  <a:gd name="T13" fmla="*/ 61 h 149"/>
                  <a:gd name="T14" fmla="*/ 312 w 314"/>
                  <a:gd name="T15" fmla="*/ 61 h 149"/>
                  <a:gd name="T16" fmla="*/ 314 w 314"/>
                  <a:gd name="T17" fmla="*/ 77 h 149"/>
                  <a:gd name="T18" fmla="*/ 282 w 314"/>
                  <a:gd name="T19" fmla="*/ 149 h 149"/>
                  <a:gd name="T20" fmla="*/ 31 w 314"/>
                  <a:gd name="T21" fmla="*/ 149 h 149"/>
                  <a:gd name="T22" fmla="*/ 13 w 314"/>
                  <a:gd name="T23" fmla="*/ 127 h 149"/>
                  <a:gd name="T24" fmla="*/ 13 w 314"/>
                  <a:gd name="T25" fmla="*/ 127 h 149"/>
                  <a:gd name="T26" fmla="*/ 50 w 314"/>
                  <a:gd name="T27" fmla="*/ 141 h 149"/>
                  <a:gd name="T28" fmla="*/ 104 w 314"/>
                  <a:gd name="T29" fmla="*/ 11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149">
                    <a:moveTo>
                      <a:pt x="104" y="117"/>
                    </a:moveTo>
                    <a:cubicBezTo>
                      <a:pt x="113" y="116"/>
                      <a:pt x="119" y="110"/>
                      <a:pt x="123" y="103"/>
                    </a:cubicBezTo>
                    <a:cubicBezTo>
                      <a:pt x="123" y="103"/>
                      <a:pt x="123" y="103"/>
                      <a:pt x="123" y="103"/>
                    </a:cubicBezTo>
                    <a:cubicBezTo>
                      <a:pt x="122" y="98"/>
                      <a:pt x="121" y="92"/>
                      <a:pt x="120" y="86"/>
                    </a:cubicBezTo>
                    <a:cubicBezTo>
                      <a:pt x="121" y="57"/>
                      <a:pt x="153" y="117"/>
                      <a:pt x="182" y="121"/>
                    </a:cubicBezTo>
                    <a:cubicBezTo>
                      <a:pt x="226" y="126"/>
                      <a:pt x="207" y="113"/>
                      <a:pt x="254" y="102"/>
                    </a:cubicBezTo>
                    <a:cubicBezTo>
                      <a:pt x="305" y="91"/>
                      <a:pt x="288" y="0"/>
                      <a:pt x="312" y="61"/>
                    </a:cubicBezTo>
                    <a:cubicBezTo>
                      <a:pt x="312" y="61"/>
                      <a:pt x="312" y="61"/>
                      <a:pt x="312" y="61"/>
                    </a:cubicBezTo>
                    <a:cubicBezTo>
                      <a:pt x="313" y="67"/>
                      <a:pt x="314" y="72"/>
                      <a:pt x="314" y="77"/>
                    </a:cubicBezTo>
                    <a:cubicBezTo>
                      <a:pt x="314" y="106"/>
                      <a:pt x="301" y="131"/>
                      <a:pt x="282" y="149"/>
                    </a:cubicBezTo>
                    <a:cubicBezTo>
                      <a:pt x="31" y="149"/>
                      <a:pt x="31" y="149"/>
                      <a:pt x="31" y="149"/>
                    </a:cubicBezTo>
                    <a:cubicBezTo>
                      <a:pt x="24" y="143"/>
                      <a:pt x="18" y="136"/>
                      <a:pt x="13" y="127"/>
                    </a:cubicBezTo>
                    <a:cubicBezTo>
                      <a:pt x="13" y="127"/>
                      <a:pt x="13" y="127"/>
                      <a:pt x="13" y="127"/>
                    </a:cubicBezTo>
                    <a:cubicBezTo>
                      <a:pt x="0" y="100"/>
                      <a:pt x="29" y="144"/>
                      <a:pt x="50" y="141"/>
                    </a:cubicBezTo>
                    <a:cubicBezTo>
                      <a:pt x="75" y="136"/>
                      <a:pt x="69" y="122"/>
                      <a:pt x="104" y="117"/>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82">
                <a:extLst>
                  <a:ext uri="{FF2B5EF4-FFF2-40B4-BE49-F238E27FC236}">
                    <a16:creationId xmlns:a16="http://schemas.microsoft.com/office/drawing/2014/main" id="{844D09B4-45D4-F669-0EB9-DB753268946F}"/>
                  </a:ext>
                </a:extLst>
              </p:cNvPr>
              <p:cNvSpPr>
                <a:spLocks/>
              </p:cNvSpPr>
              <p:nvPr/>
            </p:nvSpPr>
            <p:spPr bwMode="auto">
              <a:xfrm>
                <a:off x="6545388" y="3060218"/>
                <a:ext cx="898150" cy="365889"/>
              </a:xfrm>
              <a:custGeom>
                <a:avLst/>
                <a:gdLst>
                  <a:gd name="T0" fmla="*/ 925 w 1017"/>
                  <a:gd name="T1" fmla="*/ 267 h 414"/>
                  <a:gd name="T2" fmla="*/ 1017 w 1017"/>
                  <a:gd name="T3" fmla="*/ 360 h 414"/>
                  <a:gd name="T4" fmla="*/ 999 w 1017"/>
                  <a:gd name="T5" fmla="*/ 414 h 414"/>
                  <a:gd name="T6" fmla="*/ 41 w 1017"/>
                  <a:gd name="T7" fmla="*/ 414 h 414"/>
                  <a:gd name="T8" fmla="*/ 0 w 1017"/>
                  <a:gd name="T9" fmla="*/ 304 h 414"/>
                  <a:gd name="T10" fmla="*/ 166 w 1017"/>
                  <a:gd name="T11" fmla="*/ 137 h 414"/>
                  <a:gd name="T12" fmla="*/ 262 w 1017"/>
                  <a:gd name="T13" fmla="*/ 168 h 414"/>
                  <a:gd name="T14" fmla="*/ 477 w 1017"/>
                  <a:gd name="T15" fmla="*/ 0 h 414"/>
                  <a:gd name="T16" fmla="*/ 685 w 1017"/>
                  <a:gd name="T17" fmla="*/ 148 h 414"/>
                  <a:gd name="T18" fmla="*/ 907 w 1017"/>
                  <a:gd name="T19" fmla="*/ 269 h 414"/>
                  <a:gd name="T20" fmla="*/ 925 w 1017"/>
                  <a:gd name="T21" fmla="*/ 26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7" h="414">
                    <a:moveTo>
                      <a:pt x="925" y="267"/>
                    </a:moveTo>
                    <a:cubicBezTo>
                      <a:pt x="976" y="267"/>
                      <a:pt x="1017" y="309"/>
                      <a:pt x="1017" y="360"/>
                    </a:cubicBezTo>
                    <a:cubicBezTo>
                      <a:pt x="1017" y="380"/>
                      <a:pt x="1010" y="399"/>
                      <a:pt x="999" y="414"/>
                    </a:cubicBezTo>
                    <a:cubicBezTo>
                      <a:pt x="41" y="414"/>
                      <a:pt x="41" y="414"/>
                      <a:pt x="41" y="414"/>
                    </a:cubicBezTo>
                    <a:cubicBezTo>
                      <a:pt x="15" y="385"/>
                      <a:pt x="0" y="346"/>
                      <a:pt x="0" y="304"/>
                    </a:cubicBezTo>
                    <a:cubicBezTo>
                      <a:pt x="0" y="211"/>
                      <a:pt x="74" y="137"/>
                      <a:pt x="166" y="137"/>
                    </a:cubicBezTo>
                    <a:cubicBezTo>
                      <a:pt x="202" y="137"/>
                      <a:pt x="235" y="148"/>
                      <a:pt x="262" y="168"/>
                    </a:cubicBezTo>
                    <a:cubicBezTo>
                      <a:pt x="286" y="71"/>
                      <a:pt x="373" y="0"/>
                      <a:pt x="477" y="0"/>
                    </a:cubicBezTo>
                    <a:cubicBezTo>
                      <a:pt x="573" y="0"/>
                      <a:pt x="655" y="62"/>
                      <a:pt x="685" y="148"/>
                    </a:cubicBezTo>
                    <a:cubicBezTo>
                      <a:pt x="794" y="94"/>
                      <a:pt x="905" y="172"/>
                      <a:pt x="907" y="269"/>
                    </a:cubicBezTo>
                    <a:cubicBezTo>
                      <a:pt x="913" y="268"/>
                      <a:pt x="919" y="267"/>
                      <a:pt x="925" y="267"/>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8" name="Freeform 83">
                <a:extLst>
                  <a:ext uri="{FF2B5EF4-FFF2-40B4-BE49-F238E27FC236}">
                    <a16:creationId xmlns:a16="http://schemas.microsoft.com/office/drawing/2014/main" id="{6F333EE3-8533-6C3F-B16F-C7C4DC73DF6A}"/>
                  </a:ext>
                </a:extLst>
              </p:cNvPr>
              <p:cNvSpPr>
                <a:spLocks/>
              </p:cNvSpPr>
              <p:nvPr/>
            </p:nvSpPr>
            <p:spPr bwMode="auto">
              <a:xfrm>
                <a:off x="7336821" y="3301493"/>
                <a:ext cx="106717" cy="124614"/>
              </a:xfrm>
              <a:custGeom>
                <a:avLst/>
                <a:gdLst>
                  <a:gd name="T0" fmla="*/ 56 w 121"/>
                  <a:gd name="T1" fmla="*/ 97 h 141"/>
                  <a:gd name="T2" fmla="*/ 118 w 121"/>
                  <a:gd name="T3" fmla="*/ 65 h 141"/>
                  <a:gd name="T4" fmla="*/ 121 w 121"/>
                  <a:gd name="T5" fmla="*/ 87 h 141"/>
                  <a:gd name="T6" fmla="*/ 103 w 121"/>
                  <a:gd name="T7" fmla="*/ 141 h 141"/>
                  <a:gd name="T8" fmla="*/ 5 w 121"/>
                  <a:gd name="T9" fmla="*/ 141 h 141"/>
                  <a:gd name="T10" fmla="*/ 56 w 121"/>
                  <a:gd name="T11" fmla="*/ 97 h 141"/>
                </a:gdLst>
                <a:ahLst/>
                <a:cxnLst>
                  <a:cxn ang="0">
                    <a:pos x="T0" y="T1"/>
                  </a:cxn>
                  <a:cxn ang="0">
                    <a:pos x="T2" y="T3"/>
                  </a:cxn>
                  <a:cxn ang="0">
                    <a:pos x="T4" y="T5"/>
                  </a:cxn>
                  <a:cxn ang="0">
                    <a:pos x="T6" y="T7"/>
                  </a:cxn>
                  <a:cxn ang="0">
                    <a:pos x="T8" y="T9"/>
                  </a:cxn>
                  <a:cxn ang="0">
                    <a:pos x="T10" y="T11"/>
                  </a:cxn>
                </a:cxnLst>
                <a:rect l="0" t="0" r="r" b="b"/>
                <a:pathLst>
                  <a:path w="121" h="141">
                    <a:moveTo>
                      <a:pt x="56" y="97"/>
                    </a:moveTo>
                    <a:cubicBezTo>
                      <a:pt x="91" y="97"/>
                      <a:pt x="66" y="0"/>
                      <a:pt x="118" y="65"/>
                    </a:cubicBezTo>
                    <a:cubicBezTo>
                      <a:pt x="120" y="72"/>
                      <a:pt x="121" y="79"/>
                      <a:pt x="121" y="87"/>
                    </a:cubicBezTo>
                    <a:cubicBezTo>
                      <a:pt x="121" y="107"/>
                      <a:pt x="114" y="126"/>
                      <a:pt x="103" y="141"/>
                    </a:cubicBezTo>
                    <a:cubicBezTo>
                      <a:pt x="5" y="141"/>
                      <a:pt x="5" y="141"/>
                      <a:pt x="5" y="141"/>
                    </a:cubicBezTo>
                    <a:cubicBezTo>
                      <a:pt x="0" y="127"/>
                      <a:pt x="13" y="97"/>
                      <a:pt x="56" y="97"/>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9" name="Freeform 84">
                <a:extLst>
                  <a:ext uri="{FF2B5EF4-FFF2-40B4-BE49-F238E27FC236}">
                    <a16:creationId xmlns:a16="http://schemas.microsoft.com/office/drawing/2014/main" id="{4B94B2D3-7820-0FDA-E303-DB6630FC78B5}"/>
                  </a:ext>
                </a:extLst>
              </p:cNvPr>
              <p:cNvSpPr>
                <a:spLocks noEditPoints="1"/>
              </p:cNvSpPr>
              <p:nvPr/>
            </p:nvSpPr>
            <p:spPr bwMode="auto">
              <a:xfrm>
                <a:off x="6552016" y="3145062"/>
                <a:ext cx="750999" cy="281045"/>
              </a:xfrm>
              <a:custGeom>
                <a:avLst/>
                <a:gdLst>
                  <a:gd name="T0" fmla="*/ 217 w 851"/>
                  <a:gd name="T1" fmla="*/ 259 h 318"/>
                  <a:gd name="T2" fmla="*/ 271 w 851"/>
                  <a:gd name="T3" fmla="*/ 229 h 318"/>
                  <a:gd name="T4" fmla="*/ 271 w 851"/>
                  <a:gd name="T5" fmla="*/ 229 h 318"/>
                  <a:gd name="T6" fmla="*/ 265 w 851"/>
                  <a:gd name="T7" fmla="*/ 196 h 318"/>
                  <a:gd name="T8" fmla="*/ 384 w 851"/>
                  <a:gd name="T9" fmla="*/ 263 h 318"/>
                  <a:gd name="T10" fmla="*/ 524 w 851"/>
                  <a:gd name="T11" fmla="*/ 228 h 318"/>
                  <a:gd name="T12" fmla="*/ 579 w 851"/>
                  <a:gd name="T13" fmla="*/ 183 h 318"/>
                  <a:gd name="T14" fmla="*/ 594 w 851"/>
                  <a:gd name="T15" fmla="*/ 50 h 318"/>
                  <a:gd name="T16" fmla="*/ 678 w 851"/>
                  <a:gd name="T17" fmla="*/ 52 h 318"/>
                  <a:gd name="T18" fmla="*/ 586 w 851"/>
                  <a:gd name="T19" fmla="*/ 184 h 318"/>
                  <a:gd name="T20" fmla="*/ 587 w 851"/>
                  <a:gd name="T21" fmla="*/ 228 h 318"/>
                  <a:gd name="T22" fmla="*/ 678 w 851"/>
                  <a:gd name="T23" fmla="*/ 245 h 318"/>
                  <a:gd name="T24" fmla="*/ 764 w 851"/>
                  <a:gd name="T25" fmla="*/ 234 h 318"/>
                  <a:gd name="T26" fmla="*/ 851 w 851"/>
                  <a:gd name="T27" fmla="*/ 194 h 318"/>
                  <a:gd name="T28" fmla="*/ 815 w 851"/>
                  <a:gd name="T29" fmla="*/ 318 h 318"/>
                  <a:gd name="T30" fmla="*/ 639 w 851"/>
                  <a:gd name="T31" fmla="*/ 318 h 318"/>
                  <a:gd name="T32" fmla="*/ 635 w 851"/>
                  <a:gd name="T33" fmla="*/ 318 h 318"/>
                  <a:gd name="T34" fmla="*/ 34 w 851"/>
                  <a:gd name="T35" fmla="*/ 318 h 318"/>
                  <a:gd name="T36" fmla="*/ 34 w 851"/>
                  <a:gd name="T37" fmla="*/ 318 h 318"/>
                  <a:gd name="T38" fmla="*/ 0 w 851"/>
                  <a:gd name="T39" fmla="*/ 257 h 318"/>
                  <a:gd name="T40" fmla="*/ 108 w 851"/>
                  <a:gd name="T41" fmla="*/ 291 h 318"/>
                  <a:gd name="T42" fmla="*/ 217 w 851"/>
                  <a:gd name="T43" fmla="*/ 259 h 318"/>
                  <a:gd name="T44" fmla="*/ 584 w 851"/>
                  <a:gd name="T45" fmla="*/ 184 h 318"/>
                  <a:gd name="T46" fmla="*/ 586 w 851"/>
                  <a:gd name="T47" fmla="*/ 184 h 318"/>
                  <a:gd name="T48" fmla="*/ 584 w 851"/>
                  <a:gd name="T49" fmla="*/ 18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1" h="318">
                    <a:moveTo>
                      <a:pt x="217" y="259"/>
                    </a:moveTo>
                    <a:cubicBezTo>
                      <a:pt x="235" y="257"/>
                      <a:pt x="274" y="272"/>
                      <a:pt x="271" y="229"/>
                    </a:cubicBezTo>
                    <a:cubicBezTo>
                      <a:pt x="271" y="229"/>
                      <a:pt x="271" y="229"/>
                      <a:pt x="271" y="229"/>
                    </a:cubicBezTo>
                    <a:cubicBezTo>
                      <a:pt x="268" y="218"/>
                      <a:pt x="266" y="208"/>
                      <a:pt x="265" y="196"/>
                    </a:cubicBezTo>
                    <a:cubicBezTo>
                      <a:pt x="267" y="140"/>
                      <a:pt x="328" y="256"/>
                      <a:pt x="384" y="263"/>
                    </a:cubicBezTo>
                    <a:cubicBezTo>
                      <a:pt x="469" y="273"/>
                      <a:pt x="432" y="216"/>
                      <a:pt x="524" y="228"/>
                    </a:cubicBezTo>
                    <a:cubicBezTo>
                      <a:pt x="555" y="232"/>
                      <a:pt x="579" y="208"/>
                      <a:pt x="579" y="183"/>
                    </a:cubicBezTo>
                    <a:cubicBezTo>
                      <a:pt x="556" y="167"/>
                      <a:pt x="530" y="50"/>
                      <a:pt x="594" y="50"/>
                    </a:cubicBezTo>
                    <a:cubicBezTo>
                      <a:pt x="629" y="50"/>
                      <a:pt x="650" y="0"/>
                      <a:pt x="678" y="52"/>
                    </a:cubicBezTo>
                    <a:cubicBezTo>
                      <a:pt x="631" y="82"/>
                      <a:pt x="599" y="126"/>
                      <a:pt x="586" y="184"/>
                    </a:cubicBezTo>
                    <a:cubicBezTo>
                      <a:pt x="584" y="199"/>
                      <a:pt x="584" y="214"/>
                      <a:pt x="587" y="228"/>
                    </a:cubicBezTo>
                    <a:cubicBezTo>
                      <a:pt x="604" y="267"/>
                      <a:pt x="660" y="281"/>
                      <a:pt x="678" y="245"/>
                    </a:cubicBezTo>
                    <a:cubicBezTo>
                      <a:pt x="691" y="220"/>
                      <a:pt x="737" y="243"/>
                      <a:pt x="764" y="234"/>
                    </a:cubicBezTo>
                    <a:cubicBezTo>
                      <a:pt x="804" y="220"/>
                      <a:pt x="806" y="146"/>
                      <a:pt x="851" y="194"/>
                    </a:cubicBezTo>
                    <a:cubicBezTo>
                      <a:pt x="819" y="220"/>
                      <a:pt x="786" y="265"/>
                      <a:pt x="815" y="318"/>
                    </a:cubicBezTo>
                    <a:cubicBezTo>
                      <a:pt x="639" y="318"/>
                      <a:pt x="639" y="318"/>
                      <a:pt x="639" y="318"/>
                    </a:cubicBezTo>
                    <a:cubicBezTo>
                      <a:pt x="635" y="318"/>
                      <a:pt x="635" y="318"/>
                      <a:pt x="635" y="318"/>
                    </a:cubicBezTo>
                    <a:cubicBezTo>
                      <a:pt x="34" y="318"/>
                      <a:pt x="34" y="318"/>
                      <a:pt x="34" y="318"/>
                    </a:cubicBezTo>
                    <a:cubicBezTo>
                      <a:pt x="34" y="318"/>
                      <a:pt x="34" y="318"/>
                      <a:pt x="34" y="318"/>
                    </a:cubicBezTo>
                    <a:cubicBezTo>
                      <a:pt x="19" y="301"/>
                      <a:pt x="7" y="280"/>
                      <a:pt x="0" y="257"/>
                    </a:cubicBezTo>
                    <a:cubicBezTo>
                      <a:pt x="12" y="250"/>
                      <a:pt x="76" y="297"/>
                      <a:pt x="108" y="291"/>
                    </a:cubicBezTo>
                    <a:cubicBezTo>
                      <a:pt x="157" y="283"/>
                      <a:pt x="150" y="268"/>
                      <a:pt x="217" y="259"/>
                    </a:cubicBezTo>
                    <a:close/>
                    <a:moveTo>
                      <a:pt x="584" y="184"/>
                    </a:moveTo>
                    <a:cubicBezTo>
                      <a:pt x="585" y="184"/>
                      <a:pt x="585" y="185"/>
                      <a:pt x="586" y="184"/>
                    </a:cubicBezTo>
                    <a:cubicBezTo>
                      <a:pt x="585" y="184"/>
                      <a:pt x="585" y="184"/>
                      <a:pt x="584" y="184"/>
                    </a:cubicBezTo>
                    <a:close/>
                  </a:path>
                </a:pathLst>
              </a:custGeom>
              <a:solidFill>
                <a:schemeClr val="accent1">
                  <a:lumMod val="50000"/>
                </a:schemeClr>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
          <p:nvSpPr>
            <p:cNvPr id="16" name="Freeform: Shape 15">
              <a:extLst>
                <a:ext uri="{FF2B5EF4-FFF2-40B4-BE49-F238E27FC236}">
                  <a16:creationId xmlns:a16="http://schemas.microsoft.com/office/drawing/2014/main" id="{315882A8-2AFB-72BB-92B7-087F677D8BD8}"/>
                </a:ext>
              </a:extLst>
            </p:cNvPr>
            <p:cNvSpPr>
              <a:spLocks noChangeArrowheads="1"/>
            </p:cNvSpPr>
            <p:nvPr/>
          </p:nvSpPr>
          <p:spPr bwMode="auto">
            <a:xfrm>
              <a:off x="1405366" y="3653506"/>
              <a:ext cx="315012" cy="533001"/>
            </a:xfrm>
            <a:custGeom>
              <a:avLst/>
              <a:gdLst>
                <a:gd name="connsiteX0" fmla="*/ 157281 w 315012"/>
                <a:gd name="connsiteY0" fmla="*/ 0 h 533001"/>
                <a:gd name="connsiteX1" fmla="*/ 159082 w 315012"/>
                <a:gd name="connsiteY1" fmla="*/ 154 h 533001"/>
                <a:gd name="connsiteX2" fmla="*/ 160733 w 315012"/>
                <a:gd name="connsiteY2" fmla="*/ 461 h 533001"/>
                <a:gd name="connsiteX3" fmla="*/ 162534 w 315012"/>
                <a:gd name="connsiteY3" fmla="*/ 1075 h 533001"/>
                <a:gd name="connsiteX4" fmla="*/ 164035 w 315012"/>
                <a:gd name="connsiteY4" fmla="*/ 1690 h 533001"/>
                <a:gd name="connsiteX5" fmla="*/ 165535 w 315012"/>
                <a:gd name="connsiteY5" fmla="*/ 2765 h 533001"/>
                <a:gd name="connsiteX6" fmla="*/ 167036 w 315012"/>
                <a:gd name="connsiteY6" fmla="*/ 3995 h 533001"/>
                <a:gd name="connsiteX7" fmla="*/ 168087 w 315012"/>
                <a:gd name="connsiteY7" fmla="*/ 5531 h 533001"/>
                <a:gd name="connsiteX8" fmla="*/ 169137 w 315012"/>
                <a:gd name="connsiteY8" fmla="*/ 7067 h 533001"/>
                <a:gd name="connsiteX9" fmla="*/ 239673 w 315012"/>
                <a:gd name="connsiteY9" fmla="*/ 131977 h 533001"/>
                <a:gd name="connsiteX10" fmla="*/ 240424 w 315012"/>
                <a:gd name="connsiteY10" fmla="*/ 133975 h 533001"/>
                <a:gd name="connsiteX11" fmla="*/ 241174 w 315012"/>
                <a:gd name="connsiteY11" fmla="*/ 135665 h 533001"/>
                <a:gd name="connsiteX12" fmla="*/ 241624 w 315012"/>
                <a:gd name="connsiteY12" fmla="*/ 137508 h 533001"/>
                <a:gd name="connsiteX13" fmla="*/ 241624 w 315012"/>
                <a:gd name="connsiteY13" fmla="*/ 139198 h 533001"/>
                <a:gd name="connsiteX14" fmla="*/ 241324 w 315012"/>
                <a:gd name="connsiteY14" fmla="*/ 141196 h 533001"/>
                <a:gd name="connsiteX15" fmla="*/ 241174 w 315012"/>
                <a:gd name="connsiteY15" fmla="*/ 142732 h 533001"/>
                <a:gd name="connsiteX16" fmla="*/ 240424 w 315012"/>
                <a:gd name="connsiteY16" fmla="*/ 144576 h 533001"/>
                <a:gd name="connsiteX17" fmla="*/ 239673 w 315012"/>
                <a:gd name="connsiteY17" fmla="*/ 146112 h 533001"/>
                <a:gd name="connsiteX18" fmla="*/ 238773 w 315012"/>
                <a:gd name="connsiteY18" fmla="*/ 147649 h 533001"/>
                <a:gd name="connsiteX19" fmla="*/ 237722 w 315012"/>
                <a:gd name="connsiteY19" fmla="*/ 148878 h 533001"/>
                <a:gd name="connsiteX20" fmla="*/ 236372 w 315012"/>
                <a:gd name="connsiteY20" fmla="*/ 150261 h 533001"/>
                <a:gd name="connsiteX21" fmla="*/ 234871 w 315012"/>
                <a:gd name="connsiteY21" fmla="*/ 151182 h 533001"/>
                <a:gd name="connsiteX22" fmla="*/ 233370 w 315012"/>
                <a:gd name="connsiteY22" fmla="*/ 151951 h 533001"/>
                <a:gd name="connsiteX23" fmla="*/ 231719 w 315012"/>
                <a:gd name="connsiteY23" fmla="*/ 152719 h 533001"/>
                <a:gd name="connsiteX24" fmla="*/ 229768 w 315012"/>
                <a:gd name="connsiteY24" fmla="*/ 153180 h 533001"/>
                <a:gd name="connsiteX25" fmla="*/ 227817 w 315012"/>
                <a:gd name="connsiteY25" fmla="*/ 153180 h 533001"/>
                <a:gd name="connsiteX26" fmla="*/ 209508 w 315012"/>
                <a:gd name="connsiteY26" fmla="*/ 153180 h 533001"/>
                <a:gd name="connsiteX27" fmla="*/ 275842 w 315012"/>
                <a:gd name="connsiteY27" fmla="*/ 270715 h 533001"/>
                <a:gd name="connsiteX28" fmla="*/ 276892 w 315012"/>
                <a:gd name="connsiteY28" fmla="*/ 273327 h 533001"/>
                <a:gd name="connsiteX29" fmla="*/ 277793 w 315012"/>
                <a:gd name="connsiteY29" fmla="*/ 276092 h 533001"/>
                <a:gd name="connsiteX30" fmla="*/ 278393 w 315012"/>
                <a:gd name="connsiteY30" fmla="*/ 278704 h 533001"/>
                <a:gd name="connsiteX31" fmla="*/ 278393 w 315012"/>
                <a:gd name="connsiteY31" fmla="*/ 281316 h 533001"/>
                <a:gd name="connsiteX32" fmla="*/ 278243 w 315012"/>
                <a:gd name="connsiteY32" fmla="*/ 283928 h 533001"/>
                <a:gd name="connsiteX33" fmla="*/ 277793 w 315012"/>
                <a:gd name="connsiteY33" fmla="*/ 286386 h 533001"/>
                <a:gd name="connsiteX34" fmla="*/ 276892 w 315012"/>
                <a:gd name="connsiteY34" fmla="*/ 288845 h 533001"/>
                <a:gd name="connsiteX35" fmla="*/ 275842 w 315012"/>
                <a:gd name="connsiteY35" fmla="*/ 290996 h 533001"/>
                <a:gd name="connsiteX36" fmla="*/ 274341 w 315012"/>
                <a:gd name="connsiteY36" fmla="*/ 293300 h 533001"/>
                <a:gd name="connsiteX37" fmla="*/ 272840 w 315012"/>
                <a:gd name="connsiteY37" fmla="*/ 295144 h 533001"/>
                <a:gd name="connsiteX38" fmla="*/ 270889 w 315012"/>
                <a:gd name="connsiteY38" fmla="*/ 296988 h 533001"/>
                <a:gd name="connsiteX39" fmla="*/ 268788 w 315012"/>
                <a:gd name="connsiteY39" fmla="*/ 298370 h 533001"/>
                <a:gd name="connsiteX40" fmla="*/ 266537 w 315012"/>
                <a:gd name="connsiteY40" fmla="*/ 299599 h 533001"/>
                <a:gd name="connsiteX41" fmla="*/ 263986 w 315012"/>
                <a:gd name="connsiteY41" fmla="*/ 300521 h 533001"/>
                <a:gd name="connsiteX42" fmla="*/ 261435 w 315012"/>
                <a:gd name="connsiteY42" fmla="*/ 300982 h 533001"/>
                <a:gd name="connsiteX43" fmla="*/ 258583 w 315012"/>
                <a:gd name="connsiteY43" fmla="*/ 301136 h 533001"/>
                <a:gd name="connsiteX44" fmla="*/ 239823 w 315012"/>
                <a:gd name="connsiteY44" fmla="*/ 301136 h 533001"/>
                <a:gd name="connsiteX45" fmla="*/ 311410 w 315012"/>
                <a:gd name="connsiteY45" fmla="*/ 428351 h 533001"/>
                <a:gd name="connsiteX46" fmla="*/ 312311 w 315012"/>
                <a:gd name="connsiteY46" fmla="*/ 430041 h 533001"/>
                <a:gd name="connsiteX47" fmla="*/ 313061 w 315012"/>
                <a:gd name="connsiteY47" fmla="*/ 431884 h 533001"/>
                <a:gd name="connsiteX48" fmla="*/ 313811 w 315012"/>
                <a:gd name="connsiteY48" fmla="*/ 433421 h 533001"/>
                <a:gd name="connsiteX49" fmla="*/ 314262 w 315012"/>
                <a:gd name="connsiteY49" fmla="*/ 435111 h 533001"/>
                <a:gd name="connsiteX50" fmla="*/ 314712 w 315012"/>
                <a:gd name="connsiteY50" fmla="*/ 436954 h 533001"/>
                <a:gd name="connsiteX51" fmla="*/ 314862 w 315012"/>
                <a:gd name="connsiteY51" fmla="*/ 438491 h 533001"/>
                <a:gd name="connsiteX52" fmla="*/ 314862 w 315012"/>
                <a:gd name="connsiteY52" fmla="*/ 440181 h 533001"/>
                <a:gd name="connsiteX53" fmla="*/ 315012 w 315012"/>
                <a:gd name="connsiteY53" fmla="*/ 442025 h 533001"/>
                <a:gd name="connsiteX54" fmla="*/ 314712 w 315012"/>
                <a:gd name="connsiteY54" fmla="*/ 445251 h 533001"/>
                <a:gd name="connsiteX55" fmla="*/ 313962 w 315012"/>
                <a:gd name="connsiteY55" fmla="*/ 448631 h 533001"/>
                <a:gd name="connsiteX56" fmla="*/ 312911 w 315012"/>
                <a:gd name="connsiteY56" fmla="*/ 451704 h 533001"/>
                <a:gd name="connsiteX57" fmla="*/ 311410 w 315012"/>
                <a:gd name="connsiteY57" fmla="*/ 454777 h 533001"/>
                <a:gd name="connsiteX58" fmla="*/ 309609 w 315012"/>
                <a:gd name="connsiteY58" fmla="*/ 457389 h 533001"/>
                <a:gd name="connsiteX59" fmla="*/ 307508 w 315012"/>
                <a:gd name="connsiteY59" fmla="*/ 460001 h 533001"/>
                <a:gd name="connsiteX60" fmla="*/ 305107 w 315012"/>
                <a:gd name="connsiteY60" fmla="*/ 462305 h 533001"/>
                <a:gd name="connsiteX61" fmla="*/ 302406 w 315012"/>
                <a:gd name="connsiteY61" fmla="*/ 464302 h 533001"/>
                <a:gd name="connsiteX62" fmla="*/ 301055 w 315012"/>
                <a:gd name="connsiteY62" fmla="*/ 465071 h 533001"/>
                <a:gd name="connsiteX63" fmla="*/ 299554 w 315012"/>
                <a:gd name="connsiteY63" fmla="*/ 465839 h 533001"/>
                <a:gd name="connsiteX64" fmla="*/ 297753 w 315012"/>
                <a:gd name="connsiteY64" fmla="*/ 466453 h 533001"/>
                <a:gd name="connsiteX65" fmla="*/ 296252 w 315012"/>
                <a:gd name="connsiteY65" fmla="*/ 466914 h 533001"/>
                <a:gd name="connsiteX66" fmla="*/ 294602 w 315012"/>
                <a:gd name="connsiteY66" fmla="*/ 467375 h 533001"/>
                <a:gd name="connsiteX67" fmla="*/ 292801 w 315012"/>
                <a:gd name="connsiteY67" fmla="*/ 467529 h 533001"/>
                <a:gd name="connsiteX68" fmla="*/ 291000 w 315012"/>
                <a:gd name="connsiteY68" fmla="*/ 467836 h 533001"/>
                <a:gd name="connsiteX69" fmla="*/ 289199 w 315012"/>
                <a:gd name="connsiteY69" fmla="*/ 467990 h 533001"/>
                <a:gd name="connsiteX70" fmla="*/ 186041 w 315012"/>
                <a:gd name="connsiteY70" fmla="*/ 467990 h 533001"/>
                <a:gd name="connsiteX71" fmla="*/ 186041 w 315012"/>
                <a:gd name="connsiteY71" fmla="*/ 533001 h 533001"/>
                <a:gd name="connsiteX72" fmla="*/ 157282 w 315012"/>
                <a:gd name="connsiteY72" fmla="*/ 533001 h 533001"/>
                <a:gd name="connsiteX73" fmla="*/ 157281 w 315012"/>
                <a:gd name="connsiteY73" fmla="*/ 533001 h 533001"/>
                <a:gd name="connsiteX74" fmla="*/ 128971 w 315012"/>
                <a:gd name="connsiteY74" fmla="*/ 533001 h 533001"/>
                <a:gd name="connsiteX75" fmla="*/ 128971 w 315012"/>
                <a:gd name="connsiteY75" fmla="*/ 467990 h 533001"/>
                <a:gd name="connsiteX76" fmla="*/ 128671 w 315012"/>
                <a:gd name="connsiteY76" fmla="*/ 467990 h 533001"/>
                <a:gd name="connsiteX77" fmla="*/ 25614 w 315012"/>
                <a:gd name="connsiteY77" fmla="*/ 467990 h 533001"/>
                <a:gd name="connsiteX78" fmla="*/ 23967 w 315012"/>
                <a:gd name="connsiteY78" fmla="*/ 467836 h 533001"/>
                <a:gd name="connsiteX79" fmla="*/ 22169 w 315012"/>
                <a:gd name="connsiteY79" fmla="*/ 467529 h 533001"/>
                <a:gd name="connsiteX80" fmla="*/ 20222 w 315012"/>
                <a:gd name="connsiteY80" fmla="*/ 467375 h 533001"/>
                <a:gd name="connsiteX81" fmla="*/ 18724 w 315012"/>
                <a:gd name="connsiteY81" fmla="*/ 466914 h 533001"/>
                <a:gd name="connsiteX82" fmla="*/ 17076 w 315012"/>
                <a:gd name="connsiteY82" fmla="*/ 466453 h 533001"/>
                <a:gd name="connsiteX83" fmla="*/ 15578 w 315012"/>
                <a:gd name="connsiteY83" fmla="*/ 465839 h 533001"/>
                <a:gd name="connsiteX84" fmla="*/ 13931 w 315012"/>
                <a:gd name="connsiteY84" fmla="*/ 465071 h 533001"/>
                <a:gd name="connsiteX85" fmla="*/ 12433 w 315012"/>
                <a:gd name="connsiteY85" fmla="*/ 464302 h 533001"/>
                <a:gd name="connsiteX86" fmla="*/ 9736 w 315012"/>
                <a:gd name="connsiteY86" fmla="*/ 462305 h 533001"/>
                <a:gd name="connsiteX87" fmla="*/ 7340 w 315012"/>
                <a:gd name="connsiteY87" fmla="*/ 460001 h 533001"/>
                <a:gd name="connsiteX88" fmla="*/ 5243 w 315012"/>
                <a:gd name="connsiteY88" fmla="*/ 457389 h 533001"/>
                <a:gd name="connsiteX89" fmla="*/ 3445 w 315012"/>
                <a:gd name="connsiteY89" fmla="*/ 454777 h 533001"/>
                <a:gd name="connsiteX90" fmla="*/ 1947 w 315012"/>
                <a:gd name="connsiteY90" fmla="*/ 451704 h 533001"/>
                <a:gd name="connsiteX91" fmla="*/ 899 w 315012"/>
                <a:gd name="connsiteY91" fmla="*/ 448631 h 533001"/>
                <a:gd name="connsiteX92" fmla="*/ 300 w 315012"/>
                <a:gd name="connsiteY92" fmla="*/ 445251 h 533001"/>
                <a:gd name="connsiteX93" fmla="*/ 0 w 315012"/>
                <a:gd name="connsiteY93" fmla="*/ 442025 h 533001"/>
                <a:gd name="connsiteX94" fmla="*/ 0 w 315012"/>
                <a:gd name="connsiteY94" fmla="*/ 440181 h 533001"/>
                <a:gd name="connsiteX95" fmla="*/ 0 w 315012"/>
                <a:gd name="connsiteY95" fmla="*/ 438491 h 533001"/>
                <a:gd name="connsiteX96" fmla="*/ 449 w 315012"/>
                <a:gd name="connsiteY96" fmla="*/ 436954 h 533001"/>
                <a:gd name="connsiteX97" fmla="*/ 599 w 315012"/>
                <a:gd name="connsiteY97" fmla="*/ 435111 h 533001"/>
                <a:gd name="connsiteX98" fmla="*/ 1348 w 315012"/>
                <a:gd name="connsiteY98" fmla="*/ 433421 h 533001"/>
                <a:gd name="connsiteX99" fmla="*/ 1797 w 315012"/>
                <a:gd name="connsiteY99" fmla="*/ 431884 h 533001"/>
                <a:gd name="connsiteX100" fmla="*/ 2546 w 315012"/>
                <a:gd name="connsiteY100" fmla="*/ 430041 h 533001"/>
                <a:gd name="connsiteX101" fmla="*/ 3445 w 315012"/>
                <a:gd name="connsiteY101" fmla="*/ 428351 h 533001"/>
                <a:gd name="connsiteX102" fmla="*/ 75045 w 315012"/>
                <a:gd name="connsiteY102" fmla="*/ 301136 h 533001"/>
                <a:gd name="connsiteX103" fmla="*/ 56172 w 315012"/>
                <a:gd name="connsiteY103" fmla="*/ 301136 h 533001"/>
                <a:gd name="connsiteX104" fmla="*/ 53326 w 315012"/>
                <a:gd name="connsiteY104" fmla="*/ 300982 h 533001"/>
                <a:gd name="connsiteX105" fmla="*/ 50779 w 315012"/>
                <a:gd name="connsiteY105" fmla="*/ 300521 h 533001"/>
                <a:gd name="connsiteX106" fmla="*/ 48233 w 315012"/>
                <a:gd name="connsiteY106" fmla="*/ 299599 h 533001"/>
                <a:gd name="connsiteX107" fmla="*/ 45986 w 315012"/>
                <a:gd name="connsiteY107" fmla="*/ 298370 h 533001"/>
                <a:gd name="connsiteX108" fmla="*/ 43889 w 315012"/>
                <a:gd name="connsiteY108" fmla="*/ 296988 h 533001"/>
                <a:gd name="connsiteX109" fmla="*/ 41942 w 315012"/>
                <a:gd name="connsiteY109" fmla="*/ 295144 h 533001"/>
                <a:gd name="connsiteX110" fmla="*/ 40444 w 315012"/>
                <a:gd name="connsiteY110" fmla="*/ 293300 h 533001"/>
                <a:gd name="connsiteX111" fmla="*/ 39245 w 315012"/>
                <a:gd name="connsiteY111" fmla="*/ 290996 h 533001"/>
                <a:gd name="connsiteX112" fmla="*/ 37897 w 315012"/>
                <a:gd name="connsiteY112" fmla="*/ 288845 h 533001"/>
                <a:gd name="connsiteX113" fmla="*/ 36998 w 315012"/>
                <a:gd name="connsiteY113" fmla="*/ 286386 h 533001"/>
                <a:gd name="connsiteX114" fmla="*/ 36549 w 315012"/>
                <a:gd name="connsiteY114" fmla="*/ 283928 h 533001"/>
                <a:gd name="connsiteX115" fmla="*/ 36399 w 315012"/>
                <a:gd name="connsiteY115" fmla="*/ 281316 h 533001"/>
                <a:gd name="connsiteX116" fmla="*/ 36549 w 315012"/>
                <a:gd name="connsiteY116" fmla="*/ 278704 h 533001"/>
                <a:gd name="connsiteX117" fmla="*/ 36998 w 315012"/>
                <a:gd name="connsiteY117" fmla="*/ 276092 h 533001"/>
                <a:gd name="connsiteX118" fmla="*/ 37897 w 315012"/>
                <a:gd name="connsiteY118" fmla="*/ 273327 h 533001"/>
                <a:gd name="connsiteX119" fmla="*/ 39245 w 315012"/>
                <a:gd name="connsiteY119" fmla="*/ 270715 h 533001"/>
                <a:gd name="connsiteX120" fmla="*/ 105154 w 315012"/>
                <a:gd name="connsiteY120" fmla="*/ 153180 h 533001"/>
                <a:gd name="connsiteX121" fmla="*/ 86879 w 315012"/>
                <a:gd name="connsiteY121" fmla="*/ 153180 h 533001"/>
                <a:gd name="connsiteX122" fmla="*/ 84932 w 315012"/>
                <a:gd name="connsiteY122" fmla="*/ 153180 h 533001"/>
                <a:gd name="connsiteX123" fmla="*/ 83284 w 315012"/>
                <a:gd name="connsiteY123" fmla="*/ 152719 h 533001"/>
                <a:gd name="connsiteX124" fmla="*/ 81486 w 315012"/>
                <a:gd name="connsiteY124" fmla="*/ 151951 h 533001"/>
                <a:gd name="connsiteX125" fmla="*/ 79839 w 315012"/>
                <a:gd name="connsiteY125" fmla="*/ 151182 h 533001"/>
                <a:gd name="connsiteX126" fmla="*/ 78491 w 315012"/>
                <a:gd name="connsiteY126" fmla="*/ 150261 h 533001"/>
                <a:gd name="connsiteX127" fmla="*/ 77292 w 315012"/>
                <a:gd name="connsiteY127" fmla="*/ 148878 h 533001"/>
                <a:gd name="connsiteX128" fmla="*/ 75944 w 315012"/>
                <a:gd name="connsiteY128" fmla="*/ 147649 h 533001"/>
                <a:gd name="connsiteX129" fmla="*/ 75045 w 315012"/>
                <a:gd name="connsiteY129" fmla="*/ 146112 h 533001"/>
                <a:gd name="connsiteX130" fmla="*/ 74296 w 315012"/>
                <a:gd name="connsiteY130" fmla="*/ 144576 h 533001"/>
                <a:gd name="connsiteX131" fmla="*/ 73847 w 315012"/>
                <a:gd name="connsiteY131" fmla="*/ 142732 h 533001"/>
                <a:gd name="connsiteX132" fmla="*/ 73398 w 315012"/>
                <a:gd name="connsiteY132" fmla="*/ 141196 h 533001"/>
                <a:gd name="connsiteX133" fmla="*/ 73098 w 315012"/>
                <a:gd name="connsiteY133" fmla="*/ 139198 h 533001"/>
                <a:gd name="connsiteX134" fmla="*/ 73398 w 315012"/>
                <a:gd name="connsiteY134" fmla="*/ 137508 h 533001"/>
                <a:gd name="connsiteX135" fmla="*/ 73548 w 315012"/>
                <a:gd name="connsiteY135" fmla="*/ 135665 h 533001"/>
                <a:gd name="connsiteX136" fmla="*/ 74296 w 315012"/>
                <a:gd name="connsiteY136" fmla="*/ 133975 h 533001"/>
                <a:gd name="connsiteX137" fmla="*/ 75045 w 315012"/>
                <a:gd name="connsiteY137" fmla="*/ 131977 h 533001"/>
                <a:gd name="connsiteX138" fmla="*/ 145448 w 315012"/>
                <a:gd name="connsiteY138" fmla="*/ 7067 h 533001"/>
                <a:gd name="connsiteX139" fmla="*/ 146496 w 315012"/>
                <a:gd name="connsiteY139" fmla="*/ 5531 h 533001"/>
                <a:gd name="connsiteX140" fmla="*/ 147844 w 315012"/>
                <a:gd name="connsiteY140" fmla="*/ 3995 h 533001"/>
                <a:gd name="connsiteX141" fmla="*/ 149043 w 315012"/>
                <a:gd name="connsiteY141" fmla="*/ 2765 h 533001"/>
                <a:gd name="connsiteX142" fmla="*/ 150690 w 315012"/>
                <a:gd name="connsiteY142" fmla="*/ 1690 h 533001"/>
                <a:gd name="connsiteX143" fmla="*/ 152188 w 315012"/>
                <a:gd name="connsiteY143" fmla="*/ 1075 h 533001"/>
                <a:gd name="connsiteX144" fmla="*/ 153836 w 315012"/>
                <a:gd name="connsiteY144" fmla="*/ 461 h 533001"/>
                <a:gd name="connsiteX145" fmla="*/ 155633 w 315012"/>
                <a:gd name="connsiteY145" fmla="*/ 154 h 53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315012" h="533001">
                  <a:moveTo>
                    <a:pt x="157281" y="0"/>
                  </a:moveTo>
                  <a:lnTo>
                    <a:pt x="159082" y="154"/>
                  </a:lnTo>
                  <a:lnTo>
                    <a:pt x="160733" y="461"/>
                  </a:lnTo>
                  <a:lnTo>
                    <a:pt x="162534" y="1075"/>
                  </a:lnTo>
                  <a:lnTo>
                    <a:pt x="164035" y="1690"/>
                  </a:lnTo>
                  <a:lnTo>
                    <a:pt x="165535" y="2765"/>
                  </a:lnTo>
                  <a:lnTo>
                    <a:pt x="167036" y="3995"/>
                  </a:lnTo>
                  <a:lnTo>
                    <a:pt x="168087" y="5531"/>
                  </a:lnTo>
                  <a:lnTo>
                    <a:pt x="169137" y="7067"/>
                  </a:lnTo>
                  <a:lnTo>
                    <a:pt x="239673" y="131977"/>
                  </a:lnTo>
                  <a:lnTo>
                    <a:pt x="240424" y="133975"/>
                  </a:lnTo>
                  <a:lnTo>
                    <a:pt x="241174" y="135665"/>
                  </a:lnTo>
                  <a:lnTo>
                    <a:pt x="241624" y="137508"/>
                  </a:lnTo>
                  <a:lnTo>
                    <a:pt x="241624" y="139198"/>
                  </a:lnTo>
                  <a:lnTo>
                    <a:pt x="241324" y="141196"/>
                  </a:lnTo>
                  <a:lnTo>
                    <a:pt x="241174" y="142732"/>
                  </a:lnTo>
                  <a:lnTo>
                    <a:pt x="240424" y="144576"/>
                  </a:lnTo>
                  <a:lnTo>
                    <a:pt x="239673" y="146112"/>
                  </a:lnTo>
                  <a:lnTo>
                    <a:pt x="238773" y="147649"/>
                  </a:lnTo>
                  <a:lnTo>
                    <a:pt x="237722" y="148878"/>
                  </a:lnTo>
                  <a:lnTo>
                    <a:pt x="236372" y="150261"/>
                  </a:lnTo>
                  <a:lnTo>
                    <a:pt x="234871" y="151182"/>
                  </a:lnTo>
                  <a:lnTo>
                    <a:pt x="233370" y="151951"/>
                  </a:lnTo>
                  <a:lnTo>
                    <a:pt x="231719" y="152719"/>
                  </a:lnTo>
                  <a:lnTo>
                    <a:pt x="229768" y="153180"/>
                  </a:lnTo>
                  <a:lnTo>
                    <a:pt x="227817" y="153180"/>
                  </a:lnTo>
                  <a:lnTo>
                    <a:pt x="209508" y="153180"/>
                  </a:lnTo>
                  <a:lnTo>
                    <a:pt x="275842" y="270715"/>
                  </a:lnTo>
                  <a:lnTo>
                    <a:pt x="276892" y="273327"/>
                  </a:lnTo>
                  <a:lnTo>
                    <a:pt x="277793" y="276092"/>
                  </a:lnTo>
                  <a:lnTo>
                    <a:pt x="278393" y="278704"/>
                  </a:lnTo>
                  <a:lnTo>
                    <a:pt x="278393" y="281316"/>
                  </a:lnTo>
                  <a:lnTo>
                    <a:pt x="278243" y="283928"/>
                  </a:lnTo>
                  <a:lnTo>
                    <a:pt x="277793" y="286386"/>
                  </a:lnTo>
                  <a:lnTo>
                    <a:pt x="276892" y="288845"/>
                  </a:lnTo>
                  <a:lnTo>
                    <a:pt x="275842" y="290996"/>
                  </a:lnTo>
                  <a:lnTo>
                    <a:pt x="274341" y="293300"/>
                  </a:lnTo>
                  <a:lnTo>
                    <a:pt x="272840" y="295144"/>
                  </a:lnTo>
                  <a:lnTo>
                    <a:pt x="270889" y="296988"/>
                  </a:lnTo>
                  <a:lnTo>
                    <a:pt x="268788" y="298370"/>
                  </a:lnTo>
                  <a:lnTo>
                    <a:pt x="266537" y="299599"/>
                  </a:lnTo>
                  <a:lnTo>
                    <a:pt x="263986" y="300521"/>
                  </a:lnTo>
                  <a:lnTo>
                    <a:pt x="261435" y="300982"/>
                  </a:lnTo>
                  <a:lnTo>
                    <a:pt x="258583" y="301136"/>
                  </a:lnTo>
                  <a:lnTo>
                    <a:pt x="239823" y="301136"/>
                  </a:lnTo>
                  <a:lnTo>
                    <a:pt x="311410" y="428351"/>
                  </a:lnTo>
                  <a:lnTo>
                    <a:pt x="312311" y="430041"/>
                  </a:lnTo>
                  <a:lnTo>
                    <a:pt x="313061" y="431884"/>
                  </a:lnTo>
                  <a:lnTo>
                    <a:pt x="313811" y="433421"/>
                  </a:lnTo>
                  <a:lnTo>
                    <a:pt x="314262" y="435111"/>
                  </a:lnTo>
                  <a:lnTo>
                    <a:pt x="314712" y="436954"/>
                  </a:lnTo>
                  <a:lnTo>
                    <a:pt x="314862" y="438491"/>
                  </a:lnTo>
                  <a:lnTo>
                    <a:pt x="314862" y="440181"/>
                  </a:lnTo>
                  <a:lnTo>
                    <a:pt x="315012" y="442025"/>
                  </a:lnTo>
                  <a:lnTo>
                    <a:pt x="314712" y="445251"/>
                  </a:lnTo>
                  <a:lnTo>
                    <a:pt x="313962" y="448631"/>
                  </a:lnTo>
                  <a:lnTo>
                    <a:pt x="312911" y="451704"/>
                  </a:lnTo>
                  <a:lnTo>
                    <a:pt x="311410" y="454777"/>
                  </a:lnTo>
                  <a:lnTo>
                    <a:pt x="309609" y="457389"/>
                  </a:lnTo>
                  <a:lnTo>
                    <a:pt x="307508" y="460001"/>
                  </a:lnTo>
                  <a:lnTo>
                    <a:pt x="305107" y="462305"/>
                  </a:lnTo>
                  <a:lnTo>
                    <a:pt x="302406" y="464302"/>
                  </a:lnTo>
                  <a:lnTo>
                    <a:pt x="301055" y="465071"/>
                  </a:lnTo>
                  <a:lnTo>
                    <a:pt x="299554" y="465839"/>
                  </a:lnTo>
                  <a:lnTo>
                    <a:pt x="297753" y="466453"/>
                  </a:lnTo>
                  <a:lnTo>
                    <a:pt x="296252" y="466914"/>
                  </a:lnTo>
                  <a:lnTo>
                    <a:pt x="294602" y="467375"/>
                  </a:lnTo>
                  <a:lnTo>
                    <a:pt x="292801" y="467529"/>
                  </a:lnTo>
                  <a:lnTo>
                    <a:pt x="291000" y="467836"/>
                  </a:lnTo>
                  <a:lnTo>
                    <a:pt x="289199" y="467990"/>
                  </a:lnTo>
                  <a:lnTo>
                    <a:pt x="186041" y="467990"/>
                  </a:lnTo>
                  <a:lnTo>
                    <a:pt x="186041" y="533001"/>
                  </a:lnTo>
                  <a:lnTo>
                    <a:pt x="157282" y="533001"/>
                  </a:lnTo>
                  <a:lnTo>
                    <a:pt x="157281" y="533001"/>
                  </a:lnTo>
                  <a:lnTo>
                    <a:pt x="128971" y="533001"/>
                  </a:lnTo>
                  <a:lnTo>
                    <a:pt x="128971" y="467990"/>
                  </a:lnTo>
                  <a:lnTo>
                    <a:pt x="128671" y="467990"/>
                  </a:lnTo>
                  <a:lnTo>
                    <a:pt x="25614" y="467990"/>
                  </a:lnTo>
                  <a:lnTo>
                    <a:pt x="23967" y="467836"/>
                  </a:lnTo>
                  <a:lnTo>
                    <a:pt x="22169" y="467529"/>
                  </a:lnTo>
                  <a:lnTo>
                    <a:pt x="20222" y="467375"/>
                  </a:lnTo>
                  <a:lnTo>
                    <a:pt x="18724" y="466914"/>
                  </a:lnTo>
                  <a:lnTo>
                    <a:pt x="17076" y="466453"/>
                  </a:lnTo>
                  <a:lnTo>
                    <a:pt x="15578" y="465839"/>
                  </a:lnTo>
                  <a:lnTo>
                    <a:pt x="13931" y="465071"/>
                  </a:lnTo>
                  <a:lnTo>
                    <a:pt x="12433" y="464302"/>
                  </a:lnTo>
                  <a:lnTo>
                    <a:pt x="9736" y="462305"/>
                  </a:lnTo>
                  <a:lnTo>
                    <a:pt x="7340" y="460001"/>
                  </a:lnTo>
                  <a:lnTo>
                    <a:pt x="5243" y="457389"/>
                  </a:lnTo>
                  <a:lnTo>
                    <a:pt x="3445" y="454777"/>
                  </a:lnTo>
                  <a:lnTo>
                    <a:pt x="1947" y="451704"/>
                  </a:lnTo>
                  <a:lnTo>
                    <a:pt x="899" y="448631"/>
                  </a:lnTo>
                  <a:lnTo>
                    <a:pt x="300" y="445251"/>
                  </a:lnTo>
                  <a:lnTo>
                    <a:pt x="0" y="442025"/>
                  </a:lnTo>
                  <a:lnTo>
                    <a:pt x="0" y="440181"/>
                  </a:lnTo>
                  <a:lnTo>
                    <a:pt x="0" y="438491"/>
                  </a:lnTo>
                  <a:lnTo>
                    <a:pt x="449" y="436954"/>
                  </a:lnTo>
                  <a:lnTo>
                    <a:pt x="599" y="435111"/>
                  </a:lnTo>
                  <a:lnTo>
                    <a:pt x="1348" y="433421"/>
                  </a:lnTo>
                  <a:lnTo>
                    <a:pt x="1797" y="431884"/>
                  </a:lnTo>
                  <a:lnTo>
                    <a:pt x="2546" y="430041"/>
                  </a:lnTo>
                  <a:lnTo>
                    <a:pt x="3445" y="428351"/>
                  </a:lnTo>
                  <a:lnTo>
                    <a:pt x="75045" y="301136"/>
                  </a:lnTo>
                  <a:lnTo>
                    <a:pt x="56172" y="301136"/>
                  </a:lnTo>
                  <a:lnTo>
                    <a:pt x="53326" y="300982"/>
                  </a:lnTo>
                  <a:lnTo>
                    <a:pt x="50779" y="300521"/>
                  </a:lnTo>
                  <a:lnTo>
                    <a:pt x="48233" y="299599"/>
                  </a:lnTo>
                  <a:lnTo>
                    <a:pt x="45986" y="298370"/>
                  </a:lnTo>
                  <a:lnTo>
                    <a:pt x="43889" y="296988"/>
                  </a:lnTo>
                  <a:lnTo>
                    <a:pt x="41942" y="295144"/>
                  </a:lnTo>
                  <a:lnTo>
                    <a:pt x="40444" y="293300"/>
                  </a:lnTo>
                  <a:lnTo>
                    <a:pt x="39245" y="290996"/>
                  </a:lnTo>
                  <a:lnTo>
                    <a:pt x="37897" y="288845"/>
                  </a:lnTo>
                  <a:lnTo>
                    <a:pt x="36998" y="286386"/>
                  </a:lnTo>
                  <a:lnTo>
                    <a:pt x="36549" y="283928"/>
                  </a:lnTo>
                  <a:lnTo>
                    <a:pt x="36399" y="281316"/>
                  </a:lnTo>
                  <a:lnTo>
                    <a:pt x="36549" y="278704"/>
                  </a:lnTo>
                  <a:lnTo>
                    <a:pt x="36998" y="276092"/>
                  </a:lnTo>
                  <a:lnTo>
                    <a:pt x="37897" y="273327"/>
                  </a:lnTo>
                  <a:lnTo>
                    <a:pt x="39245" y="270715"/>
                  </a:lnTo>
                  <a:lnTo>
                    <a:pt x="105154" y="153180"/>
                  </a:lnTo>
                  <a:lnTo>
                    <a:pt x="86879" y="153180"/>
                  </a:lnTo>
                  <a:lnTo>
                    <a:pt x="84932" y="153180"/>
                  </a:lnTo>
                  <a:lnTo>
                    <a:pt x="83284" y="152719"/>
                  </a:lnTo>
                  <a:lnTo>
                    <a:pt x="81486" y="151951"/>
                  </a:lnTo>
                  <a:lnTo>
                    <a:pt x="79839" y="151182"/>
                  </a:lnTo>
                  <a:lnTo>
                    <a:pt x="78491" y="150261"/>
                  </a:lnTo>
                  <a:lnTo>
                    <a:pt x="77292" y="148878"/>
                  </a:lnTo>
                  <a:lnTo>
                    <a:pt x="75944" y="147649"/>
                  </a:lnTo>
                  <a:lnTo>
                    <a:pt x="75045" y="146112"/>
                  </a:lnTo>
                  <a:lnTo>
                    <a:pt x="74296" y="144576"/>
                  </a:lnTo>
                  <a:lnTo>
                    <a:pt x="73847" y="142732"/>
                  </a:lnTo>
                  <a:lnTo>
                    <a:pt x="73398" y="141196"/>
                  </a:lnTo>
                  <a:lnTo>
                    <a:pt x="73098" y="139198"/>
                  </a:lnTo>
                  <a:lnTo>
                    <a:pt x="73398" y="137508"/>
                  </a:lnTo>
                  <a:lnTo>
                    <a:pt x="73548" y="135665"/>
                  </a:lnTo>
                  <a:lnTo>
                    <a:pt x="74296" y="133975"/>
                  </a:lnTo>
                  <a:lnTo>
                    <a:pt x="75045" y="131977"/>
                  </a:lnTo>
                  <a:lnTo>
                    <a:pt x="145448" y="7067"/>
                  </a:lnTo>
                  <a:lnTo>
                    <a:pt x="146496" y="5531"/>
                  </a:lnTo>
                  <a:lnTo>
                    <a:pt x="147844" y="3995"/>
                  </a:lnTo>
                  <a:lnTo>
                    <a:pt x="149043" y="2765"/>
                  </a:lnTo>
                  <a:lnTo>
                    <a:pt x="150690" y="1690"/>
                  </a:lnTo>
                  <a:lnTo>
                    <a:pt x="152188" y="1075"/>
                  </a:lnTo>
                  <a:lnTo>
                    <a:pt x="153836" y="461"/>
                  </a:lnTo>
                  <a:lnTo>
                    <a:pt x="155633" y="154"/>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7" name="Freeform: Shape 16">
              <a:extLst>
                <a:ext uri="{FF2B5EF4-FFF2-40B4-BE49-F238E27FC236}">
                  <a16:creationId xmlns:a16="http://schemas.microsoft.com/office/drawing/2014/main" id="{CADA815A-AEDD-D359-BC65-6838ECB03078}"/>
                </a:ext>
              </a:extLst>
            </p:cNvPr>
            <p:cNvSpPr>
              <a:spLocks noChangeArrowheads="1"/>
            </p:cNvSpPr>
            <p:nvPr/>
          </p:nvSpPr>
          <p:spPr bwMode="auto">
            <a:xfrm>
              <a:off x="3556927" y="3804826"/>
              <a:ext cx="298106" cy="504396"/>
            </a:xfrm>
            <a:custGeom>
              <a:avLst/>
              <a:gdLst>
                <a:gd name="connsiteX0" fmla="*/ 157281 w 315012"/>
                <a:gd name="connsiteY0" fmla="*/ 0 h 533001"/>
                <a:gd name="connsiteX1" fmla="*/ 159082 w 315012"/>
                <a:gd name="connsiteY1" fmla="*/ 154 h 533001"/>
                <a:gd name="connsiteX2" fmla="*/ 160733 w 315012"/>
                <a:gd name="connsiteY2" fmla="*/ 461 h 533001"/>
                <a:gd name="connsiteX3" fmla="*/ 162534 w 315012"/>
                <a:gd name="connsiteY3" fmla="*/ 1075 h 533001"/>
                <a:gd name="connsiteX4" fmla="*/ 164035 w 315012"/>
                <a:gd name="connsiteY4" fmla="*/ 1690 h 533001"/>
                <a:gd name="connsiteX5" fmla="*/ 165535 w 315012"/>
                <a:gd name="connsiteY5" fmla="*/ 2765 h 533001"/>
                <a:gd name="connsiteX6" fmla="*/ 167036 w 315012"/>
                <a:gd name="connsiteY6" fmla="*/ 3995 h 533001"/>
                <a:gd name="connsiteX7" fmla="*/ 168087 w 315012"/>
                <a:gd name="connsiteY7" fmla="*/ 5531 h 533001"/>
                <a:gd name="connsiteX8" fmla="*/ 169137 w 315012"/>
                <a:gd name="connsiteY8" fmla="*/ 7067 h 533001"/>
                <a:gd name="connsiteX9" fmla="*/ 239673 w 315012"/>
                <a:gd name="connsiteY9" fmla="*/ 131977 h 533001"/>
                <a:gd name="connsiteX10" fmla="*/ 240424 w 315012"/>
                <a:gd name="connsiteY10" fmla="*/ 133975 h 533001"/>
                <a:gd name="connsiteX11" fmla="*/ 241174 w 315012"/>
                <a:gd name="connsiteY11" fmla="*/ 135665 h 533001"/>
                <a:gd name="connsiteX12" fmla="*/ 241624 w 315012"/>
                <a:gd name="connsiteY12" fmla="*/ 137508 h 533001"/>
                <a:gd name="connsiteX13" fmla="*/ 241624 w 315012"/>
                <a:gd name="connsiteY13" fmla="*/ 139198 h 533001"/>
                <a:gd name="connsiteX14" fmla="*/ 241324 w 315012"/>
                <a:gd name="connsiteY14" fmla="*/ 141196 h 533001"/>
                <a:gd name="connsiteX15" fmla="*/ 241174 w 315012"/>
                <a:gd name="connsiteY15" fmla="*/ 142732 h 533001"/>
                <a:gd name="connsiteX16" fmla="*/ 240424 w 315012"/>
                <a:gd name="connsiteY16" fmla="*/ 144576 h 533001"/>
                <a:gd name="connsiteX17" fmla="*/ 239673 w 315012"/>
                <a:gd name="connsiteY17" fmla="*/ 146112 h 533001"/>
                <a:gd name="connsiteX18" fmla="*/ 238773 w 315012"/>
                <a:gd name="connsiteY18" fmla="*/ 147649 h 533001"/>
                <a:gd name="connsiteX19" fmla="*/ 237722 w 315012"/>
                <a:gd name="connsiteY19" fmla="*/ 148878 h 533001"/>
                <a:gd name="connsiteX20" fmla="*/ 236372 w 315012"/>
                <a:gd name="connsiteY20" fmla="*/ 150261 h 533001"/>
                <a:gd name="connsiteX21" fmla="*/ 234871 w 315012"/>
                <a:gd name="connsiteY21" fmla="*/ 151182 h 533001"/>
                <a:gd name="connsiteX22" fmla="*/ 233370 w 315012"/>
                <a:gd name="connsiteY22" fmla="*/ 151951 h 533001"/>
                <a:gd name="connsiteX23" fmla="*/ 231719 w 315012"/>
                <a:gd name="connsiteY23" fmla="*/ 152719 h 533001"/>
                <a:gd name="connsiteX24" fmla="*/ 229768 w 315012"/>
                <a:gd name="connsiteY24" fmla="*/ 153180 h 533001"/>
                <a:gd name="connsiteX25" fmla="*/ 227817 w 315012"/>
                <a:gd name="connsiteY25" fmla="*/ 153180 h 533001"/>
                <a:gd name="connsiteX26" fmla="*/ 209508 w 315012"/>
                <a:gd name="connsiteY26" fmla="*/ 153180 h 533001"/>
                <a:gd name="connsiteX27" fmla="*/ 275842 w 315012"/>
                <a:gd name="connsiteY27" fmla="*/ 270715 h 533001"/>
                <a:gd name="connsiteX28" fmla="*/ 276892 w 315012"/>
                <a:gd name="connsiteY28" fmla="*/ 273327 h 533001"/>
                <a:gd name="connsiteX29" fmla="*/ 277793 w 315012"/>
                <a:gd name="connsiteY29" fmla="*/ 276092 h 533001"/>
                <a:gd name="connsiteX30" fmla="*/ 278393 w 315012"/>
                <a:gd name="connsiteY30" fmla="*/ 278704 h 533001"/>
                <a:gd name="connsiteX31" fmla="*/ 278393 w 315012"/>
                <a:gd name="connsiteY31" fmla="*/ 281316 h 533001"/>
                <a:gd name="connsiteX32" fmla="*/ 278243 w 315012"/>
                <a:gd name="connsiteY32" fmla="*/ 283928 h 533001"/>
                <a:gd name="connsiteX33" fmla="*/ 277793 w 315012"/>
                <a:gd name="connsiteY33" fmla="*/ 286386 h 533001"/>
                <a:gd name="connsiteX34" fmla="*/ 276892 w 315012"/>
                <a:gd name="connsiteY34" fmla="*/ 288845 h 533001"/>
                <a:gd name="connsiteX35" fmla="*/ 275842 w 315012"/>
                <a:gd name="connsiteY35" fmla="*/ 290996 h 533001"/>
                <a:gd name="connsiteX36" fmla="*/ 274341 w 315012"/>
                <a:gd name="connsiteY36" fmla="*/ 293300 h 533001"/>
                <a:gd name="connsiteX37" fmla="*/ 272840 w 315012"/>
                <a:gd name="connsiteY37" fmla="*/ 295144 h 533001"/>
                <a:gd name="connsiteX38" fmla="*/ 270889 w 315012"/>
                <a:gd name="connsiteY38" fmla="*/ 296988 h 533001"/>
                <a:gd name="connsiteX39" fmla="*/ 268788 w 315012"/>
                <a:gd name="connsiteY39" fmla="*/ 298370 h 533001"/>
                <a:gd name="connsiteX40" fmla="*/ 266537 w 315012"/>
                <a:gd name="connsiteY40" fmla="*/ 299599 h 533001"/>
                <a:gd name="connsiteX41" fmla="*/ 263986 w 315012"/>
                <a:gd name="connsiteY41" fmla="*/ 300521 h 533001"/>
                <a:gd name="connsiteX42" fmla="*/ 261435 w 315012"/>
                <a:gd name="connsiteY42" fmla="*/ 300982 h 533001"/>
                <a:gd name="connsiteX43" fmla="*/ 258583 w 315012"/>
                <a:gd name="connsiteY43" fmla="*/ 301136 h 533001"/>
                <a:gd name="connsiteX44" fmla="*/ 239823 w 315012"/>
                <a:gd name="connsiteY44" fmla="*/ 301136 h 533001"/>
                <a:gd name="connsiteX45" fmla="*/ 311410 w 315012"/>
                <a:gd name="connsiteY45" fmla="*/ 428351 h 533001"/>
                <a:gd name="connsiteX46" fmla="*/ 312311 w 315012"/>
                <a:gd name="connsiteY46" fmla="*/ 430041 h 533001"/>
                <a:gd name="connsiteX47" fmla="*/ 313061 w 315012"/>
                <a:gd name="connsiteY47" fmla="*/ 431884 h 533001"/>
                <a:gd name="connsiteX48" fmla="*/ 313811 w 315012"/>
                <a:gd name="connsiteY48" fmla="*/ 433421 h 533001"/>
                <a:gd name="connsiteX49" fmla="*/ 314262 w 315012"/>
                <a:gd name="connsiteY49" fmla="*/ 435111 h 533001"/>
                <a:gd name="connsiteX50" fmla="*/ 314712 w 315012"/>
                <a:gd name="connsiteY50" fmla="*/ 436954 h 533001"/>
                <a:gd name="connsiteX51" fmla="*/ 314862 w 315012"/>
                <a:gd name="connsiteY51" fmla="*/ 438491 h 533001"/>
                <a:gd name="connsiteX52" fmla="*/ 314862 w 315012"/>
                <a:gd name="connsiteY52" fmla="*/ 440181 h 533001"/>
                <a:gd name="connsiteX53" fmla="*/ 315012 w 315012"/>
                <a:gd name="connsiteY53" fmla="*/ 442025 h 533001"/>
                <a:gd name="connsiteX54" fmla="*/ 314712 w 315012"/>
                <a:gd name="connsiteY54" fmla="*/ 445251 h 533001"/>
                <a:gd name="connsiteX55" fmla="*/ 313962 w 315012"/>
                <a:gd name="connsiteY55" fmla="*/ 448631 h 533001"/>
                <a:gd name="connsiteX56" fmla="*/ 312911 w 315012"/>
                <a:gd name="connsiteY56" fmla="*/ 451704 h 533001"/>
                <a:gd name="connsiteX57" fmla="*/ 311410 w 315012"/>
                <a:gd name="connsiteY57" fmla="*/ 454777 h 533001"/>
                <a:gd name="connsiteX58" fmla="*/ 309609 w 315012"/>
                <a:gd name="connsiteY58" fmla="*/ 457389 h 533001"/>
                <a:gd name="connsiteX59" fmla="*/ 307508 w 315012"/>
                <a:gd name="connsiteY59" fmla="*/ 460001 h 533001"/>
                <a:gd name="connsiteX60" fmla="*/ 305107 w 315012"/>
                <a:gd name="connsiteY60" fmla="*/ 462305 h 533001"/>
                <a:gd name="connsiteX61" fmla="*/ 302406 w 315012"/>
                <a:gd name="connsiteY61" fmla="*/ 464302 h 533001"/>
                <a:gd name="connsiteX62" fmla="*/ 301055 w 315012"/>
                <a:gd name="connsiteY62" fmla="*/ 465071 h 533001"/>
                <a:gd name="connsiteX63" fmla="*/ 299554 w 315012"/>
                <a:gd name="connsiteY63" fmla="*/ 465839 h 533001"/>
                <a:gd name="connsiteX64" fmla="*/ 297753 w 315012"/>
                <a:gd name="connsiteY64" fmla="*/ 466453 h 533001"/>
                <a:gd name="connsiteX65" fmla="*/ 296252 w 315012"/>
                <a:gd name="connsiteY65" fmla="*/ 466914 h 533001"/>
                <a:gd name="connsiteX66" fmla="*/ 294602 w 315012"/>
                <a:gd name="connsiteY66" fmla="*/ 467375 h 533001"/>
                <a:gd name="connsiteX67" fmla="*/ 292801 w 315012"/>
                <a:gd name="connsiteY67" fmla="*/ 467529 h 533001"/>
                <a:gd name="connsiteX68" fmla="*/ 291000 w 315012"/>
                <a:gd name="connsiteY68" fmla="*/ 467836 h 533001"/>
                <a:gd name="connsiteX69" fmla="*/ 289199 w 315012"/>
                <a:gd name="connsiteY69" fmla="*/ 467990 h 533001"/>
                <a:gd name="connsiteX70" fmla="*/ 186041 w 315012"/>
                <a:gd name="connsiteY70" fmla="*/ 467990 h 533001"/>
                <a:gd name="connsiteX71" fmla="*/ 186041 w 315012"/>
                <a:gd name="connsiteY71" fmla="*/ 533001 h 533001"/>
                <a:gd name="connsiteX72" fmla="*/ 157282 w 315012"/>
                <a:gd name="connsiteY72" fmla="*/ 533001 h 533001"/>
                <a:gd name="connsiteX73" fmla="*/ 157281 w 315012"/>
                <a:gd name="connsiteY73" fmla="*/ 533001 h 533001"/>
                <a:gd name="connsiteX74" fmla="*/ 128971 w 315012"/>
                <a:gd name="connsiteY74" fmla="*/ 533001 h 533001"/>
                <a:gd name="connsiteX75" fmla="*/ 128971 w 315012"/>
                <a:gd name="connsiteY75" fmla="*/ 467990 h 533001"/>
                <a:gd name="connsiteX76" fmla="*/ 128671 w 315012"/>
                <a:gd name="connsiteY76" fmla="*/ 467990 h 533001"/>
                <a:gd name="connsiteX77" fmla="*/ 25614 w 315012"/>
                <a:gd name="connsiteY77" fmla="*/ 467990 h 533001"/>
                <a:gd name="connsiteX78" fmla="*/ 23967 w 315012"/>
                <a:gd name="connsiteY78" fmla="*/ 467836 h 533001"/>
                <a:gd name="connsiteX79" fmla="*/ 22169 w 315012"/>
                <a:gd name="connsiteY79" fmla="*/ 467529 h 533001"/>
                <a:gd name="connsiteX80" fmla="*/ 20222 w 315012"/>
                <a:gd name="connsiteY80" fmla="*/ 467375 h 533001"/>
                <a:gd name="connsiteX81" fmla="*/ 18724 w 315012"/>
                <a:gd name="connsiteY81" fmla="*/ 466914 h 533001"/>
                <a:gd name="connsiteX82" fmla="*/ 17076 w 315012"/>
                <a:gd name="connsiteY82" fmla="*/ 466453 h 533001"/>
                <a:gd name="connsiteX83" fmla="*/ 15578 w 315012"/>
                <a:gd name="connsiteY83" fmla="*/ 465839 h 533001"/>
                <a:gd name="connsiteX84" fmla="*/ 13931 w 315012"/>
                <a:gd name="connsiteY84" fmla="*/ 465071 h 533001"/>
                <a:gd name="connsiteX85" fmla="*/ 12433 w 315012"/>
                <a:gd name="connsiteY85" fmla="*/ 464302 h 533001"/>
                <a:gd name="connsiteX86" fmla="*/ 9736 w 315012"/>
                <a:gd name="connsiteY86" fmla="*/ 462305 h 533001"/>
                <a:gd name="connsiteX87" fmla="*/ 7340 w 315012"/>
                <a:gd name="connsiteY87" fmla="*/ 460001 h 533001"/>
                <a:gd name="connsiteX88" fmla="*/ 5243 w 315012"/>
                <a:gd name="connsiteY88" fmla="*/ 457389 h 533001"/>
                <a:gd name="connsiteX89" fmla="*/ 3445 w 315012"/>
                <a:gd name="connsiteY89" fmla="*/ 454777 h 533001"/>
                <a:gd name="connsiteX90" fmla="*/ 1947 w 315012"/>
                <a:gd name="connsiteY90" fmla="*/ 451704 h 533001"/>
                <a:gd name="connsiteX91" fmla="*/ 899 w 315012"/>
                <a:gd name="connsiteY91" fmla="*/ 448631 h 533001"/>
                <a:gd name="connsiteX92" fmla="*/ 300 w 315012"/>
                <a:gd name="connsiteY92" fmla="*/ 445251 h 533001"/>
                <a:gd name="connsiteX93" fmla="*/ 0 w 315012"/>
                <a:gd name="connsiteY93" fmla="*/ 442025 h 533001"/>
                <a:gd name="connsiteX94" fmla="*/ 0 w 315012"/>
                <a:gd name="connsiteY94" fmla="*/ 440181 h 533001"/>
                <a:gd name="connsiteX95" fmla="*/ 0 w 315012"/>
                <a:gd name="connsiteY95" fmla="*/ 438491 h 533001"/>
                <a:gd name="connsiteX96" fmla="*/ 449 w 315012"/>
                <a:gd name="connsiteY96" fmla="*/ 436954 h 533001"/>
                <a:gd name="connsiteX97" fmla="*/ 599 w 315012"/>
                <a:gd name="connsiteY97" fmla="*/ 435111 h 533001"/>
                <a:gd name="connsiteX98" fmla="*/ 1348 w 315012"/>
                <a:gd name="connsiteY98" fmla="*/ 433421 h 533001"/>
                <a:gd name="connsiteX99" fmla="*/ 1797 w 315012"/>
                <a:gd name="connsiteY99" fmla="*/ 431884 h 533001"/>
                <a:gd name="connsiteX100" fmla="*/ 2546 w 315012"/>
                <a:gd name="connsiteY100" fmla="*/ 430041 h 533001"/>
                <a:gd name="connsiteX101" fmla="*/ 3445 w 315012"/>
                <a:gd name="connsiteY101" fmla="*/ 428351 h 533001"/>
                <a:gd name="connsiteX102" fmla="*/ 75045 w 315012"/>
                <a:gd name="connsiteY102" fmla="*/ 301136 h 533001"/>
                <a:gd name="connsiteX103" fmla="*/ 56172 w 315012"/>
                <a:gd name="connsiteY103" fmla="*/ 301136 h 533001"/>
                <a:gd name="connsiteX104" fmla="*/ 53326 w 315012"/>
                <a:gd name="connsiteY104" fmla="*/ 300982 h 533001"/>
                <a:gd name="connsiteX105" fmla="*/ 50779 w 315012"/>
                <a:gd name="connsiteY105" fmla="*/ 300521 h 533001"/>
                <a:gd name="connsiteX106" fmla="*/ 48233 w 315012"/>
                <a:gd name="connsiteY106" fmla="*/ 299599 h 533001"/>
                <a:gd name="connsiteX107" fmla="*/ 45986 w 315012"/>
                <a:gd name="connsiteY107" fmla="*/ 298370 h 533001"/>
                <a:gd name="connsiteX108" fmla="*/ 43889 w 315012"/>
                <a:gd name="connsiteY108" fmla="*/ 296988 h 533001"/>
                <a:gd name="connsiteX109" fmla="*/ 41942 w 315012"/>
                <a:gd name="connsiteY109" fmla="*/ 295144 h 533001"/>
                <a:gd name="connsiteX110" fmla="*/ 40444 w 315012"/>
                <a:gd name="connsiteY110" fmla="*/ 293300 h 533001"/>
                <a:gd name="connsiteX111" fmla="*/ 39245 w 315012"/>
                <a:gd name="connsiteY111" fmla="*/ 290996 h 533001"/>
                <a:gd name="connsiteX112" fmla="*/ 37897 w 315012"/>
                <a:gd name="connsiteY112" fmla="*/ 288845 h 533001"/>
                <a:gd name="connsiteX113" fmla="*/ 36998 w 315012"/>
                <a:gd name="connsiteY113" fmla="*/ 286386 h 533001"/>
                <a:gd name="connsiteX114" fmla="*/ 36549 w 315012"/>
                <a:gd name="connsiteY114" fmla="*/ 283928 h 533001"/>
                <a:gd name="connsiteX115" fmla="*/ 36399 w 315012"/>
                <a:gd name="connsiteY115" fmla="*/ 281316 h 533001"/>
                <a:gd name="connsiteX116" fmla="*/ 36549 w 315012"/>
                <a:gd name="connsiteY116" fmla="*/ 278704 h 533001"/>
                <a:gd name="connsiteX117" fmla="*/ 36998 w 315012"/>
                <a:gd name="connsiteY117" fmla="*/ 276092 h 533001"/>
                <a:gd name="connsiteX118" fmla="*/ 37897 w 315012"/>
                <a:gd name="connsiteY118" fmla="*/ 273327 h 533001"/>
                <a:gd name="connsiteX119" fmla="*/ 39245 w 315012"/>
                <a:gd name="connsiteY119" fmla="*/ 270715 h 533001"/>
                <a:gd name="connsiteX120" fmla="*/ 105154 w 315012"/>
                <a:gd name="connsiteY120" fmla="*/ 153180 h 533001"/>
                <a:gd name="connsiteX121" fmla="*/ 86879 w 315012"/>
                <a:gd name="connsiteY121" fmla="*/ 153180 h 533001"/>
                <a:gd name="connsiteX122" fmla="*/ 84932 w 315012"/>
                <a:gd name="connsiteY122" fmla="*/ 153180 h 533001"/>
                <a:gd name="connsiteX123" fmla="*/ 83284 w 315012"/>
                <a:gd name="connsiteY123" fmla="*/ 152719 h 533001"/>
                <a:gd name="connsiteX124" fmla="*/ 81486 w 315012"/>
                <a:gd name="connsiteY124" fmla="*/ 151951 h 533001"/>
                <a:gd name="connsiteX125" fmla="*/ 79839 w 315012"/>
                <a:gd name="connsiteY125" fmla="*/ 151182 h 533001"/>
                <a:gd name="connsiteX126" fmla="*/ 78491 w 315012"/>
                <a:gd name="connsiteY126" fmla="*/ 150261 h 533001"/>
                <a:gd name="connsiteX127" fmla="*/ 77292 w 315012"/>
                <a:gd name="connsiteY127" fmla="*/ 148878 h 533001"/>
                <a:gd name="connsiteX128" fmla="*/ 75944 w 315012"/>
                <a:gd name="connsiteY128" fmla="*/ 147649 h 533001"/>
                <a:gd name="connsiteX129" fmla="*/ 75045 w 315012"/>
                <a:gd name="connsiteY129" fmla="*/ 146112 h 533001"/>
                <a:gd name="connsiteX130" fmla="*/ 74296 w 315012"/>
                <a:gd name="connsiteY130" fmla="*/ 144576 h 533001"/>
                <a:gd name="connsiteX131" fmla="*/ 73847 w 315012"/>
                <a:gd name="connsiteY131" fmla="*/ 142732 h 533001"/>
                <a:gd name="connsiteX132" fmla="*/ 73398 w 315012"/>
                <a:gd name="connsiteY132" fmla="*/ 141196 h 533001"/>
                <a:gd name="connsiteX133" fmla="*/ 73098 w 315012"/>
                <a:gd name="connsiteY133" fmla="*/ 139198 h 533001"/>
                <a:gd name="connsiteX134" fmla="*/ 73398 w 315012"/>
                <a:gd name="connsiteY134" fmla="*/ 137508 h 533001"/>
                <a:gd name="connsiteX135" fmla="*/ 73548 w 315012"/>
                <a:gd name="connsiteY135" fmla="*/ 135665 h 533001"/>
                <a:gd name="connsiteX136" fmla="*/ 74296 w 315012"/>
                <a:gd name="connsiteY136" fmla="*/ 133975 h 533001"/>
                <a:gd name="connsiteX137" fmla="*/ 75045 w 315012"/>
                <a:gd name="connsiteY137" fmla="*/ 131977 h 533001"/>
                <a:gd name="connsiteX138" fmla="*/ 145448 w 315012"/>
                <a:gd name="connsiteY138" fmla="*/ 7067 h 533001"/>
                <a:gd name="connsiteX139" fmla="*/ 146496 w 315012"/>
                <a:gd name="connsiteY139" fmla="*/ 5531 h 533001"/>
                <a:gd name="connsiteX140" fmla="*/ 147844 w 315012"/>
                <a:gd name="connsiteY140" fmla="*/ 3995 h 533001"/>
                <a:gd name="connsiteX141" fmla="*/ 149043 w 315012"/>
                <a:gd name="connsiteY141" fmla="*/ 2765 h 533001"/>
                <a:gd name="connsiteX142" fmla="*/ 150690 w 315012"/>
                <a:gd name="connsiteY142" fmla="*/ 1690 h 533001"/>
                <a:gd name="connsiteX143" fmla="*/ 152188 w 315012"/>
                <a:gd name="connsiteY143" fmla="*/ 1075 h 533001"/>
                <a:gd name="connsiteX144" fmla="*/ 153836 w 315012"/>
                <a:gd name="connsiteY144" fmla="*/ 461 h 533001"/>
                <a:gd name="connsiteX145" fmla="*/ 155633 w 315012"/>
                <a:gd name="connsiteY145" fmla="*/ 154 h 53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315012" h="533001">
                  <a:moveTo>
                    <a:pt x="157281" y="0"/>
                  </a:moveTo>
                  <a:lnTo>
                    <a:pt x="159082" y="154"/>
                  </a:lnTo>
                  <a:lnTo>
                    <a:pt x="160733" y="461"/>
                  </a:lnTo>
                  <a:lnTo>
                    <a:pt x="162534" y="1075"/>
                  </a:lnTo>
                  <a:lnTo>
                    <a:pt x="164035" y="1690"/>
                  </a:lnTo>
                  <a:lnTo>
                    <a:pt x="165535" y="2765"/>
                  </a:lnTo>
                  <a:lnTo>
                    <a:pt x="167036" y="3995"/>
                  </a:lnTo>
                  <a:lnTo>
                    <a:pt x="168087" y="5531"/>
                  </a:lnTo>
                  <a:lnTo>
                    <a:pt x="169137" y="7067"/>
                  </a:lnTo>
                  <a:lnTo>
                    <a:pt x="239673" y="131977"/>
                  </a:lnTo>
                  <a:lnTo>
                    <a:pt x="240424" y="133975"/>
                  </a:lnTo>
                  <a:lnTo>
                    <a:pt x="241174" y="135665"/>
                  </a:lnTo>
                  <a:lnTo>
                    <a:pt x="241624" y="137508"/>
                  </a:lnTo>
                  <a:lnTo>
                    <a:pt x="241624" y="139198"/>
                  </a:lnTo>
                  <a:lnTo>
                    <a:pt x="241324" y="141196"/>
                  </a:lnTo>
                  <a:lnTo>
                    <a:pt x="241174" y="142732"/>
                  </a:lnTo>
                  <a:lnTo>
                    <a:pt x="240424" y="144576"/>
                  </a:lnTo>
                  <a:lnTo>
                    <a:pt x="239673" y="146112"/>
                  </a:lnTo>
                  <a:lnTo>
                    <a:pt x="238773" y="147649"/>
                  </a:lnTo>
                  <a:lnTo>
                    <a:pt x="237722" y="148878"/>
                  </a:lnTo>
                  <a:lnTo>
                    <a:pt x="236372" y="150261"/>
                  </a:lnTo>
                  <a:lnTo>
                    <a:pt x="234871" y="151182"/>
                  </a:lnTo>
                  <a:lnTo>
                    <a:pt x="233370" y="151951"/>
                  </a:lnTo>
                  <a:lnTo>
                    <a:pt x="231719" y="152719"/>
                  </a:lnTo>
                  <a:lnTo>
                    <a:pt x="229768" y="153180"/>
                  </a:lnTo>
                  <a:lnTo>
                    <a:pt x="227817" y="153180"/>
                  </a:lnTo>
                  <a:lnTo>
                    <a:pt x="209508" y="153180"/>
                  </a:lnTo>
                  <a:lnTo>
                    <a:pt x="275842" y="270715"/>
                  </a:lnTo>
                  <a:lnTo>
                    <a:pt x="276892" y="273327"/>
                  </a:lnTo>
                  <a:lnTo>
                    <a:pt x="277793" y="276092"/>
                  </a:lnTo>
                  <a:lnTo>
                    <a:pt x="278393" y="278704"/>
                  </a:lnTo>
                  <a:lnTo>
                    <a:pt x="278393" y="281316"/>
                  </a:lnTo>
                  <a:lnTo>
                    <a:pt x="278243" y="283928"/>
                  </a:lnTo>
                  <a:lnTo>
                    <a:pt x="277793" y="286386"/>
                  </a:lnTo>
                  <a:lnTo>
                    <a:pt x="276892" y="288845"/>
                  </a:lnTo>
                  <a:lnTo>
                    <a:pt x="275842" y="290996"/>
                  </a:lnTo>
                  <a:lnTo>
                    <a:pt x="274341" y="293300"/>
                  </a:lnTo>
                  <a:lnTo>
                    <a:pt x="272840" y="295144"/>
                  </a:lnTo>
                  <a:lnTo>
                    <a:pt x="270889" y="296988"/>
                  </a:lnTo>
                  <a:lnTo>
                    <a:pt x="268788" y="298370"/>
                  </a:lnTo>
                  <a:lnTo>
                    <a:pt x="266537" y="299599"/>
                  </a:lnTo>
                  <a:lnTo>
                    <a:pt x="263986" y="300521"/>
                  </a:lnTo>
                  <a:lnTo>
                    <a:pt x="261435" y="300982"/>
                  </a:lnTo>
                  <a:lnTo>
                    <a:pt x="258583" y="301136"/>
                  </a:lnTo>
                  <a:lnTo>
                    <a:pt x="239823" y="301136"/>
                  </a:lnTo>
                  <a:lnTo>
                    <a:pt x="311410" y="428351"/>
                  </a:lnTo>
                  <a:lnTo>
                    <a:pt x="312311" y="430041"/>
                  </a:lnTo>
                  <a:lnTo>
                    <a:pt x="313061" y="431884"/>
                  </a:lnTo>
                  <a:lnTo>
                    <a:pt x="313811" y="433421"/>
                  </a:lnTo>
                  <a:lnTo>
                    <a:pt x="314262" y="435111"/>
                  </a:lnTo>
                  <a:lnTo>
                    <a:pt x="314712" y="436954"/>
                  </a:lnTo>
                  <a:lnTo>
                    <a:pt x="314862" y="438491"/>
                  </a:lnTo>
                  <a:lnTo>
                    <a:pt x="314862" y="440181"/>
                  </a:lnTo>
                  <a:lnTo>
                    <a:pt x="315012" y="442025"/>
                  </a:lnTo>
                  <a:lnTo>
                    <a:pt x="314712" y="445251"/>
                  </a:lnTo>
                  <a:lnTo>
                    <a:pt x="313962" y="448631"/>
                  </a:lnTo>
                  <a:lnTo>
                    <a:pt x="312911" y="451704"/>
                  </a:lnTo>
                  <a:lnTo>
                    <a:pt x="311410" y="454777"/>
                  </a:lnTo>
                  <a:lnTo>
                    <a:pt x="309609" y="457389"/>
                  </a:lnTo>
                  <a:lnTo>
                    <a:pt x="307508" y="460001"/>
                  </a:lnTo>
                  <a:lnTo>
                    <a:pt x="305107" y="462305"/>
                  </a:lnTo>
                  <a:lnTo>
                    <a:pt x="302406" y="464302"/>
                  </a:lnTo>
                  <a:lnTo>
                    <a:pt x="301055" y="465071"/>
                  </a:lnTo>
                  <a:lnTo>
                    <a:pt x="299554" y="465839"/>
                  </a:lnTo>
                  <a:lnTo>
                    <a:pt x="297753" y="466453"/>
                  </a:lnTo>
                  <a:lnTo>
                    <a:pt x="296252" y="466914"/>
                  </a:lnTo>
                  <a:lnTo>
                    <a:pt x="294602" y="467375"/>
                  </a:lnTo>
                  <a:lnTo>
                    <a:pt x="292801" y="467529"/>
                  </a:lnTo>
                  <a:lnTo>
                    <a:pt x="291000" y="467836"/>
                  </a:lnTo>
                  <a:lnTo>
                    <a:pt x="289199" y="467990"/>
                  </a:lnTo>
                  <a:lnTo>
                    <a:pt x="186041" y="467990"/>
                  </a:lnTo>
                  <a:lnTo>
                    <a:pt x="186041" y="533001"/>
                  </a:lnTo>
                  <a:lnTo>
                    <a:pt x="157282" y="533001"/>
                  </a:lnTo>
                  <a:lnTo>
                    <a:pt x="157281" y="533001"/>
                  </a:lnTo>
                  <a:lnTo>
                    <a:pt x="128971" y="533001"/>
                  </a:lnTo>
                  <a:lnTo>
                    <a:pt x="128971" y="467990"/>
                  </a:lnTo>
                  <a:lnTo>
                    <a:pt x="128671" y="467990"/>
                  </a:lnTo>
                  <a:lnTo>
                    <a:pt x="25614" y="467990"/>
                  </a:lnTo>
                  <a:lnTo>
                    <a:pt x="23967" y="467836"/>
                  </a:lnTo>
                  <a:lnTo>
                    <a:pt x="22169" y="467529"/>
                  </a:lnTo>
                  <a:lnTo>
                    <a:pt x="20222" y="467375"/>
                  </a:lnTo>
                  <a:lnTo>
                    <a:pt x="18724" y="466914"/>
                  </a:lnTo>
                  <a:lnTo>
                    <a:pt x="17076" y="466453"/>
                  </a:lnTo>
                  <a:lnTo>
                    <a:pt x="15578" y="465839"/>
                  </a:lnTo>
                  <a:lnTo>
                    <a:pt x="13931" y="465071"/>
                  </a:lnTo>
                  <a:lnTo>
                    <a:pt x="12433" y="464302"/>
                  </a:lnTo>
                  <a:lnTo>
                    <a:pt x="9736" y="462305"/>
                  </a:lnTo>
                  <a:lnTo>
                    <a:pt x="7340" y="460001"/>
                  </a:lnTo>
                  <a:lnTo>
                    <a:pt x="5243" y="457389"/>
                  </a:lnTo>
                  <a:lnTo>
                    <a:pt x="3445" y="454777"/>
                  </a:lnTo>
                  <a:lnTo>
                    <a:pt x="1947" y="451704"/>
                  </a:lnTo>
                  <a:lnTo>
                    <a:pt x="899" y="448631"/>
                  </a:lnTo>
                  <a:lnTo>
                    <a:pt x="300" y="445251"/>
                  </a:lnTo>
                  <a:lnTo>
                    <a:pt x="0" y="442025"/>
                  </a:lnTo>
                  <a:lnTo>
                    <a:pt x="0" y="440181"/>
                  </a:lnTo>
                  <a:lnTo>
                    <a:pt x="0" y="438491"/>
                  </a:lnTo>
                  <a:lnTo>
                    <a:pt x="449" y="436954"/>
                  </a:lnTo>
                  <a:lnTo>
                    <a:pt x="599" y="435111"/>
                  </a:lnTo>
                  <a:lnTo>
                    <a:pt x="1348" y="433421"/>
                  </a:lnTo>
                  <a:lnTo>
                    <a:pt x="1797" y="431884"/>
                  </a:lnTo>
                  <a:lnTo>
                    <a:pt x="2546" y="430041"/>
                  </a:lnTo>
                  <a:lnTo>
                    <a:pt x="3445" y="428351"/>
                  </a:lnTo>
                  <a:lnTo>
                    <a:pt x="75045" y="301136"/>
                  </a:lnTo>
                  <a:lnTo>
                    <a:pt x="56172" y="301136"/>
                  </a:lnTo>
                  <a:lnTo>
                    <a:pt x="53326" y="300982"/>
                  </a:lnTo>
                  <a:lnTo>
                    <a:pt x="50779" y="300521"/>
                  </a:lnTo>
                  <a:lnTo>
                    <a:pt x="48233" y="299599"/>
                  </a:lnTo>
                  <a:lnTo>
                    <a:pt x="45986" y="298370"/>
                  </a:lnTo>
                  <a:lnTo>
                    <a:pt x="43889" y="296988"/>
                  </a:lnTo>
                  <a:lnTo>
                    <a:pt x="41942" y="295144"/>
                  </a:lnTo>
                  <a:lnTo>
                    <a:pt x="40444" y="293300"/>
                  </a:lnTo>
                  <a:lnTo>
                    <a:pt x="39245" y="290996"/>
                  </a:lnTo>
                  <a:lnTo>
                    <a:pt x="37897" y="288845"/>
                  </a:lnTo>
                  <a:lnTo>
                    <a:pt x="36998" y="286386"/>
                  </a:lnTo>
                  <a:lnTo>
                    <a:pt x="36549" y="283928"/>
                  </a:lnTo>
                  <a:lnTo>
                    <a:pt x="36399" y="281316"/>
                  </a:lnTo>
                  <a:lnTo>
                    <a:pt x="36549" y="278704"/>
                  </a:lnTo>
                  <a:lnTo>
                    <a:pt x="36998" y="276092"/>
                  </a:lnTo>
                  <a:lnTo>
                    <a:pt x="37897" y="273327"/>
                  </a:lnTo>
                  <a:lnTo>
                    <a:pt x="39245" y="270715"/>
                  </a:lnTo>
                  <a:lnTo>
                    <a:pt x="105154" y="153180"/>
                  </a:lnTo>
                  <a:lnTo>
                    <a:pt x="86879" y="153180"/>
                  </a:lnTo>
                  <a:lnTo>
                    <a:pt x="84932" y="153180"/>
                  </a:lnTo>
                  <a:lnTo>
                    <a:pt x="83284" y="152719"/>
                  </a:lnTo>
                  <a:lnTo>
                    <a:pt x="81486" y="151951"/>
                  </a:lnTo>
                  <a:lnTo>
                    <a:pt x="79839" y="151182"/>
                  </a:lnTo>
                  <a:lnTo>
                    <a:pt x="78491" y="150261"/>
                  </a:lnTo>
                  <a:lnTo>
                    <a:pt x="77292" y="148878"/>
                  </a:lnTo>
                  <a:lnTo>
                    <a:pt x="75944" y="147649"/>
                  </a:lnTo>
                  <a:lnTo>
                    <a:pt x="75045" y="146112"/>
                  </a:lnTo>
                  <a:lnTo>
                    <a:pt x="74296" y="144576"/>
                  </a:lnTo>
                  <a:lnTo>
                    <a:pt x="73847" y="142732"/>
                  </a:lnTo>
                  <a:lnTo>
                    <a:pt x="73398" y="141196"/>
                  </a:lnTo>
                  <a:lnTo>
                    <a:pt x="73098" y="139198"/>
                  </a:lnTo>
                  <a:lnTo>
                    <a:pt x="73398" y="137508"/>
                  </a:lnTo>
                  <a:lnTo>
                    <a:pt x="73548" y="135665"/>
                  </a:lnTo>
                  <a:lnTo>
                    <a:pt x="74296" y="133975"/>
                  </a:lnTo>
                  <a:lnTo>
                    <a:pt x="75045" y="131977"/>
                  </a:lnTo>
                  <a:lnTo>
                    <a:pt x="145448" y="7067"/>
                  </a:lnTo>
                  <a:lnTo>
                    <a:pt x="146496" y="5531"/>
                  </a:lnTo>
                  <a:lnTo>
                    <a:pt x="147844" y="3995"/>
                  </a:lnTo>
                  <a:lnTo>
                    <a:pt x="149043" y="2765"/>
                  </a:lnTo>
                  <a:lnTo>
                    <a:pt x="150690" y="1690"/>
                  </a:lnTo>
                  <a:lnTo>
                    <a:pt x="152188" y="1075"/>
                  </a:lnTo>
                  <a:lnTo>
                    <a:pt x="153836" y="461"/>
                  </a:lnTo>
                  <a:lnTo>
                    <a:pt x="155633" y="154"/>
                  </a:ln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
        <p:nvSpPr>
          <p:cNvPr id="75" name="Rectangle 249">
            <a:extLst>
              <a:ext uri="{FF2B5EF4-FFF2-40B4-BE49-F238E27FC236}">
                <a16:creationId xmlns:a16="http://schemas.microsoft.com/office/drawing/2014/main" id="{931464B4-1EAC-7515-CF6B-CB21AA1DFD63}"/>
              </a:ext>
            </a:extLst>
          </p:cNvPr>
          <p:cNvSpPr>
            <a:spLocks noChangeArrowheads="1"/>
          </p:cNvSpPr>
          <p:nvPr/>
        </p:nvSpPr>
        <p:spPr bwMode="auto">
          <a:xfrm>
            <a:off x="4416680" y="6088592"/>
            <a:ext cx="2678058" cy="261210"/>
          </a:xfrm>
          <a:prstGeom prst="rect">
            <a:avLst/>
          </a:prstGeom>
        </p:spPr>
        <p:txBody>
          <a:bodyPr vert="horz" lIns="91440" tIns="45720" rIns="91440" bIns="45720" rtlCol="0" anchor="ctr">
            <a:noAutofit/>
          </a:bodyPr>
          <a:lstStyle/>
          <a:p>
            <a:pPr algn="ctr">
              <a:lnSpc>
                <a:spcPct val="90000"/>
              </a:lnSpc>
              <a:spcBef>
                <a:spcPct val="0"/>
              </a:spcBef>
            </a:pP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Dirty Polluted City</a:t>
            </a:r>
          </a:p>
        </p:txBody>
      </p:sp>
      <p:sp>
        <p:nvSpPr>
          <p:cNvPr id="76" name="Rectangle 250">
            <a:extLst>
              <a:ext uri="{FF2B5EF4-FFF2-40B4-BE49-F238E27FC236}">
                <a16:creationId xmlns:a16="http://schemas.microsoft.com/office/drawing/2014/main" id="{63662F2B-78E7-23ED-665E-7D33F0AA88CC}"/>
              </a:ext>
            </a:extLst>
          </p:cNvPr>
          <p:cNvSpPr>
            <a:spLocks noChangeArrowheads="1"/>
          </p:cNvSpPr>
          <p:nvPr/>
        </p:nvSpPr>
        <p:spPr bwMode="auto">
          <a:xfrm>
            <a:off x="740679" y="6040880"/>
            <a:ext cx="2101537" cy="261210"/>
          </a:xfrm>
          <a:prstGeom prst="rect">
            <a:avLst/>
          </a:prstGeom>
        </p:spPr>
        <p:txBody>
          <a:bodyPr vert="horz" lIns="91440" tIns="45720" rIns="91440" bIns="45720" rtlCol="0" anchor="ctr">
            <a:noAutofit/>
          </a:bodyPr>
          <a:lstStyle/>
          <a:p>
            <a:pPr algn="ctr">
              <a:lnSpc>
                <a:spcPct val="90000"/>
              </a:lnSpc>
              <a:spcBef>
                <a:spcPct val="0"/>
              </a:spcBef>
            </a:pP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Green City</a:t>
            </a:r>
          </a:p>
        </p:txBody>
      </p:sp>
    </p:spTree>
    <p:extLst>
      <p:ext uri="{BB962C8B-B14F-4D97-AF65-F5344CB8AC3E}">
        <p14:creationId xmlns:p14="http://schemas.microsoft.com/office/powerpoint/2010/main" val="8223013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3" name="Rectangle 202">
            <a:extLst>
              <a:ext uri="{FF2B5EF4-FFF2-40B4-BE49-F238E27FC236}">
                <a16:creationId xmlns:a16="http://schemas.microsoft.com/office/drawing/2014/main" id="{2EA06C9A-E2A2-0A2F-2781-F11B33B0B8FA}"/>
              </a:ext>
            </a:extLst>
          </p:cNvPr>
          <p:cNvSpPr/>
          <p:nvPr/>
        </p:nvSpPr>
        <p:spPr>
          <a:xfrm>
            <a:off x="374008" y="2244677"/>
            <a:ext cx="2854632" cy="2833724"/>
          </a:xfrm>
          <a:prstGeom prst="rect">
            <a:avLst/>
          </a:prstGeom>
        </p:spPr>
        <p:txBody>
          <a:bodyPr wrap="square">
            <a:spAutoFit/>
          </a:bodyPr>
          <a:lstStyle/>
          <a:p>
            <a:pPr algn="just">
              <a:lnSpc>
                <a:spcPct val="150000"/>
              </a:lnSpc>
            </a:pPr>
            <a:r>
              <a:rPr lang="en-US" sz="1200" b="1" dirty="0">
                <a:latin typeface="+mj-lt"/>
                <a:cs typeface="Segoe UI Light" panose="020B0502040204020203" pitchFamily="34" charset="0"/>
              </a:rPr>
              <a:t>The analysis focuses on the top 10 countries where air pollution is a leading cause of death across different age groups, with the aim of determining whether it disproportionately affects either the young or the old.</a:t>
            </a:r>
          </a:p>
          <a:p>
            <a:pPr algn="just">
              <a:lnSpc>
                <a:spcPct val="150000"/>
              </a:lnSpc>
            </a:pPr>
            <a:r>
              <a:rPr lang="en-US" sz="1200" b="1" dirty="0">
                <a:latin typeface="+mj-lt"/>
                <a:cs typeface="Segoe UI Light" panose="020B0502040204020203" pitchFamily="34" charset="0"/>
              </a:rPr>
              <a:t>The chart visualizes the number of deaths caused by Air Pollution vs other prevalent pollutions such as Lead, Water and Occupational pollutions</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374008" y="1017751"/>
            <a:ext cx="3142442" cy="9773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Outdoor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Pollution</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Rates by Ages</a:t>
            </a:r>
            <a:endPar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pic>
        <p:nvPicPr>
          <p:cNvPr id="5" name="Picture 4">
            <a:extLst>
              <a:ext uri="{FF2B5EF4-FFF2-40B4-BE49-F238E27FC236}">
                <a16:creationId xmlns:a16="http://schemas.microsoft.com/office/drawing/2014/main" id="{ABCD9F4F-5738-786B-9236-62C2FFAC2BCC}"/>
              </a:ext>
            </a:extLst>
          </p:cNvPr>
          <p:cNvPicPr>
            <a:picLocks noChangeAspect="1"/>
          </p:cNvPicPr>
          <p:nvPr/>
        </p:nvPicPr>
        <p:blipFill>
          <a:blip r:embed="rId2"/>
          <a:stretch>
            <a:fillRect/>
          </a:stretch>
        </p:blipFill>
        <p:spPr>
          <a:xfrm>
            <a:off x="3968844" y="1017751"/>
            <a:ext cx="3896268" cy="3058912"/>
          </a:xfrm>
          <a:prstGeom prst="rect">
            <a:avLst/>
          </a:prstGeom>
        </p:spPr>
      </p:pic>
      <p:pic>
        <p:nvPicPr>
          <p:cNvPr id="7" name="Picture 6">
            <a:extLst>
              <a:ext uri="{FF2B5EF4-FFF2-40B4-BE49-F238E27FC236}">
                <a16:creationId xmlns:a16="http://schemas.microsoft.com/office/drawing/2014/main" id="{50ACBE64-B7E1-88CC-2C39-CC8210B8F677}"/>
              </a:ext>
            </a:extLst>
          </p:cNvPr>
          <p:cNvPicPr>
            <a:picLocks noChangeAspect="1"/>
          </p:cNvPicPr>
          <p:nvPr/>
        </p:nvPicPr>
        <p:blipFill>
          <a:blip r:embed="rId3"/>
          <a:stretch>
            <a:fillRect/>
          </a:stretch>
        </p:blipFill>
        <p:spPr>
          <a:xfrm>
            <a:off x="8317506" y="3661539"/>
            <a:ext cx="3642209" cy="2961711"/>
          </a:xfrm>
          <a:prstGeom prst="rect">
            <a:avLst/>
          </a:prstGeom>
        </p:spPr>
      </p:pic>
      <p:sp>
        <p:nvSpPr>
          <p:cNvPr id="8" name="Title 11">
            <a:extLst>
              <a:ext uri="{FF2B5EF4-FFF2-40B4-BE49-F238E27FC236}">
                <a16:creationId xmlns:a16="http://schemas.microsoft.com/office/drawing/2014/main" id="{122D96E4-7397-19CB-6CDD-C9951E8B2109}"/>
              </a:ext>
            </a:extLst>
          </p:cNvPr>
          <p:cNvSpPr txBox="1">
            <a:spLocks/>
          </p:cNvSpPr>
          <p:nvPr/>
        </p:nvSpPr>
        <p:spPr>
          <a:xfrm>
            <a:off x="9589919" y="5605224"/>
            <a:ext cx="2099727" cy="5126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sp>
        <p:nvSpPr>
          <p:cNvPr id="11" name="Title 11">
            <a:extLst>
              <a:ext uri="{FF2B5EF4-FFF2-40B4-BE49-F238E27FC236}">
                <a16:creationId xmlns:a16="http://schemas.microsoft.com/office/drawing/2014/main" id="{D864A9DE-ABE1-2116-C011-E51DFEB6849A}"/>
              </a:ext>
            </a:extLst>
          </p:cNvPr>
          <p:cNvSpPr txBox="1">
            <a:spLocks/>
          </p:cNvSpPr>
          <p:nvPr/>
        </p:nvSpPr>
        <p:spPr>
          <a:xfrm>
            <a:off x="4987299" y="3067701"/>
            <a:ext cx="2099727" cy="5126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21270680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8601771"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3" name="Rectangle 202">
            <a:extLst>
              <a:ext uri="{FF2B5EF4-FFF2-40B4-BE49-F238E27FC236}">
                <a16:creationId xmlns:a16="http://schemas.microsoft.com/office/drawing/2014/main" id="{2EA06C9A-E2A2-0A2F-2781-F11B33B0B8FA}"/>
              </a:ext>
            </a:extLst>
          </p:cNvPr>
          <p:cNvSpPr/>
          <p:nvPr/>
        </p:nvSpPr>
        <p:spPr>
          <a:xfrm>
            <a:off x="402927" y="2736774"/>
            <a:ext cx="3956646" cy="2639441"/>
          </a:xfrm>
          <a:prstGeom prst="rect">
            <a:avLst/>
          </a:prstGeom>
        </p:spPr>
        <p:txBody>
          <a:bodyPr wrap="square">
            <a:spAutoFit/>
          </a:bodyPr>
          <a:lstStyle/>
          <a:p>
            <a:pPr algn="just">
              <a:lnSpc>
                <a:spcPct val="150000"/>
              </a:lnSpc>
            </a:pPr>
            <a:r>
              <a:rPr lang="en-US" sz="1600" dirty="0">
                <a:solidFill>
                  <a:schemeClr val="bg1"/>
                </a:solidFill>
                <a:latin typeface="+mj-lt"/>
                <a:cs typeface="Segoe UI Light" panose="020B0502040204020203" pitchFamily="34" charset="0"/>
              </a:rPr>
              <a:t>The analysis examines countries where air pollution is a major cause of death, categorized by the type of air pollution, such as household pollutants or ozone, with the objective of gaining insights into the most harmful sources of air pollution in these countries.</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402927" y="1160893"/>
            <a:ext cx="3509805" cy="120944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Death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Rates from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Air pollution</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pic>
        <p:nvPicPr>
          <p:cNvPr id="6" name="Picture 5">
            <a:extLst>
              <a:ext uri="{FF2B5EF4-FFF2-40B4-BE49-F238E27FC236}">
                <a16:creationId xmlns:a16="http://schemas.microsoft.com/office/drawing/2014/main" id="{3F8A772C-7D65-DBAB-144B-554A289000C8}"/>
              </a:ext>
            </a:extLst>
          </p:cNvPr>
          <p:cNvPicPr>
            <a:picLocks noChangeAspect="1"/>
          </p:cNvPicPr>
          <p:nvPr/>
        </p:nvPicPr>
        <p:blipFill>
          <a:blip r:embed="rId2"/>
          <a:stretch>
            <a:fillRect/>
          </a:stretch>
        </p:blipFill>
        <p:spPr>
          <a:xfrm>
            <a:off x="4841668" y="108726"/>
            <a:ext cx="4476750" cy="3173447"/>
          </a:xfrm>
          <a:prstGeom prst="rect">
            <a:avLst/>
          </a:prstGeom>
        </p:spPr>
      </p:pic>
      <p:pic>
        <p:nvPicPr>
          <p:cNvPr id="8" name="Picture 7">
            <a:extLst>
              <a:ext uri="{FF2B5EF4-FFF2-40B4-BE49-F238E27FC236}">
                <a16:creationId xmlns:a16="http://schemas.microsoft.com/office/drawing/2014/main" id="{D83AC47E-8619-2C92-954E-15EF5DBFC737}"/>
              </a:ext>
            </a:extLst>
          </p:cNvPr>
          <p:cNvPicPr>
            <a:picLocks noChangeAspect="1"/>
          </p:cNvPicPr>
          <p:nvPr/>
        </p:nvPicPr>
        <p:blipFill>
          <a:blip r:embed="rId3"/>
          <a:stretch>
            <a:fillRect/>
          </a:stretch>
        </p:blipFill>
        <p:spPr>
          <a:xfrm>
            <a:off x="7384843" y="3336536"/>
            <a:ext cx="4476750" cy="3467100"/>
          </a:xfrm>
          <a:prstGeom prst="rect">
            <a:avLst/>
          </a:prstGeom>
        </p:spPr>
      </p:pic>
      <p:sp>
        <p:nvSpPr>
          <p:cNvPr id="9" name="Title 11">
            <a:extLst>
              <a:ext uri="{FF2B5EF4-FFF2-40B4-BE49-F238E27FC236}">
                <a16:creationId xmlns:a16="http://schemas.microsoft.com/office/drawing/2014/main" id="{88A49C9E-7DB9-805C-69BF-3F2B8D56AF93}"/>
              </a:ext>
            </a:extLst>
          </p:cNvPr>
          <p:cNvSpPr txBox="1">
            <a:spLocks/>
          </p:cNvSpPr>
          <p:nvPr/>
        </p:nvSpPr>
        <p:spPr>
          <a:xfrm>
            <a:off x="6096000" y="879319"/>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CANADA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
        <p:nvSpPr>
          <p:cNvPr id="10" name="Title 11">
            <a:extLst>
              <a:ext uri="{FF2B5EF4-FFF2-40B4-BE49-F238E27FC236}">
                <a16:creationId xmlns:a16="http://schemas.microsoft.com/office/drawing/2014/main" id="{E7F78CC1-B0A0-A064-7440-476426E053BC}"/>
              </a:ext>
            </a:extLst>
          </p:cNvPr>
          <p:cNvSpPr txBox="1">
            <a:spLocks/>
          </p:cNvSpPr>
          <p:nvPr/>
        </p:nvSpPr>
        <p:spPr>
          <a:xfrm>
            <a:off x="8334375" y="4215855"/>
            <a:ext cx="2740323" cy="7292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INDIA</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108392750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54">
      <a:dk1>
        <a:sysClr val="windowText" lastClr="000000"/>
      </a:dk1>
      <a:lt1>
        <a:sysClr val="window" lastClr="FFFFFF"/>
      </a:lt1>
      <a:dk2>
        <a:srgbClr val="2D3847"/>
      </a:dk2>
      <a:lt2>
        <a:srgbClr val="E7E6E6"/>
      </a:lt2>
      <a:accent1>
        <a:srgbClr val="11815C"/>
      </a:accent1>
      <a:accent2>
        <a:srgbClr val="9DD323"/>
      </a:accent2>
      <a:accent3>
        <a:srgbClr val="FAA204"/>
      </a:accent3>
      <a:accent4>
        <a:srgbClr val="F05F0E"/>
      </a:accent4>
      <a:accent5>
        <a:srgbClr val="00B0F0"/>
      </a:accent5>
      <a:accent6>
        <a:srgbClr val="00CC9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863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Bebas Neue</vt:lpstr>
      <vt:lpstr>Calibri</vt:lpstr>
      <vt:lpstr>Calibri Light</vt:lpstr>
      <vt:lpstr>Poppins</vt:lpstr>
      <vt:lpstr>Raleway</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Syed Farman Ghani</cp:lastModifiedBy>
  <cp:revision>769</cp:revision>
  <dcterms:created xsi:type="dcterms:W3CDTF">2022-08-28T19:12:02Z</dcterms:created>
  <dcterms:modified xsi:type="dcterms:W3CDTF">2023-02-27T05:05:57Z</dcterms:modified>
</cp:coreProperties>
</file>